
<file path=[Content_Types].xml><?xml version="1.0" encoding="utf-8"?>
<Types xmlns="http://schemas.openxmlformats.org/package/2006/content-types">
  <Default Extension="jpeg" ContentType="image/jpe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08"/>
  </p:handoutMasterIdLst>
  <p:sldIdLst>
    <p:sldId id="1336" r:id="rId3"/>
    <p:sldId id="1335" r:id="rId5"/>
    <p:sldId id="261" r:id="rId6"/>
    <p:sldId id="434" r:id="rId7"/>
    <p:sldId id="1359" r:id="rId8"/>
    <p:sldId id="1360" r:id="rId9"/>
    <p:sldId id="1361" r:id="rId10"/>
    <p:sldId id="1362" r:id="rId11"/>
    <p:sldId id="1363" r:id="rId12"/>
    <p:sldId id="1364" r:id="rId13"/>
    <p:sldId id="1365" r:id="rId14"/>
    <p:sldId id="1366" r:id="rId15"/>
    <p:sldId id="1377" r:id="rId16"/>
    <p:sldId id="1367" r:id="rId17"/>
    <p:sldId id="1602" r:id="rId18"/>
    <p:sldId id="1368" r:id="rId19"/>
    <p:sldId id="1369" r:id="rId20"/>
    <p:sldId id="1370" r:id="rId21"/>
    <p:sldId id="1604" r:id="rId22"/>
    <p:sldId id="1371" r:id="rId23"/>
    <p:sldId id="1372" r:id="rId24"/>
    <p:sldId id="1606" r:id="rId25"/>
    <p:sldId id="1373" r:id="rId26"/>
    <p:sldId id="1378" r:id="rId27"/>
    <p:sldId id="1379" r:id="rId28"/>
    <p:sldId id="1374" r:id="rId29"/>
    <p:sldId id="1375" r:id="rId30"/>
    <p:sldId id="1381" r:id="rId31"/>
    <p:sldId id="1376" r:id="rId32"/>
    <p:sldId id="1382" r:id="rId33"/>
    <p:sldId id="1610" r:id="rId34"/>
    <p:sldId id="1383" r:id="rId35"/>
    <p:sldId id="1395" r:id="rId36"/>
    <p:sldId id="1396" r:id="rId37"/>
    <p:sldId id="1397" r:id="rId38"/>
    <p:sldId id="1398" r:id="rId39"/>
    <p:sldId id="1384" r:id="rId40"/>
    <p:sldId id="1385" r:id="rId41"/>
    <p:sldId id="1386" r:id="rId42"/>
    <p:sldId id="1387" r:id="rId43"/>
    <p:sldId id="1388" r:id="rId44"/>
    <p:sldId id="1811" r:id="rId45"/>
    <p:sldId id="1392" r:id="rId46"/>
    <p:sldId id="1393" r:id="rId47"/>
    <p:sldId id="1813" r:id="rId48"/>
    <p:sldId id="1394" r:id="rId49"/>
    <p:sldId id="1817" r:id="rId50"/>
    <p:sldId id="1428" r:id="rId51"/>
    <p:sldId id="1429" r:id="rId52"/>
    <p:sldId id="1825" r:id="rId53"/>
    <p:sldId id="1430" r:id="rId54"/>
    <p:sldId id="1431" r:id="rId55"/>
    <p:sldId id="1432" r:id="rId56"/>
    <p:sldId id="1433" r:id="rId57"/>
    <p:sldId id="1911" r:id="rId58"/>
    <p:sldId id="1434" r:id="rId59"/>
    <p:sldId id="1438" r:id="rId60"/>
    <p:sldId id="1435" r:id="rId61"/>
    <p:sldId id="1439" r:id="rId62"/>
    <p:sldId id="1440" r:id="rId63"/>
    <p:sldId id="1441" r:id="rId64"/>
    <p:sldId id="1442" r:id="rId65"/>
    <p:sldId id="1443" r:id="rId66"/>
    <p:sldId id="1444" r:id="rId67"/>
    <p:sldId id="1445" r:id="rId68"/>
    <p:sldId id="1446" r:id="rId69"/>
    <p:sldId id="1447" r:id="rId70"/>
    <p:sldId id="1448" r:id="rId71"/>
    <p:sldId id="1449" r:id="rId72"/>
    <p:sldId id="1450" r:id="rId73"/>
    <p:sldId id="1456" r:id="rId74"/>
    <p:sldId id="1457" r:id="rId75"/>
    <p:sldId id="1458" r:id="rId76"/>
    <p:sldId id="1459" r:id="rId77"/>
    <p:sldId id="1460" r:id="rId78"/>
    <p:sldId id="1461" r:id="rId79"/>
    <p:sldId id="1462" r:id="rId80"/>
    <p:sldId id="1463" r:id="rId81"/>
    <p:sldId id="1464" r:id="rId82"/>
    <p:sldId id="1579" r:id="rId83"/>
    <p:sldId id="1465" r:id="rId84"/>
    <p:sldId id="1476" r:id="rId85"/>
    <p:sldId id="1477" r:id="rId86"/>
    <p:sldId id="1499" r:id="rId87"/>
    <p:sldId id="1500" r:id="rId88"/>
    <p:sldId id="1843" r:id="rId89"/>
    <p:sldId id="1844" r:id="rId90"/>
    <p:sldId id="1845" r:id="rId91"/>
    <p:sldId id="1479" r:id="rId92"/>
    <p:sldId id="1846" r:id="rId93"/>
    <p:sldId id="1481" r:id="rId94"/>
    <p:sldId id="1580" r:id="rId95"/>
    <p:sldId id="1482" r:id="rId96"/>
    <p:sldId id="1913" r:id="rId97"/>
    <p:sldId id="1581" r:id="rId98"/>
    <p:sldId id="1582" r:id="rId99"/>
    <p:sldId id="1583" r:id="rId100"/>
    <p:sldId id="1584" r:id="rId101"/>
    <p:sldId id="1585" r:id="rId102"/>
    <p:sldId id="1905" r:id="rId103"/>
    <p:sldId id="1592" r:id="rId104"/>
    <p:sldId id="1586" r:id="rId105"/>
    <p:sldId id="1593" r:id="rId106"/>
    <p:sldId id="1340" r:id="rId107"/>
  </p:sldIdLst>
  <p:sldSz cx="9144000" cy="5143500" type="screen16x9"/>
  <p:notesSz cx="6858000" cy="9144000"/>
  <p:embeddedFontLst>
    <p:embeddedFont>
      <p:font typeface="微软雅黑" panose="020B0503020204020204" pitchFamily="34" charset="-122"/>
      <p:regular r:id="rId112"/>
    </p:embeddedFont>
    <p:embeddedFont>
      <p:font typeface="等线" panose="02010600030101010101" charset="-122"/>
      <p:regular r:id="rId113"/>
    </p:embeddedFont>
    <p:embeddedFont>
      <p:font typeface="等线 Light" panose="02010600030101010101" charset="-122"/>
      <p:regular r:id="rId114"/>
    </p:embeddedFont>
    <p:embeddedFont>
      <p:font typeface="Impact" panose="020B0806030902050204" pitchFamily="34" charset="0"/>
      <p:regular r:id="rId115"/>
    </p:embeddedFont>
    <p:embeddedFont>
      <p:font typeface="Calibri" panose="020F0502020204030204" pitchFamily="34" charset="0"/>
      <p:regular r:id="rId116"/>
      <p:bold r:id="rId117"/>
      <p:italic r:id="rId118"/>
      <p:boldItalic r:id="rId1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3AF"/>
    <a:srgbClr val="4D8DDB"/>
    <a:srgbClr val="7499AD"/>
    <a:srgbClr val="A2C3EC"/>
    <a:srgbClr val="DAE5EB"/>
    <a:srgbClr val="ADC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89" autoAdjust="0"/>
    <p:restoredTop sz="94607" autoAdjust="0"/>
  </p:normalViewPr>
  <p:slideViewPr>
    <p:cSldViewPr snapToGrid="0" showGuides="1">
      <p:cViewPr varScale="1">
        <p:scale>
          <a:sx n="108" d="100"/>
          <a:sy n="108" d="100"/>
        </p:scale>
        <p:origin x="80" y="308"/>
      </p:cViewPr>
      <p:guideLst>
        <p:guide orient="horz" pos="1516"/>
        <p:guide pos="290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9" Type="http://schemas.openxmlformats.org/officeDocument/2006/relationships/font" Target="fonts/font8.fntdata"/><Relationship Id="rId118" Type="http://schemas.openxmlformats.org/officeDocument/2006/relationships/font" Target="fonts/font7.fntdata"/><Relationship Id="rId117" Type="http://schemas.openxmlformats.org/officeDocument/2006/relationships/font" Target="fonts/font6.fntdata"/><Relationship Id="rId116" Type="http://schemas.openxmlformats.org/officeDocument/2006/relationships/font" Target="fonts/font5.fntdata"/><Relationship Id="rId115" Type="http://schemas.openxmlformats.org/officeDocument/2006/relationships/font" Target="fonts/font4.fntdata"/><Relationship Id="rId114" Type="http://schemas.openxmlformats.org/officeDocument/2006/relationships/font" Target="fonts/font3.fntdata"/><Relationship Id="rId113" Type="http://schemas.openxmlformats.org/officeDocument/2006/relationships/font" Target="fonts/font2.fntdata"/><Relationship Id="rId112" Type="http://schemas.openxmlformats.org/officeDocument/2006/relationships/font" Target="fonts/font1.fntdata"/><Relationship Id="rId111" Type="http://schemas.openxmlformats.org/officeDocument/2006/relationships/tableStyles" Target="tableStyles.xml"/><Relationship Id="rId110" Type="http://schemas.openxmlformats.org/officeDocument/2006/relationships/viewProps" Target="viewProps.xml"/><Relationship Id="rId11" Type="http://schemas.openxmlformats.org/officeDocument/2006/relationships/slide" Target="slides/slide8.xml"/><Relationship Id="rId109" Type="http://schemas.openxmlformats.org/officeDocument/2006/relationships/presProps" Target="presProps.xml"/><Relationship Id="rId108" Type="http://schemas.openxmlformats.org/officeDocument/2006/relationships/handoutMaster" Target="handoutMasters/handoutMaster1.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A9BA5-F28C-43B5-961F-DD8254BE9AD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79738-6D0D-49D0-9267-AF180B8492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ABC</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安全</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微信订阅：每日安全生产</a:t>
            </a:r>
            <a:endParaRPr lang="zh-CN" alt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079738-6D0D-49D0-9267-AF180B8492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024EE83-515F-4995-8B00-FA18B18407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0E46715-8AE9-4AD7-A600-CEF75E7E194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sp>
        <p:nvSpPr>
          <p:cNvPr id="2" name="矩形 1"/>
          <p:cNvSpPr/>
          <p:nvPr userDrawn="1"/>
        </p:nvSpPr>
        <p:spPr>
          <a:xfrm>
            <a:off x="0" y="1285691"/>
            <a:ext cx="9144000" cy="2465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文字&#10;&#10;描述已自动生成"/>
          <p:cNvPicPr>
            <a:picLocks noChangeAspect="1"/>
          </p:cNvPicPr>
          <p:nvPr userDrawn="1"/>
        </p:nvPicPr>
        <p:blipFill rotWithShape="1">
          <a:blip r:embed="rId2">
            <a:extLst>
              <a:ext uri="{28A0092B-C50C-407E-A947-70E740481C1C}">
                <a14:useLocalDpi xmlns:a14="http://schemas.microsoft.com/office/drawing/2010/main" val="0"/>
              </a:ext>
            </a:extLst>
          </a:blip>
          <a:srcRect l="26733" t="42408" r="57478" b="47777"/>
          <a:stretch>
            <a:fillRect/>
          </a:stretch>
        </p:blipFill>
        <p:spPr>
          <a:xfrm>
            <a:off x="6431730" y="3025402"/>
            <a:ext cx="1321505" cy="1231361"/>
          </a:xfrm>
          <a:prstGeom prst="rect">
            <a:avLst/>
          </a:prstGeom>
        </p:spPr>
      </p:pic>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12" name="矩形 11"/>
          <p:cNvSpPr/>
          <p:nvPr userDrawn="1"/>
        </p:nvSpPr>
        <p:spPr>
          <a:xfrm>
            <a:off x="0" y="1285691"/>
            <a:ext cx="9144000" cy="2465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24EE83-515F-4995-8B00-FA18B18407F4}"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0E46715-8AE9-4AD7-A600-CEF75E7E194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3.png"/></Relationships>
</file>

<file path=ppt/slides/_rels/slide100.xml.rels><?xml version="1.0" encoding="UTF-8" standalone="yes"?>
<Relationships xmlns="http://schemas.openxmlformats.org/package/2006/relationships"><Relationship Id="rId4" Type="http://schemas.openxmlformats.org/officeDocument/2006/relationships/notesSlide" Target="../notesSlides/notesSlide10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102.xml"/><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image" Target="../media/image3.png"/></Relationships>
</file>

<file path=ppt/slides/_rels/slide103.xml.rels><?xml version="1.0" encoding="UTF-8" standalone="yes"?>
<Relationships xmlns="http://schemas.openxmlformats.org/package/2006/relationships"><Relationship Id="rId4" Type="http://schemas.openxmlformats.org/officeDocument/2006/relationships/notesSlide" Target="../notesSlides/notesSlide103.xml"/><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image" Target="../media/image3.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tags" Target="../tags/tag4.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oleObject" Target="../embeddings/oleObject1.bin"/><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1.xml"/><Relationship Id="rId3" Type="http://schemas.openxmlformats.org/officeDocument/2006/relationships/oleObject" Target="../embeddings/oleObject3.bin"/><Relationship Id="rId2" Type="http://schemas.openxmlformats.org/officeDocument/2006/relationships/oleObject" Target="../embeddings/oleObject2.bin"/><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oleObject" Target="../embeddings/oleObject4.bin"/><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oleObject" Target="../embeddings/oleObject5.bin"/><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oleObject" Target="../embeddings/oleObject6.bin"/><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oleObject" Target="../embeddings/oleObject7.bin"/><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xml"/><Relationship Id="rId2" Type="http://schemas.openxmlformats.org/officeDocument/2006/relationships/image" Target="../media/image31.jpe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37.jpeg"/><Relationship Id="rId2" Type="http://schemas.openxmlformats.org/officeDocument/2006/relationships/tags" Target="../tags/tag6.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image" Target="../media/image38.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tags" Target="../tags/tag11.xml"/></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8.xml"/><Relationship Id="rId4" Type="http://schemas.openxmlformats.org/officeDocument/2006/relationships/slideLayout" Target="../slideLayouts/slideLayout1.xml"/><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50.xml"/><Relationship Id="rId4" Type="http://schemas.openxmlformats.org/officeDocument/2006/relationships/slideLayout" Target="../slideLayouts/slideLayout1.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1.xml"/><Relationship Id="rId2" Type="http://schemas.openxmlformats.org/officeDocument/2006/relationships/tags" Target="../tags/tag13.xml"/><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tags" Target="../tags/tag1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1.xml"/><Relationship Id="rId2" Type="http://schemas.openxmlformats.org/officeDocument/2006/relationships/image" Target="../media/image45.jpeg"/><Relationship Id="rId1" Type="http://schemas.openxmlformats.org/officeDocument/2006/relationships/image" Target="../media/image3.png"/></Relationships>
</file>

<file path=ppt/slides/_rels/slide56.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15.xml"/><Relationship Id="rId13" Type="http://schemas.openxmlformats.org/officeDocument/2006/relationships/notesSlide" Target="../notesSlides/notesSlide56.xml"/><Relationship Id="rId12" Type="http://schemas.openxmlformats.org/officeDocument/2006/relationships/slideLayout" Target="../slideLayouts/slideLayout1.xml"/><Relationship Id="rId11" Type="http://schemas.openxmlformats.org/officeDocument/2006/relationships/image" Target="../media/image53.png"/><Relationship Id="rId10" Type="http://schemas.openxmlformats.org/officeDocument/2006/relationships/image" Target="NULL" TargetMode="External"/><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5.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4.xml"/><Relationship Id="rId3" Type="http://schemas.openxmlformats.org/officeDocument/2006/relationships/slideLayout" Target="../slideLayouts/slideLayout1.xml"/><Relationship Id="rId2" Type="http://schemas.openxmlformats.org/officeDocument/2006/relationships/image" Target="../media/image55.png"/><Relationship Id="rId1"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79.xml.rels><?xml version="1.0" encoding="UTF-8" standalone="yes"?>
<Relationships xmlns="http://schemas.openxmlformats.org/package/2006/relationships"><Relationship Id="rId5" Type="http://schemas.openxmlformats.org/officeDocument/2006/relationships/notesSlide" Target="../notesSlides/notesSlide79.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82.xml"/><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image" Target="../media/image3.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8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7.jpeg"/></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84.xml"/><Relationship Id="rId3" Type="http://schemas.openxmlformats.org/officeDocument/2006/relationships/slideLayout" Target="../slideLayouts/slideLayout1.xml"/><Relationship Id="rId2" Type="http://schemas.openxmlformats.org/officeDocument/2006/relationships/image" Target="../media/image58.jpeg"/><Relationship Id="rId1" Type="http://schemas.openxmlformats.org/officeDocument/2006/relationships/image" Target="../media/image3.png"/></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8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9.jpe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jpe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0.jpeg"/></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8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1.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9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2.jpe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9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3.jpeg"/></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9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4.jpeg"/></Relationships>
</file>

<file path=ppt/slides/_rels/slide96.xml.rels><?xml version="1.0" encoding="UTF-8" standalone="yes"?>
<Relationships xmlns="http://schemas.openxmlformats.org/package/2006/relationships"><Relationship Id="rId5" Type="http://schemas.openxmlformats.org/officeDocument/2006/relationships/notesSlide" Target="../notesSlides/notesSlide9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tags" Target="../tags/tag19.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9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userDrawn="1"/>
        </p:nvSpPr>
        <p:spPr>
          <a:xfrm>
            <a:off x="377560" y="1943163"/>
            <a:ext cx="8247298" cy="835998"/>
          </a:xfrm>
          <a:prstGeom prst="rect">
            <a:avLst/>
          </a:prstGeom>
        </p:spPr>
        <p:txBody>
          <a:bodyPr wrap="square">
            <a:spAutoFit/>
          </a:bodyPr>
          <a:lstStyle/>
          <a:p>
            <a:pPr lvl="0" algn="dist">
              <a:lnSpc>
                <a:spcPct val="120000"/>
              </a:lnSpc>
            </a:pPr>
            <a:r>
              <a:rPr lang="zh-CN" altLang="en-US" sz="4400" b="1" dirty="0">
                <a:solidFill>
                  <a:prstClr val="white"/>
                </a:solidFill>
                <a:latin typeface="微软雅黑" panose="020B0503020204020204" pitchFamily="34" charset="-122"/>
                <a:ea typeface="微软雅黑" panose="020B0503020204020204" pitchFamily="34" charset="-122"/>
                <a:cs typeface="+mn-ea"/>
                <a:sym typeface="+mn-lt"/>
              </a:rPr>
              <a:t>危险化学品安全知识与应急处置</a:t>
            </a:r>
            <a:endParaRPr lang="zh-CN" altLang="en-US" sz="4400" b="1" dirty="0">
              <a:solidFill>
                <a:prstClr val="white"/>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ïṧļiḋe"/>
          <p:cNvSpPr/>
          <p:nvPr/>
        </p:nvSpPr>
        <p:spPr bwMode="auto">
          <a:xfrm>
            <a:off x="495300" y="1000760"/>
            <a:ext cx="1311910" cy="1473835"/>
          </a:xfrm>
          <a:custGeom>
            <a:avLst/>
            <a:gdLst>
              <a:gd name="T0" fmla="*/ 1488 w 1488"/>
              <a:gd name="T1" fmla="*/ 498 h 1680"/>
              <a:gd name="T2" fmla="*/ 1413 w 1488"/>
              <a:gd name="T3" fmla="*/ 366 h 1680"/>
              <a:gd name="T4" fmla="*/ 820 w 1488"/>
              <a:gd name="T5" fmla="*/ 24 h 1680"/>
              <a:gd name="T6" fmla="*/ 669 w 1488"/>
              <a:gd name="T7" fmla="*/ 24 h 1680"/>
              <a:gd name="T8" fmla="*/ 76 w 1488"/>
              <a:gd name="T9" fmla="*/ 366 h 1680"/>
              <a:gd name="T10" fmla="*/ 0 w 1488"/>
              <a:gd name="T11" fmla="*/ 498 h 1680"/>
              <a:gd name="T12" fmla="*/ 0 w 1488"/>
              <a:gd name="T13" fmla="*/ 1182 h 1680"/>
              <a:gd name="T14" fmla="*/ 76 w 1488"/>
              <a:gd name="T15" fmla="*/ 1314 h 1680"/>
              <a:gd name="T16" fmla="*/ 669 w 1488"/>
              <a:gd name="T17" fmla="*/ 1656 h 1680"/>
              <a:gd name="T18" fmla="*/ 820 w 1488"/>
              <a:gd name="T19" fmla="*/ 1656 h 1680"/>
              <a:gd name="T20" fmla="*/ 1413 w 1488"/>
              <a:gd name="T21" fmla="*/ 1314 h 1680"/>
              <a:gd name="T22" fmla="*/ 1488 w 1488"/>
              <a:gd name="T23" fmla="*/ 1182 h 1680"/>
              <a:gd name="T24" fmla="*/ 1488 w 1488"/>
              <a:gd name="T25" fmla="*/ 498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8" h="1680">
                <a:moveTo>
                  <a:pt x="1488" y="498"/>
                </a:moveTo>
                <a:cubicBezTo>
                  <a:pt x="1488" y="450"/>
                  <a:pt x="1454" y="390"/>
                  <a:pt x="1413" y="366"/>
                </a:cubicBezTo>
                <a:cubicBezTo>
                  <a:pt x="820" y="24"/>
                  <a:pt x="820" y="24"/>
                  <a:pt x="820" y="24"/>
                </a:cubicBezTo>
                <a:cubicBezTo>
                  <a:pt x="779" y="0"/>
                  <a:pt x="710" y="0"/>
                  <a:pt x="669" y="24"/>
                </a:cubicBezTo>
                <a:cubicBezTo>
                  <a:pt x="76" y="366"/>
                  <a:pt x="76" y="366"/>
                  <a:pt x="76" y="366"/>
                </a:cubicBezTo>
                <a:cubicBezTo>
                  <a:pt x="35" y="390"/>
                  <a:pt x="0" y="450"/>
                  <a:pt x="0" y="498"/>
                </a:cubicBezTo>
                <a:cubicBezTo>
                  <a:pt x="0" y="1182"/>
                  <a:pt x="0" y="1182"/>
                  <a:pt x="0" y="1182"/>
                </a:cubicBezTo>
                <a:cubicBezTo>
                  <a:pt x="0" y="1231"/>
                  <a:pt x="35" y="1289"/>
                  <a:pt x="76" y="1314"/>
                </a:cubicBezTo>
                <a:cubicBezTo>
                  <a:pt x="669" y="1656"/>
                  <a:pt x="669" y="1656"/>
                  <a:pt x="669" y="1656"/>
                </a:cubicBezTo>
                <a:cubicBezTo>
                  <a:pt x="710" y="1680"/>
                  <a:pt x="779" y="1680"/>
                  <a:pt x="820" y="1656"/>
                </a:cubicBezTo>
                <a:cubicBezTo>
                  <a:pt x="1413" y="1314"/>
                  <a:pt x="1413" y="1314"/>
                  <a:pt x="1413" y="1314"/>
                </a:cubicBezTo>
                <a:cubicBezTo>
                  <a:pt x="1454" y="1289"/>
                  <a:pt x="1488" y="1231"/>
                  <a:pt x="1488" y="1182"/>
                </a:cubicBezTo>
                <a:lnTo>
                  <a:pt x="1488" y="498"/>
                </a:lnTo>
                <a:close/>
              </a:path>
            </a:pathLst>
          </a:custGeom>
          <a:solidFill>
            <a:schemeClr val="bg1"/>
          </a:solidFill>
          <a:ln w="38100">
            <a:solidFill>
              <a:srgbClr val="2363AF"/>
            </a:solidFill>
            <a:round/>
          </a:ln>
          <a:effectLst/>
        </p:spPr>
        <p:txBody>
          <a:bodyPr vert="horz" wrap="square" lIns="91440" tIns="45720" rIns="91440" bIns="45720" numCol="1" anchor="ctr" anchorCtr="0" compatLnSpc="1">
            <a:normAutofit/>
          </a:bodyPr>
          <a:lstStyle/>
          <a:p>
            <a:pPr algn="ctr"/>
            <a:endParaRPr lang="zh-CN" altLang="en-US" dirty="0"/>
          </a:p>
        </p:txBody>
      </p:sp>
      <p:sp>
        <p:nvSpPr>
          <p:cNvPr id="55" name="i$ľïḋè"/>
          <p:cNvSpPr/>
          <p:nvPr/>
        </p:nvSpPr>
        <p:spPr bwMode="auto">
          <a:xfrm>
            <a:off x="495300" y="3279775"/>
            <a:ext cx="1311910" cy="1473835"/>
          </a:xfrm>
          <a:custGeom>
            <a:avLst/>
            <a:gdLst>
              <a:gd name="T0" fmla="*/ 1488 w 1488"/>
              <a:gd name="T1" fmla="*/ 498 h 1680"/>
              <a:gd name="T2" fmla="*/ 1413 w 1488"/>
              <a:gd name="T3" fmla="*/ 366 h 1680"/>
              <a:gd name="T4" fmla="*/ 820 w 1488"/>
              <a:gd name="T5" fmla="*/ 24 h 1680"/>
              <a:gd name="T6" fmla="*/ 669 w 1488"/>
              <a:gd name="T7" fmla="*/ 24 h 1680"/>
              <a:gd name="T8" fmla="*/ 76 w 1488"/>
              <a:gd name="T9" fmla="*/ 366 h 1680"/>
              <a:gd name="T10" fmla="*/ 0 w 1488"/>
              <a:gd name="T11" fmla="*/ 498 h 1680"/>
              <a:gd name="T12" fmla="*/ 0 w 1488"/>
              <a:gd name="T13" fmla="*/ 1182 h 1680"/>
              <a:gd name="T14" fmla="*/ 76 w 1488"/>
              <a:gd name="T15" fmla="*/ 1314 h 1680"/>
              <a:gd name="T16" fmla="*/ 669 w 1488"/>
              <a:gd name="T17" fmla="*/ 1656 h 1680"/>
              <a:gd name="T18" fmla="*/ 820 w 1488"/>
              <a:gd name="T19" fmla="*/ 1656 h 1680"/>
              <a:gd name="T20" fmla="*/ 1413 w 1488"/>
              <a:gd name="T21" fmla="*/ 1314 h 1680"/>
              <a:gd name="T22" fmla="*/ 1488 w 1488"/>
              <a:gd name="T23" fmla="*/ 1182 h 1680"/>
              <a:gd name="T24" fmla="*/ 1488 w 1488"/>
              <a:gd name="T25" fmla="*/ 498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8" h="1680">
                <a:moveTo>
                  <a:pt x="1488" y="498"/>
                </a:moveTo>
                <a:cubicBezTo>
                  <a:pt x="1488" y="450"/>
                  <a:pt x="1454" y="390"/>
                  <a:pt x="1413" y="366"/>
                </a:cubicBezTo>
                <a:cubicBezTo>
                  <a:pt x="820" y="24"/>
                  <a:pt x="820" y="24"/>
                  <a:pt x="820" y="24"/>
                </a:cubicBezTo>
                <a:cubicBezTo>
                  <a:pt x="779" y="0"/>
                  <a:pt x="710" y="0"/>
                  <a:pt x="669" y="24"/>
                </a:cubicBezTo>
                <a:cubicBezTo>
                  <a:pt x="76" y="366"/>
                  <a:pt x="76" y="366"/>
                  <a:pt x="76" y="366"/>
                </a:cubicBezTo>
                <a:cubicBezTo>
                  <a:pt x="35" y="390"/>
                  <a:pt x="0" y="450"/>
                  <a:pt x="0" y="498"/>
                </a:cubicBezTo>
                <a:cubicBezTo>
                  <a:pt x="0" y="1182"/>
                  <a:pt x="0" y="1182"/>
                  <a:pt x="0" y="1182"/>
                </a:cubicBezTo>
                <a:cubicBezTo>
                  <a:pt x="0" y="1231"/>
                  <a:pt x="35" y="1289"/>
                  <a:pt x="76" y="1314"/>
                </a:cubicBezTo>
                <a:cubicBezTo>
                  <a:pt x="669" y="1656"/>
                  <a:pt x="669" y="1656"/>
                  <a:pt x="669" y="1656"/>
                </a:cubicBezTo>
                <a:cubicBezTo>
                  <a:pt x="710" y="1680"/>
                  <a:pt x="779" y="1680"/>
                  <a:pt x="820" y="1656"/>
                </a:cubicBezTo>
                <a:cubicBezTo>
                  <a:pt x="1413" y="1314"/>
                  <a:pt x="1413" y="1314"/>
                  <a:pt x="1413" y="1314"/>
                </a:cubicBezTo>
                <a:cubicBezTo>
                  <a:pt x="1454" y="1289"/>
                  <a:pt x="1488" y="1231"/>
                  <a:pt x="1488" y="1182"/>
                </a:cubicBezTo>
                <a:lnTo>
                  <a:pt x="1488" y="498"/>
                </a:lnTo>
                <a:close/>
              </a:path>
            </a:pathLst>
          </a:custGeom>
          <a:solidFill>
            <a:schemeClr val="bg1"/>
          </a:solidFill>
          <a:ln w="38100">
            <a:solidFill>
              <a:srgbClr val="2363AF"/>
            </a:solidFill>
            <a:round/>
          </a:ln>
          <a:effectLst/>
        </p:spPr>
        <p:txBody>
          <a:bodyPr vert="horz" wrap="square" lIns="91440" tIns="45720" rIns="91440" bIns="45720" numCol="1" anchor="ctr" anchorCtr="0" compatLnSpc="1">
            <a:normAutofit/>
          </a:bodyPr>
          <a:lstStyle/>
          <a:p>
            <a:pPr algn="ctr"/>
            <a:endParaRPr lang="zh-CN" altLang="en-US" dirty="0"/>
          </a:p>
        </p:txBody>
      </p:sp>
      <p:sp>
        <p:nvSpPr>
          <p:cNvPr id="54" name="îŝḷîďè"/>
          <p:cNvSpPr/>
          <p:nvPr/>
        </p:nvSpPr>
        <p:spPr bwMode="auto">
          <a:xfrm>
            <a:off x="1151255" y="2139950"/>
            <a:ext cx="1311910" cy="1473835"/>
          </a:xfrm>
          <a:custGeom>
            <a:avLst/>
            <a:gdLst>
              <a:gd name="T0" fmla="*/ 1488 w 1488"/>
              <a:gd name="T1" fmla="*/ 498 h 1680"/>
              <a:gd name="T2" fmla="*/ 1413 w 1488"/>
              <a:gd name="T3" fmla="*/ 366 h 1680"/>
              <a:gd name="T4" fmla="*/ 820 w 1488"/>
              <a:gd name="T5" fmla="*/ 24 h 1680"/>
              <a:gd name="T6" fmla="*/ 669 w 1488"/>
              <a:gd name="T7" fmla="*/ 24 h 1680"/>
              <a:gd name="T8" fmla="*/ 76 w 1488"/>
              <a:gd name="T9" fmla="*/ 366 h 1680"/>
              <a:gd name="T10" fmla="*/ 0 w 1488"/>
              <a:gd name="T11" fmla="*/ 498 h 1680"/>
              <a:gd name="T12" fmla="*/ 0 w 1488"/>
              <a:gd name="T13" fmla="*/ 1182 h 1680"/>
              <a:gd name="T14" fmla="*/ 76 w 1488"/>
              <a:gd name="T15" fmla="*/ 1314 h 1680"/>
              <a:gd name="T16" fmla="*/ 669 w 1488"/>
              <a:gd name="T17" fmla="*/ 1656 h 1680"/>
              <a:gd name="T18" fmla="*/ 820 w 1488"/>
              <a:gd name="T19" fmla="*/ 1656 h 1680"/>
              <a:gd name="T20" fmla="*/ 1413 w 1488"/>
              <a:gd name="T21" fmla="*/ 1314 h 1680"/>
              <a:gd name="T22" fmla="*/ 1488 w 1488"/>
              <a:gd name="T23" fmla="*/ 1182 h 1680"/>
              <a:gd name="T24" fmla="*/ 1488 w 1488"/>
              <a:gd name="T25" fmla="*/ 498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8" h="1680">
                <a:moveTo>
                  <a:pt x="1488" y="498"/>
                </a:moveTo>
                <a:cubicBezTo>
                  <a:pt x="1488" y="450"/>
                  <a:pt x="1454" y="390"/>
                  <a:pt x="1413" y="366"/>
                </a:cubicBezTo>
                <a:cubicBezTo>
                  <a:pt x="820" y="24"/>
                  <a:pt x="820" y="24"/>
                  <a:pt x="820" y="24"/>
                </a:cubicBezTo>
                <a:cubicBezTo>
                  <a:pt x="779" y="0"/>
                  <a:pt x="710" y="0"/>
                  <a:pt x="669" y="24"/>
                </a:cubicBezTo>
                <a:cubicBezTo>
                  <a:pt x="76" y="366"/>
                  <a:pt x="76" y="366"/>
                  <a:pt x="76" y="366"/>
                </a:cubicBezTo>
                <a:cubicBezTo>
                  <a:pt x="35" y="390"/>
                  <a:pt x="0" y="450"/>
                  <a:pt x="0" y="498"/>
                </a:cubicBezTo>
                <a:cubicBezTo>
                  <a:pt x="0" y="1182"/>
                  <a:pt x="0" y="1182"/>
                  <a:pt x="0" y="1182"/>
                </a:cubicBezTo>
                <a:cubicBezTo>
                  <a:pt x="0" y="1231"/>
                  <a:pt x="35" y="1289"/>
                  <a:pt x="76" y="1314"/>
                </a:cubicBezTo>
                <a:cubicBezTo>
                  <a:pt x="669" y="1656"/>
                  <a:pt x="669" y="1656"/>
                  <a:pt x="669" y="1656"/>
                </a:cubicBezTo>
                <a:cubicBezTo>
                  <a:pt x="710" y="1680"/>
                  <a:pt x="779" y="1680"/>
                  <a:pt x="820" y="1656"/>
                </a:cubicBezTo>
                <a:cubicBezTo>
                  <a:pt x="1413" y="1314"/>
                  <a:pt x="1413" y="1314"/>
                  <a:pt x="1413" y="1314"/>
                </a:cubicBezTo>
                <a:cubicBezTo>
                  <a:pt x="1454" y="1289"/>
                  <a:pt x="1488" y="1231"/>
                  <a:pt x="1488" y="1182"/>
                </a:cubicBezTo>
                <a:lnTo>
                  <a:pt x="1488" y="498"/>
                </a:lnTo>
                <a:close/>
              </a:path>
            </a:pathLst>
          </a:custGeom>
          <a:solidFill>
            <a:schemeClr val="bg1"/>
          </a:solidFill>
          <a:ln w="38100">
            <a:solidFill>
              <a:srgbClr val="2363AF"/>
            </a:solidFill>
            <a:round/>
          </a:ln>
          <a:effectLst/>
        </p:spPr>
        <p:txBody>
          <a:bodyPr vert="horz" wrap="square" lIns="91440" tIns="45720" rIns="91440" bIns="45720" numCol="1" anchor="ctr" anchorCtr="0" compatLnSpc="1">
            <a:normAutofit/>
          </a:bodyPr>
          <a:lstStyle/>
          <a:p>
            <a:pPr algn="ctr"/>
            <a:endParaRPr lang="zh-CN" altLang="en-US" dirty="0"/>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2106930" y="1553210"/>
            <a:ext cx="4526280" cy="368300"/>
          </a:xfrm>
          <a:prstGeom prst="rect">
            <a:avLst/>
          </a:prstGeom>
          <a:noFill/>
        </p:spPr>
        <p:txBody>
          <a:bodyPr wrap="none" rtlCol="0" anchor="t">
            <a:spAutoFit/>
          </a:bodyPr>
          <a:lstStyle/>
          <a:p>
            <a:pPr algn="just" eaLnBrk="1" hangingPunct="1">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易燃气体，如：氢气、一氧化碳、甲烷等。</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10" name="Picture 4" descr="Image43"/>
          <p:cNvPicPr>
            <a:picLocks noChangeAspect="1" noChangeArrowheads="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a:xfrm>
            <a:off x="501650" y="1116965"/>
            <a:ext cx="1305560" cy="124206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5" descr="Image45"/>
          <p:cNvPicPr>
            <a:picLocks noChangeAspect="1" noChangeArrowheads="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a:xfrm>
            <a:off x="1157605" y="2256155"/>
            <a:ext cx="1305560" cy="124206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6" descr="Image46"/>
          <p:cNvPicPr>
            <a:picLocks noChangeAspect="1" noChangeArrowheads="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86410" y="3455670"/>
            <a:ext cx="1305560" cy="121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2708910" y="2546985"/>
            <a:ext cx="5768975" cy="645160"/>
          </a:xfrm>
          <a:prstGeom prst="rect">
            <a:avLst/>
          </a:prstGeom>
          <a:noFill/>
        </p:spPr>
        <p:txBody>
          <a:bodyPr wrap="square" rtlCol="0" anchor="t">
            <a:spAutoFit/>
          </a:bodyPr>
          <a:lstStyle/>
          <a:p>
            <a:pPr algn="just" eaLnBrk="1" hangingPunct="1">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不燃气体（无毒、不燃气体包括助燃气体）如：压缩空气、氮气等。</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106930" y="3846830"/>
            <a:ext cx="6602095" cy="36830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有毒气体（毒性指标同第六类）如：一氧化氮、氯气、氨等。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22250" y="1243330"/>
            <a:ext cx="2594610" cy="2851150"/>
          </a:xfrm>
          <a:prstGeom prst="rect">
            <a:avLst/>
          </a:prstGeom>
        </p:spPr>
      </p:pic>
      <p:grpSp>
        <p:nvGrpSpPr>
          <p:cNvPr id="30" name="íšlïḋe"/>
          <p:cNvGrpSpPr/>
          <p:nvPr/>
        </p:nvGrpSpPr>
        <p:grpSpPr>
          <a:xfrm>
            <a:off x="222250" y="1251585"/>
            <a:ext cx="2594610" cy="2995930"/>
            <a:chOff x="0" y="1574366"/>
            <a:chExt cx="4749811" cy="3709268"/>
          </a:xfrm>
        </p:grpSpPr>
        <p:sp>
          <p:nvSpPr>
            <p:cNvPr id="11" name="í$ḷïḑè"/>
            <p:cNvSpPr/>
            <p:nvPr/>
          </p:nvSpPr>
          <p:spPr>
            <a:xfrm>
              <a:off x="669925" y="1574366"/>
              <a:ext cx="4079886" cy="3518768"/>
            </a:xfrm>
            <a:prstGeom prst="rect">
              <a:avLst/>
            </a:prstGeom>
            <a:solidFill>
              <a:schemeClr val="bg1">
                <a:alpha val="70000"/>
              </a:schemeClr>
            </a:solid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p>
          </p:txBody>
        </p:sp>
        <p:sp>
          <p:nvSpPr>
            <p:cNvPr id="14" name="iŝḻîďé"/>
            <p:cNvSpPr/>
            <p:nvPr/>
          </p:nvSpPr>
          <p:spPr>
            <a:xfrm>
              <a:off x="0" y="5174766"/>
              <a:ext cx="4749811" cy="1088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p>
          </p:txBody>
        </p:sp>
      </p:grpSp>
      <p:grpSp>
        <p:nvGrpSpPr>
          <p:cNvPr id="12" name="组合 11"/>
          <p:cNvGrpSpPr/>
          <p:nvPr/>
        </p:nvGrpSpPr>
        <p:grpSpPr>
          <a:xfrm>
            <a:off x="2937510" y="1898327"/>
            <a:ext cx="5588000" cy="1522230"/>
            <a:chOff x="4626" y="2387"/>
            <a:chExt cx="7050" cy="1876"/>
          </a:xfrm>
        </p:grpSpPr>
        <p:cxnSp>
          <p:nvCxnSpPr>
            <p:cNvPr id="63" name="直接连接符 62"/>
            <p:cNvCxnSpPr/>
            <p:nvPr/>
          </p:nvCxnSpPr>
          <p:spPr>
            <a:xfrm>
              <a:off x="4626" y="2387"/>
              <a:ext cx="70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4626" y="3211"/>
              <a:ext cx="70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626" y="4263"/>
              <a:ext cx="70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1226185" y="1440180"/>
            <a:ext cx="1325880" cy="368300"/>
          </a:xfrm>
          <a:prstGeom prst="rect">
            <a:avLst/>
          </a:prstGeom>
          <a:noFill/>
        </p:spPr>
        <p:txBody>
          <a:bodyPr wrap="none" rtlCol="0" anchor="t">
            <a:spAutoFit/>
          </a:bodyPr>
          <a:lstStyle/>
          <a:p>
            <a:pPr algn="just">
              <a:lnSpc>
                <a:spcPct val="100000"/>
              </a:lnSpc>
            </a:pPr>
            <a:r>
              <a:rPr lang="zh-CN" altLang="en-US" b="1">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rPr>
              <a:t>紧急止血法</a:t>
            </a:r>
            <a:endParaRPr lang="zh-CN" altLang="en-US" b="1">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937510" y="1267460"/>
            <a:ext cx="5588000" cy="553085"/>
          </a:xfrm>
          <a:prstGeom prst="rect">
            <a:avLst/>
          </a:prstGeom>
          <a:noFill/>
        </p:spPr>
        <p:txBody>
          <a:bodyPr wrap="square" rtlCol="0" anchor="t">
            <a:spAutoFit/>
          </a:bodyPr>
          <a:lstStyle/>
          <a:p>
            <a:pPr algn="just">
              <a:lnSpc>
                <a:spcPct val="100000"/>
              </a:lnSpc>
            </a:pPr>
            <a:r>
              <a:rPr lang="zh-CN" altLang="en-US" sz="1500">
                <a:solidFill>
                  <a:schemeClr val="tx1"/>
                </a:solidFill>
                <a:latin typeface="微软雅黑" panose="020B0503020204020204" pitchFamily="34" charset="-122"/>
                <a:ea typeface="微软雅黑" panose="020B0503020204020204" pitchFamily="34" charset="-122"/>
                <a:sym typeface="+mn-ea"/>
              </a:rPr>
              <a:t>原则上可直接压迫部位进行止血。即使损伤动脉，也可用手指或纱布直接压迫损伤部位，即可止血。</a:t>
            </a:r>
            <a:endParaRPr lang="zh-CN" altLang="en-US" sz="150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2937510" y="1958340"/>
            <a:ext cx="5588000" cy="553085"/>
          </a:xfrm>
          <a:prstGeom prst="rect">
            <a:avLst/>
          </a:prstGeom>
          <a:noFill/>
        </p:spPr>
        <p:txBody>
          <a:bodyPr wrap="square" rtlCol="0" anchor="t">
            <a:spAutoFit/>
          </a:bodyPr>
          <a:lstStyle/>
          <a:p>
            <a:pPr algn="just">
              <a:lnSpc>
                <a:spcPct val="100000"/>
              </a:lnSpc>
            </a:pPr>
            <a:r>
              <a:rPr lang="zh-CN" altLang="en-US" sz="1500" dirty="0">
                <a:solidFill>
                  <a:schemeClr val="tx1"/>
                </a:solidFill>
                <a:latin typeface="微软雅黑" panose="020B0503020204020204" pitchFamily="34" charset="-122"/>
                <a:ea typeface="微软雅黑" panose="020B0503020204020204" pitchFamily="34" charset="-122"/>
                <a:sym typeface="+mn-ea"/>
              </a:rPr>
              <a:t>由玻璃造成的外伤，必须先除去碎片。若不除去，当压迫止血时，即会把它压深。</a:t>
            </a:r>
            <a:endParaRPr lang="zh-CN" altLang="en-US" sz="1500" dirty="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2937510" y="2614295"/>
            <a:ext cx="5588000" cy="783590"/>
          </a:xfrm>
          <a:prstGeom prst="rect">
            <a:avLst/>
          </a:prstGeom>
          <a:noFill/>
        </p:spPr>
        <p:txBody>
          <a:bodyPr wrap="square" rtlCol="0" anchor="t">
            <a:spAutoFit/>
          </a:bodyPr>
          <a:lstStyle/>
          <a:p>
            <a:pPr algn="just">
              <a:lnSpc>
                <a:spcPct val="100000"/>
              </a:lnSpc>
            </a:pPr>
            <a:r>
              <a:rPr lang="zh-CN" altLang="en-US"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损伤四肢的血管时，可用手巾等东西将其捆扎止血，以前有用止血带止血。但其操作麻烦，仅在不得已的情况下，例如残留有玻璃碎片时，才使用它。一般情况下，手巾完全可以代用。 </a:t>
            </a:r>
            <a:endParaRPr lang="zh-CN" altLang="en-US"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2937510" y="3464560"/>
            <a:ext cx="5588000" cy="783590"/>
          </a:xfrm>
          <a:prstGeom prst="rect">
            <a:avLst/>
          </a:prstGeom>
          <a:noFill/>
        </p:spPr>
        <p:txBody>
          <a:bodyPr wrap="square" rtlCol="0" anchor="t">
            <a:spAutoFit/>
          </a:bodyPr>
          <a:lstStyle/>
          <a:p>
            <a:pPr algn="just">
              <a:lnSpc>
                <a:spcPct val="100000"/>
              </a:lnSpc>
            </a:pPr>
            <a:r>
              <a:rPr lang="zh-CN" altLang="en-US"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用手巾止血，要把它用力捆扎靠近损伤部位关键的地方。但长时间压迫。未稍部位产生非常疼痛时，可平均</a:t>
            </a:r>
            <a:r>
              <a:rPr lang="en-US" altLang="zh-CN"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分钟放毛巾一次，约经过一分钟再捆扎起来。 </a:t>
            </a:r>
            <a:endParaRPr lang="zh-CN" altLang="en-US" sz="15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rot="21441409">
            <a:off x="2718385" y="1921039"/>
            <a:ext cx="3702722" cy="589280"/>
          </a:xfrm>
          <a:prstGeom prst="rect">
            <a:avLst/>
          </a:prstGeom>
          <a:noFill/>
        </p:spPr>
        <p:txBody>
          <a:bodyPr wrap="square" rtlCol="0">
            <a:spAutoFit/>
          </a:bodyPr>
          <a:lstStyle/>
          <a:p>
            <a:pPr algn="ctr">
              <a:lnSpc>
                <a:spcPct val="120000"/>
              </a:lnSpc>
            </a:pPr>
            <a:r>
              <a:rPr lang="en-US" altLang="zh-CN" sz="2700" b="1">
                <a:solidFill>
                  <a:schemeClr val="bg1"/>
                </a:solidFill>
                <a:latin typeface="微软雅黑" panose="020B0503020204020204" pitchFamily="34" charset="-122"/>
                <a:ea typeface="微软雅黑" panose="020B0503020204020204" pitchFamily="34" charset="-122"/>
                <a:cs typeface="+mn-ea"/>
                <a:sym typeface="+mn-lt"/>
              </a:rPr>
              <a:t>PART FIVE</a:t>
            </a:r>
            <a:endParaRPr lang="en-US" altLang="zh-CN" sz="2700"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1457141" y="2536807"/>
            <a:ext cx="5517014" cy="743986"/>
          </a:xfrm>
          <a:prstGeom prst="rect">
            <a:avLst/>
          </a:prstGeom>
        </p:spPr>
        <p:txBody>
          <a:bodyPr wrap="square">
            <a:spAutoFit/>
          </a:bodyPr>
          <a:lstStyle/>
          <a:p>
            <a:pPr algn="ct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sym typeface="+mn-ea"/>
              </a:rPr>
              <a:t>危险化学品的突发事件的处理</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4385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五.危险化学品的突发事件的处理</a:t>
            </a:r>
            <a:endParaRPr lang="zh-CN" altLang="en-US" b="1" dirty="0">
              <a:solidFill>
                <a:schemeClr val="bg2">
                  <a:lumMod val="25000"/>
                </a:schemeClr>
              </a:solidFill>
              <a:ea typeface="微软雅黑" panose="020B0503020204020204" pitchFamily="34" charset="-122"/>
              <a:sym typeface="+mn-ea"/>
            </a:endParaRPr>
          </a:p>
        </p:txBody>
      </p:sp>
      <p:graphicFrame>
        <p:nvGraphicFramePr>
          <p:cNvPr id="3" name="Group 98"/>
          <p:cNvGraphicFramePr/>
          <p:nvPr>
            <p:custDataLst>
              <p:tags r:id="rId2"/>
            </p:custDataLst>
          </p:nvPr>
        </p:nvGraphicFramePr>
        <p:xfrm>
          <a:off x="560139" y="1131957"/>
          <a:ext cx="8031480" cy="3610311"/>
        </p:xfrm>
        <a:graphic>
          <a:graphicData uri="http://schemas.openxmlformats.org/drawingml/2006/table">
            <a:tbl>
              <a:tblPr>
                <a:tableStyleId>{ED083AE6-46FA-4A59-8FB0-9F97EB10719F}</a:tableStyleId>
              </a:tblPr>
              <a:tblGrid>
                <a:gridCol w="1938655"/>
                <a:gridCol w="6092825"/>
              </a:tblGrid>
              <a:tr h="439534">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b="1"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化学品类型</a:t>
                      </a:r>
                      <a:endParaRPr kumimoji="0" lang="zh-CN" altLang="en-US" sz="14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FFFFFF"/>
                      </a:solidFill>
                      <a:prstDash val="dot"/>
                    </a:lnR>
                    <a:lnT w="19050" cap="rnd">
                      <a:solidFill>
                        <a:srgbClr val="1784C7"/>
                      </a:solidFill>
                      <a:prstDash val="solid"/>
                    </a:lnT>
                    <a:lnB w="19050">
                      <a:solidFill>
                        <a:srgbClr val="1784C7"/>
                      </a:solidFill>
                      <a:prstDash val="solid"/>
                    </a:lnB>
                    <a:solidFill>
                      <a:srgbClr val="1784C7"/>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b="1"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灭火方法和注意事项</a:t>
                      </a:r>
                      <a:endParaRPr kumimoji="0" lang="zh-CN" altLang="en-US" sz="14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FFFFFF"/>
                      </a:solidFill>
                      <a:prstDash val="dot"/>
                    </a:lnL>
                    <a:lnR w="19050" cap="rnd">
                      <a:solidFill>
                        <a:srgbClr val="1784C7"/>
                      </a:solidFill>
                      <a:prstDash val="solid"/>
                    </a:lnR>
                    <a:lnT w="19050" cap="rnd">
                      <a:solidFill>
                        <a:srgbClr val="1784C7"/>
                      </a:solidFill>
                      <a:prstDash val="solid"/>
                    </a:lnT>
                    <a:lnB w="19050">
                      <a:solidFill>
                        <a:srgbClr val="1784C7"/>
                      </a:solidFill>
                      <a:prstDash val="solid"/>
                    </a:lnB>
                    <a:solidFill>
                      <a:srgbClr val="1784C7"/>
                    </a:solidFill>
                  </a:tcPr>
                </a:tc>
              </a:tr>
              <a:tr h="330359">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水溶性液体</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19050">
                      <a:solidFill>
                        <a:srgbClr val="1784C7"/>
                      </a:solidFill>
                      <a:prstDash val="solid"/>
                    </a:lnT>
                    <a:lnB w="3175">
                      <a:solidFill>
                        <a:srgbClr val="1784C7"/>
                      </a:solidFill>
                      <a:prstDash val="dot"/>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水、泡沫、抗溶性泡沫、二氧化碳、干粉、干砂</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19050">
                      <a:solidFill>
                        <a:srgbClr val="1784C7"/>
                      </a:solidFill>
                      <a:prstDash val="solid"/>
                    </a:lnT>
                    <a:lnB w="3175">
                      <a:solidFill>
                        <a:srgbClr val="1784C7"/>
                      </a:solidFill>
                      <a:prstDash val="dot"/>
                    </a:lnB>
                    <a:solidFill>
                      <a:srgbClr val="F2F2F2"/>
                    </a:solidFill>
                  </a:tcPr>
                </a:tc>
              </a:tr>
              <a:tr h="344170">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非水溶性液体</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雾状水、泡沫、二氧化碳、干粉、干砂。相对密度小于</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时，用水灭火无效</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FFFFF"/>
                    </a:solidFill>
                  </a:tcPr>
                </a:tc>
              </a:tr>
              <a:tr h="582127">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与水不发生反应的固体</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水、泡沫、二氧化碳、干粉、干砂。高温熔融状态下的易燃固体，柱状水会引起沸溅或爆炸</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2F2F2"/>
                    </a:solidFill>
                  </a:tcPr>
                </a:tc>
              </a:tr>
              <a:tr h="327696">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自燃化学品</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干粉、干砂，禁止用水和泡沫</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FFFFF"/>
                    </a:solidFill>
                  </a:tcPr>
                </a:tc>
              </a:tr>
              <a:tr h="337185">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遇湿易燃化学品</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干粉、干砂，禁止用水和泡沫</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2F2F2"/>
                    </a:solidFill>
                  </a:tcPr>
                </a:tc>
              </a:tr>
              <a:tr h="330359">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有机过氧化物</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雾状水、干砂、二氧化碳</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FFFFF"/>
                    </a:solidFill>
                  </a:tcPr>
                </a:tc>
              </a:tr>
              <a:tr h="327696">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爆炸品</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雾状水，禁止用砂土压盖</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2F2F2"/>
                    </a:solidFill>
                  </a:tcPr>
                </a:tc>
              </a:tr>
              <a:tr h="591185">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易燃气体</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19050" cap="rnd">
                      <a:solidFill>
                        <a:srgbClr val="1784C7"/>
                      </a:solidFill>
                      <a:prstDash val="solid"/>
                    </a:lnB>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切断气源。若不能切断气源，不能熄灭燃烧的气体；把容器搬到空旷处；在安全距离内，喷水冷却容器和防护周围设施</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19050" cap="rnd">
                      <a:solidFill>
                        <a:srgbClr val="1784C7"/>
                      </a:solidFill>
                      <a:prstDash val="solid"/>
                    </a:lnB>
                    <a:solidFill>
                      <a:srgbClr val="FFFFFF"/>
                    </a:solidFill>
                  </a:tcPr>
                </a:tc>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4385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五.危险化学品的突发事件的处理</a:t>
            </a:r>
            <a:endParaRPr lang="zh-CN" altLang="en-US" b="1" dirty="0">
              <a:solidFill>
                <a:schemeClr val="bg2">
                  <a:lumMod val="25000"/>
                </a:schemeClr>
              </a:solidFill>
              <a:ea typeface="微软雅黑" panose="020B0503020204020204" pitchFamily="34" charset="-122"/>
              <a:sym typeface="+mn-ea"/>
            </a:endParaRPr>
          </a:p>
        </p:txBody>
      </p:sp>
      <p:graphicFrame>
        <p:nvGraphicFramePr>
          <p:cNvPr id="3" name="Group 44"/>
          <p:cNvGraphicFramePr/>
          <p:nvPr>
            <p:custDataLst>
              <p:tags r:id="rId2"/>
            </p:custDataLst>
          </p:nvPr>
        </p:nvGraphicFramePr>
        <p:xfrm>
          <a:off x="559251" y="1292527"/>
          <a:ext cx="8028305" cy="3122295"/>
        </p:xfrm>
        <a:graphic>
          <a:graphicData uri="http://schemas.openxmlformats.org/drawingml/2006/table">
            <a:tbl>
              <a:tblPr>
                <a:tableStyleId>{BC89EF96-8CEA-46FF-86C4-4CE0E7609802}</a:tableStyleId>
              </a:tblPr>
              <a:tblGrid>
                <a:gridCol w="2009140"/>
                <a:gridCol w="6019165"/>
              </a:tblGrid>
              <a:tr h="589915">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b="1"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化学品类型</a:t>
                      </a:r>
                      <a:endParaRPr kumimoji="0" lang="zh-CN" altLang="en-US" sz="14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FFFFFF"/>
                      </a:solidFill>
                      <a:prstDash val="dot"/>
                    </a:lnR>
                    <a:lnT w="19050" cap="rnd">
                      <a:solidFill>
                        <a:srgbClr val="1784C7"/>
                      </a:solidFill>
                      <a:prstDash val="solid"/>
                    </a:lnT>
                    <a:lnB w="19050">
                      <a:solidFill>
                        <a:srgbClr val="1784C7"/>
                      </a:solidFill>
                      <a:prstDash val="solid"/>
                    </a:lnB>
                    <a:solidFill>
                      <a:srgbClr val="1784C7"/>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b="1"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泄漏处置</a:t>
                      </a:r>
                      <a:endParaRPr kumimoji="0" lang="zh-CN" altLang="en-US" sz="14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3175">
                      <a:solidFill>
                        <a:srgbClr val="FFFFFF"/>
                      </a:solidFill>
                      <a:prstDash val="dot"/>
                    </a:lnL>
                    <a:lnR w="19050" cap="rnd">
                      <a:solidFill>
                        <a:srgbClr val="1784C7"/>
                      </a:solidFill>
                      <a:prstDash val="solid"/>
                    </a:lnR>
                    <a:lnT w="19050" cap="rnd">
                      <a:solidFill>
                        <a:srgbClr val="1784C7"/>
                      </a:solidFill>
                      <a:prstDash val="solid"/>
                    </a:lnT>
                    <a:lnB w="19050">
                      <a:solidFill>
                        <a:srgbClr val="1784C7"/>
                      </a:solidFill>
                      <a:prstDash val="solid"/>
                    </a:lnB>
                    <a:solidFill>
                      <a:srgbClr val="1784C7"/>
                    </a:solidFill>
                  </a:tcPr>
                </a:tc>
              </a:tr>
              <a:tr h="744855">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有毒气体或易燃气体</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19050">
                      <a:solidFill>
                        <a:srgbClr val="1784C7"/>
                      </a:solidFill>
                      <a:prstDash val="solid"/>
                    </a:lnT>
                    <a:lnB w="3175">
                      <a:solidFill>
                        <a:srgbClr val="1784C7"/>
                      </a:solidFill>
                      <a:prstDash val="dot"/>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迅速撤离至安全地点，隔离、切断火源； </a:t>
                      </a:r>
                      <a:r>
                        <a:rPr kumimoji="0" lang="en-US" altLang="zh-CN"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应急人员进入现场的防护； </a:t>
                      </a:r>
                      <a:r>
                        <a:rPr kumimoji="0" lang="en-US" altLang="zh-CN"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切断气源； </a:t>
                      </a:r>
                      <a:r>
                        <a:rPr kumimoji="0" lang="en-US" altLang="zh-CN"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通风； </a:t>
                      </a:r>
                      <a:r>
                        <a:rPr kumimoji="0" lang="en-US" altLang="zh-CN"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进行适当的技术处置</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3175">
                      <a:solidFill>
                        <a:srgbClr val="1784C7"/>
                      </a:solidFill>
                      <a:prstDash val="dot"/>
                    </a:lnL>
                    <a:lnR w="19050" cap="rnd">
                      <a:solidFill>
                        <a:srgbClr val="1784C7"/>
                      </a:solidFill>
                      <a:prstDash val="solid"/>
                    </a:lnR>
                    <a:lnT w="19050">
                      <a:solidFill>
                        <a:srgbClr val="1784C7"/>
                      </a:solidFill>
                      <a:prstDash val="solid"/>
                    </a:lnT>
                    <a:lnB w="3175">
                      <a:solidFill>
                        <a:srgbClr val="1784C7"/>
                      </a:solidFill>
                      <a:prstDash val="dot"/>
                    </a:lnB>
                    <a:solidFill>
                      <a:srgbClr val="F2F2F2"/>
                    </a:solidFill>
                  </a:tcPr>
                </a:tc>
              </a:tr>
              <a:tr h="1074420">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液体</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3175">
                      <a:solidFill>
                        <a:srgbClr val="1784C7"/>
                      </a:solidFill>
                      <a:prstDash val="dot"/>
                    </a:lnB>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隔离，切断火源；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应急人员进入现场的防护；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堵漏；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在保障安全情况下，围堤收容或用惰性材料吸收，也可用其他适当的处理方法；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进行适当的技术处理</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3175">
                      <a:solidFill>
                        <a:srgbClr val="1784C7"/>
                      </a:solidFill>
                      <a:prstDash val="dot"/>
                    </a:lnB>
                    <a:solidFill>
                      <a:srgbClr val="FFFFFF"/>
                    </a:solidFill>
                  </a:tcPr>
                </a:tc>
              </a:tr>
              <a:tr h="713105">
                <a:tc>
                  <a:txBody>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zh-CN" altLang="en-US" sz="1400" u="none" strike="noStrike" cap="none" normalizeH="0" baseline="0">
                          <a:ln>
                            <a:noFill/>
                          </a:ln>
                          <a:solidFill>
                            <a:srgbClr val="404040"/>
                          </a:solidFill>
                          <a:effectLst/>
                          <a:latin typeface="微软雅黑" panose="020B0503020204020204" pitchFamily="34" charset="-122"/>
                          <a:ea typeface="微软雅黑" panose="020B0503020204020204" pitchFamily="34" charset="-122"/>
                        </a:rPr>
                        <a:t>固体</a:t>
                      </a:r>
                      <a:endParaRPr kumimoji="0" lang="zh-CN" altLang="en-US" sz="1400" b="0" i="0" u="none" strike="noStrike" cap="none" normalizeH="0" baseline="0">
                        <a:ln>
                          <a:noFill/>
                        </a:ln>
                        <a:solidFill>
                          <a:srgbClr val="404040"/>
                        </a:solidFill>
                        <a:effectLst/>
                        <a:latin typeface="微软雅黑" panose="020B0503020204020204" pitchFamily="34" charset="-122"/>
                        <a:ea typeface="微软雅黑" panose="020B0503020204020204" pitchFamily="34" charset="-122"/>
                        <a:cs typeface="Arial" panose="020B0604020202020204" pitchFamily="34" charset="0"/>
                      </a:endParaRPr>
                    </a:p>
                  </a:txBody>
                  <a:tcPr anchor="ctr" horzOverflow="overflow">
                    <a:lnL w="19050" cap="rnd">
                      <a:solidFill>
                        <a:srgbClr val="1784C7"/>
                      </a:solidFill>
                      <a:prstDash val="solid"/>
                    </a:lnL>
                    <a:lnR w="3175">
                      <a:solidFill>
                        <a:srgbClr val="1784C7"/>
                      </a:solidFill>
                      <a:prstDash val="dot"/>
                    </a:lnR>
                    <a:lnT w="3175">
                      <a:solidFill>
                        <a:srgbClr val="1784C7"/>
                      </a:solidFill>
                      <a:prstDash val="dot"/>
                    </a:lnT>
                    <a:lnB w="19050" cap="rnd">
                      <a:solidFill>
                        <a:srgbClr val="1784C7"/>
                      </a:solidFill>
                      <a:prstDash val="solid"/>
                    </a:lnB>
                    <a:solidFill>
                      <a:srgbClr val="F2F2F2"/>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pP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隔离；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应急人员的防护；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堵漏；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用适当的工具直接收集； </a:t>
                      </a:r>
                      <a:r>
                        <a:rPr kumimoji="0" lang="en-US" altLang="zh-CN"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140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rPr>
                        <a:t>现场处置</a:t>
                      </a:r>
                      <a:endParaRPr kumimoji="0" lang="zh-CN" altLang="en-US" sz="1400" b="0" i="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3175">
                      <a:solidFill>
                        <a:srgbClr val="1784C7"/>
                      </a:solidFill>
                      <a:prstDash val="dot"/>
                    </a:lnL>
                    <a:lnR w="19050" cap="rnd">
                      <a:solidFill>
                        <a:srgbClr val="1784C7"/>
                      </a:solidFill>
                      <a:prstDash val="solid"/>
                    </a:lnR>
                    <a:lnT w="3175">
                      <a:solidFill>
                        <a:srgbClr val="1784C7"/>
                      </a:solidFill>
                      <a:prstDash val="dot"/>
                    </a:lnT>
                    <a:lnB w="19050" cap="rnd">
                      <a:solidFill>
                        <a:srgbClr val="1784C7"/>
                      </a:solidFill>
                      <a:prstDash val="solid"/>
                    </a:lnB>
                    <a:solidFill>
                      <a:srgbClr val="F2F2F2"/>
                    </a:solidFill>
                  </a:tcPr>
                </a:tc>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32652" y="1888473"/>
            <a:ext cx="3077210" cy="1060450"/>
          </a:xfrm>
          <a:prstGeom prst="rect">
            <a:avLst/>
          </a:prstGeom>
        </p:spPr>
        <p:txBody>
          <a:bodyPr wrap="square">
            <a:spAutoFit/>
          </a:bodyPr>
          <a:lstStyle/>
          <a:p>
            <a:pPr lvl="0" algn="dist">
              <a:lnSpc>
                <a:spcPct val="120000"/>
              </a:lnSpc>
            </a:pPr>
            <a:r>
              <a:rPr lang="zh-CN" altLang="en-US" sz="5250" b="1" dirty="0">
                <a:solidFill>
                  <a:prstClr val="white"/>
                </a:solidFill>
                <a:latin typeface="微软雅黑" panose="020B0503020204020204" pitchFamily="34" charset="-122"/>
                <a:ea typeface="微软雅黑" panose="020B0503020204020204" pitchFamily="34" charset="-122"/>
                <a:cs typeface="+mn-ea"/>
                <a:sym typeface="+mn-lt"/>
              </a:rPr>
              <a:t>谢谢聆听</a:t>
            </a:r>
            <a:endParaRPr lang="zh-CN" altLang="en-US" sz="5250" b="1" dirty="0">
              <a:solidFill>
                <a:prstClr val="white"/>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3989070" y="1338580"/>
            <a:ext cx="9956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可压缩性</a:t>
            </a:r>
            <a:endPar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989070" y="1681480"/>
            <a:ext cx="20116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压力增大，体积缩小</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3989070" y="1986280"/>
            <a:ext cx="46532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临界温度高于常温的气体：氯气、氨气、二氧化硫</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989070" y="2291080"/>
            <a:ext cx="48564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临界温度低于常温的气体：氢气、氧气、一氧化碳等</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3989070" y="2706370"/>
            <a:ext cx="7924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膨胀性</a:t>
            </a:r>
            <a:endPar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989070" y="2992120"/>
            <a:ext cx="404368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气体受高热后，分子热运动加剧，体积增大</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989070" y="3566160"/>
            <a:ext cx="4585970" cy="337185"/>
          </a:xfrm>
          <a:prstGeom prst="rect">
            <a:avLst/>
          </a:prstGeom>
          <a:noFill/>
        </p:spPr>
        <p:txBody>
          <a:bodyPr wrap="non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与空气能形成爆炸性混合物</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氢气、甲烷、天然气</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3989070" y="4105910"/>
            <a:ext cx="4116705" cy="583565"/>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毒性、窒息性和腐蚀性（溴化氢、氮气、惰性气体、氯化氢）</a:t>
            </a:r>
            <a:endPar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3" name="ïšḻidê"/>
          <p:cNvGrpSpPr/>
          <p:nvPr/>
        </p:nvGrpSpPr>
        <p:grpSpPr>
          <a:xfrm>
            <a:off x="574358" y="1668780"/>
            <a:ext cx="2675890" cy="2448560"/>
            <a:chOff x="660400" y="1128520"/>
            <a:chExt cx="5472218" cy="5007360"/>
          </a:xfrm>
        </p:grpSpPr>
        <p:sp>
          <p:nvSpPr>
            <p:cNvPr id="18" name="işľidê"/>
            <p:cNvSpPr/>
            <p:nvPr/>
          </p:nvSpPr>
          <p:spPr>
            <a:xfrm>
              <a:off x="660400" y="1128520"/>
              <a:ext cx="2701791" cy="2470823"/>
            </a:xfrm>
            <a:prstGeom prst="roundRect">
              <a:avLst>
                <a:gd name="adj" fmla="val 4216"/>
              </a:avLst>
            </a:prstGeom>
            <a:blipFill rotWithShape="1">
              <a:blip r:embed="rId2"/>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19" name="í$ḻïḑe"/>
            <p:cNvSpPr/>
            <p:nvPr/>
          </p:nvSpPr>
          <p:spPr>
            <a:xfrm>
              <a:off x="3430827" y="1128520"/>
              <a:ext cx="2701791" cy="2470823"/>
            </a:xfrm>
            <a:prstGeom prst="roundRect">
              <a:avLst>
                <a:gd name="adj" fmla="val 4216"/>
              </a:avLst>
            </a:prstGeom>
            <a:blipFill rotWithShape="1">
              <a:blip r:embed="rId3"/>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20" name="îṣľîḍè"/>
            <p:cNvSpPr/>
            <p:nvPr/>
          </p:nvSpPr>
          <p:spPr>
            <a:xfrm>
              <a:off x="3430827" y="3665057"/>
              <a:ext cx="2701791" cy="2470823"/>
            </a:xfrm>
            <a:prstGeom prst="roundRect">
              <a:avLst>
                <a:gd name="adj" fmla="val 4216"/>
              </a:avLst>
            </a:prstGeom>
            <a:blipFill rotWithShape="1">
              <a:blip r:embed="rId4"/>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12" name="ïṩḷíḑé"/>
            <p:cNvSpPr/>
            <p:nvPr/>
          </p:nvSpPr>
          <p:spPr>
            <a:xfrm>
              <a:off x="660400" y="3665057"/>
              <a:ext cx="2701791" cy="2470823"/>
            </a:xfrm>
            <a:prstGeom prst="roundRect">
              <a:avLst>
                <a:gd name="adj" fmla="val 4216"/>
              </a:avLst>
            </a:prstGeom>
            <a:blipFill rotWithShape="1">
              <a:blip r:embed="rId5"/>
              <a:stretch>
                <a:fillRect/>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sp>
        <p:nvSpPr>
          <p:cNvPr id="30" name="îṧḷíḑe"/>
          <p:cNvSpPr txBox="1"/>
          <p:nvPr/>
        </p:nvSpPr>
        <p:spPr>
          <a:xfrm>
            <a:off x="3345815" y="1338580"/>
            <a:ext cx="535940" cy="351155"/>
          </a:xfrm>
          <a:prstGeom prst="rect">
            <a:avLst/>
          </a:prstGeom>
          <a:noFill/>
        </p:spPr>
        <p:txBody>
          <a:bodyPr wrap="square" lIns="91440" tIns="45720" rIns="91440" bIns="45720" rtlCol="0" anchor="ctr" anchorCtr="0">
            <a:prstTxWarp prst="textPlain">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400" b="1" dirty="0">
                <a:solidFill>
                  <a:schemeClr val="bg1">
                    <a:lumMod val="75000"/>
                  </a:schemeClr>
                </a:solidFill>
                <a:latin typeface="Arial" panose="020B0604020202020204" pitchFamily="34" charset="0"/>
                <a:cs typeface="Arial" panose="020B0604020202020204" pitchFamily="34" charset="0"/>
              </a:rPr>
              <a:t>01</a:t>
            </a:r>
            <a:endParaRPr lang="en-US" altLang="zh-CN" sz="1400" b="1" dirty="0">
              <a:solidFill>
                <a:schemeClr val="bg1">
                  <a:lumMod val="75000"/>
                </a:schemeClr>
              </a:solidFill>
              <a:latin typeface="Arial" panose="020B0604020202020204" pitchFamily="34" charset="0"/>
              <a:cs typeface="Arial" panose="020B0604020202020204" pitchFamily="34" charset="0"/>
            </a:endParaRPr>
          </a:p>
        </p:txBody>
      </p:sp>
      <p:sp>
        <p:nvSpPr>
          <p:cNvPr id="37" name="iṣḻîde"/>
          <p:cNvSpPr txBox="1"/>
          <p:nvPr/>
        </p:nvSpPr>
        <p:spPr>
          <a:xfrm>
            <a:off x="3345815" y="2790190"/>
            <a:ext cx="535305" cy="351155"/>
          </a:xfrm>
          <a:prstGeom prst="rect">
            <a:avLst/>
          </a:prstGeom>
          <a:noFill/>
        </p:spPr>
        <p:txBody>
          <a:bodyPr wrap="square" lIns="91440" tIns="45720" rIns="91440" bIns="45720" rtlCol="0" anchor="ctr" anchorCtr="0">
            <a:prstTxWarp prst="textPlain">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400" b="1" dirty="0">
                <a:solidFill>
                  <a:schemeClr val="bg1">
                    <a:lumMod val="75000"/>
                  </a:schemeClr>
                </a:solidFill>
                <a:latin typeface="Arial" panose="020B0604020202020204" pitchFamily="34" charset="0"/>
                <a:cs typeface="Arial" panose="020B0604020202020204" pitchFamily="34" charset="0"/>
              </a:rPr>
              <a:t>02</a:t>
            </a:r>
            <a:endParaRPr lang="en-US" altLang="zh-CN" sz="1400" b="1" dirty="0">
              <a:solidFill>
                <a:schemeClr val="bg1">
                  <a:lumMod val="75000"/>
                </a:schemeClr>
              </a:solidFill>
              <a:latin typeface="Arial" panose="020B0604020202020204" pitchFamily="34" charset="0"/>
              <a:cs typeface="Arial" panose="020B0604020202020204" pitchFamily="34" charset="0"/>
            </a:endParaRPr>
          </a:p>
        </p:txBody>
      </p:sp>
      <p:sp>
        <p:nvSpPr>
          <p:cNvPr id="42" name="ï$ḷïḍé"/>
          <p:cNvSpPr txBox="1"/>
          <p:nvPr/>
        </p:nvSpPr>
        <p:spPr>
          <a:xfrm>
            <a:off x="3345815" y="3566160"/>
            <a:ext cx="535940" cy="351155"/>
          </a:xfrm>
          <a:prstGeom prst="rect">
            <a:avLst/>
          </a:prstGeom>
          <a:noFill/>
        </p:spPr>
        <p:txBody>
          <a:bodyPr wrap="square" lIns="91440" tIns="45720" rIns="91440" bIns="45720" rtlCol="0" anchor="ctr" anchorCtr="0">
            <a:prstTxWarp prst="textPlain">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400" b="1" dirty="0">
                <a:solidFill>
                  <a:schemeClr val="bg1">
                    <a:lumMod val="75000"/>
                  </a:schemeClr>
                </a:solidFill>
                <a:latin typeface="Arial" panose="020B0604020202020204" pitchFamily="34" charset="0"/>
                <a:cs typeface="Arial" panose="020B0604020202020204" pitchFamily="34" charset="0"/>
              </a:rPr>
              <a:t>03</a:t>
            </a:r>
            <a:endParaRPr lang="en-US" altLang="zh-CN" sz="1400" b="1" dirty="0">
              <a:solidFill>
                <a:schemeClr val="bg1">
                  <a:lumMod val="75000"/>
                </a:schemeClr>
              </a:solidFill>
              <a:latin typeface="Arial" panose="020B0604020202020204" pitchFamily="34" charset="0"/>
              <a:cs typeface="Arial" panose="020B0604020202020204" pitchFamily="34" charset="0"/>
            </a:endParaRPr>
          </a:p>
        </p:txBody>
      </p:sp>
      <p:sp>
        <p:nvSpPr>
          <p:cNvPr id="47" name="išḷïďe"/>
          <p:cNvSpPr txBox="1"/>
          <p:nvPr/>
        </p:nvSpPr>
        <p:spPr>
          <a:xfrm>
            <a:off x="3345815" y="4237355"/>
            <a:ext cx="535940" cy="351155"/>
          </a:xfrm>
          <a:prstGeom prst="rect">
            <a:avLst/>
          </a:prstGeom>
          <a:noFill/>
        </p:spPr>
        <p:txBody>
          <a:bodyPr wrap="square" lIns="91440" tIns="45720" rIns="91440" bIns="45720" rtlCol="0" anchor="ctr" anchorCtr="0">
            <a:prstTxWarp prst="textPlain">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1400" b="1" dirty="0">
                <a:solidFill>
                  <a:schemeClr val="bg1">
                    <a:lumMod val="75000"/>
                  </a:schemeClr>
                </a:solidFill>
                <a:latin typeface="Arial" panose="020B0604020202020204" pitchFamily="34" charset="0"/>
                <a:cs typeface="Arial" panose="020B0604020202020204" pitchFamily="34" charset="0"/>
              </a:rPr>
              <a:t>04</a:t>
            </a:r>
            <a:endParaRPr lang="en-US" altLang="zh-CN" sz="1400" b="1" dirty="0">
              <a:solidFill>
                <a:schemeClr val="bg1">
                  <a:lumMod val="75000"/>
                </a:schemeClr>
              </a:solidFill>
              <a:latin typeface="Arial" panose="020B0604020202020204" pitchFamily="34" charset="0"/>
              <a:cs typeface="Arial" panose="020B0604020202020204" pitchFamily="34" charset="0"/>
            </a:endParaRPr>
          </a:p>
        </p:txBody>
      </p:sp>
      <p:cxnSp>
        <p:nvCxnSpPr>
          <p:cNvPr id="13" name="直接连接符 12"/>
          <p:cNvCxnSpPr/>
          <p:nvPr/>
        </p:nvCxnSpPr>
        <p:spPr>
          <a:xfrm>
            <a:off x="3989070" y="2646680"/>
            <a:ext cx="47520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989070" y="3408045"/>
            <a:ext cx="47520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3989070" y="3980815"/>
            <a:ext cx="475200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985838" y="2045970"/>
            <a:ext cx="1852930" cy="1694180"/>
            <a:chOff x="2553" y="3381"/>
            <a:chExt cx="2918" cy="2668"/>
          </a:xfrm>
        </p:grpSpPr>
        <p:sp>
          <p:nvSpPr>
            <p:cNvPr id="22" name="î$ḻîḋe"/>
            <p:cNvSpPr/>
            <p:nvPr/>
          </p:nvSpPr>
          <p:spPr>
            <a:xfrm>
              <a:off x="2553" y="3381"/>
              <a:ext cx="2918" cy="2669"/>
            </a:xfrm>
            <a:prstGeom prst="roundRect">
              <a:avLst>
                <a:gd name="adj" fmla="val 4216"/>
              </a:avLst>
            </a:prstGeom>
            <a:solidFill>
              <a:schemeClr val="accent1">
                <a:alpha val="70000"/>
              </a:schemeClr>
            </a:solid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en-US" altLang="zh-CN" sz="3200" b="1" dirty="0"/>
            </a:p>
          </p:txBody>
        </p:sp>
        <p:sp>
          <p:nvSpPr>
            <p:cNvPr id="3" name="文本框 2"/>
            <p:cNvSpPr txBox="1"/>
            <p:nvPr/>
          </p:nvSpPr>
          <p:spPr>
            <a:xfrm>
              <a:off x="2958" y="3491"/>
              <a:ext cx="2109" cy="2470"/>
            </a:xfrm>
            <a:prstGeom prst="rect">
              <a:avLst/>
            </a:prstGeom>
            <a:noFill/>
          </p:spPr>
          <p:txBody>
            <a:bodyPr wrap="square" rtlCol="0" anchor="t">
              <a:spAutoFit/>
            </a:bodyPr>
            <a:lstStyle/>
            <a:p>
              <a:pPr algn="dist" eaLnBrk="1" hangingPunct="1">
                <a:lnSpc>
                  <a:spcPct val="100000"/>
                </a:lnSpc>
              </a:pPr>
              <a:r>
                <a:rPr kumimoji="1" lang="zh-CN" altLang="en-US" sz="2400" b="1" dirty="0">
                  <a:solidFill>
                    <a:schemeClr val="bg1"/>
                  </a:solidFill>
                  <a:latin typeface="微软雅黑" panose="020B0503020204020204" pitchFamily="34" charset="-122"/>
                  <a:ea typeface="微软雅黑" panose="020B0503020204020204" pitchFamily="34" charset="-122"/>
                  <a:sym typeface="+mn-ea"/>
                </a:rPr>
                <a:t>压缩气体和液化气体的特性</a:t>
              </a:r>
              <a:endParaRPr kumimoji="1" lang="zh-CN" altLang="en-US" sz="2400" b="1" dirty="0">
                <a:solidFill>
                  <a:schemeClr val="bg1"/>
                </a:solidFill>
                <a:latin typeface="微软雅黑" panose="020B0503020204020204" pitchFamily="34" charset="-122"/>
                <a:ea typeface="微软雅黑" panose="020B0503020204020204" pitchFamily="34" charset="-122"/>
                <a:sym typeface="+mn-ea"/>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2467610" y="1597025"/>
            <a:ext cx="20116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第三类：易燃液体</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467610" y="2143125"/>
            <a:ext cx="5741035" cy="1758315"/>
          </a:xfrm>
          <a:prstGeom prst="rect">
            <a:avLst/>
          </a:prstGeom>
          <a:noFill/>
        </p:spPr>
        <p:txBody>
          <a:bodyPr wrap="square" rtlCol="0" anchor="t">
            <a:spAutoFit/>
          </a:bodyPr>
          <a:lstStyle/>
          <a:p>
            <a:pPr algn="just" fontAlgn="auto">
              <a:lnSpc>
                <a:spcPts val="2600"/>
              </a:lnSpc>
            </a:pP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指易燃液体、液体混合物或含有固体物质的液体，但不包括由于其危险性已列入其它类别的液体。闭杯闪点等于或低于</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61℃</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just" fontAlgn="auto">
              <a:lnSpc>
                <a:spcPts val="26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本类物质在常温下易挥发，其蒸气与空气混合能形成爆炸性混合物。按闪点分为以下三项：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p:nvPr/>
        </p:nvSpPr>
        <p:spPr>
          <a:xfrm>
            <a:off x="200660"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467610" y="1518285"/>
            <a:ext cx="2088000"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3" descr="Image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7340" y="1825625"/>
            <a:ext cx="1722755" cy="1722755"/>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7" name="文本框 6"/>
          <p:cNvSpPr txBox="1"/>
          <p:nvPr/>
        </p:nvSpPr>
        <p:spPr>
          <a:xfrm>
            <a:off x="437515" y="1334770"/>
            <a:ext cx="26682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低闪点液体：闪点＜－</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18℃</a:t>
            </a:r>
            <a:endPar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429895" y="2322830"/>
            <a:ext cx="25539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如：乙醚（闪点为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-45℃</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429895" y="2722245"/>
            <a:ext cx="25539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乙醛（闪点为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-38℃</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3206750" y="1334770"/>
            <a:ext cx="2343785" cy="583565"/>
          </a:xfrm>
          <a:prstGeom prst="rect">
            <a:avLst/>
          </a:prstGeom>
          <a:noFill/>
        </p:spPr>
        <p:txBody>
          <a:bodyPr wrap="squar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中闪点液体：－</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18℃≤</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闪点＜</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23℃</a:t>
            </a:r>
            <a:endPar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3180080" y="2353945"/>
            <a:ext cx="23507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如：苯（闪点为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3180080" y="2722245"/>
            <a:ext cx="24650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乙醇（闪点为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5848985" y="1334770"/>
            <a:ext cx="2675890" cy="583565"/>
          </a:xfrm>
          <a:prstGeom prst="rect">
            <a:avLst/>
          </a:prstGeom>
          <a:noFill/>
        </p:spPr>
        <p:txBody>
          <a:bodyPr wrap="squar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高闪点液体：</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23℃≤</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闪点≤</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61℃</a:t>
            </a:r>
            <a:endPar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5848985" y="2353945"/>
            <a:ext cx="24650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如：丁醇（闪点为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5848985" y="2722245"/>
            <a:ext cx="2465070" cy="337185"/>
          </a:xfrm>
          <a:prstGeom prst="rect">
            <a:avLst/>
          </a:prstGeom>
          <a:noFill/>
        </p:spPr>
        <p:txBody>
          <a:bodyPr wrap="none" rtlCol="0" anchor="t">
            <a:spAutoFit/>
          </a:bodyPr>
          <a:lstStyle/>
          <a:p>
            <a:pPr algn="just">
              <a:lnSpc>
                <a:spcPct val="100000"/>
              </a:lnSpc>
            </a:pP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氯苯（闪点为</a:t>
            </a:r>
            <a:r>
              <a:rPr kumimoji="1" lang="en-US" altLang="zh-CN"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28℃</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3" name="218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495300" y="2060059"/>
            <a:ext cx="8143874" cy="2756753"/>
            <a:chOff x="660400" y="2471130"/>
            <a:chExt cx="10858499" cy="3675670"/>
          </a:xfrm>
        </p:grpSpPr>
        <p:cxnSp>
          <p:nvCxnSpPr>
            <p:cNvPr id="53" name="直接连接符 52"/>
            <p:cNvCxnSpPr/>
            <p:nvPr/>
          </p:nvCxnSpPr>
          <p:spPr>
            <a:xfrm flipH="1">
              <a:off x="4108271" y="2568210"/>
              <a:ext cx="0" cy="1196952"/>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7613300" y="2568210"/>
              <a:ext cx="0" cy="1196952"/>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5" name="îşľïďè"/>
            <p:cNvSpPr/>
            <p:nvPr/>
          </p:nvSpPr>
          <p:spPr>
            <a:xfrm flipV="1">
              <a:off x="7365313" y="4960093"/>
              <a:ext cx="4153586" cy="118670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chemeClr val="bg1">
                <a:lumMod val="65000"/>
                <a:alpha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1600"/>
            </a:p>
          </p:txBody>
        </p:sp>
        <p:sp>
          <p:nvSpPr>
            <p:cNvPr id="56" name="ïS1ïḋe"/>
            <p:cNvSpPr/>
            <p:nvPr/>
          </p:nvSpPr>
          <p:spPr>
            <a:xfrm flipV="1">
              <a:off x="4012856" y="4960093"/>
              <a:ext cx="4153586" cy="118670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rgbClr val="2363AF">
                <a:alpha val="89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1600"/>
            </a:p>
          </p:txBody>
        </p:sp>
        <p:sp>
          <p:nvSpPr>
            <p:cNvPr id="57" name="íṡ1íḑe"/>
            <p:cNvSpPr/>
            <p:nvPr/>
          </p:nvSpPr>
          <p:spPr>
            <a:xfrm flipV="1">
              <a:off x="660400" y="4960093"/>
              <a:ext cx="4153586" cy="1186707"/>
            </a:xfrm>
            <a:custGeom>
              <a:avLst/>
              <a:gdLst>
                <a:gd name="connsiteX0" fmla="*/ 0 w 3390900"/>
                <a:gd name="connsiteY0" fmla="*/ 0 h 1695450"/>
                <a:gd name="connsiteX1" fmla="*/ 3390900 w 3390900"/>
                <a:gd name="connsiteY1" fmla="*/ 0 h 1695450"/>
                <a:gd name="connsiteX2" fmla="*/ 1695450 w 3390900"/>
                <a:gd name="connsiteY2" fmla="*/ 1695450 h 1695450"/>
                <a:gd name="connsiteX3" fmla="*/ 0 w 3390900"/>
                <a:gd name="connsiteY3" fmla="*/ 0 h 1695450"/>
              </a:gdLst>
              <a:ahLst/>
              <a:cxnLst>
                <a:cxn ang="0">
                  <a:pos x="connsiteX0" y="connsiteY0"/>
                </a:cxn>
                <a:cxn ang="0">
                  <a:pos x="connsiteX1" y="connsiteY1"/>
                </a:cxn>
                <a:cxn ang="0">
                  <a:pos x="connsiteX2" y="connsiteY2"/>
                </a:cxn>
                <a:cxn ang="0">
                  <a:pos x="connsiteX3" y="connsiteY3"/>
                </a:cxn>
              </a:cxnLst>
              <a:rect l="l" t="t" r="r" b="b"/>
              <a:pathLst>
                <a:path w="3390900" h="1695450">
                  <a:moveTo>
                    <a:pt x="0" y="0"/>
                  </a:moveTo>
                  <a:lnTo>
                    <a:pt x="3390900" y="0"/>
                  </a:lnTo>
                  <a:cubicBezTo>
                    <a:pt x="3390900" y="936371"/>
                    <a:pt x="2631821" y="1695450"/>
                    <a:pt x="1695450" y="1695450"/>
                  </a:cubicBezTo>
                  <a:cubicBezTo>
                    <a:pt x="759079" y="1695450"/>
                    <a:pt x="0" y="936371"/>
                    <a:pt x="0" y="0"/>
                  </a:cubicBezTo>
                  <a:close/>
                </a:path>
              </a:pathLst>
            </a:custGeom>
            <a:solidFill>
              <a:schemeClr val="bg1">
                <a:lumMod val="65000"/>
                <a:alpha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1600"/>
            </a:p>
          </p:txBody>
        </p:sp>
        <p:cxnSp>
          <p:nvCxnSpPr>
            <p:cNvPr id="69" name="直接连接符 68"/>
            <p:cNvCxnSpPr/>
            <p:nvPr/>
          </p:nvCxnSpPr>
          <p:spPr>
            <a:xfrm flipV="1">
              <a:off x="2737194" y="4060093"/>
              <a:ext cx="0" cy="842068"/>
            </a:xfrm>
            <a:prstGeom prst="line">
              <a:avLst/>
            </a:prstGeom>
            <a:ln w="3175">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9442106" y="4060093"/>
              <a:ext cx="0" cy="842068"/>
            </a:xfrm>
            <a:prstGeom prst="line">
              <a:avLst/>
            </a:prstGeom>
            <a:ln w="3175">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V="1">
              <a:off x="6089650" y="4060093"/>
              <a:ext cx="0" cy="842068"/>
            </a:xfrm>
            <a:prstGeom prst="line">
              <a:avLst/>
            </a:prstGeom>
            <a:ln w="3175">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íṩḷïḑè"/>
            <p:cNvSpPr/>
            <p:nvPr/>
          </p:nvSpPr>
          <p:spPr bwMode="auto">
            <a:xfrm>
              <a:off x="9225391" y="5401428"/>
              <a:ext cx="433431" cy="366280"/>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wrap="square" lIns="91440" tIns="45720" rIns="91440" bIns="45720" anchor="ctr">
              <a:normAutofit fontScale="85000" lnSpcReduction="20000"/>
            </a:bodyPr>
            <a:lstStyle/>
            <a:p>
              <a:pPr algn="ctr"/>
              <a:endParaRPr sz="1600"/>
            </a:p>
          </p:txBody>
        </p:sp>
        <p:sp>
          <p:nvSpPr>
            <p:cNvPr id="73" name="işļîdê"/>
            <p:cNvSpPr/>
            <p:nvPr/>
          </p:nvSpPr>
          <p:spPr bwMode="auto">
            <a:xfrm>
              <a:off x="5872935" y="5376230"/>
              <a:ext cx="433431" cy="366280"/>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wrap="square" lIns="91440" tIns="45720" rIns="91440" bIns="45720" anchor="ctr">
              <a:normAutofit fontScale="85000" lnSpcReduction="20000"/>
            </a:bodyPr>
            <a:lstStyle/>
            <a:p>
              <a:pPr algn="ctr"/>
              <a:endParaRPr sz="1600"/>
            </a:p>
          </p:txBody>
        </p:sp>
        <p:sp>
          <p:nvSpPr>
            <p:cNvPr id="74" name="ïṩ1iḋè"/>
            <p:cNvSpPr/>
            <p:nvPr/>
          </p:nvSpPr>
          <p:spPr bwMode="auto">
            <a:xfrm>
              <a:off x="2520478" y="5384135"/>
              <a:ext cx="433431" cy="366280"/>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wrap="square" lIns="91440" tIns="45720" rIns="91440" bIns="45720" anchor="ctr">
              <a:normAutofit fontScale="85000" lnSpcReduction="20000"/>
            </a:bodyPr>
            <a:lstStyle/>
            <a:p>
              <a:pPr algn="ctr"/>
              <a:endParaRPr sz="1600"/>
            </a:p>
          </p:txBody>
        </p:sp>
        <p:cxnSp>
          <p:nvCxnSpPr>
            <p:cNvPr id="76" name="直接连接符 75"/>
            <p:cNvCxnSpPr/>
            <p:nvPr/>
          </p:nvCxnSpPr>
          <p:spPr>
            <a:xfrm>
              <a:off x="673099" y="2471130"/>
              <a:ext cx="10845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86410" y="1216025"/>
            <a:ext cx="1783080" cy="368300"/>
          </a:xfrm>
          <a:prstGeom prst="rect">
            <a:avLst/>
          </a:prstGeom>
          <a:noFill/>
        </p:spPr>
        <p:txBody>
          <a:bodyPr wrap="none" rtlCol="0" anchor="t">
            <a:spAutoFit/>
          </a:bodyPr>
          <a:lstStyle/>
          <a:p>
            <a:pPr algn="just" eaLnBrk="1" hangingPunct="1">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易燃液体的特性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75970" y="2759710"/>
            <a:ext cx="1097280" cy="368300"/>
          </a:xfrm>
          <a:prstGeom prst="rect">
            <a:avLst/>
          </a:prstGeom>
          <a:noFill/>
        </p:spPr>
        <p:txBody>
          <a:bodyPr wrap="non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易挥发性</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208530" y="2759710"/>
            <a:ext cx="1554480" cy="368300"/>
          </a:xfrm>
          <a:prstGeom prst="rect">
            <a:avLst/>
          </a:prstGeom>
          <a:noFill/>
        </p:spPr>
        <p:txBody>
          <a:bodyPr wrap="non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易流动扩散性</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3932555" y="2759710"/>
            <a:ext cx="1325880" cy="368300"/>
          </a:xfrm>
          <a:prstGeom prst="rect">
            <a:avLst/>
          </a:prstGeom>
          <a:noFill/>
        </p:spPr>
        <p:txBody>
          <a:bodyPr wrap="non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受热膨胀性</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5446395" y="3128010"/>
            <a:ext cx="1565910" cy="829945"/>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（汽油、苯、甲苯、液态烷烃等）</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7073265" y="3128010"/>
            <a:ext cx="1565910" cy="1076325"/>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氯</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丁二烯、</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氯丙烯、</a:t>
            </a:r>
            <a:r>
              <a:rPr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氯丙烯、丙烯醛）</a:t>
            </a:r>
            <a:endParaRPr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66" name="直接连接符 65"/>
          <p:cNvCxnSpPr/>
          <p:nvPr/>
        </p:nvCxnSpPr>
        <p:spPr>
          <a:xfrm>
            <a:off x="1871345" y="1593215"/>
            <a:ext cx="64077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ísliḍê"/>
          <p:cNvSpPr/>
          <p:nvPr/>
        </p:nvSpPr>
        <p:spPr bwMode="auto">
          <a:xfrm>
            <a:off x="2704465" y="1795780"/>
            <a:ext cx="1013460" cy="963930"/>
          </a:xfrm>
          <a:custGeom>
            <a:avLst/>
            <a:gdLst>
              <a:gd name="connsiteX0" fmla="*/ 5290 w 1247323"/>
              <a:gd name="connsiteY0" fmla="*/ 0 h 1638297"/>
              <a:gd name="connsiteX1" fmla="*/ 381699 w 1247323"/>
              <a:gd name="connsiteY1" fmla="*/ 0 h 1638297"/>
              <a:gd name="connsiteX2" fmla="*/ 344885 w 1247323"/>
              <a:gd name="connsiteY2" fmla="*/ 100584 h 1638297"/>
              <a:gd name="connsiteX3" fmla="*/ 293217 w 1247323"/>
              <a:gd name="connsiteY3" fmla="*/ 442333 h 1638297"/>
              <a:gd name="connsiteX4" fmla="*/ 1210847 w 1247323"/>
              <a:gd name="connsiteY4" fmla="*/ 1568226 h 1638297"/>
              <a:gd name="connsiteX5" fmla="*/ 1247323 w 1247323"/>
              <a:gd name="connsiteY5" fmla="*/ 1573793 h 1638297"/>
              <a:gd name="connsiteX6" fmla="*/ 1247323 w 1247323"/>
              <a:gd name="connsiteY6" fmla="*/ 1638297 h 1638297"/>
              <a:gd name="connsiteX7" fmla="*/ 1100442 w 1247323"/>
              <a:gd name="connsiteY7" fmla="*/ 1600530 h 1638297"/>
              <a:gd name="connsiteX8" fmla="*/ 0 w 1247323"/>
              <a:gd name="connsiteY8" fmla="*/ 104768 h 1638297"/>
              <a:gd name="connsiteX9" fmla="*/ 5290 w 1247323"/>
              <a:gd name="connsiteY9" fmla="*/ 0 h 163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323" h="1638297">
                <a:moveTo>
                  <a:pt x="5290" y="0"/>
                </a:moveTo>
                <a:lnTo>
                  <a:pt x="381699" y="0"/>
                </a:lnTo>
                <a:lnTo>
                  <a:pt x="344885" y="100584"/>
                </a:lnTo>
                <a:cubicBezTo>
                  <a:pt x="311306" y="208542"/>
                  <a:pt x="293217" y="323325"/>
                  <a:pt x="293217" y="442333"/>
                </a:cubicBezTo>
                <a:cubicBezTo>
                  <a:pt x="293217" y="997704"/>
                  <a:pt x="687156" y="1461064"/>
                  <a:pt x="1210847" y="1568226"/>
                </a:cubicBezTo>
                <a:lnTo>
                  <a:pt x="1247323" y="1573793"/>
                </a:lnTo>
                <a:lnTo>
                  <a:pt x="1247323" y="1638297"/>
                </a:lnTo>
                <a:lnTo>
                  <a:pt x="1100442" y="1600530"/>
                </a:lnTo>
                <a:cubicBezTo>
                  <a:pt x="462902" y="1402234"/>
                  <a:pt x="0" y="807560"/>
                  <a:pt x="0" y="104768"/>
                </a:cubicBezTo>
                <a:lnTo>
                  <a:pt x="5290" y="0"/>
                </a:lnTo>
                <a:close/>
              </a:path>
            </a:pathLst>
          </a:custGeom>
          <a:solidFill>
            <a:schemeClr val="bg1">
              <a:lumMod val="85000"/>
            </a:schemeClr>
          </a:solidFill>
          <a:ln w="19050">
            <a:noFill/>
            <a:round/>
          </a:ln>
        </p:spPr>
        <p:txBody>
          <a:bodyPr wrap="square" lIns="91440" tIns="45720" rIns="91440" bIns="45720" anchor="ctr">
            <a:normAutofit/>
          </a:bodyPr>
          <a:lstStyle/>
          <a:p>
            <a:pPr algn="ctr"/>
          </a:p>
        </p:txBody>
      </p:sp>
      <p:sp>
        <p:nvSpPr>
          <p:cNvPr id="40" name="ïş1ïḑe"/>
          <p:cNvSpPr/>
          <p:nvPr/>
        </p:nvSpPr>
        <p:spPr bwMode="auto">
          <a:xfrm>
            <a:off x="2942590" y="1795780"/>
            <a:ext cx="775335" cy="925830"/>
          </a:xfrm>
          <a:custGeom>
            <a:avLst/>
            <a:gdLst>
              <a:gd name="connsiteX0" fmla="*/ 88482 w 954106"/>
              <a:gd name="connsiteY0" fmla="*/ 0 h 1573793"/>
              <a:gd name="connsiteX1" fmla="*/ 826561 w 954106"/>
              <a:gd name="connsiteY1" fmla="*/ 0 h 1573793"/>
              <a:gd name="connsiteX2" fmla="*/ 954106 w 954106"/>
              <a:gd name="connsiteY2" fmla="*/ 127545 h 1573793"/>
              <a:gd name="connsiteX3" fmla="*/ 954106 w 954106"/>
              <a:gd name="connsiteY3" fmla="*/ 1573793 h 1573793"/>
              <a:gd name="connsiteX4" fmla="*/ 917630 w 954106"/>
              <a:gd name="connsiteY4" fmla="*/ 1568226 h 1573793"/>
              <a:gd name="connsiteX5" fmla="*/ 0 w 954106"/>
              <a:gd name="connsiteY5" fmla="*/ 442333 h 1573793"/>
              <a:gd name="connsiteX6" fmla="*/ 51668 w 954106"/>
              <a:gd name="connsiteY6" fmla="*/ 100584 h 1573793"/>
              <a:gd name="connsiteX7" fmla="*/ 88482 w 954106"/>
              <a:gd name="connsiteY7" fmla="*/ 0 h 15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106" h="1573793">
                <a:moveTo>
                  <a:pt x="88482" y="0"/>
                </a:moveTo>
                <a:lnTo>
                  <a:pt x="826561" y="0"/>
                </a:lnTo>
                <a:cubicBezTo>
                  <a:pt x="897002" y="0"/>
                  <a:pt x="954106" y="57104"/>
                  <a:pt x="954106" y="127545"/>
                </a:cubicBezTo>
                <a:lnTo>
                  <a:pt x="954106" y="1573793"/>
                </a:lnTo>
                <a:lnTo>
                  <a:pt x="917630" y="1568226"/>
                </a:lnTo>
                <a:cubicBezTo>
                  <a:pt x="393939" y="1461064"/>
                  <a:pt x="0" y="997704"/>
                  <a:pt x="0" y="442333"/>
                </a:cubicBezTo>
                <a:cubicBezTo>
                  <a:pt x="0" y="323325"/>
                  <a:pt x="18089" y="208542"/>
                  <a:pt x="51668" y="100584"/>
                </a:cubicBezTo>
                <a:lnTo>
                  <a:pt x="88482" y="0"/>
                </a:lnTo>
                <a:close/>
              </a:path>
            </a:pathLst>
          </a:custGeom>
          <a:solidFill>
            <a:schemeClr val="bg1"/>
          </a:solidFill>
          <a:ln w="19050">
            <a:noFill/>
            <a:round/>
          </a:ln>
        </p:spPr>
        <p:txBody>
          <a:bodyPr wrap="square" lIns="91440" tIns="45720" rIns="91440" bIns="45720" anchor="ctr" anchorCtr="0">
            <a:normAutofit/>
          </a:bodyPr>
          <a:lstStyle/>
          <a:p>
            <a:pPr algn="r"/>
            <a:r>
              <a:rPr lang="en-US" altLang="zh-CN" sz="3600" dirty="0">
                <a:solidFill>
                  <a:schemeClr val="accent1"/>
                </a:solidFill>
                <a:latin typeface="Impact" panose="020B0806030902050204" pitchFamily="34" charset="0"/>
              </a:rPr>
              <a:t>02</a:t>
            </a:r>
            <a:endParaRPr lang="en-US" altLang="zh-CN" sz="3600" dirty="0">
              <a:solidFill>
                <a:schemeClr val="accent1"/>
              </a:solidFill>
              <a:latin typeface="Impact" panose="020B0806030902050204" pitchFamily="34" charset="0"/>
            </a:endParaRPr>
          </a:p>
        </p:txBody>
      </p:sp>
      <p:sp>
        <p:nvSpPr>
          <p:cNvPr id="41" name="išliďê"/>
          <p:cNvSpPr/>
          <p:nvPr/>
        </p:nvSpPr>
        <p:spPr bwMode="auto">
          <a:xfrm>
            <a:off x="4351655" y="1795780"/>
            <a:ext cx="1013460" cy="963930"/>
          </a:xfrm>
          <a:custGeom>
            <a:avLst/>
            <a:gdLst>
              <a:gd name="connsiteX0" fmla="*/ 5290 w 1247323"/>
              <a:gd name="connsiteY0" fmla="*/ 0 h 1638297"/>
              <a:gd name="connsiteX1" fmla="*/ 381699 w 1247323"/>
              <a:gd name="connsiteY1" fmla="*/ 0 h 1638297"/>
              <a:gd name="connsiteX2" fmla="*/ 344885 w 1247323"/>
              <a:gd name="connsiteY2" fmla="*/ 100584 h 1638297"/>
              <a:gd name="connsiteX3" fmla="*/ 293217 w 1247323"/>
              <a:gd name="connsiteY3" fmla="*/ 442333 h 1638297"/>
              <a:gd name="connsiteX4" fmla="*/ 1210847 w 1247323"/>
              <a:gd name="connsiteY4" fmla="*/ 1568226 h 1638297"/>
              <a:gd name="connsiteX5" fmla="*/ 1247323 w 1247323"/>
              <a:gd name="connsiteY5" fmla="*/ 1573793 h 1638297"/>
              <a:gd name="connsiteX6" fmla="*/ 1247323 w 1247323"/>
              <a:gd name="connsiteY6" fmla="*/ 1638297 h 1638297"/>
              <a:gd name="connsiteX7" fmla="*/ 1100442 w 1247323"/>
              <a:gd name="connsiteY7" fmla="*/ 1600530 h 1638297"/>
              <a:gd name="connsiteX8" fmla="*/ 0 w 1247323"/>
              <a:gd name="connsiteY8" fmla="*/ 104768 h 1638297"/>
              <a:gd name="connsiteX9" fmla="*/ 5290 w 1247323"/>
              <a:gd name="connsiteY9" fmla="*/ 0 h 163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323" h="1638297">
                <a:moveTo>
                  <a:pt x="5290" y="0"/>
                </a:moveTo>
                <a:lnTo>
                  <a:pt x="381699" y="0"/>
                </a:lnTo>
                <a:lnTo>
                  <a:pt x="344885" y="100584"/>
                </a:lnTo>
                <a:cubicBezTo>
                  <a:pt x="311306" y="208542"/>
                  <a:pt x="293217" y="323325"/>
                  <a:pt x="293217" y="442333"/>
                </a:cubicBezTo>
                <a:cubicBezTo>
                  <a:pt x="293217" y="997704"/>
                  <a:pt x="687156" y="1461064"/>
                  <a:pt x="1210847" y="1568226"/>
                </a:cubicBezTo>
                <a:lnTo>
                  <a:pt x="1247323" y="1573793"/>
                </a:lnTo>
                <a:lnTo>
                  <a:pt x="1247323" y="1638297"/>
                </a:lnTo>
                <a:lnTo>
                  <a:pt x="1100442" y="1600530"/>
                </a:lnTo>
                <a:cubicBezTo>
                  <a:pt x="462902" y="1402234"/>
                  <a:pt x="0" y="807560"/>
                  <a:pt x="0" y="104768"/>
                </a:cubicBezTo>
                <a:lnTo>
                  <a:pt x="5290" y="0"/>
                </a:lnTo>
                <a:close/>
              </a:path>
            </a:pathLst>
          </a:custGeom>
          <a:solidFill>
            <a:schemeClr val="bg1">
              <a:lumMod val="85000"/>
            </a:schemeClr>
          </a:solidFill>
          <a:ln w="19050">
            <a:noFill/>
            <a:round/>
          </a:ln>
        </p:spPr>
        <p:txBody>
          <a:bodyPr wrap="square" lIns="91440" tIns="45720" rIns="91440" bIns="45720" anchor="ctr">
            <a:normAutofit/>
          </a:bodyPr>
          <a:lstStyle/>
          <a:p>
            <a:pPr algn="ctr"/>
          </a:p>
        </p:txBody>
      </p:sp>
      <p:sp>
        <p:nvSpPr>
          <p:cNvPr id="42" name="îṣḻïḑè"/>
          <p:cNvSpPr/>
          <p:nvPr/>
        </p:nvSpPr>
        <p:spPr bwMode="auto">
          <a:xfrm>
            <a:off x="4589780" y="1795780"/>
            <a:ext cx="775335" cy="925830"/>
          </a:xfrm>
          <a:custGeom>
            <a:avLst/>
            <a:gdLst>
              <a:gd name="connsiteX0" fmla="*/ 88482 w 954106"/>
              <a:gd name="connsiteY0" fmla="*/ 0 h 1573793"/>
              <a:gd name="connsiteX1" fmla="*/ 826561 w 954106"/>
              <a:gd name="connsiteY1" fmla="*/ 0 h 1573793"/>
              <a:gd name="connsiteX2" fmla="*/ 954106 w 954106"/>
              <a:gd name="connsiteY2" fmla="*/ 127545 h 1573793"/>
              <a:gd name="connsiteX3" fmla="*/ 954106 w 954106"/>
              <a:gd name="connsiteY3" fmla="*/ 1573793 h 1573793"/>
              <a:gd name="connsiteX4" fmla="*/ 917630 w 954106"/>
              <a:gd name="connsiteY4" fmla="*/ 1568226 h 1573793"/>
              <a:gd name="connsiteX5" fmla="*/ 0 w 954106"/>
              <a:gd name="connsiteY5" fmla="*/ 442333 h 1573793"/>
              <a:gd name="connsiteX6" fmla="*/ 51668 w 954106"/>
              <a:gd name="connsiteY6" fmla="*/ 100584 h 1573793"/>
              <a:gd name="connsiteX7" fmla="*/ 88482 w 954106"/>
              <a:gd name="connsiteY7" fmla="*/ 0 h 15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106" h="1573793">
                <a:moveTo>
                  <a:pt x="88482" y="0"/>
                </a:moveTo>
                <a:lnTo>
                  <a:pt x="826561" y="0"/>
                </a:lnTo>
                <a:cubicBezTo>
                  <a:pt x="897002" y="0"/>
                  <a:pt x="954106" y="57104"/>
                  <a:pt x="954106" y="127545"/>
                </a:cubicBezTo>
                <a:lnTo>
                  <a:pt x="954106" y="1573793"/>
                </a:lnTo>
                <a:lnTo>
                  <a:pt x="917630" y="1568226"/>
                </a:lnTo>
                <a:cubicBezTo>
                  <a:pt x="393939" y="1461064"/>
                  <a:pt x="0" y="997704"/>
                  <a:pt x="0" y="442333"/>
                </a:cubicBezTo>
                <a:cubicBezTo>
                  <a:pt x="0" y="323325"/>
                  <a:pt x="18089" y="208542"/>
                  <a:pt x="51668" y="100584"/>
                </a:cubicBezTo>
                <a:lnTo>
                  <a:pt x="88482" y="0"/>
                </a:lnTo>
                <a:close/>
              </a:path>
            </a:pathLst>
          </a:custGeom>
          <a:solidFill>
            <a:schemeClr val="bg1"/>
          </a:solidFill>
          <a:ln w="19050">
            <a:noFill/>
            <a:round/>
          </a:ln>
        </p:spPr>
        <p:txBody>
          <a:bodyPr wrap="square" lIns="91440" tIns="45720" rIns="91440" bIns="45720" anchor="ctr" anchorCtr="0">
            <a:normAutofit/>
          </a:bodyPr>
          <a:lstStyle/>
          <a:p>
            <a:pPr algn="r"/>
            <a:r>
              <a:rPr lang="en-US" altLang="zh-CN" sz="3600">
                <a:solidFill>
                  <a:schemeClr val="accent1"/>
                </a:solidFill>
                <a:latin typeface="Impact" panose="020B0806030902050204" pitchFamily="34" charset="0"/>
              </a:rPr>
              <a:t>03</a:t>
            </a:r>
            <a:endParaRPr lang="en-US" altLang="zh-CN" sz="3600" dirty="0">
              <a:solidFill>
                <a:schemeClr val="accent1"/>
              </a:solidFill>
              <a:latin typeface="Impact" panose="020B0806030902050204" pitchFamily="34" charset="0"/>
            </a:endParaRPr>
          </a:p>
        </p:txBody>
      </p:sp>
      <p:sp>
        <p:nvSpPr>
          <p:cNvPr id="43" name="íśľîḓè"/>
          <p:cNvSpPr/>
          <p:nvPr/>
        </p:nvSpPr>
        <p:spPr bwMode="auto">
          <a:xfrm>
            <a:off x="7625715" y="1795780"/>
            <a:ext cx="1013460" cy="963930"/>
          </a:xfrm>
          <a:custGeom>
            <a:avLst/>
            <a:gdLst>
              <a:gd name="connsiteX0" fmla="*/ 5290 w 1247323"/>
              <a:gd name="connsiteY0" fmla="*/ 0 h 1638297"/>
              <a:gd name="connsiteX1" fmla="*/ 381699 w 1247323"/>
              <a:gd name="connsiteY1" fmla="*/ 0 h 1638297"/>
              <a:gd name="connsiteX2" fmla="*/ 344885 w 1247323"/>
              <a:gd name="connsiteY2" fmla="*/ 100584 h 1638297"/>
              <a:gd name="connsiteX3" fmla="*/ 293217 w 1247323"/>
              <a:gd name="connsiteY3" fmla="*/ 442333 h 1638297"/>
              <a:gd name="connsiteX4" fmla="*/ 1210847 w 1247323"/>
              <a:gd name="connsiteY4" fmla="*/ 1568226 h 1638297"/>
              <a:gd name="connsiteX5" fmla="*/ 1247323 w 1247323"/>
              <a:gd name="connsiteY5" fmla="*/ 1573793 h 1638297"/>
              <a:gd name="connsiteX6" fmla="*/ 1247323 w 1247323"/>
              <a:gd name="connsiteY6" fmla="*/ 1638297 h 1638297"/>
              <a:gd name="connsiteX7" fmla="*/ 1100442 w 1247323"/>
              <a:gd name="connsiteY7" fmla="*/ 1600530 h 1638297"/>
              <a:gd name="connsiteX8" fmla="*/ 0 w 1247323"/>
              <a:gd name="connsiteY8" fmla="*/ 104768 h 1638297"/>
              <a:gd name="connsiteX9" fmla="*/ 5290 w 1247323"/>
              <a:gd name="connsiteY9" fmla="*/ 0 h 163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323" h="1638297">
                <a:moveTo>
                  <a:pt x="5290" y="0"/>
                </a:moveTo>
                <a:lnTo>
                  <a:pt x="381699" y="0"/>
                </a:lnTo>
                <a:lnTo>
                  <a:pt x="344885" y="100584"/>
                </a:lnTo>
                <a:cubicBezTo>
                  <a:pt x="311306" y="208542"/>
                  <a:pt x="293217" y="323325"/>
                  <a:pt x="293217" y="442333"/>
                </a:cubicBezTo>
                <a:cubicBezTo>
                  <a:pt x="293217" y="997704"/>
                  <a:pt x="687156" y="1461064"/>
                  <a:pt x="1210847" y="1568226"/>
                </a:cubicBezTo>
                <a:lnTo>
                  <a:pt x="1247323" y="1573793"/>
                </a:lnTo>
                <a:lnTo>
                  <a:pt x="1247323" y="1638297"/>
                </a:lnTo>
                <a:lnTo>
                  <a:pt x="1100442" y="1600530"/>
                </a:lnTo>
                <a:cubicBezTo>
                  <a:pt x="462902" y="1402234"/>
                  <a:pt x="0" y="807560"/>
                  <a:pt x="0" y="104768"/>
                </a:cubicBezTo>
                <a:lnTo>
                  <a:pt x="5290" y="0"/>
                </a:lnTo>
                <a:close/>
              </a:path>
            </a:pathLst>
          </a:custGeom>
          <a:solidFill>
            <a:schemeClr val="bg1">
              <a:lumMod val="85000"/>
            </a:schemeClr>
          </a:solidFill>
          <a:ln w="19050">
            <a:noFill/>
            <a:round/>
          </a:ln>
        </p:spPr>
        <p:txBody>
          <a:bodyPr wrap="square" lIns="91440" tIns="45720" rIns="91440" bIns="45720" anchor="ctr">
            <a:normAutofit/>
          </a:bodyPr>
          <a:lstStyle/>
          <a:p>
            <a:pPr algn="ctr"/>
          </a:p>
        </p:txBody>
      </p:sp>
      <p:sp>
        <p:nvSpPr>
          <p:cNvPr id="44" name="îŝļíḑê"/>
          <p:cNvSpPr/>
          <p:nvPr/>
        </p:nvSpPr>
        <p:spPr bwMode="auto">
          <a:xfrm>
            <a:off x="7863840" y="1795780"/>
            <a:ext cx="775335" cy="925830"/>
          </a:xfrm>
          <a:custGeom>
            <a:avLst/>
            <a:gdLst>
              <a:gd name="connsiteX0" fmla="*/ 88482 w 954106"/>
              <a:gd name="connsiteY0" fmla="*/ 0 h 1573793"/>
              <a:gd name="connsiteX1" fmla="*/ 826561 w 954106"/>
              <a:gd name="connsiteY1" fmla="*/ 0 h 1573793"/>
              <a:gd name="connsiteX2" fmla="*/ 954106 w 954106"/>
              <a:gd name="connsiteY2" fmla="*/ 127545 h 1573793"/>
              <a:gd name="connsiteX3" fmla="*/ 954106 w 954106"/>
              <a:gd name="connsiteY3" fmla="*/ 1573793 h 1573793"/>
              <a:gd name="connsiteX4" fmla="*/ 917630 w 954106"/>
              <a:gd name="connsiteY4" fmla="*/ 1568226 h 1573793"/>
              <a:gd name="connsiteX5" fmla="*/ 0 w 954106"/>
              <a:gd name="connsiteY5" fmla="*/ 442333 h 1573793"/>
              <a:gd name="connsiteX6" fmla="*/ 51668 w 954106"/>
              <a:gd name="connsiteY6" fmla="*/ 100584 h 1573793"/>
              <a:gd name="connsiteX7" fmla="*/ 88482 w 954106"/>
              <a:gd name="connsiteY7" fmla="*/ 0 h 15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106" h="1573793">
                <a:moveTo>
                  <a:pt x="88482" y="0"/>
                </a:moveTo>
                <a:lnTo>
                  <a:pt x="826561" y="0"/>
                </a:lnTo>
                <a:cubicBezTo>
                  <a:pt x="897002" y="0"/>
                  <a:pt x="954106" y="57104"/>
                  <a:pt x="954106" y="127545"/>
                </a:cubicBezTo>
                <a:lnTo>
                  <a:pt x="954106" y="1573793"/>
                </a:lnTo>
                <a:lnTo>
                  <a:pt x="917630" y="1568226"/>
                </a:lnTo>
                <a:cubicBezTo>
                  <a:pt x="393939" y="1461064"/>
                  <a:pt x="0" y="997704"/>
                  <a:pt x="0" y="442333"/>
                </a:cubicBezTo>
                <a:cubicBezTo>
                  <a:pt x="0" y="323325"/>
                  <a:pt x="18089" y="208542"/>
                  <a:pt x="51668" y="100584"/>
                </a:cubicBezTo>
                <a:lnTo>
                  <a:pt x="88482" y="0"/>
                </a:lnTo>
                <a:close/>
              </a:path>
            </a:pathLst>
          </a:custGeom>
          <a:solidFill>
            <a:schemeClr val="bg1"/>
          </a:solidFill>
          <a:ln w="19050">
            <a:noFill/>
            <a:round/>
          </a:ln>
        </p:spPr>
        <p:txBody>
          <a:bodyPr wrap="square" lIns="91440" tIns="45720" rIns="91440" bIns="45720" anchor="ctr" anchorCtr="0">
            <a:normAutofit/>
          </a:bodyPr>
          <a:lstStyle/>
          <a:p>
            <a:pPr algn="r"/>
            <a:r>
              <a:rPr lang="en-US" altLang="zh-CN" sz="3600">
                <a:solidFill>
                  <a:schemeClr val="accent1"/>
                </a:solidFill>
                <a:latin typeface="Impact" panose="020B0806030902050204" pitchFamily="34" charset="0"/>
              </a:rPr>
              <a:t>05</a:t>
            </a:r>
            <a:endParaRPr lang="en-US" altLang="zh-CN" sz="3600" dirty="0">
              <a:solidFill>
                <a:schemeClr val="accent1"/>
              </a:solidFill>
              <a:latin typeface="Impact" panose="020B0806030902050204" pitchFamily="34" charset="0"/>
            </a:endParaRPr>
          </a:p>
        </p:txBody>
      </p:sp>
      <p:sp>
        <p:nvSpPr>
          <p:cNvPr id="45" name="iṣḻiďè"/>
          <p:cNvSpPr/>
          <p:nvPr/>
        </p:nvSpPr>
        <p:spPr bwMode="auto">
          <a:xfrm>
            <a:off x="5998845" y="1795780"/>
            <a:ext cx="1013460" cy="963930"/>
          </a:xfrm>
          <a:custGeom>
            <a:avLst/>
            <a:gdLst>
              <a:gd name="connsiteX0" fmla="*/ 5290 w 1247323"/>
              <a:gd name="connsiteY0" fmla="*/ 0 h 1638297"/>
              <a:gd name="connsiteX1" fmla="*/ 381699 w 1247323"/>
              <a:gd name="connsiteY1" fmla="*/ 0 h 1638297"/>
              <a:gd name="connsiteX2" fmla="*/ 344885 w 1247323"/>
              <a:gd name="connsiteY2" fmla="*/ 100584 h 1638297"/>
              <a:gd name="connsiteX3" fmla="*/ 293217 w 1247323"/>
              <a:gd name="connsiteY3" fmla="*/ 442333 h 1638297"/>
              <a:gd name="connsiteX4" fmla="*/ 1210847 w 1247323"/>
              <a:gd name="connsiteY4" fmla="*/ 1568226 h 1638297"/>
              <a:gd name="connsiteX5" fmla="*/ 1247323 w 1247323"/>
              <a:gd name="connsiteY5" fmla="*/ 1573793 h 1638297"/>
              <a:gd name="connsiteX6" fmla="*/ 1247323 w 1247323"/>
              <a:gd name="connsiteY6" fmla="*/ 1638297 h 1638297"/>
              <a:gd name="connsiteX7" fmla="*/ 1100442 w 1247323"/>
              <a:gd name="connsiteY7" fmla="*/ 1600530 h 1638297"/>
              <a:gd name="connsiteX8" fmla="*/ 0 w 1247323"/>
              <a:gd name="connsiteY8" fmla="*/ 104768 h 1638297"/>
              <a:gd name="connsiteX9" fmla="*/ 5290 w 1247323"/>
              <a:gd name="connsiteY9" fmla="*/ 0 h 163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323" h="1638297">
                <a:moveTo>
                  <a:pt x="5290" y="0"/>
                </a:moveTo>
                <a:lnTo>
                  <a:pt x="381699" y="0"/>
                </a:lnTo>
                <a:lnTo>
                  <a:pt x="344885" y="100584"/>
                </a:lnTo>
                <a:cubicBezTo>
                  <a:pt x="311306" y="208542"/>
                  <a:pt x="293217" y="323325"/>
                  <a:pt x="293217" y="442333"/>
                </a:cubicBezTo>
                <a:cubicBezTo>
                  <a:pt x="293217" y="997704"/>
                  <a:pt x="687156" y="1461064"/>
                  <a:pt x="1210847" y="1568226"/>
                </a:cubicBezTo>
                <a:lnTo>
                  <a:pt x="1247323" y="1573793"/>
                </a:lnTo>
                <a:lnTo>
                  <a:pt x="1247323" y="1638297"/>
                </a:lnTo>
                <a:lnTo>
                  <a:pt x="1100442" y="1600530"/>
                </a:lnTo>
                <a:cubicBezTo>
                  <a:pt x="462902" y="1402234"/>
                  <a:pt x="0" y="807560"/>
                  <a:pt x="0" y="104768"/>
                </a:cubicBezTo>
                <a:lnTo>
                  <a:pt x="5290" y="0"/>
                </a:lnTo>
                <a:close/>
              </a:path>
            </a:pathLst>
          </a:custGeom>
          <a:solidFill>
            <a:schemeClr val="bg1">
              <a:lumMod val="85000"/>
            </a:schemeClr>
          </a:solidFill>
          <a:ln w="19050">
            <a:noFill/>
            <a:round/>
          </a:ln>
        </p:spPr>
        <p:txBody>
          <a:bodyPr wrap="square" lIns="91440" tIns="45720" rIns="91440" bIns="45720" anchor="ctr">
            <a:normAutofit/>
          </a:bodyPr>
          <a:lstStyle/>
          <a:p>
            <a:pPr algn="ctr"/>
          </a:p>
        </p:txBody>
      </p:sp>
      <p:sp>
        <p:nvSpPr>
          <p:cNvPr id="60" name="iṩļîḍè"/>
          <p:cNvSpPr/>
          <p:nvPr/>
        </p:nvSpPr>
        <p:spPr bwMode="auto">
          <a:xfrm>
            <a:off x="6236970" y="1795780"/>
            <a:ext cx="775335" cy="925830"/>
          </a:xfrm>
          <a:custGeom>
            <a:avLst/>
            <a:gdLst>
              <a:gd name="connsiteX0" fmla="*/ 88482 w 954106"/>
              <a:gd name="connsiteY0" fmla="*/ 0 h 1573793"/>
              <a:gd name="connsiteX1" fmla="*/ 826561 w 954106"/>
              <a:gd name="connsiteY1" fmla="*/ 0 h 1573793"/>
              <a:gd name="connsiteX2" fmla="*/ 954106 w 954106"/>
              <a:gd name="connsiteY2" fmla="*/ 127545 h 1573793"/>
              <a:gd name="connsiteX3" fmla="*/ 954106 w 954106"/>
              <a:gd name="connsiteY3" fmla="*/ 1573793 h 1573793"/>
              <a:gd name="connsiteX4" fmla="*/ 917630 w 954106"/>
              <a:gd name="connsiteY4" fmla="*/ 1568226 h 1573793"/>
              <a:gd name="connsiteX5" fmla="*/ 0 w 954106"/>
              <a:gd name="connsiteY5" fmla="*/ 442333 h 1573793"/>
              <a:gd name="connsiteX6" fmla="*/ 51668 w 954106"/>
              <a:gd name="connsiteY6" fmla="*/ 100584 h 1573793"/>
              <a:gd name="connsiteX7" fmla="*/ 88482 w 954106"/>
              <a:gd name="connsiteY7" fmla="*/ 0 h 15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106" h="1573793">
                <a:moveTo>
                  <a:pt x="88482" y="0"/>
                </a:moveTo>
                <a:lnTo>
                  <a:pt x="826561" y="0"/>
                </a:lnTo>
                <a:cubicBezTo>
                  <a:pt x="897002" y="0"/>
                  <a:pt x="954106" y="57104"/>
                  <a:pt x="954106" y="127545"/>
                </a:cubicBezTo>
                <a:lnTo>
                  <a:pt x="954106" y="1573793"/>
                </a:lnTo>
                <a:lnTo>
                  <a:pt x="917630" y="1568226"/>
                </a:lnTo>
                <a:cubicBezTo>
                  <a:pt x="393939" y="1461064"/>
                  <a:pt x="0" y="997704"/>
                  <a:pt x="0" y="442333"/>
                </a:cubicBezTo>
                <a:cubicBezTo>
                  <a:pt x="0" y="323325"/>
                  <a:pt x="18089" y="208542"/>
                  <a:pt x="51668" y="100584"/>
                </a:cubicBezTo>
                <a:lnTo>
                  <a:pt x="88482" y="0"/>
                </a:lnTo>
                <a:close/>
              </a:path>
            </a:pathLst>
          </a:custGeom>
          <a:solidFill>
            <a:schemeClr val="bg1"/>
          </a:solidFill>
          <a:ln w="19050">
            <a:noFill/>
            <a:round/>
          </a:ln>
        </p:spPr>
        <p:txBody>
          <a:bodyPr wrap="square" lIns="91440" tIns="45720" rIns="91440" bIns="45720" anchor="ctr" anchorCtr="0">
            <a:normAutofit/>
          </a:bodyPr>
          <a:lstStyle/>
          <a:p>
            <a:pPr algn="r"/>
            <a:r>
              <a:rPr lang="en-US" altLang="zh-CN" sz="3600">
                <a:solidFill>
                  <a:schemeClr val="accent1"/>
                </a:solidFill>
                <a:latin typeface="Impact" panose="020B0806030902050204" pitchFamily="34" charset="0"/>
              </a:rPr>
              <a:t>04</a:t>
            </a:r>
            <a:endParaRPr lang="en-US" altLang="zh-CN" sz="3600">
              <a:solidFill>
                <a:schemeClr val="accent1"/>
              </a:solidFill>
              <a:latin typeface="Impact" panose="020B0806030902050204" pitchFamily="34" charset="0"/>
            </a:endParaRPr>
          </a:p>
        </p:txBody>
      </p:sp>
      <p:sp>
        <p:nvSpPr>
          <p:cNvPr id="63" name="ïṡḻïḓé"/>
          <p:cNvSpPr/>
          <p:nvPr/>
        </p:nvSpPr>
        <p:spPr bwMode="auto">
          <a:xfrm>
            <a:off x="1057275" y="1795780"/>
            <a:ext cx="1013460" cy="963930"/>
          </a:xfrm>
          <a:custGeom>
            <a:avLst/>
            <a:gdLst>
              <a:gd name="connsiteX0" fmla="*/ 5290 w 1247323"/>
              <a:gd name="connsiteY0" fmla="*/ 0 h 1638297"/>
              <a:gd name="connsiteX1" fmla="*/ 381699 w 1247323"/>
              <a:gd name="connsiteY1" fmla="*/ 0 h 1638297"/>
              <a:gd name="connsiteX2" fmla="*/ 344885 w 1247323"/>
              <a:gd name="connsiteY2" fmla="*/ 100584 h 1638297"/>
              <a:gd name="connsiteX3" fmla="*/ 293217 w 1247323"/>
              <a:gd name="connsiteY3" fmla="*/ 442333 h 1638297"/>
              <a:gd name="connsiteX4" fmla="*/ 1210847 w 1247323"/>
              <a:gd name="connsiteY4" fmla="*/ 1568226 h 1638297"/>
              <a:gd name="connsiteX5" fmla="*/ 1247323 w 1247323"/>
              <a:gd name="connsiteY5" fmla="*/ 1573793 h 1638297"/>
              <a:gd name="connsiteX6" fmla="*/ 1247323 w 1247323"/>
              <a:gd name="connsiteY6" fmla="*/ 1638297 h 1638297"/>
              <a:gd name="connsiteX7" fmla="*/ 1100442 w 1247323"/>
              <a:gd name="connsiteY7" fmla="*/ 1600530 h 1638297"/>
              <a:gd name="connsiteX8" fmla="*/ 0 w 1247323"/>
              <a:gd name="connsiteY8" fmla="*/ 104768 h 1638297"/>
              <a:gd name="connsiteX9" fmla="*/ 5290 w 1247323"/>
              <a:gd name="connsiteY9" fmla="*/ 0 h 163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323" h="1638297">
                <a:moveTo>
                  <a:pt x="5290" y="0"/>
                </a:moveTo>
                <a:lnTo>
                  <a:pt x="381699" y="0"/>
                </a:lnTo>
                <a:lnTo>
                  <a:pt x="344885" y="100584"/>
                </a:lnTo>
                <a:cubicBezTo>
                  <a:pt x="311306" y="208542"/>
                  <a:pt x="293217" y="323325"/>
                  <a:pt x="293217" y="442333"/>
                </a:cubicBezTo>
                <a:cubicBezTo>
                  <a:pt x="293217" y="997704"/>
                  <a:pt x="687156" y="1461064"/>
                  <a:pt x="1210847" y="1568226"/>
                </a:cubicBezTo>
                <a:lnTo>
                  <a:pt x="1247323" y="1573793"/>
                </a:lnTo>
                <a:lnTo>
                  <a:pt x="1247323" y="1638297"/>
                </a:lnTo>
                <a:lnTo>
                  <a:pt x="1100442" y="1600530"/>
                </a:lnTo>
                <a:cubicBezTo>
                  <a:pt x="462902" y="1402234"/>
                  <a:pt x="0" y="807560"/>
                  <a:pt x="0" y="104768"/>
                </a:cubicBezTo>
                <a:lnTo>
                  <a:pt x="5290" y="0"/>
                </a:lnTo>
                <a:close/>
              </a:path>
            </a:pathLst>
          </a:custGeom>
          <a:solidFill>
            <a:schemeClr val="bg1">
              <a:lumMod val="85000"/>
              <a:alpha val="63000"/>
            </a:schemeClr>
          </a:solidFill>
          <a:ln w="19050">
            <a:noFill/>
            <a:round/>
          </a:ln>
        </p:spPr>
        <p:txBody>
          <a:bodyPr wrap="square" lIns="91440" tIns="45720" rIns="91440" bIns="45720" anchor="ctr">
            <a:normAutofit/>
          </a:bodyPr>
          <a:lstStyle/>
          <a:p>
            <a:pPr algn="ctr"/>
          </a:p>
        </p:txBody>
      </p:sp>
      <p:sp>
        <p:nvSpPr>
          <p:cNvPr id="64" name="ïṩļïḑe"/>
          <p:cNvSpPr/>
          <p:nvPr/>
        </p:nvSpPr>
        <p:spPr bwMode="auto">
          <a:xfrm>
            <a:off x="1295400" y="1795780"/>
            <a:ext cx="775335" cy="925830"/>
          </a:xfrm>
          <a:custGeom>
            <a:avLst/>
            <a:gdLst>
              <a:gd name="connsiteX0" fmla="*/ 88482 w 954106"/>
              <a:gd name="connsiteY0" fmla="*/ 0 h 1573793"/>
              <a:gd name="connsiteX1" fmla="*/ 826561 w 954106"/>
              <a:gd name="connsiteY1" fmla="*/ 0 h 1573793"/>
              <a:gd name="connsiteX2" fmla="*/ 954106 w 954106"/>
              <a:gd name="connsiteY2" fmla="*/ 127545 h 1573793"/>
              <a:gd name="connsiteX3" fmla="*/ 954106 w 954106"/>
              <a:gd name="connsiteY3" fmla="*/ 1573793 h 1573793"/>
              <a:gd name="connsiteX4" fmla="*/ 917630 w 954106"/>
              <a:gd name="connsiteY4" fmla="*/ 1568226 h 1573793"/>
              <a:gd name="connsiteX5" fmla="*/ 0 w 954106"/>
              <a:gd name="connsiteY5" fmla="*/ 442333 h 1573793"/>
              <a:gd name="connsiteX6" fmla="*/ 51668 w 954106"/>
              <a:gd name="connsiteY6" fmla="*/ 100584 h 1573793"/>
              <a:gd name="connsiteX7" fmla="*/ 88482 w 954106"/>
              <a:gd name="connsiteY7" fmla="*/ 0 h 157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106" h="1573793">
                <a:moveTo>
                  <a:pt x="88482" y="0"/>
                </a:moveTo>
                <a:lnTo>
                  <a:pt x="826561" y="0"/>
                </a:lnTo>
                <a:cubicBezTo>
                  <a:pt x="897002" y="0"/>
                  <a:pt x="954106" y="57104"/>
                  <a:pt x="954106" y="127545"/>
                </a:cubicBezTo>
                <a:lnTo>
                  <a:pt x="954106" y="1573793"/>
                </a:lnTo>
                <a:lnTo>
                  <a:pt x="917630" y="1568226"/>
                </a:lnTo>
                <a:cubicBezTo>
                  <a:pt x="393939" y="1461064"/>
                  <a:pt x="0" y="997704"/>
                  <a:pt x="0" y="442333"/>
                </a:cubicBezTo>
                <a:cubicBezTo>
                  <a:pt x="0" y="323325"/>
                  <a:pt x="18089" y="208542"/>
                  <a:pt x="51668" y="100584"/>
                </a:cubicBezTo>
                <a:lnTo>
                  <a:pt x="88482" y="0"/>
                </a:lnTo>
                <a:close/>
              </a:path>
            </a:pathLst>
          </a:custGeom>
          <a:solidFill>
            <a:schemeClr val="bg1">
              <a:alpha val="63000"/>
            </a:schemeClr>
          </a:solidFill>
          <a:ln w="19050">
            <a:noFill/>
            <a:round/>
          </a:ln>
        </p:spPr>
        <p:txBody>
          <a:bodyPr wrap="square" lIns="91440" tIns="45720" rIns="91440" bIns="45720" anchor="ctr" anchorCtr="0">
            <a:normAutofit/>
          </a:bodyPr>
          <a:lstStyle/>
          <a:p>
            <a:pPr algn="r"/>
            <a:r>
              <a:rPr lang="en-US" altLang="zh-CN" sz="3600" dirty="0">
                <a:solidFill>
                  <a:schemeClr val="accent1"/>
                </a:solidFill>
                <a:latin typeface="Impact" panose="020B0806030902050204" pitchFamily="34" charset="0"/>
              </a:rPr>
              <a:t>01</a:t>
            </a:r>
            <a:endParaRPr lang="en-US" altLang="zh-CN" sz="3600" dirty="0">
              <a:solidFill>
                <a:schemeClr val="accent1"/>
              </a:solidFill>
              <a:latin typeface="Impact" panose="020B0806030902050204" pitchFamily="34" charset="0"/>
            </a:endParaRPr>
          </a:p>
        </p:txBody>
      </p:sp>
      <p:sp>
        <p:nvSpPr>
          <p:cNvPr id="67" name="íslîḋê"/>
          <p:cNvSpPr/>
          <p:nvPr/>
        </p:nvSpPr>
        <p:spPr bwMode="auto">
          <a:xfrm>
            <a:off x="504825" y="1795780"/>
            <a:ext cx="1565910" cy="2414270"/>
          </a:xfrm>
          <a:prstGeom prst="roundRect">
            <a:avLst>
              <a:gd name="adj" fmla="val 6684"/>
            </a:avLst>
          </a:prstGeom>
          <a:noFill/>
          <a:ln w="12700">
            <a:solidFill>
              <a:schemeClr val="bg1">
                <a:lumMod val="75000"/>
              </a:schemeClr>
            </a:solidFill>
            <a:round/>
          </a:ln>
        </p:spPr>
        <p:txBody>
          <a:bodyPr rot="0" spcFirstLastPara="0" vert="horz" wrap="square" lIns="91440" tIns="45720" rIns="91440" bIns="45720" anchor="t" anchorCtr="1" forceAA="0" compatLnSpc="1">
            <a:normAutofit/>
          </a:bodyPr>
          <a:lstStyle/>
          <a:p>
            <a:pPr algn="ctr"/>
            <a:endParaRPr lang="zh-CN" altLang="en-US" b="1" dirty="0">
              <a:solidFill>
                <a:schemeClr val="bg1"/>
              </a:solidFill>
            </a:endParaRPr>
          </a:p>
        </p:txBody>
      </p:sp>
      <p:sp>
        <p:nvSpPr>
          <p:cNvPr id="70" name="ïṣḻiḓè"/>
          <p:cNvSpPr/>
          <p:nvPr/>
        </p:nvSpPr>
        <p:spPr bwMode="auto">
          <a:xfrm>
            <a:off x="2152015" y="1795780"/>
            <a:ext cx="1565910" cy="2414270"/>
          </a:xfrm>
          <a:prstGeom prst="roundRect">
            <a:avLst>
              <a:gd name="adj" fmla="val 6684"/>
            </a:avLst>
          </a:prstGeom>
          <a:noFill/>
          <a:ln w="12700">
            <a:solidFill>
              <a:schemeClr val="bg1">
                <a:lumMod val="75000"/>
              </a:schemeClr>
            </a:solidFill>
            <a:round/>
          </a:ln>
        </p:spPr>
        <p:txBody>
          <a:bodyPr rot="0" spcFirstLastPara="0" vert="horz" wrap="square" lIns="91440" tIns="45720" rIns="91440" bIns="45720" anchor="t" anchorCtr="1" forceAA="0" compatLnSpc="1">
            <a:normAutofit/>
          </a:bodyPr>
          <a:lstStyle/>
          <a:p>
            <a:pPr algn="ctr"/>
            <a:endParaRPr lang="zh-CN" altLang="en-US" b="1" dirty="0">
              <a:solidFill>
                <a:schemeClr val="bg1"/>
              </a:solidFill>
            </a:endParaRPr>
          </a:p>
        </p:txBody>
      </p:sp>
      <p:sp>
        <p:nvSpPr>
          <p:cNvPr id="73" name="iṩlïḋé"/>
          <p:cNvSpPr/>
          <p:nvPr/>
        </p:nvSpPr>
        <p:spPr bwMode="auto">
          <a:xfrm>
            <a:off x="3799205" y="1795780"/>
            <a:ext cx="1565910" cy="2414270"/>
          </a:xfrm>
          <a:prstGeom prst="roundRect">
            <a:avLst>
              <a:gd name="adj" fmla="val 6684"/>
            </a:avLst>
          </a:prstGeom>
          <a:noFill/>
          <a:ln w="12700">
            <a:solidFill>
              <a:schemeClr val="bg1">
                <a:lumMod val="75000"/>
              </a:schemeClr>
            </a:solidFill>
            <a:round/>
          </a:ln>
        </p:spPr>
        <p:txBody>
          <a:bodyPr rot="0" spcFirstLastPara="0" vert="horz" wrap="square" lIns="91440" tIns="45720" rIns="91440" bIns="45720" anchor="t" anchorCtr="1" forceAA="0" compatLnSpc="1">
            <a:normAutofit/>
          </a:bodyPr>
          <a:lstStyle/>
          <a:p>
            <a:pPr algn="ctr"/>
            <a:endParaRPr lang="zh-CN" altLang="en-US" b="1" dirty="0">
              <a:solidFill>
                <a:schemeClr val="bg1"/>
              </a:solidFill>
            </a:endParaRPr>
          </a:p>
        </p:txBody>
      </p:sp>
      <p:sp>
        <p:nvSpPr>
          <p:cNvPr id="76" name="í$ľïdè"/>
          <p:cNvSpPr/>
          <p:nvPr/>
        </p:nvSpPr>
        <p:spPr bwMode="auto">
          <a:xfrm>
            <a:off x="7073265" y="1795780"/>
            <a:ext cx="1565910" cy="2414270"/>
          </a:xfrm>
          <a:prstGeom prst="roundRect">
            <a:avLst>
              <a:gd name="adj" fmla="val 6684"/>
            </a:avLst>
          </a:prstGeom>
          <a:noFill/>
          <a:ln w="12700">
            <a:solidFill>
              <a:schemeClr val="bg1">
                <a:lumMod val="75000"/>
              </a:schemeClr>
            </a:solidFill>
            <a:round/>
          </a:ln>
        </p:spPr>
        <p:txBody>
          <a:bodyPr rot="0" spcFirstLastPara="0" vert="horz" wrap="square" lIns="91440" tIns="45720" rIns="91440" bIns="45720" anchor="t" anchorCtr="1" forceAA="0" compatLnSpc="1">
            <a:normAutofit/>
          </a:bodyPr>
          <a:lstStyle/>
          <a:p>
            <a:pPr algn="ctr"/>
            <a:endParaRPr lang="zh-CN" altLang="en-US" b="1" dirty="0">
              <a:solidFill>
                <a:schemeClr val="bg1"/>
              </a:solidFill>
            </a:endParaRPr>
          </a:p>
        </p:txBody>
      </p:sp>
      <p:sp>
        <p:nvSpPr>
          <p:cNvPr id="79" name="ïSľide"/>
          <p:cNvSpPr/>
          <p:nvPr/>
        </p:nvSpPr>
        <p:spPr bwMode="auto">
          <a:xfrm>
            <a:off x="5446395" y="1795780"/>
            <a:ext cx="1565910" cy="2414270"/>
          </a:xfrm>
          <a:prstGeom prst="roundRect">
            <a:avLst>
              <a:gd name="adj" fmla="val 6684"/>
            </a:avLst>
          </a:prstGeom>
          <a:noFill/>
          <a:ln w="12700">
            <a:solidFill>
              <a:schemeClr val="bg1">
                <a:lumMod val="75000"/>
              </a:schemeClr>
            </a:solidFill>
            <a:round/>
          </a:ln>
        </p:spPr>
        <p:txBody>
          <a:bodyPr rot="0" spcFirstLastPara="0" vert="horz" wrap="square" lIns="91440" tIns="45720" rIns="91440" bIns="45720" anchor="t" anchorCtr="1" forceAA="0" compatLnSpc="1">
            <a:normAutofit/>
          </a:bodyPr>
          <a:lstStyle/>
          <a:p>
            <a:pPr algn="ctr"/>
            <a:endParaRPr lang="zh-CN" altLang="en-US" b="1" dirty="0">
              <a:solidFill>
                <a:schemeClr val="bg1"/>
              </a:solidFill>
            </a:endParaRPr>
          </a:p>
        </p:txBody>
      </p:sp>
      <p:sp>
        <p:nvSpPr>
          <p:cNvPr id="10" name="文本框 9"/>
          <p:cNvSpPr txBox="1"/>
          <p:nvPr/>
        </p:nvSpPr>
        <p:spPr>
          <a:xfrm>
            <a:off x="5795010" y="2759710"/>
            <a:ext cx="868680" cy="368300"/>
          </a:xfrm>
          <a:prstGeom prst="rect">
            <a:avLst/>
          </a:prstGeom>
          <a:noFill/>
        </p:spPr>
        <p:txBody>
          <a:bodyPr wrap="none" rtlCol="0" anchor="t">
            <a:spAutoFit/>
          </a:bodyPr>
          <a:lstStyle/>
          <a:p>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带电性</a:t>
            </a:r>
            <a:endParaRPr lang="zh-CN" altLang="en-US"/>
          </a:p>
        </p:txBody>
      </p:sp>
      <p:sp>
        <p:nvSpPr>
          <p:cNvPr id="11" name="文本框 10"/>
          <p:cNvSpPr txBox="1"/>
          <p:nvPr/>
        </p:nvSpPr>
        <p:spPr>
          <a:xfrm>
            <a:off x="7421880" y="2759710"/>
            <a:ext cx="868680" cy="368300"/>
          </a:xfrm>
          <a:prstGeom prst="rect">
            <a:avLst/>
          </a:prstGeom>
          <a:noFill/>
        </p:spPr>
        <p:txBody>
          <a:bodyPr wrap="none" rtlCol="0" anchor="t">
            <a:spAutoFit/>
          </a:bodyPr>
          <a:lstStyle/>
          <a:p>
            <a:r>
              <a:rPr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毒害性</a:t>
            </a: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00660"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67610" y="1518285"/>
            <a:ext cx="4933950"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2557145" y="1597660"/>
            <a:ext cx="47548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第四类：易燃固体、自燃物品和遇湿易燃物品</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533650" y="2181860"/>
            <a:ext cx="5974080" cy="64516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本类物品易于引起和促成火灾，按其燃烧特性分为以下三项：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533650" y="2882900"/>
            <a:ext cx="5974715" cy="829945"/>
          </a:xfrm>
          <a:prstGeom prst="rect">
            <a:avLst/>
          </a:prstGeom>
          <a:noFill/>
        </p:spPr>
        <p:txBody>
          <a:bodyPr wrap="square" rtlCol="0" anchor="t">
            <a:spAutoFit/>
          </a:bodyPr>
          <a:lstStyle/>
          <a:p>
            <a:pPr marL="285750" indent="-285750" algn="just">
              <a:lnSpc>
                <a:spcPct val="100000"/>
              </a:lnSpc>
              <a:buFont typeface="Wingdings" panose="05000000000000000000" charset="0"/>
              <a:buChar char="p"/>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易燃固体：指燃点低、对热、撞击、摩擦敏感，易被外部火源点燃，燃烧迅速，并可能散发出有毒烟雾或有毒气体的固体。如：红磷、硫磺等；</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16" name="Picture 5" descr="Image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0675" y="1833880"/>
            <a:ext cx="1680210" cy="1652905"/>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51230" y="1163320"/>
            <a:ext cx="63550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本类物品易于引起和促成火灾，按其燃烧特性分为以下三项：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92150" y="3465830"/>
            <a:ext cx="3547110" cy="1076325"/>
          </a:xfrm>
          <a:prstGeom prst="rect">
            <a:avLst/>
          </a:prstGeom>
          <a:noFill/>
        </p:spPr>
        <p:txBody>
          <a:bodyPr wrap="square" rtlCol="0" anchor="t">
            <a:spAutoFit/>
          </a:bodyPr>
          <a:lstStyle/>
          <a:p>
            <a:pPr marL="285750" indent="-285750" algn="just">
              <a:lnSpc>
                <a:spcPct val="100000"/>
              </a:lnSpc>
              <a:buFont typeface="Wingdings" panose="05000000000000000000" charset="0"/>
              <a:buChar char="p"/>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自燃物品：指自燃点低，在空气中易于发生氧化反应，放出热量，而自行燃烧的物品，如：白磷、三乙基铝等；</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15" name="Picture 4" descr="Image50"/>
          <p:cNvPicPr>
            <a:picLocks noChangeAspect="1" noChangeArrowheads="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a:xfrm>
            <a:off x="1734820" y="1961515"/>
            <a:ext cx="1500505" cy="141351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6" descr="Image49"/>
          <p:cNvPicPr>
            <a:picLocks noChangeAspect="1" noChangeArrowheads="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5913120" y="1978025"/>
            <a:ext cx="1500505" cy="138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830445" y="3465830"/>
            <a:ext cx="3733165" cy="1076325"/>
          </a:xfrm>
          <a:prstGeom prst="rect">
            <a:avLst/>
          </a:prstGeom>
          <a:noFill/>
        </p:spPr>
        <p:txBody>
          <a:bodyPr wrap="square" rtlCol="0" anchor="t">
            <a:spAutoFit/>
          </a:bodyPr>
          <a:lstStyle/>
          <a:p>
            <a:pPr marL="285750" indent="-285750" algn="just" eaLnBrk="1" hangingPunct="1">
              <a:lnSpc>
                <a:spcPct val="100000"/>
              </a:lnSpc>
              <a:buFont typeface="Wingdings" panose="05000000000000000000" charset="0"/>
              <a:buChar char="p"/>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遇湿易燃物品：指遇水或受潮时，发生剧烈化学反应，放出大量的易燃气体和热量的物品。有些不需明火，即能燃烧或爆炸。如：钠、钾等。</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8" name="304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4"/>
            </p:custDataLst>
          </p:nvPr>
        </p:nvGrpSpPr>
        <p:grpSpPr>
          <a:xfrm>
            <a:off x="2349610" y="1629976"/>
            <a:ext cx="4453856" cy="283386"/>
            <a:chOff x="3132813" y="1702105"/>
            <a:chExt cx="5938474" cy="377848"/>
          </a:xfrm>
        </p:grpSpPr>
        <p:sp>
          <p:nvSpPr>
            <p:cNvPr id="22" name="ïSlîḍe"/>
            <p:cNvSpPr/>
            <p:nvPr/>
          </p:nvSpPr>
          <p:spPr bwMode="auto">
            <a:xfrm>
              <a:off x="3132813" y="1702105"/>
              <a:ext cx="360307" cy="377848"/>
            </a:xfrm>
            <a:custGeom>
              <a:avLst/>
              <a:gdLst>
                <a:gd name="connsiteX0" fmla="*/ 271981 w 578354"/>
                <a:gd name="connsiteY0" fmla="*/ 340887 h 606510"/>
                <a:gd name="connsiteX1" fmla="*/ 256365 w 578354"/>
                <a:gd name="connsiteY1" fmla="*/ 346409 h 606510"/>
                <a:gd name="connsiteX2" fmla="*/ 251051 w 578354"/>
                <a:gd name="connsiteY2" fmla="*/ 352798 h 606510"/>
                <a:gd name="connsiteX3" fmla="*/ 251051 w 578354"/>
                <a:gd name="connsiteY3" fmla="*/ 368716 h 606510"/>
                <a:gd name="connsiteX4" fmla="*/ 248665 w 578354"/>
                <a:gd name="connsiteY4" fmla="*/ 370449 h 606510"/>
                <a:gd name="connsiteX5" fmla="*/ 247038 w 578354"/>
                <a:gd name="connsiteY5" fmla="*/ 375322 h 606510"/>
                <a:gd name="connsiteX6" fmla="*/ 250509 w 578354"/>
                <a:gd name="connsiteY6" fmla="*/ 409431 h 606510"/>
                <a:gd name="connsiteX7" fmla="*/ 255172 w 578354"/>
                <a:gd name="connsiteY7" fmla="*/ 414954 h 606510"/>
                <a:gd name="connsiteX8" fmla="*/ 256907 w 578354"/>
                <a:gd name="connsiteY8" fmla="*/ 415170 h 606510"/>
                <a:gd name="connsiteX9" fmla="*/ 262004 w 578354"/>
                <a:gd name="connsiteY9" fmla="*/ 412572 h 606510"/>
                <a:gd name="connsiteX10" fmla="*/ 280114 w 578354"/>
                <a:gd name="connsiteY10" fmla="*/ 388749 h 606510"/>
                <a:gd name="connsiteX11" fmla="*/ 281307 w 578354"/>
                <a:gd name="connsiteY11" fmla="*/ 384851 h 606510"/>
                <a:gd name="connsiteX12" fmla="*/ 281307 w 578354"/>
                <a:gd name="connsiteY12" fmla="*/ 346626 h 606510"/>
                <a:gd name="connsiteX13" fmla="*/ 278270 w 578354"/>
                <a:gd name="connsiteY13" fmla="*/ 341104 h 606510"/>
                <a:gd name="connsiteX14" fmla="*/ 271981 w 578354"/>
                <a:gd name="connsiteY14" fmla="*/ 340887 h 606510"/>
                <a:gd name="connsiteX15" fmla="*/ 190755 w 578354"/>
                <a:gd name="connsiteY15" fmla="*/ 340887 h 606510"/>
                <a:gd name="connsiteX16" fmla="*/ 184357 w 578354"/>
                <a:gd name="connsiteY16" fmla="*/ 341104 h 606510"/>
                <a:gd name="connsiteX17" fmla="*/ 181321 w 578354"/>
                <a:gd name="connsiteY17" fmla="*/ 346626 h 606510"/>
                <a:gd name="connsiteX18" fmla="*/ 181212 w 578354"/>
                <a:gd name="connsiteY18" fmla="*/ 384851 h 606510"/>
                <a:gd name="connsiteX19" fmla="*/ 182513 w 578354"/>
                <a:gd name="connsiteY19" fmla="*/ 388749 h 606510"/>
                <a:gd name="connsiteX20" fmla="*/ 200624 w 578354"/>
                <a:gd name="connsiteY20" fmla="*/ 412680 h 606510"/>
                <a:gd name="connsiteX21" fmla="*/ 205721 w 578354"/>
                <a:gd name="connsiteY21" fmla="*/ 415170 h 606510"/>
                <a:gd name="connsiteX22" fmla="*/ 207456 w 578354"/>
                <a:gd name="connsiteY22" fmla="*/ 414954 h 606510"/>
                <a:gd name="connsiteX23" fmla="*/ 212119 w 578354"/>
                <a:gd name="connsiteY23" fmla="*/ 409431 h 606510"/>
                <a:gd name="connsiteX24" fmla="*/ 215589 w 578354"/>
                <a:gd name="connsiteY24" fmla="*/ 375322 h 606510"/>
                <a:gd name="connsiteX25" fmla="*/ 213963 w 578354"/>
                <a:gd name="connsiteY25" fmla="*/ 370449 h 606510"/>
                <a:gd name="connsiteX26" fmla="*/ 211577 w 578354"/>
                <a:gd name="connsiteY26" fmla="*/ 368716 h 606510"/>
                <a:gd name="connsiteX27" fmla="*/ 211577 w 578354"/>
                <a:gd name="connsiteY27" fmla="*/ 352798 h 606510"/>
                <a:gd name="connsiteX28" fmla="*/ 206263 w 578354"/>
                <a:gd name="connsiteY28" fmla="*/ 346409 h 606510"/>
                <a:gd name="connsiteX29" fmla="*/ 190755 w 578354"/>
                <a:gd name="connsiteY29" fmla="*/ 340887 h 606510"/>
                <a:gd name="connsiteX30" fmla="*/ 200624 w 578354"/>
                <a:gd name="connsiteY30" fmla="*/ 168497 h 606510"/>
                <a:gd name="connsiteX31" fmla="*/ 156161 w 578354"/>
                <a:gd name="connsiteY31" fmla="*/ 180300 h 606510"/>
                <a:gd name="connsiteX32" fmla="*/ 152583 w 578354"/>
                <a:gd name="connsiteY32" fmla="*/ 186039 h 606510"/>
                <a:gd name="connsiteX33" fmla="*/ 152583 w 578354"/>
                <a:gd name="connsiteY33" fmla="*/ 197518 h 606510"/>
                <a:gd name="connsiteX34" fmla="*/ 149980 w 578354"/>
                <a:gd name="connsiteY34" fmla="*/ 197518 h 606510"/>
                <a:gd name="connsiteX35" fmla="*/ 143473 w 578354"/>
                <a:gd name="connsiteY35" fmla="*/ 203906 h 606510"/>
                <a:gd name="connsiteX36" fmla="*/ 143473 w 578354"/>
                <a:gd name="connsiteY36" fmla="*/ 214410 h 606510"/>
                <a:gd name="connsiteX37" fmla="*/ 146401 w 578354"/>
                <a:gd name="connsiteY37" fmla="*/ 219824 h 606510"/>
                <a:gd name="connsiteX38" fmla="*/ 152691 w 578354"/>
                <a:gd name="connsiteY38" fmla="*/ 223831 h 606510"/>
                <a:gd name="connsiteX39" fmla="*/ 153016 w 578354"/>
                <a:gd name="connsiteY39" fmla="*/ 226538 h 606510"/>
                <a:gd name="connsiteX40" fmla="*/ 176007 w 578354"/>
                <a:gd name="connsiteY40" fmla="*/ 279598 h 606510"/>
                <a:gd name="connsiteX41" fmla="*/ 214071 w 578354"/>
                <a:gd name="connsiteY41" fmla="*/ 312516 h 606510"/>
                <a:gd name="connsiteX42" fmla="*/ 248557 w 578354"/>
                <a:gd name="connsiteY42" fmla="*/ 312516 h 606510"/>
                <a:gd name="connsiteX43" fmla="*/ 286621 w 578354"/>
                <a:gd name="connsiteY43" fmla="*/ 279598 h 606510"/>
                <a:gd name="connsiteX44" fmla="*/ 309611 w 578354"/>
                <a:gd name="connsiteY44" fmla="*/ 226538 h 606510"/>
                <a:gd name="connsiteX45" fmla="*/ 309936 w 578354"/>
                <a:gd name="connsiteY45" fmla="*/ 223831 h 606510"/>
                <a:gd name="connsiteX46" fmla="*/ 316226 w 578354"/>
                <a:gd name="connsiteY46" fmla="*/ 219824 h 606510"/>
                <a:gd name="connsiteX47" fmla="*/ 319154 w 578354"/>
                <a:gd name="connsiteY47" fmla="*/ 214410 h 606510"/>
                <a:gd name="connsiteX48" fmla="*/ 319154 w 578354"/>
                <a:gd name="connsiteY48" fmla="*/ 203906 h 606510"/>
                <a:gd name="connsiteX49" fmla="*/ 312756 w 578354"/>
                <a:gd name="connsiteY49" fmla="*/ 197518 h 606510"/>
                <a:gd name="connsiteX50" fmla="*/ 309177 w 578354"/>
                <a:gd name="connsiteY50" fmla="*/ 197518 h 606510"/>
                <a:gd name="connsiteX51" fmla="*/ 307117 w 578354"/>
                <a:gd name="connsiteY51" fmla="*/ 195352 h 606510"/>
                <a:gd name="connsiteX52" fmla="*/ 301044 w 578354"/>
                <a:gd name="connsiteY52" fmla="*/ 194919 h 606510"/>
                <a:gd name="connsiteX53" fmla="*/ 275668 w 578354"/>
                <a:gd name="connsiteY53" fmla="*/ 200658 h 606510"/>
                <a:gd name="connsiteX54" fmla="*/ 236302 w 578354"/>
                <a:gd name="connsiteY54" fmla="*/ 182791 h 606510"/>
                <a:gd name="connsiteX55" fmla="*/ 200624 w 578354"/>
                <a:gd name="connsiteY55" fmla="*/ 168497 h 606510"/>
                <a:gd name="connsiteX56" fmla="*/ 426321 w 578354"/>
                <a:gd name="connsiteY56" fmla="*/ 71765 h 606510"/>
                <a:gd name="connsiteX57" fmla="*/ 439012 w 578354"/>
                <a:gd name="connsiteY57" fmla="*/ 84331 h 606510"/>
                <a:gd name="connsiteX58" fmla="*/ 439012 w 578354"/>
                <a:gd name="connsiteY58" fmla="*/ 99173 h 606510"/>
                <a:gd name="connsiteX59" fmla="*/ 464721 w 578354"/>
                <a:gd name="connsiteY59" fmla="*/ 112498 h 606510"/>
                <a:gd name="connsiteX60" fmla="*/ 467758 w 578354"/>
                <a:gd name="connsiteY60" fmla="*/ 124306 h 606510"/>
                <a:gd name="connsiteX61" fmla="*/ 459297 w 578354"/>
                <a:gd name="connsiteY61" fmla="*/ 133080 h 606510"/>
                <a:gd name="connsiteX62" fmla="*/ 452789 w 578354"/>
                <a:gd name="connsiteY62" fmla="*/ 135139 h 606510"/>
                <a:gd name="connsiteX63" fmla="*/ 439555 w 578354"/>
                <a:gd name="connsiteY63" fmla="*/ 131455 h 606510"/>
                <a:gd name="connsiteX64" fmla="*/ 425019 w 578354"/>
                <a:gd name="connsiteY64" fmla="*/ 125931 h 606510"/>
                <a:gd name="connsiteX65" fmla="*/ 413738 w 578354"/>
                <a:gd name="connsiteY65" fmla="*/ 132972 h 606510"/>
                <a:gd name="connsiteX66" fmla="*/ 415582 w 578354"/>
                <a:gd name="connsiteY66" fmla="*/ 137197 h 606510"/>
                <a:gd name="connsiteX67" fmla="*/ 426429 w 578354"/>
                <a:gd name="connsiteY67" fmla="*/ 140989 h 606510"/>
                <a:gd name="connsiteX68" fmla="*/ 456043 w 578354"/>
                <a:gd name="connsiteY68" fmla="*/ 149113 h 606510"/>
                <a:gd name="connsiteX69" fmla="*/ 471230 w 578354"/>
                <a:gd name="connsiteY69" fmla="*/ 161355 h 606510"/>
                <a:gd name="connsiteX70" fmla="*/ 477304 w 578354"/>
                <a:gd name="connsiteY70" fmla="*/ 181829 h 606510"/>
                <a:gd name="connsiteX71" fmla="*/ 465480 w 578354"/>
                <a:gd name="connsiteY71" fmla="*/ 209454 h 606510"/>
                <a:gd name="connsiteX72" fmla="*/ 439012 w 578354"/>
                <a:gd name="connsiteY72" fmla="*/ 222020 h 606510"/>
                <a:gd name="connsiteX73" fmla="*/ 439012 w 578354"/>
                <a:gd name="connsiteY73" fmla="*/ 242278 h 606510"/>
                <a:gd name="connsiteX74" fmla="*/ 426321 w 578354"/>
                <a:gd name="connsiteY74" fmla="*/ 254953 h 606510"/>
                <a:gd name="connsiteX75" fmla="*/ 413738 w 578354"/>
                <a:gd name="connsiteY75" fmla="*/ 242278 h 606510"/>
                <a:gd name="connsiteX76" fmla="*/ 413738 w 578354"/>
                <a:gd name="connsiteY76" fmla="*/ 222670 h 606510"/>
                <a:gd name="connsiteX77" fmla="*/ 378158 w 578354"/>
                <a:gd name="connsiteY77" fmla="*/ 202087 h 606510"/>
                <a:gd name="connsiteX78" fmla="*/ 377073 w 578354"/>
                <a:gd name="connsiteY78" fmla="*/ 190171 h 606510"/>
                <a:gd name="connsiteX79" fmla="*/ 386402 w 578354"/>
                <a:gd name="connsiteY79" fmla="*/ 182696 h 606510"/>
                <a:gd name="connsiteX80" fmla="*/ 395948 w 578354"/>
                <a:gd name="connsiteY80" fmla="*/ 180963 h 606510"/>
                <a:gd name="connsiteX81" fmla="*/ 408531 w 578354"/>
                <a:gd name="connsiteY81" fmla="*/ 186163 h 606510"/>
                <a:gd name="connsiteX82" fmla="*/ 426646 w 578354"/>
                <a:gd name="connsiteY82" fmla="*/ 193963 h 606510"/>
                <a:gd name="connsiteX83" fmla="*/ 439555 w 578354"/>
                <a:gd name="connsiteY83" fmla="*/ 187138 h 606510"/>
                <a:gd name="connsiteX84" fmla="*/ 436626 w 578354"/>
                <a:gd name="connsiteY84" fmla="*/ 181504 h 606510"/>
                <a:gd name="connsiteX85" fmla="*/ 425778 w 578354"/>
                <a:gd name="connsiteY85" fmla="*/ 177821 h 606510"/>
                <a:gd name="connsiteX86" fmla="*/ 385534 w 578354"/>
                <a:gd name="connsiteY86" fmla="*/ 161355 h 606510"/>
                <a:gd name="connsiteX87" fmla="*/ 376964 w 578354"/>
                <a:gd name="connsiteY87" fmla="*/ 138280 h 606510"/>
                <a:gd name="connsiteX88" fmla="*/ 386402 w 578354"/>
                <a:gd name="connsiteY88" fmla="*/ 112714 h 606510"/>
                <a:gd name="connsiteX89" fmla="*/ 413738 w 578354"/>
                <a:gd name="connsiteY89" fmla="*/ 98848 h 606510"/>
                <a:gd name="connsiteX90" fmla="*/ 413738 w 578354"/>
                <a:gd name="connsiteY90" fmla="*/ 84331 h 606510"/>
                <a:gd name="connsiteX91" fmla="*/ 426321 w 578354"/>
                <a:gd name="connsiteY91" fmla="*/ 71765 h 606510"/>
                <a:gd name="connsiteX92" fmla="*/ 215047 w 578354"/>
                <a:gd name="connsiteY92" fmla="*/ 46785 h 606510"/>
                <a:gd name="connsiteX93" fmla="*/ 247581 w 578354"/>
                <a:gd name="connsiteY93" fmla="*/ 46785 h 606510"/>
                <a:gd name="connsiteX94" fmla="*/ 347675 w 578354"/>
                <a:gd name="connsiteY94" fmla="*/ 146840 h 606510"/>
                <a:gd name="connsiteX95" fmla="*/ 347675 w 578354"/>
                <a:gd name="connsiteY95" fmla="*/ 178243 h 606510"/>
                <a:gd name="connsiteX96" fmla="*/ 353423 w 578354"/>
                <a:gd name="connsiteY96" fmla="*/ 196110 h 606510"/>
                <a:gd name="connsiteX97" fmla="*/ 353423 w 578354"/>
                <a:gd name="connsiteY97" fmla="*/ 218525 h 606510"/>
                <a:gd name="connsiteX98" fmla="*/ 342362 w 578354"/>
                <a:gd name="connsiteY98" fmla="*/ 242131 h 606510"/>
                <a:gd name="connsiteX99" fmla="*/ 335963 w 578354"/>
                <a:gd name="connsiteY99" fmla="*/ 259132 h 606510"/>
                <a:gd name="connsiteX100" fmla="*/ 314383 w 578354"/>
                <a:gd name="connsiteY100" fmla="*/ 299522 h 606510"/>
                <a:gd name="connsiteX101" fmla="*/ 299743 w 578354"/>
                <a:gd name="connsiteY101" fmla="*/ 318147 h 606510"/>
                <a:gd name="connsiteX102" fmla="*/ 310587 w 578354"/>
                <a:gd name="connsiteY102" fmla="*/ 331683 h 606510"/>
                <a:gd name="connsiteX103" fmla="*/ 382052 w 578354"/>
                <a:gd name="connsiteY103" fmla="*/ 353231 h 606510"/>
                <a:gd name="connsiteX104" fmla="*/ 462627 w 578354"/>
                <a:gd name="connsiteY104" fmla="*/ 587560 h 606510"/>
                <a:gd name="connsiteX105" fmla="*/ 443758 w 578354"/>
                <a:gd name="connsiteY105" fmla="*/ 606510 h 606510"/>
                <a:gd name="connsiteX106" fmla="*/ 18978 w 578354"/>
                <a:gd name="connsiteY106" fmla="*/ 606510 h 606510"/>
                <a:gd name="connsiteX107" fmla="*/ 0 w 578354"/>
                <a:gd name="connsiteY107" fmla="*/ 587560 h 606510"/>
                <a:gd name="connsiteX108" fmla="*/ 217 w 578354"/>
                <a:gd name="connsiteY108" fmla="*/ 584636 h 606510"/>
                <a:gd name="connsiteX109" fmla="*/ 80575 w 578354"/>
                <a:gd name="connsiteY109" fmla="*/ 353231 h 606510"/>
                <a:gd name="connsiteX110" fmla="*/ 152040 w 578354"/>
                <a:gd name="connsiteY110" fmla="*/ 331683 h 606510"/>
                <a:gd name="connsiteX111" fmla="*/ 162885 w 578354"/>
                <a:gd name="connsiteY111" fmla="*/ 318147 h 606510"/>
                <a:gd name="connsiteX112" fmla="*/ 148353 w 578354"/>
                <a:gd name="connsiteY112" fmla="*/ 299522 h 606510"/>
                <a:gd name="connsiteX113" fmla="*/ 126664 w 578354"/>
                <a:gd name="connsiteY113" fmla="*/ 259132 h 606510"/>
                <a:gd name="connsiteX114" fmla="*/ 120266 w 578354"/>
                <a:gd name="connsiteY114" fmla="*/ 242131 h 606510"/>
                <a:gd name="connsiteX115" fmla="*/ 109205 w 578354"/>
                <a:gd name="connsiteY115" fmla="*/ 218525 h 606510"/>
                <a:gd name="connsiteX116" fmla="*/ 109205 w 578354"/>
                <a:gd name="connsiteY116" fmla="*/ 196110 h 606510"/>
                <a:gd name="connsiteX117" fmla="*/ 114952 w 578354"/>
                <a:gd name="connsiteY117" fmla="*/ 178243 h 606510"/>
                <a:gd name="connsiteX118" fmla="*/ 114952 w 578354"/>
                <a:gd name="connsiteY118" fmla="*/ 146840 h 606510"/>
                <a:gd name="connsiteX119" fmla="*/ 215047 w 578354"/>
                <a:gd name="connsiteY119" fmla="*/ 46785 h 606510"/>
                <a:gd name="connsiteX120" fmla="*/ 414825 w 578354"/>
                <a:gd name="connsiteY120" fmla="*/ 0 h 606510"/>
                <a:gd name="connsiteX121" fmla="*/ 578354 w 578354"/>
                <a:gd name="connsiteY121" fmla="*/ 163305 h 606510"/>
                <a:gd name="connsiteX122" fmla="*/ 414825 w 578354"/>
                <a:gd name="connsiteY122" fmla="*/ 326718 h 606510"/>
                <a:gd name="connsiteX123" fmla="*/ 344664 w 578354"/>
                <a:gd name="connsiteY123" fmla="*/ 310907 h 606510"/>
                <a:gd name="connsiteX124" fmla="*/ 360063 w 578354"/>
                <a:gd name="connsiteY124" fmla="*/ 279719 h 606510"/>
                <a:gd name="connsiteX125" fmla="*/ 414825 w 578354"/>
                <a:gd name="connsiteY125" fmla="*/ 291956 h 606510"/>
                <a:gd name="connsiteX126" fmla="*/ 543545 w 578354"/>
                <a:gd name="connsiteY126" fmla="*/ 163305 h 606510"/>
                <a:gd name="connsiteX127" fmla="*/ 414825 w 578354"/>
                <a:gd name="connsiteY127" fmla="*/ 34762 h 606510"/>
                <a:gd name="connsiteX128" fmla="*/ 338808 w 578354"/>
                <a:gd name="connsiteY128" fmla="*/ 59561 h 606510"/>
                <a:gd name="connsiteX129" fmla="*/ 311264 w 578354"/>
                <a:gd name="connsiteY129" fmla="*/ 37036 h 606510"/>
                <a:gd name="connsiteX130" fmla="*/ 414825 w 578354"/>
                <a:gd name="connsiteY130" fmla="*/ 0 h 60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578354" h="606510">
                  <a:moveTo>
                    <a:pt x="271981" y="340887"/>
                  </a:moveTo>
                  <a:cubicBezTo>
                    <a:pt x="266667" y="343702"/>
                    <a:pt x="261461" y="345543"/>
                    <a:pt x="256365" y="346409"/>
                  </a:cubicBezTo>
                  <a:cubicBezTo>
                    <a:pt x="253328" y="346951"/>
                    <a:pt x="251051" y="349658"/>
                    <a:pt x="251051" y="352798"/>
                  </a:cubicBezTo>
                  <a:lnTo>
                    <a:pt x="251051" y="368716"/>
                  </a:lnTo>
                  <a:cubicBezTo>
                    <a:pt x="250183" y="369149"/>
                    <a:pt x="249316" y="369691"/>
                    <a:pt x="248665" y="370449"/>
                  </a:cubicBezTo>
                  <a:cubicBezTo>
                    <a:pt x="247472" y="371748"/>
                    <a:pt x="246821" y="373589"/>
                    <a:pt x="247038" y="375322"/>
                  </a:cubicBezTo>
                  <a:lnTo>
                    <a:pt x="250509" y="409431"/>
                  </a:lnTo>
                  <a:cubicBezTo>
                    <a:pt x="250834" y="412030"/>
                    <a:pt x="252677" y="414196"/>
                    <a:pt x="255172" y="414954"/>
                  </a:cubicBezTo>
                  <a:cubicBezTo>
                    <a:pt x="255822" y="415062"/>
                    <a:pt x="256365" y="415170"/>
                    <a:pt x="256907" y="415170"/>
                  </a:cubicBezTo>
                  <a:cubicBezTo>
                    <a:pt x="258859" y="415170"/>
                    <a:pt x="260811" y="414304"/>
                    <a:pt x="262004" y="412572"/>
                  </a:cubicBezTo>
                  <a:lnTo>
                    <a:pt x="280114" y="388749"/>
                  </a:lnTo>
                  <a:cubicBezTo>
                    <a:pt x="280873" y="387666"/>
                    <a:pt x="281307" y="386258"/>
                    <a:pt x="281307" y="384851"/>
                  </a:cubicBezTo>
                  <a:lnTo>
                    <a:pt x="281307" y="346626"/>
                  </a:lnTo>
                  <a:cubicBezTo>
                    <a:pt x="281307" y="344352"/>
                    <a:pt x="280222" y="342295"/>
                    <a:pt x="278270" y="341104"/>
                  </a:cubicBezTo>
                  <a:cubicBezTo>
                    <a:pt x="276318" y="339912"/>
                    <a:pt x="273933" y="339912"/>
                    <a:pt x="271981" y="340887"/>
                  </a:cubicBezTo>
                  <a:close/>
                  <a:moveTo>
                    <a:pt x="190755" y="340887"/>
                  </a:moveTo>
                  <a:cubicBezTo>
                    <a:pt x="188695" y="339912"/>
                    <a:pt x="186309" y="339912"/>
                    <a:pt x="184357" y="341104"/>
                  </a:cubicBezTo>
                  <a:cubicBezTo>
                    <a:pt x="182513" y="342295"/>
                    <a:pt x="181321" y="344352"/>
                    <a:pt x="181321" y="346626"/>
                  </a:cubicBezTo>
                  <a:lnTo>
                    <a:pt x="181212" y="384851"/>
                  </a:lnTo>
                  <a:cubicBezTo>
                    <a:pt x="181212" y="386258"/>
                    <a:pt x="181754" y="387666"/>
                    <a:pt x="182513" y="388749"/>
                  </a:cubicBezTo>
                  <a:lnTo>
                    <a:pt x="200624" y="412680"/>
                  </a:lnTo>
                  <a:cubicBezTo>
                    <a:pt x="201817" y="414304"/>
                    <a:pt x="203769" y="415170"/>
                    <a:pt x="205721" y="415170"/>
                  </a:cubicBezTo>
                  <a:cubicBezTo>
                    <a:pt x="206263" y="415170"/>
                    <a:pt x="206914" y="415062"/>
                    <a:pt x="207456" y="414954"/>
                  </a:cubicBezTo>
                  <a:cubicBezTo>
                    <a:pt x="209950" y="414196"/>
                    <a:pt x="211794" y="412030"/>
                    <a:pt x="212119" y="409431"/>
                  </a:cubicBezTo>
                  <a:lnTo>
                    <a:pt x="215589" y="375322"/>
                  </a:lnTo>
                  <a:cubicBezTo>
                    <a:pt x="215806" y="373589"/>
                    <a:pt x="215264" y="371748"/>
                    <a:pt x="213963" y="370449"/>
                  </a:cubicBezTo>
                  <a:cubicBezTo>
                    <a:pt x="213312" y="369691"/>
                    <a:pt x="212553" y="369149"/>
                    <a:pt x="211577" y="368716"/>
                  </a:cubicBezTo>
                  <a:lnTo>
                    <a:pt x="211577" y="352798"/>
                  </a:lnTo>
                  <a:cubicBezTo>
                    <a:pt x="211577" y="349658"/>
                    <a:pt x="209299" y="346951"/>
                    <a:pt x="206263" y="346409"/>
                  </a:cubicBezTo>
                  <a:cubicBezTo>
                    <a:pt x="201166" y="345543"/>
                    <a:pt x="195961" y="343702"/>
                    <a:pt x="190755" y="340887"/>
                  </a:cubicBezTo>
                  <a:close/>
                  <a:moveTo>
                    <a:pt x="200624" y="168497"/>
                  </a:moveTo>
                  <a:cubicBezTo>
                    <a:pt x="182513" y="168497"/>
                    <a:pt x="164945" y="175861"/>
                    <a:pt x="156161" y="180300"/>
                  </a:cubicBezTo>
                  <a:cubicBezTo>
                    <a:pt x="153884" y="181383"/>
                    <a:pt x="152583" y="183657"/>
                    <a:pt x="152583" y="186039"/>
                  </a:cubicBezTo>
                  <a:lnTo>
                    <a:pt x="152583" y="197518"/>
                  </a:lnTo>
                  <a:lnTo>
                    <a:pt x="149980" y="197518"/>
                  </a:lnTo>
                  <a:cubicBezTo>
                    <a:pt x="146401" y="197518"/>
                    <a:pt x="143473" y="200333"/>
                    <a:pt x="143473" y="203906"/>
                  </a:cubicBezTo>
                  <a:lnTo>
                    <a:pt x="143473" y="214410"/>
                  </a:lnTo>
                  <a:cubicBezTo>
                    <a:pt x="143473" y="216576"/>
                    <a:pt x="144666" y="218633"/>
                    <a:pt x="146401" y="219824"/>
                  </a:cubicBezTo>
                  <a:lnTo>
                    <a:pt x="152691" y="223831"/>
                  </a:lnTo>
                  <a:lnTo>
                    <a:pt x="153016" y="226538"/>
                  </a:lnTo>
                  <a:cubicBezTo>
                    <a:pt x="155077" y="241806"/>
                    <a:pt x="163644" y="261731"/>
                    <a:pt x="176007" y="279598"/>
                  </a:cubicBezTo>
                  <a:cubicBezTo>
                    <a:pt x="191731" y="302338"/>
                    <a:pt x="206480" y="312516"/>
                    <a:pt x="214071" y="312516"/>
                  </a:cubicBezTo>
                  <a:lnTo>
                    <a:pt x="248557" y="312516"/>
                  </a:lnTo>
                  <a:cubicBezTo>
                    <a:pt x="256148" y="312516"/>
                    <a:pt x="270896" y="302338"/>
                    <a:pt x="286621" y="279598"/>
                  </a:cubicBezTo>
                  <a:cubicBezTo>
                    <a:pt x="298984" y="261731"/>
                    <a:pt x="307551" y="241806"/>
                    <a:pt x="309611" y="226538"/>
                  </a:cubicBezTo>
                  <a:lnTo>
                    <a:pt x="309936" y="223831"/>
                  </a:lnTo>
                  <a:lnTo>
                    <a:pt x="316226" y="219824"/>
                  </a:lnTo>
                  <a:cubicBezTo>
                    <a:pt x="318070" y="218633"/>
                    <a:pt x="319154" y="216576"/>
                    <a:pt x="319154" y="214410"/>
                  </a:cubicBezTo>
                  <a:lnTo>
                    <a:pt x="319154" y="203906"/>
                  </a:lnTo>
                  <a:cubicBezTo>
                    <a:pt x="319154" y="200333"/>
                    <a:pt x="316226" y="197518"/>
                    <a:pt x="312756" y="197518"/>
                  </a:cubicBezTo>
                  <a:lnTo>
                    <a:pt x="309177" y="197518"/>
                  </a:lnTo>
                  <a:cubicBezTo>
                    <a:pt x="308744" y="196651"/>
                    <a:pt x="307984" y="195893"/>
                    <a:pt x="307117" y="195352"/>
                  </a:cubicBezTo>
                  <a:cubicBezTo>
                    <a:pt x="305382" y="194161"/>
                    <a:pt x="302996" y="193944"/>
                    <a:pt x="301044" y="194919"/>
                  </a:cubicBezTo>
                  <a:cubicBezTo>
                    <a:pt x="292477" y="198709"/>
                    <a:pt x="283910" y="200658"/>
                    <a:pt x="275668" y="200658"/>
                  </a:cubicBezTo>
                  <a:cubicBezTo>
                    <a:pt x="261028" y="200658"/>
                    <a:pt x="247797" y="194702"/>
                    <a:pt x="236302" y="182791"/>
                  </a:cubicBezTo>
                  <a:cubicBezTo>
                    <a:pt x="227193" y="173370"/>
                    <a:pt x="215155" y="168497"/>
                    <a:pt x="200624" y="168497"/>
                  </a:cubicBezTo>
                  <a:close/>
                  <a:moveTo>
                    <a:pt x="426321" y="71765"/>
                  </a:moveTo>
                  <a:cubicBezTo>
                    <a:pt x="433372" y="71765"/>
                    <a:pt x="439012" y="77398"/>
                    <a:pt x="439012" y="84331"/>
                  </a:cubicBezTo>
                  <a:lnTo>
                    <a:pt x="439012" y="99173"/>
                  </a:lnTo>
                  <a:cubicBezTo>
                    <a:pt x="449860" y="101231"/>
                    <a:pt x="458321" y="105564"/>
                    <a:pt x="464721" y="112498"/>
                  </a:cubicBezTo>
                  <a:cubicBezTo>
                    <a:pt x="467650" y="115639"/>
                    <a:pt x="468843" y="120081"/>
                    <a:pt x="467758" y="124306"/>
                  </a:cubicBezTo>
                  <a:cubicBezTo>
                    <a:pt x="466565" y="128531"/>
                    <a:pt x="463419" y="131780"/>
                    <a:pt x="459297" y="133080"/>
                  </a:cubicBezTo>
                  <a:lnTo>
                    <a:pt x="452789" y="135139"/>
                  </a:lnTo>
                  <a:cubicBezTo>
                    <a:pt x="448016" y="136655"/>
                    <a:pt x="442809" y="135247"/>
                    <a:pt x="439555" y="131455"/>
                  </a:cubicBezTo>
                  <a:cubicBezTo>
                    <a:pt x="436192" y="127772"/>
                    <a:pt x="431311" y="125931"/>
                    <a:pt x="425019" y="125931"/>
                  </a:cubicBezTo>
                  <a:cubicBezTo>
                    <a:pt x="419921" y="125931"/>
                    <a:pt x="413738" y="127122"/>
                    <a:pt x="413738" y="132972"/>
                  </a:cubicBezTo>
                  <a:cubicBezTo>
                    <a:pt x="413738" y="134597"/>
                    <a:pt x="414388" y="136005"/>
                    <a:pt x="415582" y="137197"/>
                  </a:cubicBezTo>
                  <a:cubicBezTo>
                    <a:pt x="416883" y="138389"/>
                    <a:pt x="420463" y="139689"/>
                    <a:pt x="426429" y="140989"/>
                  </a:cubicBezTo>
                  <a:cubicBezTo>
                    <a:pt x="440097" y="144022"/>
                    <a:pt x="450077" y="146730"/>
                    <a:pt x="456043" y="149113"/>
                  </a:cubicBezTo>
                  <a:cubicBezTo>
                    <a:pt x="462118" y="151497"/>
                    <a:pt x="467216" y="155613"/>
                    <a:pt x="471230" y="161355"/>
                  </a:cubicBezTo>
                  <a:cubicBezTo>
                    <a:pt x="475243" y="167096"/>
                    <a:pt x="477304" y="174030"/>
                    <a:pt x="477304" y="181829"/>
                  </a:cubicBezTo>
                  <a:cubicBezTo>
                    <a:pt x="477304" y="192771"/>
                    <a:pt x="473291" y="202087"/>
                    <a:pt x="465480" y="209454"/>
                  </a:cubicBezTo>
                  <a:cubicBezTo>
                    <a:pt x="458863" y="215737"/>
                    <a:pt x="449968" y="219962"/>
                    <a:pt x="439012" y="222020"/>
                  </a:cubicBezTo>
                  <a:lnTo>
                    <a:pt x="439012" y="242278"/>
                  </a:lnTo>
                  <a:cubicBezTo>
                    <a:pt x="439012" y="249320"/>
                    <a:pt x="433372" y="254953"/>
                    <a:pt x="426321" y="254953"/>
                  </a:cubicBezTo>
                  <a:cubicBezTo>
                    <a:pt x="419378" y="254953"/>
                    <a:pt x="413738" y="249320"/>
                    <a:pt x="413738" y="242278"/>
                  </a:cubicBezTo>
                  <a:lnTo>
                    <a:pt x="413738" y="222670"/>
                  </a:lnTo>
                  <a:cubicBezTo>
                    <a:pt x="397683" y="220504"/>
                    <a:pt x="385751" y="213571"/>
                    <a:pt x="378158" y="202087"/>
                  </a:cubicBezTo>
                  <a:cubicBezTo>
                    <a:pt x="375771" y="198512"/>
                    <a:pt x="375337" y="194071"/>
                    <a:pt x="377073" y="190171"/>
                  </a:cubicBezTo>
                  <a:cubicBezTo>
                    <a:pt x="378700" y="186271"/>
                    <a:pt x="382171" y="183454"/>
                    <a:pt x="386402" y="182696"/>
                  </a:cubicBezTo>
                  <a:lnTo>
                    <a:pt x="395948" y="180963"/>
                  </a:lnTo>
                  <a:cubicBezTo>
                    <a:pt x="400721" y="180096"/>
                    <a:pt x="405710" y="182046"/>
                    <a:pt x="408531" y="186163"/>
                  </a:cubicBezTo>
                  <a:cubicBezTo>
                    <a:pt x="412110" y="191254"/>
                    <a:pt x="418185" y="193963"/>
                    <a:pt x="426646" y="193963"/>
                  </a:cubicBezTo>
                  <a:cubicBezTo>
                    <a:pt x="439555" y="193963"/>
                    <a:pt x="439555" y="188763"/>
                    <a:pt x="439555" y="187138"/>
                  </a:cubicBezTo>
                  <a:cubicBezTo>
                    <a:pt x="439555" y="184646"/>
                    <a:pt x="438578" y="182913"/>
                    <a:pt x="436626" y="181504"/>
                  </a:cubicBezTo>
                  <a:cubicBezTo>
                    <a:pt x="434673" y="180096"/>
                    <a:pt x="430985" y="178905"/>
                    <a:pt x="425778" y="177821"/>
                  </a:cubicBezTo>
                  <a:cubicBezTo>
                    <a:pt x="404734" y="173488"/>
                    <a:pt x="391283" y="167963"/>
                    <a:pt x="385534" y="161355"/>
                  </a:cubicBezTo>
                  <a:cubicBezTo>
                    <a:pt x="379785" y="154530"/>
                    <a:pt x="376964" y="147055"/>
                    <a:pt x="376964" y="138280"/>
                  </a:cubicBezTo>
                  <a:cubicBezTo>
                    <a:pt x="376964" y="128639"/>
                    <a:pt x="380110" y="120081"/>
                    <a:pt x="386402" y="112714"/>
                  </a:cubicBezTo>
                  <a:cubicBezTo>
                    <a:pt x="392368" y="105564"/>
                    <a:pt x="401588" y="100906"/>
                    <a:pt x="413738" y="98848"/>
                  </a:cubicBezTo>
                  <a:lnTo>
                    <a:pt x="413738" y="84331"/>
                  </a:lnTo>
                  <a:cubicBezTo>
                    <a:pt x="413738" y="77398"/>
                    <a:pt x="419378" y="71765"/>
                    <a:pt x="426321" y="71765"/>
                  </a:cubicBezTo>
                  <a:close/>
                  <a:moveTo>
                    <a:pt x="215047" y="46785"/>
                  </a:moveTo>
                  <a:lnTo>
                    <a:pt x="247581" y="46785"/>
                  </a:lnTo>
                  <a:cubicBezTo>
                    <a:pt x="302779" y="46785"/>
                    <a:pt x="347675" y="91723"/>
                    <a:pt x="347675" y="146840"/>
                  </a:cubicBezTo>
                  <a:lnTo>
                    <a:pt x="347675" y="178243"/>
                  </a:lnTo>
                  <a:cubicBezTo>
                    <a:pt x="351471" y="183441"/>
                    <a:pt x="353423" y="189721"/>
                    <a:pt x="353423" y="196110"/>
                  </a:cubicBezTo>
                  <a:lnTo>
                    <a:pt x="353423" y="218525"/>
                  </a:lnTo>
                  <a:cubicBezTo>
                    <a:pt x="353423" y="227621"/>
                    <a:pt x="349302" y="236284"/>
                    <a:pt x="342362" y="242131"/>
                  </a:cubicBezTo>
                  <a:cubicBezTo>
                    <a:pt x="340626" y="247654"/>
                    <a:pt x="338458" y="253393"/>
                    <a:pt x="335963" y="259132"/>
                  </a:cubicBezTo>
                  <a:cubicBezTo>
                    <a:pt x="330758" y="272559"/>
                    <a:pt x="323275" y="286528"/>
                    <a:pt x="314383" y="299522"/>
                  </a:cubicBezTo>
                  <a:cubicBezTo>
                    <a:pt x="310587" y="305045"/>
                    <a:pt x="305599" y="311650"/>
                    <a:pt x="299743" y="318147"/>
                  </a:cubicBezTo>
                  <a:cubicBezTo>
                    <a:pt x="305056" y="321937"/>
                    <a:pt x="308852" y="326485"/>
                    <a:pt x="310587" y="331683"/>
                  </a:cubicBezTo>
                  <a:lnTo>
                    <a:pt x="382052" y="353231"/>
                  </a:lnTo>
                  <a:cubicBezTo>
                    <a:pt x="432263" y="367742"/>
                    <a:pt x="462627" y="578464"/>
                    <a:pt x="462627" y="587560"/>
                  </a:cubicBezTo>
                  <a:cubicBezTo>
                    <a:pt x="462627" y="598064"/>
                    <a:pt x="454169" y="606510"/>
                    <a:pt x="443758" y="606510"/>
                  </a:cubicBezTo>
                  <a:lnTo>
                    <a:pt x="18978" y="606510"/>
                  </a:lnTo>
                  <a:cubicBezTo>
                    <a:pt x="8459" y="606510"/>
                    <a:pt x="0" y="598064"/>
                    <a:pt x="0" y="587560"/>
                  </a:cubicBezTo>
                  <a:cubicBezTo>
                    <a:pt x="0" y="586586"/>
                    <a:pt x="109" y="585611"/>
                    <a:pt x="217" y="584636"/>
                  </a:cubicBezTo>
                  <a:cubicBezTo>
                    <a:pt x="217" y="584636"/>
                    <a:pt x="30365" y="367742"/>
                    <a:pt x="80575" y="353231"/>
                  </a:cubicBezTo>
                  <a:lnTo>
                    <a:pt x="152040" y="331683"/>
                  </a:lnTo>
                  <a:cubicBezTo>
                    <a:pt x="153775" y="326485"/>
                    <a:pt x="157571" y="321937"/>
                    <a:pt x="162885" y="318147"/>
                  </a:cubicBezTo>
                  <a:cubicBezTo>
                    <a:pt x="157029" y="311650"/>
                    <a:pt x="152040" y="305045"/>
                    <a:pt x="148353" y="299522"/>
                  </a:cubicBezTo>
                  <a:cubicBezTo>
                    <a:pt x="139352" y="286528"/>
                    <a:pt x="131870" y="272559"/>
                    <a:pt x="126664" y="259132"/>
                  </a:cubicBezTo>
                  <a:cubicBezTo>
                    <a:pt x="124170" y="253393"/>
                    <a:pt x="122001" y="247654"/>
                    <a:pt x="120266" y="242131"/>
                  </a:cubicBezTo>
                  <a:cubicBezTo>
                    <a:pt x="113325" y="236284"/>
                    <a:pt x="109205" y="227621"/>
                    <a:pt x="109205" y="218525"/>
                  </a:cubicBezTo>
                  <a:lnTo>
                    <a:pt x="109205" y="196110"/>
                  </a:lnTo>
                  <a:cubicBezTo>
                    <a:pt x="109205" y="189721"/>
                    <a:pt x="111265" y="183441"/>
                    <a:pt x="114952" y="178243"/>
                  </a:cubicBezTo>
                  <a:lnTo>
                    <a:pt x="114952" y="146840"/>
                  </a:lnTo>
                  <a:cubicBezTo>
                    <a:pt x="114952" y="91723"/>
                    <a:pt x="159848" y="46785"/>
                    <a:pt x="215047" y="46785"/>
                  </a:cubicBezTo>
                  <a:close/>
                  <a:moveTo>
                    <a:pt x="414825" y="0"/>
                  </a:moveTo>
                  <a:cubicBezTo>
                    <a:pt x="504940" y="0"/>
                    <a:pt x="578354" y="73314"/>
                    <a:pt x="578354" y="163305"/>
                  </a:cubicBezTo>
                  <a:cubicBezTo>
                    <a:pt x="578354" y="253404"/>
                    <a:pt x="504940" y="326718"/>
                    <a:pt x="414825" y="326718"/>
                  </a:cubicBezTo>
                  <a:cubicBezTo>
                    <a:pt x="389667" y="326718"/>
                    <a:pt x="365918" y="320979"/>
                    <a:pt x="344664" y="310907"/>
                  </a:cubicBezTo>
                  <a:cubicBezTo>
                    <a:pt x="350737" y="300620"/>
                    <a:pt x="355942" y="290115"/>
                    <a:pt x="360063" y="279719"/>
                  </a:cubicBezTo>
                  <a:cubicBezTo>
                    <a:pt x="376654" y="287516"/>
                    <a:pt x="395198" y="291956"/>
                    <a:pt x="414825" y="291956"/>
                  </a:cubicBezTo>
                  <a:cubicBezTo>
                    <a:pt x="485854" y="291956"/>
                    <a:pt x="543545" y="234236"/>
                    <a:pt x="543545" y="163305"/>
                  </a:cubicBezTo>
                  <a:cubicBezTo>
                    <a:pt x="543545" y="92482"/>
                    <a:pt x="485854" y="34762"/>
                    <a:pt x="414825" y="34762"/>
                  </a:cubicBezTo>
                  <a:cubicBezTo>
                    <a:pt x="386414" y="34762"/>
                    <a:pt x="360171" y="43967"/>
                    <a:pt x="338808" y="59561"/>
                  </a:cubicBezTo>
                  <a:cubicBezTo>
                    <a:pt x="330675" y="50897"/>
                    <a:pt x="321458" y="43317"/>
                    <a:pt x="311264" y="37036"/>
                  </a:cubicBezTo>
                  <a:cubicBezTo>
                    <a:pt x="339459" y="13861"/>
                    <a:pt x="375570" y="0"/>
                    <a:pt x="414825" y="0"/>
                  </a:cubicBezTo>
                  <a:close/>
                </a:path>
              </a:pathLst>
            </a:custGeom>
            <a:solidFill>
              <a:srgbClr val="2363AF"/>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23" name="îŝḻide"/>
            <p:cNvSpPr/>
            <p:nvPr/>
          </p:nvSpPr>
          <p:spPr bwMode="auto">
            <a:xfrm>
              <a:off x="8697677" y="1702105"/>
              <a:ext cx="373610" cy="377848"/>
            </a:xfrm>
            <a:custGeom>
              <a:avLst/>
              <a:gdLst>
                <a:gd name="connsiteX0" fmla="*/ 532306 w 601689"/>
                <a:gd name="connsiteY0" fmla="*/ 527189 h 608514"/>
                <a:gd name="connsiteX1" fmla="*/ 511921 w 601689"/>
                <a:gd name="connsiteY1" fmla="*/ 568271 h 608514"/>
                <a:gd name="connsiteX2" fmla="*/ 557366 w 601689"/>
                <a:gd name="connsiteY2" fmla="*/ 527189 h 608514"/>
                <a:gd name="connsiteX3" fmla="*/ 484056 w 601689"/>
                <a:gd name="connsiteY3" fmla="*/ 527189 h 608514"/>
                <a:gd name="connsiteX4" fmla="*/ 484056 w 601689"/>
                <a:gd name="connsiteY4" fmla="*/ 572006 h 608514"/>
                <a:gd name="connsiteX5" fmla="*/ 512296 w 601689"/>
                <a:gd name="connsiteY5" fmla="*/ 527189 h 608514"/>
                <a:gd name="connsiteX6" fmla="*/ 436741 w 601689"/>
                <a:gd name="connsiteY6" fmla="*/ 527189 h 608514"/>
                <a:gd name="connsiteX7" fmla="*/ 464980 w 601689"/>
                <a:gd name="connsiteY7" fmla="*/ 571913 h 608514"/>
                <a:gd name="connsiteX8" fmla="*/ 464980 w 601689"/>
                <a:gd name="connsiteY8" fmla="*/ 527189 h 608514"/>
                <a:gd name="connsiteX9" fmla="*/ 391483 w 601689"/>
                <a:gd name="connsiteY9" fmla="*/ 527189 h 608514"/>
                <a:gd name="connsiteX10" fmla="*/ 436928 w 601689"/>
                <a:gd name="connsiteY10" fmla="*/ 568271 h 608514"/>
                <a:gd name="connsiteX11" fmla="*/ 416543 w 601689"/>
                <a:gd name="connsiteY11" fmla="*/ 527189 h 608514"/>
                <a:gd name="connsiteX12" fmla="*/ 536888 w 601689"/>
                <a:gd name="connsiteY12" fmla="*/ 454453 h 608514"/>
                <a:gd name="connsiteX13" fmla="*/ 539132 w 601689"/>
                <a:gd name="connsiteY13" fmla="*/ 481344 h 608514"/>
                <a:gd name="connsiteX14" fmla="*/ 536888 w 601689"/>
                <a:gd name="connsiteY14" fmla="*/ 508234 h 608514"/>
                <a:gd name="connsiteX15" fmla="*/ 565408 w 601689"/>
                <a:gd name="connsiteY15" fmla="*/ 508234 h 608514"/>
                <a:gd name="connsiteX16" fmla="*/ 569335 w 601689"/>
                <a:gd name="connsiteY16" fmla="*/ 481344 h 608514"/>
                <a:gd name="connsiteX17" fmla="*/ 565408 w 601689"/>
                <a:gd name="connsiteY17" fmla="*/ 454453 h 608514"/>
                <a:gd name="connsiteX18" fmla="*/ 484056 w 601689"/>
                <a:gd name="connsiteY18" fmla="*/ 454453 h 608514"/>
                <a:gd name="connsiteX19" fmla="*/ 484056 w 601689"/>
                <a:gd name="connsiteY19" fmla="*/ 508234 h 608514"/>
                <a:gd name="connsiteX20" fmla="*/ 517532 w 601689"/>
                <a:gd name="connsiteY20" fmla="*/ 508234 h 608514"/>
                <a:gd name="connsiteX21" fmla="*/ 520057 w 601689"/>
                <a:gd name="connsiteY21" fmla="*/ 481344 h 608514"/>
                <a:gd name="connsiteX22" fmla="*/ 517438 w 601689"/>
                <a:gd name="connsiteY22" fmla="*/ 454453 h 608514"/>
                <a:gd name="connsiteX23" fmla="*/ 431411 w 601689"/>
                <a:gd name="connsiteY23" fmla="*/ 454360 h 608514"/>
                <a:gd name="connsiteX24" fmla="*/ 428886 w 601689"/>
                <a:gd name="connsiteY24" fmla="*/ 481250 h 608514"/>
                <a:gd name="connsiteX25" fmla="*/ 431505 w 601689"/>
                <a:gd name="connsiteY25" fmla="*/ 508141 h 608514"/>
                <a:gd name="connsiteX26" fmla="*/ 464980 w 601689"/>
                <a:gd name="connsiteY26" fmla="*/ 508141 h 608514"/>
                <a:gd name="connsiteX27" fmla="*/ 464980 w 601689"/>
                <a:gd name="connsiteY27" fmla="*/ 454360 h 608514"/>
                <a:gd name="connsiteX28" fmla="*/ 383535 w 601689"/>
                <a:gd name="connsiteY28" fmla="*/ 454360 h 608514"/>
                <a:gd name="connsiteX29" fmla="*/ 379701 w 601689"/>
                <a:gd name="connsiteY29" fmla="*/ 481250 h 608514"/>
                <a:gd name="connsiteX30" fmla="*/ 383535 w 601689"/>
                <a:gd name="connsiteY30" fmla="*/ 508141 h 608514"/>
                <a:gd name="connsiteX31" fmla="*/ 412055 w 601689"/>
                <a:gd name="connsiteY31" fmla="*/ 508141 h 608514"/>
                <a:gd name="connsiteX32" fmla="*/ 409811 w 601689"/>
                <a:gd name="connsiteY32" fmla="*/ 481250 h 608514"/>
                <a:gd name="connsiteX33" fmla="*/ 412055 w 601689"/>
                <a:gd name="connsiteY33" fmla="*/ 454360 h 608514"/>
                <a:gd name="connsiteX34" fmla="*/ 511921 w 601689"/>
                <a:gd name="connsiteY34" fmla="*/ 394323 h 608514"/>
                <a:gd name="connsiteX35" fmla="*/ 532306 w 601689"/>
                <a:gd name="connsiteY35" fmla="*/ 435406 h 608514"/>
                <a:gd name="connsiteX36" fmla="*/ 557366 w 601689"/>
                <a:gd name="connsiteY36" fmla="*/ 435406 h 608514"/>
                <a:gd name="connsiteX37" fmla="*/ 511921 w 601689"/>
                <a:gd name="connsiteY37" fmla="*/ 394323 h 608514"/>
                <a:gd name="connsiteX38" fmla="*/ 436928 w 601689"/>
                <a:gd name="connsiteY38" fmla="*/ 394323 h 608514"/>
                <a:gd name="connsiteX39" fmla="*/ 391483 w 601689"/>
                <a:gd name="connsiteY39" fmla="*/ 435406 h 608514"/>
                <a:gd name="connsiteX40" fmla="*/ 416543 w 601689"/>
                <a:gd name="connsiteY40" fmla="*/ 435406 h 608514"/>
                <a:gd name="connsiteX41" fmla="*/ 436928 w 601689"/>
                <a:gd name="connsiteY41" fmla="*/ 394323 h 608514"/>
                <a:gd name="connsiteX42" fmla="*/ 484056 w 601689"/>
                <a:gd name="connsiteY42" fmla="*/ 390775 h 608514"/>
                <a:gd name="connsiteX43" fmla="*/ 484056 w 601689"/>
                <a:gd name="connsiteY43" fmla="*/ 435406 h 608514"/>
                <a:gd name="connsiteX44" fmla="*/ 512202 w 601689"/>
                <a:gd name="connsiteY44" fmla="*/ 435406 h 608514"/>
                <a:gd name="connsiteX45" fmla="*/ 484056 w 601689"/>
                <a:gd name="connsiteY45" fmla="*/ 390775 h 608514"/>
                <a:gd name="connsiteX46" fmla="*/ 464980 w 601689"/>
                <a:gd name="connsiteY46" fmla="*/ 390588 h 608514"/>
                <a:gd name="connsiteX47" fmla="*/ 436647 w 601689"/>
                <a:gd name="connsiteY47" fmla="*/ 435406 h 608514"/>
                <a:gd name="connsiteX48" fmla="*/ 464980 w 601689"/>
                <a:gd name="connsiteY48" fmla="*/ 435406 h 608514"/>
                <a:gd name="connsiteX49" fmla="*/ 474425 w 601689"/>
                <a:gd name="connsiteY49" fmla="*/ 354267 h 608514"/>
                <a:gd name="connsiteX50" fmla="*/ 601689 w 601689"/>
                <a:gd name="connsiteY50" fmla="*/ 481344 h 608514"/>
                <a:gd name="connsiteX51" fmla="*/ 474425 w 601689"/>
                <a:gd name="connsiteY51" fmla="*/ 608514 h 608514"/>
                <a:gd name="connsiteX52" fmla="*/ 347160 w 601689"/>
                <a:gd name="connsiteY52" fmla="*/ 481344 h 608514"/>
                <a:gd name="connsiteX53" fmla="*/ 474425 w 601689"/>
                <a:gd name="connsiteY53" fmla="*/ 354267 h 608514"/>
                <a:gd name="connsiteX54" fmla="*/ 156165 w 601689"/>
                <a:gd name="connsiteY54" fmla="*/ 325829 h 608514"/>
                <a:gd name="connsiteX55" fmla="*/ 194606 w 601689"/>
                <a:gd name="connsiteY55" fmla="*/ 447523 h 608514"/>
                <a:gd name="connsiteX56" fmla="*/ 201808 w 601689"/>
                <a:gd name="connsiteY56" fmla="*/ 470405 h 608514"/>
                <a:gd name="connsiteX57" fmla="*/ 201995 w 601689"/>
                <a:gd name="connsiteY57" fmla="*/ 470031 h 608514"/>
                <a:gd name="connsiteX58" fmla="*/ 208355 w 601689"/>
                <a:gd name="connsiteY58" fmla="*/ 489457 h 608514"/>
                <a:gd name="connsiteX59" fmla="*/ 228651 w 601689"/>
                <a:gd name="connsiteY59" fmla="*/ 431926 h 608514"/>
                <a:gd name="connsiteX60" fmla="*/ 242119 w 601689"/>
                <a:gd name="connsiteY60" fmla="*/ 363187 h 608514"/>
                <a:gd name="connsiteX61" fmla="*/ 255588 w 601689"/>
                <a:gd name="connsiteY61" fmla="*/ 431926 h 608514"/>
                <a:gd name="connsiteX62" fmla="*/ 275884 w 601689"/>
                <a:gd name="connsiteY62" fmla="*/ 489457 h 608514"/>
                <a:gd name="connsiteX63" fmla="*/ 282244 w 601689"/>
                <a:gd name="connsiteY63" fmla="*/ 470031 h 608514"/>
                <a:gd name="connsiteX64" fmla="*/ 282431 w 601689"/>
                <a:gd name="connsiteY64" fmla="*/ 470405 h 608514"/>
                <a:gd name="connsiteX65" fmla="*/ 289633 w 601689"/>
                <a:gd name="connsiteY65" fmla="*/ 447523 h 608514"/>
                <a:gd name="connsiteX66" fmla="*/ 328261 w 601689"/>
                <a:gd name="connsiteY66" fmla="*/ 325829 h 608514"/>
                <a:gd name="connsiteX67" fmla="*/ 381666 w 601689"/>
                <a:gd name="connsiteY67" fmla="*/ 355622 h 608514"/>
                <a:gd name="connsiteX68" fmla="*/ 317972 w 601689"/>
                <a:gd name="connsiteY68" fmla="*/ 481332 h 608514"/>
                <a:gd name="connsiteX69" fmla="*/ 342010 w 601689"/>
                <a:gd name="connsiteY69" fmla="*/ 564454 h 608514"/>
                <a:gd name="connsiteX70" fmla="*/ 242213 w 601689"/>
                <a:gd name="connsiteY70" fmla="*/ 573513 h 608514"/>
                <a:gd name="connsiteX71" fmla="*/ 5676 w 601689"/>
                <a:gd name="connsiteY71" fmla="*/ 515982 h 608514"/>
                <a:gd name="connsiteX72" fmla="*/ 438 w 601689"/>
                <a:gd name="connsiteY72" fmla="*/ 465548 h 608514"/>
                <a:gd name="connsiteX73" fmla="*/ 46081 w 601689"/>
                <a:gd name="connsiteY73" fmla="*/ 375982 h 608514"/>
                <a:gd name="connsiteX74" fmla="*/ 156165 w 601689"/>
                <a:gd name="connsiteY74" fmla="*/ 325829 h 608514"/>
                <a:gd name="connsiteX75" fmla="*/ 234643 w 601689"/>
                <a:gd name="connsiteY75" fmla="*/ 435 h 608514"/>
                <a:gd name="connsiteX76" fmla="*/ 296368 w 601689"/>
                <a:gd name="connsiteY76" fmla="*/ 13508 h 608514"/>
                <a:gd name="connsiteX77" fmla="*/ 326389 w 601689"/>
                <a:gd name="connsiteY77" fmla="*/ 41334 h 608514"/>
                <a:gd name="connsiteX78" fmla="*/ 359496 w 601689"/>
                <a:gd name="connsiteY78" fmla="*/ 146104 h 608514"/>
                <a:gd name="connsiteX79" fmla="*/ 355101 w 601689"/>
                <a:gd name="connsiteY79" fmla="*/ 162165 h 608514"/>
                <a:gd name="connsiteX80" fmla="*/ 365669 w 601689"/>
                <a:gd name="connsiteY80" fmla="*/ 206052 h 608514"/>
                <a:gd name="connsiteX81" fmla="*/ 344346 w 601689"/>
                <a:gd name="connsiteY81" fmla="*/ 243029 h 608514"/>
                <a:gd name="connsiteX82" fmla="*/ 269527 w 601689"/>
                <a:gd name="connsiteY82" fmla="*/ 335286 h 608514"/>
                <a:gd name="connsiteX83" fmla="*/ 214816 w 601689"/>
                <a:gd name="connsiteY83" fmla="*/ 335473 h 608514"/>
                <a:gd name="connsiteX84" fmla="*/ 140091 w 601689"/>
                <a:gd name="connsiteY84" fmla="*/ 243029 h 608514"/>
                <a:gd name="connsiteX85" fmla="*/ 118768 w 601689"/>
                <a:gd name="connsiteY85" fmla="*/ 206052 h 608514"/>
                <a:gd name="connsiteX86" fmla="*/ 129804 w 601689"/>
                <a:gd name="connsiteY86" fmla="*/ 162165 h 608514"/>
                <a:gd name="connsiteX87" fmla="*/ 125408 w 601689"/>
                <a:gd name="connsiteY87" fmla="*/ 146104 h 608514"/>
                <a:gd name="connsiteX88" fmla="*/ 125128 w 601689"/>
                <a:gd name="connsiteY88" fmla="*/ 94653 h 608514"/>
                <a:gd name="connsiteX89" fmla="*/ 155242 w 601689"/>
                <a:gd name="connsiteY89" fmla="*/ 41988 h 608514"/>
                <a:gd name="connsiteX90" fmla="*/ 183018 w 601689"/>
                <a:gd name="connsiteY90" fmla="*/ 18924 h 608514"/>
                <a:gd name="connsiteX91" fmla="*/ 210047 w 601689"/>
                <a:gd name="connsiteY91" fmla="*/ 5104 h 608514"/>
                <a:gd name="connsiteX92" fmla="*/ 234643 w 601689"/>
                <a:gd name="connsiteY92" fmla="*/ 435 h 60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1689" h="608514">
                  <a:moveTo>
                    <a:pt x="532306" y="527189"/>
                  </a:moveTo>
                  <a:cubicBezTo>
                    <a:pt x="527163" y="543902"/>
                    <a:pt x="519683" y="557441"/>
                    <a:pt x="511921" y="568271"/>
                  </a:cubicBezTo>
                  <a:cubicBezTo>
                    <a:pt x="531278" y="559961"/>
                    <a:pt x="547268" y="545489"/>
                    <a:pt x="557366" y="527189"/>
                  </a:cubicBezTo>
                  <a:close/>
                  <a:moveTo>
                    <a:pt x="484056" y="527189"/>
                  </a:moveTo>
                  <a:lnTo>
                    <a:pt x="484056" y="572006"/>
                  </a:lnTo>
                  <a:cubicBezTo>
                    <a:pt x="493220" y="562763"/>
                    <a:pt x="504815" y="548103"/>
                    <a:pt x="512296" y="527189"/>
                  </a:cubicBezTo>
                  <a:close/>
                  <a:moveTo>
                    <a:pt x="436741" y="527189"/>
                  </a:moveTo>
                  <a:cubicBezTo>
                    <a:pt x="444222" y="547823"/>
                    <a:pt x="455723" y="562576"/>
                    <a:pt x="464980" y="571913"/>
                  </a:cubicBezTo>
                  <a:lnTo>
                    <a:pt x="464980" y="527189"/>
                  </a:lnTo>
                  <a:close/>
                  <a:moveTo>
                    <a:pt x="391483" y="527189"/>
                  </a:moveTo>
                  <a:cubicBezTo>
                    <a:pt x="401582" y="545489"/>
                    <a:pt x="417572" y="559961"/>
                    <a:pt x="436928" y="568271"/>
                  </a:cubicBezTo>
                  <a:cubicBezTo>
                    <a:pt x="429167" y="557441"/>
                    <a:pt x="421686" y="543902"/>
                    <a:pt x="416543" y="527189"/>
                  </a:cubicBezTo>
                  <a:close/>
                  <a:moveTo>
                    <a:pt x="536888" y="454453"/>
                  </a:moveTo>
                  <a:cubicBezTo>
                    <a:pt x="538291" y="462857"/>
                    <a:pt x="539132" y="471820"/>
                    <a:pt x="539132" y="481344"/>
                  </a:cubicBezTo>
                  <a:cubicBezTo>
                    <a:pt x="539132" y="490961"/>
                    <a:pt x="538291" y="499924"/>
                    <a:pt x="536888" y="508234"/>
                  </a:cubicBezTo>
                  <a:lnTo>
                    <a:pt x="565408" y="508234"/>
                  </a:lnTo>
                  <a:cubicBezTo>
                    <a:pt x="567933" y="499644"/>
                    <a:pt x="569335" y="490681"/>
                    <a:pt x="569335" y="481344"/>
                  </a:cubicBezTo>
                  <a:cubicBezTo>
                    <a:pt x="569335" y="472007"/>
                    <a:pt x="567933" y="462950"/>
                    <a:pt x="565408" y="454453"/>
                  </a:cubicBezTo>
                  <a:close/>
                  <a:moveTo>
                    <a:pt x="484056" y="454453"/>
                  </a:moveTo>
                  <a:lnTo>
                    <a:pt x="484056" y="508234"/>
                  </a:lnTo>
                  <a:lnTo>
                    <a:pt x="517532" y="508234"/>
                  </a:lnTo>
                  <a:cubicBezTo>
                    <a:pt x="519028" y="500018"/>
                    <a:pt x="520057" y="491054"/>
                    <a:pt x="520057" y="481344"/>
                  </a:cubicBezTo>
                  <a:cubicBezTo>
                    <a:pt x="520057" y="471633"/>
                    <a:pt x="519028" y="462670"/>
                    <a:pt x="517438" y="454453"/>
                  </a:cubicBezTo>
                  <a:close/>
                  <a:moveTo>
                    <a:pt x="431411" y="454360"/>
                  </a:moveTo>
                  <a:cubicBezTo>
                    <a:pt x="429915" y="462576"/>
                    <a:pt x="428886" y="471540"/>
                    <a:pt x="428886" y="481250"/>
                  </a:cubicBezTo>
                  <a:cubicBezTo>
                    <a:pt x="428886" y="490961"/>
                    <a:pt x="429915" y="499924"/>
                    <a:pt x="431505" y="508141"/>
                  </a:cubicBezTo>
                  <a:lnTo>
                    <a:pt x="464980" y="508141"/>
                  </a:lnTo>
                  <a:lnTo>
                    <a:pt x="464980" y="454360"/>
                  </a:lnTo>
                  <a:close/>
                  <a:moveTo>
                    <a:pt x="383535" y="454360"/>
                  </a:moveTo>
                  <a:cubicBezTo>
                    <a:pt x="381010" y="462950"/>
                    <a:pt x="379701" y="471913"/>
                    <a:pt x="379701" y="481250"/>
                  </a:cubicBezTo>
                  <a:cubicBezTo>
                    <a:pt x="379701" y="490587"/>
                    <a:pt x="381010" y="499644"/>
                    <a:pt x="383535" y="508141"/>
                  </a:cubicBezTo>
                  <a:lnTo>
                    <a:pt x="412055" y="508141"/>
                  </a:lnTo>
                  <a:cubicBezTo>
                    <a:pt x="410746" y="499831"/>
                    <a:pt x="409811" y="490868"/>
                    <a:pt x="409811" y="481250"/>
                  </a:cubicBezTo>
                  <a:cubicBezTo>
                    <a:pt x="409811" y="471633"/>
                    <a:pt x="410746" y="462670"/>
                    <a:pt x="412055" y="454360"/>
                  </a:cubicBezTo>
                  <a:close/>
                  <a:moveTo>
                    <a:pt x="511921" y="394323"/>
                  </a:moveTo>
                  <a:cubicBezTo>
                    <a:pt x="519683" y="405154"/>
                    <a:pt x="527163" y="418786"/>
                    <a:pt x="532306" y="435406"/>
                  </a:cubicBezTo>
                  <a:lnTo>
                    <a:pt x="557366" y="435406"/>
                  </a:lnTo>
                  <a:cubicBezTo>
                    <a:pt x="547268" y="417292"/>
                    <a:pt x="531278" y="402726"/>
                    <a:pt x="511921" y="394323"/>
                  </a:cubicBezTo>
                  <a:close/>
                  <a:moveTo>
                    <a:pt x="436928" y="394323"/>
                  </a:moveTo>
                  <a:cubicBezTo>
                    <a:pt x="417572" y="402726"/>
                    <a:pt x="401582" y="417292"/>
                    <a:pt x="391483" y="435406"/>
                  </a:cubicBezTo>
                  <a:lnTo>
                    <a:pt x="416543" y="435406"/>
                  </a:lnTo>
                  <a:cubicBezTo>
                    <a:pt x="421686" y="418786"/>
                    <a:pt x="429167" y="405154"/>
                    <a:pt x="436928" y="394323"/>
                  </a:cubicBezTo>
                  <a:close/>
                  <a:moveTo>
                    <a:pt x="484056" y="390775"/>
                  </a:moveTo>
                  <a:lnTo>
                    <a:pt x="484056" y="435406"/>
                  </a:lnTo>
                  <a:lnTo>
                    <a:pt x="512202" y="435406"/>
                  </a:lnTo>
                  <a:cubicBezTo>
                    <a:pt x="504721" y="414771"/>
                    <a:pt x="493220" y="400112"/>
                    <a:pt x="484056" y="390775"/>
                  </a:cubicBezTo>
                  <a:close/>
                  <a:moveTo>
                    <a:pt x="464980" y="390588"/>
                  </a:moveTo>
                  <a:cubicBezTo>
                    <a:pt x="455723" y="399832"/>
                    <a:pt x="444128" y="414491"/>
                    <a:pt x="436647" y="435406"/>
                  </a:cubicBezTo>
                  <a:lnTo>
                    <a:pt x="464980" y="435406"/>
                  </a:lnTo>
                  <a:close/>
                  <a:moveTo>
                    <a:pt x="474425" y="354267"/>
                  </a:moveTo>
                  <a:cubicBezTo>
                    <a:pt x="544649" y="354267"/>
                    <a:pt x="601689" y="411316"/>
                    <a:pt x="601689" y="481344"/>
                  </a:cubicBezTo>
                  <a:cubicBezTo>
                    <a:pt x="601689" y="551465"/>
                    <a:pt x="544649" y="608514"/>
                    <a:pt x="474425" y="608514"/>
                  </a:cubicBezTo>
                  <a:cubicBezTo>
                    <a:pt x="404200" y="608514"/>
                    <a:pt x="347160" y="551465"/>
                    <a:pt x="347160" y="481344"/>
                  </a:cubicBezTo>
                  <a:cubicBezTo>
                    <a:pt x="347160" y="411316"/>
                    <a:pt x="404200" y="354267"/>
                    <a:pt x="474425" y="354267"/>
                  </a:cubicBezTo>
                  <a:close/>
                  <a:moveTo>
                    <a:pt x="156165" y="325829"/>
                  </a:moveTo>
                  <a:lnTo>
                    <a:pt x="194606" y="447523"/>
                  </a:lnTo>
                  <a:lnTo>
                    <a:pt x="201808" y="470405"/>
                  </a:lnTo>
                  <a:lnTo>
                    <a:pt x="201995" y="470031"/>
                  </a:lnTo>
                  <a:lnTo>
                    <a:pt x="208355" y="489457"/>
                  </a:lnTo>
                  <a:lnTo>
                    <a:pt x="228651" y="431926"/>
                  </a:lnTo>
                  <a:cubicBezTo>
                    <a:pt x="178800" y="362440"/>
                    <a:pt x="238752" y="363094"/>
                    <a:pt x="242119" y="363187"/>
                  </a:cubicBezTo>
                  <a:cubicBezTo>
                    <a:pt x="245487" y="363094"/>
                    <a:pt x="305439" y="362347"/>
                    <a:pt x="255588" y="431926"/>
                  </a:cubicBezTo>
                  <a:lnTo>
                    <a:pt x="275884" y="489457"/>
                  </a:lnTo>
                  <a:lnTo>
                    <a:pt x="282244" y="470031"/>
                  </a:lnTo>
                  <a:lnTo>
                    <a:pt x="282431" y="470405"/>
                  </a:lnTo>
                  <a:lnTo>
                    <a:pt x="289633" y="447523"/>
                  </a:lnTo>
                  <a:lnTo>
                    <a:pt x="328261" y="325829"/>
                  </a:lnTo>
                  <a:cubicBezTo>
                    <a:pt x="328261" y="325829"/>
                    <a:pt x="349772" y="340866"/>
                    <a:pt x="381666" y="355622"/>
                  </a:cubicBezTo>
                  <a:cubicBezTo>
                    <a:pt x="343038" y="384108"/>
                    <a:pt x="317972" y="429778"/>
                    <a:pt x="317972" y="481332"/>
                  </a:cubicBezTo>
                  <a:cubicBezTo>
                    <a:pt x="317972" y="511872"/>
                    <a:pt x="326764" y="540358"/>
                    <a:pt x="342010" y="564454"/>
                  </a:cubicBezTo>
                  <a:cubicBezTo>
                    <a:pt x="312828" y="569871"/>
                    <a:pt x="279438" y="573513"/>
                    <a:pt x="242213" y="573513"/>
                  </a:cubicBezTo>
                  <a:cubicBezTo>
                    <a:pt x="94061" y="573420"/>
                    <a:pt x="5676" y="515982"/>
                    <a:pt x="5676" y="515982"/>
                  </a:cubicBezTo>
                  <a:cubicBezTo>
                    <a:pt x="3057" y="500665"/>
                    <a:pt x="438" y="465548"/>
                    <a:pt x="438" y="465548"/>
                  </a:cubicBezTo>
                  <a:cubicBezTo>
                    <a:pt x="-1433" y="439771"/>
                    <a:pt x="812" y="387470"/>
                    <a:pt x="46081" y="375982"/>
                  </a:cubicBezTo>
                  <a:cubicBezTo>
                    <a:pt x="106781" y="360572"/>
                    <a:pt x="156165" y="325829"/>
                    <a:pt x="156165" y="325829"/>
                  </a:cubicBezTo>
                  <a:close/>
                  <a:moveTo>
                    <a:pt x="234643" y="435"/>
                  </a:moveTo>
                  <a:cubicBezTo>
                    <a:pt x="261484" y="-1806"/>
                    <a:pt x="281779" y="4917"/>
                    <a:pt x="296368" y="13508"/>
                  </a:cubicBezTo>
                  <a:cubicBezTo>
                    <a:pt x="318159" y="25460"/>
                    <a:pt x="326389" y="41334"/>
                    <a:pt x="326389" y="41334"/>
                  </a:cubicBezTo>
                  <a:cubicBezTo>
                    <a:pt x="326389" y="41334"/>
                    <a:pt x="376331" y="44883"/>
                    <a:pt x="359496" y="146104"/>
                  </a:cubicBezTo>
                  <a:cubicBezTo>
                    <a:pt x="358468" y="151426"/>
                    <a:pt x="356971" y="156749"/>
                    <a:pt x="355101" y="162165"/>
                  </a:cubicBezTo>
                  <a:cubicBezTo>
                    <a:pt x="365108" y="161231"/>
                    <a:pt x="376798" y="167020"/>
                    <a:pt x="365669" y="206052"/>
                  </a:cubicBezTo>
                  <a:cubicBezTo>
                    <a:pt x="357626" y="234626"/>
                    <a:pt x="350144" y="242563"/>
                    <a:pt x="344346" y="243029"/>
                  </a:cubicBezTo>
                  <a:cubicBezTo>
                    <a:pt x="339108" y="276925"/>
                    <a:pt x="312080" y="319972"/>
                    <a:pt x="269527" y="335286"/>
                  </a:cubicBezTo>
                  <a:cubicBezTo>
                    <a:pt x="251945" y="341636"/>
                    <a:pt x="232492" y="341636"/>
                    <a:pt x="214816" y="335473"/>
                  </a:cubicBezTo>
                  <a:cubicBezTo>
                    <a:pt x="171515" y="320253"/>
                    <a:pt x="145329" y="277019"/>
                    <a:pt x="140091" y="243029"/>
                  </a:cubicBezTo>
                  <a:cubicBezTo>
                    <a:pt x="134386" y="242656"/>
                    <a:pt x="126904" y="234626"/>
                    <a:pt x="118768" y="206052"/>
                  </a:cubicBezTo>
                  <a:cubicBezTo>
                    <a:pt x="107732" y="167020"/>
                    <a:pt x="119423" y="161231"/>
                    <a:pt x="129804" y="162165"/>
                  </a:cubicBezTo>
                  <a:cubicBezTo>
                    <a:pt x="127746" y="156749"/>
                    <a:pt x="126437" y="151426"/>
                    <a:pt x="125408" y="146104"/>
                  </a:cubicBezTo>
                  <a:cubicBezTo>
                    <a:pt x="121761" y="127895"/>
                    <a:pt x="120919" y="110994"/>
                    <a:pt x="125128" y="94653"/>
                  </a:cubicBezTo>
                  <a:cubicBezTo>
                    <a:pt x="130271" y="72896"/>
                    <a:pt x="141962" y="55434"/>
                    <a:pt x="155242" y="41988"/>
                  </a:cubicBezTo>
                  <a:cubicBezTo>
                    <a:pt x="163566" y="33024"/>
                    <a:pt x="173011" y="25273"/>
                    <a:pt x="183018" y="18924"/>
                  </a:cubicBezTo>
                  <a:cubicBezTo>
                    <a:pt x="191248" y="13321"/>
                    <a:pt x="200227" y="8466"/>
                    <a:pt x="210047" y="5104"/>
                  </a:cubicBezTo>
                  <a:cubicBezTo>
                    <a:pt x="217809" y="2489"/>
                    <a:pt x="225945" y="809"/>
                    <a:pt x="234643" y="435"/>
                  </a:cubicBezTo>
                  <a:close/>
                </a:path>
              </a:pathLst>
            </a:custGeom>
            <a:solidFill>
              <a:schemeClr val="bg1">
                <a:lumMod val="50000"/>
              </a:schemeClr>
            </a:solidFill>
            <a:ln>
              <a:noFill/>
            </a:ln>
          </p:spPr>
          <p:txBody>
            <a:bodyPr wrap="square" lIns="91440" tIns="45720" rIns="91440" bIns="45720" anchor="ctr">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1090930" y="1070610"/>
            <a:ext cx="1605280" cy="337185"/>
          </a:xfrm>
          <a:prstGeom prst="rect">
            <a:avLst/>
          </a:prstGeom>
          <a:noFill/>
        </p:spPr>
        <p:txBody>
          <a:bodyPr wrap="none" rtlCol="0" anchor="t">
            <a:spAutoFit/>
          </a:bodyPr>
          <a:lstStyle/>
          <a:p>
            <a:pPr algn="just" eaLnBrk="1" hangingPunct="1">
              <a:lnSpc>
                <a:spcPct val="100000"/>
              </a:lnSpc>
            </a:pPr>
            <a:r>
              <a:rPr kumimoji="1" lang="zh-CN" altLang="en-US" sz="1600" b="1" dirty="0">
                <a:solidFill>
                  <a:srgbClr val="2363AF"/>
                </a:solidFill>
                <a:latin typeface="微软雅黑" panose="020B0503020204020204" pitchFamily="34" charset="-122"/>
                <a:ea typeface="微软雅黑" panose="020B0503020204020204" pitchFamily="34" charset="-122"/>
                <a:sym typeface="+mn-ea"/>
              </a:rPr>
              <a:t>易燃固体的特性</a:t>
            </a:r>
            <a:endParaRPr kumimoji="1" lang="zh-CN" altLang="en-US" sz="1600" b="1" dirty="0">
              <a:solidFill>
                <a:srgbClr val="2363AF"/>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107123" y="1386840"/>
            <a:ext cx="4936490" cy="521970"/>
          </a:xfrm>
          <a:prstGeom prst="rect">
            <a:avLst/>
          </a:prstGeom>
          <a:noFill/>
        </p:spPr>
        <p:txBody>
          <a:bodyPr wrap="square" rtlCol="0" anchor="t">
            <a:spAutoFit/>
          </a:bodyPr>
          <a:lstStyle/>
          <a:p>
            <a:pPr algn="just" eaLnBrk="1" hangingPunct="1">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易燃性（红磷、硫磺、萘、安全火柴；</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三硝基甲苯</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含水</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）、硝化棉（</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25%〈</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含水</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〈28%</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107123" y="1868805"/>
            <a:ext cx="3738880" cy="306705"/>
          </a:xfrm>
          <a:prstGeom prst="rect">
            <a:avLst/>
          </a:prstGeom>
          <a:noFill/>
        </p:spPr>
        <p:txBody>
          <a:bodyPr wrap="none" rtlCol="0" anchor="t">
            <a:spAutoFit/>
          </a:bodyPr>
          <a:lstStyle/>
          <a:p>
            <a:pPr algn="just">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rPr>
              <a:t>可分散性与可氧化性（硅粉、锰粉、钛粉等）</a:t>
            </a:r>
            <a:endPar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107123" y="2157095"/>
            <a:ext cx="3208655" cy="306705"/>
          </a:xfrm>
          <a:prstGeom prst="rect">
            <a:avLst/>
          </a:prstGeom>
          <a:noFill/>
        </p:spPr>
        <p:txBody>
          <a:bodyPr wrap="none" rtlCol="0" anchor="t">
            <a:spAutoFit/>
          </a:bodyPr>
          <a:lstStyle/>
          <a:p>
            <a:pPr algn="just">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热分解性（多聚甲醛、</a:t>
            </a:r>
            <a:r>
              <a:rPr lang="en-US" altLang="zh-CN"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硝基联苯等）</a:t>
            </a:r>
            <a:endParaRPr lang="zh-CN" altLang="en-US" sz="14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090930" y="2549525"/>
            <a:ext cx="1605280" cy="337185"/>
          </a:xfrm>
          <a:prstGeom prst="rect">
            <a:avLst/>
          </a:prstGeom>
          <a:noFill/>
        </p:spPr>
        <p:txBody>
          <a:bodyPr wrap="none" rtlCol="0" anchor="t">
            <a:spAutoFit/>
          </a:bodyPr>
          <a:lstStyle/>
          <a:p>
            <a:pPr algn="just" eaLnBrk="1" hangingPunct="1">
              <a:lnSpc>
                <a:spcPct val="100000"/>
              </a:lnSpc>
            </a:pPr>
            <a:r>
              <a:rPr kumimoji="1" lang="zh-CN" altLang="en-US" sz="1600" b="1" dirty="0">
                <a:solidFill>
                  <a:srgbClr val="2363AF"/>
                </a:solidFill>
                <a:latin typeface="微软雅黑" panose="020B0503020204020204" pitchFamily="34" charset="-122"/>
                <a:ea typeface="微软雅黑" panose="020B0503020204020204" pitchFamily="34" charset="-122"/>
                <a:sym typeface="+mn-ea"/>
              </a:rPr>
              <a:t>自燃物品的特性</a:t>
            </a:r>
            <a:endParaRPr kumimoji="1" lang="zh-CN" altLang="en-US" sz="1600" b="1" dirty="0">
              <a:solidFill>
                <a:srgbClr val="2363AF"/>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094105" y="2848610"/>
            <a:ext cx="4142740" cy="521970"/>
          </a:xfrm>
          <a:prstGeom prst="rect">
            <a:avLst/>
          </a:prstGeom>
          <a:noFill/>
        </p:spPr>
        <p:txBody>
          <a:bodyPr wrap="square" rtlCol="0" anchor="t">
            <a:spAutoFit/>
          </a:bodyPr>
          <a:lstStyle/>
          <a:p>
            <a:pPr algn="just">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rPr>
              <a:t>极易氧化（黄磷、硫化亚铁、硫化钠、烷基铝、油棉纱等）</a:t>
            </a:r>
            <a:endPar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1094105" y="3325495"/>
            <a:ext cx="3027680" cy="306705"/>
          </a:xfrm>
          <a:prstGeom prst="rect">
            <a:avLst/>
          </a:prstGeom>
          <a:noFill/>
        </p:spPr>
        <p:txBody>
          <a:bodyPr wrap="none" rtlCol="0" anchor="t">
            <a:spAutoFit/>
          </a:bodyPr>
          <a:lstStyle/>
          <a:p>
            <a:pPr algn="just">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rPr>
              <a:t>易分解（硝化纤维片基、种子饼等）</a:t>
            </a:r>
            <a:endPar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090930" y="3820795"/>
            <a:ext cx="2011680" cy="337185"/>
          </a:xfrm>
          <a:prstGeom prst="rect">
            <a:avLst/>
          </a:prstGeom>
          <a:noFill/>
        </p:spPr>
        <p:txBody>
          <a:bodyPr wrap="none" rtlCol="0" anchor="t">
            <a:spAutoFit/>
          </a:bodyPr>
          <a:lstStyle/>
          <a:p>
            <a:pPr algn="just">
              <a:lnSpc>
                <a:spcPct val="100000"/>
              </a:lnSpc>
            </a:pPr>
            <a:r>
              <a:rPr kumimoji="1" lang="zh-CN" altLang="en-US" sz="1600" b="1" dirty="0">
                <a:solidFill>
                  <a:srgbClr val="2363AF"/>
                </a:solidFill>
                <a:latin typeface="微软雅黑" panose="020B0503020204020204" pitchFamily="34" charset="-122"/>
                <a:ea typeface="微软雅黑" panose="020B0503020204020204" pitchFamily="34" charset="-122"/>
                <a:sym typeface="+mn-ea"/>
              </a:rPr>
              <a:t>遇湿易燃物品的特性</a:t>
            </a:r>
            <a:endParaRPr kumimoji="1" lang="zh-CN" altLang="en-US" sz="1600" b="1" dirty="0">
              <a:solidFill>
                <a:srgbClr val="2363AF"/>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090930" y="4157980"/>
            <a:ext cx="3637915" cy="521970"/>
          </a:xfrm>
          <a:prstGeom prst="rect">
            <a:avLst/>
          </a:prstGeom>
          <a:noFill/>
        </p:spPr>
        <p:txBody>
          <a:bodyPr wrap="square" rtlCol="0" anchor="t">
            <a:spAutoFit/>
          </a:bodyPr>
          <a:lstStyle/>
          <a:p>
            <a:pPr algn="just">
              <a:lnSpc>
                <a:spcPct val="100000"/>
              </a:lnSpc>
            </a:pPr>
            <a:r>
              <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rPr>
              <a:t>遇湿易燃性（金属钠、金属钾、铝粉、金属氢化物、碳化钙、磷化锌等）</a:t>
            </a:r>
            <a:endParaRPr lang="zh-CN" altLang="en-US" sz="14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12" name="20641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1130935" y="1191260"/>
            <a:ext cx="7807960" cy="3613785"/>
            <a:chOff x="669925" y="1123950"/>
            <a:chExt cx="10850563" cy="5022850"/>
          </a:xfrm>
        </p:grpSpPr>
        <p:sp>
          <p:nvSpPr>
            <p:cNvPr id="25" name="íṧ1iḑe"/>
            <p:cNvSpPr/>
            <p:nvPr/>
          </p:nvSpPr>
          <p:spPr>
            <a:xfrm>
              <a:off x="7648575" y="1123950"/>
              <a:ext cx="3871913" cy="5019675"/>
            </a:xfrm>
            <a:prstGeom prst="rect">
              <a:avLst/>
            </a:prstGeom>
            <a:blipFill rotWithShape="1">
              <a:blip r:embed="rId3"/>
              <a:stretch>
                <a:fillRect/>
              </a:stretch>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p>
          </p:txBody>
        </p:sp>
        <p:sp>
          <p:nvSpPr>
            <p:cNvPr id="26" name="íṩľidè"/>
            <p:cNvSpPr/>
            <p:nvPr/>
          </p:nvSpPr>
          <p:spPr>
            <a:xfrm>
              <a:off x="6209537" y="2843228"/>
              <a:ext cx="3666093" cy="1590644"/>
            </a:xfrm>
            <a:prstGeom prst="parallelogram">
              <a:avLst>
                <a:gd name="adj" fmla="val 524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27" name="ïṧļíďè"/>
            <p:cNvSpPr/>
            <p:nvPr/>
          </p:nvSpPr>
          <p:spPr>
            <a:xfrm>
              <a:off x="6819014" y="1130300"/>
              <a:ext cx="3666093" cy="1590644"/>
            </a:xfrm>
            <a:prstGeom prst="parallelogram">
              <a:avLst>
                <a:gd name="adj" fmla="val 5241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39" name="ïṧľïḑé"/>
            <p:cNvSpPr/>
            <p:nvPr/>
          </p:nvSpPr>
          <p:spPr>
            <a:xfrm>
              <a:off x="5600060" y="4556156"/>
              <a:ext cx="3666093" cy="1590644"/>
            </a:xfrm>
            <a:prstGeom prst="parallelogram">
              <a:avLst>
                <a:gd name="adj" fmla="val 5241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40" name="íṥḷíďé"/>
            <p:cNvSpPr/>
            <p:nvPr/>
          </p:nvSpPr>
          <p:spPr bwMode="auto">
            <a:xfrm>
              <a:off x="8353398" y="1638392"/>
              <a:ext cx="597324" cy="574460"/>
            </a:xfrm>
            <a:custGeom>
              <a:avLst/>
              <a:gdLst>
                <a:gd name="connsiteX0" fmla="*/ 61288 w 609549"/>
                <a:gd name="connsiteY0" fmla="*/ 383285 h 586216"/>
                <a:gd name="connsiteX1" fmla="*/ 71162 w 609549"/>
                <a:gd name="connsiteY1" fmla="*/ 387101 h 586216"/>
                <a:gd name="connsiteX2" fmla="*/ 120018 w 609549"/>
                <a:gd name="connsiteY2" fmla="*/ 435892 h 586216"/>
                <a:gd name="connsiteX3" fmla="*/ 120018 w 609549"/>
                <a:gd name="connsiteY3" fmla="*/ 454200 h 586216"/>
                <a:gd name="connsiteX4" fmla="*/ 56639 w 609549"/>
                <a:gd name="connsiteY4" fmla="*/ 517543 h 586216"/>
                <a:gd name="connsiteX5" fmla="*/ 35592 w 609549"/>
                <a:gd name="connsiteY5" fmla="*/ 513644 h 586216"/>
                <a:gd name="connsiteX6" fmla="*/ 51877 w 609549"/>
                <a:gd name="connsiteY6" fmla="*/ 388099 h 586216"/>
                <a:gd name="connsiteX7" fmla="*/ 61288 w 609549"/>
                <a:gd name="connsiteY7" fmla="*/ 383285 h 586216"/>
                <a:gd name="connsiteX8" fmla="*/ 235245 w 609549"/>
                <a:gd name="connsiteY8" fmla="*/ 302810 h 586216"/>
                <a:gd name="connsiteX9" fmla="*/ 306042 w 609549"/>
                <a:gd name="connsiteY9" fmla="*/ 373466 h 586216"/>
                <a:gd name="connsiteX10" fmla="*/ 258717 w 609549"/>
                <a:gd name="connsiteY10" fmla="*/ 420680 h 586216"/>
                <a:gd name="connsiteX11" fmla="*/ 230246 w 609549"/>
                <a:gd name="connsiteY11" fmla="*/ 550152 h 586216"/>
                <a:gd name="connsiteX12" fmla="*/ 92223 w 609549"/>
                <a:gd name="connsiteY12" fmla="*/ 575305 h 586216"/>
                <a:gd name="connsiteX13" fmla="*/ 88748 w 609549"/>
                <a:gd name="connsiteY13" fmla="*/ 556143 h 586216"/>
                <a:gd name="connsiteX14" fmla="*/ 165115 w 609549"/>
                <a:gd name="connsiteY14" fmla="*/ 479877 h 586216"/>
                <a:gd name="connsiteX15" fmla="*/ 165115 w 609549"/>
                <a:gd name="connsiteY15" fmla="*/ 446308 h 586216"/>
                <a:gd name="connsiteX16" fmla="*/ 88700 w 609549"/>
                <a:gd name="connsiteY16" fmla="*/ 369995 h 586216"/>
                <a:gd name="connsiteX17" fmla="*/ 92128 w 609549"/>
                <a:gd name="connsiteY17" fmla="*/ 350976 h 586216"/>
                <a:gd name="connsiteX18" fmla="*/ 189111 w 609549"/>
                <a:gd name="connsiteY18" fmla="*/ 348884 h 586216"/>
                <a:gd name="connsiteX19" fmla="*/ 257958 w 609549"/>
                <a:gd name="connsiteY19" fmla="*/ 161679 h 586216"/>
                <a:gd name="connsiteX20" fmla="*/ 317251 w 609549"/>
                <a:gd name="connsiteY20" fmla="*/ 220879 h 586216"/>
                <a:gd name="connsiteX21" fmla="*/ 388070 w 609549"/>
                <a:gd name="connsiteY21" fmla="*/ 291586 h 586216"/>
                <a:gd name="connsiteX22" fmla="*/ 604906 w 609549"/>
                <a:gd name="connsiteY22" fmla="*/ 508130 h 586216"/>
                <a:gd name="connsiteX23" fmla="*/ 604906 w 609549"/>
                <a:gd name="connsiteY23" fmla="*/ 530526 h 586216"/>
                <a:gd name="connsiteX24" fmla="*/ 556567 w 609549"/>
                <a:gd name="connsiteY24" fmla="*/ 578789 h 586216"/>
                <a:gd name="connsiteX25" fmla="*/ 545327 w 609549"/>
                <a:gd name="connsiteY25" fmla="*/ 583449 h 586216"/>
                <a:gd name="connsiteX26" fmla="*/ 534135 w 609549"/>
                <a:gd name="connsiteY26" fmla="*/ 578789 h 586216"/>
                <a:gd name="connsiteX27" fmla="*/ 317251 w 609549"/>
                <a:gd name="connsiteY27" fmla="*/ 362293 h 586216"/>
                <a:gd name="connsiteX28" fmla="*/ 246481 w 609549"/>
                <a:gd name="connsiteY28" fmla="*/ 291586 h 586216"/>
                <a:gd name="connsiteX29" fmla="*/ 187140 w 609549"/>
                <a:gd name="connsiteY29" fmla="*/ 232339 h 586216"/>
                <a:gd name="connsiteX30" fmla="*/ 58606 w 609549"/>
                <a:gd name="connsiteY30" fmla="*/ 160814 h 586216"/>
                <a:gd name="connsiteX31" fmla="*/ 126401 w 609549"/>
                <a:gd name="connsiteY31" fmla="*/ 228498 h 586216"/>
                <a:gd name="connsiteX32" fmla="*/ 111975 w 609549"/>
                <a:gd name="connsiteY32" fmla="*/ 242899 h 586216"/>
                <a:gd name="connsiteX33" fmla="*/ 119307 w 609549"/>
                <a:gd name="connsiteY33" fmla="*/ 250219 h 586216"/>
                <a:gd name="connsiteX34" fmla="*/ 119307 w 609549"/>
                <a:gd name="connsiteY34" fmla="*/ 277692 h 586216"/>
                <a:gd name="connsiteX35" fmla="*/ 115641 w 609549"/>
                <a:gd name="connsiteY35" fmla="*/ 281352 h 586216"/>
                <a:gd name="connsiteX36" fmla="*/ 88123 w 609549"/>
                <a:gd name="connsiteY36" fmla="*/ 281352 h 586216"/>
                <a:gd name="connsiteX37" fmla="*/ 5712 w 609549"/>
                <a:gd name="connsiteY37" fmla="*/ 199029 h 586216"/>
                <a:gd name="connsiteX38" fmla="*/ 5712 w 609549"/>
                <a:gd name="connsiteY38" fmla="*/ 171604 h 586216"/>
                <a:gd name="connsiteX39" fmla="*/ 9378 w 609549"/>
                <a:gd name="connsiteY39" fmla="*/ 167944 h 586216"/>
                <a:gd name="connsiteX40" fmla="*/ 36849 w 609549"/>
                <a:gd name="connsiteY40" fmla="*/ 167944 h 586216"/>
                <a:gd name="connsiteX41" fmla="*/ 44180 w 609549"/>
                <a:gd name="connsiteY41" fmla="*/ 175264 h 586216"/>
                <a:gd name="connsiteX42" fmla="*/ 585775 w 609549"/>
                <a:gd name="connsiteY42" fmla="*/ 66370 h 586216"/>
                <a:gd name="connsiteX43" fmla="*/ 595263 w 609549"/>
                <a:gd name="connsiteY43" fmla="*/ 73839 h 586216"/>
                <a:gd name="connsiteX44" fmla="*/ 578978 w 609549"/>
                <a:gd name="connsiteY44" fmla="*/ 199341 h 586216"/>
                <a:gd name="connsiteX45" fmla="*/ 559693 w 609549"/>
                <a:gd name="connsiteY45" fmla="*/ 200387 h 586216"/>
                <a:gd name="connsiteX46" fmla="*/ 510789 w 609549"/>
                <a:gd name="connsiteY46" fmla="*/ 151612 h 586216"/>
                <a:gd name="connsiteX47" fmla="*/ 510789 w 609549"/>
                <a:gd name="connsiteY47" fmla="*/ 133262 h 586216"/>
                <a:gd name="connsiteX48" fmla="*/ 574216 w 609549"/>
                <a:gd name="connsiteY48" fmla="*/ 69988 h 586216"/>
                <a:gd name="connsiteX49" fmla="*/ 585775 w 609549"/>
                <a:gd name="connsiteY49" fmla="*/ 66370 h 586216"/>
                <a:gd name="connsiteX50" fmla="*/ 158702 w 609549"/>
                <a:gd name="connsiteY50" fmla="*/ 26758 h 586216"/>
                <a:gd name="connsiteX51" fmla="*/ 172463 w 609549"/>
                <a:gd name="connsiteY51" fmla="*/ 32464 h 586216"/>
                <a:gd name="connsiteX52" fmla="*/ 179701 w 609549"/>
                <a:gd name="connsiteY52" fmla="*/ 39691 h 586216"/>
                <a:gd name="connsiteX53" fmla="*/ 246935 w 609549"/>
                <a:gd name="connsiteY53" fmla="*/ 106831 h 586216"/>
                <a:gd name="connsiteX54" fmla="*/ 254886 w 609549"/>
                <a:gd name="connsiteY54" fmla="*/ 114819 h 586216"/>
                <a:gd name="connsiteX55" fmla="*/ 257600 w 609549"/>
                <a:gd name="connsiteY55" fmla="*/ 138879 h 586216"/>
                <a:gd name="connsiteX56" fmla="*/ 254886 w 609549"/>
                <a:gd name="connsiteY56" fmla="*/ 142255 h 586216"/>
                <a:gd name="connsiteX57" fmla="*/ 252315 w 609549"/>
                <a:gd name="connsiteY57" fmla="*/ 144823 h 586216"/>
                <a:gd name="connsiteX58" fmla="*/ 246696 w 609549"/>
                <a:gd name="connsiteY58" fmla="*/ 150434 h 586216"/>
                <a:gd name="connsiteX59" fmla="*/ 175892 w 609549"/>
                <a:gd name="connsiteY59" fmla="*/ 221140 h 586216"/>
                <a:gd name="connsiteX60" fmla="*/ 172463 w 609549"/>
                <a:gd name="connsiteY60" fmla="*/ 224611 h 586216"/>
                <a:gd name="connsiteX61" fmla="*/ 170130 w 609549"/>
                <a:gd name="connsiteY61" fmla="*/ 226560 h 586216"/>
                <a:gd name="connsiteX62" fmla="*/ 162274 w 609549"/>
                <a:gd name="connsiteY62" fmla="*/ 229936 h 586216"/>
                <a:gd name="connsiteX63" fmla="*/ 158702 w 609549"/>
                <a:gd name="connsiteY63" fmla="*/ 230269 h 586216"/>
                <a:gd name="connsiteX64" fmla="*/ 144942 w 609549"/>
                <a:gd name="connsiteY64" fmla="*/ 224611 h 586216"/>
                <a:gd name="connsiteX65" fmla="*/ 137609 w 609549"/>
                <a:gd name="connsiteY65" fmla="*/ 217288 h 586216"/>
                <a:gd name="connsiteX66" fmla="*/ 69804 w 609549"/>
                <a:gd name="connsiteY66" fmla="*/ 149578 h 586216"/>
                <a:gd name="connsiteX67" fmla="*/ 62519 w 609549"/>
                <a:gd name="connsiteY67" fmla="*/ 142255 h 586216"/>
                <a:gd name="connsiteX68" fmla="*/ 62519 w 609549"/>
                <a:gd name="connsiteY68" fmla="*/ 114819 h 586216"/>
                <a:gd name="connsiteX69" fmla="*/ 144942 w 609549"/>
                <a:gd name="connsiteY69" fmla="*/ 32464 h 586216"/>
                <a:gd name="connsiteX70" fmla="*/ 158702 w 609549"/>
                <a:gd name="connsiteY70" fmla="*/ 26758 h 586216"/>
                <a:gd name="connsiteX71" fmla="*/ 254809 w 609549"/>
                <a:gd name="connsiteY71" fmla="*/ 6542 h 586216"/>
                <a:gd name="connsiteX72" fmla="*/ 321015 w 609549"/>
                <a:gd name="connsiteY72" fmla="*/ 29913 h 586216"/>
                <a:gd name="connsiteX73" fmla="*/ 260017 w 609549"/>
                <a:gd name="connsiteY73" fmla="*/ 97465 h 586216"/>
                <a:gd name="connsiteX74" fmla="*/ 193067 w 609549"/>
                <a:gd name="connsiteY74" fmla="*/ 30626 h 586216"/>
                <a:gd name="connsiteX75" fmla="*/ 254809 w 609549"/>
                <a:gd name="connsiteY75" fmla="*/ 6542 h 586216"/>
                <a:gd name="connsiteX76" fmla="*/ 503105 w 609549"/>
                <a:gd name="connsiteY76" fmla="*/ 953 h 586216"/>
                <a:gd name="connsiteX77" fmla="*/ 538560 w 609549"/>
                <a:gd name="connsiteY77" fmla="*/ 10911 h 586216"/>
                <a:gd name="connsiteX78" fmla="*/ 542083 w 609549"/>
                <a:gd name="connsiteY78" fmla="*/ 30073 h 586216"/>
                <a:gd name="connsiteX79" fmla="*/ 465709 w 609549"/>
                <a:gd name="connsiteY79" fmla="*/ 106341 h 586216"/>
                <a:gd name="connsiteX80" fmla="*/ 465709 w 609549"/>
                <a:gd name="connsiteY80" fmla="*/ 139911 h 586216"/>
                <a:gd name="connsiteX81" fmla="*/ 542131 w 609549"/>
                <a:gd name="connsiteY81" fmla="*/ 216227 h 586216"/>
                <a:gd name="connsiteX82" fmla="*/ 538655 w 609549"/>
                <a:gd name="connsiteY82" fmla="*/ 235246 h 586216"/>
                <a:gd name="connsiteX83" fmla="*/ 442187 w 609549"/>
                <a:gd name="connsiteY83" fmla="*/ 237528 h 586216"/>
                <a:gd name="connsiteX84" fmla="*/ 399238 w 609549"/>
                <a:gd name="connsiteY84" fmla="*/ 280370 h 586216"/>
                <a:gd name="connsiteX85" fmla="*/ 328482 w 609549"/>
                <a:gd name="connsiteY85" fmla="*/ 209712 h 586216"/>
                <a:gd name="connsiteX86" fmla="*/ 372240 w 609549"/>
                <a:gd name="connsiteY86" fmla="*/ 166015 h 586216"/>
                <a:gd name="connsiteX87" fmla="*/ 400571 w 609549"/>
                <a:gd name="connsiteY87" fmla="*/ 36064 h 586216"/>
                <a:gd name="connsiteX88" fmla="*/ 503105 w 609549"/>
                <a:gd name="connsiteY88" fmla="*/ 953 h 5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09549" h="586216">
                  <a:moveTo>
                    <a:pt x="61288" y="383285"/>
                  </a:moveTo>
                  <a:cubicBezTo>
                    <a:pt x="64829" y="383106"/>
                    <a:pt x="68448" y="384367"/>
                    <a:pt x="71162" y="387101"/>
                  </a:cubicBezTo>
                  <a:lnTo>
                    <a:pt x="120018" y="435892"/>
                  </a:lnTo>
                  <a:cubicBezTo>
                    <a:pt x="125113" y="440933"/>
                    <a:pt x="125113" y="449160"/>
                    <a:pt x="120018" y="454200"/>
                  </a:cubicBezTo>
                  <a:lnTo>
                    <a:pt x="56639" y="517543"/>
                  </a:lnTo>
                  <a:cubicBezTo>
                    <a:pt x="50211" y="523963"/>
                    <a:pt x="39211" y="522013"/>
                    <a:pt x="35592" y="513644"/>
                  </a:cubicBezTo>
                  <a:cubicBezTo>
                    <a:pt x="17783" y="472794"/>
                    <a:pt x="23211" y="424288"/>
                    <a:pt x="51877" y="388099"/>
                  </a:cubicBezTo>
                  <a:cubicBezTo>
                    <a:pt x="54282" y="385079"/>
                    <a:pt x="57746" y="383463"/>
                    <a:pt x="61288" y="383285"/>
                  </a:cubicBezTo>
                  <a:close/>
                  <a:moveTo>
                    <a:pt x="235245" y="302810"/>
                  </a:moveTo>
                  <a:lnTo>
                    <a:pt x="306042" y="373466"/>
                  </a:lnTo>
                  <a:lnTo>
                    <a:pt x="258717" y="420680"/>
                  </a:lnTo>
                  <a:cubicBezTo>
                    <a:pt x="274667" y="464329"/>
                    <a:pt x="265192" y="515300"/>
                    <a:pt x="230246" y="550152"/>
                  </a:cubicBezTo>
                  <a:cubicBezTo>
                    <a:pt x="192919" y="587430"/>
                    <a:pt x="137644" y="595798"/>
                    <a:pt x="92223" y="575305"/>
                  </a:cubicBezTo>
                  <a:cubicBezTo>
                    <a:pt x="84701" y="571882"/>
                    <a:pt x="82892" y="561992"/>
                    <a:pt x="88748" y="556143"/>
                  </a:cubicBezTo>
                  <a:lnTo>
                    <a:pt x="165115" y="479877"/>
                  </a:lnTo>
                  <a:cubicBezTo>
                    <a:pt x="174399" y="470605"/>
                    <a:pt x="174399" y="455580"/>
                    <a:pt x="165115" y="446308"/>
                  </a:cubicBezTo>
                  <a:lnTo>
                    <a:pt x="88700" y="369995"/>
                  </a:lnTo>
                  <a:cubicBezTo>
                    <a:pt x="82844" y="364194"/>
                    <a:pt x="84653" y="354399"/>
                    <a:pt x="92128" y="350976"/>
                  </a:cubicBezTo>
                  <a:cubicBezTo>
                    <a:pt x="122789" y="337092"/>
                    <a:pt x="157973" y="336379"/>
                    <a:pt x="189111" y="348884"/>
                  </a:cubicBezTo>
                  <a:close/>
                  <a:moveTo>
                    <a:pt x="257958" y="161679"/>
                  </a:moveTo>
                  <a:lnTo>
                    <a:pt x="317251" y="220879"/>
                  </a:lnTo>
                  <a:lnTo>
                    <a:pt x="388070" y="291586"/>
                  </a:lnTo>
                  <a:lnTo>
                    <a:pt x="604906" y="508130"/>
                  </a:lnTo>
                  <a:cubicBezTo>
                    <a:pt x="611097" y="514311"/>
                    <a:pt x="611097" y="524344"/>
                    <a:pt x="604906" y="530526"/>
                  </a:cubicBezTo>
                  <a:lnTo>
                    <a:pt x="556567" y="578789"/>
                  </a:lnTo>
                  <a:cubicBezTo>
                    <a:pt x="553471" y="581880"/>
                    <a:pt x="549423" y="583449"/>
                    <a:pt x="545327" y="583449"/>
                  </a:cubicBezTo>
                  <a:cubicBezTo>
                    <a:pt x="541279" y="583449"/>
                    <a:pt x="537231" y="581880"/>
                    <a:pt x="534135" y="578789"/>
                  </a:cubicBezTo>
                  <a:lnTo>
                    <a:pt x="317251" y="362293"/>
                  </a:lnTo>
                  <a:lnTo>
                    <a:pt x="246481" y="291586"/>
                  </a:lnTo>
                  <a:lnTo>
                    <a:pt x="187140" y="232339"/>
                  </a:lnTo>
                  <a:close/>
                  <a:moveTo>
                    <a:pt x="58606" y="160814"/>
                  </a:moveTo>
                  <a:lnTo>
                    <a:pt x="126401" y="228498"/>
                  </a:lnTo>
                  <a:lnTo>
                    <a:pt x="111975" y="242899"/>
                  </a:lnTo>
                  <a:lnTo>
                    <a:pt x="119307" y="250219"/>
                  </a:lnTo>
                  <a:cubicBezTo>
                    <a:pt x="126877" y="257824"/>
                    <a:pt x="126877" y="270087"/>
                    <a:pt x="119307" y="277692"/>
                  </a:cubicBezTo>
                  <a:lnTo>
                    <a:pt x="115641" y="281352"/>
                  </a:lnTo>
                  <a:cubicBezTo>
                    <a:pt x="108024" y="288909"/>
                    <a:pt x="95741" y="288909"/>
                    <a:pt x="88123" y="281352"/>
                  </a:cubicBezTo>
                  <a:lnTo>
                    <a:pt x="5712" y="199029"/>
                  </a:lnTo>
                  <a:cubicBezTo>
                    <a:pt x="-1905" y="191424"/>
                    <a:pt x="-1905" y="179161"/>
                    <a:pt x="5712" y="171604"/>
                  </a:cubicBezTo>
                  <a:lnTo>
                    <a:pt x="9378" y="167944"/>
                  </a:lnTo>
                  <a:cubicBezTo>
                    <a:pt x="16948" y="160339"/>
                    <a:pt x="29231" y="160339"/>
                    <a:pt x="36849" y="167944"/>
                  </a:cubicBezTo>
                  <a:lnTo>
                    <a:pt x="44180" y="175264"/>
                  </a:lnTo>
                  <a:close/>
                  <a:moveTo>
                    <a:pt x="585775" y="66370"/>
                  </a:moveTo>
                  <a:cubicBezTo>
                    <a:pt x="589775" y="67101"/>
                    <a:pt x="593430" y="69680"/>
                    <a:pt x="595263" y="73839"/>
                  </a:cubicBezTo>
                  <a:cubicBezTo>
                    <a:pt x="613072" y="114675"/>
                    <a:pt x="607644" y="163212"/>
                    <a:pt x="578978" y="199341"/>
                  </a:cubicBezTo>
                  <a:cubicBezTo>
                    <a:pt x="574168" y="205379"/>
                    <a:pt x="565121" y="205854"/>
                    <a:pt x="559693" y="200387"/>
                  </a:cubicBezTo>
                  <a:lnTo>
                    <a:pt x="510789" y="151612"/>
                  </a:lnTo>
                  <a:cubicBezTo>
                    <a:pt x="505742" y="146526"/>
                    <a:pt x="505742" y="138349"/>
                    <a:pt x="510789" y="133262"/>
                  </a:cubicBezTo>
                  <a:lnTo>
                    <a:pt x="574216" y="69988"/>
                  </a:lnTo>
                  <a:cubicBezTo>
                    <a:pt x="577430" y="66756"/>
                    <a:pt x="581775" y="65639"/>
                    <a:pt x="585775" y="66370"/>
                  </a:cubicBezTo>
                  <a:close/>
                  <a:moveTo>
                    <a:pt x="158702" y="26758"/>
                  </a:moveTo>
                  <a:cubicBezTo>
                    <a:pt x="163655" y="26758"/>
                    <a:pt x="168654" y="28660"/>
                    <a:pt x="172463" y="32464"/>
                  </a:cubicBezTo>
                  <a:lnTo>
                    <a:pt x="179701" y="39691"/>
                  </a:lnTo>
                  <a:lnTo>
                    <a:pt x="246935" y="106831"/>
                  </a:lnTo>
                  <a:lnTo>
                    <a:pt x="254886" y="114819"/>
                  </a:lnTo>
                  <a:cubicBezTo>
                    <a:pt x="261457" y="121334"/>
                    <a:pt x="262362" y="131414"/>
                    <a:pt x="257600" y="138879"/>
                  </a:cubicBezTo>
                  <a:cubicBezTo>
                    <a:pt x="256839" y="140068"/>
                    <a:pt x="255934" y="141209"/>
                    <a:pt x="254886" y="142255"/>
                  </a:cubicBezTo>
                  <a:lnTo>
                    <a:pt x="252315" y="144823"/>
                  </a:lnTo>
                  <a:lnTo>
                    <a:pt x="246696" y="150434"/>
                  </a:lnTo>
                  <a:lnTo>
                    <a:pt x="175892" y="221140"/>
                  </a:lnTo>
                  <a:lnTo>
                    <a:pt x="172463" y="224611"/>
                  </a:lnTo>
                  <a:cubicBezTo>
                    <a:pt x="171702" y="225324"/>
                    <a:pt x="170940" y="225990"/>
                    <a:pt x="170130" y="226560"/>
                  </a:cubicBezTo>
                  <a:cubicBezTo>
                    <a:pt x="167749" y="228319"/>
                    <a:pt x="165083" y="229413"/>
                    <a:pt x="162274" y="229936"/>
                  </a:cubicBezTo>
                  <a:cubicBezTo>
                    <a:pt x="161083" y="230174"/>
                    <a:pt x="159893" y="230269"/>
                    <a:pt x="158702" y="230269"/>
                  </a:cubicBezTo>
                  <a:cubicBezTo>
                    <a:pt x="153703" y="230269"/>
                    <a:pt x="148751" y="228367"/>
                    <a:pt x="144942" y="224611"/>
                  </a:cubicBezTo>
                  <a:lnTo>
                    <a:pt x="137609" y="217288"/>
                  </a:lnTo>
                  <a:lnTo>
                    <a:pt x="69804" y="149578"/>
                  </a:lnTo>
                  <a:lnTo>
                    <a:pt x="62519" y="142255"/>
                  </a:lnTo>
                  <a:cubicBezTo>
                    <a:pt x="54900" y="134647"/>
                    <a:pt x="54900" y="122380"/>
                    <a:pt x="62519" y="114819"/>
                  </a:cubicBezTo>
                  <a:lnTo>
                    <a:pt x="144942" y="32464"/>
                  </a:lnTo>
                  <a:cubicBezTo>
                    <a:pt x="148751" y="28660"/>
                    <a:pt x="153750" y="26758"/>
                    <a:pt x="158702" y="26758"/>
                  </a:cubicBezTo>
                  <a:close/>
                  <a:moveTo>
                    <a:pt x="254809" y="6542"/>
                  </a:moveTo>
                  <a:cubicBezTo>
                    <a:pt x="277279" y="4029"/>
                    <a:pt x="300492" y="9424"/>
                    <a:pt x="321015" y="29913"/>
                  </a:cubicBezTo>
                  <a:cubicBezTo>
                    <a:pt x="380347" y="89193"/>
                    <a:pt x="337205" y="46124"/>
                    <a:pt x="260017" y="97465"/>
                  </a:cubicBezTo>
                  <a:lnTo>
                    <a:pt x="193067" y="30626"/>
                  </a:lnTo>
                  <a:cubicBezTo>
                    <a:pt x="210614" y="19479"/>
                    <a:pt x="232340" y="9056"/>
                    <a:pt x="254809" y="6542"/>
                  </a:cubicBezTo>
                  <a:close/>
                  <a:moveTo>
                    <a:pt x="503105" y="953"/>
                  </a:moveTo>
                  <a:cubicBezTo>
                    <a:pt x="515252" y="2468"/>
                    <a:pt x="527216" y="5788"/>
                    <a:pt x="538560" y="10911"/>
                  </a:cubicBezTo>
                  <a:cubicBezTo>
                    <a:pt x="546131" y="14334"/>
                    <a:pt x="547940" y="24224"/>
                    <a:pt x="542083" y="30073"/>
                  </a:cubicBezTo>
                  <a:lnTo>
                    <a:pt x="465709" y="106341"/>
                  </a:lnTo>
                  <a:cubicBezTo>
                    <a:pt x="456424" y="115613"/>
                    <a:pt x="456424" y="130639"/>
                    <a:pt x="465709" y="139911"/>
                  </a:cubicBezTo>
                  <a:lnTo>
                    <a:pt x="542131" y="216227"/>
                  </a:lnTo>
                  <a:cubicBezTo>
                    <a:pt x="547940" y="222028"/>
                    <a:pt x="546178" y="231823"/>
                    <a:pt x="538655" y="235246"/>
                  </a:cubicBezTo>
                  <a:cubicBezTo>
                    <a:pt x="508181" y="249035"/>
                    <a:pt x="473184" y="249844"/>
                    <a:pt x="442187" y="237528"/>
                  </a:cubicBezTo>
                  <a:lnTo>
                    <a:pt x="399238" y="280370"/>
                  </a:lnTo>
                  <a:lnTo>
                    <a:pt x="328482" y="209712"/>
                  </a:lnTo>
                  <a:lnTo>
                    <a:pt x="372240" y="166015"/>
                  </a:lnTo>
                  <a:cubicBezTo>
                    <a:pt x="356051" y="122270"/>
                    <a:pt x="365527" y="71060"/>
                    <a:pt x="400571" y="36064"/>
                  </a:cubicBezTo>
                  <a:cubicBezTo>
                    <a:pt x="428569" y="8106"/>
                    <a:pt x="466664" y="-3592"/>
                    <a:pt x="503105" y="953"/>
                  </a:cubicBezTo>
                  <a:close/>
                </a:path>
              </a:pathLst>
            </a:custGeom>
            <a:solidFill>
              <a:schemeClr val="tx1">
                <a:lumMod val="50000"/>
                <a:lumOff val="50000"/>
              </a:schemeClr>
            </a:solidFill>
            <a:ln>
              <a:noFill/>
            </a:ln>
          </p:spPr>
          <p:txBody>
            <a:bodyPr/>
            <a:lstStyle/>
            <a:p>
              <a:endParaRPr lang="zh-CN" altLang="en-US"/>
            </a:p>
          </p:txBody>
        </p:sp>
        <p:sp>
          <p:nvSpPr>
            <p:cNvPr id="41" name="îṡlîďè"/>
            <p:cNvSpPr/>
            <p:nvPr/>
          </p:nvSpPr>
          <p:spPr bwMode="auto">
            <a:xfrm>
              <a:off x="7134441" y="5064156"/>
              <a:ext cx="597330" cy="574644"/>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tx1">
                <a:lumMod val="50000"/>
                <a:lumOff val="50000"/>
              </a:schemeClr>
            </a:solidFill>
            <a:ln>
              <a:noFill/>
            </a:ln>
          </p:spPr>
          <p:txBody>
            <a:bodyPr/>
            <a:lstStyle/>
            <a:p>
              <a:endParaRPr lang="zh-CN" altLang="en-US"/>
            </a:p>
          </p:txBody>
        </p:sp>
        <p:sp>
          <p:nvSpPr>
            <p:cNvPr id="42" name="îš1ïḓè"/>
            <p:cNvSpPr/>
            <p:nvPr/>
          </p:nvSpPr>
          <p:spPr bwMode="auto">
            <a:xfrm>
              <a:off x="7708100" y="3367816"/>
              <a:ext cx="668966" cy="541468"/>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cxnSp>
          <p:nvCxnSpPr>
            <p:cNvPr id="13" name="直接连接符 12"/>
            <p:cNvCxnSpPr/>
            <p:nvPr/>
          </p:nvCxnSpPr>
          <p:spPr>
            <a:xfrm>
              <a:off x="669925" y="2894203"/>
              <a:ext cx="5945153"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69925" y="4638483"/>
              <a:ext cx="5335676"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0660"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2467610" y="2205990"/>
            <a:ext cx="5911850" cy="64516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本类物品具有强氧化性，易引起燃烧、爆炸。本类物品按其组成分为以下二项：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467610" y="2843530"/>
            <a:ext cx="5912485" cy="1077218"/>
          </a:xfrm>
          <a:prstGeom prst="rect">
            <a:avLst/>
          </a:prstGeom>
          <a:noFill/>
        </p:spPr>
        <p:txBody>
          <a:bodyPr wrap="square" rtlCol="0" anchor="t">
            <a:spAutoFit/>
          </a:bodyPr>
          <a:lstStyle/>
          <a:p>
            <a:pPr algn="just"/>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氧化剂指处于高氧化态，具有强氧化性，易分解并放出氧和热量的物质。包括含有过氧基的无机物，其本身不一定可燃，但能导致可燃物的燃烧；与粉末状可燃物能组成爆炸性混合物，对热、震动或摩擦较为敏感，如：过氧化钠、高锰酸钾等。</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 name="Picture 4" descr="Image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25120" y="1818005"/>
            <a:ext cx="1734820" cy="1698625"/>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矩形 10"/>
          <p:cNvSpPr/>
          <p:nvPr/>
        </p:nvSpPr>
        <p:spPr>
          <a:xfrm>
            <a:off x="2467610" y="1518285"/>
            <a:ext cx="3709035"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616835" y="1597660"/>
            <a:ext cx="3383280" cy="368300"/>
          </a:xfrm>
          <a:prstGeom prst="rect">
            <a:avLst/>
          </a:prstGeom>
          <a:noFill/>
        </p:spPr>
        <p:txBody>
          <a:bodyPr wrap="none" rtlCol="0" anchor="t">
            <a:spAutoFit/>
          </a:bodyPr>
          <a:lstStyle/>
          <a:p>
            <a:pPr algn="l"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第五类：氧化剂和有机过氧化物</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0660"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2467610" y="2205990"/>
            <a:ext cx="5911850" cy="64516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本类物品具有强氧化性，易引起燃烧、爆炸。本类物品按其组成分为以下二项：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467610" y="2843530"/>
            <a:ext cx="5912485" cy="829945"/>
          </a:xfrm>
          <a:prstGeom prst="rect">
            <a:avLst/>
          </a:prstGeom>
          <a:noFill/>
        </p:spPr>
        <p:txBody>
          <a:bodyPr wrap="square" rtlCol="0" anchor="t">
            <a:spAutoFit/>
          </a:bodyPr>
          <a:lstStyle/>
          <a:p>
            <a:pPr algn="just">
              <a:lnSpc>
                <a:spcPct val="100000"/>
              </a:lnSpc>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有机过氧化物  指分子组成中含有过氧键的有机物，其本身易燃易爆、极易分解，对热、震动和摩擦极为敏感，如：过氧化苯甲酰、过氧化甲乙酮等。</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Picture 5" descr="Image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9880" y="1832610"/>
            <a:ext cx="1734185" cy="1696720"/>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矩形 10"/>
          <p:cNvSpPr/>
          <p:nvPr/>
        </p:nvSpPr>
        <p:spPr>
          <a:xfrm>
            <a:off x="2467610" y="1518285"/>
            <a:ext cx="3709035"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616835" y="1597660"/>
            <a:ext cx="3383280" cy="368300"/>
          </a:xfrm>
          <a:prstGeom prst="rect">
            <a:avLst/>
          </a:prstGeom>
          <a:noFill/>
        </p:spPr>
        <p:txBody>
          <a:bodyPr wrap="none" rtlCol="0" anchor="t">
            <a:spAutoFit/>
          </a:bodyPr>
          <a:lstStyle/>
          <a:p>
            <a:pPr algn="l"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第五类：氧化剂和有机过氧化物</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019425" y="596265"/>
            <a:ext cx="3114040" cy="1057910"/>
            <a:chOff x="4755" y="1351"/>
            <a:chExt cx="4904" cy="1666"/>
          </a:xfrm>
        </p:grpSpPr>
        <p:pic>
          <p:nvPicPr>
            <p:cNvPr id="14" name="图片 13" descr="图片包含 文字&#10;&#10;描述已自动生成"/>
            <p:cNvPicPr>
              <a:picLocks noChangeAspect="1"/>
            </p:cNvPicPr>
            <p:nvPr/>
          </p:nvPicPr>
          <p:blipFill rotWithShape="1">
            <a:blip r:embed="rId1" cstate="print">
              <a:extLst>
                <a:ext uri="{28A0092B-C50C-407E-A947-70E740481C1C}">
                  <a14:useLocalDpi xmlns:a14="http://schemas.microsoft.com/office/drawing/2010/main" val="0"/>
                </a:ext>
              </a:extLst>
            </a:blip>
            <a:srcRect l="2843" t="8148" r="1944" b="65185"/>
            <a:stretch>
              <a:fillRect/>
            </a:stretch>
          </p:blipFill>
          <p:spPr>
            <a:xfrm>
              <a:off x="4755" y="1351"/>
              <a:ext cx="4905" cy="1666"/>
            </a:xfrm>
            <a:prstGeom prst="rect">
              <a:avLst/>
            </a:prstGeom>
          </p:spPr>
        </p:pic>
        <p:sp>
          <p:nvSpPr>
            <p:cNvPr id="4" name="文本框 3"/>
            <p:cNvSpPr txBox="1"/>
            <p:nvPr/>
          </p:nvSpPr>
          <p:spPr>
            <a:xfrm>
              <a:off x="5425" y="1624"/>
              <a:ext cx="3611" cy="943"/>
            </a:xfrm>
            <a:prstGeom prst="rect">
              <a:avLst/>
            </a:prstGeom>
            <a:noFill/>
          </p:spPr>
          <p:txBody>
            <a:bodyPr wrap="square" rtlCol="0">
              <a:spAutoFit/>
            </a:bodyPr>
            <a:lstStyle/>
            <a:p>
              <a:pPr algn="ctr"/>
              <a:r>
                <a:rPr lang="zh-CN" altLang="en-US" sz="33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ea"/>
                </a:rPr>
                <a:t>目   录</a:t>
              </a:r>
              <a:endParaRPr lang="zh-CN" altLang="en-US" sz="33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ea"/>
              </a:endParaRPr>
            </a:p>
          </p:txBody>
        </p:sp>
        <p:sp>
          <p:nvSpPr>
            <p:cNvPr id="13" name="文本框 12"/>
            <p:cNvSpPr txBox="1"/>
            <p:nvPr/>
          </p:nvSpPr>
          <p:spPr>
            <a:xfrm>
              <a:off x="6183" y="2444"/>
              <a:ext cx="2040" cy="434"/>
            </a:xfrm>
            <a:prstGeom prst="rect">
              <a:avLst/>
            </a:prstGeom>
            <a:noFill/>
          </p:spPr>
          <p:txBody>
            <a:bodyPr wrap="square" rtlCol="0">
              <a:spAutoFit/>
            </a:bodyPr>
            <a:lstStyle/>
            <a:p>
              <a:pPr algn="dist"/>
              <a:r>
                <a:rPr lang="en-US" altLang="zh-CN" sz="1200" dirty="0">
                  <a:solidFill>
                    <a:schemeClr val="bg1"/>
                  </a:solidFill>
                  <a:latin typeface="微软雅黑" panose="020B0503020204020204" pitchFamily="34" charset="-122"/>
                  <a:ea typeface="微软雅黑" panose="020B0503020204020204" pitchFamily="34" charset="-122"/>
                  <a:cs typeface="+mn-ea"/>
                  <a:sym typeface="+mn-ea"/>
                </a:rPr>
                <a:t>CONTENTS</a:t>
              </a:r>
              <a:endParaRPr lang="en-US" altLang="zh-CN" sz="1200" dirty="0">
                <a:solidFill>
                  <a:schemeClr val="bg1"/>
                </a:solidFill>
                <a:latin typeface="微软雅黑" panose="020B0503020204020204" pitchFamily="34" charset="-122"/>
                <a:ea typeface="微软雅黑" panose="020B0503020204020204" pitchFamily="34" charset="-122"/>
                <a:cs typeface="+mn-ea"/>
                <a:sym typeface="+mn-ea"/>
              </a:endParaRPr>
            </a:p>
          </p:txBody>
        </p:sp>
      </p:grpSp>
      <p:sp>
        <p:nvSpPr>
          <p:cNvPr id="2" name="文本框 1"/>
          <p:cNvSpPr txBox="1"/>
          <p:nvPr/>
        </p:nvSpPr>
        <p:spPr>
          <a:xfrm>
            <a:off x="2593658" y="1915795"/>
            <a:ext cx="3905885" cy="506730"/>
          </a:xfrm>
          <a:prstGeom prst="rect">
            <a:avLst/>
          </a:prstGeom>
          <a:noFill/>
        </p:spPr>
        <p:txBody>
          <a:bodyPr wrap="none" rtlCol="0" anchor="t">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一</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危险化学品的定义和分类及其危害</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593658" y="2422525"/>
            <a:ext cx="2762885" cy="506730"/>
          </a:xfrm>
          <a:prstGeom prst="rect">
            <a:avLst/>
          </a:prstGeom>
          <a:noFill/>
        </p:spPr>
        <p:txBody>
          <a:bodyPr wrap="none" rtlCol="0" anchor="t">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化学品安全技术说明书</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2593658" y="2929255"/>
            <a:ext cx="3905885" cy="506730"/>
          </a:xfrm>
          <a:prstGeom prst="rect">
            <a:avLst/>
          </a:prstGeom>
          <a:noFill/>
        </p:spPr>
        <p:txBody>
          <a:bodyPr wrap="none" rtlCol="0" anchor="t">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危险化学品事故的控制和防护措施</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2593658" y="3435985"/>
            <a:ext cx="3220085" cy="506730"/>
          </a:xfrm>
          <a:prstGeom prst="rect">
            <a:avLst/>
          </a:prstGeom>
          <a:noFill/>
        </p:spPr>
        <p:txBody>
          <a:bodyPr wrap="none" rtlCol="0" anchor="t">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危险化学品事故的处理方法</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文本框 16"/>
          <p:cNvSpPr txBox="1"/>
          <p:nvPr/>
        </p:nvSpPr>
        <p:spPr>
          <a:xfrm>
            <a:off x="2593658" y="3942715"/>
            <a:ext cx="3448685" cy="506730"/>
          </a:xfrm>
          <a:prstGeom prst="rect">
            <a:avLst/>
          </a:prstGeom>
          <a:noFill/>
        </p:spPr>
        <p:txBody>
          <a:bodyPr wrap="none" rtlCol="0" anchor="t">
            <a:spAutoFit/>
          </a:bodyPr>
          <a:lstStyle/>
          <a:p>
            <a:pPr algn="just">
              <a:lnSpc>
                <a:spcPct val="15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五</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危险化学品的突发事件的处理</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3" name="图片 32"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2468" t="31944" b="33056"/>
          <a:stretch>
            <a:fillRect/>
          </a:stretch>
        </p:blipFill>
        <p:spPr>
          <a:xfrm>
            <a:off x="643890" y="1915795"/>
            <a:ext cx="1950085" cy="23488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íṥḻîďè"/>
          <p:cNvSpPr/>
          <p:nvPr/>
        </p:nvSpPr>
        <p:spPr bwMode="auto">
          <a:xfrm>
            <a:off x="495300" y="1647825"/>
            <a:ext cx="8143875" cy="678180"/>
          </a:xfrm>
          <a:prstGeom prst="homePlate">
            <a:avLst>
              <a:gd name="adj" fmla="val 35856"/>
            </a:avLst>
          </a:prstGeom>
          <a:solidFill>
            <a:schemeClr val="bg1">
              <a:lumMod val="85000"/>
            </a:schemeClr>
          </a:solidFill>
          <a:ln w="25400" algn="ctr">
            <a:noFill/>
            <a:miter lim="800000"/>
          </a:ln>
          <a:effectLst/>
        </p:spPr>
        <p:txBody>
          <a:bodyPr anchor="ctr"/>
          <a:lstStyle/>
          <a:p>
            <a:pPr algn="ctr"/>
          </a:p>
        </p:txBody>
      </p:sp>
      <p:sp>
        <p:nvSpPr>
          <p:cNvPr id="13" name="ïsļiḍê"/>
          <p:cNvSpPr/>
          <p:nvPr/>
        </p:nvSpPr>
        <p:spPr bwMode="gray">
          <a:xfrm>
            <a:off x="614045" y="2087880"/>
            <a:ext cx="2282190" cy="444500"/>
          </a:xfrm>
          <a:prstGeom prst="roundRect">
            <a:avLst>
              <a:gd name="adj" fmla="val 50000"/>
            </a:avLst>
          </a:prstGeom>
          <a:solidFill>
            <a:schemeClr val="tx1">
              <a:lumMod val="50000"/>
              <a:lumOff val="50000"/>
            </a:schemeClr>
          </a:solidFill>
          <a:ln w="38100">
            <a:solidFill>
              <a:schemeClr val="bg1"/>
            </a:solidFill>
            <a:miter lim="800000"/>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fontScale="92500" lnSpcReduction="20000"/>
          </a:bodyPr>
          <a:lstStyle/>
          <a:p>
            <a:pPr algn="ctr"/>
            <a:endParaRPr lang="en-US" altLang="zh-CN" b="1" dirty="0">
              <a:solidFill>
                <a:schemeClr val="bg1"/>
              </a:solidFill>
            </a:endParaRPr>
          </a:p>
        </p:txBody>
      </p:sp>
      <p:sp>
        <p:nvSpPr>
          <p:cNvPr id="15" name="îśḷiḋê"/>
          <p:cNvSpPr/>
          <p:nvPr/>
        </p:nvSpPr>
        <p:spPr bwMode="gray">
          <a:xfrm>
            <a:off x="3221355" y="2087880"/>
            <a:ext cx="2282190" cy="444500"/>
          </a:xfrm>
          <a:prstGeom prst="roundRect">
            <a:avLst>
              <a:gd name="adj" fmla="val 50000"/>
            </a:avLst>
          </a:prstGeom>
          <a:solidFill>
            <a:srgbClr val="2363AF"/>
          </a:solidFill>
          <a:ln w="38100">
            <a:solidFill>
              <a:schemeClr val="bg1"/>
            </a:solidFill>
            <a:miter lim="800000"/>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fontScale="92500" lnSpcReduction="20000"/>
          </a:bodyPr>
          <a:lstStyle/>
          <a:p>
            <a:pPr algn="ctr"/>
            <a:endParaRPr lang="en-US" altLang="zh-CN" b="1" dirty="0">
              <a:solidFill>
                <a:schemeClr val="bg1"/>
              </a:solidFill>
            </a:endParaRPr>
          </a:p>
        </p:txBody>
      </p:sp>
      <p:sp>
        <p:nvSpPr>
          <p:cNvPr id="17" name="ï$ľïḓè"/>
          <p:cNvSpPr/>
          <p:nvPr/>
        </p:nvSpPr>
        <p:spPr bwMode="gray">
          <a:xfrm>
            <a:off x="5829300" y="2087880"/>
            <a:ext cx="2282190" cy="444500"/>
          </a:xfrm>
          <a:prstGeom prst="roundRect">
            <a:avLst>
              <a:gd name="adj" fmla="val 50000"/>
            </a:avLst>
          </a:prstGeom>
          <a:solidFill>
            <a:schemeClr val="tx1">
              <a:lumMod val="50000"/>
              <a:lumOff val="50000"/>
            </a:schemeClr>
          </a:solidFill>
          <a:ln w="38100">
            <a:solidFill>
              <a:schemeClr val="bg1"/>
            </a:solidFill>
            <a:miter lim="800000"/>
          </a:ln>
          <a:effectLst/>
        </p:spPr>
        <p:style>
          <a:lnRef idx="3">
            <a:schemeClr val="lt1"/>
          </a:lnRef>
          <a:fillRef idx="1">
            <a:schemeClr val="accent1"/>
          </a:fillRef>
          <a:effectRef idx="1">
            <a:schemeClr val="accent1"/>
          </a:effectRef>
          <a:fontRef idx="minor">
            <a:schemeClr val="lt1"/>
          </a:fontRef>
        </p:style>
        <p:txBody>
          <a:bodyPr wrap="square" lIns="91440" tIns="45720" rIns="91440" bIns="45720" anchor="ctr">
            <a:normAutofit fontScale="92500" lnSpcReduction="20000"/>
          </a:bodyPr>
          <a:lstStyle/>
          <a:p>
            <a:pPr algn="ctr"/>
            <a:endParaRPr lang="en-US" altLang="zh-CN" b="1" dirty="0">
              <a:solidFill>
                <a:schemeClr val="bg1"/>
              </a:solidFill>
            </a:endParaRPr>
          </a:p>
        </p:txBody>
      </p:sp>
      <p:sp>
        <p:nvSpPr>
          <p:cNvPr id="20" name="íśḻíďé"/>
          <p:cNvSpPr/>
          <p:nvPr/>
        </p:nvSpPr>
        <p:spPr bwMode="gray">
          <a:xfrm>
            <a:off x="1602740" y="1751330"/>
            <a:ext cx="304800" cy="260350"/>
          </a:xfrm>
          <a:custGeom>
            <a:avLst/>
            <a:gdLst>
              <a:gd name="connsiteX0" fmla="*/ 560224 w 607107"/>
              <a:gd name="connsiteY0" fmla="*/ 279860 h 518750"/>
              <a:gd name="connsiteX1" fmla="*/ 582459 w 607107"/>
              <a:gd name="connsiteY1" fmla="*/ 280220 h 518750"/>
              <a:gd name="connsiteX2" fmla="*/ 606440 w 607107"/>
              <a:gd name="connsiteY2" fmla="*/ 300513 h 518750"/>
              <a:gd name="connsiteX3" fmla="*/ 596135 w 607107"/>
              <a:gd name="connsiteY3" fmla="*/ 329751 h 518750"/>
              <a:gd name="connsiteX4" fmla="*/ 571865 w 607107"/>
              <a:gd name="connsiteY4" fmla="*/ 348793 h 518750"/>
              <a:gd name="connsiteX5" fmla="*/ 371834 w 607107"/>
              <a:gd name="connsiteY5" fmla="*/ 500269 h 518750"/>
              <a:gd name="connsiteX6" fmla="*/ 134050 w 607107"/>
              <a:gd name="connsiteY6" fmla="*/ 494210 h 518750"/>
              <a:gd name="connsiteX7" fmla="*/ 67213 w 607107"/>
              <a:gd name="connsiteY7" fmla="*/ 511040 h 518750"/>
              <a:gd name="connsiteX8" fmla="*/ 61145 w 607107"/>
              <a:gd name="connsiteY8" fmla="*/ 511040 h 518750"/>
              <a:gd name="connsiteX9" fmla="*/ 59701 w 607107"/>
              <a:gd name="connsiteY9" fmla="*/ 510560 h 518750"/>
              <a:gd name="connsiteX10" fmla="*/ 55656 w 607107"/>
              <a:gd name="connsiteY10" fmla="*/ 507674 h 518750"/>
              <a:gd name="connsiteX11" fmla="*/ 7502 w 607107"/>
              <a:gd name="connsiteY11" fmla="*/ 432081 h 518750"/>
              <a:gd name="connsiteX12" fmla="*/ 1435 w 607107"/>
              <a:gd name="connsiteY12" fmla="*/ 423521 h 518750"/>
              <a:gd name="connsiteX13" fmla="*/ 183 w 607107"/>
              <a:gd name="connsiteY13" fmla="*/ 417077 h 518750"/>
              <a:gd name="connsiteX14" fmla="*/ 4131 w 607107"/>
              <a:gd name="connsiteY14" fmla="*/ 411788 h 518750"/>
              <a:gd name="connsiteX15" fmla="*/ 95527 w 607107"/>
              <a:gd name="connsiteY15" fmla="*/ 376588 h 518750"/>
              <a:gd name="connsiteX16" fmla="*/ 266570 w 607107"/>
              <a:gd name="connsiteY16" fmla="*/ 330231 h 518750"/>
              <a:gd name="connsiteX17" fmla="*/ 327147 w 607107"/>
              <a:gd name="connsiteY17" fmla="*/ 372741 h 518750"/>
              <a:gd name="connsiteX18" fmla="*/ 233536 w 607107"/>
              <a:gd name="connsiteY18" fmla="*/ 417943 h 518750"/>
              <a:gd name="connsiteX19" fmla="*/ 360084 w 607107"/>
              <a:gd name="connsiteY19" fmla="*/ 366393 h 518750"/>
              <a:gd name="connsiteX20" fmla="*/ 365285 w 607107"/>
              <a:gd name="connsiteY20" fmla="*/ 359372 h 518750"/>
              <a:gd name="connsiteX21" fmla="*/ 524482 w 607107"/>
              <a:gd name="connsiteY21" fmla="*/ 291473 h 518750"/>
              <a:gd name="connsiteX22" fmla="*/ 560224 w 607107"/>
              <a:gd name="connsiteY22" fmla="*/ 279860 h 518750"/>
              <a:gd name="connsiteX23" fmla="*/ 231201 w 607107"/>
              <a:gd name="connsiteY23" fmla="*/ 114447 h 518750"/>
              <a:gd name="connsiteX24" fmla="*/ 227733 w 607107"/>
              <a:gd name="connsiteY24" fmla="*/ 115409 h 518750"/>
              <a:gd name="connsiteX25" fmla="*/ 204232 w 607107"/>
              <a:gd name="connsiteY25" fmla="*/ 127912 h 518750"/>
              <a:gd name="connsiteX26" fmla="*/ 200572 w 607107"/>
              <a:gd name="connsiteY26" fmla="*/ 136280 h 518750"/>
              <a:gd name="connsiteX27" fmla="*/ 203269 w 607107"/>
              <a:gd name="connsiteY27" fmla="*/ 146860 h 518750"/>
              <a:gd name="connsiteX28" fmla="*/ 207410 w 607107"/>
              <a:gd name="connsiteY28" fmla="*/ 151862 h 518750"/>
              <a:gd name="connsiteX29" fmla="*/ 213960 w 607107"/>
              <a:gd name="connsiteY29" fmla="*/ 151573 h 518750"/>
              <a:gd name="connsiteX30" fmla="*/ 222340 w 607107"/>
              <a:gd name="connsiteY30" fmla="*/ 147053 h 518750"/>
              <a:gd name="connsiteX31" fmla="*/ 222340 w 607107"/>
              <a:gd name="connsiteY31" fmla="*/ 230058 h 518750"/>
              <a:gd name="connsiteX32" fmla="*/ 229756 w 607107"/>
              <a:gd name="connsiteY32" fmla="*/ 237464 h 518750"/>
              <a:gd name="connsiteX33" fmla="*/ 243433 w 607107"/>
              <a:gd name="connsiteY33" fmla="*/ 237464 h 518750"/>
              <a:gd name="connsiteX34" fmla="*/ 250850 w 607107"/>
              <a:gd name="connsiteY34" fmla="*/ 230058 h 518750"/>
              <a:gd name="connsiteX35" fmla="*/ 250850 w 607107"/>
              <a:gd name="connsiteY35" fmla="*/ 121853 h 518750"/>
              <a:gd name="connsiteX36" fmla="*/ 243433 w 607107"/>
              <a:gd name="connsiteY36" fmla="*/ 114447 h 518750"/>
              <a:gd name="connsiteX37" fmla="*/ 230719 w 607107"/>
              <a:gd name="connsiteY37" fmla="*/ 76070 h 518750"/>
              <a:gd name="connsiteX38" fmla="*/ 330794 w 607107"/>
              <a:gd name="connsiteY38" fmla="*/ 176004 h 518750"/>
              <a:gd name="connsiteX39" fmla="*/ 230719 w 607107"/>
              <a:gd name="connsiteY39" fmla="*/ 275841 h 518750"/>
              <a:gd name="connsiteX40" fmla="*/ 130741 w 607107"/>
              <a:gd name="connsiteY40" fmla="*/ 176004 h 518750"/>
              <a:gd name="connsiteX41" fmla="*/ 230719 w 607107"/>
              <a:gd name="connsiteY41" fmla="*/ 76070 h 518750"/>
              <a:gd name="connsiteX42" fmla="*/ 371906 w 607107"/>
              <a:gd name="connsiteY42" fmla="*/ 39432 h 518750"/>
              <a:gd name="connsiteX43" fmla="*/ 368246 w 607107"/>
              <a:gd name="connsiteY43" fmla="*/ 40297 h 518750"/>
              <a:gd name="connsiteX44" fmla="*/ 344168 w 607107"/>
              <a:gd name="connsiteY44" fmla="*/ 53185 h 518750"/>
              <a:gd name="connsiteX45" fmla="*/ 340412 w 607107"/>
              <a:gd name="connsiteY45" fmla="*/ 61744 h 518750"/>
              <a:gd name="connsiteX46" fmla="*/ 343109 w 607107"/>
              <a:gd name="connsiteY46" fmla="*/ 72612 h 518750"/>
              <a:gd name="connsiteX47" fmla="*/ 347443 w 607107"/>
              <a:gd name="connsiteY47" fmla="*/ 77709 h 518750"/>
              <a:gd name="connsiteX48" fmla="*/ 354089 w 607107"/>
              <a:gd name="connsiteY48" fmla="*/ 77421 h 518750"/>
              <a:gd name="connsiteX49" fmla="*/ 362757 w 607107"/>
              <a:gd name="connsiteY49" fmla="*/ 72804 h 518750"/>
              <a:gd name="connsiteX50" fmla="*/ 362757 w 607107"/>
              <a:gd name="connsiteY50" fmla="*/ 157919 h 518750"/>
              <a:gd name="connsiteX51" fmla="*/ 370365 w 607107"/>
              <a:gd name="connsiteY51" fmla="*/ 165517 h 518750"/>
              <a:gd name="connsiteX52" fmla="*/ 384331 w 607107"/>
              <a:gd name="connsiteY52" fmla="*/ 165517 h 518750"/>
              <a:gd name="connsiteX53" fmla="*/ 391939 w 607107"/>
              <a:gd name="connsiteY53" fmla="*/ 157919 h 518750"/>
              <a:gd name="connsiteX54" fmla="*/ 391939 w 607107"/>
              <a:gd name="connsiteY54" fmla="*/ 47029 h 518750"/>
              <a:gd name="connsiteX55" fmla="*/ 384331 w 607107"/>
              <a:gd name="connsiteY55" fmla="*/ 39432 h 518750"/>
              <a:gd name="connsiteX56" fmla="*/ 371328 w 607107"/>
              <a:gd name="connsiteY56" fmla="*/ 0 h 518750"/>
              <a:gd name="connsiteX57" fmla="*/ 473901 w 607107"/>
              <a:gd name="connsiteY57" fmla="*/ 102426 h 518750"/>
              <a:gd name="connsiteX58" fmla="*/ 371328 w 607107"/>
              <a:gd name="connsiteY58" fmla="*/ 204852 h 518750"/>
              <a:gd name="connsiteX59" fmla="*/ 342531 w 607107"/>
              <a:gd name="connsiteY59" fmla="*/ 200717 h 518750"/>
              <a:gd name="connsiteX60" fmla="*/ 348117 w 607107"/>
              <a:gd name="connsiteY60" fmla="*/ 167440 h 518750"/>
              <a:gd name="connsiteX61" fmla="*/ 274342 w 607107"/>
              <a:gd name="connsiteY61" fmla="*/ 69150 h 518750"/>
              <a:gd name="connsiteX62" fmla="*/ 371328 w 607107"/>
              <a:gd name="connsiteY62" fmla="*/ 0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7107" h="518750">
                <a:moveTo>
                  <a:pt x="560224" y="279860"/>
                </a:moveTo>
                <a:cubicBezTo>
                  <a:pt x="569819" y="278441"/>
                  <a:pt x="577162" y="279018"/>
                  <a:pt x="582459" y="280220"/>
                </a:cubicBezTo>
                <a:cubicBezTo>
                  <a:pt x="595268" y="283010"/>
                  <a:pt x="604032" y="289742"/>
                  <a:pt x="606440" y="300513"/>
                </a:cubicBezTo>
                <a:cubicBezTo>
                  <a:pt x="608751" y="310804"/>
                  <a:pt x="604995" y="322826"/>
                  <a:pt x="596135" y="329751"/>
                </a:cubicBezTo>
                <a:cubicBezTo>
                  <a:pt x="587949" y="336098"/>
                  <a:pt x="579762" y="342542"/>
                  <a:pt x="571865" y="348793"/>
                </a:cubicBezTo>
                <a:lnTo>
                  <a:pt x="371834" y="500269"/>
                </a:lnTo>
                <a:cubicBezTo>
                  <a:pt x="306826" y="545471"/>
                  <a:pt x="137614" y="493440"/>
                  <a:pt x="134050" y="494210"/>
                </a:cubicBezTo>
                <a:lnTo>
                  <a:pt x="67213" y="511040"/>
                </a:lnTo>
                <a:cubicBezTo>
                  <a:pt x="65479" y="511521"/>
                  <a:pt x="63264" y="511425"/>
                  <a:pt x="61145" y="511040"/>
                </a:cubicBezTo>
                <a:cubicBezTo>
                  <a:pt x="60567" y="510848"/>
                  <a:pt x="60086" y="510752"/>
                  <a:pt x="59701" y="510560"/>
                </a:cubicBezTo>
                <a:cubicBezTo>
                  <a:pt x="58063" y="510079"/>
                  <a:pt x="56715" y="509021"/>
                  <a:pt x="55656" y="507674"/>
                </a:cubicBezTo>
                <a:cubicBezTo>
                  <a:pt x="40150" y="486131"/>
                  <a:pt x="22430" y="453335"/>
                  <a:pt x="7502" y="432081"/>
                </a:cubicBezTo>
                <a:lnTo>
                  <a:pt x="1435" y="423521"/>
                </a:lnTo>
                <a:cubicBezTo>
                  <a:pt x="183" y="421694"/>
                  <a:pt x="-299" y="419289"/>
                  <a:pt x="183" y="417077"/>
                </a:cubicBezTo>
                <a:cubicBezTo>
                  <a:pt x="664" y="414865"/>
                  <a:pt x="1723" y="412750"/>
                  <a:pt x="4131" y="411788"/>
                </a:cubicBezTo>
                <a:lnTo>
                  <a:pt x="95527" y="376588"/>
                </a:lnTo>
                <a:cubicBezTo>
                  <a:pt x="155816" y="356487"/>
                  <a:pt x="154179" y="328885"/>
                  <a:pt x="266570" y="330231"/>
                </a:cubicBezTo>
                <a:cubicBezTo>
                  <a:pt x="296618" y="330520"/>
                  <a:pt x="351706" y="324172"/>
                  <a:pt x="327147" y="372741"/>
                </a:cubicBezTo>
                <a:cubicBezTo>
                  <a:pt x="316650" y="393515"/>
                  <a:pt x="281979" y="420059"/>
                  <a:pt x="233536" y="417943"/>
                </a:cubicBezTo>
                <a:cubicBezTo>
                  <a:pt x="233344" y="419193"/>
                  <a:pt x="327244" y="456605"/>
                  <a:pt x="360084" y="366393"/>
                </a:cubicBezTo>
                <a:cubicBezTo>
                  <a:pt x="360084" y="366393"/>
                  <a:pt x="361433" y="361007"/>
                  <a:pt x="365285" y="359372"/>
                </a:cubicBezTo>
                <a:cubicBezTo>
                  <a:pt x="389940" y="348793"/>
                  <a:pt x="522459" y="292338"/>
                  <a:pt x="524482" y="291473"/>
                </a:cubicBezTo>
                <a:cubicBezTo>
                  <a:pt x="538784" y="284693"/>
                  <a:pt x="550629" y="281278"/>
                  <a:pt x="560224" y="279860"/>
                </a:cubicBezTo>
                <a:close/>
                <a:moveTo>
                  <a:pt x="231201" y="114447"/>
                </a:moveTo>
                <a:cubicBezTo>
                  <a:pt x="230045" y="114447"/>
                  <a:pt x="228793" y="114832"/>
                  <a:pt x="227733" y="115409"/>
                </a:cubicBezTo>
                <a:lnTo>
                  <a:pt x="204232" y="127912"/>
                </a:lnTo>
                <a:cubicBezTo>
                  <a:pt x="201246" y="129548"/>
                  <a:pt x="199705" y="133010"/>
                  <a:pt x="200572" y="136280"/>
                </a:cubicBezTo>
                <a:lnTo>
                  <a:pt x="203269" y="146860"/>
                </a:lnTo>
                <a:cubicBezTo>
                  <a:pt x="203847" y="149073"/>
                  <a:pt x="205388" y="150900"/>
                  <a:pt x="207410" y="151862"/>
                </a:cubicBezTo>
                <a:cubicBezTo>
                  <a:pt x="209529" y="152727"/>
                  <a:pt x="211937" y="152631"/>
                  <a:pt x="213960" y="151573"/>
                </a:cubicBezTo>
                <a:lnTo>
                  <a:pt x="222340" y="147053"/>
                </a:lnTo>
                <a:lnTo>
                  <a:pt x="222340" y="230058"/>
                </a:lnTo>
                <a:cubicBezTo>
                  <a:pt x="222340" y="234098"/>
                  <a:pt x="225711" y="237464"/>
                  <a:pt x="229756" y="237464"/>
                </a:cubicBezTo>
                <a:lnTo>
                  <a:pt x="243433" y="237464"/>
                </a:lnTo>
                <a:cubicBezTo>
                  <a:pt x="247479" y="237464"/>
                  <a:pt x="250850" y="234098"/>
                  <a:pt x="250850" y="230058"/>
                </a:cubicBezTo>
                <a:lnTo>
                  <a:pt x="250850" y="121853"/>
                </a:lnTo>
                <a:cubicBezTo>
                  <a:pt x="250850" y="117813"/>
                  <a:pt x="247479" y="114447"/>
                  <a:pt x="243433" y="114447"/>
                </a:cubicBezTo>
                <a:close/>
                <a:moveTo>
                  <a:pt x="230719" y="76070"/>
                </a:moveTo>
                <a:cubicBezTo>
                  <a:pt x="286006" y="76070"/>
                  <a:pt x="330794" y="120795"/>
                  <a:pt x="330794" y="176004"/>
                </a:cubicBezTo>
                <a:cubicBezTo>
                  <a:pt x="330794" y="231116"/>
                  <a:pt x="286006" y="275841"/>
                  <a:pt x="230719" y="275841"/>
                </a:cubicBezTo>
                <a:cubicBezTo>
                  <a:pt x="175529" y="275841"/>
                  <a:pt x="130741" y="231116"/>
                  <a:pt x="130741" y="176004"/>
                </a:cubicBezTo>
                <a:cubicBezTo>
                  <a:pt x="130741" y="120795"/>
                  <a:pt x="175529" y="76070"/>
                  <a:pt x="230719" y="76070"/>
                </a:cubicBezTo>
                <a:close/>
                <a:moveTo>
                  <a:pt x="371906" y="39432"/>
                </a:moveTo>
                <a:cubicBezTo>
                  <a:pt x="370654" y="39432"/>
                  <a:pt x="369402" y="39720"/>
                  <a:pt x="368246" y="40297"/>
                </a:cubicBezTo>
                <a:lnTo>
                  <a:pt x="344168" y="53185"/>
                </a:lnTo>
                <a:cubicBezTo>
                  <a:pt x="341086" y="54819"/>
                  <a:pt x="339545" y="58378"/>
                  <a:pt x="340412" y="61744"/>
                </a:cubicBezTo>
                <a:lnTo>
                  <a:pt x="343109" y="72612"/>
                </a:lnTo>
                <a:cubicBezTo>
                  <a:pt x="343687" y="74920"/>
                  <a:pt x="345324" y="76747"/>
                  <a:pt x="347443" y="77709"/>
                </a:cubicBezTo>
                <a:cubicBezTo>
                  <a:pt x="349562" y="78671"/>
                  <a:pt x="352066" y="78575"/>
                  <a:pt x="354089" y="77421"/>
                </a:cubicBezTo>
                <a:lnTo>
                  <a:pt x="362757" y="72804"/>
                </a:lnTo>
                <a:lnTo>
                  <a:pt x="362757" y="157919"/>
                </a:lnTo>
                <a:cubicBezTo>
                  <a:pt x="362757" y="162054"/>
                  <a:pt x="366224" y="165517"/>
                  <a:pt x="370365" y="165517"/>
                </a:cubicBezTo>
                <a:lnTo>
                  <a:pt x="384331" y="165517"/>
                </a:lnTo>
                <a:cubicBezTo>
                  <a:pt x="388568" y="165517"/>
                  <a:pt x="391939" y="162054"/>
                  <a:pt x="391939" y="157919"/>
                </a:cubicBezTo>
                <a:lnTo>
                  <a:pt x="391939" y="47029"/>
                </a:lnTo>
                <a:cubicBezTo>
                  <a:pt x="391939" y="42798"/>
                  <a:pt x="388568" y="39432"/>
                  <a:pt x="384331" y="39432"/>
                </a:cubicBezTo>
                <a:close/>
                <a:moveTo>
                  <a:pt x="371328" y="0"/>
                </a:moveTo>
                <a:cubicBezTo>
                  <a:pt x="428056" y="0"/>
                  <a:pt x="473901" y="45875"/>
                  <a:pt x="473901" y="102426"/>
                </a:cubicBezTo>
                <a:cubicBezTo>
                  <a:pt x="473901" y="158977"/>
                  <a:pt x="428056" y="204852"/>
                  <a:pt x="371328" y="204852"/>
                </a:cubicBezTo>
                <a:cubicBezTo>
                  <a:pt x="361312" y="204852"/>
                  <a:pt x="351681" y="203409"/>
                  <a:pt x="342531" y="200717"/>
                </a:cubicBezTo>
                <a:cubicBezTo>
                  <a:pt x="346095" y="190234"/>
                  <a:pt x="348117" y="179077"/>
                  <a:pt x="348117" y="167440"/>
                </a:cubicBezTo>
                <a:cubicBezTo>
                  <a:pt x="348117" y="120892"/>
                  <a:pt x="317008" y="81556"/>
                  <a:pt x="274342" y="69150"/>
                </a:cubicBezTo>
                <a:cubicBezTo>
                  <a:pt x="288211" y="28949"/>
                  <a:pt x="326447" y="0"/>
                  <a:pt x="371328" y="0"/>
                </a:cubicBezTo>
                <a:close/>
              </a:path>
            </a:pathLst>
          </a:custGeom>
          <a:solidFill>
            <a:schemeClr val="tx1">
              <a:lumMod val="50000"/>
              <a:lumOff val="50000"/>
            </a:schemeClr>
          </a:solidFill>
          <a:ln w="28575">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p>
        </p:txBody>
      </p:sp>
      <p:sp>
        <p:nvSpPr>
          <p:cNvPr id="22" name="îŝ1ïḓe"/>
          <p:cNvSpPr/>
          <p:nvPr/>
        </p:nvSpPr>
        <p:spPr bwMode="gray">
          <a:xfrm>
            <a:off x="4210685" y="1751330"/>
            <a:ext cx="304800" cy="260350"/>
          </a:xfrm>
          <a:custGeom>
            <a:avLst/>
            <a:gdLst>
              <a:gd name="connsiteX0" fmla="*/ 560224 w 607107"/>
              <a:gd name="connsiteY0" fmla="*/ 279860 h 518750"/>
              <a:gd name="connsiteX1" fmla="*/ 582459 w 607107"/>
              <a:gd name="connsiteY1" fmla="*/ 280220 h 518750"/>
              <a:gd name="connsiteX2" fmla="*/ 606440 w 607107"/>
              <a:gd name="connsiteY2" fmla="*/ 300513 h 518750"/>
              <a:gd name="connsiteX3" fmla="*/ 596135 w 607107"/>
              <a:gd name="connsiteY3" fmla="*/ 329751 h 518750"/>
              <a:gd name="connsiteX4" fmla="*/ 571865 w 607107"/>
              <a:gd name="connsiteY4" fmla="*/ 348793 h 518750"/>
              <a:gd name="connsiteX5" fmla="*/ 371834 w 607107"/>
              <a:gd name="connsiteY5" fmla="*/ 500269 h 518750"/>
              <a:gd name="connsiteX6" fmla="*/ 134050 w 607107"/>
              <a:gd name="connsiteY6" fmla="*/ 494210 h 518750"/>
              <a:gd name="connsiteX7" fmla="*/ 67213 w 607107"/>
              <a:gd name="connsiteY7" fmla="*/ 511040 h 518750"/>
              <a:gd name="connsiteX8" fmla="*/ 61145 w 607107"/>
              <a:gd name="connsiteY8" fmla="*/ 511040 h 518750"/>
              <a:gd name="connsiteX9" fmla="*/ 59701 w 607107"/>
              <a:gd name="connsiteY9" fmla="*/ 510560 h 518750"/>
              <a:gd name="connsiteX10" fmla="*/ 55656 w 607107"/>
              <a:gd name="connsiteY10" fmla="*/ 507674 h 518750"/>
              <a:gd name="connsiteX11" fmla="*/ 7502 w 607107"/>
              <a:gd name="connsiteY11" fmla="*/ 432081 h 518750"/>
              <a:gd name="connsiteX12" fmla="*/ 1435 w 607107"/>
              <a:gd name="connsiteY12" fmla="*/ 423521 h 518750"/>
              <a:gd name="connsiteX13" fmla="*/ 183 w 607107"/>
              <a:gd name="connsiteY13" fmla="*/ 417077 h 518750"/>
              <a:gd name="connsiteX14" fmla="*/ 4131 w 607107"/>
              <a:gd name="connsiteY14" fmla="*/ 411788 h 518750"/>
              <a:gd name="connsiteX15" fmla="*/ 95527 w 607107"/>
              <a:gd name="connsiteY15" fmla="*/ 376588 h 518750"/>
              <a:gd name="connsiteX16" fmla="*/ 266570 w 607107"/>
              <a:gd name="connsiteY16" fmla="*/ 330231 h 518750"/>
              <a:gd name="connsiteX17" fmla="*/ 327147 w 607107"/>
              <a:gd name="connsiteY17" fmla="*/ 372741 h 518750"/>
              <a:gd name="connsiteX18" fmla="*/ 233536 w 607107"/>
              <a:gd name="connsiteY18" fmla="*/ 417943 h 518750"/>
              <a:gd name="connsiteX19" fmla="*/ 360084 w 607107"/>
              <a:gd name="connsiteY19" fmla="*/ 366393 h 518750"/>
              <a:gd name="connsiteX20" fmla="*/ 365285 w 607107"/>
              <a:gd name="connsiteY20" fmla="*/ 359372 h 518750"/>
              <a:gd name="connsiteX21" fmla="*/ 524482 w 607107"/>
              <a:gd name="connsiteY21" fmla="*/ 291473 h 518750"/>
              <a:gd name="connsiteX22" fmla="*/ 560224 w 607107"/>
              <a:gd name="connsiteY22" fmla="*/ 279860 h 518750"/>
              <a:gd name="connsiteX23" fmla="*/ 231201 w 607107"/>
              <a:gd name="connsiteY23" fmla="*/ 114447 h 518750"/>
              <a:gd name="connsiteX24" fmla="*/ 227733 w 607107"/>
              <a:gd name="connsiteY24" fmla="*/ 115409 h 518750"/>
              <a:gd name="connsiteX25" fmla="*/ 204232 w 607107"/>
              <a:gd name="connsiteY25" fmla="*/ 127912 h 518750"/>
              <a:gd name="connsiteX26" fmla="*/ 200572 w 607107"/>
              <a:gd name="connsiteY26" fmla="*/ 136280 h 518750"/>
              <a:gd name="connsiteX27" fmla="*/ 203269 w 607107"/>
              <a:gd name="connsiteY27" fmla="*/ 146860 h 518750"/>
              <a:gd name="connsiteX28" fmla="*/ 207410 w 607107"/>
              <a:gd name="connsiteY28" fmla="*/ 151862 h 518750"/>
              <a:gd name="connsiteX29" fmla="*/ 213960 w 607107"/>
              <a:gd name="connsiteY29" fmla="*/ 151573 h 518750"/>
              <a:gd name="connsiteX30" fmla="*/ 222340 w 607107"/>
              <a:gd name="connsiteY30" fmla="*/ 147053 h 518750"/>
              <a:gd name="connsiteX31" fmla="*/ 222340 w 607107"/>
              <a:gd name="connsiteY31" fmla="*/ 230058 h 518750"/>
              <a:gd name="connsiteX32" fmla="*/ 229756 w 607107"/>
              <a:gd name="connsiteY32" fmla="*/ 237464 h 518750"/>
              <a:gd name="connsiteX33" fmla="*/ 243433 w 607107"/>
              <a:gd name="connsiteY33" fmla="*/ 237464 h 518750"/>
              <a:gd name="connsiteX34" fmla="*/ 250850 w 607107"/>
              <a:gd name="connsiteY34" fmla="*/ 230058 h 518750"/>
              <a:gd name="connsiteX35" fmla="*/ 250850 w 607107"/>
              <a:gd name="connsiteY35" fmla="*/ 121853 h 518750"/>
              <a:gd name="connsiteX36" fmla="*/ 243433 w 607107"/>
              <a:gd name="connsiteY36" fmla="*/ 114447 h 518750"/>
              <a:gd name="connsiteX37" fmla="*/ 230719 w 607107"/>
              <a:gd name="connsiteY37" fmla="*/ 76070 h 518750"/>
              <a:gd name="connsiteX38" fmla="*/ 330794 w 607107"/>
              <a:gd name="connsiteY38" fmla="*/ 176004 h 518750"/>
              <a:gd name="connsiteX39" fmla="*/ 230719 w 607107"/>
              <a:gd name="connsiteY39" fmla="*/ 275841 h 518750"/>
              <a:gd name="connsiteX40" fmla="*/ 130741 w 607107"/>
              <a:gd name="connsiteY40" fmla="*/ 176004 h 518750"/>
              <a:gd name="connsiteX41" fmla="*/ 230719 w 607107"/>
              <a:gd name="connsiteY41" fmla="*/ 76070 h 518750"/>
              <a:gd name="connsiteX42" fmla="*/ 371906 w 607107"/>
              <a:gd name="connsiteY42" fmla="*/ 39432 h 518750"/>
              <a:gd name="connsiteX43" fmla="*/ 368246 w 607107"/>
              <a:gd name="connsiteY43" fmla="*/ 40297 h 518750"/>
              <a:gd name="connsiteX44" fmla="*/ 344168 w 607107"/>
              <a:gd name="connsiteY44" fmla="*/ 53185 h 518750"/>
              <a:gd name="connsiteX45" fmla="*/ 340412 w 607107"/>
              <a:gd name="connsiteY45" fmla="*/ 61744 h 518750"/>
              <a:gd name="connsiteX46" fmla="*/ 343109 w 607107"/>
              <a:gd name="connsiteY46" fmla="*/ 72612 h 518750"/>
              <a:gd name="connsiteX47" fmla="*/ 347443 w 607107"/>
              <a:gd name="connsiteY47" fmla="*/ 77709 h 518750"/>
              <a:gd name="connsiteX48" fmla="*/ 354089 w 607107"/>
              <a:gd name="connsiteY48" fmla="*/ 77421 h 518750"/>
              <a:gd name="connsiteX49" fmla="*/ 362757 w 607107"/>
              <a:gd name="connsiteY49" fmla="*/ 72804 h 518750"/>
              <a:gd name="connsiteX50" fmla="*/ 362757 w 607107"/>
              <a:gd name="connsiteY50" fmla="*/ 157919 h 518750"/>
              <a:gd name="connsiteX51" fmla="*/ 370365 w 607107"/>
              <a:gd name="connsiteY51" fmla="*/ 165517 h 518750"/>
              <a:gd name="connsiteX52" fmla="*/ 384331 w 607107"/>
              <a:gd name="connsiteY52" fmla="*/ 165517 h 518750"/>
              <a:gd name="connsiteX53" fmla="*/ 391939 w 607107"/>
              <a:gd name="connsiteY53" fmla="*/ 157919 h 518750"/>
              <a:gd name="connsiteX54" fmla="*/ 391939 w 607107"/>
              <a:gd name="connsiteY54" fmla="*/ 47029 h 518750"/>
              <a:gd name="connsiteX55" fmla="*/ 384331 w 607107"/>
              <a:gd name="connsiteY55" fmla="*/ 39432 h 518750"/>
              <a:gd name="connsiteX56" fmla="*/ 371328 w 607107"/>
              <a:gd name="connsiteY56" fmla="*/ 0 h 518750"/>
              <a:gd name="connsiteX57" fmla="*/ 473901 w 607107"/>
              <a:gd name="connsiteY57" fmla="*/ 102426 h 518750"/>
              <a:gd name="connsiteX58" fmla="*/ 371328 w 607107"/>
              <a:gd name="connsiteY58" fmla="*/ 204852 h 518750"/>
              <a:gd name="connsiteX59" fmla="*/ 342531 w 607107"/>
              <a:gd name="connsiteY59" fmla="*/ 200717 h 518750"/>
              <a:gd name="connsiteX60" fmla="*/ 348117 w 607107"/>
              <a:gd name="connsiteY60" fmla="*/ 167440 h 518750"/>
              <a:gd name="connsiteX61" fmla="*/ 274342 w 607107"/>
              <a:gd name="connsiteY61" fmla="*/ 69150 h 518750"/>
              <a:gd name="connsiteX62" fmla="*/ 371328 w 607107"/>
              <a:gd name="connsiteY62" fmla="*/ 0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7107" h="518750">
                <a:moveTo>
                  <a:pt x="560224" y="279860"/>
                </a:moveTo>
                <a:cubicBezTo>
                  <a:pt x="569819" y="278441"/>
                  <a:pt x="577162" y="279018"/>
                  <a:pt x="582459" y="280220"/>
                </a:cubicBezTo>
                <a:cubicBezTo>
                  <a:pt x="595268" y="283010"/>
                  <a:pt x="604032" y="289742"/>
                  <a:pt x="606440" y="300513"/>
                </a:cubicBezTo>
                <a:cubicBezTo>
                  <a:pt x="608751" y="310804"/>
                  <a:pt x="604995" y="322826"/>
                  <a:pt x="596135" y="329751"/>
                </a:cubicBezTo>
                <a:cubicBezTo>
                  <a:pt x="587949" y="336098"/>
                  <a:pt x="579762" y="342542"/>
                  <a:pt x="571865" y="348793"/>
                </a:cubicBezTo>
                <a:lnTo>
                  <a:pt x="371834" y="500269"/>
                </a:lnTo>
                <a:cubicBezTo>
                  <a:pt x="306826" y="545471"/>
                  <a:pt x="137614" y="493440"/>
                  <a:pt x="134050" y="494210"/>
                </a:cubicBezTo>
                <a:lnTo>
                  <a:pt x="67213" y="511040"/>
                </a:lnTo>
                <a:cubicBezTo>
                  <a:pt x="65479" y="511521"/>
                  <a:pt x="63264" y="511425"/>
                  <a:pt x="61145" y="511040"/>
                </a:cubicBezTo>
                <a:cubicBezTo>
                  <a:pt x="60567" y="510848"/>
                  <a:pt x="60086" y="510752"/>
                  <a:pt x="59701" y="510560"/>
                </a:cubicBezTo>
                <a:cubicBezTo>
                  <a:pt x="58063" y="510079"/>
                  <a:pt x="56715" y="509021"/>
                  <a:pt x="55656" y="507674"/>
                </a:cubicBezTo>
                <a:cubicBezTo>
                  <a:pt x="40150" y="486131"/>
                  <a:pt x="22430" y="453335"/>
                  <a:pt x="7502" y="432081"/>
                </a:cubicBezTo>
                <a:lnTo>
                  <a:pt x="1435" y="423521"/>
                </a:lnTo>
                <a:cubicBezTo>
                  <a:pt x="183" y="421694"/>
                  <a:pt x="-299" y="419289"/>
                  <a:pt x="183" y="417077"/>
                </a:cubicBezTo>
                <a:cubicBezTo>
                  <a:pt x="664" y="414865"/>
                  <a:pt x="1723" y="412750"/>
                  <a:pt x="4131" y="411788"/>
                </a:cubicBezTo>
                <a:lnTo>
                  <a:pt x="95527" y="376588"/>
                </a:lnTo>
                <a:cubicBezTo>
                  <a:pt x="155816" y="356487"/>
                  <a:pt x="154179" y="328885"/>
                  <a:pt x="266570" y="330231"/>
                </a:cubicBezTo>
                <a:cubicBezTo>
                  <a:pt x="296618" y="330520"/>
                  <a:pt x="351706" y="324172"/>
                  <a:pt x="327147" y="372741"/>
                </a:cubicBezTo>
                <a:cubicBezTo>
                  <a:pt x="316650" y="393515"/>
                  <a:pt x="281979" y="420059"/>
                  <a:pt x="233536" y="417943"/>
                </a:cubicBezTo>
                <a:cubicBezTo>
                  <a:pt x="233344" y="419193"/>
                  <a:pt x="327244" y="456605"/>
                  <a:pt x="360084" y="366393"/>
                </a:cubicBezTo>
                <a:cubicBezTo>
                  <a:pt x="360084" y="366393"/>
                  <a:pt x="361433" y="361007"/>
                  <a:pt x="365285" y="359372"/>
                </a:cubicBezTo>
                <a:cubicBezTo>
                  <a:pt x="389940" y="348793"/>
                  <a:pt x="522459" y="292338"/>
                  <a:pt x="524482" y="291473"/>
                </a:cubicBezTo>
                <a:cubicBezTo>
                  <a:pt x="538784" y="284693"/>
                  <a:pt x="550629" y="281278"/>
                  <a:pt x="560224" y="279860"/>
                </a:cubicBezTo>
                <a:close/>
                <a:moveTo>
                  <a:pt x="231201" y="114447"/>
                </a:moveTo>
                <a:cubicBezTo>
                  <a:pt x="230045" y="114447"/>
                  <a:pt x="228793" y="114832"/>
                  <a:pt x="227733" y="115409"/>
                </a:cubicBezTo>
                <a:lnTo>
                  <a:pt x="204232" y="127912"/>
                </a:lnTo>
                <a:cubicBezTo>
                  <a:pt x="201246" y="129548"/>
                  <a:pt x="199705" y="133010"/>
                  <a:pt x="200572" y="136280"/>
                </a:cubicBezTo>
                <a:lnTo>
                  <a:pt x="203269" y="146860"/>
                </a:lnTo>
                <a:cubicBezTo>
                  <a:pt x="203847" y="149073"/>
                  <a:pt x="205388" y="150900"/>
                  <a:pt x="207410" y="151862"/>
                </a:cubicBezTo>
                <a:cubicBezTo>
                  <a:pt x="209529" y="152727"/>
                  <a:pt x="211937" y="152631"/>
                  <a:pt x="213960" y="151573"/>
                </a:cubicBezTo>
                <a:lnTo>
                  <a:pt x="222340" y="147053"/>
                </a:lnTo>
                <a:lnTo>
                  <a:pt x="222340" y="230058"/>
                </a:lnTo>
                <a:cubicBezTo>
                  <a:pt x="222340" y="234098"/>
                  <a:pt x="225711" y="237464"/>
                  <a:pt x="229756" y="237464"/>
                </a:cubicBezTo>
                <a:lnTo>
                  <a:pt x="243433" y="237464"/>
                </a:lnTo>
                <a:cubicBezTo>
                  <a:pt x="247479" y="237464"/>
                  <a:pt x="250850" y="234098"/>
                  <a:pt x="250850" y="230058"/>
                </a:cubicBezTo>
                <a:lnTo>
                  <a:pt x="250850" y="121853"/>
                </a:lnTo>
                <a:cubicBezTo>
                  <a:pt x="250850" y="117813"/>
                  <a:pt x="247479" y="114447"/>
                  <a:pt x="243433" y="114447"/>
                </a:cubicBezTo>
                <a:close/>
                <a:moveTo>
                  <a:pt x="230719" y="76070"/>
                </a:moveTo>
                <a:cubicBezTo>
                  <a:pt x="286006" y="76070"/>
                  <a:pt x="330794" y="120795"/>
                  <a:pt x="330794" y="176004"/>
                </a:cubicBezTo>
                <a:cubicBezTo>
                  <a:pt x="330794" y="231116"/>
                  <a:pt x="286006" y="275841"/>
                  <a:pt x="230719" y="275841"/>
                </a:cubicBezTo>
                <a:cubicBezTo>
                  <a:pt x="175529" y="275841"/>
                  <a:pt x="130741" y="231116"/>
                  <a:pt x="130741" y="176004"/>
                </a:cubicBezTo>
                <a:cubicBezTo>
                  <a:pt x="130741" y="120795"/>
                  <a:pt x="175529" y="76070"/>
                  <a:pt x="230719" y="76070"/>
                </a:cubicBezTo>
                <a:close/>
                <a:moveTo>
                  <a:pt x="371906" y="39432"/>
                </a:moveTo>
                <a:cubicBezTo>
                  <a:pt x="370654" y="39432"/>
                  <a:pt x="369402" y="39720"/>
                  <a:pt x="368246" y="40297"/>
                </a:cubicBezTo>
                <a:lnTo>
                  <a:pt x="344168" y="53185"/>
                </a:lnTo>
                <a:cubicBezTo>
                  <a:pt x="341086" y="54819"/>
                  <a:pt x="339545" y="58378"/>
                  <a:pt x="340412" y="61744"/>
                </a:cubicBezTo>
                <a:lnTo>
                  <a:pt x="343109" y="72612"/>
                </a:lnTo>
                <a:cubicBezTo>
                  <a:pt x="343687" y="74920"/>
                  <a:pt x="345324" y="76747"/>
                  <a:pt x="347443" y="77709"/>
                </a:cubicBezTo>
                <a:cubicBezTo>
                  <a:pt x="349562" y="78671"/>
                  <a:pt x="352066" y="78575"/>
                  <a:pt x="354089" y="77421"/>
                </a:cubicBezTo>
                <a:lnTo>
                  <a:pt x="362757" y="72804"/>
                </a:lnTo>
                <a:lnTo>
                  <a:pt x="362757" y="157919"/>
                </a:lnTo>
                <a:cubicBezTo>
                  <a:pt x="362757" y="162054"/>
                  <a:pt x="366224" y="165517"/>
                  <a:pt x="370365" y="165517"/>
                </a:cubicBezTo>
                <a:lnTo>
                  <a:pt x="384331" y="165517"/>
                </a:lnTo>
                <a:cubicBezTo>
                  <a:pt x="388568" y="165517"/>
                  <a:pt x="391939" y="162054"/>
                  <a:pt x="391939" y="157919"/>
                </a:cubicBezTo>
                <a:lnTo>
                  <a:pt x="391939" y="47029"/>
                </a:lnTo>
                <a:cubicBezTo>
                  <a:pt x="391939" y="42798"/>
                  <a:pt x="388568" y="39432"/>
                  <a:pt x="384331" y="39432"/>
                </a:cubicBezTo>
                <a:close/>
                <a:moveTo>
                  <a:pt x="371328" y="0"/>
                </a:moveTo>
                <a:cubicBezTo>
                  <a:pt x="428056" y="0"/>
                  <a:pt x="473901" y="45875"/>
                  <a:pt x="473901" y="102426"/>
                </a:cubicBezTo>
                <a:cubicBezTo>
                  <a:pt x="473901" y="158977"/>
                  <a:pt x="428056" y="204852"/>
                  <a:pt x="371328" y="204852"/>
                </a:cubicBezTo>
                <a:cubicBezTo>
                  <a:pt x="361312" y="204852"/>
                  <a:pt x="351681" y="203409"/>
                  <a:pt x="342531" y="200717"/>
                </a:cubicBezTo>
                <a:cubicBezTo>
                  <a:pt x="346095" y="190234"/>
                  <a:pt x="348117" y="179077"/>
                  <a:pt x="348117" y="167440"/>
                </a:cubicBezTo>
                <a:cubicBezTo>
                  <a:pt x="348117" y="120892"/>
                  <a:pt x="317008" y="81556"/>
                  <a:pt x="274342" y="69150"/>
                </a:cubicBezTo>
                <a:cubicBezTo>
                  <a:pt x="288211" y="28949"/>
                  <a:pt x="326447" y="0"/>
                  <a:pt x="371328" y="0"/>
                </a:cubicBezTo>
                <a:close/>
              </a:path>
            </a:pathLst>
          </a:custGeom>
          <a:solidFill>
            <a:srgbClr val="2363AF"/>
          </a:solidFill>
          <a:ln w="28575">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p>
        </p:txBody>
      </p:sp>
      <p:sp>
        <p:nvSpPr>
          <p:cNvPr id="23" name="îṧ1iḋe"/>
          <p:cNvSpPr/>
          <p:nvPr/>
        </p:nvSpPr>
        <p:spPr bwMode="gray">
          <a:xfrm>
            <a:off x="6817995" y="1751330"/>
            <a:ext cx="304800" cy="260350"/>
          </a:xfrm>
          <a:custGeom>
            <a:avLst/>
            <a:gdLst>
              <a:gd name="connsiteX0" fmla="*/ 560224 w 607107"/>
              <a:gd name="connsiteY0" fmla="*/ 279860 h 518750"/>
              <a:gd name="connsiteX1" fmla="*/ 582459 w 607107"/>
              <a:gd name="connsiteY1" fmla="*/ 280220 h 518750"/>
              <a:gd name="connsiteX2" fmla="*/ 606440 w 607107"/>
              <a:gd name="connsiteY2" fmla="*/ 300513 h 518750"/>
              <a:gd name="connsiteX3" fmla="*/ 596135 w 607107"/>
              <a:gd name="connsiteY3" fmla="*/ 329751 h 518750"/>
              <a:gd name="connsiteX4" fmla="*/ 571865 w 607107"/>
              <a:gd name="connsiteY4" fmla="*/ 348793 h 518750"/>
              <a:gd name="connsiteX5" fmla="*/ 371834 w 607107"/>
              <a:gd name="connsiteY5" fmla="*/ 500269 h 518750"/>
              <a:gd name="connsiteX6" fmla="*/ 134050 w 607107"/>
              <a:gd name="connsiteY6" fmla="*/ 494210 h 518750"/>
              <a:gd name="connsiteX7" fmla="*/ 67213 w 607107"/>
              <a:gd name="connsiteY7" fmla="*/ 511040 h 518750"/>
              <a:gd name="connsiteX8" fmla="*/ 61145 w 607107"/>
              <a:gd name="connsiteY8" fmla="*/ 511040 h 518750"/>
              <a:gd name="connsiteX9" fmla="*/ 59701 w 607107"/>
              <a:gd name="connsiteY9" fmla="*/ 510560 h 518750"/>
              <a:gd name="connsiteX10" fmla="*/ 55656 w 607107"/>
              <a:gd name="connsiteY10" fmla="*/ 507674 h 518750"/>
              <a:gd name="connsiteX11" fmla="*/ 7502 w 607107"/>
              <a:gd name="connsiteY11" fmla="*/ 432081 h 518750"/>
              <a:gd name="connsiteX12" fmla="*/ 1435 w 607107"/>
              <a:gd name="connsiteY12" fmla="*/ 423521 h 518750"/>
              <a:gd name="connsiteX13" fmla="*/ 183 w 607107"/>
              <a:gd name="connsiteY13" fmla="*/ 417077 h 518750"/>
              <a:gd name="connsiteX14" fmla="*/ 4131 w 607107"/>
              <a:gd name="connsiteY14" fmla="*/ 411788 h 518750"/>
              <a:gd name="connsiteX15" fmla="*/ 95527 w 607107"/>
              <a:gd name="connsiteY15" fmla="*/ 376588 h 518750"/>
              <a:gd name="connsiteX16" fmla="*/ 266570 w 607107"/>
              <a:gd name="connsiteY16" fmla="*/ 330231 h 518750"/>
              <a:gd name="connsiteX17" fmla="*/ 327147 w 607107"/>
              <a:gd name="connsiteY17" fmla="*/ 372741 h 518750"/>
              <a:gd name="connsiteX18" fmla="*/ 233536 w 607107"/>
              <a:gd name="connsiteY18" fmla="*/ 417943 h 518750"/>
              <a:gd name="connsiteX19" fmla="*/ 360084 w 607107"/>
              <a:gd name="connsiteY19" fmla="*/ 366393 h 518750"/>
              <a:gd name="connsiteX20" fmla="*/ 365285 w 607107"/>
              <a:gd name="connsiteY20" fmla="*/ 359372 h 518750"/>
              <a:gd name="connsiteX21" fmla="*/ 524482 w 607107"/>
              <a:gd name="connsiteY21" fmla="*/ 291473 h 518750"/>
              <a:gd name="connsiteX22" fmla="*/ 560224 w 607107"/>
              <a:gd name="connsiteY22" fmla="*/ 279860 h 518750"/>
              <a:gd name="connsiteX23" fmla="*/ 231201 w 607107"/>
              <a:gd name="connsiteY23" fmla="*/ 114447 h 518750"/>
              <a:gd name="connsiteX24" fmla="*/ 227733 w 607107"/>
              <a:gd name="connsiteY24" fmla="*/ 115409 h 518750"/>
              <a:gd name="connsiteX25" fmla="*/ 204232 w 607107"/>
              <a:gd name="connsiteY25" fmla="*/ 127912 h 518750"/>
              <a:gd name="connsiteX26" fmla="*/ 200572 w 607107"/>
              <a:gd name="connsiteY26" fmla="*/ 136280 h 518750"/>
              <a:gd name="connsiteX27" fmla="*/ 203269 w 607107"/>
              <a:gd name="connsiteY27" fmla="*/ 146860 h 518750"/>
              <a:gd name="connsiteX28" fmla="*/ 207410 w 607107"/>
              <a:gd name="connsiteY28" fmla="*/ 151862 h 518750"/>
              <a:gd name="connsiteX29" fmla="*/ 213960 w 607107"/>
              <a:gd name="connsiteY29" fmla="*/ 151573 h 518750"/>
              <a:gd name="connsiteX30" fmla="*/ 222340 w 607107"/>
              <a:gd name="connsiteY30" fmla="*/ 147053 h 518750"/>
              <a:gd name="connsiteX31" fmla="*/ 222340 w 607107"/>
              <a:gd name="connsiteY31" fmla="*/ 230058 h 518750"/>
              <a:gd name="connsiteX32" fmla="*/ 229756 w 607107"/>
              <a:gd name="connsiteY32" fmla="*/ 237464 h 518750"/>
              <a:gd name="connsiteX33" fmla="*/ 243433 w 607107"/>
              <a:gd name="connsiteY33" fmla="*/ 237464 h 518750"/>
              <a:gd name="connsiteX34" fmla="*/ 250850 w 607107"/>
              <a:gd name="connsiteY34" fmla="*/ 230058 h 518750"/>
              <a:gd name="connsiteX35" fmla="*/ 250850 w 607107"/>
              <a:gd name="connsiteY35" fmla="*/ 121853 h 518750"/>
              <a:gd name="connsiteX36" fmla="*/ 243433 w 607107"/>
              <a:gd name="connsiteY36" fmla="*/ 114447 h 518750"/>
              <a:gd name="connsiteX37" fmla="*/ 230719 w 607107"/>
              <a:gd name="connsiteY37" fmla="*/ 76070 h 518750"/>
              <a:gd name="connsiteX38" fmla="*/ 330794 w 607107"/>
              <a:gd name="connsiteY38" fmla="*/ 176004 h 518750"/>
              <a:gd name="connsiteX39" fmla="*/ 230719 w 607107"/>
              <a:gd name="connsiteY39" fmla="*/ 275841 h 518750"/>
              <a:gd name="connsiteX40" fmla="*/ 130741 w 607107"/>
              <a:gd name="connsiteY40" fmla="*/ 176004 h 518750"/>
              <a:gd name="connsiteX41" fmla="*/ 230719 w 607107"/>
              <a:gd name="connsiteY41" fmla="*/ 76070 h 518750"/>
              <a:gd name="connsiteX42" fmla="*/ 371906 w 607107"/>
              <a:gd name="connsiteY42" fmla="*/ 39432 h 518750"/>
              <a:gd name="connsiteX43" fmla="*/ 368246 w 607107"/>
              <a:gd name="connsiteY43" fmla="*/ 40297 h 518750"/>
              <a:gd name="connsiteX44" fmla="*/ 344168 w 607107"/>
              <a:gd name="connsiteY44" fmla="*/ 53185 h 518750"/>
              <a:gd name="connsiteX45" fmla="*/ 340412 w 607107"/>
              <a:gd name="connsiteY45" fmla="*/ 61744 h 518750"/>
              <a:gd name="connsiteX46" fmla="*/ 343109 w 607107"/>
              <a:gd name="connsiteY46" fmla="*/ 72612 h 518750"/>
              <a:gd name="connsiteX47" fmla="*/ 347443 w 607107"/>
              <a:gd name="connsiteY47" fmla="*/ 77709 h 518750"/>
              <a:gd name="connsiteX48" fmla="*/ 354089 w 607107"/>
              <a:gd name="connsiteY48" fmla="*/ 77421 h 518750"/>
              <a:gd name="connsiteX49" fmla="*/ 362757 w 607107"/>
              <a:gd name="connsiteY49" fmla="*/ 72804 h 518750"/>
              <a:gd name="connsiteX50" fmla="*/ 362757 w 607107"/>
              <a:gd name="connsiteY50" fmla="*/ 157919 h 518750"/>
              <a:gd name="connsiteX51" fmla="*/ 370365 w 607107"/>
              <a:gd name="connsiteY51" fmla="*/ 165517 h 518750"/>
              <a:gd name="connsiteX52" fmla="*/ 384331 w 607107"/>
              <a:gd name="connsiteY52" fmla="*/ 165517 h 518750"/>
              <a:gd name="connsiteX53" fmla="*/ 391939 w 607107"/>
              <a:gd name="connsiteY53" fmla="*/ 157919 h 518750"/>
              <a:gd name="connsiteX54" fmla="*/ 391939 w 607107"/>
              <a:gd name="connsiteY54" fmla="*/ 47029 h 518750"/>
              <a:gd name="connsiteX55" fmla="*/ 384331 w 607107"/>
              <a:gd name="connsiteY55" fmla="*/ 39432 h 518750"/>
              <a:gd name="connsiteX56" fmla="*/ 371328 w 607107"/>
              <a:gd name="connsiteY56" fmla="*/ 0 h 518750"/>
              <a:gd name="connsiteX57" fmla="*/ 473901 w 607107"/>
              <a:gd name="connsiteY57" fmla="*/ 102426 h 518750"/>
              <a:gd name="connsiteX58" fmla="*/ 371328 w 607107"/>
              <a:gd name="connsiteY58" fmla="*/ 204852 h 518750"/>
              <a:gd name="connsiteX59" fmla="*/ 342531 w 607107"/>
              <a:gd name="connsiteY59" fmla="*/ 200717 h 518750"/>
              <a:gd name="connsiteX60" fmla="*/ 348117 w 607107"/>
              <a:gd name="connsiteY60" fmla="*/ 167440 h 518750"/>
              <a:gd name="connsiteX61" fmla="*/ 274342 w 607107"/>
              <a:gd name="connsiteY61" fmla="*/ 69150 h 518750"/>
              <a:gd name="connsiteX62" fmla="*/ 371328 w 607107"/>
              <a:gd name="connsiteY62" fmla="*/ 0 h 5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7107" h="518750">
                <a:moveTo>
                  <a:pt x="560224" y="279860"/>
                </a:moveTo>
                <a:cubicBezTo>
                  <a:pt x="569819" y="278441"/>
                  <a:pt x="577162" y="279018"/>
                  <a:pt x="582459" y="280220"/>
                </a:cubicBezTo>
                <a:cubicBezTo>
                  <a:pt x="595268" y="283010"/>
                  <a:pt x="604032" y="289742"/>
                  <a:pt x="606440" y="300513"/>
                </a:cubicBezTo>
                <a:cubicBezTo>
                  <a:pt x="608751" y="310804"/>
                  <a:pt x="604995" y="322826"/>
                  <a:pt x="596135" y="329751"/>
                </a:cubicBezTo>
                <a:cubicBezTo>
                  <a:pt x="587949" y="336098"/>
                  <a:pt x="579762" y="342542"/>
                  <a:pt x="571865" y="348793"/>
                </a:cubicBezTo>
                <a:lnTo>
                  <a:pt x="371834" y="500269"/>
                </a:lnTo>
                <a:cubicBezTo>
                  <a:pt x="306826" y="545471"/>
                  <a:pt x="137614" y="493440"/>
                  <a:pt x="134050" y="494210"/>
                </a:cubicBezTo>
                <a:lnTo>
                  <a:pt x="67213" y="511040"/>
                </a:lnTo>
                <a:cubicBezTo>
                  <a:pt x="65479" y="511521"/>
                  <a:pt x="63264" y="511425"/>
                  <a:pt x="61145" y="511040"/>
                </a:cubicBezTo>
                <a:cubicBezTo>
                  <a:pt x="60567" y="510848"/>
                  <a:pt x="60086" y="510752"/>
                  <a:pt x="59701" y="510560"/>
                </a:cubicBezTo>
                <a:cubicBezTo>
                  <a:pt x="58063" y="510079"/>
                  <a:pt x="56715" y="509021"/>
                  <a:pt x="55656" y="507674"/>
                </a:cubicBezTo>
                <a:cubicBezTo>
                  <a:pt x="40150" y="486131"/>
                  <a:pt x="22430" y="453335"/>
                  <a:pt x="7502" y="432081"/>
                </a:cubicBezTo>
                <a:lnTo>
                  <a:pt x="1435" y="423521"/>
                </a:lnTo>
                <a:cubicBezTo>
                  <a:pt x="183" y="421694"/>
                  <a:pt x="-299" y="419289"/>
                  <a:pt x="183" y="417077"/>
                </a:cubicBezTo>
                <a:cubicBezTo>
                  <a:pt x="664" y="414865"/>
                  <a:pt x="1723" y="412750"/>
                  <a:pt x="4131" y="411788"/>
                </a:cubicBezTo>
                <a:lnTo>
                  <a:pt x="95527" y="376588"/>
                </a:lnTo>
                <a:cubicBezTo>
                  <a:pt x="155816" y="356487"/>
                  <a:pt x="154179" y="328885"/>
                  <a:pt x="266570" y="330231"/>
                </a:cubicBezTo>
                <a:cubicBezTo>
                  <a:pt x="296618" y="330520"/>
                  <a:pt x="351706" y="324172"/>
                  <a:pt x="327147" y="372741"/>
                </a:cubicBezTo>
                <a:cubicBezTo>
                  <a:pt x="316650" y="393515"/>
                  <a:pt x="281979" y="420059"/>
                  <a:pt x="233536" y="417943"/>
                </a:cubicBezTo>
                <a:cubicBezTo>
                  <a:pt x="233344" y="419193"/>
                  <a:pt x="327244" y="456605"/>
                  <a:pt x="360084" y="366393"/>
                </a:cubicBezTo>
                <a:cubicBezTo>
                  <a:pt x="360084" y="366393"/>
                  <a:pt x="361433" y="361007"/>
                  <a:pt x="365285" y="359372"/>
                </a:cubicBezTo>
                <a:cubicBezTo>
                  <a:pt x="389940" y="348793"/>
                  <a:pt x="522459" y="292338"/>
                  <a:pt x="524482" y="291473"/>
                </a:cubicBezTo>
                <a:cubicBezTo>
                  <a:pt x="538784" y="284693"/>
                  <a:pt x="550629" y="281278"/>
                  <a:pt x="560224" y="279860"/>
                </a:cubicBezTo>
                <a:close/>
                <a:moveTo>
                  <a:pt x="231201" y="114447"/>
                </a:moveTo>
                <a:cubicBezTo>
                  <a:pt x="230045" y="114447"/>
                  <a:pt x="228793" y="114832"/>
                  <a:pt x="227733" y="115409"/>
                </a:cubicBezTo>
                <a:lnTo>
                  <a:pt x="204232" y="127912"/>
                </a:lnTo>
                <a:cubicBezTo>
                  <a:pt x="201246" y="129548"/>
                  <a:pt x="199705" y="133010"/>
                  <a:pt x="200572" y="136280"/>
                </a:cubicBezTo>
                <a:lnTo>
                  <a:pt x="203269" y="146860"/>
                </a:lnTo>
                <a:cubicBezTo>
                  <a:pt x="203847" y="149073"/>
                  <a:pt x="205388" y="150900"/>
                  <a:pt x="207410" y="151862"/>
                </a:cubicBezTo>
                <a:cubicBezTo>
                  <a:pt x="209529" y="152727"/>
                  <a:pt x="211937" y="152631"/>
                  <a:pt x="213960" y="151573"/>
                </a:cubicBezTo>
                <a:lnTo>
                  <a:pt x="222340" y="147053"/>
                </a:lnTo>
                <a:lnTo>
                  <a:pt x="222340" y="230058"/>
                </a:lnTo>
                <a:cubicBezTo>
                  <a:pt x="222340" y="234098"/>
                  <a:pt x="225711" y="237464"/>
                  <a:pt x="229756" y="237464"/>
                </a:cubicBezTo>
                <a:lnTo>
                  <a:pt x="243433" y="237464"/>
                </a:lnTo>
                <a:cubicBezTo>
                  <a:pt x="247479" y="237464"/>
                  <a:pt x="250850" y="234098"/>
                  <a:pt x="250850" y="230058"/>
                </a:cubicBezTo>
                <a:lnTo>
                  <a:pt x="250850" y="121853"/>
                </a:lnTo>
                <a:cubicBezTo>
                  <a:pt x="250850" y="117813"/>
                  <a:pt x="247479" y="114447"/>
                  <a:pt x="243433" y="114447"/>
                </a:cubicBezTo>
                <a:close/>
                <a:moveTo>
                  <a:pt x="230719" y="76070"/>
                </a:moveTo>
                <a:cubicBezTo>
                  <a:pt x="286006" y="76070"/>
                  <a:pt x="330794" y="120795"/>
                  <a:pt x="330794" y="176004"/>
                </a:cubicBezTo>
                <a:cubicBezTo>
                  <a:pt x="330794" y="231116"/>
                  <a:pt x="286006" y="275841"/>
                  <a:pt x="230719" y="275841"/>
                </a:cubicBezTo>
                <a:cubicBezTo>
                  <a:pt x="175529" y="275841"/>
                  <a:pt x="130741" y="231116"/>
                  <a:pt x="130741" y="176004"/>
                </a:cubicBezTo>
                <a:cubicBezTo>
                  <a:pt x="130741" y="120795"/>
                  <a:pt x="175529" y="76070"/>
                  <a:pt x="230719" y="76070"/>
                </a:cubicBezTo>
                <a:close/>
                <a:moveTo>
                  <a:pt x="371906" y="39432"/>
                </a:moveTo>
                <a:cubicBezTo>
                  <a:pt x="370654" y="39432"/>
                  <a:pt x="369402" y="39720"/>
                  <a:pt x="368246" y="40297"/>
                </a:cubicBezTo>
                <a:lnTo>
                  <a:pt x="344168" y="53185"/>
                </a:lnTo>
                <a:cubicBezTo>
                  <a:pt x="341086" y="54819"/>
                  <a:pt x="339545" y="58378"/>
                  <a:pt x="340412" y="61744"/>
                </a:cubicBezTo>
                <a:lnTo>
                  <a:pt x="343109" y="72612"/>
                </a:lnTo>
                <a:cubicBezTo>
                  <a:pt x="343687" y="74920"/>
                  <a:pt x="345324" y="76747"/>
                  <a:pt x="347443" y="77709"/>
                </a:cubicBezTo>
                <a:cubicBezTo>
                  <a:pt x="349562" y="78671"/>
                  <a:pt x="352066" y="78575"/>
                  <a:pt x="354089" y="77421"/>
                </a:cubicBezTo>
                <a:lnTo>
                  <a:pt x="362757" y="72804"/>
                </a:lnTo>
                <a:lnTo>
                  <a:pt x="362757" y="157919"/>
                </a:lnTo>
                <a:cubicBezTo>
                  <a:pt x="362757" y="162054"/>
                  <a:pt x="366224" y="165517"/>
                  <a:pt x="370365" y="165517"/>
                </a:cubicBezTo>
                <a:lnTo>
                  <a:pt x="384331" y="165517"/>
                </a:lnTo>
                <a:cubicBezTo>
                  <a:pt x="388568" y="165517"/>
                  <a:pt x="391939" y="162054"/>
                  <a:pt x="391939" y="157919"/>
                </a:cubicBezTo>
                <a:lnTo>
                  <a:pt x="391939" y="47029"/>
                </a:lnTo>
                <a:cubicBezTo>
                  <a:pt x="391939" y="42798"/>
                  <a:pt x="388568" y="39432"/>
                  <a:pt x="384331" y="39432"/>
                </a:cubicBezTo>
                <a:close/>
                <a:moveTo>
                  <a:pt x="371328" y="0"/>
                </a:moveTo>
                <a:cubicBezTo>
                  <a:pt x="428056" y="0"/>
                  <a:pt x="473901" y="45875"/>
                  <a:pt x="473901" y="102426"/>
                </a:cubicBezTo>
                <a:cubicBezTo>
                  <a:pt x="473901" y="158977"/>
                  <a:pt x="428056" y="204852"/>
                  <a:pt x="371328" y="204852"/>
                </a:cubicBezTo>
                <a:cubicBezTo>
                  <a:pt x="361312" y="204852"/>
                  <a:pt x="351681" y="203409"/>
                  <a:pt x="342531" y="200717"/>
                </a:cubicBezTo>
                <a:cubicBezTo>
                  <a:pt x="346095" y="190234"/>
                  <a:pt x="348117" y="179077"/>
                  <a:pt x="348117" y="167440"/>
                </a:cubicBezTo>
                <a:cubicBezTo>
                  <a:pt x="348117" y="120892"/>
                  <a:pt x="317008" y="81556"/>
                  <a:pt x="274342" y="69150"/>
                </a:cubicBezTo>
                <a:cubicBezTo>
                  <a:pt x="288211" y="28949"/>
                  <a:pt x="326447" y="0"/>
                  <a:pt x="371328" y="0"/>
                </a:cubicBezTo>
                <a:close/>
              </a:path>
            </a:pathLst>
          </a:custGeom>
          <a:solidFill>
            <a:schemeClr val="tx1">
              <a:lumMod val="50000"/>
              <a:lumOff val="50000"/>
            </a:schemeClr>
          </a:solidFill>
          <a:ln w="28575">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586480" y="1142365"/>
            <a:ext cx="1554480" cy="368300"/>
          </a:xfrm>
          <a:prstGeom prst="rect">
            <a:avLst/>
          </a:prstGeom>
          <a:noFill/>
        </p:spPr>
        <p:txBody>
          <a:bodyPr wrap="none" rtlCol="0" anchor="t">
            <a:spAutoFit/>
          </a:bodyPr>
          <a:lstStyle/>
          <a:p>
            <a:pPr>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氧化剂的特性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206500" y="2125980"/>
            <a:ext cx="1097280" cy="368300"/>
          </a:xfrm>
          <a:prstGeom prst="rect">
            <a:avLst/>
          </a:prstGeom>
          <a:noFill/>
        </p:spPr>
        <p:txBody>
          <a:bodyPr wrap="none" rtlCol="0" anchor="t">
            <a:spAutoFit/>
          </a:bodyPr>
          <a:lstStyle/>
          <a:p>
            <a:pPr>
              <a:lnSpc>
                <a:spcPct val="100000"/>
              </a:lnSpc>
            </a:pPr>
            <a:r>
              <a:rPr lang="zh-CN" altLang="en-US" dirty="0">
                <a:solidFill>
                  <a:schemeClr val="bg1"/>
                </a:solidFill>
                <a:latin typeface="微软雅黑" panose="020B0503020204020204" pitchFamily="34" charset="-122"/>
                <a:ea typeface="微软雅黑" panose="020B0503020204020204" pitchFamily="34" charset="-122"/>
                <a:sym typeface="+mn-ea"/>
              </a:rPr>
              <a:t>强氧化性</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614045" y="2732405"/>
            <a:ext cx="2282190" cy="1322070"/>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（高氯酸盐、高锰酸盐、硝酸盐等）与易燃、可燃物混合，极易形成爆炸性混合物（火药、氯酸钾与硫磺）</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3929380" y="2125980"/>
            <a:ext cx="868680" cy="368300"/>
          </a:xfrm>
          <a:prstGeom prst="rect">
            <a:avLst/>
          </a:prstGeom>
          <a:noFill/>
        </p:spPr>
        <p:txBody>
          <a:bodyPr wrap="none" rtlCol="0" anchor="t">
            <a:spAutoFit/>
          </a:bodyPr>
          <a:lstStyle/>
          <a:p>
            <a:pPr>
              <a:lnSpc>
                <a:spcPct val="100000"/>
              </a:lnSpc>
            </a:pPr>
            <a:r>
              <a:rPr lang="zh-CN" altLang="en-US" dirty="0">
                <a:solidFill>
                  <a:schemeClr val="bg1"/>
                </a:solidFill>
                <a:latin typeface="微软雅黑" panose="020B0503020204020204" pitchFamily="34" charset="-122"/>
                <a:ea typeface="微软雅黑" panose="020B0503020204020204" pitchFamily="34" charset="-122"/>
                <a:sym typeface="+mn-ea"/>
              </a:rPr>
              <a:t>助燃性</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384550" y="2732405"/>
            <a:ext cx="1955800" cy="337185"/>
          </a:xfrm>
          <a:prstGeom prst="rect">
            <a:avLst/>
          </a:prstGeom>
          <a:noFill/>
        </p:spPr>
        <p:txBody>
          <a:bodyPr wrap="square" rtlCol="0" anchor="t">
            <a:spAutoFit/>
          </a:bodyPr>
          <a:lstStyle/>
          <a:p>
            <a:pPr>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在火场中增大火势</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536055" y="2125980"/>
            <a:ext cx="868680" cy="368300"/>
          </a:xfrm>
          <a:prstGeom prst="rect">
            <a:avLst/>
          </a:prstGeom>
          <a:noFill/>
        </p:spPr>
        <p:txBody>
          <a:bodyPr wrap="none" rtlCol="0" anchor="t">
            <a:spAutoFit/>
          </a:bodyPr>
          <a:lstStyle/>
          <a:p>
            <a:pPr>
              <a:lnSpc>
                <a:spcPct val="100000"/>
              </a:lnSpc>
            </a:pPr>
            <a:r>
              <a:rPr lang="zh-CN" altLang="en-US" dirty="0">
                <a:solidFill>
                  <a:schemeClr val="bg1"/>
                </a:solidFill>
                <a:latin typeface="微软雅黑" panose="020B0503020204020204" pitchFamily="34" charset="-122"/>
                <a:ea typeface="微软雅黑" panose="020B0503020204020204" pitchFamily="34" charset="-122"/>
                <a:sym typeface="+mn-ea"/>
              </a:rPr>
              <a:t>易分解</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5829300" y="2732405"/>
            <a:ext cx="2282825" cy="1322070"/>
          </a:xfrm>
          <a:prstGeom prst="rect">
            <a:avLst/>
          </a:prstGeom>
          <a:noFill/>
        </p:spPr>
        <p:txBody>
          <a:bodyPr wrap="square" rtlCol="0" anchor="t">
            <a:spAutoFit/>
          </a:bodyPr>
          <a:lstStyle/>
          <a:p>
            <a:pPr>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受热、撞击、摩擦、震动、撞击极易分解（如过氧化苯甲酰、过氧化二叔丁醇、过氧化甲乙酮等）</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2440940" y="2231390"/>
            <a:ext cx="5873115" cy="119888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系指进入肌体后，累积达一定量，能与体液和组织发生生物化学作用或生物物理学作用，扰乱或破坏肌体的正常生理功能，引起暂时性或持久性的病理改变，甚至危及生命的物品。</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 name="矩形 12"/>
          <p:cNvSpPr/>
          <p:nvPr/>
        </p:nvSpPr>
        <p:spPr>
          <a:xfrm>
            <a:off x="213995"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480945" y="1518285"/>
            <a:ext cx="3709035"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28900" y="1597660"/>
            <a:ext cx="1783080" cy="368300"/>
          </a:xfrm>
          <a:prstGeom prst="rect">
            <a:avLst/>
          </a:prstGeom>
          <a:noFill/>
        </p:spPr>
        <p:txBody>
          <a:bodyPr wrap="none" rtlCol="0" anchor="t">
            <a:spAutoFit/>
          </a:bodyPr>
          <a:lstStyle/>
          <a:p>
            <a:pPr algn="ctr"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第六类：有毒品</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aphicFrame>
        <p:nvGraphicFramePr>
          <p:cNvPr id="12" name="Object 6"/>
          <p:cNvGraphicFramePr>
            <a:graphicFrameLocks noChangeAspect="1"/>
          </p:cNvGraphicFramePr>
          <p:nvPr/>
        </p:nvGraphicFramePr>
        <p:xfrm>
          <a:off x="270510" y="1740535"/>
          <a:ext cx="1840865" cy="1887220"/>
        </p:xfrm>
        <a:graphic>
          <a:graphicData uri="http://schemas.openxmlformats.org/presentationml/2006/ole"/>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圆角矩形 22"/>
          <p:cNvSpPr/>
          <p:nvPr/>
        </p:nvSpPr>
        <p:spPr>
          <a:xfrm>
            <a:off x="644525" y="1905000"/>
            <a:ext cx="8014970" cy="2299335"/>
          </a:xfrm>
          <a:prstGeom prst="roundRect">
            <a:avLst>
              <a:gd name="adj" fmla="val 6020"/>
            </a:avLst>
          </a:prstGeom>
          <a:noFill/>
          <a:ln w="38100">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825500" y="1280795"/>
            <a:ext cx="1393825" cy="368300"/>
          </a:xfrm>
          <a:prstGeom prst="rect">
            <a:avLst/>
          </a:prstGeom>
          <a:noFill/>
        </p:spPr>
        <p:txBody>
          <a:bodyPr wrap="none" rtlCol="0" anchor="t">
            <a:spAutoFit/>
          </a:bodyPr>
          <a:lstStyle/>
          <a:p>
            <a:pPr>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具体指标 ：</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021205" y="2014220"/>
            <a:ext cx="7283450" cy="368300"/>
          </a:xfrm>
          <a:prstGeom prst="rect">
            <a:avLst/>
          </a:prstGeom>
          <a:noFill/>
        </p:spPr>
        <p:txBody>
          <a:bodyPr wrap="square" rtlCol="0" anchor="t">
            <a:spAutoFit/>
          </a:bodyPr>
          <a:lstStyle/>
          <a:p>
            <a:pPr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经口：</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≤500 mg/kg</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（固体）</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≤2000 mg/kg</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（液体</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2021205" y="2461260"/>
            <a:ext cx="3781425" cy="368300"/>
          </a:xfrm>
          <a:prstGeom prst="rect">
            <a:avLst/>
          </a:prstGeom>
          <a:noFill/>
        </p:spPr>
        <p:txBody>
          <a:bodyPr wrap="none" rtlCol="0" anchor="t">
            <a:spAutoFit/>
          </a:bodyPr>
          <a:lstStyle/>
          <a:p>
            <a:pPr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经皮</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(24h</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接触</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≤1000mg/kg</a:t>
            </a:r>
            <a:endPar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2021205" y="2882900"/>
            <a:ext cx="3985895" cy="368300"/>
          </a:xfrm>
          <a:prstGeom prst="rect">
            <a:avLst/>
          </a:prstGeom>
          <a:noFill/>
        </p:spPr>
        <p:txBody>
          <a:bodyPr wrap="none" rtlCol="0" anchor="t">
            <a:spAutoFit/>
          </a:bodyPr>
          <a:lstStyle/>
          <a:p>
            <a:pPr>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吸入：</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LC</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 mg/L</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（粉尘、烟雾）</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2021205" y="3319145"/>
            <a:ext cx="6407150" cy="645160"/>
          </a:xfrm>
          <a:prstGeom prst="rect">
            <a:avLst/>
          </a:prstGeom>
          <a:noFill/>
        </p:spPr>
        <p:txBody>
          <a:bodyPr wrap="square" rtlCol="0" anchor="t">
            <a:spAutoFit/>
          </a:bodyPr>
          <a:lstStyle/>
          <a:p>
            <a:pPr>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该类分为毒害品、感染性物品</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项，有毒品如：氰化钠、氰化钾、砷酸盐、农药、酚类、氯化钡、</a:t>
            </a:r>
            <a:r>
              <a:rPr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硫酸二甲酯</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10" name="Object 7"/>
          <p:cNvGraphicFramePr>
            <a:graphicFrameLocks noChangeAspect="1"/>
          </p:cNvGraphicFramePr>
          <p:nvPr/>
        </p:nvGraphicFramePr>
        <p:xfrm>
          <a:off x="594360" y="1741805"/>
          <a:ext cx="1241425" cy="1276350"/>
        </p:xfrm>
        <a:graphic>
          <a:graphicData uri="http://schemas.openxmlformats.org/presentationml/2006/ole"/>
        </a:graphic>
      </p:graphicFrame>
      <p:graphicFrame>
        <p:nvGraphicFramePr>
          <p:cNvPr id="11" name="Object 8"/>
          <p:cNvGraphicFramePr>
            <a:graphicFrameLocks noChangeAspect="1"/>
          </p:cNvGraphicFramePr>
          <p:nvPr/>
        </p:nvGraphicFramePr>
        <p:xfrm>
          <a:off x="578485" y="3074670"/>
          <a:ext cx="1256665" cy="1287145"/>
        </p:xfrm>
        <a:graphic>
          <a:graphicData uri="http://schemas.openxmlformats.org/presentationml/2006/ole"/>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1057910" y="1344295"/>
            <a:ext cx="1554480" cy="368300"/>
          </a:xfrm>
          <a:prstGeom prst="rect">
            <a:avLst/>
          </a:prstGeom>
          <a:noFill/>
        </p:spPr>
        <p:txBody>
          <a:bodyPr wrap="none" rtlCol="0" anchor="t">
            <a:spAutoFit/>
          </a:bodyPr>
          <a:lstStyle/>
          <a:p>
            <a:pPr algn="just" eaLnBrk="1" hangingPunct="1">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有毒品分三级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graphicFrame>
        <p:nvGraphicFramePr>
          <p:cNvPr id="4" name="Object 4"/>
          <p:cNvGraphicFramePr>
            <a:graphicFrameLocks noChangeAspect="1"/>
          </p:cNvGraphicFramePr>
          <p:nvPr/>
        </p:nvGraphicFramePr>
        <p:xfrm>
          <a:off x="6563995" y="1953260"/>
          <a:ext cx="1524000" cy="1564005"/>
        </p:xfrm>
        <a:graphic>
          <a:graphicData uri="http://schemas.openxmlformats.org/presentationml/2006/ole"/>
        </a:graphic>
      </p:graphicFrame>
      <p:sp>
        <p:nvSpPr>
          <p:cNvPr id="6" name="文本框 5"/>
          <p:cNvSpPr txBox="1"/>
          <p:nvPr/>
        </p:nvSpPr>
        <p:spPr>
          <a:xfrm>
            <a:off x="1621155" y="3517265"/>
            <a:ext cx="4757420" cy="36830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粉尘、烟雾或蒸气吸入</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小时</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:LC</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≤0.5mg/l</a:t>
            </a:r>
            <a:endPar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0" name="图片 19"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5787" t="69167"/>
          <a:stretch>
            <a:fillRect/>
          </a:stretch>
        </p:blipFill>
        <p:spPr>
          <a:xfrm>
            <a:off x="1030984" y="1834185"/>
            <a:ext cx="505519" cy="609775"/>
          </a:xfrm>
          <a:prstGeom prst="rect">
            <a:avLst/>
          </a:prstGeom>
        </p:spPr>
      </p:pic>
      <p:pic>
        <p:nvPicPr>
          <p:cNvPr id="7" name="图片 6"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1051399" y="2654832"/>
            <a:ext cx="464689" cy="615369"/>
          </a:xfrm>
          <a:prstGeom prst="rect">
            <a:avLst/>
          </a:prstGeom>
        </p:spPr>
      </p:pic>
      <p:pic>
        <p:nvPicPr>
          <p:cNvPr id="22" name="图片 21"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t="69722" r="75260"/>
          <a:stretch>
            <a:fillRect/>
          </a:stretch>
        </p:blipFill>
        <p:spPr>
          <a:xfrm>
            <a:off x="1020752" y="3389413"/>
            <a:ext cx="525983" cy="609775"/>
          </a:xfrm>
          <a:prstGeom prst="rect">
            <a:avLst/>
          </a:prstGeom>
        </p:spPr>
      </p:pic>
      <p:sp>
        <p:nvSpPr>
          <p:cNvPr id="8" name="文本框 7"/>
          <p:cNvSpPr txBox="1"/>
          <p:nvPr/>
        </p:nvSpPr>
        <p:spPr>
          <a:xfrm>
            <a:off x="1621155" y="1953260"/>
            <a:ext cx="225552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经口</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≤5mg/kg</a:t>
            </a:r>
            <a:endParaRPr lang="zh-CN" altLang="en-US"/>
          </a:p>
        </p:txBody>
      </p:sp>
      <p:sp>
        <p:nvSpPr>
          <p:cNvPr id="9" name="文本框 8"/>
          <p:cNvSpPr txBox="1"/>
          <p:nvPr/>
        </p:nvSpPr>
        <p:spPr>
          <a:xfrm>
            <a:off x="1621155" y="2778125"/>
            <a:ext cx="2389505"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经皮</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≤40mg/kg</a:t>
            </a:r>
            <a:endParaRPr lang="zh-CN" altLang="en-US"/>
          </a:p>
        </p:txBody>
      </p:sp>
      <p:pic>
        <p:nvPicPr>
          <p:cNvPr id="11" name="图片 1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5787" t="69167"/>
          <a:stretch>
            <a:fillRect/>
          </a:stretch>
        </p:blipFill>
        <p:spPr>
          <a:xfrm>
            <a:off x="1030984" y="1848155"/>
            <a:ext cx="505519" cy="609775"/>
          </a:xfrm>
          <a:prstGeom prst="rect">
            <a:avLst/>
          </a:prstGeom>
        </p:spPr>
      </p:pic>
      <p:pic>
        <p:nvPicPr>
          <p:cNvPr id="12" name="图片 11"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1051399" y="2668802"/>
            <a:ext cx="464689" cy="615369"/>
          </a:xfrm>
          <a:prstGeom prst="rect">
            <a:avLst/>
          </a:prstGeom>
        </p:spPr>
      </p:pic>
      <p:pic>
        <p:nvPicPr>
          <p:cNvPr id="13" name="图片 12"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t="69722" r="75260"/>
          <a:stretch>
            <a:fillRect/>
          </a:stretch>
        </p:blipFill>
        <p:spPr>
          <a:xfrm>
            <a:off x="1020752" y="3403383"/>
            <a:ext cx="525983" cy="6097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graphicFrame>
        <p:nvGraphicFramePr>
          <p:cNvPr id="5" name="Object 5"/>
          <p:cNvGraphicFramePr>
            <a:graphicFrameLocks noChangeAspect="1"/>
          </p:cNvGraphicFramePr>
          <p:nvPr/>
        </p:nvGraphicFramePr>
        <p:xfrm>
          <a:off x="6694805" y="1847850"/>
          <a:ext cx="1572895" cy="1573530"/>
        </p:xfrm>
        <a:graphic>
          <a:graphicData uri="http://schemas.openxmlformats.org/presentationml/2006/ole"/>
        </a:graphic>
      </p:graphicFrame>
      <p:sp>
        <p:nvSpPr>
          <p:cNvPr id="6" name="文本框 5"/>
          <p:cNvSpPr txBox="1"/>
          <p:nvPr/>
        </p:nvSpPr>
        <p:spPr>
          <a:xfrm>
            <a:off x="1572895" y="3524250"/>
            <a:ext cx="5586095" cy="368300"/>
          </a:xfrm>
          <a:prstGeom prst="rect">
            <a:avLst/>
          </a:prstGeom>
          <a:noFill/>
        </p:spPr>
        <p:txBody>
          <a:bodyPr wrap="square" rtlCol="0" anchor="t">
            <a:spAutoFit/>
          </a:bodyPr>
          <a:lstStyle/>
          <a:p>
            <a:pPr algn="l"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粉尘、烟雾或蒸气吸入</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小时</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:0.5mg/l</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LC</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≤2mg/l</a:t>
            </a:r>
            <a:endPar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057910" y="1344295"/>
            <a:ext cx="1554480" cy="368300"/>
          </a:xfrm>
          <a:prstGeom prst="rect">
            <a:avLst/>
          </a:prstGeom>
          <a:noFill/>
        </p:spPr>
        <p:txBody>
          <a:bodyPr wrap="none" rtlCol="0" anchor="t">
            <a:spAutoFit/>
          </a:bodyPr>
          <a:lstStyle/>
          <a:p>
            <a:pPr algn="just" eaLnBrk="1" hangingPunct="1">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有毒品分三级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pic>
        <p:nvPicPr>
          <p:cNvPr id="11" name="图片 1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5787" t="69167"/>
          <a:stretch>
            <a:fillRect/>
          </a:stretch>
        </p:blipFill>
        <p:spPr>
          <a:xfrm>
            <a:off x="1030984" y="1848155"/>
            <a:ext cx="505519" cy="609775"/>
          </a:xfrm>
          <a:prstGeom prst="rect">
            <a:avLst/>
          </a:prstGeom>
        </p:spPr>
      </p:pic>
      <p:pic>
        <p:nvPicPr>
          <p:cNvPr id="12" name="图片 11"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1051399" y="2668802"/>
            <a:ext cx="464689" cy="615369"/>
          </a:xfrm>
          <a:prstGeom prst="rect">
            <a:avLst/>
          </a:prstGeom>
        </p:spPr>
      </p:pic>
      <p:pic>
        <p:nvPicPr>
          <p:cNvPr id="13" name="图片 12"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t="69722" r="75260"/>
          <a:stretch>
            <a:fillRect/>
          </a:stretch>
        </p:blipFill>
        <p:spPr>
          <a:xfrm>
            <a:off x="1020752" y="3403383"/>
            <a:ext cx="525983" cy="609775"/>
          </a:xfrm>
          <a:prstGeom prst="rect">
            <a:avLst/>
          </a:prstGeom>
        </p:spPr>
      </p:pic>
      <p:sp>
        <p:nvSpPr>
          <p:cNvPr id="8" name="文本框 7"/>
          <p:cNvSpPr txBox="1"/>
          <p:nvPr/>
        </p:nvSpPr>
        <p:spPr>
          <a:xfrm>
            <a:off x="1572895" y="1968500"/>
            <a:ext cx="3475355" cy="368300"/>
          </a:xfrm>
          <a:prstGeom prst="rect">
            <a:avLst/>
          </a:prstGeom>
          <a:noFill/>
        </p:spPr>
        <p:txBody>
          <a:bodyPr wrap="none" rtlCol="0" anchor="t">
            <a:spAutoFit/>
          </a:bodyPr>
          <a:lstStyle/>
          <a:p>
            <a:pPr algn="l"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经口</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5mg/kg</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≤50mg/kg</a:t>
            </a:r>
            <a:endParaRPr lang="zh-CN" altLang="en-US"/>
          </a:p>
        </p:txBody>
      </p:sp>
      <p:sp>
        <p:nvSpPr>
          <p:cNvPr id="9" name="文本框 8"/>
          <p:cNvSpPr txBox="1"/>
          <p:nvPr/>
        </p:nvSpPr>
        <p:spPr>
          <a:xfrm>
            <a:off x="1572895" y="2792730"/>
            <a:ext cx="3743325" cy="368300"/>
          </a:xfrm>
          <a:prstGeom prst="rect">
            <a:avLst/>
          </a:prstGeom>
          <a:noFill/>
        </p:spPr>
        <p:txBody>
          <a:bodyPr wrap="none" rtlCol="0" anchor="t">
            <a:spAutoFit/>
          </a:bodyPr>
          <a:lstStyle/>
          <a:p>
            <a:pPr algn="l"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经皮</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40mg/kg</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≤200mg/kg</a:t>
            </a: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graphicFrame>
        <p:nvGraphicFramePr>
          <p:cNvPr id="6" name="Object 6"/>
          <p:cNvGraphicFramePr>
            <a:graphicFrameLocks noChangeAspect="1"/>
          </p:cNvGraphicFramePr>
          <p:nvPr/>
        </p:nvGraphicFramePr>
        <p:xfrm>
          <a:off x="6908165" y="1899920"/>
          <a:ext cx="1447800" cy="1447800"/>
        </p:xfrm>
        <a:graphic>
          <a:graphicData uri="http://schemas.openxmlformats.org/presentationml/2006/ole"/>
        </a:graphic>
      </p:graphicFrame>
      <p:sp>
        <p:nvSpPr>
          <p:cNvPr id="5" name="文本框 4"/>
          <p:cNvSpPr txBox="1"/>
          <p:nvPr/>
        </p:nvSpPr>
        <p:spPr>
          <a:xfrm>
            <a:off x="1627505" y="4090035"/>
            <a:ext cx="6299200" cy="368300"/>
          </a:xfrm>
          <a:prstGeom prst="rect">
            <a:avLst/>
          </a:prstGeom>
          <a:noFill/>
        </p:spPr>
        <p:txBody>
          <a:bodyPr wrap="square" rtlCol="0" anchor="t">
            <a:spAutoFit/>
          </a:bodyPr>
          <a:lstStyle/>
          <a:p>
            <a:pPr algn="just" eaLnBrk="1" hangingPunct="1">
              <a:lnSpc>
                <a:spcPct val="100000"/>
              </a:lnSpc>
            </a:pP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粉尘、烟雾或蒸气吸入</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小时</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:2mg/l</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LC</a:t>
            </a:r>
            <a:r>
              <a:rPr kumimoji="1" lang="en-US" altLang="zh-CN" baseline="-25000">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≤10mg/l</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1057910" y="1344295"/>
            <a:ext cx="1554480" cy="368300"/>
          </a:xfrm>
          <a:prstGeom prst="rect">
            <a:avLst/>
          </a:prstGeom>
          <a:noFill/>
        </p:spPr>
        <p:txBody>
          <a:bodyPr wrap="none" rtlCol="0" anchor="t">
            <a:spAutoFit/>
          </a:bodyPr>
          <a:lstStyle/>
          <a:p>
            <a:pPr algn="just" eaLnBrk="1" hangingPunct="1">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有毒品分三级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pic>
        <p:nvPicPr>
          <p:cNvPr id="11" name="图片 1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5787" t="69167"/>
          <a:stretch>
            <a:fillRect/>
          </a:stretch>
        </p:blipFill>
        <p:spPr>
          <a:xfrm>
            <a:off x="1030984" y="1848155"/>
            <a:ext cx="505519" cy="609775"/>
          </a:xfrm>
          <a:prstGeom prst="rect">
            <a:avLst/>
          </a:prstGeom>
        </p:spPr>
      </p:pic>
      <p:pic>
        <p:nvPicPr>
          <p:cNvPr id="12" name="图片 11"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1051399" y="2562070"/>
            <a:ext cx="464689" cy="615315"/>
          </a:xfrm>
          <a:prstGeom prst="rect">
            <a:avLst/>
          </a:prstGeom>
        </p:spPr>
      </p:pic>
      <p:pic>
        <p:nvPicPr>
          <p:cNvPr id="13" name="图片 12"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t="69722" r="75260"/>
          <a:stretch>
            <a:fillRect/>
          </a:stretch>
        </p:blipFill>
        <p:spPr>
          <a:xfrm>
            <a:off x="1020752" y="3281525"/>
            <a:ext cx="525983" cy="609600"/>
          </a:xfrm>
          <a:prstGeom prst="rect">
            <a:avLst/>
          </a:prstGeom>
        </p:spPr>
      </p:pic>
      <p:pic>
        <p:nvPicPr>
          <p:cNvPr id="30" name="图片 29" descr="图片包含 瓶子, 餐桌&#10;&#10;描述已自动生成"/>
          <p:cNvPicPr>
            <a:picLocks noChangeAspect="1"/>
          </p:cNvPicPr>
          <p:nvPr/>
        </p:nvPicPr>
        <p:blipFill rotWithShape="1">
          <a:blip r:embed="rId5"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35265" r="40270" b="71944"/>
          <a:stretch>
            <a:fillRect/>
          </a:stretch>
        </p:blipFill>
        <p:spPr>
          <a:xfrm>
            <a:off x="1069340" y="3995265"/>
            <a:ext cx="476885" cy="518160"/>
          </a:xfrm>
          <a:prstGeom prst="rect">
            <a:avLst/>
          </a:prstGeom>
        </p:spPr>
      </p:pic>
      <p:sp>
        <p:nvSpPr>
          <p:cNvPr id="9" name="文本框 8"/>
          <p:cNvSpPr txBox="1"/>
          <p:nvPr/>
        </p:nvSpPr>
        <p:spPr>
          <a:xfrm>
            <a:off x="1627505" y="1968500"/>
            <a:ext cx="4200525" cy="368300"/>
          </a:xfrm>
          <a:prstGeom prst="rect">
            <a:avLst/>
          </a:prstGeom>
          <a:noFill/>
        </p:spPr>
        <p:txBody>
          <a:bodyPr wrap="none" rtlCol="0" anchor="t">
            <a:spAutoFit/>
          </a:bodyPr>
          <a:lstStyle/>
          <a:p>
            <a:pPr algn="just" eaLnBrk="1" hangingPunct="1">
              <a:lnSpc>
                <a:spcPct val="100000"/>
              </a:lnSpc>
            </a:pP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固体经口</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50mg/kg</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≤500mg/kg</a:t>
            </a:r>
            <a:endParaRPr lang="zh-CN" altLang="en-US"/>
          </a:p>
        </p:txBody>
      </p:sp>
      <p:sp>
        <p:nvSpPr>
          <p:cNvPr id="10" name="文本框 9"/>
          <p:cNvSpPr txBox="1"/>
          <p:nvPr/>
        </p:nvSpPr>
        <p:spPr>
          <a:xfrm>
            <a:off x="1560830" y="2628900"/>
            <a:ext cx="4334510" cy="368300"/>
          </a:xfrm>
          <a:prstGeom prst="rect">
            <a:avLst/>
          </a:prstGeom>
          <a:noFill/>
        </p:spPr>
        <p:txBody>
          <a:bodyPr wrap="none" rtlCol="0" anchor="t">
            <a:spAutoFit/>
          </a:bodyPr>
          <a:lstStyle/>
          <a:p>
            <a:pPr algn="just" eaLnBrk="1" hangingPunct="1">
              <a:lnSpc>
                <a:spcPct val="100000"/>
              </a:lnSpc>
            </a:pP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液体经口</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50mg/kg</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≤2000mg/kg</a:t>
            </a:r>
            <a:endParaRPr lang="zh-CN" altLang="en-US"/>
          </a:p>
        </p:txBody>
      </p:sp>
      <p:sp>
        <p:nvSpPr>
          <p:cNvPr id="14" name="文本框 13"/>
          <p:cNvSpPr txBox="1"/>
          <p:nvPr/>
        </p:nvSpPr>
        <p:spPr>
          <a:xfrm>
            <a:off x="1627505" y="3347720"/>
            <a:ext cx="4956810" cy="368300"/>
          </a:xfrm>
          <a:prstGeom prst="rect">
            <a:avLst/>
          </a:prstGeom>
          <a:noFill/>
        </p:spPr>
        <p:txBody>
          <a:bodyPr wrap="none" rtlCol="0" anchor="t">
            <a:spAutoFit/>
          </a:bodyPr>
          <a:lstStyle/>
          <a:p>
            <a:pPr algn="just" eaLnBrk="1" hangingPunct="1">
              <a:lnSpc>
                <a:spcPct val="100000"/>
              </a:lnSpc>
            </a:pP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经皮</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(24</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小时</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 : 200mg/kg</a:t>
            </a:r>
            <a:r>
              <a:rPr kumimoji="1"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LD</a:t>
            </a:r>
            <a:r>
              <a:rPr kumimoji="1" lang="en-US" altLang="zh-CN" baseline="-25000">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≤1000mg/kg</a:t>
            </a: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1210" y="1313180"/>
            <a:ext cx="8137525" cy="3183890"/>
          </a:xfrm>
          <a:prstGeom prst="rect">
            <a:avLst/>
          </a:prstGeom>
          <a:solidFill>
            <a:srgbClr val="2363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菱形 9"/>
          <p:cNvSpPr/>
          <p:nvPr/>
        </p:nvSpPr>
        <p:spPr>
          <a:xfrm>
            <a:off x="5937885" y="2164715"/>
            <a:ext cx="1332230" cy="1356360"/>
          </a:xfrm>
          <a:prstGeom prst="diamond">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菱形 10"/>
          <p:cNvSpPr/>
          <p:nvPr/>
        </p:nvSpPr>
        <p:spPr>
          <a:xfrm>
            <a:off x="4578350" y="2159635"/>
            <a:ext cx="1332230" cy="1356360"/>
          </a:xfrm>
          <a:prstGeom prst="diamond">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956945" y="1518285"/>
            <a:ext cx="2979420" cy="5264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1125220" y="1597660"/>
            <a:ext cx="22402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第七类：放射性物品</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880745" y="2192655"/>
            <a:ext cx="3068320" cy="2030095"/>
          </a:xfrm>
          <a:prstGeom prst="rect">
            <a:avLst/>
          </a:prstGeom>
          <a:noFill/>
        </p:spPr>
        <p:txBody>
          <a:bodyPr wrap="square" rtlCol="0" anchor="t">
            <a:spAutoFit/>
          </a:bodyPr>
          <a:lstStyle/>
          <a:p>
            <a:pPr algn="just" eaLnBrk="1" hangingPunct="1">
              <a:lnSpc>
                <a:spcPct val="100000"/>
              </a:lnSpc>
            </a:pPr>
            <a:r>
              <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放射性物品是指放射性比活度大于</a:t>
            </a:r>
            <a:r>
              <a:rPr kumimoji="1"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7.4×10</a:t>
            </a:r>
            <a:r>
              <a:rPr kumimoji="1" lang="en-US" altLang="zh-CN"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1"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Bq/kg</a:t>
            </a:r>
            <a:r>
              <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的物品。按其放射性大小细分为一级放射性物品、二级放射性物品和三级放射性物品。</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eaLnBrk="1" hangingPunct="1">
              <a:lnSpc>
                <a:spcPct val="100000"/>
              </a:lnSpc>
            </a:pPr>
            <a:r>
              <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如金属铀、六氟化铀、金属钍等。</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Picture 5" descr="FL071"/>
          <p:cNvPicPr>
            <a:picLocks noChangeAspect="1" noChangeArrowheads="1"/>
          </p:cNvPicPr>
          <p:nvPr/>
        </p:nvPicPr>
        <p:blipFill>
          <a:blip r:embed="rId2">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507230" y="2118995"/>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L072"/>
          <p:cNvPicPr>
            <a:picLocks noChangeAspect="1" noChangeArrowheads="1"/>
          </p:cNvPicPr>
          <p:nvPr/>
        </p:nvPicPr>
        <p:blipFill>
          <a:blip r:embed="rId3">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5880100" y="2118995"/>
            <a:ext cx="1447800" cy="1447800"/>
          </a:xfrm>
          <a:prstGeom prst="rect">
            <a:avLst/>
          </a:prstGeom>
          <a:noFill/>
          <a:extLst>
            <a:ext uri="{909E8E84-426E-40DD-AFC4-6F175D3DCCD1}">
              <a14:hiddenFill xmlns:a14="http://schemas.microsoft.com/office/drawing/2010/main">
                <a:solidFill>
                  <a:srgbClr val="FFFFFF"/>
                </a:solidFill>
              </a14:hiddenFill>
            </a:ext>
          </a:extLst>
        </p:spPr>
      </p:pic>
      <p:sp>
        <p:nvSpPr>
          <p:cNvPr id="9" name="菱形 8"/>
          <p:cNvSpPr/>
          <p:nvPr/>
        </p:nvSpPr>
        <p:spPr>
          <a:xfrm>
            <a:off x="7247890" y="2159635"/>
            <a:ext cx="1332230" cy="1356360"/>
          </a:xfrm>
          <a:prstGeom prst="diamond">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7" descr="FL073"/>
          <p:cNvPicPr>
            <a:picLocks noChangeAspect="1" noChangeArrowheads="1"/>
          </p:cNvPicPr>
          <p:nvPr/>
        </p:nvPicPr>
        <p:blipFill>
          <a:blip r:embed="rId4">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7158990" y="2118995"/>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13995"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480945" y="1518285"/>
            <a:ext cx="3709035"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628900" y="1597660"/>
            <a:ext cx="17830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第八类：腐蚀品</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2480945" y="2210435"/>
            <a:ext cx="5514975" cy="1198880"/>
          </a:xfrm>
          <a:prstGeom prst="rect">
            <a:avLst/>
          </a:prstGeom>
          <a:noFill/>
        </p:spPr>
        <p:txBody>
          <a:bodyPr wrap="squar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腐蚀品是指能灼伤人体组织并对金属等物品造成损坏的固体或液体。与皮肤接触在</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小时内出现可见坏死现象，或温度在</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55℃</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时，对</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号钢的表面均匀年腐蚀率超过</a:t>
            </a: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6.25mm/</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年的固体或液体。</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6" name="Object 5"/>
          <p:cNvGraphicFramePr>
            <a:graphicFrameLocks noChangeAspect="1"/>
          </p:cNvGraphicFramePr>
          <p:nvPr/>
        </p:nvGraphicFramePr>
        <p:xfrm>
          <a:off x="328930" y="1708150"/>
          <a:ext cx="1772920" cy="1728470"/>
        </p:xfrm>
        <a:graphic>
          <a:graphicData uri="http://schemas.openxmlformats.org/presentationml/2006/ole"/>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494030" y="1356995"/>
            <a:ext cx="29260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该类按化学性质分为三项：</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4" name="í$líḑê"/>
          <p:cNvSpPr/>
          <p:nvPr/>
        </p:nvSpPr>
        <p:spPr>
          <a:xfrm>
            <a:off x="2658745" y="1830705"/>
            <a:ext cx="5856605" cy="728980"/>
          </a:xfrm>
          <a:custGeom>
            <a:avLst/>
            <a:gdLst>
              <a:gd name="connsiteX0" fmla="*/ 243000 w 7899132"/>
              <a:gd name="connsiteY0" fmla="*/ 0 h 972000"/>
              <a:gd name="connsiteX1" fmla="*/ 2437071 w 7899132"/>
              <a:gd name="connsiteY1" fmla="*/ 0 h 972000"/>
              <a:gd name="connsiteX2" fmla="*/ 7771072 w 7899132"/>
              <a:gd name="connsiteY2" fmla="*/ 0 h 972000"/>
              <a:gd name="connsiteX3" fmla="*/ 7899132 w 7899132"/>
              <a:gd name="connsiteY3" fmla="*/ 0 h 972000"/>
              <a:gd name="connsiteX4" fmla="*/ 7899132 w 7899132"/>
              <a:gd name="connsiteY4" fmla="*/ 972000 h 972000"/>
              <a:gd name="connsiteX5" fmla="*/ 7528072 w 7899132"/>
              <a:gd name="connsiteY5" fmla="*/ 972000 h 972000"/>
              <a:gd name="connsiteX6" fmla="*/ 2437071 w 7899132"/>
              <a:gd name="connsiteY6" fmla="*/ 972000 h 972000"/>
              <a:gd name="connsiteX7" fmla="*/ 0 w 7899132"/>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9132" h="972000">
                <a:moveTo>
                  <a:pt x="243000" y="0"/>
                </a:moveTo>
                <a:lnTo>
                  <a:pt x="2437071" y="0"/>
                </a:lnTo>
                <a:lnTo>
                  <a:pt x="7771072" y="0"/>
                </a:lnTo>
                <a:lnTo>
                  <a:pt x="7899132" y="0"/>
                </a:lnTo>
                <a:lnTo>
                  <a:pt x="7899132" y="972000"/>
                </a:lnTo>
                <a:lnTo>
                  <a:pt x="7528072" y="972000"/>
                </a:lnTo>
                <a:lnTo>
                  <a:pt x="2437071" y="972000"/>
                </a:lnTo>
                <a:lnTo>
                  <a:pt x="0" y="97200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indent="457200">
              <a:lnSpc>
                <a:spcPct val="120000"/>
              </a:lnSpc>
            </a:pPr>
            <a:endParaRPr lang="en-US" altLang="zh-CN" sz="1200" dirty="0">
              <a:solidFill>
                <a:schemeClr val="tx1"/>
              </a:solidFill>
            </a:endParaRPr>
          </a:p>
        </p:txBody>
      </p:sp>
      <p:sp>
        <p:nvSpPr>
          <p:cNvPr id="12" name="ïṥ1ïḓê"/>
          <p:cNvSpPr/>
          <p:nvPr/>
        </p:nvSpPr>
        <p:spPr>
          <a:xfrm>
            <a:off x="2440940" y="2723515"/>
            <a:ext cx="6074410" cy="728980"/>
          </a:xfrm>
          <a:custGeom>
            <a:avLst/>
            <a:gdLst>
              <a:gd name="connsiteX0" fmla="*/ 243000 w 7899132"/>
              <a:gd name="connsiteY0" fmla="*/ 0 h 972000"/>
              <a:gd name="connsiteX1" fmla="*/ 2437071 w 7899132"/>
              <a:gd name="connsiteY1" fmla="*/ 0 h 972000"/>
              <a:gd name="connsiteX2" fmla="*/ 7771072 w 7899132"/>
              <a:gd name="connsiteY2" fmla="*/ 0 h 972000"/>
              <a:gd name="connsiteX3" fmla="*/ 7899132 w 7899132"/>
              <a:gd name="connsiteY3" fmla="*/ 0 h 972000"/>
              <a:gd name="connsiteX4" fmla="*/ 7899132 w 7899132"/>
              <a:gd name="connsiteY4" fmla="*/ 972000 h 972000"/>
              <a:gd name="connsiteX5" fmla="*/ 7528072 w 7899132"/>
              <a:gd name="connsiteY5" fmla="*/ 972000 h 972000"/>
              <a:gd name="connsiteX6" fmla="*/ 2437071 w 7899132"/>
              <a:gd name="connsiteY6" fmla="*/ 972000 h 972000"/>
              <a:gd name="connsiteX7" fmla="*/ 0 w 7899132"/>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9132" h="972000">
                <a:moveTo>
                  <a:pt x="243000" y="0"/>
                </a:moveTo>
                <a:lnTo>
                  <a:pt x="2437071" y="0"/>
                </a:lnTo>
                <a:lnTo>
                  <a:pt x="7771072" y="0"/>
                </a:lnTo>
                <a:lnTo>
                  <a:pt x="7899132" y="0"/>
                </a:lnTo>
                <a:lnTo>
                  <a:pt x="7899132" y="972000"/>
                </a:lnTo>
                <a:lnTo>
                  <a:pt x="7528072" y="972000"/>
                </a:lnTo>
                <a:lnTo>
                  <a:pt x="2437071" y="972000"/>
                </a:lnTo>
                <a:lnTo>
                  <a:pt x="0" y="97200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indent="457200">
              <a:lnSpc>
                <a:spcPct val="120000"/>
              </a:lnSpc>
            </a:pPr>
            <a:endParaRPr lang="en-US" altLang="zh-CN" sz="1200" dirty="0">
              <a:solidFill>
                <a:schemeClr val="tx1"/>
              </a:solidFill>
            </a:endParaRPr>
          </a:p>
        </p:txBody>
      </p:sp>
      <p:sp>
        <p:nvSpPr>
          <p:cNvPr id="13" name="íṣlîḑè"/>
          <p:cNvSpPr/>
          <p:nvPr/>
        </p:nvSpPr>
        <p:spPr>
          <a:xfrm>
            <a:off x="2205355" y="3616960"/>
            <a:ext cx="6309995" cy="728980"/>
          </a:xfrm>
          <a:custGeom>
            <a:avLst/>
            <a:gdLst>
              <a:gd name="connsiteX0" fmla="*/ 243000 w 7899132"/>
              <a:gd name="connsiteY0" fmla="*/ 0 h 972000"/>
              <a:gd name="connsiteX1" fmla="*/ 2437071 w 7899132"/>
              <a:gd name="connsiteY1" fmla="*/ 0 h 972000"/>
              <a:gd name="connsiteX2" fmla="*/ 7771072 w 7899132"/>
              <a:gd name="connsiteY2" fmla="*/ 0 h 972000"/>
              <a:gd name="connsiteX3" fmla="*/ 7899132 w 7899132"/>
              <a:gd name="connsiteY3" fmla="*/ 0 h 972000"/>
              <a:gd name="connsiteX4" fmla="*/ 7899132 w 7899132"/>
              <a:gd name="connsiteY4" fmla="*/ 972000 h 972000"/>
              <a:gd name="connsiteX5" fmla="*/ 7528072 w 7899132"/>
              <a:gd name="connsiteY5" fmla="*/ 972000 h 972000"/>
              <a:gd name="connsiteX6" fmla="*/ 2437071 w 7899132"/>
              <a:gd name="connsiteY6" fmla="*/ 972000 h 972000"/>
              <a:gd name="connsiteX7" fmla="*/ 0 w 7899132"/>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9132" h="972000">
                <a:moveTo>
                  <a:pt x="243000" y="0"/>
                </a:moveTo>
                <a:lnTo>
                  <a:pt x="2437071" y="0"/>
                </a:lnTo>
                <a:lnTo>
                  <a:pt x="7771072" y="0"/>
                </a:lnTo>
                <a:lnTo>
                  <a:pt x="7899132" y="0"/>
                </a:lnTo>
                <a:lnTo>
                  <a:pt x="7899132" y="972000"/>
                </a:lnTo>
                <a:lnTo>
                  <a:pt x="7528072" y="972000"/>
                </a:lnTo>
                <a:lnTo>
                  <a:pt x="2437071" y="972000"/>
                </a:lnTo>
                <a:lnTo>
                  <a:pt x="0" y="97200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indent="457200">
              <a:lnSpc>
                <a:spcPct val="120000"/>
              </a:lnSpc>
            </a:pPr>
            <a:endParaRPr lang="en-US" altLang="zh-CN" sz="1200" dirty="0">
              <a:solidFill>
                <a:schemeClr val="tx1"/>
              </a:solidFill>
            </a:endParaRPr>
          </a:p>
        </p:txBody>
      </p:sp>
      <p:grpSp>
        <p:nvGrpSpPr>
          <p:cNvPr id="14" name="组合 13"/>
          <p:cNvGrpSpPr/>
          <p:nvPr/>
        </p:nvGrpSpPr>
        <p:grpSpPr>
          <a:xfrm>
            <a:off x="641350" y="1830705"/>
            <a:ext cx="2143760" cy="2515235"/>
            <a:chOff x="795" y="2198"/>
            <a:chExt cx="2736" cy="3961"/>
          </a:xfrm>
        </p:grpSpPr>
        <p:sp>
          <p:nvSpPr>
            <p:cNvPr id="15" name="ïṥ1iḍè"/>
            <p:cNvSpPr/>
            <p:nvPr/>
          </p:nvSpPr>
          <p:spPr>
            <a:xfrm>
              <a:off x="795" y="2198"/>
              <a:ext cx="2736" cy="1148"/>
            </a:xfrm>
            <a:custGeom>
              <a:avLst/>
              <a:gdLst>
                <a:gd name="connsiteX0" fmla="*/ 0 w 2316439"/>
                <a:gd name="connsiteY0" fmla="*/ 0 h 972000"/>
                <a:gd name="connsiteX1" fmla="*/ 635724 w 2316439"/>
                <a:gd name="connsiteY1" fmla="*/ 0 h 972000"/>
                <a:gd name="connsiteX2" fmla="*/ 1923715 w 2316439"/>
                <a:gd name="connsiteY2" fmla="*/ 0 h 972000"/>
                <a:gd name="connsiteX3" fmla="*/ 2316439 w 2316439"/>
                <a:gd name="connsiteY3" fmla="*/ 0 h 972000"/>
                <a:gd name="connsiteX4" fmla="*/ 2073439 w 2316439"/>
                <a:gd name="connsiteY4" fmla="*/ 972000 h 972000"/>
                <a:gd name="connsiteX5" fmla="*/ 1923715 w 2316439"/>
                <a:gd name="connsiteY5" fmla="*/ 972000 h 972000"/>
                <a:gd name="connsiteX6" fmla="*/ 392724 w 2316439"/>
                <a:gd name="connsiteY6" fmla="*/ 972000 h 972000"/>
                <a:gd name="connsiteX7" fmla="*/ 0 w 2316439"/>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439" h="972000">
                  <a:moveTo>
                    <a:pt x="0" y="0"/>
                  </a:moveTo>
                  <a:lnTo>
                    <a:pt x="635724" y="0"/>
                  </a:lnTo>
                  <a:lnTo>
                    <a:pt x="1923715" y="0"/>
                  </a:lnTo>
                  <a:lnTo>
                    <a:pt x="2316439" y="0"/>
                  </a:lnTo>
                  <a:lnTo>
                    <a:pt x="2073439" y="972000"/>
                  </a:lnTo>
                  <a:lnTo>
                    <a:pt x="1923715" y="972000"/>
                  </a:lnTo>
                  <a:lnTo>
                    <a:pt x="392724" y="972000"/>
                  </a:lnTo>
                  <a:lnTo>
                    <a:pt x="0" y="9720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b="1" dirty="0">
                <a:solidFill>
                  <a:schemeClr val="tx1"/>
                </a:solidFill>
              </a:endParaRPr>
            </a:p>
          </p:txBody>
        </p:sp>
        <p:sp>
          <p:nvSpPr>
            <p:cNvPr id="16" name="îṥľîde"/>
            <p:cNvSpPr/>
            <p:nvPr/>
          </p:nvSpPr>
          <p:spPr>
            <a:xfrm>
              <a:off x="795" y="3604"/>
              <a:ext cx="2378" cy="1148"/>
            </a:xfrm>
            <a:custGeom>
              <a:avLst/>
              <a:gdLst>
                <a:gd name="connsiteX0" fmla="*/ 0 w 2316439"/>
                <a:gd name="connsiteY0" fmla="*/ 0 h 972000"/>
                <a:gd name="connsiteX1" fmla="*/ 635724 w 2316439"/>
                <a:gd name="connsiteY1" fmla="*/ 0 h 972000"/>
                <a:gd name="connsiteX2" fmla="*/ 1923715 w 2316439"/>
                <a:gd name="connsiteY2" fmla="*/ 0 h 972000"/>
                <a:gd name="connsiteX3" fmla="*/ 2316439 w 2316439"/>
                <a:gd name="connsiteY3" fmla="*/ 0 h 972000"/>
                <a:gd name="connsiteX4" fmla="*/ 2073439 w 2316439"/>
                <a:gd name="connsiteY4" fmla="*/ 972000 h 972000"/>
                <a:gd name="connsiteX5" fmla="*/ 1923715 w 2316439"/>
                <a:gd name="connsiteY5" fmla="*/ 972000 h 972000"/>
                <a:gd name="connsiteX6" fmla="*/ 392724 w 2316439"/>
                <a:gd name="connsiteY6" fmla="*/ 972000 h 972000"/>
                <a:gd name="connsiteX7" fmla="*/ 0 w 2316439"/>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439" h="972000">
                  <a:moveTo>
                    <a:pt x="0" y="0"/>
                  </a:moveTo>
                  <a:lnTo>
                    <a:pt x="635724" y="0"/>
                  </a:lnTo>
                  <a:lnTo>
                    <a:pt x="1923715" y="0"/>
                  </a:lnTo>
                  <a:lnTo>
                    <a:pt x="2316439" y="0"/>
                  </a:lnTo>
                  <a:lnTo>
                    <a:pt x="2073439" y="972000"/>
                  </a:lnTo>
                  <a:lnTo>
                    <a:pt x="1923715" y="972000"/>
                  </a:lnTo>
                  <a:lnTo>
                    <a:pt x="392724" y="972000"/>
                  </a:lnTo>
                  <a:lnTo>
                    <a:pt x="0" y="972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b="1" dirty="0">
                <a:solidFill>
                  <a:schemeClr val="bg1"/>
                </a:solidFill>
              </a:endParaRPr>
            </a:p>
          </p:txBody>
        </p:sp>
        <p:sp>
          <p:nvSpPr>
            <p:cNvPr id="17" name="íṩļîdê"/>
            <p:cNvSpPr/>
            <p:nvPr/>
          </p:nvSpPr>
          <p:spPr>
            <a:xfrm>
              <a:off x="795" y="5011"/>
              <a:ext cx="2063" cy="1148"/>
            </a:xfrm>
            <a:custGeom>
              <a:avLst/>
              <a:gdLst>
                <a:gd name="connsiteX0" fmla="*/ 0 w 2316439"/>
                <a:gd name="connsiteY0" fmla="*/ 0 h 972000"/>
                <a:gd name="connsiteX1" fmla="*/ 635724 w 2316439"/>
                <a:gd name="connsiteY1" fmla="*/ 0 h 972000"/>
                <a:gd name="connsiteX2" fmla="*/ 1923715 w 2316439"/>
                <a:gd name="connsiteY2" fmla="*/ 0 h 972000"/>
                <a:gd name="connsiteX3" fmla="*/ 2316439 w 2316439"/>
                <a:gd name="connsiteY3" fmla="*/ 0 h 972000"/>
                <a:gd name="connsiteX4" fmla="*/ 2073439 w 2316439"/>
                <a:gd name="connsiteY4" fmla="*/ 972000 h 972000"/>
                <a:gd name="connsiteX5" fmla="*/ 1923715 w 2316439"/>
                <a:gd name="connsiteY5" fmla="*/ 972000 h 972000"/>
                <a:gd name="connsiteX6" fmla="*/ 392724 w 2316439"/>
                <a:gd name="connsiteY6" fmla="*/ 972000 h 972000"/>
                <a:gd name="connsiteX7" fmla="*/ 0 w 2316439"/>
                <a:gd name="connsiteY7" fmla="*/ 972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439" h="972000">
                  <a:moveTo>
                    <a:pt x="0" y="0"/>
                  </a:moveTo>
                  <a:lnTo>
                    <a:pt x="635724" y="0"/>
                  </a:lnTo>
                  <a:lnTo>
                    <a:pt x="1923715" y="0"/>
                  </a:lnTo>
                  <a:lnTo>
                    <a:pt x="2316439" y="0"/>
                  </a:lnTo>
                  <a:lnTo>
                    <a:pt x="2073439" y="972000"/>
                  </a:lnTo>
                  <a:lnTo>
                    <a:pt x="1923715" y="972000"/>
                  </a:lnTo>
                  <a:lnTo>
                    <a:pt x="392724" y="972000"/>
                  </a:lnTo>
                  <a:lnTo>
                    <a:pt x="0" y="972000"/>
                  </a:lnTo>
                  <a:close/>
                </a:path>
              </a:pathLst>
            </a:cu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b="1" dirty="0">
                <a:solidFill>
                  <a:schemeClr val="tx1"/>
                </a:solidFill>
              </a:endParaRPr>
            </a:p>
          </p:txBody>
        </p:sp>
      </p:grpSp>
      <p:sp>
        <p:nvSpPr>
          <p:cNvPr id="6" name="文本框 5"/>
          <p:cNvSpPr txBox="1"/>
          <p:nvPr/>
        </p:nvSpPr>
        <p:spPr>
          <a:xfrm>
            <a:off x="786765" y="2011045"/>
            <a:ext cx="1325880" cy="368300"/>
          </a:xfrm>
          <a:prstGeom prst="rect">
            <a:avLst/>
          </a:prstGeom>
          <a:noFill/>
        </p:spPr>
        <p:txBody>
          <a:bodyPr wrap="none" rtlCol="0" anchor="t">
            <a:spAutoFit/>
          </a:bodyPr>
          <a:lstStyle/>
          <a:p>
            <a:pPr algn="just">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酸性腐蚀品</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2959100" y="2011045"/>
            <a:ext cx="2926080" cy="368300"/>
          </a:xfrm>
          <a:prstGeom prst="rect">
            <a:avLst/>
          </a:prstGeom>
          <a:noFill/>
        </p:spPr>
        <p:txBody>
          <a:bodyPr wrap="non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如：硫酸、硝酸、盐酸等；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786765" y="2903855"/>
            <a:ext cx="132588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碱性腐蚀品</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2785110" y="2903855"/>
            <a:ext cx="4381500" cy="36830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如：氢氧化钠、氢氧化钾、乙醇钠等；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786765" y="3797300"/>
            <a:ext cx="132588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其它腐蚀品</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658745" y="3797300"/>
            <a:ext cx="4381500" cy="36830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如：亚氯酸钠溶液、氯化铜、氯化锌等。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接连接符 46"/>
          <p:cNvCxnSpPr/>
          <p:nvPr/>
        </p:nvCxnSpPr>
        <p:spPr>
          <a:xfrm>
            <a:off x="6967855" y="2028190"/>
            <a:ext cx="0" cy="782955"/>
          </a:xfrm>
          <a:prstGeom prst="line">
            <a:avLst/>
          </a:prstGeom>
          <a:ln w="3175" cap="rnd">
            <a:solidFill>
              <a:schemeClr val="bg1">
                <a:lumMod val="75000"/>
              </a:schemeClr>
            </a:solidFill>
            <a:prstDash val="dash"/>
            <a:round/>
            <a:tailEnd type="oval"/>
          </a:ln>
        </p:spPr>
        <p:style>
          <a:lnRef idx="1">
            <a:schemeClr val="accent1"/>
          </a:lnRef>
          <a:fillRef idx="0">
            <a:schemeClr val="accent1"/>
          </a:fillRef>
          <a:effectRef idx="0">
            <a:schemeClr val="accent1"/>
          </a:effectRef>
          <a:fontRef idx="minor">
            <a:schemeClr val="tx1"/>
          </a:fontRef>
        </p:style>
      </p:cxn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86410" y="1177925"/>
            <a:ext cx="1554480" cy="368300"/>
          </a:xfrm>
          <a:prstGeom prst="rect">
            <a:avLst/>
          </a:prstGeom>
          <a:noFill/>
        </p:spPr>
        <p:txBody>
          <a:bodyPr wrap="none" rtlCol="0" anchor="t">
            <a:spAutoFit/>
          </a:bodyPr>
          <a:lstStyle/>
          <a:p>
            <a:pPr algn="just" eaLnBrk="1" hangingPunct="1">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腐蚀品的特性</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884680" y="2839720"/>
            <a:ext cx="1554480" cy="368300"/>
          </a:xfrm>
          <a:prstGeom prst="rect">
            <a:avLst/>
          </a:prstGeom>
          <a:noFill/>
        </p:spPr>
        <p:txBody>
          <a:bodyPr wrap="non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强烈的腐蚀性</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141095" y="3256280"/>
            <a:ext cx="3244850" cy="645160"/>
          </a:xfrm>
          <a:prstGeom prst="rect">
            <a:avLst/>
          </a:prstGeom>
          <a:noFill/>
        </p:spPr>
        <p:txBody>
          <a:bodyPr wrap="squar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（硫酸、盐酸、硝酸、氢氧化钠、氢氧化钾等）</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565265" y="2839720"/>
            <a:ext cx="868680" cy="368300"/>
          </a:xfrm>
          <a:prstGeom prst="rect">
            <a:avLst/>
          </a:prstGeom>
          <a:noFill/>
        </p:spPr>
        <p:txBody>
          <a:bodyPr wrap="non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氧化性</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377180" y="3256280"/>
            <a:ext cx="3245485" cy="1198880"/>
          </a:xfrm>
          <a:prstGeom prst="rect">
            <a:avLst/>
          </a:prstGeom>
          <a:noFill/>
        </p:spPr>
        <p:txBody>
          <a:bodyPr wrap="square" rtlCol="0" anchor="t">
            <a:spAutoFit/>
          </a:bodyPr>
          <a:lstStyle/>
          <a:p>
            <a:pPr algn="just">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如浓硫酸、硝酸、氯磺酸等都是氧化性很强的物质，与还原剂接触易发生强烈的氧化还原反应，放出大量热量。</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ïšľîḋè"/>
          <p:cNvSpPr/>
          <p:nvPr/>
        </p:nvSpPr>
        <p:spPr bwMode="auto">
          <a:xfrm>
            <a:off x="504825" y="1798320"/>
            <a:ext cx="1299845" cy="419100"/>
          </a:xfrm>
          <a:prstGeom prst="homePlate">
            <a:avLst>
              <a:gd name="adj" fmla="val 31944"/>
            </a:avLst>
          </a:prstGeom>
          <a:solidFill>
            <a:schemeClr val="bg1">
              <a:lumMod val="95000"/>
            </a:schemeClr>
          </a:solidFill>
          <a:ln w="19050">
            <a:noFill/>
            <a:round/>
          </a:ln>
        </p:spPr>
        <p:txBody>
          <a:bodyPr vert="horz" wrap="square" lIns="91440" tIns="45720" rIns="91440" bIns="45720" anchor="ctr" anchorCtr="1" compatLnSpc="1">
            <a:normAutofit/>
          </a:bodyPr>
          <a:lstStyle/>
          <a:p>
            <a:pPr algn="ctr"/>
            <a:r>
              <a:rPr lang="en-US" sz="1200" b="1" i="1"/>
              <a:t>01</a:t>
            </a:r>
            <a:endParaRPr lang="en-US" sz="1200" b="1" i="1"/>
          </a:p>
        </p:txBody>
      </p:sp>
      <p:sp>
        <p:nvSpPr>
          <p:cNvPr id="9" name="íŝľïḍé"/>
          <p:cNvSpPr/>
          <p:nvPr/>
        </p:nvSpPr>
        <p:spPr bwMode="auto">
          <a:xfrm>
            <a:off x="4740910" y="1798320"/>
            <a:ext cx="1299845" cy="419100"/>
          </a:xfrm>
          <a:prstGeom prst="homePlate">
            <a:avLst>
              <a:gd name="adj" fmla="val 31944"/>
            </a:avLst>
          </a:prstGeom>
          <a:solidFill>
            <a:schemeClr val="bg1">
              <a:lumMod val="95000"/>
            </a:schemeClr>
          </a:solidFill>
          <a:ln w="19050">
            <a:noFill/>
            <a:round/>
          </a:ln>
        </p:spPr>
        <p:txBody>
          <a:bodyPr vert="horz" wrap="square" lIns="91440" tIns="45720" rIns="91440" bIns="45720" anchor="ctr" anchorCtr="1" compatLnSpc="1">
            <a:normAutofit/>
          </a:bodyPr>
          <a:lstStyle/>
          <a:p>
            <a:pPr algn="ctr"/>
            <a:r>
              <a:rPr lang="en-US" sz="1200" b="1" i="1" dirty="0"/>
              <a:t>02</a:t>
            </a:r>
            <a:endParaRPr lang="en-US" sz="1200" b="1" i="1" dirty="0"/>
          </a:p>
        </p:txBody>
      </p:sp>
      <p:sp>
        <p:nvSpPr>
          <p:cNvPr id="10" name="ïṣľïḋe"/>
          <p:cNvSpPr/>
          <p:nvPr/>
        </p:nvSpPr>
        <p:spPr bwMode="auto">
          <a:xfrm>
            <a:off x="1141095" y="1672590"/>
            <a:ext cx="3244850" cy="670560"/>
          </a:xfrm>
          <a:prstGeom prst="notchedRightArrow">
            <a:avLst>
              <a:gd name="adj1" fmla="val 100000"/>
              <a:gd name="adj2" fmla="val 31781"/>
            </a:avLst>
          </a:prstGeom>
          <a:solidFill>
            <a:srgbClr val="2363AF"/>
          </a:solidFill>
          <a:ln w="19050">
            <a:noFill/>
            <a:round/>
          </a:ln>
        </p:spPr>
        <p:txBody>
          <a:bodyPr wrap="square" lIns="91440" tIns="45720" rIns="91440" bIns="45720" anchor="ctr">
            <a:normAutofit/>
          </a:bodyPr>
          <a:lstStyle/>
          <a:p>
            <a:pPr algn="ctr"/>
          </a:p>
        </p:txBody>
      </p:sp>
      <p:sp>
        <p:nvSpPr>
          <p:cNvPr id="11" name="ïṣľide"/>
          <p:cNvSpPr/>
          <p:nvPr/>
        </p:nvSpPr>
        <p:spPr bwMode="auto">
          <a:xfrm>
            <a:off x="5377180" y="1672590"/>
            <a:ext cx="3244850" cy="670560"/>
          </a:xfrm>
          <a:prstGeom prst="notchedRightArrow">
            <a:avLst>
              <a:gd name="adj1" fmla="val 100000"/>
              <a:gd name="adj2" fmla="val 31781"/>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91440" tIns="45720" rIns="91440" bIns="45720" anchor="ctr">
            <a:normAutofit/>
          </a:bodyPr>
          <a:lstStyle/>
          <a:p>
            <a:pPr algn="ctr"/>
          </a:p>
        </p:txBody>
      </p:sp>
      <p:grpSp>
        <p:nvGrpSpPr>
          <p:cNvPr id="61" name="iṩľïḑê"/>
          <p:cNvGrpSpPr/>
          <p:nvPr/>
        </p:nvGrpSpPr>
        <p:grpSpPr>
          <a:xfrm>
            <a:off x="2238375" y="1790065"/>
            <a:ext cx="435610" cy="435610"/>
            <a:chOff x="1395006" y="3348157"/>
            <a:chExt cx="580787" cy="580787"/>
          </a:xfrm>
        </p:grpSpPr>
        <p:sp>
          <p:nvSpPr>
            <p:cNvPr id="12" name="iṥľíḋé"/>
            <p:cNvSpPr/>
            <p:nvPr/>
          </p:nvSpPr>
          <p:spPr bwMode="auto">
            <a:xfrm>
              <a:off x="1395006" y="3348157"/>
              <a:ext cx="580787" cy="580787"/>
            </a:xfrm>
            <a:prstGeom prst="ellipse">
              <a:avLst/>
            </a:prstGeom>
            <a:noFill/>
            <a:ln w="19050">
              <a:solidFill>
                <a:schemeClr val="bg1"/>
              </a:solidFill>
              <a:round/>
            </a:ln>
          </p:spPr>
          <p:txBody>
            <a:bodyPr wrap="square" lIns="91440" tIns="45720" rIns="91440" bIns="45720" anchor="ctr">
              <a:normAutofit fontScale="92500" lnSpcReduction="20000"/>
            </a:bodyPr>
            <a:lstStyle/>
            <a:p>
              <a:pPr algn="ctr"/>
            </a:p>
          </p:txBody>
        </p:sp>
        <p:sp>
          <p:nvSpPr>
            <p:cNvPr id="13" name="ísḷídè"/>
            <p:cNvSpPr/>
            <p:nvPr/>
          </p:nvSpPr>
          <p:spPr bwMode="auto">
            <a:xfrm>
              <a:off x="1505812" y="3476606"/>
              <a:ext cx="359174" cy="323888"/>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w="9525">
              <a:noFill/>
              <a:round/>
            </a:ln>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59" name="ísļïďê"/>
          <p:cNvGrpSpPr/>
          <p:nvPr/>
        </p:nvGrpSpPr>
        <p:grpSpPr>
          <a:xfrm>
            <a:off x="6711315" y="1790065"/>
            <a:ext cx="435610" cy="435610"/>
            <a:chOff x="3228268" y="3348157"/>
            <a:chExt cx="580787" cy="580787"/>
          </a:xfrm>
        </p:grpSpPr>
        <p:sp>
          <p:nvSpPr>
            <p:cNvPr id="14" name="iSḻíďê"/>
            <p:cNvSpPr/>
            <p:nvPr/>
          </p:nvSpPr>
          <p:spPr bwMode="auto">
            <a:xfrm>
              <a:off x="3228268" y="3348157"/>
              <a:ext cx="580787" cy="580787"/>
            </a:xfrm>
            <a:prstGeom prst="ellipse">
              <a:avLst/>
            </a:prstGeom>
            <a:noFill/>
            <a:ln w="19050">
              <a:solidFill>
                <a:schemeClr val="bg1"/>
              </a:solidFill>
              <a:round/>
            </a:ln>
          </p:spPr>
          <p:txBody>
            <a:bodyPr wrap="square" lIns="91440" tIns="45720" rIns="91440" bIns="45720" anchor="ctr">
              <a:normAutofit fontScale="92500" lnSpcReduction="20000"/>
            </a:bodyPr>
            <a:lstStyle/>
            <a:p>
              <a:pPr algn="ctr"/>
            </a:p>
          </p:txBody>
        </p:sp>
        <p:sp>
          <p:nvSpPr>
            <p:cNvPr id="15" name="išļiḍè"/>
            <p:cNvSpPr/>
            <p:nvPr/>
          </p:nvSpPr>
          <p:spPr bwMode="auto">
            <a:xfrm>
              <a:off x="3343846" y="3457555"/>
              <a:ext cx="349630" cy="361990"/>
            </a:xfrm>
            <a:custGeom>
              <a:avLst/>
              <a:gdLst>
                <a:gd name="connsiteX0" fmla="*/ 459289 w 585107"/>
                <a:gd name="connsiteY0" fmla="*/ 416179 h 605788"/>
                <a:gd name="connsiteX1" fmla="*/ 459289 w 585107"/>
                <a:gd name="connsiteY1" fmla="*/ 511030 h 605788"/>
                <a:gd name="connsiteX2" fmla="*/ 554270 w 585107"/>
                <a:gd name="connsiteY2" fmla="*/ 511030 h 605788"/>
                <a:gd name="connsiteX3" fmla="*/ 459289 w 585107"/>
                <a:gd name="connsiteY3" fmla="*/ 605788 h 605788"/>
                <a:gd name="connsiteX4" fmla="*/ 364308 w 585107"/>
                <a:gd name="connsiteY4" fmla="*/ 511030 h 605788"/>
                <a:gd name="connsiteX5" fmla="*/ 459289 w 585107"/>
                <a:gd name="connsiteY5" fmla="*/ 416179 h 605788"/>
                <a:gd name="connsiteX6" fmla="*/ 490126 w 585107"/>
                <a:gd name="connsiteY6" fmla="*/ 385412 h 605788"/>
                <a:gd name="connsiteX7" fmla="*/ 585107 w 585107"/>
                <a:gd name="connsiteY7" fmla="*/ 480252 h 605788"/>
                <a:gd name="connsiteX8" fmla="*/ 490126 w 585107"/>
                <a:gd name="connsiteY8" fmla="*/ 480252 h 605788"/>
                <a:gd name="connsiteX9" fmla="*/ 151337 w 585107"/>
                <a:gd name="connsiteY9" fmla="*/ 315411 h 605788"/>
                <a:gd name="connsiteX10" fmla="*/ 188565 w 585107"/>
                <a:gd name="connsiteY10" fmla="*/ 433251 h 605788"/>
                <a:gd name="connsiteX11" fmla="*/ 195621 w 585107"/>
                <a:gd name="connsiteY11" fmla="*/ 455410 h 605788"/>
                <a:gd name="connsiteX12" fmla="*/ 195714 w 585107"/>
                <a:gd name="connsiteY12" fmla="*/ 455132 h 605788"/>
                <a:gd name="connsiteX13" fmla="*/ 201841 w 585107"/>
                <a:gd name="connsiteY13" fmla="*/ 473953 h 605788"/>
                <a:gd name="connsiteX14" fmla="*/ 221523 w 585107"/>
                <a:gd name="connsiteY14" fmla="*/ 418138 h 605788"/>
                <a:gd name="connsiteX15" fmla="*/ 234521 w 585107"/>
                <a:gd name="connsiteY15" fmla="*/ 351570 h 605788"/>
                <a:gd name="connsiteX16" fmla="*/ 247518 w 585107"/>
                <a:gd name="connsiteY16" fmla="*/ 418138 h 605788"/>
                <a:gd name="connsiteX17" fmla="*/ 267200 w 585107"/>
                <a:gd name="connsiteY17" fmla="*/ 473953 h 605788"/>
                <a:gd name="connsiteX18" fmla="*/ 273235 w 585107"/>
                <a:gd name="connsiteY18" fmla="*/ 455132 h 605788"/>
                <a:gd name="connsiteX19" fmla="*/ 273327 w 585107"/>
                <a:gd name="connsiteY19" fmla="*/ 455410 h 605788"/>
                <a:gd name="connsiteX20" fmla="*/ 280383 w 585107"/>
                <a:gd name="connsiteY20" fmla="*/ 433251 h 605788"/>
                <a:gd name="connsiteX21" fmla="*/ 317705 w 585107"/>
                <a:gd name="connsiteY21" fmla="*/ 315411 h 605788"/>
                <a:gd name="connsiteX22" fmla="*/ 424377 w 585107"/>
                <a:gd name="connsiteY22" fmla="*/ 363993 h 605788"/>
                <a:gd name="connsiteX23" fmla="*/ 453714 w 585107"/>
                <a:gd name="connsiteY23" fmla="*/ 383185 h 605788"/>
                <a:gd name="connsiteX24" fmla="*/ 331630 w 585107"/>
                <a:gd name="connsiteY24" fmla="*/ 511131 h 605788"/>
                <a:gd name="connsiteX25" fmla="*/ 336365 w 585107"/>
                <a:gd name="connsiteY25" fmla="*/ 545528 h 605788"/>
                <a:gd name="connsiteX26" fmla="*/ 234521 w 585107"/>
                <a:gd name="connsiteY26" fmla="*/ 555263 h 605788"/>
                <a:gd name="connsiteX27" fmla="*/ 5486 w 585107"/>
                <a:gd name="connsiteY27" fmla="*/ 499634 h 605788"/>
                <a:gd name="connsiteX28" fmla="*/ 380 w 585107"/>
                <a:gd name="connsiteY28" fmla="*/ 450774 h 605788"/>
                <a:gd name="connsiteX29" fmla="*/ 44572 w 585107"/>
                <a:gd name="connsiteY29" fmla="*/ 363993 h 605788"/>
                <a:gd name="connsiteX30" fmla="*/ 151337 w 585107"/>
                <a:gd name="connsiteY30" fmla="*/ 315411 h 605788"/>
                <a:gd name="connsiteX31" fmla="*/ 227063 w 585107"/>
                <a:gd name="connsiteY31" fmla="*/ 445 h 605788"/>
                <a:gd name="connsiteX32" fmla="*/ 286856 w 585107"/>
                <a:gd name="connsiteY32" fmla="*/ 13052 h 605788"/>
                <a:gd name="connsiteX33" fmla="*/ 315917 w 585107"/>
                <a:gd name="connsiteY33" fmla="*/ 40120 h 605788"/>
                <a:gd name="connsiteX34" fmla="*/ 347856 w 585107"/>
                <a:gd name="connsiteY34" fmla="*/ 141531 h 605788"/>
                <a:gd name="connsiteX35" fmla="*/ 343678 w 585107"/>
                <a:gd name="connsiteY35" fmla="*/ 157104 h 605788"/>
                <a:gd name="connsiteX36" fmla="*/ 353891 w 585107"/>
                <a:gd name="connsiteY36" fmla="*/ 199653 h 605788"/>
                <a:gd name="connsiteX37" fmla="*/ 333279 w 585107"/>
                <a:gd name="connsiteY37" fmla="*/ 235527 h 605788"/>
                <a:gd name="connsiteX38" fmla="*/ 260859 w 585107"/>
                <a:gd name="connsiteY38" fmla="*/ 324888 h 605788"/>
                <a:gd name="connsiteX39" fmla="*/ 207843 w 585107"/>
                <a:gd name="connsiteY39" fmla="*/ 324981 h 605788"/>
                <a:gd name="connsiteX40" fmla="*/ 135516 w 585107"/>
                <a:gd name="connsiteY40" fmla="*/ 235527 h 605788"/>
                <a:gd name="connsiteX41" fmla="*/ 114904 w 585107"/>
                <a:gd name="connsiteY41" fmla="*/ 199653 h 605788"/>
                <a:gd name="connsiteX42" fmla="*/ 125396 w 585107"/>
                <a:gd name="connsiteY42" fmla="*/ 157012 h 605788"/>
                <a:gd name="connsiteX43" fmla="*/ 121218 w 585107"/>
                <a:gd name="connsiteY43" fmla="*/ 141438 h 605788"/>
                <a:gd name="connsiteX44" fmla="*/ 120939 w 585107"/>
                <a:gd name="connsiteY44" fmla="*/ 91660 h 605788"/>
                <a:gd name="connsiteX45" fmla="*/ 150000 w 585107"/>
                <a:gd name="connsiteY45" fmla="*/ 40583 h 605788"/>
                <a:gd name="connsiteX46" fmla="*/ 177018 w 585107"/>
                <a:gd name="connsiteY46" fmla="*/ 18335 h 605788"/>
                <a:gd name="connsiteX47" fmla="*/ 203294 w 585107"/>
                <a:gd name="connsiteY47" fmla="*/ 4987 h 605788"/>
                <a:gd name="connsiteX48" fmla="*/ 227063 w 585107"/>
                <a:gd name="connsiteY48" fmla="*/ 445 h 60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85107" h="605788">
                  <a:moveTo>
                    <a:pt x="459289" y="416179"/>
                  </a:moveTo>
                  <a:lnTo>
                    <a:pt x="459289" y="511030"/>
                  </a:lnTo>
                  <a:lnTo>
                    <a:pt x="554270" y="511030"/>
                  </a:lnTo>
                  <a:cubicBezTo>
                    <a:pt x="554270" y="563416"/>
                    <a:pt x="511654" y="605788"/>
                    <a:pt x="459289" y="605788"/>
                  </a:cubicBezTo>
                  <a:cubicBezTo>
                    <a:pt x="406831" y="605788"/>
                    <a:pt x="364308" y="563323"/>
                    <a:pt x="364308" y="511030"/>
                  </a:cubicBezTo>
                  <a:cubicBezTo>
                    <a:pt x="364308" y="458551"/>
                    <a:pt x="406924" y="416179"/>
                    <a:pt x="459289" y="416179"/>
                  </a:cubicBezTo>
                  <a:close/>
                  <a:moveTo>
                    <a:pt x="490126" y="385412"/>
                  </a:moveTo>
                  <a:cubicBezTo>
                    <a:pt x="542491" y="385412"/>
                    <a:pt x="584921" y="427779"/>
                    <a:pt x="585107" y="480252"/>
                  </a:cubicBezTo>
                  <a:lnTo>
                    <a:pt x="490126" y="480252"/>
                  </a:lnTo>
                  <a:close/>
                  <a:moveTo>
                    <a:pt x="151337" y="315411"/>
                  </a:moveTo>
                  <a:lnTo>
                    <a:pt x="188565" y="433251"/>
                  </a:lnTo>
                  <a:lnTo>
                    <a:pt x="195621" y="455410"/>
                  </a:lnTo>
                  <a:lnTo>
                    <a:pt x="195714" y="455132"/>
                  </a:lnTo>
                  <a:lnTo>
                    <a:pt x="201841" y="473953"/>
                  </a:lnTo>
                  <a:lnTo>
                    <a:pt x="221523" y="418138"/>
                  </a:lnTo>
                  <a:cubicBezTo>
                    <a:pt x="173061" y="350828"/>
                    <a:pt x="231271" y="351384"/>
                    <a:pt x="234521" y="351570"/>
                  </a:cubicBezTo>
                  <a:cubicBezTo>
                    <a:pt x="237677" y="351384"/>
                    <a:pt x="295887" y="350828"/>
                    <a:pt x="247518" y="418138"/>
                  </a:cubicBezTo>
                  <a:lnTo>
                    <a:pt x="267200" y="473953"/>
                  </a:lnTo>
                  <a:lnTo>
                    <a:pt x="273235" y="455132"/>
                  </a:lnTo>
                  <a:lnTo>
                    <a:pt x="273327" y="455410"/>
                  </a:lnTo>
                  <a:lnTo>
                    <a:pt x="280383" y="433251"/>
                  </a:lnTo>
                  <a:lnTo>
                    <a:pt x="317705" y="315411"/>
                  </a:lnTo>
                  <a:cubicBezTo>
                    <a:pt x="317705" y="315411"/>
                    <a:pt x="365610" y="349066"/>
                    <a:pt x="424377" y="363993"/>
                  </a:cubicBezTo>
                  <a:cubicBezTo>
                    <a:pt x="437653" y="367331"/>
                    <a:pt x="447030" y="374377"/>
                    <a:pt x="453714" y="383185"/>
                  </a:cubicBezTo>
                  <a:cubicBezTo>
                    <a:pt x="385849" y="386523"/>
                    <a:pt x="331630" y="442615"/>
                    <a:pt x="331630" y="511131"/>
                  </a:cubicBezTo>
                  <a:cubicBezTo>
                    <a:pt x="331630" y="523091"/>
                    <a:pt x="333302" y="534588"/>
                    <a:pt x="336365" y="545528"/>
                  </a:cubicBezTo>
                  <a:cubicBezTo>
                    <a:pt x="306935" y="551276"/>
                    <a:pt x="272770" y="555263"/>
                    <a:pt x="234521" y="555263"/>
                  </a:cubicBezTo>
                  <a:cubicBezTo>
                    <a:pt x="91177" y="555263"/>
                    <a:pt x="5486" y="499634"/>
                    <a:pt x="5486" y="499634"/>
                  </a:cubicBezTo>
                  <a:cubicBezTo>
                    <a:pt x="2980" y="484800"/>
                    <a:pt x="380" y="450774"/>
                    <a:pt x="380" y="450774"/>
                  </a:cubicBezTo>
                  <a:cubicBezTo>
                    <a:pt x="-1291" y="425741"/>
                    <a:pt x="751" y="375119"/>
                    <a:pt x="44572" y="363993"/>
                  </a:cubicBezTo>
                  <a:cubicBezTo>
                    <a:pt x="103524" y="349066"/>
                    <a:pt x="151337" y="315411"/>
                    <a:pt x="151337" y="315411"/>
                  </a:cubicBezTo>
                  <a:close/>
                  <a:moveTo>
                    <a:pt x="227063" y="445"/>
                  </a:moveTo>
                  <a:cubicBezTo>
                    <a:pt x="253060" y="-1780"/>
                    <a:pt x="272743" y="4616"/>
                    <a:pt x="286856" y="13052"/>
                  </a:cubicBezTo>
                  <a:cubicBezTo>
                    <a:pt x="307839" y="24639"/>
                    <a:pt x="315917" y="40120"/>
                    <a:pt x="315917" y="40120"/>
                  </a:cubicBezTo>
                  <a:cubicBezTo>
                    <a:pt x="315917" y="40120"/>
                    <a:pt x="364197" y="43549"/>
                    <a:pt x="347856" y="141531"/>
                  </a:cubicBezTo>
                  <a:cubicBezTo>
                    <a:pt x="346834" y="146722"/>
                    <a:pt x="345535" y="151913"/>
                    <a:pt x="343678" y="157104"/>
                  </a:cubicBezTo>
                  <a:cubicBezTo>
                    <a:pt x="353334" y="156177"/>
                    <a:pt x="364661" y="161832"/>
                    <a:pt x="353891" y="199653"/>
                  </a:cubicBezTo>
                  <a:cubicBezTo>
                    <a:pt x="346092" y="227370"/>
                    <a:pt x="338850" y="234971"/>
                    <a:pt x="333279" y="235527"/>
                  </a:cubicBezTo>
                  <a:cubicBezTo>
                    <a:pt x="328172" y="268342"/>
                    <a:pt x="301897" y="310056"/>
                    <a:pt x="260859" y="324888"/>
                  </a:cubicBezTo>
                  <a:cubicBezTo>
                    <a:pt x="243775" y="331006"/>
                    <a:pt x="224927" y="331006"/>
                    <a:pt x="207843" y="324981"/>
                  </a:cubicBezTo>
                  <a:cubicBezTo>
                    <a:pt x="165970" y="310242"/>
                    <a:pt x="140623" y="268342"/>
                    <a:pt x="135516" y="235527"/>
                  </a:cubicBezTo>
                  <a:cubicBezTo>
                    <a:pt x="129945" y="235156"/>
                    <a:pt x="122703" y="227370"/>
                    <a:pt x="114904" y="199653"/>
                  </a:cubicBezTo>
                  <a:cubicBezTo>
                    <a:pt x="104134" y="161739"/>
                    <a:pt x="115461" y="156177"/>
                    <a:pt x="125396" y="157012"/>
                  </a:cubicBezTo>
                  <a:cubicBezTo>
                    <a:pt x="123539" y="151821"/>
                    <a:pt x="122146" y="146630"/>
                    <a:pt x="121218" y="141438"/>
                  </a:cubicBezTo>
                  <a:cubicBezTo>
                    <a:pt x="117690" y="123733"/>
                    <a:pt x="116854" y="107326"/>
                    <a:pt x="120939" y="91660"/>
                  </a:cubicBezTo>
                  <a:cubicBezTo>
                    <a:pt x="125767" y="70524"/>
                    <a:pt x="137280" y="53653"/>
                    <a:pt x="150000" y="40583"/>
                  </a:cubicBezTo>
                  <a:cubicBezTo>
                    <a:pt x="158171" y="32055"/>
                    <a:pt x="167362" y="24546"/>
                    <a:pt x="177018" y="18335"/>
                  </a:cubicBezTo>
                  <a:cubicBezTo>
                    <a:pt x="184910" y="12866"/>
                    <a:pt x="193731" y="8231"/>
                    <a:pt x="203294" y="4987"/>
                  </a:cubicBezTo>
                  <a:cubicBezTo>
                    <a:pt x="210722" y="2391"/>
                    <a:pt x="218614" y="816"/>
                    <a:pt x="227063" y="445"/>
                  </a:cubicBezTo>
                  <a:close/>
                </a:path>
              </a:pathLst>
            </a:custGeom>
            <a:solidFill>
              <a:schemeClr val="bg1"/>
            </a:solidFill>
            <a:ln w="9525">
              <a:noFill/>
              <a:round/>
            </a:ln>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cxnSp>
        <p:nvCxnSpPr>
          <p:cNvPr id="46" name="直接连接符 45"/>
          <p:cNvCxnSpPr/>
          <p:nvPr/>
        </p:nvCxnSpPr>
        <p:spPr>
          <a:xfrm>
            <a:off x="2653030" y="2343150"/>
            <a:ext cx="0" cy="432000"/>
          </a:xfrm>
          <a:prstGeom prst="line">
            <a:avLst/>
          </a:prstGeom>
          <a:ln w="3175" cap="rnd">
            <a:solidFill>
              <a:schemeClr val="bg1">
                <a:lumMod val="75000"/>
              </a:schemeClr>
            </a:solidFill>
            <a:prstDash val="dash"/>
            <a:round/>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rot="21441409">
            <a:off x="2718385" y="1921039"/>
            <a:ext cx="3702722" cy="589280"/>
          </a:xfrm>
          <a:prstGeom prst="rect">
            <a:avLst/>
          </a:prstGeom>
          <a:noFill/>
        </p:spPr>
        <p:txBody>
          <a:bodyPr wrap="square" rtlCol="0">
            <a:spAutoFit/>
          </a:bodyPr>
          <a:lstStyle/>
          <a:p>
            <a:pPr algn="ctr">
              <a:lnSpc>
                <a:spcPct val="120000"/>
              </a:lnSpc>
            </a:pPr>
            <a:r>
              <a:rPr lang="en-US" altLang="zh-CN" sz="2700" b="1" dirty="0">
                <a:solidFill>
                  <a:schemeClr val="bg1"/>
                </a:solidFill>
                <a:latin typeface="微软雅黑" panose="020B0503020204020204" pitchFamily="34" charset="-122"/>
                <a:ea typeface="微软雅黑" panose="020B0503020204020204" pitchFamily="34" charset="-122"/>
                <a:cs typeface="+mn-ea"/>
                <a:sym typeface="+mn-lt"/>
              </a:rPr>
              <a:t>PART ONE</a:t>
            </a:r>
            <a:endParaRPr lang="en-US" altLang="zh-CN" sz="27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1581899" y="2434241"/>
            <a:ext cx="6582808" cy="743986"/>
          </a:xfrm>
          <a:prstGeom prst="rect">
            <a:avLst/>
          </a:prstGeom>
        </p:spPr>
        <p:txBody>
          <a:bodyPr wrap="squar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sym typeface="+mn-ea"/>
              </a:rPr>
              <a:t>危险化学品的定义和分类及其危害</a:t>
            </a:r>
            <a:endParaRPr lang="zh-CN" altLang="en-US" sz="3200" b="1" dirty="0">
              <a:solidFill>
                <a:schemeClr val="bg1"/>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1" cstate="print"/>
          <a:srcRect l="32227" t="34423" r="32031" b="38477"/>
          <a:stretch>
            <a:fillRect/>
          </a:stretch>
        </p:blipFill>
        <p:spPr bwMode="auto">
          <a:xfrm>
            <a:off x="4910455" y="1597660"/>
            <a:ext cx="3809365" cy="2672715"/>
          </a:xfrm>
          <a:prstGeom prst="rect">
            <a:avLst/>
          </a:prstGeom>
          <a:noFill/>
          <a:ln w="9525">
            <a:noFill/>
            <a:miter lim="800000"/>
            <a:headEnd/>
            <a:tailEnd/>
          </a:ln>
          <a:effectLst/>
        </p:spPr>
      </p:pic>
      <p:sp>
        <p:nvSpPr>
          <p:cNvPr id="8" name="矩形 7"/>
          <p:cNvSpPr/>
          <p:nvPr/>
        </p:nvSpPr>
        <p:spPr>
          <a:xfrm>
            <a:off x="570230" y="2095500"/>
            <a:ext cx="4803140" cy="1524000"/>
          </a:xfrm>
          <a:prstGeom prst="rect">
            <a:avLst/>
          </a:prstGeom>
          <a:solidFill>
            <a:srgbClr val="2363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86410" y="1117600"/>
            <a:ext cx="2426970" cy="368300"/>
          </a:xfrm>
          <a:prstGeom prst="rect">
            <a:avLst/>
          </a:prstGeom>
          <a:noFill/>
        </p:spPr>
        <p:txBody>
          <a:bodyPr wrap="none" rtlCol="0" anchor="t">
            <a:spAutoFit/>
          </a:bodyPr>
          <a:lstStyle/>
          <a:p>
            <a:pPr marL="0" indent="0">
              <a:buNone/>
            </a:pPr>
            <a:r>
              <a:rPr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1.3 </a:t>
            </a:r>
            <a:r>
              <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危险化学品的危害</a:t>
            </a:r>
            <a:endParaRPr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86410" y="1608455"/>
            <a:ext cx="2592070" cy="368300"/>
          </a:xfrm>
          <a:prstGeom prst="rect">
            <a:avLst/>
          </a:prstGeom>
          <a:noFill/>
        </p:spPr>
        <p:txBody>
          <a:bodyPr wrap="none" rtlCol="0" anchor="t">
            <a:spAutoFit/>
          </a:bodyPr>
          <a:lstStyle/>
          <a:p>
            <a:pPr eaLnBrk="1" hangingPunct="1">
              <a:lnSpc>
                <a:spcPct val="100000"/>
              </a:lnSpc>
            </a:pP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1.3.1 </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化学品的燃爆危害</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51230" y="2448560"/>
            <a:ext cx="3824605" cy="645160"/>
          </a:xfrm>
          <a:prstGeom prst="rect">
            <a:avLst/>
          </a:prstGeom>
          <a:noFill/>
        </p:spPr>
        <p:txBody>
          <a:bodyPr wrap="square" rtlCol="0" anchor="t">
            <a:spAutoFit/>
          </a:bodyPr>
          <a:lstStyle/>
          <a:p>
            <a:pPr>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爆炸下限越低，爆炸极限范围越宽，危险性越大。</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6" name="文本框 5"/>
          <p:cNvSpPr txBox="1"/>
          <p:nvPr/>
        </p:nvSpPr>
        <p:spPr>
          <a:xfrm>
            <a:off x="2791460" y="1004570"/>
            <a:ext cx="3154680" cy="368300"/>
          </a:xfrm>
          <a:prstGeom prst="rect">
            <a:avLst/>
          </a:prstGeom>
          <a:noFill/>
        </p:spPr>
        <p:txBody>
          <a:bodyPr wrap="none" rtlCol="0" anchor="t">
            <a:spAutoFit/>
          </a:bodyPr>
          <a:lstStyle/>
          <a:p>
            <a:pPr>
              <a:lnSpc>
                <a:spcPct val="100000"/>
              </a:lnSpc>
            </a:pPr>
            <a:r>
              <a:rPr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常见易燃、可燃危化品的闪点</a:t>
            </a:r>
            <a:endParaRPr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graphicFrame>
        <p:nvGraphicFramePr>
          <p:cNvPr id="7" name="Group 106"/>
          <p:cNvGraphicFramePr/>
          <p:nvPr>
            <p:custDataLst>
              <p:tags r:id="rId2"/>
            </p:custDataLst>
          </p:nvPr>
        </p:nvGraphicFramePr>
        <p:xfrm>
          <a:off x="1504950" y="1495425"/>
          <a:ext cx="6134100" cy="2866390"/>
        </p:xfrm>
        <a:graphic>
          <a:graphicData uri="http://schemas.openxmlformats.org/drawingml/2006/table">
            <a:tbl>
              <a:tblPr/>
              <a:tblGrid>
                <a:gridCol w="1533525"/>
                <a:gridCol w="1533525"/>
                <a:gridCol w="1533525"/>
                <a:gridCol w="1533525"/>
              </a:tblGrid>
              <a:tr h="40767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1400" b="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液体名称</a:t>
                      </a:r>
                      <a:endParaRPr kumimoji="1" lang="zh-CN" altLang="en-US" sz="1400" b="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anchor="ctr" horzOverflow="overflow">
                    <a:lnL>
                      <a:noFill/>
                    </a:lnL>
                    <a:lnR w="19050">
                      <a:solidFill>
                        <a:srgbClr val="FFFFFF"/>
                      </a:solidFill>
                      <a:prstDash val="solid"/>
                    </a:lnR>
                    <a:lnT>
                      <a:noFill/>
                    </a:lnT>
                    <a:lnB>
                      <a:noFill/>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rPr>
                        <a:t>闪点</a:t>
                      </a:r>
                      <a:r>
                        <a:rPr kumimoji="1" lang="en-US" altLang="zh-CN"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kumimoji="1" lang="en-US" altLang="zh-CN"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19050">
                      <a:solidFill>
                        <a:srgbClr val="FFFFFF"/>
                      </a:solidFill>
                      <a:prstDash val="solid"/>
                    </a:lnL>
                    <a:lnR w="19050">
                      <a:solidFill>
                        <a:srgbClr val="FFFFFF"/>
                      </a:solidFill>
                      <a:prstDash val="solid"/>
                    </a:lnR>
                    <a:lnT>
                      <a:noFill/>
                    </a:lnT>
                    <a:lnB>
                      <a:noFill/>
                    </a:lnB>
                    <a:lnTlToBr>
                      <a:noFill/>
                    </a:lnTlToBr>
                    <a:lnBlToTr>
                      <a:noFill/>
                    </a:lnBlToTr>
                    <a:solidFill>
                      <a:srgbClr val="1784C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1400" b="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液体名称</a:t>
                      </a:r>
                      <a:endParaRPr kumimoji="1" lang="zh-CN" altLang="en-US" sz="1400" b="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endParaRPr>
                    </a:p>
                  </a:txBody>
                  <a:tcPr anchor="ctr" horzOverflow="overflow">
                    <a:lnL w="19050">
                      <a:solidFill>
                        <a:srgbClr val="FFFFFF"/>
                      </a:solidFill>
                      <a:prstDash val="solid"/>
                    </a:lnL>
                    <a:lnR w="19050">
                      <a:solidFill>
                        <a:srgbClr val="FFFFFF"/>
                      </a:solidFill>
                      <a:prstDash val="solid"/>
                    </a:lnR>
                    <a:lnT>
                      <a:noFill/>
                    </a:lnT>
                    <a:lnB>
                      <a:noFill/>
                    </a:lnB>
                    <a:lnTlToBr>
                      <a:noFill/>
                    </a:lnTlToBr>
                    <a:lnBlToTr>
                      <a:noFill/>
                    </a:lnBlToTr>
                    <a:solidFill>
                      <a:srgbClr val="1784C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1" lang="zh-CN" altLang="en-US"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rPr>
                        <a:t>闪点</a:t>
                      </a:r>
                      <a:r>
                        <a:rPr kumimoji="1" lang="en-US" altLang="zh-CN"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kumimoji="1" lang="en-US" altLang="zh-CN" sz="1400" b="0" u="none" strike="noStrike" cap="none" normalizeH="0" baseline="0">
                        <a:ln>
                          <a:noFill/>
                        </a:ln>
                        <a:solidFill>
                          <a:srgbClr val="FFFFFF"/>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nchor="ctr" horzOverflow="overflow">
                    <a:lnL w="19050">
                      <a:solidFill>
                        <a:srgbClr val="FFFFFF"/>
                      </a:solidFill>
                      <a:prstDash val="solid"/>
                    </a:lnL>
                    <a:lnR>
                      <a:noFill/>
                    </a:lnR>
                    <a:lnT>
                      <a:noFill/>
                    </a:lnT>
                    <a:lnB>
                      <a:noFill/>
                    </a:lnB>
                    <a:lnTlToBr>
                      <a:noFill/>
                    </a:lnTlToBr>
                    <a:lnBlToTr>
                      <a:noFill/>
                    </a:lnBlToTr>
                    <a:solidFill>
                      <a:srgbClr val="1784C7"/>
                    </a:solidFill>
                  </a:tcPr>
                </a:tc>
              </a:tr>
              <a:tr h="2458720">
                <a:tc>
                  <a:txBody>
                    <a:bodyPr/>
                    <a:lstStyle/>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汽油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石油醚</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原油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苯</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甲苯</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甲醇</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txBody>
                  <a:tcPr horzOverflow="overflow">
                    <a:lnL>
                      <a:noFill/>
                    </a:lnL>
                    <a:lnR w="19050">
                      <a:solidFill>
                        <a:srgbClr val="FFFFFF"/>
                      </a:solidFill>
                      <a:prstDash val="solid"/>
                    </a:lnR>
                    <a:lnT>
                      <a:noFill/>
                    </a:lnT>
                    <a:lnB w="19050">
                      <a:solidFill>
                        <a:srgbClr val="1784C7"/>
                      </a:solidFill>
                      <a:prstDash val="solid"/>
                    </a:lnB>
                    <a:lnTlToBr>
                      <a:noFill/>
                    </a:lnTlToBr>
                    <a:lnBlToTr>
                      <a:noFill/>
                    </a:lnBlToTr>
                    <a:solidFill>
                      <a:srgbClr val="FFFFFF"/>
                    </a:solidFill>
                  </a:tcPr>
                </a:tc>
                <a:tc>
                  <a:txBody>
                    <a:bodyPr/>
                    <a:lstStyle/>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-58-10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-50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-35</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-11</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4 </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9</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txBody>
                  <a:tcPr horzOverflow="overflow">
                    <a:lnL w="19050">
                      <a:solidFill>
                        <a:srgbClr val="FFFFFF"/>
                      </a:solidFill>
                      <a:prstDash val="solid"/>
                    </a:lnL>
                    <a:lnR w="19050">
                      <a:solidFill>
                        <a:srgbClr val="FFFFFF"/>
                      </a:solidFill>
                      <a:prstDash val="solid"/>
                    </a:lnR>
                    <a:lnT>
                      <a:noFill/>
                    </a:lnT>
                    <a:lnB w="19050">
                      <a:solidFill>
                        <a:srgbClr val="1784C7"/>
                      </a:solidFill>
                      <a:prstDash val="solid"/>
                    </a:lnB>
                    <a:lnTlToBr>
                      <a:noFill/>
                    </a:lnTlToBr>
                    <a:lnBlToTr>
                      <a:noFill/>
                    </a:lnBlToTr>
                    <a:solidFill>
                      <a:srgbClr val="FFFFFF"/>
                    </a:solidFill>
                  </a:tcPr>
                </a:tc>
                <a:tc>
                  <a:txBody>
                    <a:bodyPr/>
                    <a:lstStyle/>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乙醇</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石脑油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煤油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柴油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重油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润滑油</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乙二醇</a:t>
                      </a:r>
                      <a:endParaRPr kumimoji="1" lang="zh-CN" altLang="en-US"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txBody>
                  <a:tcPr horzOverflow="overflow">
                    <a:lnL w="19050">
                      <a:solidFill>
                        <a:srgbClr val="FFFFFF"/>
                      </a:solidFill>
                      <a:prstDash val="solid"/>
                    </a:lnL>
                    <a:lnR w="19050">
                      <a:solidFill>
                        <a:srgbClr val="FFFFFF"/>
                      </a:solidFill>
                      <a:prstDash val="solid"/>
                    </a:lnR>
                    <a:lnT>
                      <a:noFill/>
                    </a:lnT>
                    <a:lnB w="19050">
                      <a:solidFill>
                        <a:srgbClr val="1784C7"/>
                      </a:solidFill>
                      <a:prstDash val="solid"/>
                    </a:lnB>
                    <a:lnTlToBr>
                      <a:noFill/>
                    </a:lnTlToBr>
                    <a:lnBlToTr>
                      <a:noFill/>
                    </a:lnBlToTr>
                    <a:solidFill>
                      <a:srgbClr val="FFFFFF"/>
                    </a:solidFill>
                  </a:tcPr>
                </a:tc>
                <a:tc>
                  <a:txBody>
                    <a:bodyPr/>
                    <a:lstStyle/>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13</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25</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30-70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45~120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80-130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120~340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p>
                      <a:pPr marL="0" marR="0" lvl="0" indent="0" algn="ctr" defTabSz="914400" rtl="0" fontAlgn="base">
                        <a:lnSpc>
                          <a:spcPts val="2600"/>
                        </a:lnSpc>
                        <a:spcBef>
                          <a:spcPts val="0"/>
                        </a:spcBef>
                        <a:spcAft>
                          <a:spcPct val="0"/>
                        </a:spcAft>
                        <a:buClrTx/>
                        <a:buSzTx/>
                        <a:buFontTx/>
                        <a:buNone/>
                      </a:pPr>
                      <a:r>
                        <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rPr>
                        <a:t>100</a:t>
                      </a:r>
                      <a:endParaRPr kumimoji="1" lang="en-US" altLang="zh-CN" sz="1400" b="0" u="none" strike="noStrike" cap="none" normalizeH="0" baseline="0" dirty="0">
                        <a:ln>
                          <a:noFill/>
                        </a:ln>
                        <a:solidFill>
                          <a:srgbClr val="404040"/>
                        </a:solidFill>
                        <a:effectLst/>
                        <a:latin typeface="微软雅黑" panose="020B0503020204020204" pitchFamily="34" charset="-122"/>
                        <a:ea typeface="微软雅黑" panose="020B0503020204020204" pitchFamily="34" charset="-122"/>
                      </a:endParaRPr>
                    </a:p>
                  </a:txBody>
                  <a:tcPr horzOverflow="overflow">
                    <a:lnL w="19050">
                      <a:solidFill>
                        <a:srgbClr val="FFFFFF"/>
                      </a:solidFill>
                      <a:prstDash val="solid"/>
                    </a:lnL>
                    <a:lnR>
                      <a:noFill/>
                    </a:lnR>
                    <a:lnT>
                      <a:noFill/>
                    </a:lnT>
                    <a:lnB w="19050">
                      <a:solidFill>
                        <a:srgbClr val="1784C7"/>
                      </a:solidFill>
                      <a:prstDash val="solid"/>
                    </a:lnB>
                    <a:lnTlToBr>
                      <a:noFill/>
                    </a:lnTlToBr>
                    <a:lnBlToTr>
                      <a:noFill/>
                    </a:lnBlToTr>
                    <a:solidFill>
                      <a:srgbClr val="FFFFFF"/>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3796030" y="3254375"/>
            <a:ext cx="1554480" cy="368300"/>
          </a:xfrm>
          <a:prstGeom prst="rect">
            <a:avLst/>
          </a:prstGeom>
          <a:noFill/>
        </p:spPr>
        <p:txBody>
          <a:bodyPr wrap="non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毒性危害概述</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2471420" y="3815715"/>
            <a:ext cx="4297680" cy="368300"/>
          </a:xfrm>
          <a:prstGeom prst="rect">
            <a:avLst/>
          </a:prstGeom>
          <a:noFill/>
        </p:spPr>
        <p:txBody>
          <a:bodyPr wrap="non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有毒物质对人体的危害主要为引起中毒。</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 name="íṡḷïḋê"/>
          <p:cNvSpPr/>
          <p:nvPr/>
        </p:nvSpPr>
        <p:spPr>
          <a:xfrm>
            <a:off x="3829685" y="1215390"/>
            <a:ext cx="1485265" cy="1485265"/>
          </a:xfrm>
          <a:prstGeom prst="ellipse">
            <a:avLst/>
          </a:prstGeom>
          <a:blipFill rotWithShape="1">
            <a:blip r:embed="rId2"/>
            <a:stretch>
              <a:fillRect/>
            </a:stretch>
          </a:blipFill>
          <a:ln w="28575">
            <a:solidFill>
              <a:schemeClr val="bg1"/>
            </a:solid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nvGrpSpPr>
          <p:cNvPr id="14" name="ísļîde"/>
          <p:cNvGrpSpPr/>
          <p:nvPr/>
        </p:nvGrpSpPr>
        <p:grpSpPr>
          <a:xfrm>
            <a:off x="3237865" y="2655570"/>
            <a:ext cx="2668905" cy="489585"/>
            <a:chOff x="4310186" y="3110300"/>
            <a:chExt cx="3558928" cy="652462"/>
          </a:xfrm>
        </p:grpSpPr>
        <p:sp>
          <p:nvSpPr>
            <p:cNvPr id="8" name="îşļiḍe"/>
            <p:cNvSpPr/>
            <p:nvPr/>
          </p:nvSpPr>
          <p:spPr bwMode="auto">
            <a:xfrm>
              <a:off x="4310186" y="3321437"/>
              <a:ext cx="681038" cy="441325"/>
            </a:xfrm>
            <a:custGeom>
              <a:avLst/>
              <a:gdLst>
                <a:gd name="T0" fmla="*/ 0 w 429"/>
                <a:gd name="T1" fmla="*/ 134 h 278"/>
                <a:gd name="T2" fmla="*/ 71 w 429"/>
                <a:gd name="T3" fmla="*/ 278 h 278"/>
                <a:gd name="T4" fmla="*/ 429 w 429"/>
                <a:gd name="T5" fmla="*/ 278 h 278"/>
                <a:gd name="T6" fmla="*/ 429 w 429"/>
                <a:gd name="T7" fmla="*/ 0 h 278"/>
                <a:gd name="T8" fmla="*/ 71 w 429"/>
                <a:gd name="T9" fmla="*/ 0 h 278"/>
                <a:gd name="T10" fmla="*/ 0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0" y="134"/>
                  </a:moveTo>
                  <a:lnTo>
                    <a:pt x="71" y="278"/>
                  </a:lnTo>
                  <a:lnTo>
                    <a:pt x="429" y="278"/>
                  </a:lnTo>
                  <a:lnTo>
                    <a:pt x="429" y="0"/>
                  </a:lnTo>
                  <a:lnTo>
                    <a:pt x="71" y="0"/>
                  </a:lnTo>
                  <a:lnTo>
                    <a:pt x="0" y="134"/>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9" name="iSḻîḍe"/>
            <p:cNvSpPr/>
            <p:nvPr/>
          </p:nvSpPr>
          <p:spPr bwMode="auto">
            <a:xfrm>
              <a:off x="4637211" y="3286512"/>
              <a:ext cx="357188" cy="476250"/>
            </a:xfrm>
            <a:custGeom>
              <a:avLst/>
              <a:gdLst>
                <a:gd name="T0" fmla="*/ 225 w 225"/>
                <a:gd name="T1" fmla="*/ 300 h 300"/>
                <a:gd name="T2" fmla="*/ 0 w 225"/>
                <a:gd name="T3" fmla="*/ 168 h 300"/>
                <a:gd name="T4" fmla="*/ 98 w 225"/>
                <a:gd name="T5" fmla="*/ 0 h 300"/>
                <a:gd name="T6" fmla="*/ 225 w 225"/>
                <a:gd name="T7" fmla="*/ 103 h 300"/>
                <a:gd name="T8" fmla="*/ 225 w 225"/>
                <a:gd name="T9" fmla="*/ 300 h 300"/>
              </a:gdLst>
              <a:ahLst/>
              <a:cxnLst>
                <a:cxn ang="0">
                  <a:pos x="T0" y="T1"/>
                </a:cxn>
                <a:cxn ang="0">
                  <a:pos x="T2" y="T3"/>
                </a:cxn>
                <a:cxn ang="0">
                  <a:pos x="T4" y="T5"/>
                </a:cxn>
                <a:cxn ang="0">
                  <a:pos x="T6" y="T7"/>
                </a:cxn>
                <a:cxn ang="0">
                  <a:pos x="T8" y="T9"/>
                </a:cxn>
              </a:cxnLst>
              <a:rect l="0" t="0" r="r" b="b"/>
              <a:pathLst>
                <a:path w="225" h="300">
                  <a:moveTo>
                    <a:pt x="225" y="300"/>
                  </a:moveTo>
                  <a:lnTo>
                    <a:pt x="0" y="168"/>
                  </a:lnTo>
                  <a:lnTo>
                    <a:pt x="98" y="0"/>
                  </a:lnTo>
                  <a:lnTo>
                    <a:pt x="225" y="103"/>
                  </a:lnTo>
                  <a:lnTo>
                    <a:pt x="225" y="30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0" name="i$ḻiḍe"/>
            <p:cNvSpPr/>
            <p:nvPr/>
          </p:nvSpPr>
          <p:spPr bwMode="auto">
            <a:xfrm>
              <a:off x="7188076" y="3321437"/>
              <a:ext cx="681038" cy="441325"/>
            </a:xfrm>
            <a:custGeom>
              <a:avLst/>
              <a:gdLst>
                <a:gd name="T0" fmla="*/ 429 w 429"/>
                <a:gd name="T1" fmla="*/ 134 h 278"/>
                <a:gd name="T2" fmla="*/ 358 w 429"/>
                <a:gd name="T3" fmla="*/ 278 h 278"/>
                <a:gd name="T4" fmla="*/ 0 w 429"/>
                <a:gd name="T5" fmla="*/ 278 h 278"/>
                <a:gd name="T6" fmla="*/ 0 w 429"/>
                <a:gd name="T7" fmla="*/ 0 h 278"/>
                <a:gd name="T8" fmla="*/ 358 w 429"/>
                <a:gd name="T9" fmla="*/ 0 h 278"/>
                <a:gd name="T10" fmla="*/ 429 w 429"/>
                <a:gd name="T11" fmla="*/ 134 h 278"/>
              </a:gdLst>
              <a:ahLst/>
              <a:cxnLst>
                <a:cxn ang="0">
                  <a:pos x="T0" y="T1"/>
                </a:cxn>
                <a:cxn ang="0">
                  <a:pos x="T2" y="T3"/>
                </a:cxn>
                <a:cxn ang="0">
                  <a:pos x="T4" y="T5"/>
                </a:cxn>
                <a:cxn ang="0">
                  <a:pos x="T6" y="T7"/>
                </a:cxn>
                <a:cxn ang="0">
                  <a:pos x="T8" y="T9"/>
                </a:cxn>
                <a:cxn ang="0">
                  <a:pos x="T10" y="T11"/>
                </a:cxn>
              </a:cxnLst>
              <a:rect l="0" t="0" r="r" b="b"/>
              <a:pathLst>
                <a:path w="429" h="278">
                  <a:moveTo>
                    <a:pt x="429" y="134"/>
                  </a:moveTo>
                  <a:lnTo>
                    <a:pt x="358" y="278"/>
                  </a:lnTo>
                  <a:lnTo>
                    <a:pt x="0" y="278"/>
                  </a:lnTo>
                  <a:lnTo>
                    <a:pt x="0" y="0"/>
                  </a:lnTo>
                  <a:lnTo>
                    <a:pt x="358" y="0"/>
                  </a:lnTo>
                  <a:lnTo>
                    <a:pt x="429" y="134"/>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1" name="îsľiďê"/>
            <p:cNvSpPr/>
            <p:nvPr/>
          </p:nvSpPr>
          <p:spPr bwMode="auto">
            <a:xfrm>
              <a:off x="7188076" y="3286512"/>
              <a:ext cx="354013" cy="476250"/>
            </a:xfrm>
            <a:custGeom>
              <a:avLst/>
              <a:gdLst>
                <a:gd name="T0" fmla="*/ 0 w 223"/>
                <a:gd name="T1" fmla="*/ 300 h 300"/>
                <a:gd name="T2" fmla="*/ 223 w 223"/>
                <a:gd name="T3" fmla="*/ 168 h 300"/>
                <a:gd name="T4" fmla="*/ 128 w 223"/>
                <a:gd name="T5" fmla="*/ 0 h 300"/>
                <a:gd name="T6" fmla="*/ 0 w 223"/>
                <a:gd name="T7" fmla="*/ 103 h 300"/>
                <a:gd name="T8" fmla="*/ 0 w 223"/>
                <a:gd name="T9" fmla="*/ 300 h 300"/>
              </a:gdLst>
              <a:ahLst/>
              <a:cxnLst>
                <a:cxn ang="0">
                  <a:pos x="T0" y="T1"/>
                </a:cxn>
                <a:cxn ang="0">
                  <a:pos x="T2" y="T3"/>
                </a:cxn>
                <a:cxn ang="0">
                  <a:pos x="T4" y="T5"/>
                </a:cxn>
                <a:cxn ang="0">
                  <a:pos x="T6" y="T7"/>
                </a:cxn>
                <a:cxn ang="0">
                  <a:pos x="T8" y="T9"/>
                </a:cxn>
              </a:cxnLst>
              <a:rect l="0" t="0" r="r" b="b"/>
              <a:pathLst>
                <a:path w="223" h="300">
                  <a:moveTo>
                    <a:pt x="0" y="300"/>
                  </a:moveTo>
                  <a:lnTo>
                    <a:pt x="223" y="168"/>
                  </a:lnTo>
                  <a:lnTo>
                    <a:pt x="128" y="0"/>
                  </a:lnTo>
                  <a:lnTo>
                    <a:pt x="0" y="103"/>
                  </a:lnTo>
                  <a:lnTo>
                    <a:pt x="0" y="30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2" name="ïṥļîḓê"/>
            <p:cNvSpPr/>
            <p:nvPr/>
          </p:nvSpPr>
          <p:spPr bwMode="auto">
            <a:xfrm>
              <a:off x="4644355" y="3110300"/>
              <a:ext cx="2893848" cy="4429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normAutofit fontScale="92500" lnSpcReduction="10000"/>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id-ID" dirty="0">
                <a:solidFill>
                  <a:schemeClr val="bg1"/>
                </a:solidFill>
              </a:endParaRPr>
            </a:p>
          </p:txBody>
        </p:sp>
      </p:grpSp>
      <p:sp>
        <p:nvSpPr>
          <p:cNvPr id="3" name="文本框 2"/>
          <p:cNvSpPr txBox="1"/>
          <p:nvPr/>
        </p:nvSpPr>
        <p:spPr>
          <a:xfrm>
            <a:off x="3439478" y="2651760"/>
            <a:ext cx="2264410"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1.3.2</a:t>
            </a: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化学品的毒性危害</a:t>
            </a:r>
            <a:endPar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1071245" y="1482725"/>
            <a:ext cx="2540000" cy="368300"/>
          </a:xfrm>
          <a:prstGeom prst="rect">
            <a:avLst/>
          </a:prstGeom>
          <a:noFill/>
        </p:spPr>
        <p:txBody>
          <a:bodyPr wrap="squar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毒物对人体的危害</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7" name="îṧ1íḑé"/>
          <p:cNvSpPr/>
          <p:nvPr/>
        </p:nvSpPr>
        <p:spPr>
          <a:xfrm>
            <a:off x="241300" y="2357755"/>
            <a:ext cx="8660130" cy="2548890"/>
          </a:xfrm>
          <a:prstGeom prst="rect">
            <a:avLst/>
          </a:prstGeom>
          <a:blipFill rotWithShape="1">
            <a:blip r:embed="rId2"/>
            <a:stretch>
              <a:fillRect/>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dirty="0"/>
          </a:p>
        </p:txBody>
      </p:sp>
      <p:sp>
        <p:nvSpPr>
          <p:cNvPr id="90" name="îśļîdè"/>
          <p:cNvSpPr/>
          <p:nvPr/>
        </p:nvSpPr>
        <p:spPr>
          <a:xfrm>
            <a:off x="710565" y="2357755"/>
            <a:ext cx="7712710" cy="2549525"/>
          </a:xfrm>
          <a:prstGeom prst="rect">
            <a:avLst/>
          </a:prstGeom>
          <a:solidFill>
            <a:schemeClr val="bg1">
              <a:alpha val="70000"/>
            </a:schemeClr>
          </a:solid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dirty="0"/>
          </a:p>
        </p:txBody>
      </p:sp>
      <p:cxnSp>
        <p:nvCxnSpPr>
          <p:cNvPr id="20" name="直接连接符 19"/>
          <p:cNvCxnSpPr/>
          <p:nvPr/>
        </p:nvCxnSpPr>
        <p:spPr>
          <a:xfrm>
            <a:off x="798830" y="1666875"/>
            <a:ext cx="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98830" y="1666875"/>
            <a:ext cx="0" cy="0"/>
          </a:xfrm>
          <a:prstGeom prst="line">
            <a:avLst/>
          </a:prstGeom>
          <a:ln w="571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02360" y="2891790"/>
            <a:ext cx="0" cy="2014855"/>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4" name="iṥḷiḓê"/>
          <p:cNvSpPr/>
          <p:nvPr/>
        </p:nvSpPr>
        <p:spPr>
          <a:xfrm>
            <a:off x="1071245" y="285686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43" name="íṩļïdê"/>
          <p:cNvSpPr/>
          <p:nvPr/>
        </p:nvSpPr>
        <p:spPr>
          <a:xfrm>
            <a:off x="1071245" y="368871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48" name="îṧlïde"/>
          <p:cNvSpPr/>
          <p:nvPr/>
        </p:nvSpPr>
        <p:spPr>
          <a:xfrm>
            <a:off x="1071245" y="4521200"/>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cxnSp>
        <p:nvCxnSpPr>
          <p:cNvPr id="54" name="直接连接符 53"/>
          <p:cNvCxnSpPr/>
          <p:nvPr/>
        </p:nvCxnSpPr>
        <p:spPr>
          <a:xfrm>
            <a:off x="3881755" y="2891790"/>
            <a:ext cx="0" cy="2014855"/>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66" name="ïṡľïḑè"/>
          <p:cNvSpPr/>
          <p:nvPr/>
        </p:nvSpPr>
        <p:spPr>
          <a:xfrm>
            <a:off x="3850640" y="285686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62" name="îṡľîḍê"/>
          <p:cNvSpPr/>
          <p:nvPr/>
        </p:nvSpPr>
        <p:spPr>
          <a:xfrm>
            <a:off x="3850640" y="368871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58" name="išlïḓe"/>
          <p:cNvSpPr/>
          <p:nvPr/>
        </p:nvSpPr>
        <p:spPr>
          <a:xfrm>
            <a:off x="3850640" y="4521200"/>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cxnSp>
        <p:nvCxnSpPr>
          <p:cNvPr id="71" name="直接连接符 70"/>
          <p:cNvCxnSpPr/>
          <p:nvPr/>
        </p:nvCxnSpPr>
        <p:spPr>
          <a:xfrm>
            <a:off x="6661150" y="2891790"/>
            <a:ext cx="0" cy="2014855"/>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83" name="îś1íḑe"/>
          <p:cNvSpPr/>
          <p:nvPr/>
        </p:nvSpPr>
        <p:spPr>
          <a:xfrm>
            <a:off x="6630035" y="285686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79" name="ïṧḷíḑe"/>
          <p:cNvSpPr/>
          <p:nvPr/>
        </p:nvSpPr>
        <p:spPr>
          <a:xfrm>
            <a:off x="6630035" y="3688715"/>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75" name="ïṥlïde"/>
          <p:cNvSpPr/>
          <p:nvPr/>
        </p:nvSpPr>
        <p:spPr>
          <a:xfrm>
            <a:off x="6630035" y="4521200"/>
            <a:ext cx="62865" cy="68580"/>
          </a:xfrm>
          <a:prstGeom prst="ellipse">
            <a:avLst/>
          </a:prstGeom>
          <a:solidFill>
            <a:schemeClr val="accent1"/>
          </a:solidFill>
          <a:ln w="28575"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sp>
        <p:nvSpPr>
          <p:cNvPr id="5" name="文本框 4"/>
          <p:cNvSpPr txBox="1"/>
          <p:nvPr/>
        </p:nvSpPr>
        <p:spPr>
          <a:xfrm>
            <a:off x="1322705" y="2707005"/>
            <a:ext cx="10972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引起刺激</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322705" y="3538855"/>
            <a:ext cx="642620" cy="368300"/>
          </a:xfrm>
          <a:prstGeom prst="rect">
            <a:avLst/>
          </a:prstGeom>
          <a:noFill/>
        </p:spPr>
        <p:txBody>
          <a:bodyPr wrap="squar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过敏</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325245" y="4371340"/>
            <a:ext cx="640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缺氧</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100830" y="2707005"/>
            <a:ext cx="13258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昏迷和麻醉</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100830" y="3538855"/>
            <a:ext cx="10972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全身中毒</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4100830" y="4371340"/>
            <a:ext cx="640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致癌</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6824980" y="2707005"/>
            <a:ext cx="640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致畸</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6824980" y="3538855"/>
            <a:ext cx="8686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致突变</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6824980" y="4371340"/>
            <a:ext cx="640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尘肺</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3451860" y="1188085"/>
            <a:ext cx="22402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毒物进入人体的途径</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811780" y="2292350"/>
            <a:ext cx="640080" cy="368300"/>
          </a:xfrm>
          <a:prstGeom prst="rect">
            <a:avLst/>
          </a:prstGeom>
          <a:noFill/>
        </p:spPr>
        <p:txBody>
          <a:bodyPr wrap="none" rtlCol="0" anchor="t">
            <a:spAutoFit/>
          </a:bodyPr>
          <a:lstStyle/>
          <a:p>
            <a:pPr algn="just" eaLnBrk="1" hangingPunct="1">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吸入</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873750" y="2660650"/>
            <a:ext cx="6400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食入</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4472305" y="4266565"/>
            <a:ext cx="10972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皮肤吸收</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pic>
        <p:nvPicPr>
          <p:cNvPr id="17" name="图片 16"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72892" b="70278"/>
          <a:stretch>
            <a:fillRect/>
          </a:stretch>
        </p:blipFill>
        <p:spPr>
          <a:xfrm>
            <a:off x="3491205" y="2021020"/>
            <a:ext cx="2161611" cy="224508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ïŝ1ïḑe"/>
          <p:cNvSpPr/>
          <p:nvPr/>
        </p:nvSpPr>
        <p:spPr>
          <a:xfrm>
            <a:off x="235585" y="1556385"/>
            <a:ext cx="2593340" cy="1349375"/>
          </a:xfrm>
          <a:prstGeom prst="rect">
            <a:avLst/>
          </a:prstGeom>
          <a:solidFill>
            <a:schemeClr val="tx1">
              <a:lumMod val="50000"/>
              <a:lumOff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22" name="îSļïḋê"/>
          <p:cNvSpPr/>
          <p:nvPr/>
        </p:nvSpPr>
        <p:spPr>
          <a:xfrm>
            <a:off x="2897505" y="1556385"/>
            <a:ext cx="1889760" cy="1349375"/>
          </a:xfrm>
          <a:prstGeom prst="rect">
            <a:avLst/>
          </a:prstGeom>
          <a:blipFill rotWithShape="1">
            <a:blip r:embed="rId1"/>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23" name="íşľîḑê"/>
          <p:cNvSpPr/>
          <p:nvPr/>
        </p:nvSpPr>
        <p:spPr>
          <a:xfrm>
            <a:off x="4823460" y="1556385"/>
            <a:ext cx="1889760" cy="1349375"/>
          </a:xfrm>
          <a:prstGeom prst="rect">
            <a:avLst/>
          </a:prstGeom>
          <a:blipFill rotWithShape="1">
            <a:blip r:embed="rId2"/>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24" name="íŝḻîḓè"/>
          <p:cNvSpPr/>
          <p:nvPr/>
        </p:nvSpPr>
        <p:spPr>
          <a:xfrm>
            <a:off x="6749415" y="1556385"/>
            <a:ext cx="1889760" cy="1349375"/>
          </a:xfrm>
          <a:prstGeom prst="rect">
            <a:avLst/>
          </a:prstGeom>
          <a:blipFill rotWithShape="1">
            <a:blip r:embed="rId3"/>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cxnSp>
        <p:nvCxnSpPr>
          <p:cNvPr id="19" name="直接连接符 18"/>
          <p:cNvCxnSpPr/>
          <p:nvPr/>
        </p:nvCxnSpPr>
        <p:spPr>
          <a:xfrm>
            <a:off x="4805680" y="1556385"/>
            <a:ext cx="0" cy="304419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731000" y="1556385"/>
            <a:ext cx="0" cy="304419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9" name="íśľîḍè"/>
          <p:cNvSpPr/>
          <p:nvPr/>
        </p:nvSpPr>
        <p:spPr>
          <a:xfrm>
            <a:off x="3026410" y="4280535"/>
            <a:ext cx="340360" cy="300990"/>
          </a:xfrm>
          <a:custGeom>
            <a:avLst/>
            <a:gdLst>
              <a:gd name="connsiteX0" fmla="*/ 346955 w 604604"/>
              <a:gd name="connsiteY0" fmla="*/ 426171 h 534957"/>
              <a:gd name="connsiteX1" fmla="*/ 335677 w 604604"/>
              <a:gd name="connsiteY1" fmla="*/ 437433 h 534957"/>
              <a:gd name="connsiteX2" fmla="*/ 346955 w 604604"/>
              <a:gd name="connsiteY2" fmla="*/ 448695 h 534957"/>
              <a:gd name="connsiteX3" fmla="*/ 358233 w 604604"/>
              <a:gd name="connsiteY3" fmla="*/ 437433 h 534957"/>
              <a:gd name="connsiteX4" fmla="*/ 346955 w 604604"/>
              <a:gd name="connsiteY4" fmla="*/ 426171 h 534957"/>
              <a:gd name="connsiteX5" fmla="*/ 84996 w 604604"/>
              <a:gd name="connsiteY5" fmla="*/ 402971 h 534957"/>
              <a:gd name="connsiteX6" fmla="*/ 57323 w 604604"/>
              <a:gd name="connsiteY6" fmla="*/ 430602 h 534957"/>
              <a:gd name="connsiteX7" fmla="*/ 84996 w 604604"/>
              <a:gd name="connsiteY7" fmla="*/ 458349 h 534957"/>
              <a:gd name="connsiteX8" fmla="*/ 112785 w 604604"/>
              <a:gd name="connsiteY8" fmla="*/ 430602 h 534957"/>
              <a:gd name="connsiteX9" fmla="*/ 84996 w 604604"/>
              <a:gd name="connsiteY9" fmla="*/ 402971 h 534957"/>
              <a:gd name="connsiteX10" fmla="*/ 84996 w 604604"/>
              <a:gd name="connsiteY10" fmla="*/ 352701 h 534957"/>
              <a:gd name="connsiteX11" fmla="*/ 73252 w 604604"/>
              <a:gd name="connsiteY11" fmla="*/ 364427 h 534957"/>
              <a:gd name="connsiteX12" fmla="*/ 84996 w 604604"/>
              <a:gd name="connsiteY12" fmla="*/ 376269 h 534957"/>
              <a:gd name="connsiteX13" fmla="*/ 96856 w 604604"/>
              <a:gd name="connsiteY13" fmla="*/ 364427 h 534957"/>
              <a:gd name="connsiteX14" fmla="*/ 84996 w 604604"/>
              <a:gd name="connsiteY14" fmla="*/ 352701 h 534957"/>
              <a:gd name="connsiteX15" fmla="*/ 204992 w 604604"/>
              <a:gd name="connsiteY15" fmla="*/ 97028 h 534957"/>
              <a:gd name="connsiteX16" fmla="*/ 594373 w 604604"/>
              <a:gd name="connsiteY16" fmla="*/ 97028 h 534957"/>
              <a:gd name="connsiteX17" fmla="*/ 604604 w 604604"/>
              <a:gd name="connsiteY17" fmla="*/ 107245 h 534957"/>
              <a:gd name="connsiteX18" fmla="*/ 604604 w 604604"/>
              <a:gd name="connsiteY18" fmla="*/ 457402 h 534957"/>
              <a:gd name="connsiteX19" fmla="*/ 594373 w 604604"/>
              <a:gd name="connsiteY19" fmla="*/ 467503 h 534957"/>
              <a:gd name="connsiteX20" fmla="*/ 423808 w 604604"/>
              <a:gd name="connsiteY20" fmla="*/ 467503 h 534957"/>
              <a:gd name="connsiteX21" fmla="*/ 469617 w 604604"/>
              <a:gd name="connsiteY21" fmla="*/ 511737 h 534957"/>
              <a:gd name="connsiteX22" fmla="*/ 472059 w 604604"/>
              <a:gd name="connsiteY22" fmla="*/ 517310 h 534957"/>
              <a:gd name="connsiteX23" fmla="*/ 472059 w 604604"/>
              <a:gd name="connsiteY23" fmla="*/ 527178 h 534957"/>
              <a:gd name="connsiteX24" fmla="*/ 464269 w 604604"/>
              <a:gd name="connsiteY24" fmla="*/ 534957 h 534957"/>
              <a:gd name="connsiteX25" fmla="*/ 229641 w 604604"/>
              <a:gd name="connsiteY25" fmla="*/ 534957 h 534957"/>
              <a:gd name="connsiteX26" fmla="*/ 221851 w 604604"/>
              <a:gd name="connsiteY26" fmla="*/ 527178 h 534957"/>
              <a:gd name="connsiteX27" fmla="*/ 221851 w 604604"/>
              <a:gd name="connsiteY27" fmla="*/ 517310 h 534957"/>
              <a:gd name="connsiteX28" fmla="*/ 224292 w 604604"/>
              <a:gd name="connsiteY28" fmla="*/ 511737 h 534957"/>
              <a:gd name="connsiteX29" fmla="*/ 270102 w 604604"/>
              <a:gd name="connsiteY29" fmla="*/ 467503 h 534957"/>
              <a:gd name="connsiteX30" fmla="*/ 204992 w 604604"/>
              <a:gd name="connsiteY30" fmla="*/ 467503 h 534957"/>
              <a:gd name="connsiteX31" fmla="*/ 204992 w 604604"/>
              <a:gd name="connsiteY31" fmla="*/ 403764 h 534957"/>
              <a:gd name="connsiteX32" fmla="*/ 563445 w 604604"/>
              <a:gd name="connsiteY32" fmla="*/ 403764 h 534957"/>
              <a:gd name="connsiteX33" fmla="*/ 563445 w 604604"/>
              <a:gd name="connsiteY33" fmla="*/ 145558 h 534957"/>
              <a:gd name="connsiteX34" fmla="*/ 204992 w 604604"/>
              <a:gd name="connsiteY34" fmla="*/ 145558 h 534957"/>
              <a:gd name="connsiteX35" fmla="*/ 73601 w 604604"/>
              <a:gd name="connsiteY35" fmla="*/ 61531 h 534957"/>
              <a:gd name="connsiteX36" fmla="*/ 71625 w 604604"/>
              <a:gd name="connsiteY36" fmla="*/ 63505 h 534957"/>
              <a:gd name="connsiteX37" fmla="*/ 71625 w 604604"/>
              <a:gd name="connsiteY37" fmla="*/ 260753 h 534957"/>
              <a:gd name="connsiteX38" fmla="*/ 73601 w 604604"/>
              <a:gd name="connsiteY38" fmla="*/ 262726 h 534957"/>
              <a:gd name="connsiteX39" fmla="*/ 96507 w 604604"/>
              <a:gd name="connsiteY39" fmla="*/ 262726 h 534957"/>
              <a:gd name="connsiteX40" fmla="*/ 98484 w 604604"/>
              <a:gd name="connsiteY40" fmla="*/ 260753 h 534957"/>
              <a:gd name="connsiteX41" fmla="*/ 98484 w 604604"/>
              <a:gd name="connsiteY41" fmla="*/ 63505 h 534957"/>
              <a:gd name="connsiteX42" fmla="*/ 96507 w 604604"/>
              <a:gd name="connsiteY42" fmla="*/ 61531 h 534957"/>
              <a:gd name="connsiteX43" fmla="*/ 12558 w 604604"/>
              <a:gd name="connsiteY43" fmla="*/ 0 h 534957"/>
              <a:gd name="connsiteX44" fmla="*/ 157551 w 604604"/>
              <a:gd name="connsiteY44" fmla="*/ 0 h 534957"/>
              <a:gd name="connsiteX45" fmla="*/ 169992 w 604604"/>
              <a:gd name="connsiteY45" fmla="*/ 12538 h 534957"/>
              <a:gd name="connsiteX46" fmla="*/ 169992 w 604604"/>
              <a:gd name="connsiteY46" fmla="*/ 521970 h 534957"/>
              <a:gd name="connsiteX47" fmla="*/ 157551 w 604604"/>
              <a:gd name="connsiteY47" fmla="*/ 534392 h 534957"/>
              <a:gd name="connsiteX48" fmla="*/ 12558 w 604604"/>
              <a:gd name="connsiteY48" fmla="*/ 534392 h 534957"/>
              <a:gd name="connsiteX49" fmla="*/ 0 w 604604"/>
              <a:gd name="connsiteY49" fmla="*/ 521970 h 534957"/>
              <a:gd name="connsiteX50" fmla="*/ 0 w 604604"/>
              <a:gd name="connsiteY50" fmla="*/ 12538 h 534957"/>
              <a:gd name="connsiteX51" fmla="*/ 12558 w 604604"/>
              <a:gd name="connsiteY51" fmla="*/ 0 h 53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4604" h="534957">
                <a:moveTo>
                  <a:pt x="346955" y="426171"/>
                </a:moveTo>
                <a:cubicBezTo>
                  <a:pt x="340793" y="426171"/>
                  <a:pt x="335677" y="431280"/>
                  <a:pt x="335677" y="437433"/>
                </a:cubicBezTo>
                <a:cubicBezTo>
                  <a:pt x="335677" y="443586"/>
                  <a:pt x="340793" y="448695"/>
                  <a:pt x="346955" y="448695"/>
                </a:cubicBezTo>
                <a:cubicBezTo>
                  <a:pt x="353117" y="448695"/>
                  <a:pt x="358233" y="443586"/>
                  <a:pt x="358233" y="437433"/>
                </a:cubicBezTo>
                <a:cubicBezTo>
                  <a:pt x="358233" y="431280"/>
                  <a:pt x="353117" y="426171"/>
                  <a:pt x="346955" y="426171"/>
                </a:cubicBezTo>
                <a:close/>
                <a:moveTo>
                  <a:pt x="84996" y="402971"/>
                </a:moveTo>
                <a:cubicBezTo>
                  <a:pt x="69764" y="402971"/>
                  <a:pt x="57323" y="415393"/>
                  <a:pt x="57323" y="430602"/>
                </a:cubicBezTo>
                <a:cubicBezTo>
                  <a:pt x="57323" y="445926"/>
                  <a:pt x="69764" y="458349"/>
                  <a:pt x="84996" y="458349"/>
                </a:cubicBezTo>
                <a:cubicBezTo>
                  <a:pt x="100344" y="458349"/>
                  <a:pt x="112785" y="445926"/>
                  <a:pt x="112785" y="430602"/>
                </a:cubicBezTo>
                <a:cubicBezTo>
                  <a:pt x="112785" y="415393"/>
                  <a:pt x="100344" y="402971"/>
                  <a:pt x="84996" y="402971"/>
                </a:cubicBezTo>
                <a:close/>
                <a:moveTo>
                  <a:pt x="84996" y="352701"/>
                </a:moveTo>
                <a:cubicBezTo>
                  <a:pt x="78485" y="352701"/>
                  <a:pt x="73252" y="357925"/>
                  <a:pt x="73252" y="364427"/>
                </a:cubicBezTo>
                <a:cubicBezTo>
                  <a:pt x="73252" y="370928"/>
                  <a:pt x="78485" y="376269"/>
                  <a:pt x="84996" y="376269"/>
                </a:cubicBezTo>
                <a:cubicBezTo>
                  <a:pt x="91507" y="376269"/>
                  <a:pt x="96856" y="370928"/>
                  <a:pt x="96856" y="364427"/>
                </a:cubicBezTo>
                <a:cubicBezTo>
                  <a:pt x="96856" y="357925"/>
                  <a:pt x="91507" y="352701"/>
                  <a:pt x="84996" y="352701"/>
                </a:cubicBezTo>
                <a:close/>
                <a:moveTo>
                  <a:pt x="204992" y="97028"/>
                </a:moveTo>
                <a:lnTo>
                  <a:pt x="594373" y="97028"/>
                </a:lnTo>
                <a:cubicBezTo>
                  <a:pt x="600070" y="97028"/>
                  <a:pt x="604604" y="101556"/>
                  <a:pt x="604604" y="107245"/>
                </a:cubicBezTo>
                <a:lnTo>
                  <a:pt x="604604" y="457402"/>
                </a:lnTo>
                <a:cubicBezTo>
                  <a:pt x="604604" y="462975"/>
                  <a:pt x="600070" y="467503"/>
                  <a:pt x="594373" y="467503"/>
                </a:cubicBezTo>
                <a:lnTo>
                  <a:pt x="423808" y="467503"/>
                </a:lnTo>
                <a:lnTo>
                  <a:pt x="469617" y="511737"/>
                </a:lnTo>
                <a:cubicBezTo>
                  <a:pt x="471245" y="513130"/>
                  <a:pt x="472059" y="515220"/>
                  <a:pt x="472059" y="517310"/>
                </a:cubicBezTo>
                <a:lnTo>
                  <a:pt x="472059" y="527178"/>
                </a:lnTo>
                <a:cubicBezTo>
                  <a:pt x="472059" y="531474"/>
                  <a:pt x="468571" y="534957"/>
                  <a:pt x="464269" y="534957"/>
                </a:cubicBezTo>
                <a:lnTo>
                  <a:pt x="229641" y="534957"/>
                </a:lnTo>
                <a:cubicBezTo>
                  <a:pt x="225339" y="534957"/>
                  <a:pt x="221851" y="531474"/>
                  <a:pt x="221851" y="527178"/>
                </a:cubicBezTo>
                <a:lnTo>
                  <a:pt x="221851" y="517310"/>
                </a:lnTo>
                <a:cubicBezTo>
                  <a:pt x="221851" y="515220"/>
                  <a:pt x="222781" y="513130"/>
                  <a:pt x="224292" y="511737"/>
                </a:cubicBezTo>
                <a:lnTo>
                  <a:pt x="270102" y="467503"/>
                </a:lnTo>
                <a:lnTo>
                  <a:pt x="204992" y="467503"/>
                </a:lnTo>
                <a:lnTo>
                  <a:pt x="204992" y="403764"/>
                </a:lnTo>
                <a:lnTo>
                  <a:pt x="563445" y="403764"/>
                </a:lnTo>
                <a:lnTo>
                  <a:pt x="563445" y="145558"/>
                </a:lnTo>
                <a:lnTo>
                  <a:pt x="204992" y="145558"/>
                </a:lnTo>
                <a:close/>
                <a:moveTo>
                  <a:pt x="73601" y="61531"/>
                </a:moveTo>
                <a:cubicBezTo>
                  <a:pt x="72439" y="61531"/>
                  <a:pt x="71625" y="62460"/>
                  <a:pt x="71625" y="63505"/>
                </a:cubicBezTo>
                <a:lnTo>
                  <a:pt x="71625" y="260753"/>
                </a:lnTo>
                <a:cubicBezTo>
                  <a:pt x="71625" y="261914"/>
                  <a:pt x="72439" y="262726"/>
                  <a:pt x="73601" y="262726"/>
                </a:cubicBezTo>
                <a:lnTo>
                  <a:pt x="96507" y="262726"/>
                </a:lnTo>
                <a:cubicBezTo>
                  <a:pt x="97554" y="262726"/>
                  <a:pt x="98484" y="261914"/>
                  <a:pt x="98484" y="260753"/>
                </a:cubicBezTo>
                <a:lnTo>
                  <a:pt x="98484" y="63505"/>
                </a:lnTo>
                <a:cubicBezTo>
                  <a:pt x="98484" y="62460"/>
                  <a:pt x="97554" y="61531"/>
                  <a:pt x="96507" y="61531"/>
                </a:cubicBezTo>
                <a:close/>
                <a:moveTo>
                  <a:pt x="12558" y="0"/>
                </a:moveTo>
                <a:lnTo>
                  <a:pt x="157551" y="0"/>
                </a:lnTo>
                <a:cubicBezTo>
                  <a:pt x="164411" y="0"/>
                  <a:pt x="169992" y="5689"/>
                  <a:pt x="169992" y="12538"/>
                </a:cubicBezTo>
                <a:lnTo>
                  <a:pt x="169992" y="521970"/>
                </a:lnTo>
                <a:cubicBezTo>
                  <a:pt x="169992" y="528819"/>
                  <a:pt x="164411" y="534392"/>
                  <a:pt x="157551" y="534392"/>
                </a:cubicBezTo>
                <a:lnTo>
                  <a:pt x="12558" y="534392"/>
                </a:lnTo>
                <a:cubicBezTo>
                  <a:pt x="5581" y="534392"/>
                  <a:pt x="0" y="528819"/>
                  <a:pt x="0" y="521970"/>
                </a:cubicBezTo>
                <a:lnTo>
                  <a:pt x="0" y="12538"/>
                </a:lnTo>
                <a:cubicBezTo>
                  <a:pt x="0" y="5689"/>
                  <a:pt x="5581" y="0"/>
                  <a:pt x="12558" y="0"/>
                </a:cubicBezTo>
                <a:close/>
              </a:path>
            </a:pathLst>
          </a:cu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48" name="íšľîďe"/>
          <p:cNvSpPr/>
          <p:nvPr/>
        </p:nvSpPr>
        <p:spPr>
          <a:xfrm>
            <a:off x="4981575" y="4260850"/>
            <a:ext cx="281305" cy="340360"/>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7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50" name="î$ľíďè"/>
          <p:cNvSpPr/>
          <p:nvPr/>
        </p:nvSpPr>
        <p:spPr>
          <a:xfrm>
            <a:off x="6877685" y="4283075"/>
            <a:ext cx="340360" cy="295275"/>
          </a:xfrm>
          <a:custGeom>
            <a:avLst/>
            <a:gdLst>
              <a:gd name="connsiteX0" fmla="*/ 135261 w 609614"/>
              <a:gd name="connsiteY0" fmla="*/ 478351 h 529029"/>
              <a:gd name="connsiteX1" fmla="*/ 118915 w 609614"/>
              <a:gd name="connsiteY1" fmla="*/ 494671 h 529029"/>
              <a:gd name="connsiteX2" fmla="*/ 135261 w 609614"/>
              <a:gd name="connsiteY2" fmla="*/ 511087 h 529029"/>
              <a:gd name="connsiteX3" fmla="*/ 151703 w 609614"/>
              <a:gd name="connsiteY3" fmla="*/ 494671 h 529029"/>
              <a:gd name="connsiteX4" fmla="*/ 135261 w 609614"/>
              <a:gd name="connsiteY4" fmla="*/ 478351 h 529029"/>
              <a:gd name="connsiteX5" fmla="*/ 310981 w 609614"/>
              <a:gd name="connsiteY5" fmla="*/ 378160 h 529029"/>
              <a:gd name="connsiteX6" fmla="*/ 593746 w 609614"/>
              <a:gd name="connsiteY6" fmla="*/ 378160 h 529029"/>
              <a:gd name="connsiteX7" fmla="*/ 609614 w 609614"/>
              <a:gd name="connsiteY7" fmla="*/ 394000 h 529029"/>
              <a:gd name="connsiteX8" fmla="*/ 568127 w 609614"/>
              <a:gd name="connsiteY8" fmla="*/ 435318 h 529029"/>
              <a:gd name="connsiteX9" fmla="*/ 310981 w 609614"/>
              <a:gd name="connsiteY9" fmla="*/ 435318 h 529029"/>
              <a:gd name="connsiteX10" fmla="*/ 47222 w 609614"/>
              <a:gd name="connsiteY10" fmla="*/ 171897 h 529029"/>
              <a:gd name="connsiteX11" fmla="*/ 173211 w 609614"/>
              <a:gd name="connsiteY11" fmla="*/ 171897 h 529029"/>
              <a:gd name="connsiteX12" fmla="*/ 151129 w 609614"/>
              <a:gd name="connsiteY12" fmla="*/ 212172 h 529029"/>
              <a:gd name="connsiteX13" fmla="*/ 47222 w 609614"/>
              <a:gd name="connsiteY13" fmla="*/ 212172 h 529029"/>
              <a:gd name="connsiteX14" fmla="*/ 40339 w 609614"/>
              <a:gd name="connsiteY14" fmla="*/ 219044 h 529029"/>
              <a:gd name="connsiteX15" fmla="*/ 40339 w 609614"/>
              <a:gd name="connsiteY15" fmla="*/ 463176 h 529029"/>
              <a:gd name="connsiteX16" fmla="*/ 230279 w 609614"/>
              <a:gd name="connsiteY16" fmla="*/ 463176 h 529029"/>
              <a:gd name="connsiteX17" fmla="*/ 230279 w 609614"/>
              <a:gd name="connsiteY17" fmla="*/ 293295 h 529029"/>
              <a:gd name="connsiteX18" fmla="*/ 270618 w 609614"/>
              <a:gd name="connsiteY18" fmla="*/ 250634 h 529029"/>
              <a:gd name="connsiteX19" fmla="*/ 270618 w 609614"/>
              <a:gd name="connsiteY19" fmla="*/ 481882 h 529029"/>
              <a:gd name="connsiteX20" fmla="*/ 223396 w 609614"/>
              <a:gd name="connsiteY20" fmla="*/ 529029 h 529029"/>
              <a:gd name="connsiteX21" fmla="*/ 47222 w 609614"/>
              <a:gd name="connsiteY21" fmla="*/ 529029 h 529029"/>
              <a:gd name="connsiteX22" fmla="*/ 0 w 609614"/>
              <a:gd name="connsiteY22" fmla="*/ 481882 h 529029"/>
              <a:gd name="connsiteX23" fmla="*/ 0 w 609614"/>
              <a:gd name="connsiteY23" fmla="*/ 219044 h 529029"/>
              <a:gd name="connsiteX24" fmla="*/ 47222 w 609614"/>
              <a:gd name="connsiteY24" fmla="*/ 171897 h 529029"/>
              <a:gd name="connsiteX25" fmla="*/ 313661 w 609614"/>
              <a:gd name="connsiteY25" fmla="*/ 95263 h 529029"/>
              <a:gd name="connsiteX26" fmla="*/ 317485 w 609614"/>
              <a:gd name="connsiteY26" fmla="*/ 96886 h 529029"/>
              <a:gd name="connsiteX27" fmla="*/ 382972 w 609614"/>
              <a:gd name="connsiteY27" fmla="*/ 162170 h 529029"/>
              <a:gd name="connsiteX28" fmla="*/ 382972 w 609614"/>
              <a:gd name="connsiteY28" fmla="*/ 169900 h 529029"/>
              <a:gd name="connsiteX29" fmla="*/ 317485 w 609614"/>
              <a:gd name="connsiteY29" fmla="*/ 235280 h 529029"/>
              <a:gd name="connsiteX30" fmla="*/ 313661 w 609614"/>
              <a:gd name="connsiteY30" fmla="*/ 236902 h 529029"/>
              <a:gd name="connsiteX31" fmla="*/ 311557 w 609614"/>
              <a:gd name="connsiteY31" fmla="*/ 236425 h 529029"/>
              <a:gd name="connsiteX32" fmla="*/ 308116 w 609614"/>
              <a:gd name="connsiteY32" fmla="*/ 231367 h 529029"/>
              <a:gd name="connsiteX33" fmla="*/ 308116 w 609614"/>
              <a:gd name="connsiteY33" fmla="*/ 197579 h 529029"/>
              <a:gd name="connsiteX34" fmla="*/ 189187 w 609614"/>
              <a:gd name="connsiteY34" fmla="*/ 285484 h 529029"/>
              <a:gd name="connsiteX35" fmla="*/ 184120 w 609614"/>
              <a:gd name="connsiteY35" fmla="*/ 288824 h 529029"/>
              <a:gd name="connsiteX36" fmla="*/ 183164 w 609614"/>
              <a:gd name="connsiteY36" fmla="*/ 288729 h 529029"/>
              <a:gd name="connsiteX37" fmla="*/ 178671 w 609614"/>
              <a:gd name="connsiteY37" fmla="*/ 283575 h 529029"/>
              <a:gd name="connsiteX38" fmla="*/ 178671 w 609614"/>
              <a:gd name="connsiteY38" fmla="*/ 279661 h 529029"/>
              <a:gd name="connsiteX39" fmla="*/ 308116 w 609614"/>
              <a:gd name="connsiteY39" fmla="*/ 137736 h 529029"/>
              <a:gd name="connsiteX40" fmla="*/ 308116 w 609614"/>
              <a:gd name="connsiteY40" fmla="*/ 100703 h 529029"/>
              <a:gd name="connsiteX41" fmla="*/ 311557 w 609614"/>
              <a:gd name="connsiteY41" fmla="*/ 95645 h 529029"/>
              <a:gd name="connsiteX42" fmla="*/ 313661 w 609614"/>
              <a:gd name="connsiteY42" fmla="*/ 95263 h 529029"/>
              <a:gd name="connsiteX43" fmla="*/ 113664 w 609614"/>
              <a:gd name="connsiteY43" fmla="*/ 0 h 529029"/>
              <a:gd name="connsiteX44" fmla="*/ 519095 w 609614"/>
              <a:gd name="connsiteY44" fmla="*/ 0 h 529029"/>
              <a:gd name="connsiteX45" fmla="*/ 562688 w 609614"/>
              <a:gd name="connsiteY45" fmla="*/ 43428 h 529029"/>
              <a:gd name="connsiteX46" fmla="*/ 562688 w 609614"/>
              <a:gd name="connsiteY46" fmla="*/ 318220 h 529029"/>
              <a:gd name="connsiteX47" fmla="*/ 519095 w 609614"/>
              <a:gd name="connsiteY47" fmla="*/ 361648 h 529029"/>
              <a:gd name="connsiteX48" fmla="*/ 310978 w 609614"/>
              <a:gd name="connsiteY48" fmla="*/ 361648 h 529029"/>
              <a:gd name="connsiteX49" fmla="*/ 310978 w 609614"/>
              <a:gd name="connsiteY49" fmla="*/ 321370 h 529029"/>
              <a:gd name="connsiteX50" fmla="*/ 519095 w 609614"/>
              <a:gd name="connsiteY50" fmla="*/ 321370 h 529029"/>
              <a:gd name="connsiteX51" fmla="*/ 522346 w 609614"/>
              <a:gd name="connsiteY51" fmla="*/ 318220 h 529029"/>
              <a:gd name="connsiteX52" fmla="*/ 522346 w 609614"/>
              <a:gd name="connsiteY52" fmla="*/ 43428 h 529029"/>
              <a:gd name="connsiteX53" fmla="*/ 519095 w 609614"/>
              <a:gd name="connsiteY53" fmla="*/ 40278 h 529029"/>
              <a:gd name="connsiteX54" fmla="*/ 113664 w 609614"/>
              <a:gd name="connsiteY54" fmla="*/ 40278 h 529029"/>
              <a:gd name="connsiteX55" fmla="*/ 110413 w 609614"/>
              <a:gd name="connsiteY55" fmla="*/ 43428 h 529029"/>
              <a:gd name="connsiteX56" fmla="*/ 110413 w 609614"/>
              <a:gd name="connsiteY56" fmla="*/ 131621 h 529029"/>
              <a:gd name="connsiteX57" fmla="*/ 70071 w 609614"/>
              <a:gd name="connsiteY57" fmla="*/ 131621 h 529029"/>
              <a:gd name="connsiteX58" fmla="*/ 70071 w 609614"/>
              <a:gd name="connsiteY58" fmla="*/ 43428 h 529029"/>
              <a:gd name="connsiteX59" fmla="*/ 113664 w 609614"/>
              <a:gd name="connsiteY59" fmla="*/ 0 h 52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9614" h="529029">
                <a:moveTo>
                  <a:pt x="135261" y="478351"/>
                </a:moveTo>
                <a:cubicBezTo>
                  <a:pt x="126276" y="478351"/>
                  <a:pt x="118915" y="485604"/>
                  <a:pt x="118915" y="494671"/>
                </a:cubicBezTo>
                <a:cubicBezTo>
                  <a:pt x="118915" y="503738"/>
                  <a:pt x="126276" y="511087"/>
                  <a:pt x="135261" y="511087"/>
                </a:cubicBezTo>
                <a:cubicBezTo>
                  <a:pt x="144342" y="511087"/>
                  <a:pt x="151703" y="503738"/>
                  <a:pt x="151703" y="494671"/>
                </a:cubicBezTo>
                <a:cubicBezTo>
                  <a:pt x="151703" y="485604"/>
                  <a:pt x="144342" y="478351"/>
                  <a:pt x="135261" y="478351"/>
                </a:cubicBezTo>
                <a:close/>
                <a:moveTo>
                  <a:pt x="310981" y="378160"/>
                </a:moveTo>
                <a:lnTo>
                  <a:pt x="593746" y="378160"/>
                </a:lnTo>
                <a:cubicBezTo>
                  <a:pt x="602540" y="378160"/>
                  <a:pt x="609614" y="385221"/>
                  <a:pt x="609614" y="394000"/>
                </a:cubicBezTo>
                <a:cubicBezTo>
                  <a:pt x="609614" y="416806"/>
                  <a:pt x="591069" y="435318"/>
                  <a:pt x="568127" y="435318"/>
                </a:cubicBezTo>
                <a:lnTo>
                  <a:pt x="310981" y="435318"/>
                </a:lnTo>
                <a:close/>
                <a:moveTo>
                  <a:pt x="47222" y="171897"/>
                </a:moveTo>
                <a:lnTo>
                  <a:pt x="173211" y="171897"/>
                </a:lnTo>
                <a:cubicBezTo>
                  <a:pt x="164225" y="184209"/>
                  <a:pt x="156865" y="197761"/>
                  <a:pt x="151129" y="212172"/>
                </a:cubicBezTo>
                <a:lnTo>
                  <a:pt x="47222" y="212172"/>
                </a:lnTo>
                <a:cubicBezTo>
                  <a:pt x="43398" y="212172"/>
                  <a:pt x="40339" y="215226"/>
                  <a:pt x="40339" y="219044"/>
                </a:cubicBezTo>
                <a:lnTo>
                  <a:pt x="40339" y="463176"/>
                </a:lnTo>
                <a:lnTo>
                  <a:pt x="230279" y="463176"/>
                </a:lnTo>
                <a:lnTo>
                  <a:pt x="230279" y="293295"/>
                </a:lnTo>
                <a:cubicBezTo>
                  <a:pt x="239360" y="275257"/>
                  <a:pt x="253316" y="260464"/>
                  <a:pt x="270618" y="250634"/>
                </a:cubicBezTo>
                <a:lnTo>
                  <a:pt x="270618" y="481882"/>
                </a:lnTo>
                <a:cubicBezTo>
                  <a:pt x="270618" y="507842"/>
                  <a:pt x="249397" y="529029"/>
                  <a:pt x="223396" y="529029"/>
                </a:cubicBezTo>
                <a:lnTo>
                  <a:pt x="47222" y="529029"/>
                </a:lnTo>
                <a:cubicBezTo>
                  <a:pt x="21221" y="529029"/>
                  <a:pt x="0" y="507842"/>
                  <a:pt x="0" y="481882"/>
                </a:cubicBezTo>
                <a:lnTo>
                  <a:pt x="0" y="219044"/>
                </a:lnTo>
                <a:cubicBezTo>
                  <a:pt x="0" y="193084"/>
                  <a:pt x="21221" y="171897"/>
                  <a:pt x="47222" y="171897"/>
                </a:cubicBezTo>
                <a:close/>
                <a:moveTo>
                  <a:pt x="313661" y="95263"/>
                </a:moveTo>
                <a:cubicBezTo>
                  <a:pt x="315095" y="95263"/>
                  <a:pt x="316433" y="95836"/>
                  <a:pt x="317485" y="96886"/>
                </a:cubicBezTo>
                <a:lnTo>
                  <a:pt x="382972" y="162170"/>
                </a:lnTo>
                <a:cubicBezTo>
                  <a:pt x="385075" y="164365"/>
                  <a:pt x="385075" y="167801"/>
                  <a:pt x="382972" y="169900"/>
                </a:cubicBezTo>
                <a:lnTo>
                  <a:pt x="317485" y="235280"/>
                </a:lnTo>
                <a:cubicBezTo>
                  <a:pt x="316433" y="236330"/>
                  <a:pt x="315095" y="236902"/>
                  <a:pt x="313661" y="236902"/>
                </a:cubicBezTo>
                <a:cubicBezTo>
                  <a:pt x="312896" y="236902"/>
                  <a:pt x="312227" y="236711"/>
                  <a:pt x="311557" y="236425"/>
                </a:cubicBezTo>
                <a:cubicBezTo>
                  <a:pt x="309454" y="235566"/>
                  <a:pt x="308116" y="233562"/>
                  <a:pt x="308116" y="231367"/>
                </a:cubicBezTo>
                <a:lnTo>
                  <a:pt x="308116" y="197579"/>
                </a:lnTo>
                <a:cubicBezTo>
                  <a:pt x="254196" y="202638"/>
                  <a:pt x="208786" y="237284"/>
                  <a:pt x="189187" y="285484"/>
                </a:cubicBezTo>
                <a:cubicBezTo>
                  <a:pt x="188327" y="287488"/>
                  <a:pt x="186319" y="288824"/>
                  <a:pt x="184120" y="288824"/>
                </a:cubicBezTo>
                <a:cubicBezTo>
                  <a:pt x="183834" y="288824"/>
                  <a:pt x="183451" y="288824"/>
                  <a:pt x="183164" y="288729"/>
                </a:cubicBezTo>
                <a:cubicBezTo>
                  <a:pt x="180679" y="288251"/>
                  <a:pt x="178767" y="286152"/>
                  <a:pt x="178671" y="283575"/>
                </a:cubicBezTo>
                <a:cubicBezTo>
                  <a:pt x="178671" y="282238"/>
                  <a:pt x="178671" y="280998"/>
                  <a:pt x="178671" y="279661"/>
                </a:cubicBezTo>
                <a:cubicBezTo>
                  <a:pt x="178671" y="205406"/>
                  <a:pt x="235554" y="144417"/>
                  <a:pt x="308116" y="137736"/>
                </a:cubicBezTo>
                <a:lnTo>
                  <a:pt x="308116" y="100703"/>
                </a:lnTo>
                <a:cubicBezTo>
                  <a:pt x="308116" y="98508"/>
                  <a:pt x="309454" y="96504"/>
                  <a:pt x="311557" y="95645"/>
                </a:cubicBezTo>
                <a:cubicBezTo>
                  <a:pt x="312227" y="95359"/>
                  <a:pt x="312896" y="95263"/>
                  <a:pt x="313661" y="95263"/>
                </a:cubicBezTo>
                <a:close/>
                <a:moveTo>
                  <a:pt x="113664" y="0"/>
                </a:moveTo>
                <a:lnTo>
                  <a:pt x="519095" y="0"/>
                </a:lnTo>
                <a:cubicBezTo>
                  <a:pt x="543090" y="0"/>
                  <a:pt x="562688" y="19471"/>
                  <a:pt x="562688" y="43428"/>
                </a:cubicBezTo>
                <a:lnTo>
                  <a:pt x="562688" y="318220"/>
                </a:lnTo>
                <a:cubicBezTo>
                  <a:pt x="562688" y="342177"/>
                  <a:pt x="543090" y="361648"/>
                  <a:pt x="519095" y="361648"/>
                </a:cubicBezTo>
                <a:lnTo>
                  <a:pt x="310978" y="361648"/>
                </a:lnTo>
                <a:lnTo>
                  <a:pt x="310978" y="321370"/>
                </a:lnTo>
                <a:lnTo>
                  <a:pt x="519095" y="321370"/>
                </a:lnTo>
                <a:cubicBezTo>
                  <a:pt x="520912" y="321370"/>
                  <a:pt x="522346" y="319938"/>
                  <a:pt x="522346" y="318220"/>
                </a:cubicBezTo>
                <a:lnTo>
                  <a:pt x="522346" y="43428"/>
                </a:lnTo>
                <a:cubicBezTo>
                  <a:pt x="522346" y="41710"/>
                  <a:pt x="520912" y="40278"/>
                  <a:pt x="519095" y="40278"/>
                </a:cubicBezTo>
                <a:lnTo>
                  <a:pt x="113664" y="40278"/>
                </a:lnTo>
                <a:cubicBezTo>
                  <a:pt x="111847" y="40278"/>
                  <a:pt x="110413" y="41710"/>
                  <a:pt x="110413" y="43428"/>
                </a:cubicBezTo>
                <a:lnTo>
                  <a:pt x="110413" y="131621"/>
                </a:lnTo>
                <a:lnTo>
                  <a:pt x="70071" y="131621"/>
                </a:lnTo>
                <a:lnTo>
                  <a:pt x="70071" y="43428"/>
                </a:lnTo>
                <a:cubicBezTo>
                  <a:pt x="70071" y="19471"/>
                  <a:pt x="89669" y="0"/>
                  <a:pt x="113664" y="0"/>
                </a:cubicBezTo>
                <a:close/>
              </a:path>
            </a:pathLst>
          </a:custGeom>
          <a:solidFill>
            <a:schemeClr val="accent3"/>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pic>
        <p:nvPicPr>
          <p:cNvPr id="21" name="图片 20"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486410" y="1678305"/>
            <a:ext cx="109728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引起刺激</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86410" y="2046605"/>
            <a:ext cx="2258695" cy="583565"/>
          </a:xfrm>
          <a:prstGeom prst="rect">
            <a:avLst/>
          </a:prstGeom>
          <a:noFill/>
        </p:spPr>
        <p:txBody>
          <a:bodyPr wrap="square" rtlCol="0" anchor="t">
            <a:spAutoFit/>
          </a:bodyPr>
          <a:lstStyle/>
          <a:p>
            <a:pPr algn="just">
              <a:lnSpc>
                <a:spcPct val="100000"/>
              </a:lnSpc>
            </a:pPr>
            <a:r>
              <a:rPr kumimoji="1" lang="zh-CN" altLang="en-US" sz="1600" b="1" dirty="0">
                <a:solidFill>
                  <a:schemeClr val="bg1"/>
                </a:solidFill>
                <a:latin typeface="微软雅黑" panose="020B0503020204020204" pitchFamily="34" charset="-122"/>
                <a:ea typeface="微软雅黑" panose="020B0503020204020204" pitchFamily="34" charset="-122"/>
                <a:sym typeface="+mn-ea"/>
              </a:rPr>
              <a:t>一般受刺激的部位为皮肤、眼睛和呼吸系统。</a:t>
            </a:r>
            <a:endParaRPr kumimoji="1"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2897505" y="3071495"/>
            <a:ext cx="1097280" cy="368300"/>
          </a:xfrm>
          <a:prstGeom prst="rect">
            <a:avLst/>
          </a:prstGeom>
          <a:noFill/>
        </p:spPr>
        <p:txBody>
          <a:bodyPr wrap="none" rtlCol="0" anchor="t">
            <a:spAutoFit/>
          </a:bodyPr>
          <a:lstStyle/>
          <a:p>
            <a:pPr algn="just">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引起皮炎</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2744470" y="3452495"/>
            <a:ext cx="2237105" cy="337185"/>
          </a:xfrm>
          <a:prstGeom prst="rect">
            <a:avLst/>
          </a:prstGeom>
          <a:noFill/>
        </p:spPr>
        <p:txBody>
          <a:bodyPr wrap="square" rtlCol="0" anchor="t">
            <a:spAutoFit/>
          </a:bodyPr>
          <a:lstStyle/>
          <a:p>
            <a:pPr algn="just" eaLnBrk="1" hangingPunct="1">
              <a:lnSpc>
                <a:spcPct val="100000"/>
              </a:lnSpc>
            </a:pPr>
            <a:r>
              <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rPr>
              <a:t>（干燥、粗糙、疼痛）</a:t>
            </a:r>
            <a:endPar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4950460" y="3071495"/>
            <a:ext cx="1554480" cy="368300"/>
          </a:xfrm>
          <a:prstGeom prst="rect">
            <a:avLst/>
          </a:prstGeom>
          <a:noFill/>
        </p:spPr>
        <p:txBody>
          <a:bodyPr wrap="none" rtlCol="0" anchor="t">
            <a:spAutoFit/>
          </a:bodyPr>
          <a:lstStyle/>
          <a:p>
            <a:pPr algn="just">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引起眼部炎症</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4805680" y="3452495"/>
            <a:ext cx="1808480" cy="337185"/>
          </a:xfrm>
          <a:prstGeom prst="rect">
            <a:avLst/>
          </a:prstGeom>
          <a:noFill/>
        </p:spPr>
        <p:txBody>
          <a:bodyPr wrap="none" rtlCol="0" anchor="t">
            <a:spAutoFit/>
          </a:bodyPr>
          <a:lstStyle/>
          <a:p>
            <a:pPr algn="just" eaLnBrk="1" hangingPunct="1">
              <a:lnSpc>
                <a:spcPct val="100000"/>
              </a:lnSpc>
            </a:pPr>
            <a:r>
              <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rPr>
              <a:t>（疼痛、流泪等）</a:t>
            </a:r>
            <a:endPar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6877685" y="3071495"/>
            <a:ext cx="1325880" cy="368300"/>
          </a:xfrm>
          <a:prstGeom prst="rect">
            <a:avLst/>
          </a:prstGeom>
          <a:noFill/>
        </p:spPr>
        <p:txBody>
          <a:bodyPr wrap="none" rtlCol="0" anchor="t">
            <a:spAutoFit/>
          </a:bodyPr>
          <a:lstStyle/>
          <a:p>
            <a:pPr algn="just">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呼吸道刺激</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6713220" y="3452495"/>
            <a:ext cx="2011680" cy="337185"/>
          </a:xfrm>
          <a:prstGeom prst="rect">
            <a:avLst/>
          </a:prstGeom>
          <a:noFill/>
        </p:spPr>
        <p:txBody>
          <a:bodyPr wrap="none" rtlCol="0" anchor="t">
            <a:spAutoFit/>
          </a:bodyPr>
          <a:lstStyle/>
          <a:p>
            <a:pPr algn="just" eaLnBrk="1" hangingPunct="1">
              <a:lnSpc>
                <a:spcPct val="100000"/>
              </a:lnSpc>
            </a:pPr>
            <a:r>
              <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rPr>
              <a:t>（鼻咽痛感、咳嗽）</a:t>
            </a:r>
            <a:endPar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4648200" y="835660"/>
            <a:ext cx="1897380" cy="516890"/>
          </a:xfrm>
          <a:prstGeom prst="rect">
            <a:avLst/>
          </a:prstGeom>
        </p:spPr>
      </p:pic>
      <p:grpSp>
        <p:nvGrpSpPr>
          <p:cNvPr id="4" name="25587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237490" y="1352252"/>
            <a:ext cx="8695055" cy="3258185"/>
            <a:chOff x="316653" y="1802553"/>
            <a:chExt cx="11593407" cy="4344247"/>
          </a:xfrm>
        </p:grpSpPr>
        <p:sp>
          <p:nvSpPr>
            <p:cNvPr id="9" name="iṩḻídê"/>
            <p:cNvSpPr/>
            <p:nvPr/>
          </p:nvSpPr>
          <p:spPr>
            <a:xfrm>
              <a:off x="316653" y="1802553"/>
              <a:ext cx="11593407" cy="1751753"/>
            </a:xfrm>
            <a:prstGeom prst="rect">
              <a:avLst/>
            </a:prstGeom>
            <a:pattFill prst="ltUpDiag">
              <a:fgClr>
                <a:schemeClr val="bg1">
                  <a:lumMod val="95000"/>
                </a:schemeClr>
              </a:fgClr>
              <a:bgClr>
                <a:schemeClr val="bg1"/>
              </a:bgClr>
            </a:patt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0" name="îśľîḑe"/>
            <p:cNvSpPr/>
            <p:nvPr/>
          </p:nvSpPr>
          <p:spPr>
            <a:xfrm>
              <a:off x="6197600" y="3554800"/>
              <a:ext cx="2529840" cy="2592000"/>
            </a:xfrm>
            <a:prstGeom prst="rect">
              <a:avLst/>
            </a:prstGeom>
            <a:blipFill rotWithShape="1">
              <a:blip r:embed="rId3"/>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grpSp>
          <p:nvGrpSpPr>
            <p:cNvPr id="46" name="îṣ1iḓê"/>
            <p:cNvGrpSpPr/>
            <p:nvPr/>
          </p:nvGrpSpPr>
          <p:grpSpPr>
            <a:xfrm>
              <a:off x="6197600" y="1886358"/>
              <a:ext cx="2529840" cy="1584960"/>
              <a:chOff x="6197601" y="1886358"/>
              <a:chExt cx="2529840" cy="1584960"/>
            </a:xfrm>
          </p:grpSpPr>
          <p:sp>
            <p:nvSpPr>
              <p:cNvPr id="11" name="íṥľiḋé"/>
              <p:cNvSpPr/>
              <p:nvPr/>
            </p:nvSpPr>
            <p:spPr>
              <a:xfrm>
                <a:off x="6197601" y="1886358"/>
                <a:ext cx="2529840" cy="158496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400" i="1" dirty="0"/>
              </a:p>
            </p:txBody>
          </p:sp>
          <p:sp>
            <p:nvSpPr>
              <p:cNvPr id="42" name="ï$ḷíďe"/>
              <p:cNvSpPr/>
              <p:nvPr/>
            </p:nvSpPr>
            <p:spPr>
              <a:xfrm>
                <a:off x="7673445" y="2343890"/>
                <a:ext cx="704218" cy="698683"/>
              </a:xfrm>
              <a:custGeom>
                <a:avLst/>
                <a:gdLst>
                  <a:gd name="connsiteX0" fmla="*/ 224529 w 607933"/>
                  <a:gd name="connsiteY0" fmla="*/ 240179 h 603155"/>
                  <a:gd name="connsiteX1" fmla="*/ 347740 w 607933"/>
                  <a:gd name="connsiteY1" fmla="*/ 364146 h 603155"/>
                  <a:gd name="connsiteX2" fmla="*/ 307001 w 607933"/>
                  <a:gd name="connsiteY2" fmla="*/ 455386 h 603155"/>
                  <a:gd name="connsiteX3" fmla="*/ 384504 w 607933"/>
                  <a:gd name="connsiteY3" fmla="*/ 491089 h 603155"/>
                  <a:gd name="connsiteX4" fmla="*/ 420275 w 607933"/>
                  <a:gd name="connsiteY4" fmla="*/ 580345 h 603155"/>
                  <a:gd name="connsiteX5" fmla="*/ 419282 w 607933"/>
                  <a:gd name="connsiteY5" fmla="*/ 603155 h 603155"/>
                  <a:gd name="connsiteX6" fmla="*/ 213599 w 607933"/>
                  <a:gd name="connsiteY6" fmla="*/ 603155 h 603155"/>
                  <a:gd name="connsiteX7" fmla="*/ 25802 w 607933"/>
                  <a:gd name="connsiteY7" fmla="*/ 603155 h 603155"/>
                  <a:gd name="connsiteX8" fmla="*/ 26796 w 607933"/>
                  <a:gd name="connsiteY8" fmla="*/ 578362 h 603155"/>
                  <a:gd name="connsiteX9" fmla="*/ 142057 w 607933"/>
                  <a:gd name="connsiteY9" fmla="*/ 455386 h 603155"/>
                  <a:gd name="connsiteX10" fmla="*/ 101318 w 607933"/>
                  <a:gd name="connsiteY10" fmla="*/ 364146 h 603155"/>
                  <a:gd name="connsiteX11" fmla="*/ 224529 w 607933"/>
                  <a:gd name="connsiteY11" fmla="*/ 240179 h 603155"/>
                  <a:gd name="connsiteX12" fmla="*/ 412248 w 607933"/>
                  <a:gd name="connsiteY12" fmla="*/ 100181 h 603155"/>
                  <a:gd name="connsiteX13" fmla="*/ 535420 w 607933"/>
                  <a:gd name="connsiteY13" fmla="*/ 223197 h 603155"/>
                  <a:gd name="connsiteX14" fmla="*/ 494694 w 607933"/>
                  <a:gd name="connsiteY14" fmla="*/ 314466 h 603155"/>
                  <a:gd name="connsiteX15" fmla="*/ 571180 w 607933"/>
                  <a:gd name="connsiteY15" fmla="*/ 351172 h 603155"/>
                  <a:gd name="connsiteX16" fmla="*/ 607933 w 607933"/>
                  <a:gd name="connsiteY16" fmla="*/ 439465 h 603155"/>
                  <a:gd name="connsiteX17" fmla="*/ 606940 w 607933"/>
                  <a:gd name="connsiteY17" fmla="*/ 603155 h 603155"/>
                  <a:gd name="connsiteX18" fmla="*/ 458934 w 607933"/>
                  <a:gd name="connsiteY18" fmla="*/ 603155 h 603155"/>
                  <a:gd name="connsiteX19" fmla="*/ 459927 w 607933"/>
                  <a:gd name="connsiteY19" fmla="*/ 582322 h 603155"/>
                  <a:gd name="connsiteX20" fmla="*/ 459927 w 607933"/>
                  <a:gd name="connsiteY20" fmla="*/ 581330 h 603155"/>
                  <a:gd name="connsiteX21" fmla="*/ 459927 w 607933"/>
                  <a:gd name="connsiteY21" fmla="*/ 580338 h 603155"/>
                  <a:gd name="connsiteX22" fmla="*/ 412248 w 607933"/>
                  <a:gd name="connsiteY22" fmla="*/ 463275 h 603155"/>
                  <a:gd name="connsiteX23" fmla="*/ 371521 w 607933"/>
                  <a:gd name="connsiteY23" fmla="*/ 433513 h 603155"/>
                  <a:gd name="connsiteX24" fmla="*/ 387414 w 607933"/>
                  <a:gd name="connsiteY24" fmla="*/ 364069 h 603155"/>
                  <a:gd name="connsiteX25" fmla="*/ 289075 w 607933"/>
                  <a:gd name="connsiteY25" fmla="*/ 214268 h 603155"/>
                  <a:gd name="connsiteX26" fmla="*/ 412248 w 607933"/>
                  <a:gd name="connsiteY26" fmla="*/ 100181 h 603155"/>
                  <a:gd name="connsiteX27" fmla="*/ 114276 w 607933"/>
                  <a:gd name="connsiteY27" fmla="*/ 0 h 603155"/>
                  <a:gd name="connsiteX28" fmla="*/ 148062 w 607933"/>
                  <a:gd name="connsiteY28" fmla="*/ 34732 h 603155"/>
                  <a:gd name="connsiteX29" fmla="*/ 148062 w 607933"/>
                  <a:gd name="connsiteY29" fmla="*/ 79386 h 603155"/>
                  <a:gd name="connsiteX30" fmla="*/ 193772 w 607933"/>
                  <a:gd name="connsiteY30" fmla="*/ 79386 h 603155"/>
                  <a:gd name="connsiteX31" fmla="*/ 228552 w 607933"/>
                  <a:gd name="connsiteY31" fmla="*/ 114117 h 603155"/>
                  <a:gd name="connsiteX32" fmla="*/ 193772 w 607933"/>
                  <a:gd name="connsiteY32" fmla="*/ 148849 h 603155"/>
                  <a:gd name="connsiteX33" fmla="*/ 148062 w 607933"/>
                  <a:gd name="connsiteY33" fmla="*/ 148849 h 603155"/>
                  <a:gd name="connsiteX34" fmla="*/ 148062 w 607933"/>
                  <a:gd name="connsiteY34" fmla="*/ 194495 h 603155"/>
                  <a:gd name="connsiteX35" fmla="*/ 114276 w 607933"/>
                  <a:gd name="connsiteY35" fmla="*/ 228234 h 603155"/>
                  <a:gd name="connsiteX36" fmla="*/ 79496 w 607933"/>
                  <a:gd name="connsiteY36" fmla="*/ 194495 h 603155"/>
                  <a:gd name="connsiteX37" fmla="*/ 79496 w 607933"/>
                  <a:gd name="connsiteY37" fmla="*/ 148849 h 603155"/>
                  <a:gd name="connsiteX38" fmla="*/ 34780 w 607933"/>
                  <a:gd name="connsiteY38" fmla="*/ 148849 h 603155"/>
                  <a:gd name="connsiteX39" fmla="*/ 0 w 607933"/>
                  <a:gd name="connsiteY39" fmla="*/ 114117 h 603155"/>
                  <a:gd name="connsiteX40" fmla="*/ 34780 w 607933"/>
                  <a:gd name="connsiteY40" fmla="*/ 79386 h 603155"/>
                  <a:gd name="connsiteX41" fmla="*/ 79496 w 607933"/>
                  <a:gd name="connsiteY41" fmla="*/ 79386 h 603155"/>
                  <a:gd name="connsiteX42" fmla="*/ 79496 w 607933"/>
                  <a:gd name="connsiteY42" fmla="*/ 34732 h 603155"/>
                  <a:gd name="connsiteX43" fmla="*/ 114276 w 607933"/>
                  <a:gd name="connsiteY43" fmla="*/ 0 h 60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7933" h="603155">
                    <a:moveTo>
                      <a:pt x="224529" y="240179"/>
                    </a:moveTo>
                    <a:cubicBezTo>
                      <a:pt x="293090" y="240179"/>
                      <a:pt x="347740" y="295717"/>
                      <a:pt x="347740" y="364146"/>
                    </a:cubicBezTo>
                    <a:cubicBezTo>
                      <a:pt x="347740" y="399849"/>
                      <a:pt x="331842" y="432576"/>
                      <a:pt x="307001" y="455386"/>
                    </a:cubicBezTo>
                    <a:cubicBezTo>
                      <a:pt x="335816" y="457370"/>
                      <a:pt x="363638" y="470262"/>
                      <a:pt x="384504" y="491089"/>
                    </a:cubicBezTo>
                    <a:cubicBezTo>
                      <a:pt x="407358" y="514891"/>
                      <a:pt x="421269" y="546626"/>
                      <a:pt x="420275" y="580345"/>
                    </a:cubicBezTo>
                    <a:lnTo>
                      <a:pt x="419282" y="603155"/>
                    </a:lnTo>
                    <a:lnTo>
                      <a:pt x="213599" y="603155"/>
                    </a:lnTo>
                    <a:lnTo>
                      <a:pt x="25802" y="603155"/>
                    </a:lnTo>
                    <a:lnTo>
                      <a:pt x="26796" y="578362"/>
                    </a:lnTo>
                    <a:cubicBezTo>
                      <a:pt x="27789" y="512907"/>
                      <a:pt x="78465" y="460345"/>
                      <a:pt x="142057" y="455386"/>
                    </a:cubicBezTo>
                    <a:cubicBezTo>
                      <a:pt x="117216" y="432576"/>
                      <a:pt x="101318" y="399849"/>
                      <a:pt x="101318" y="364146"/>
                    </a:cubicBezTo>
                    <a:cubicBezTo>
                      <a:pt x="101318" y="295717"/>
                      <a:pt x="156962" y="240179"/>
                      <a:pt x="224529" y="240179"/>
                    </a:cubicBezTo>
                    <a:close/>
                    <a:moveTo>
                      <a:pt x="412248" y="100181"/>
                    </a:moveTo>
                    <a:cubicBezTo>
                      <a:pt x="479794" y="100181"/>
                      <a:pt x="535420" y="154745"/>
                      <a:pt x="535420" y="223197"/>
                    </a:cubicBezTo>
                    <a:cubicBezTo>
                      <a:pt x="535420" y="259903"/>
                      <a:pt x="519527" y="291649"/>
                      <a:pt x="494694" y="314466"/>
                    </a:cubicBezTo>
                    <a:cubicBezTo>
                      <a:pt x="523500" y="317442"/>
                      <a:pt x="551313" y="330339"/>
                      <a:pt x="571180" y="351172"/>
                    </a:cubicBezTo>
                    <a:cubicBezTo>
                      <a:pt x="595020" y="374982"/>
                      <a:pt x="607933" y="406728"/>
                      <a:pt x="607933" y="439465"/>
                    </a:cubicBezTo>
                    <a:lnTo>
                      <a:pt x="606940" y="603155"/>
                    </a:lnTo>
                    <a:lnTo>
                      <a:pt x="458934" y="603155"/>
                    </a:lnTo>
                    <a:lnTo>
                      <a:pt x="459927" y="582322"/>
                    </a:lnTo>
                    <a:lnTo>
                      <a:pt x="459927" y="581330"/>
                    </a:lnTo>
                    <a:lnTo>
                      <a:pt x="459927" y="580338"/>
                    </a:lnTo>
                    <a:cubicBezTo>
                      <a:pt x="460921" y="536687"/>
                      <a:pt x="443041" y="494029"/>
                      <a:pt x="412248" y="463275"/>
                    </a:cubicBezTo>
                    <a:cubicBezTo>
                      <a:pt x="400328" y="451370"/>
                      <a:pt x="386421" y="441450"/>
                      <a:pt x="371521" y="433513"/>
                    </a:cubicBezTo>
                    <a:cubicBezTo>
                      <a:pt x="382448" y="411688"/>
                      <a:pt x="387414" y="387878"/>
                      <a:pt x="387414" y="364069"/>
                    </a:cubicBezTo>
                    <a:cubicBezTo>
                      <a:pt x="387414" y="296609"/>
                      <a:pt x="346688" y="239070"/>
                      <a:pt x="289075" y="214268"/>
                    </a:cubicBezTo>
                    <a:cubicBezTo>
                      <a:pt x="294042" y="150776"/>
                      <a:pt x="346688" y="100181"/>
                      <a:pt x="412248" y="100181"/>
                    </a:cubicBezTo>
                    <a:close/>
                    <a:moveTo>
                      <a:pt x="114276" y="0"/>
                    </a:moveTo>
                    <a:cubicBezTo>
                      <a:pt x="133156" y="0"/>
                      <a:pt x="148062" y="15877"/>
                      <a:pt x="148062" y="34732"/>
                    </a:cubicBezTo>
                    <a:lnTo>
                      <a:pt x="148062" y="79386"/>
                    </a:lnTo>
                    <a:lnTo>
                      <a:pt x="193772" y="79386"/>
                    </a:lnTo>
                    <a:cubicBezTo>
                      <a:pt x="212653" y="79386"/>
                      <a:pt x="228552" y="95263"/>
                      <a:pt x="228552" y="114117"/>
                    </a:cubicBezTo>
                    <a:cubicBezTo>
                      <a:pt x="228552" y="132971"/>
                      <a:pt x="212653" y="148849"/>
                      <a:pt x="193772" y="148849"/>
                    </a:cubicBezTo>
                    <a:lnTo>
                      <a:pt x="148062" y="148849"/>
                    </a:lnTo>
                    <a:lnTo>
                      <a:pt x="148062" y="194495"/>
                    </a:lnTo>
                    <a:cubicBezTo>
                      <a:pt x="148062" y="213349"/>
                      <a:pt x="133156" y="228234"/>
                      <a:pt x="114276" y="228234"/>
                    </a:cubicBezTo>
                    <a:cubicBezTo>
                      <a:pt x="95396" y="228234"/>
                      <a:pt x="79496" y="213349"/>
                      <a:pt x="79496" y="194495"/>
                    </a:cubicBezTo>
                    <a:lnTo>
                      <a:pt x="79496" y="148849"/>
                    </a:lnTo>
                    <a:lnTo>
                      <a:pt x="34780" y="148849"/>
                    </a:lnTo>
                    <a:cubicBezTo>
                      <a:pt x="14906" y="148849"/>
                      <a:pt x="0" y="132971"/>
                      <a:pt x="0" y="114117"/>
                    </a:cubicBezTo>
                    <a:cubicBezTo>
                      <a:pt x="0" y="95263"/>
                      <a:pt x="14906" y="79386"/>
                      <a:pt x="34780" y="79386"/>
                    </a:cubicBezTo>
                    <a:lnTo>
                      <a:pt x="79496" y="79386"/>
                    </a:lnTo>
                    <a:lnTo>
                      <a:pt x="79496" y="34732"/>
                    </a:lnTo>
                    <a:cubicBezTo>
                      <a:pt x="79496" y="15877"/>
                      <a:pt x="95396" y="0"/>
                      <a:pt x="1142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grpSp>
        <p:grpSp>
          <p:nvGrpSpPr>
            <p:cNvPr id="70" name="ïṧļïdé"/>
            <p:cNvGrpSpPr/>
            <p:nvPr/>
          </p:nvGrpSpPr>
          <p:grpSpPr>
            <a:xfrm>
              <a:off x="843584" y="4343061"/>
              <a:ext cx="660672" cy="660670"/>
              <a:chOff x="1235349" y="4070052"/>
              <a:chExt cx="745852" cy="745850"/>
            </a:xfrm>
          </p:grpSpPr>
          <p:sp>
            <p:nvSpPr>
              <p:cNvPr id="61" name="ïslîḑê"/>
              <p:cNvSpPr/>
              <p:nvPr/>
            </p:nvSpPr>
            <p:spPr>
              <a:xfrm>
                <a:off x="1235349" y="4070052"/>
                <a:ext cx="745852" cy="745850"/>
              </a:xfrm>
              <a:prstGeom prst="ellipse">
                <a:avLst/>
              </a:prstGeom>
              <a:noFill/>
              <a:ln w="3175">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dirty="0"/>
              </a:p>
            </p:txBody>
          </p:sp>
          <p:sp>
            <p:nvSpPr>
              <p:cNvPr id="69" name="îṣḷíḍé"/>
              <p:cNvSpPr/>
              <p:nvPr/>
            </p:nvSpPr>
            <p:spPr bwMode="auto">
              <a:xfrm>
                <a:off x="1463949" y="4315934"/>
                <a:ext cx="288652" cy="254086"/>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accent1"/>
              </a:solidFill>
              <a:ln w="9525">
                <a:noFill/>
                <a:round/>
              </a:ln>
            </p:spPr>
            <p:txBody>
              <a:bodyPr wrap="square" lIns="91440" tIns="45720" rIns="91440" bIns="45720" anchor="ctr">
                <a:normAutofit fontScale="3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133" name="ïŝḷiḍè"/>
            <p:cNvGrpSpPr/>
            <p:nvPr/>
          </p:nvGrpSpPr>
          <p:grpSpPr>
            <a:xfrm>
              <a:off x="8892364" y="4343061"/>
              <a:ext cx="660672" cy="660670"/>
              <a:chOff x="1235349" y="4070052"/>
              <a:chExt cx="745852" cy="745850"/>
            </a:xfrm>
          </p:grpSpPr>
          <p:sp>
            <p:nvSpPr>
              <p:cNvPr id="137" name="ïş1ïdê"/>
              <p:cNvSpPr/>
              <p:nvPr/>
            </p:nvSpPr>
            <p:spPr>
              <a:xfrm>
                <a:off x="1235349" y="4070052"/>
                <a:ext cx="745852" cy="745850"/>
              </a:xfrm>
              <a:prstGeom prst="ellipse">
                <a:avLst/>
              </a:prstGeom>
              <a:noFill/>
              <a:ln w="3175">
                <a:solidFill>
                  <a:schemeClr val="accent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dirty="0"/>
              </a:p>
            </p:txBody>
          </p:sp>
          <p:sp>
            <p:nvSpPr>
              <p:cNvPr id="138" name="íṧḻiḋe"/>
              <p:cNvSpPr/>
              <p:nvPr/>
            </p:nvSpPr>
            <p:spPr bwMode="auto">
              <a:xfrm>
                <a:off x="1463949" y="4315934"/>
                <a:ext cx="288652" cy="254086"/>
              </a:xfrm>
              <a:custGeom>
                <a:avLst/>
                <a:gdLst>
                  <a:gd name="connsiteX0" fmla="*/ 18335 w 604256"/>
                  <a:gd name="connsiteY0" fmla="*/ 334272 h 531895"/>
                  <a:gd name="connsiteX1" fmla="*/ 37988 w 604256"/>
                  <a:gd name="connsiteY1" fmla="*/ 336249 h 531895"/>
                  <a:gd name="connsiteX2" fmla="*/ 302130 w 604256"/>
                  <a:gd name="connsiteY2" fmla="*/ 476833 h 531895"/>
                  <a:gd name="connsiteX3" fmla="*/ 566126 w 604256"/>
                  <a:gd name="connsiteY3" fmla="*/ 336249 h 531895"/>
                  <a:gd name="connsiteX4" fmla="*/ 601178 w 604256"/>
                  <a:gd name="connsiteY4" fmla="*/ 346793 h 531895"/>
                  <a:gd name="connsiteX5" fmla="*/ 590619 w 604256"/>
                  <a:gd name="connsiteY5" fmla="*/ 381793 h 531895"/>
                  <a:gd name="connsiteX6" fmla="*/ 314303 w 604256"/>
                  <a:gd name="connsiteY6" fmla="*/ 528820 h 531895"/>
                  <a:gd name="connsiteX7" fmla="*/ 302130 w 604256"/>
                  <a:gd name="connsiteY7" fmla="*/ 531895 h 531895"/>
                  <a:gd name="connsiteX8" fmla="*/ 289957 w 604256"/>
                  <a:gd name="connsiteY8" fmla="*/ 528820 h 531895"/>
                  <a:gd name="connsiteX9" fmla="*/ 13641 w 604256"/>
                  <a:gd name="connsiteY9" fmla="*/ 381793 h 531895"/>
                  <a:gd name="connsiteX10" fmla="*/ 3082 w 604256"/>
                  <a:gd name="connsiteY10" fmla="*/ 346793 h 531895"/>
                  <a:gd name="connsiteX11" fmla="*/ 18335 w 604256"/>
                  <a:gd name="connsiteY11" fmla="*/ 334272 h 531895"/>
                  <a:gd name="connsiteX12" fmla="*/ 18335 w 604256"/>
                  <a:gd name="connsiteY12" fmla="*/ 233364 h 531895"/>
                  <a:gd name="connsiteX13" fmla="*/ 37988 w 604256"/>
                  <a:gd name="connsiteY13" fmla="*/ 235341 h 531895"/>
                  <a:gd name="connsiteX14" fmla="*/ 302130 w 604256"/>
                  <a:gd name="connsiteY14" fmla="*/ 375925 h 531895"/>
                  <a:gd name="connsiteX15" fmla="*/ 566126 w 604256"/>
                  <a:gd name="connsiteY15" fmla="*/ 235341 h 531895"/>
                  <a:gd name="connsiteX16" fmla="*/ 601178 w 604256"/>
                  <a:gd name="connsiteY16" fmla="*/ 245885 h 531895"/>
                  <a:gd name="connsiteX17" fmla="*/ 590619 w 604256"/>
                  <a:gd name="connsiteY17" fmla="*/ 280885 h 531895"/>
                  <a:gd name="connsiteX18" fmla="*/ 314303 w 604256"/>
                  <a:gd name="connsiteY18" fmla="*/ 428058 h 531895"/>
                  <a:gd name="connsiteX19" fmla="*/ 302130 w 604256"/>
                  <a:gd name="connsiteY19" fmla="*/ 430987 h 531895"/>
                  <a:gd name="connsiteX20" fmla="*/ 289957 w 604256"/>
                  <a:gd name="connsiteY20" fmla="*/ 428058 h 531895"/>
                  <a:gd name="connsiteX21" fmla="*/ 13641 w 604256"/>
                  <a:gd name="connsiteY21" fmla="*/ 280885 h 531895"/>
                  <a:gd name="connsiteX22" fmla="*/ 3082 w 604256"/>
                  <a:gd name="connsiteY22" fmla="*/ 245885 h 531895"/>
                  <a:gd name="connsiteX23" fmla="*/ 18335 w 604256"/>
                  <a:gd name="connsiteY23" fmla="*/ 233364 h 531895"/>
                  <a:gd name="connsiteX24" fmla="*/ 291571 w 604256"/>
                  <a:gd name="connsiteY24" fmla="*/ 2196 h 531895"/>
                  <a:gd name="connsiteX25" fmla="*/ 312689 w 604256"/>
                  <a:gd name="connsiteY25" fmla="*/ 2196 h 531895"/>
                  <a:gd name="connsiteX26" fmla="*/ 588846 w 604256"/>
                  <a:gd name="connsiteY26" fmla="*/ 125214 h 531895"/>
                  <a:gd name="connsiteX27" fmla="*/ 604245 w 604256"/>
                  <a:gd name="connsiteY27" fmla="*/ 147914 h 531895"/>
                  <a:gd name="connsiteX28" fmla="*/ 590605 w 604256"/>
                  <a:gd name="connsiteY28" fmla="*/ 171639 h 531895"/>
                  <a:gd name="connsiteX29" fmla="*/ 314303 w 604256"/>
                  <a:gd name="connsiteY29" fmla="*/ 318676 h 531895"/>
                  <a:gd name="connsiteX30" fmla="*/ 302130 w 604256"/>
                  <a:gd name="connsiteY30" fmla="*/ 321751 h 531895"/>
                  <a:gd name="connsiteX31" fmla="*/ 289957 w 604256"/>
                  <a:gd name="connsiteY31" fmla="*/ 318676 h 531895"/>
                  <a:gd name="connsiteX32" fmla="*/ 13654 w 604256"/>
                  <a:gd name="connsiteY32" fmla="*/ 171639 h 531895"/>
                  <a:gd name="connsiteX33" fmla="*/ 15 w 604256"/>
                  <a:gd name="connsiteY33" fmla="*/ 147914 h 531895"/>
                  <a:gd name="connsiteX34" fmla="*/ 15414 w 604256"/>
                  <a:gd name="connsiteY34" fmla="*/ 125214 h 53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256" h="531895">
                    <a:moveTo>
                      <a:pt x="18335" y="334272"/>
                    </a:moveTo>
                    <a:cubicBezTo>
                      <a:pt x="24642" y="332369"/>
                      <a:pt x="31682" y="332881"/>
                      <a:pt x="37988" y="336249"/>
                    </a:cubicBezTo>
                    <a:lnTo>
                      <a:pt x="302130" y="476833"/>
                    </a:lnTo>
                    <a:lnTo>
                      <a:pt x="566126" y="336249"/>
                    </a:lnTo>
                    <a:cubicBezTo>
                      <a:pt x="578739" y="329513"/>
                      <a:pt x="594432" y="334199"/>
                      <a:pt x="601178" y="346793"/>
                    </a:cubicBezTo>
                    <a:cubicBezTo>
                      <a:pt x="607925" y="359387"/>
                      <a:pt x="603085" y="375056"/>
                      <a:pt x="590619" y="381793"/>
                    </a:cubicBezTo>
                    <a:lnTo>
                      <a:pt x="314303" y="528820"/>
                    </a:lnTo>
                    <a:cubicBezTo>
                      <a:pt x="310490" y="530870"/>
                      <a:pt x="306383" y="531895"/>
                      <a:pt x="302130" y="531895"/>
                    </a:cubicBezTo>
                    <a:cubicBezTo>
                      <a:pt x="297877" y="531895"/>
                      <a:pt x="293770" y="530870"/>
                      <a:pt x="289957" y="528820"/>
                    </a:cubicBezTo>
                    <a:lnTo>
                      <a:pt x="13641" y="381793"/>
                    </a:lnTo>
                    <a:cubicBezTo>
                      <a:pt x="1028" y="375056"/>
                      <a:pt x="-3665" y="359387"/>
                      <a:pt x="3082" y="346793"/>
                    </a:cubicBezTo>
                    <a:cubicBezTo>
                      <a:pt x="6455" y="340496"/>
                      <a:pt x="12028" y="336176"/>
                      <a:pt x="18335" y="334272"/>
                    </a:cubicBezTo>
                    <a:close/>
                    <a:moveTo>
                      <a:pt x="18335" y="233364"/>
                    </a:moveTo>
                    <a:cubicBezTo>
                      <a:pt x="24642" y="231461"/>
                      <a:pt x="31682" y="231973"/>
                      <a:pt x="37988" y="235341"/>
                    </a:cubicBezTo>
                    <a:lnTo>
                      <a:pt x="302130" y="375925"/>
                    </a:lnTo>
                    <a:lnTo>
                      <a:pt x="566126" y="235341"/>
                    </a:lnTo>
                    <a:cubicBezTo>
                      <a:pt x="578739" y="228605"/>
                      <a:pt x="594432" y="233291"/>
                      <a:pt x="601178" y="245885"/>
                    </a:cubicBezTo>
                    <a:cubicBezTo>
                      <a:pt x="607925" y="258479"/>
                      <a:pt x="603085" y="274148"/>
                      <a:pt x="590619" y="280885"/>
                    </a:cubicBezTo>
                    <a:lnTo>
                      <a:pt x="314303" y="428058"/>
                    </a:lnTo>
                    <a:cubicBezTo>
                      <a:pt x="310490" y="430108"/>
                      <a:pt x="306383" y="430987"/>
                      <a:pt x="302130" y="430987"/>
                    </a:cubicBezTo>
                    <a:cubicBezTo>
                      <a:pt x="297877" y="430987"/>
                      <a:pt x="293770" y="430108"/>
                      <a:pt x="289957" y="428058"/>
                    </a:cubicBezTo>
                    <a:lnTo>
                      <a:pt x="13641" y="280885"/>
                    </a:lnTo>
                    <a:cubicBezTo>
                      <a:pt x="1028" y="274148"/>
                      <a:pt x="-3665" y="258479"/>
                      <a:pt x="3082" y="245885"/>
                    </a:cubicBezTo>
                    <a:cubicBezTo>
                      <a:pt x="6455" y="239588"/>
                      <a:pt x="12028" y="235268"/>
                      <a:pt x="18335" y="233364"/>
                    </a:cubicBezTo>
                    <a:close/>
                    <a:moveTo>
                      <a:pt x="291571" y="2196"/>
                    </a:moveTo>
                    <a:cubicBezTo>
                      <a:pt x="298317" y="-733"/>
                      <a:pt x="305943" y="-733"/>
                      <a:pt x="312689" y="2196"/>
                    </a:cubicBezTo>
                    <a:lnTo>
                      <a:pt x="588846" y="125214"/>
                    </a:lnTo>
                    <a:cubicBezTo>
                      <a:pt x="597938" y="129315"/>
                      <a:pt x="603805" y="138102"/>
                      <a:pt x="604245" y="147914"/>
                    </a:cubicBezTo>
                    <a:cubicBezTo>
                      <a:pt x="604538" y="157726"/>
                      <a:pt x="599258" y="166953"/>
                      <a:pt x="590605" y="171639"/>
                    </a:cubicBezTo>
                    <a:lnTo>
                      <a:pt x="314303" y="318676"/>
                    </a:lnTo>
                    <a:cubicBezTo>
                      <a:pt x="310489" y="320726"/>
                      <a:pt x="306383" y="321751"/>
                      <a:pt x="302130" y="321751"/>
                    </a:cubicBezTo>
                    <a:cubicBezTo>
                      <a:pt x="297877" y="321751"/>
                      <a:pt x="293771" y="320726"/>
                      <a:pt x="289957" y="318676"/>
                    </a:cubicBezTo>
                    <a:lnTo>
                      <a:pt x="13654" y="171639"/>
                    </a:lnTo>
                    <a:cubicBezTo>
                      <a:pt x="5002" y="166953"/>
                      <a:pt x="-278" y="157726"/>
                      <a:pt x="15" y="147914"/>
                    </a:cubicBezTo>
                    <a:cubicBezTo>
                      <a:pt x="309" y="138102"/>
                      <a:pt x="6322" y="129315"/>
                      <a:pt x="15414" y="125214"/>
                    </a:cubicBezTo>
                    <a:close/>
                  </a:path>
                </a:pathLst>
              </a:custGeom>
              <a:solidFill>
                <a:schemeClr val="accent1"/>
              </a:solidFill>
              <a:ln w="9525">
                <a:noFill/>
                <a:round/>
              </a:ln>
            </p:spPr>
            <p:txBody>
              <a:bodyPr wrap="square" lIns="91440" tIns="45720" rIns="91440" bIns="45720" anchor="ctr">
                <a:normAutofit fontScale="3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pic>
        <p:nvPicPr>
          <p:cNvPr id="21" name="图片 20"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4752975" y="1435735"/>
            <a:ext cx="640080" cy="368300"/>
          </a:xfrm>
          <a:prstGeom prst="rect">
            <a:avLst/>
          </a:prstGeom>
          <a:noFill/>
        </p:spPr>
        <p:txBody>
          <a:bodyPr wrap="none" rtlCol="0" anchor="t">
            <a:spAutoFit/>
          </a:bodyPr>
          <a:lstStyle/>
          <a:p>
            <a:pPr algn="just" defTabSz="967105" eaLnBrk="1" hangingPunct="1">
              <a:lnSpc>
                <a:spcPct val="100000"/>
              </a:lnSpc>
            </a:pPr>
            <a:r>
              <a:rPr kumimoji="1" lang="zh-CN" altLang="en-US" b="1">
                <a:solidFill>
                  <a:schemeClr val="bg1"/>
                </a:solidFill>
                <a:latin typeface="微软雅黑" panose="020B0503020204020204" pitchFamily="34" charset="-122"/>
                <a:ea typeface="微软雅黑" panose="020B0503020204020204" pitchFamily="34" charset="-122"/>
                <a:sym typeface="+mn-ea"/>
              </a:rPr>
              <a:t>过敏</a:t>
            </a:r>
            <a:endParaRPr kumimoji="1"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242060" y="3182620"/>
            <a:ext cx="2540000" cy="64516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引起职业性哮喘</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endParaRPr>
          </a:p>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（咳嗽、呼吸困难等）</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7252335" y="3257550"/>
            <a:ext cx="1680845" cy="645160"/>
          </a:xfrm>
          <a:prstGeom prst="rect">
            <a:avLst/>
          </a:prstGeom>
          <a:noFill/>
        </p:spPr>
        <p:txBody>
          <a:bodyPr wrap="square" rtlCol="0" anchor="t">
            <a:spAutoFit/>
          </a:bodyPr>
          <a:lstStyle/>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引起皮炎</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endParaRPr>
          </a:p>
          <a:p>
            <a:pPr algn="just" eaLnBrk="1" hangingPunct="1">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（皮疹或水疱）</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32460" y="1435735"/>
            <a:ext cx="3758565" cy="1168400"/>
          </a:xfrm>
          <a:prstGeom prst="rect">
            <a:avLst/>
          </a:prstGeom>
          <a:noFill/>
        </p:spPr>
        <p:txBody>
          <a:bodyPr wrap="square" rtlCol="0" anchor="t">
            <a:spAutoFit/>
          </a:bodyPr>
          <a:lstStyle/>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接触某些化学品可引起过敏，开始接触时可能不会出现过敏症状，然而长时间的暴露会引起身体的反应。即便是接触低浓度化学物质也会产生过敏反应，皮肤和呼吸系统可能会受到过敏反应的影响。</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38530" y="1311275"/>
            <a:ext cx="1275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缺氧</a:t>
            </a:r>
            <a:r>
              <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窒息</a:t>
            </a:r>
            <a:r>
              <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65200" y="1826260"/>
            <a:ext cx="3853815" cy="681355"/>
          </a:xfrm>
          <a:prstGeom prst="rect">
            <a:avLst/>
          </a:prstGeom>
          <a:noFill/>
        </p:spPr>
        <p:txBody>
          <a:bodyPr wrap="square" rtlCol="0" anchor="t">
            <a:spAutoFit/>
          </a:bodyPr>
          <a:lstStyle/>
          <a:p>
            <a:pPr algn="just" fontAlgn="auto">
              <a:lnSpc>
                <a:spcPts val="2300"/>
              </a:lnSpc>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窒息涉及到对身体组织氧化作用的干扰。这种症状分为两种</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单纯窒息</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化学窒息</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9" name="iṡlïďê"/>
          <p:cNvSpPr/>
          <p:nvPr/>
        </p:nvSpPr>
        <p:spPr>
          <a:xfrm>
            <a:off x="231140" y="2842260"/>
            <a:ext cx="8696325" cy="2087245"/>
          </a:xfrm>
          <a:prstGeom prst="rect">
            <a:avLst/>
          </a:prstGeom>
          <a:solidFill>
            <a:schemeClr val="tx1">
              <a:lumMod val="85000"/>
              <a:lumOff val="1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grpSp>
        <p:nvGrpSpPr>
          <p:cNvPr id="688" name="íṧliḑé"/>
          <p:cNvGrpSpPr/>
          <p:nvPr/>
        </p:nvGrpSpPr>
        <p:grpSpPr>
          <a:xfrm>
            <a:off x="4671060" y="1494790"/>
            <a:ext cx="3966210" cy="1347470"/>
            <a:chOff x="2581675" y="1730936"/>
            <a:chExt cx="7028650" cy="2388403"/>
          </a:xfrm>
        </p:grpSpPr>
        <p:grpSp>
          <p:nvGrpSpPr>
            <p:cNvPr id="672" name="ï$ḷîḋê"/>
            <p:cNvGrpSpPr/>
            <p:nvPr/>
          </p:nvGrpSpPr>
          <p:grpSpPr>
            <a:xfrm>
              <a:off x="7793120" y="3152820"/>
              <a:ext cx="946328" cy="966519"/>
              <a:chOff x="7883995" y="2868116"/>
              <a:chExt cx="946328" cy="966519"/>
            </a:xfrm>
          </p:grpSpPr>
          <p:sp>
            <p:nvSpPr>
              <p:cNvPr id="649" name="ïṣlîďé"/>
              <p:cNvSpPr/>
              <p:nvPr/>
            </p:nvSpPr>
            <p:spPr bwMode="auto">
              <a:xfrm>
                <a:off x="8075280" y="2868116"/>
                <a:ext cx="561633" cy="893725"/>
              </a:xfrm>
              <a:custGeom>
                <a:avLst/>
                <a:gdLst/>
                <a:ahLst/>
                <a:cxnLst/>
                <a:rect l="0" t="0" r="r" b="b"/>
                <a:pathLst>
                  <a:path w="12026" h="21600">
                    <a:moveTo>
                      <a:pt x="8955" y="21600"/>
                    </a:moveTo>
                    <a:cubicBezTo>
                      <a:pt x="9904" y="18963"/>
                      <a:pt x="16848" y="0"/>
                      <a:pt x="6048" y="0"/>
                    </a:cubicBezTo>
                    <a:cubicBezTo>
                      <a:pt x="-4752" y="0"/>
                      <a:pt x="1963" y="18901"/>
                      <a:pt x="3157" y="21600"/>
                    </a:cubicBezTo>
                    <a:lnTo>
                      <a:pt x="8955" y="21600"/>
                    </a:lnTo>
                    <a:close/>
                    <a:moveTo>
                      <a:pt x="8955" y="21600"/>
                    </a:moveTo>
                  </a:path>
                </a:pathLst>
              </a:custGeom>
              <a:solidFill>
                <a:schemeClr val="bg1">
                  <a:lumMod val="8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0" name="ïṩļîḋe"/>
              <p:cNvSpPr/>
              <p:nvPr/>
            </p:nvSpPr>
            <p:spPr bwMode="auto">
              <a:xfrm>
                <a:off x="7883995" y="3297444"/>
                <a:ext cx="946328" cy="537191"/>
              </a:xfrm>
              <a:custGeom>
                <a:avLst/>
                <a:gdLst/>
                <a:ahLst/>
                <a:cxnLst/>
                <a:rect l="0" t="0" r="r" b="b"/>
                <a:pathLst>
                  <a:path w="21443" h="21600">
                    <a:moveTo>
                      <a:pt x="722" y="21600"/>
                    </a:moveTo>
                    <a:cubicBezTo>
                      <a:pt x="297" y="20402"/>
                      <a:pt x="18" y="19185"/>
                      <a:pt x="1" y="18027"/>
                    </a:cubicBezTo>
                    <a:cubicBezTo>
                      <a:pt x="-79" y="12668"/>
                      <a:pt x="3517" y="12181"/>
                      <a:pt x="6073" y="10394"/>
                    </a:cubicBezTo>
                    <a:cubicBezTo>
                      <a:pt x="8630" y="8608"/>
                      <a:pt x="7454" y="4177"/>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bg1">
                  <a:lumMod val="85000"/>
                </a:schemeClr>
              </a:solidFill>
              <a:ln>
                <a:noFill/>
              </a:ln>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1" name="ïṧliḋê"/>
              <p:cNvSpPr/>
              <p:nvPr/>
            </p:nvSpPr>
            <p:spPr bwMode="auto">
              <a:xfrm>
                <a:off x="7964760" y="3395212"/>
                <a:ext cx="783736" cy="415513"/>
              </a:xfrm>
              <a:custGeom>
                <a:avLst/>
                <a:gdLst/>
                <a:ahLst/>
                <a:cxnLst/>
                <a:rect l="0" t="0" r="r" b="b"/>
                <a:pathLst>
                  <a:path w="21600" h="19120">
                    <a:moveTo>
                      <a:pt x="0" y="12414"/>
                    </a:moveTo>
                    <a:cubicBezTo>
                      <a:pt x="1220" y="10270"/>
                      <a:pt x="3712" y="9851"/>
                      <a:pt x="6002" y="8503"/>
                    </a:cubicBezTo>
                    <a:cubicBezTo>
                      <a:pt x="8293" y="7154"/>
                      <a:pt x="7621" y="3510"/>
                      <a:pt x="7438" y="0"/>
                    </a:cubicBezTo>
                    <a:lnTo>
                      <a:pt x="14162" y="0"/>
                    </a:lnTo>
                    <a:cubicBezTo>
                      <a:pt x="13979" y="3510"/>
                      <a:pt x="13307" y="7154"/>
                      <a:pt x="15597" y="8503"/>
                    </a:cubicBezTo>
                    <a:cubicBezTo>
                      <a:pt x="17888" y="9851"/>
                      <a:pt x="20380" y="10270"/>
                      <a:pt x="21600" y="12414"/>
                    </a:cubicBezTo>
                    <a:cubicBezTo>
                      <a:pt x="14400" y="21108"/>
                      <a:pt x="7200" y="21600"/>
                      <a:pt x="0" y="12414"/>
                    </a:cubicBezTo>
                    <a:close/>
                    <a:moveTo>
                      <a:pt x="0" y="1241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2" name="îṣḷïḓe"/>
              <p:cNvSpPr/>
              <p:nvPr/>
            </p:nvSpPr>
            <p:spPr bwMode="auto">
              <a:xfrm>
                <a:off x="8071029" y="2906373"/>
                <a:ext cx="566947" cy="606266"/>
              </a:xfrm>
              <a:custGeom>
                <a:avLst/>
                <a:gdLst/>
                <a:ahLst/>
                <a:cxnLst/>
                <a:rect l="0" t="0" r="r" b="b"/>
                <a:pathLst>
                  <a:path w="21499" h="21600">
                    <a:moveTo>
                      <a:pt x="20291" y="8594"/>
                    </a:moveTo>
                    <a:cubicBezTo>
                      <a:pt x="20896" y="9180"/>
                      <a:pt x="21263" y="9989"/>
                      <a:pt x="21415" y="10866"/>
                    </a:cubicBezTo>
                    <a:cubicBezTo>
                      <a:pt x="21550" y="11638"/>
                      <a:pt x="21521" y="12470"/>
                      <a:pt x="21344" y="13239"/>
                    </a:cubicBezTo>
                    <a:cubicBezTo>
                      <a:pt x="21161" y="14032"/>
                      <a:pt x="20817" y="14776"/>
                      <a:pt x="20328" y="15346"/>
                    </a:cubicBezTo>
                    <a:cubicBezTo>
                      <a:pt x="19941" y="15796"/>
                      <a:pt x="19466" y="16140"/>
                      <a:pt x="18908" y="16326"/>
                    </a:cubicBezTo>
                    <a:cubicBezTo>
                      <a:pt x="18120" y="17841"/>
                      <a:pt x="17025" y="19159"/>
                      <a:pt x="15650" y="20099"/>
                    </a:cubicBezTo>
                    <a:cubicBezTo>
                      <a:pt x="14273" y="21041"/>
                      <a:pt x="12631" y="21600"/>
                      <a:pt x="10750" y="21600"/>
                    </a:cubicBezTo>
                    <a:lnTo>
                      <a:pt x="10750" y="19903"/>
                    </a:lnTo>
                    <a:cubicBezTo>
                      <a:pt x="12232" y="19903"/>
                      <a:pt x="13519" y="19467"/>
                      <a:pt x="14592" y="18734"/>
                    </a:cubicBezTo>
                    <a:cubicBezTo>
                      <a:pt x="15804" y="17905"/>
                      <a:pt x="16763" y="16693"/>
                      <a:pt x="17437" y="15290"/>
                    </a:cubicBezTo>
                    <a:cubicBezTo>
                      <a:pt x="17552" y="15026"/>
                      <a:pt x="17806" y="14823"/>
                      <a:pt x="18127" y="14774"/>
                    </a:cubicBezTo>
                    <a:cubicBezTo>
                      <a:pt x="18429" y="14727"/>
                      <a:pt x="18698" y="14548"/>
                      <a:pt x="18924" y="14286"/>
                    </a:cubicBezTo>
                    <a:cubicBezTo>
                      <a:pt x="19231" y="13929"/>
                      <a:pt x="19453" y="13431"/>
                      <a:pt x="19580" y="12882"/>
                    </a:cubicBezTo>
                    <a:cubicBezTo>
                      <a:pt x="19712" y="12309"/>
                      <a:pt x="19735" y="11697"/>
                      <a:pt x="19637" y="11138"/>
                    </a:cubicBezTo>
                    <a:cubicBezTo>
                      <a:pt x="19529" y="10514"/>
                      <a:pt x="19276" y="9970"/>
                      <a:pt x="18867" y="9659"/>
                    </a:cubicBezTo>
                    <a:lnTo>
                      <a:pt x="18868" y="9658"/>
                    </a:lnTo>
                    <a:cubicBezTo>
                      <a:pt x="18683" y="9519"/>
                      <a:pt x="18558" y="9312"/>
                      <a:pt x="18536" y="9073"/>
                    </a:cubicBezTo>
                    <a:cubicBezTo>
                      <a:pt x="18334" y="6958"/>
                      <a:pt x="17537" y="4976"/>
                      <a:pt x="16075" y="3604"/>
                    </a:cubicBezTo>
                    <a:cubicBezTo>
                      <a:pt x="14828" y="2433"/>
                      <a:pt x="13070" y="1697"/>
                      <a:pt x="10750" y="1697"/>
                    </a:cubicBezTo>
                    <a:lnTo>
                      <a:pt x="10750" y="0"/>
                    </a:lnTo>
                    <a:cubicBezTo>
                      <a:pt x="13592" y="0"/>
                      <a:pt x="15773" y="929"/>
                      <a:pt x="17346" y="2405"/>
                    </a:cubicBezTo>
                    <a:cubicBezTo>
                      <a:pt x="19046" y="4000"/>
                      <a:pt x="20002" y="6225"/>
                      <a:pt x="20291" y="8594"/>
                    </a:cubicBezTo>
                    <a:close/>
                    <a:moveTo>
                      <a:pt x="10750" y="21600"/>
                    </a:moveTo>
                    <a:cubicBezTo>
                      <a:pt x="8870" y="21600"/>
                      <a:pt x="7227" y="21041"/>
                      <a:pt x="5850" y="20099"/>
                    </a:cubicBezTo>
                    <a:cubicBezTo>
                      <a:pt x="4475" y="19159"/>
                      <a:pt x="3381" y="17841"/>
                      <a:pt x="2592" y="16326"/>
                    </a:cubicBezTo>
                    <a:cubicBezTo>
                      <a:pt x="2033" y="16140"/>
                      <a:pt x="1558" y="15796"/>
                      <a:pt x="1172" y="15346"/>
                    </a:cubicBezTo>
                    <a:cubicBezTo>
                      <a:pt x="682" y="14776"/>
                      <a:pt x="339" y="14032"/>
                      <a:pt x="156" y="13239"/>
                    </a:cubicBezTo>
                    <a:cubicBezTo>
                      <a:pt x="-21" y="12470"/>
                      <a:pt x="-50" y="11638"/>
                      <a:pt x="84" y="10866"/>
                    </a:cubicBezTo>
                    <a:cubicBezTo>
                      <a:pt x="237" y="9989"/>
                      <a:pt x="604" y="9180"/>
                      <a:pt x="1209" y="8594"/>
                    </a:cubicBezTo>
                    <a:cubicBezTo>
                      <a:pt x="1497" y="6225"/>
                      <a:pt x="2454" y="4000"/>
                      <a:pt x="4154" y="2405"/>
                    </a:cubicBezTo>
                    <a:cubicBezTo>
                      <a:pt x="5727" y="928"/>
                      <a:pt x="7909" y="0"/>
                      <a:pt x="10750" y="0"/>
                    </a:cubicBezTo>
                    <a:lnTo>
                      <a:pt x="10750" y="1697"/>
                    </a:lnTo>
                    <a:cubicBezTo>
                      <a:pt x="8430" y="1697"/>
                      <a:pt x="6672" y="2433"/>
                      <a:pt x="5424" y="3604"/>
                    </a:cubicBezTo>
                    <a:cubicBezTo>
                      <a:pt x="3972" y="4968"/>
                      <a:pt x="3176" y="6932"/>
                      <a:pt x="2969" y="9031"/>
                    </a:cubicBezTo>
                    <a:cubicBezTo>
                      <a:pt x="2959" y="9267"/>
                      <a:pt x="2845" y="9499"/>
                      <a:pt x="2633" y="9659"/>
                    </a:cubicBezTo>
                    <a:cubicBezTo>
                      <a:pt x="2224" y="9969"/>
                      <a:pt x="1971" y="10514"/>
                      <a:pt x="1863" y="11137"/>
                    </a:cubicBezTo>
                    <a:cubicBezTo>
                      <a:pt x="1765" y="11697"/>
                      <a:pt x="1788" y="12308"/>
                      <a:pt x="1920" y="12881"/>
                    </a:cubicBezTo>
                    <a:cubicBezTo>
                      <a:pt x="2047" y="13431"/>
                      <a:pt x="2270" y="13928"/>
                      <a:pt x="2576" y="14285"/>
                    </a:cubicBezTo>
                    <a:cubicBezTo>
                      <a:pt x="2802" y="14548"/>
                      <a:pt x="3071" y="14727"/>
                      <a:pt x="3373" y="14774"/>
                    </a:cubicBezTo>
                    <a:cubicBezTo>
                      <a:pt x="3662" y="14819"/>
                      <a:pt x="3922" y="14994"/>
                      <a:pt x="4051" y="15264"/>
                    </a:cubicBezTo>
                    <a:cubicBezTo>
                      <a:pt x="4726" y="16678"/>
                      <a:pt x="5689" y="17900"/>
                      <a:pt x="6908" y="18734"/>
                    </a:cubicBezTo>
                    <a:cubicBezTo>
                      <a:pt x="7981" y="19467"/>
                      <a:pt x="9268" y="19903"/>
                      <a:pt x="10750" y="19903"/>
                    </a:cubicBezTo>
                    <a:lnTo>
                      <a:pt x="10750" y="21600"/>
                    </a:lnTo>
                    <a:close/>
                    <a:moveTo>
                      <a:pt x="10750" y="21600"/>
                    </a:moveTo>
                  </a:path>
                </a:pathLst>
              </a:custGeom>
              <a:solidFill>
                <a:schemeClr val="bg1">
                  <a:lumMod val="85000"/>
                </a:schemeClr>
              </a:solidFill>
              <a:ln>
                <a:noFill/>
              </a:ln>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3" name="is1iḍè"/>
              <p:cNvSpPr/>
              <p:nvPr/>
            </p:nvSpPr>
            <p:spPr bwMode="auto">
              <a:xfrm>
                <a:off x="8096534" y="2931878"/>
                <a:ext cx="519125" cy="558445"/>
              </a:xfrm>
              <a:custGeom>
                <a:avLst/>
                <a:gdLst/>
                <a:ahLst/>
                <a:cxnLst/>
                <a:rect l="0" t="0" r="r" b="b"/>
                <a:pathLst>
                  <a:path w="19904" h="21600">
                    <a:moveTo>
                      <a:pt x="18725" y="8846"/>
                    </a:moveTo>
                    <a:cubicBezTo>
                      <a:pt x="20752" y="10497"/>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4" name="ïşlîḋê"/>
              <p:cNvSpPr/>
              <p:nvPr/>
            </p:nvSpPr>
            <p:spPr bwMode="auto">
              <a:xfrm>
                <a:off x="8092283" y="2914874"/>
                <a:ext cx="529752" cy="309244"/>
              </a:xfrm>
              <a:custGeom>
                <a:avLst/>
                <a:gdLst/>
                <a:ahLst/>
                <a:cxnLst/>
                <a:rect l="0" t="0" r="r" b="b"/>
                <a:pathLst>
                  <a:path w="21352" h="20270">
                    <a:moveTo>
                      <a:pt x="10542" y="1045"/>
                    </a:moveTo>
                    <a:cubicBezTo>
                      <a:pt x="6689" y="1180"/>
                      <a:pt x="3069" y="10214"/>
                      <a:pt x="3271" y="17634"/>
                    </a:cubicBezTo>
                    <a:cubicBezTo>
                      <a:pt x="3376"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5" y="9378"/>
                      <a:pt x="4178" y="1007"/>
                      <a:pt x="7992" y="231"/>
                    </a:cubicBezTo>
                    <a:cubicBezTo>
                      <a:pt x="9507" y="-77"/>
                      <a:pt x="12003" y="-82"/>
                      <a:pt x="13434" y="247"/>
                    </a:cubicBezTo>
                    <a:cubicBezTo>
                      <a:pt x="17223" y="1117"/>
                      <a:pt x="20880"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9"/>
                    </a:cubicBezTo>
                    <a:lnTo>
                      <a:pt x="10542" y="1045"/>
                    </a:lnTo>
                    <a:close/>
                    <a:moveTo>
                      <a:pt x="10542" y="1045"/>
                    </a:moveTo>
                  </a:path>
                </a:pathLst>
              </a:custGeom>
              <a:solidFill>
                <a:schemeClr val="bg1">
                  <a:lumMod val="85000"/>
                </a:schemeClr>
              </a:solidFill>
              <a:ln>
                <a:noFill/>
              </a:ln>
            </p:spPr>
            <p:txBody>
              <a:bodyPr wrap="square" lIns="91440" tIns="45720" rIns="91440" bIns="45720" anchor="ctr">
                <a:normAutofit fontScale="3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5" name="isľíḋe"/>
              <p:cNvSpPr/>
              <p:nvPr/>
            </p:nvSpPr>
            <p:spPr bwMode="auto">
              <a:xfrm>
                <a:off x="8160295" y="2897871"/>
                <a:ext cx="422420" cy="276831"/>
              </a:xfrm>
              <a:custGeom>
                <a:avLst/>
                <a:gdLst/>
                <a:ahLst/>
                <a:cxnLst/>
                <a:rect l="0" t="0" r="r" b="b"/>
                <a:pathLst>
                  <a:path w="17965" h="21596">
                    <a:moveTo>
                      <a:pt x="557" y="21596"/>
                    </a:moveTo>
                    <a:cubicBezTo>
                      <a:pt x="367" y="172"/>
                      <a:pt x="16746" y="2456"/>
                      <a:pt x="16355" y="21555"/>
                    </a:cubicBezTo>
                    <a:cubicBezTo>
                      <a:pt x="20524" y="12278"/>
                      <a:pt x="16147" y="6"/>
                      <a:pt x="8419" y="0"/>
                    </a:cubicBezTo>
                    <a:cubicBezTo>
                      <a:pt x="692" y="-4"/>
                      <a:pt x="-1076" y="11960"/>
                      <a:pt x="557" y="21596"/>
                    </a:cubicBezTo>
                    <a:close/>
                    <a:moveTo>
                      <a:pt x="557" y="21596"/>
                    </a:moveTo>
                  </a:path>
                </a:pathLst>
              </a:custGeom>
              <a:solidFill>
                <a:schemeClr val="bg1">
                  <a:lumMod val="8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6" name="îṥ1ide"/>
              <p:cNvSpPr/>
              <p:nvPr/>
            </p:nvSpPr>
            <p:spPr bwMode="auto">
              <a:xfrm>
                <a:off x="8168797" y="2910624"/>
                <a:ext cx="455364" cy="377787"/>
              </a:xfrm>
              <a:custGeom>
                <a:avLst/>
                <a:gdLst/>
                <a:ahLst/>
                <a:cxnLst/>
                <a:rect l="0" t="0" r="r" b="b"/>
                <a:pathLst>
                  <a:path w="19064" h="18913">
                    <a:moveTo>
                      <a:pt x="13055" y="4969"/>
                    </a:moveTo>
                    <a:cubicBezTo>
                      <a:pt x="17945" y="9566"/>
                      <a:pt x="20332" y="15300"/>
                      <a:pt x="18386" y="17778"/>
                    </a:cubicBezTo>
                    <a:cubicBezTo>
                      <a:pt x="16441" y="20256"/>
                      <a:pt x="10900" y="18538"/>
                      <a:pt x="6009" y="13942"/>
                    </a:cubicBezTo>
                    <a:cubicBezTo>
                      <a:pt x="1119" y="9346"/>
                      <a:pt x="-1268" y="3611"/>
                      <a:pt x="678" y="1134"/>
                    </a:cubicBezTo>
                    <a:cubicBezTo>
                      <a:pt x="2623" y="-1344"/>
                      <a:pt x="8164" y="373"/>
                      <a:pt x="13055" y="4969"/>
                    </a:cubicBezTo>
                    <a:close/>
                    <a:moveTo>
                      <a:pt x="13055" y="4969"/>
                    </a:moveTo>
                  </a:path>
                </a:pathLst>
              </a:custGeom>
              <a:solidFill>
                <a:schemeClr val="bg1">
                  <a:lumMod val="85000"/>
                </a:schemeClr>
              </a:solidFill>
              <a:ln>
                <a:noFill/>
              </a:ln>
            </p:spPr>
            <p:txBody>
              <a:bodyPr wrap="square" lIns="91440" tIns="45720" rIns="91440" bIns="45720" anchor="ctr">
                <a:normAutofit fontScale="4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7" name="îṣḻîḋê"/>
              <p:cNvSpPr/>
              <p:nvPr/>
            </p:nvSpPr>
            <p:spPr bwMode="auto">
              <a:xfrm>
                <a:off x="8147543" y="2982887"/>
                <a:ext cx="207225" cy="227416"/>
              </a:xfrm>
              <a:custGeom>
                <a:avLst/>
                <a:gdLst/>
                <a:ahLst/>
                <a:cxnLst/>
                <a:rect l="0" t="0" r="r" b="b"/>
                <a:pathLst>
                  <a:path w="18349" h="19457">
                    <a:moveTo>
                      <a:pt x="2580" y="2894"/>
                    </a:moveTo>
                    <a:cubicBezTo>
                      <a:pt x="-1816" y="7931"/>
                      <a:pt x="366" y="19089"/>
                      <a:pt x="2115" y="19457"/>
                    </a:cubicBezTo>
                    <a:cubicBezTo>
                      <a:pt x="3552" y="14390"/>
                      <a:pt x="5071" y="12296"/>
                      <a:pt x="9467" y="7259"/>
                    </a:cubicBezTo>
                    <a:cubicBezTo>
                      <a:pt x="13864" y="2222"/>
                      <a:pt x="19784" y="1585"/>
                      <a:pt x="18035" y="1216"/>
                    </a:cubicBezTo>
                    <a:cubicBezTo>
                      <a:pt x="16286" y="848"/>
                      <a:pt x="6976" y="-2143"/>
                      <a:pt x="2580" y="2894"/>
                    </a:cubicBezTo>
                    <a:close/>
                    <a:moveTo>
                      <a:pt x="2580" y="2894"/>
                    </a:moveTo>
                  </a:path>
                </a:pathLst>
              </a:custGeom>
              <a:solidFill>
                <a:schemeClr val="bg1">
                  <a:lumMod val="8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70" name="îŝ1ide"/>
            <p:cNvGrpSpPr/>
            <p:nvPr/>
          </p:nvGrpSpPr>
          <p:grpSpPr>
            <a:xfrm>
              <a:off x="6700672" y="2621473"/>
              <a:ext cx="1514337" cy="1497866"/>
              <a:chOff x="6791547" y="2336770"/>
              <a:chExt cx="1514337" cy="1497866"/>
            </a:xfrm>
          </p:grpSpPr>
          <p:sp>
            <p:nvSpPr>
              <p:cNvPr id="641" name="íşḻiḍê"/>
              <p:cNvSpPr/>
              <p:nvPr/>
            </p:nvSpPr>
            <p:spPr bwMode="auto">
              <a:xfrm>
                <a:off x="6791547" y="2974386"/>
                <a:ext cx="1514337" cy="860250"/>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4" y="4176"/>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2" name="íṧ1íḓè"/>
              <p:cNvSpPr/>
              <p:nvPr/>
            </p:nvSpPr>
            <p:spPr bwMode="auto">
              <a:xfrm>
                <a:off x="6846807" y="3033897"/>
                <a:ext cx="1401160" cy="799145"/>
              </a:xfrm>
              <a:custGeom>
                <a:avLst/>
                <a:gdLst/>
                <a:ahLst/>
                <a:cxnLst/>
                <a:rect l="0" t="0" r="r" b="b"/>
                <a:pathLst>
                  <a:path w="20610" h="21600">
                    <a:moveTo>
                      <a:pt x="872" y="14455"/>
                    </a:moveTo>
                    <a:cubicBezTo>
                      <a:pt x="1901" y="12592"/>
                      <a:pt x="4090" y="11916"/>
                      <a:pt x="6047" y="10648"/>
                    </a:cubicBezTo>
                    <a:cubicBezTo>
                      <a:pt x="8003" y="9381"/>
                      <a:pt x="8283" y="3865"/>
                      <a:pt x="8127" y="567"/>
                    </a:cubicBezTo>
                    <a:lnTo>
                      <a:pt x="12494" y="0"/>
                    </a:lnTo>
                    <a:cubicBezTo>
                      <a:pt x="12338" y="3299"/>
                      <a:pt x="12452" y="9183"/>
                      <a:pt x="14408" y="10648"/>
                    </a:cubicBezTo>
                    <a:cubicBezTo>
                      <a:pt x="16365" y="12114"/>
                      <a:pt x="18556" y="12569"/>
                      <a:pt x="19740" y="14330"/>
                    </a:cubicBezTo>
                    <a:cubicBezTo>
                      <a:pt x="21047" y="16274"/>
                      <a:pt x="20685" y="19175"/>
                      <a:pt x="19932" y="21600"/>
                    </a:cubicBezTo>
                    <a:lnTo>
                      <a:pt x="740" y="21569"/>
                    </a:lnTo>
                    <a:cubicBezTo>
                      <a:pt x="40" y="19048"/>
                      <a:pt x="-553" y="17034"/>
                      <a:pt x="872" y="14455"/>
                    </a:cubicBezTo>
                    <a:close/>
                    <a:moveTo>
                      <a:pt x="872" y="14455"/>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3" name="ï$ľîďe"/>
              <p:cNvSpPr/>
              <p:nvPr/>
            </p:nvSpPr>
            <p:spPr bwMode="auto">
              <a:xfrm>
                <a:off x="7262851" y="3254937"/>
                <a:ext cx="579167" cy="481400"/>
              </a:xfrm>
              <a:custGeom>
                <a:avLst/>
                <a:gdLst/>
                <a:ahLst/>
                <a:cxnLst/>
                <a:rect l="0" t="0" r="r" b="b"/>
                <a:pathLst>
                  <a:path w="21600" h="21600">
                    <a:moveTo>
                      <a:pt x="10800" y="21600"/>
                    </a:moveTo>
                    <a:cubicBezTo>
                      <a:pt x="6305" y="19449"/>
                      <a:pt x="751" y="15740"/>
                      <a:pt x="0" y="7820"/>
                    </a:cubicBezTo>
                    <a:cubicBezTo>
                      <a:pt x="2560" y="6734"/>
                      <a:pt x="3988" y="3772"/>
                      <a:pt x="4717" y="406"/>
                    </a:cubicBezTo>
                    <a:cubicBezTo>
                      <a:pt x="6623" y="143"/>
                      <a:pt x="8670" y="0"/>
                      <a:pt x="10800" y="0"/>
                    </a:cubicBezTo>
                    <a:cubicBezTo>
                      <a:pt x="12930" y="0"/>
                      <a:pt x="14977" y="143"/>
                      <a:pt x="16883" y="406"/>
                    </a:cubicBezTo>
                    <a:cubicBezTo>
                      <a:pt x="17611" y="3772"/>
                      <a:pt x="19039" y="6734"/>
                      <a:pt x="21600" y="7820"/>
                    </a:cubicBezTo>
                    <a:cubicBezTo>
                      <a:pt x="20849" y="15740"/>
                      <a:pt x="15295" y="19449"/>
                      <a:pt x="10800" y="21600"/>
                    </a:cubicBezTo>
                    <a:close/>
                    <a:moveTo>
                      <a:pt x="10800" y="2160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4" name="îsľîdè"/>
              <p:cNvSpPr/>
              <p:nvPr/>
            </p:nvSpPr>
            <p:spPr bwMode="auto">
              <a:xfrm>
                <a:off x="7101853" y="2358024"/>
                <a:ext cx="896913" cy="960143"/>
              </a:xfrm>
              <a:custGeom>
                <a:avLst/>
                <a:gdLst/>
                <a:ahLst/>
                <a:cxnLst/>
                <a:rect l="0" t="0" r="r" b="b"/>
                <a:pathLst>
                  <a:path w="21500" h="21600">
                    <a:moveTo>
                      <a:pt x="20284" y="8622"/>
                    </a:moveTo>
                    <a:cubicBezTo>
                      <a:pt x="20894" y="9199"/>
                      <a:pt x="21264" y="10007"/>
                      <a:pt x="21417" y="10885"/>
                    </a:cubicBezTo>
                    <a:cubicBezTo>
                      <a:pt x="21550" y="11651"/>
                      <a:pt x="21521" y="12477"/>
                      <a:pt x="21345" y="13241"/>
                    </a:cubicBezTo>
                    <a:cubicBezTo>
                      <a:pt x="21164" y="14026"/>
                      <a:pt x="20825" y="14761"/>
                      <a:pt x="20342" y="15323"/>
                    </a:cubicBezTo>
                    <a:cubicBezTo>
                      <a:pt x="19954" y="15774"/>
                      <a:pt x="19476" y="16115"/>
                      <a:pt x="18913" y="16292"/>
                    </a:cubicBezTo>
                    <a:cubicBezTo>
                      <a:pt x="18123" y="17825"/>
                      <a:pt x="17021" y="19158"/>
                      <a:pt x="15634" y="20106"/>
                    </a:cubicBezTo>
                    <a:cubicBezTo>
                      <a:pt x="14262" y="21043"/>
                      <a:pt x="12625" y="21600"/>
                      <a:pt x="10750" y="21600"/>
                    </a:cubicBezTo>
                    <a:lnTo>
                      <a:pt x="10750" y="20114"/>
                    </a:lnTo>
                    <a:cubicBezTo>
                      <a:pt x="12276" y="20114"/>
                      <a:pt x="13601" y="19665"/>
                      <a:pt x="14707" y="18910"/>
                    </a:cubicBezTo>
                    <a:cubicBezTo>
                      <a:pt x="15952" y="18059"/>
                      <a:pt x="16935" y="16817"/>
                      <a:pt x="17626" y="15380"/>
                    </a:cubicBezTo>
                    <a:cubicBezTo>
                      <a:pt x="17726" y="15149"/>
                      <a:pt x="17949" y="14971"/>
                      <a:pt x="18230" y="14929"/>
                    </a:cubicBezTo>
                    <a:cubicBezTo>
                      <a:pt x="18568" y="14877"/>
                      <a:pt x="18865" y="14680"/>
                      <a:pt x="19111" y="14394"/>
                    </a:cubicBezTo>
                    <a:cubicBezTo>
                      <a:pt x="19434" y="14019"/>
                      <a:pt x="19667" y="13499"/>
                      <a:pt x="19799" y="12928"/>
                    </a:cubicBezTo>
                    <a:cubicBezTo>
                      <a:pt x="19936" y="12335"/>
                      <a:pt x="19959" y="11703"/>
                      <a:pt x="19858" y="11123"/>
                    </a:cubicBezTo>
                    <a:cubicBezTo>
                      <a:pt x="19744" y="10466"/>
                      <a:pt x="19475" y="9891"/>
                      <a:pt x="19035" y="9558"/>
                    </a:cubicBezTo>
                    <a:lnTo>
                      <a:pt x="19036" y="9557"/>
                    </a:lnTo>
                    <a:cubicBezTo>
                      <a:pt x="18874" y="9435"/>
                      <a:pt x="18764" y="9254"/>
                      <a:pt x="18745" y="9044"/>
                    </a:cubicBezTo>
                    <a:cubicBezTo>
                      <a:pt x="18539" y="6882"/>
                      <a:pt x="17721" y="4854"/>
                      <a:pt x="16222" y="3447"/>
                    </a:cubicBezTo>
                    <a:cubicBezTo>
                      <a:pt x="14938" y="2243"/>
                      <a:pt x="13132" y="1486"/>
                      <a:pt x="10750" y="1486"/>
                    </a:cubicBezTo>
                    <a:lnTo>
                      <a:pt x="10750" y="0"/>
                    </a:lnTo>
                    <a:cubicBezTo>
                      <a:pt x="13589" y="0"/>
                      <a:pt x="15766" y="925"/>
                      <a:pt x="17335" y="2397"/>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3"/>
                      <a:pt x="1158" y="15322"/>
                    </a:cubicBezTo>
                    <a:cubicBezTo>
                      <a:pt x="676" y="14761"/>
                      <a:pt x="336" y="14026"/>
                      <a:pt x="155" y="13241"/>
                    </a:cubicBezTo>
                    <a:cubicBezTo>
                      <a:pt x="-21" y="12477"/>
                      <a:pt x="-50" y="11651"/>
                      <a:pt x="84" y="10885"/>
                    </a:cubicBezTo>
                    <a:cubicBezTo>
                      <a:pt x="237" y="10007"/>
                      <a:pt x="606" y="9199"/>
                      <a:pt x="1216" y="8622"/>
                    </a:cubicBezTo>
                    <a:cubicBezTo>
                      <a:pt x="1500" y="6238"/>
                      <a:pt x="2457" y="3998"/>
                      <a:pt x="4165" y="2396"/>
                    </a:cubicBezTo>
                    <a:cubicBezTo>
                      <a:pt x="5733" y="925"/>
                      <a:pt x="7911" y="0"/>
                      <a:pt x="10750" y="0"/>
                    </a:cubicBezTo>
                    <a:lnTo>
                      <a:pt x="10750" y="1486"/>
                    </a:lnTo>
                    <a:cubicBezTo>
                      <a:pt x="8368" y="1486"/>
                      <a:pt x="6562" y="2243"/>
                      <a:pt x="5278" y="3447"/>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7"/>
                    </a:cubicBezTo>
                    <a:cubicBezTo>
                      <a:pt x="1833" y="13499"/>
                      <a:pt x="2066" y="14018"/>
                      <a:pt x="2389" y="14393"/>
                    </a:cubicBezTo>
                    <a:cubicBezTo>
                      <a:pt x="2635" y="14680"/>
                      <a:pt x="2932" y="14877"/>
                      <a:pt x="3270" y="14928"/>
                    </a:cubicBezTo>
                    <a:lnTo>
                      <a:pt x="3270" y="14929"/>
                    </a:lnTo>
                    <a:cubicBezTo>
                      <a:pt x="3523" y="14968"/>
                      <a:pt x="3751" y="15121"/>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5" name="ïş1iḍê"/>
              <p:cNvSpPr/>
              <p:nvPr/>
            </p:nvSpPr>
            <p:spPr bwMode="auto">
              <a:xfrm>
                <a:off x="7131609" y="2387779"/>
                <a:ext cx="831026" cy="893725"/>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6"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6" name="ísḷíḍè"/>
              <p:cNvSpPr/>
              <p:nvPr/>
            </p:nvSpPr>
            <p:spPr bwMode="auto">
              <a:xfrm>
                <a:off x="7127358" y="2362275"/>
                <a:ext cx="847497" cy="495215"/>
              </a:xfrm>
              <a:custGeom>
                <a:avLst/>
                <a:gdLst/>
                <a:ahLst/>
                <a:cxnLst/>
                <a:rect l="0" t="0" r="r" b="b"/>
                <a:pathLst>
                  <a:path w="21352" h="20270">
                    <a:moveTo>
                      <a:pt x="10542" y="1045"/>
                    </a:moveTo>
                    <a:cubicBezTo>
                      <a:pt x="6689" y="1180"/>
                      <a:pt x="3069" y="10213"/>
                      <a:pt x="3271" y="17634"/>
                    </a:cubicBezTo>
                    <a:cubicBezTo>
                      <a:pt x="3376" y="21518"/>
                      <a:pt x="3133" y="20507"/>
                      <a:pt x="2701" y="18446"/>
                    </a:cubicBezTo>
                    <a:cubicBezTo>
                      <a:pt x="2471" y="17350"/>
                      <a:pt x="2119" y="16269"/>
                      <a:pt x="1587" y="16266"/>
                    </a:cubicBezTo>
                    <a:cubicBezTo>
                      <a:pt x="1211" y="16264"/>
                      <a:pt x="935" y="16806"/>
                      <a:pt x="817" y="17214"/>
                    </a:cubicBezTo>
                    <a:cubicBezTo>
                      <a:pt x="516" y="18260"/>
                      <a:pt x="-124" y="17215"/>
                      <a:pt x="21" y="15314"/>
                    </a:cubicBezTo>
                    <a:cubicBezTo>
                      <a:pt x="474" y="9378"/>
                      <a:pt x="4178" y="1007"/>
                      <a:pt x="7992" y="231"/>
                    </a:cubicBezTo>
                    <a:cubicBezTo>
                      <a:pt x="9507" y="-77"/>
                      <a:pt x="12003" y="-82"/>
                      <a:pt x="13434" y="247"/>
                    </a:cubicBezTo>
                    <a:cubicBezTo>
                      <a:pt x="17223" y="1116"/>
                      <a:pt x="20881" y="9417"/>
                      <a:pt x="21331" y="15314"/>
                    </a:cubicBezTo>
                    <a:cubicBezTo>
                      <a:pt x="21476" y="17215"/>
                      <a:pt x="20836" y="18260"/>
                      <a:pt x="20534" y="17214"/>
                    </a:cubicBezTo>
                    <a:cubicBezTo>
                      <a:pt x="20417" y="16806"/>
                      <a:pt x="20140" y="16264"/>
                      <a:pt x="19765" y="16266"/>
                    </a:cubicBezTo>
                    <a:cubicBezTo>
                      <a:pt x="19233" y="16269"/>
                      <a:pt x="18881" y="17350"/>
                      <a:pt x="18651" y="18446"/>
                    </a:cubicBezTo>
                    <a:cubicBezTo>
                      <a:pt x="18219" y="20507"/>
                      <a:pt x="18015" y="21518"/>
                      <a:pt x="18120" y="17634"/>
                    </a:cubicBezTo>
                    <a:cubicBezTo>
                      <a:pt x="18320" y="10274"/>
                      <a:pt x="14718" y="1327"/>
                      <a:pt x="10904" y="1049"/>
                    </a:cubicBezTo>
                    <a:lnTo>
                      <a:pt x="10542" y="1045"/>
                    </a:lnTo>
                    <a:close/>
                    <a:moveTo>
                      <a:pt x="10542" y="1045"/>
                    </a:moveTo>
                  </a:path>
                </a:pathLst>
              </a:custGeom>
              <a:solidFill>
                <a:schemeClr val="tx1">
                  <a:lumMod val="50000"/>
                  <a:lumOff val="50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7" name="ïşḷîďé"/>
              <p:cNvSpPr/>
              <p:nvPr/>
            </p:nvSpPr>
            <p:spPr bwMode="auto">
              <a:xfrm>
                <a:off x="7233627" y="2336770"/>
                <a:ext cx="676404" cy="443143"/>
              </a:xfrm>
              <a:custGeom>
                <a:avLst/>
                <a:gdLst/>
                <a:ahLst/>
                <a:cxnLst/>
                <a:rect l="0" t="0" r="r" b="b"/>
                <a:pathLst>
                  <a:path w="17965" h="21595">
                    <a:moveTo>
                      <a:pt x="557" y="21595"/>
                    </a:moveTo>
                    <a:cubicBezTo>
                      <a:pt x="527" y="18300"/>
                      <a:pt x="783" y="15450"/>
                      <a:pt x="1524" y="13369"/>
                    </a:cubicBezTo>
                    <a:cubicBezTo>
                      <a:pt x="2241" y="11355"/>
                      <a:pt x="2979" y="10354"/>
                      <a:pt x="5064" y="11359"/>
                    </a:cubicBezTo>
                    <a:cubicBezTo>
                      <a:pt x="6076" y="11846"/>
                      <a:pt x="7299" y="12131"/>
                      <a:pt x="8616" y="12131"/>
                    </a:cubicBezTo>
                    <a:cubicBezTo>
                      <a:pt x="9939" y="12131"/>
                      <a:pt x="11167" y="11843"/>
                      <a:pt x="12182" y="11351"/>
                    </a:cubicBezTo>
                    <a:cubicBezTo>
                      <a:pt x="13999" y="10470"/>
                      <a:pt x="14468" y="11321"/>
                      <a:pt x="15202" y="13126"/>
                    </a:cubicBezTo>
                    <a:cubicBezTo>
                      <a:pt x="16075" y="15278"/>
                      <a:pt x="16422" y="18219"/>
                      <a:pt x="16354" y="21553"/>
                    </a:cubicBezTo>
                    <a:cubicBezTo>
                      <a:pt x="20523" y="12277"/>
                      <a:pt x="16146" y="5"/>
                      <a:pt x="8418" y="0"/>
                    </a:cubicBezTo>
                    <a:cubicBezTo>
                      <a:pt x="691" y="-5"/>
                      <a:pt x="-1077" y="11959"/>
                      <a:pt x="557" y="21595"/>
                    </a:cubicBezTo>
                    <a:close/>
                    <a:moveTo>
                      <a:pt x="557" y="21595"/>
                    </a:moveTo>
                  </a:path>
                </a:pathLst>
              </a:custGeom>
              <a:solidFill>
                <a:schemeClr val="tx1">
                  <a:lumMod val="50000"/>
                  <a:lumOff val="50000"/>
                </a:schemeClr>
              </a:solidFill>
              <a:ln>
                <a:noFill/>
              </a:ln>
            </p:spPr>
            <p:txBody>
              <a:bodyPr wrap="square" lIns="91440" tIns="45720" rIns="91440" bIns="45720" anchor="ctr">
                <a:normAutofit fontScale="6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8" name="iṩḷïḋê"/>
              <p:cNvSpPr/>
              <p:nvPr/>
            </p:nvSpPr>
            <p:spPr bwMode="auto">
              <a:xfrm>
                <a:off x="7199090" y="2689584"/>
                <a:ext cx="700846" cy="677998"/>
              </a:xfrm>
              <a:custGeom>
                <a:avLst/>
                <a:gdLst/>
                <a:ahLst/>
                <a:cxnLst/>
                <a:rect l="0" t="0" r="r" b="b"/>
                <a:pathLst>
                  <a:path w="20172" h="20046">
                    <a:moveTo>
                      <a:pt x="9998" y="9779"/>
                    </a:moveTo>
                    <a:cubicBezTo>
                      <a:pt x="12479" y="9387"/>
                      <a:pt x="14088" y="10079"/>
                      <a:pt x="15044" y="10834"/>
                    </a:cubicBezTo>
                    <a:cubicBezTo>
                      <a:pt x="15118" y="10893"/>
                      <a:pt x="15183" y="10951"/>
                      <a:pt x="15239" y="11011"/>
                    </a:cubicBezTo>
                    <a:cubicBezTo>
                      <a:pt x="17953" y="12609"/>
                      <a:pt x="18727" y="5000"/>
                      <a:pt x="18556" y="1397"/>
                    </a:cubicBezTo>
                    <a:cubicBezTo>
                      <a:pt x="18453" y="-1554"/>
                      <a:pt x="20886" y="878"/>
                      <a:pt x="19962" y="2248"/>
                    </a:cubicBezTo>
                    <a:cubicBezTo>
                      <a:pt x="19039" y="3618"/>
                      <a:pt x="18929" y="5630"/>
                      <a:pt x="19276" y="10522"/>
                    </a:cubicBezTo>
                    <a:cubicBezTo>
                      <a:pt x="19624" y="15414"/>
                      <a:pt x="13649" y="20046"/>
                      <a:pt x="10365" y="20046"/>
                    </a:cubicBezTo>
                    <a:cubicBezTo>
                      <a:pt x="10269" y="20046"/>
                      <a:pt x="10176" y="20043"/>
                      <a:pt x="10086" y="20037"/>
                    </a:cubicBezTo>
                    <a:cubicBezTo>
                      <a:pt x="10057" y="20039"/>
                      <a:pt x="10028" y="20040"/>
                      <a:pt x="9998" y="20042"/>
                    </a:cubicBezTo>
                    <a:lnTo>
                      <a:pt x="9998" y="15797"/>
                    </a:lnTo>
                    <a:cubicBezTo>
                      <a:pt x="10027" y="15794"/>
                      <a:pt x="10056" y="15792"/>
                      <a:pt x="10086" y="15792"/>
                    </a:cubicBezTo>
                    <a:cubicBezTo>
                      <a:pt x="10765" y="15792"/>
                      <a:pt x="11230" y="16695"/>
                      <a:pt x="11926" y="16457"/>
                    </a:cubicBezTo>
                    <a:cubicBezTo>
                      <a:pt x="13592" y="15887"/>
                      <a:pt x="14337" y="14822"/>
                      <a:pt x="14341" y="13636"/>
                    </a:cubicBezTo>
                    <a:cubicBezTo>
                      <a:pt x="14346" y="12043"/>
                      <a:pt x="12172" y="11284"/>
                      <a:pt x="9998" y="11295"/>
                    </a:cubicBezTo>
                    <a:lnTo>
                      <a:pt x="9998" y="9779"/>
                    </a:lnTo>
                    <a:close/>
                    <a:moveTo>
                      <a:pt x="4757" y="11011"/>
                    </a:moveTo>
                    <a:cubicBezTo>
                      <a:pt x="4813" y="10951"/>
                      <a:pt x="4878" y="10893"/>
                      <a:pt x="4952" y="10834"/>
                    </a:cubicBezTo>
                    <a:cubicBezTo>
                      <a:pt x="5908" y="10079"/>
                      <a:pt x="7517" y="9387"/>
                      <a:pt x="9998" y="9779"/>
                    </a:cubicBezTo>
                    <a:lnTo>
                      <a:pt x="9998" y="11295"/>
                    </a:lnTo>
                    <a:cubicBezTo>
                      <a:pt x="7881" y="11305"/>
                      <a:pt x="5763" y="12044"/>
                      <a:pt x="5662" y="13454"/>
                    </a:cubicBezTo>
                    <a:cubicBezTo>
                      <a:pt x="5575" y="14654"/>
                      <a:pt x="6492" y="15855"/>
                      <a:pt x="8242" y="16455"/>
                    </a:cubicBezTo>
                    <a:cubicBezTo>
                      <a:pt x="8910" y="16684"/>
                      <a:pt x="9364" y="15868"/>
                      <a:pt x="9998" y="15797"/>
                    </a:cubicBezTo>
                    <a:lnTo>
                      <a:pt x="9998" y="20042"/>
                    </a:lnTo>
                    <a:cubicBezTo>
                      <a:pt x="9936" y="20045"/>
                      <a:pt x="9872" y="20046"/>
                      <a:pt x="9807" y="20046"/>
                    </a:cubicBezTo>
                    <a:cubicBezTo>
                      <a:pt x="6523" y="20046"/>
                      <a:pt x="548" y="15414"/>
                      <a:pt x="896" y="10522"/>
                    </a:cubicBezTo>
                    <a:cubicBezTo>
                      <a:pt x="1244" y="5630"/>
                      <a:pt x="1133" y="3618"/>
                      <a:pt x="210" y="2248"/>
                    </a:cubicBezTo>
                    <a:cubicBezTo>
                      <a:pt x="-714" y="878"/>
                      <a:pt x="1719" y="-1554"/>
                      <a:pt x="1616" y="1397"/>
                    </a:cubicBezTo>
                    <a:cubicBezTo>
                      <a:pt x="1445" y="5000"/>
                      <a:pt x="2043" y="12609"/>
                      <a:pt x="4757" y="11011"/>
                    </a:cubicBezTo>
                    <a:close/>
                    <a:moveTo>
                      <a:pt x="4757" y="11011"/>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71" name="ïṥlïḓe"/>
            <p:cNvGrpSpPr/>
            <p:nvPr/>
          </p:nvGrpSpPr>
          <p:grpSpPr>
            <a:xfrm>
              <a:off x="3418546" y="3126252"/>
              <a:ext cx="1008495" cy="993087"/>
              <a:chOff x="3509420" y="2842609"/>
              <a:chExt cx="1008495" cy="993087"/>
            </a:xfrm>
          </p:grpSpPr>
          <p:sp>
            <p:nvSpPr>
              <p:cNvPr id="632" name="îsḷïḋe"/>
              <p:cNvSpPr/>
              <p:nvPr/>
            </p:nvSpPr>
            <p:spPr bwMode="auto">
              <a:xfrm>
                <a:off x="3509420" y="3263436"/>
                <a:ext cx="1008495" cy="572260"/>
              </a:xfrm>
              <a:custGeom>
                <a:avLst/>
                <a:gdLst/>
                <a:ahLst/>
                <a:cxnLst/>
                <a:rect l="0" t="0" r="r" b="b"/>
                <a:pathLst>
                  <a:path w="21443" h="21600">
                    <a:moveTo>
                      <a:pt x="722" y="21600"/>
                    </a:moveTo>
                    <a:cubicBezTo>
                      <a:pt x="297" y="20402"/>
                      <a:pt x="18" y="19185"/>
                      <a:pt x="1" y="18027"/>
                    </a:cubicBezTo>
                    <a:cubicBezTo>
                      <a:pt x="-79" y="12668"/>
                      <a:pt x="3517" y="12180"/>
                      <a:pt x="6073" y="10394"/>
                    </a:cubicBezTo>
                    <a:cubicBezTo>
                      <a:pt x="8630" y="8608"/>
                      <a:pt x="7454" y="4177"/>
                      <a:pt x="7432" y="0"/>
                    </a:cubicBezTo>
                    <a:lnTo>
                      <a:pt x="14010" y="0"/>
                    </a:lnTo>
                    <a:cubicBezTo>
                      <a:pt x="13987" y="4177"/>
                      <a:pt x="12812" y="8608"/>
                      <a:pt x="15369" y="10394"/>
                    </a:cubicBezTo>
                    <a:cubicBezTo>
                      <a:pt x="17925" y="12181"/>
                      <a:pt x="21521" y="12668"/>
                      <a:pt x="21441" y="18027"/>
                    </a:cubicBezTo>
                    <a:cubicBezTo>
                      <a:pt x="21424" y="19185"/>
                      <a:pt x="21145" y="20402"/>
                      <a:pt x="20720" y="21600"/>
                    </a:cubicBezTo>
                    <a:lnTo>
                      <a:pt x="722" y="21600"/>
                    </a:lnTo>
                    <a:close/>
                    <a:moveTo>
                      <a:pt x="722" y="21600"/>
                    </a:moveTo>
                  </a:path>
                </a:pathLst>
              </a:custGeom>
              <a:solidFill>
                <a:schemeClr val="bg1">
                  <a:lumMod val="85000"/>
                </a:schemeClr>
              </a:solidFill>
              <a:ln>
                <a:noFill/>
              </a:ln>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3" name="îṣḷîḋè"/>
              <p:cNvSpPr/>
              <p:nvPr/>
            </p:nvSpPr>
            <p:spPr bwMode="auto">
              <a:xfrm>
                <a:off x="3547697" y="3301693"/>
                <a:ext cx="933004" cy="531878"/>
              </a:xfrm>
              <a:custGeom>
                <a:avLst/>
                <a:gdLst/>
                <a:ahLst/>
                <a:cxnLst/>
                <a:rect l="0" t="0" r="r" b="b"/>
                <a:pathLst>
                  <a:path w="20610" h="21600">
                    <a:moveTo>
                      <a:pt x="872" y="14455"/>
                    </a:moveTo>
                    <a:cubicBezTo>
                      <a:pt x="1901" y="12592"/>
                      <a:pt x="4090" y="11916"/>
                      <a:pt x="6047" y="10648"/>
                    </a:cubicBezTo>
                    <a:cubicBezTo>
                      <a:pt x="8003" y="9381"/>
                      <a:pt x="8283" y="3865"/>
                      <a:pt x="8127" y="566"/>
                    </a:cubicBezTo>
                    <a:lnTo>
                      <a:pt x="12494" y="0"/>
                    </a:lnTo>
                    <a:cubicBezTo>
                      <a:pt x="12338" y="3299"/>
                      <a:pt x="12452" y="9182"/>
                      <a:pt x="14408" y="10648"/>
                    </a:cubicBezTo>
                    <a:cubicBezTo>
                      <a:pt x="16365" y="12114"/>
                      <a:pt x="18556" y="12569"/>
                      <a:pt x="19740" y="14330"/>
                    </a:cubicBezTo>
                    <a:cubicBezTo>
                      <a:pt x="21047" y="16274"/>
                      <a:pt x="20685" y="19175"/>
                      <a:pt x="19933" y="21600"/>
                    </a:cubicBezTo>
                    <a:lnTo>
                      <a:pt x="740" y="21569"/>
                    </a:lnTo>
                    <a:cubicBezTo>
                      <a:pt x="40" y="19048"/>
                      <a:pt x="-553" y="17034"/>
                      <a:pt x="872" y="14455"/>
                    </a:cubicBezTo>
                    <a:close/>
                    <a:moveTo>
                      <a:pt x="872" y="14455"/>
                    </a:moveTo>
                  </a:path>
                </a:pathLst>
              </a:custGeom>
              <a:solidFill>
                <a:schemeClr val="bg1">
                  <a:lumMod val="85000"/>
                </a:schemeClr>
              </a:solidFill>
              <a:ln>
                <a:noFill/>
              </a:ln>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4" name="ïṩľiďé"/>
              <p:cNvSpPr/>
              <p:nvPr/>
            </p:nvSpPr>
            <p:spPr bwMode="auto">
              <a:xfrm>
                <a:off x="3713564" y="2851111"/>
                <a:ext cx="597016" cy="638679"/>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4"/>
                      <a:pt x="19476" y="16115"/>
                      <a:pt x="18913" y="16291"/>
                    </a:cubicBezTo>
                    <a:cubicBezTo>
                      <a:pt x="18123" y="17825"/>
                      <a:pt x="17021" y="19158"/>
                      <a:pt x="15634" y="20105"/>
                    </a:cubicBezTo>
                    <a:cubicBezTo>
                      <a:pt x="14262" y="21043"/>
                      <a:pt x="12624" y="21600"/>
                      <a:pt x="10750" y="21600"/>
                    </a:cubicBezTo>
                    <a:lnTo>
                      <a:pt x="10750" y="20114"/>
                    </a:lnTo>
                    <a:cubicBezTo>
                      <a:pt x="12275" y="20114"/>
                      <a:pt x="13601" y="19665"/>
                      <a:pt x="14706" y="18910"/>
                    </a:cubicBezTo>
                    <a:cubicBezTo>
                      <a:pt x="15951" y="18059"/>
                      <a:pt x="16934" y="16817"/>
                      <a:pt x="17625" y="15380"/>
                    </a:cubicBezTo>
                    <a:cubicBezTo>
                      <a:pt x="17726" y="15149"/>
                      <a:pt x="17948" y="14971"/>
                      <a:pt x="18230" y="14928"/>
                    </a:cubicBezTo>
                    <a:cubicBezTo>
                      <a:pt x="18567" y="14877"/>
                      <a:pt x="18864" y="14680"/>
                      <a:pt x="19111" y="14394"/>
                    </a:cubicBezTo>
                    <a:cubicBezTo>
                      <a:pt x="19433" y="14018"/>
                      <a:pt x="19667" y="13499"/>
                      <a:pt x="19798" y="12927"/>
                    </a:cubicBezTo>
                    <a:cubicBezTo>
                      <a:pt x="19935" y="12335"/>
                      <a:pt x="19959" y="11702"/>
                      <a:pt x="19857" y="11122"/>
                    </a:cubicBezTo>
                    <a:cubicBezTo>
                      <a:pt x="19743" y="10466"/>
                      <a:pt x="19474" y="9891"/>
                      <a:pt x="19035" y="9558"/>
                    </a:cubicBezTo>
                    <a:lnTo>
                      <a:pt x="19036" y="9557"/>
                    </a:lnTo>
                    <a:cubicBezTo>
                      <a:pt x="18874" y="9435"/>
                      <a:pt x="18763" y="9254"/>
                      <a:pt x="18744" y="9044"/>
                    </a:cubicBezTo>
                    <a:cubicBezTo>
                      <a:pt x="18538" y="6881"/>
                      <a:pt x="17721" y="4854"/>
                      <a:pt x="16221" y="3447"/>
                    </a:cubicBezTo>
                    <a:cubicBezTo>
                      <a:pt x="14938" y="2243"/>
                      <a:pt x="13131" y="1486"/>
                      <a:pt x="10750" y="1486"/>
                    </a:cubicBezTo>
                    <a:lnTo>
                      <a:pt x="10750" y="0"/>
                    </a:lnTo>
                    <a:cubicBezTo>
                      <a:pt x="13588" y="0"/>
                      <a:pt x="15766" y="925"/>
                      <a:pt x="17334" y="2397"/>
                    </a:cubicBezTo>
                    <a:cubicBezTo>
                      <a:pt x="19042" y="3999"/>
                      <a:pt x="20000" y="6239"/>
                      <a:pt x="20284" y="8622"/>
                    </a:cubicBezTo>
                    <a:close/>
                    <a:moveTo>
                      <a:pt x="10750" y="21600"/>
                    </a:moveTo>
                    <a:cubicBezTo>
                      <a:pt x="8875" y="21600"/>
                      <a:pt x="7238" y="21043"/>
                      <a:pt x="5866" y="20105"/>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3" y="10885"/>
                    </a:cubicBezTo>
                    <a:cubicBezTo>
                      <a:pt x="237" y="10007"/>
                      <a:pt x="606" y="9199"/>
                      <a:pt x="1216" y="8623"/>
                    </a:cubicBezTo>
                    <a:cubicBezTo>
                      <a:pt x="1500" y="6239"/>
                      <a:pt x="2457" y="3999"/>
                      <a:pt x="4165" y="2397"/>
                    </a:cubicBezTo>
                    <a:cubicBezTo>
                      <a:pt x="5733" y="926"/>
                      <a:pt x="7911" y="0"/>
                      <a:pt x="10750" y="0"/>
                    </a:cubicBezTo>
                    <a:lnTo>
                      <a:pt x="10750" y="1486"/>
                    </a:lnTo>
                    <a:cubicBezTo>
                      <a:pt x="8368" y="1486"/>
                      <a:pt x="6562" y="2244"/>
                      <a:pt x="5278" y="3448"/>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8"/>
                    </a:cubicBezTo>
                    <a:cubicBezTo>
                      <a:pt x="1833" y="13499"/>
                      <a:pt x="2066" y="14018"/>
                      <a:pt x="2389" y="14394"/>
                    </a:cubicBezTo>
                    <a:cubicBezTo>
                      <a:pt x="2635" y="14680"/>
                      <a:pt x="2932" y="14877"/>
                      <a:pt x="3270" y="14928"/>
                    </a:cubicBezTo>
                    <a:lnTo>
                      <a:pt x="3270" y="14929"/>
                    </a:ln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bg1">
                  <a:lumMod val="85000"/>
                </a:schemeClr>
              </a:solidFill>
              <a:ln>
                <a:noFill/>
              </a:ln>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5" name="îṣḷiḑê"/>
              <p:cNvSpPr/>
              <p:nvPr/>
            </p:nvSpPr>
            <p:spPr bwMode="auto">
              <a:xfrm>
                <a:off x="3734830" y="2872364"/>
                <a:ext cx="553423" cy="594577"/>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6" name="îS1ïḑé"/>
              <p:cNvSpPr/>
              <p:nvPr/>
            </p:nvSpPr>
            <p:spPr bwMode="auto">
              <a:xfrm>
                <a:off x="3730577" y="2842609"/>
                <a:ext cx="564587" cy="344313"/>
              </a:xfrm>
              <a:custGeom>
                <a:avLst/>
                <a:gdLst/>
                <a:ahLst/>
                <a:cxnLst/>
                <a:rect l="0" t="0" r="r" b="b"/>
                <a:pathLst>
                  <a:path w="21352" h="17204">
                    <a:moveTo>
                      <a:pt x="4251" y="8795"/>
                    </a:moveTo>
                    <a:cubicBezTo>
                      <a:pt x="3576" y="10812"/>
                      <a:pt x="3202" y="13013"/>
                      <a:pt x="3271" y="15063"/>
                    </a:cubicBezTo>
                    <a:cubicBezTo>
                      <a:pt x="3376" y="18217"/>
                      <a:pt x="3133" y="17396"/>
                      <a:pt x="2701" y="15722"/>
                    </a:cubicBezTo>
                    <a:cubicBezTo>
                      <a:pt x="2471" y="14832"/>
                      <a:pt x="2119" y="13954"/>
                      <a:pt x="1587" y="13951"/>
                    </a:cubicBezTo>
                    <a:cubicBezTo>
                      <a:pt x="1212" y="13950"/>
                      <a:pt x="935" y="14390"/>
                      <a:pt x="817" y="14721"/>
                    </a:cubicBezTo>
                    <a:cubicBezTo>
                      <a:pt x="516" y="15570"/>
                      <a:pt x="-124" y="14722"/>
                      <a:pt x="21" y="13178"/>
                    </a:cubicBezTo>
                    <a:cubicBezTo>
                      <a:pt x="483" y="8269"/>
                      <a:pt x="2096" y="2510"/>
                      <a:pt x="6165" y="1675"/>
                    </a:cubicBezTo>
                    <a:cubicBezTo>
                      <a:pt x="13177" y="-3383"/>
                      <a:pt x="20445" y="3755"/>
                      <a:pt x="21331" y="13178"/>
                    </a:cubicBezTo>
                    <a:cubicBezTo>
                      <a:pt x="21476" y="14722"/>
                      <a:pt x="20836" y="15570"/>
                      <a:pt x="20534" y="14721"/>
                    </a:cubicBezTo>
                    <a:cubicBezTo>
                      <a:pt x="20417" y="14390"/>
                      <a:pt x="20140" y="13950"/>
                      <a:pt x="19765" y="13951"/>
                    </a:cubicBezTo>
                    <a:cubicBezTo>
                      <a:pt x="19233" y="13954"/>
                      <a:pt x="18881" y="14832"/>
                      <a:pt x="18651" y="15722"/>
                    </a:cubicBezTo>
                    <a:cubicBezTo>
                      <a:pt x="18218" y="17396"/>
                      <a:pt x="18014" y="18217"/>
                      <a:pt x="18120" y="15063"/>
                    </a:cubicBezTo>
                    <a:cubicBezTo>
                      <a:pt x="18142" y="14420"/>
                      <a:pt x="18068" y="13762"/>
                      <a:pt x="18006" y="13099"/>
                    </a:cubicBezTo>
                    <a:cubicBezTo>
                      <a:pt x="17021" y="15427"/>
                      <a:pt x="13192" y="15197"/>
                      <a:pt x="10551" y="11433"/>
                    </a:cubicBezTo>
                    <a:cubicBezTo>
                      <a:pt x="9756" y="10300"/>
                      <a:pt x="8545" y="8097"/>
                      <a:pt x="7594" y="7645"/>
                    </a:cubicBezTo>
                    <a:cubicBezTo>
                      <a:pt x="7565" y="7635"/>
                      <a:pt x="7537" y="7626"/>
                      <a:pt x="7509" y="7616"/>
                    </a:cubicBezTo>
                    <a:cubicBezTo>
                      <a:pt x="7459" y="7599"/>
                      <a:pt x="7410" y="7582"/>
                      <a:pt x="7361" y="7566"/>
                    </a:cubicBezTo>
                    <a:cubicBezTo>
                      <a:pt x="7288" y="7553"/>
                      <a:pt x="7229" y="7534"/>
                      <a:pt x="7182" y="7512"/>
                    </a:cubicBezTo>
                    <a:cubicBezTo>
                      <a:pt x="5541" y="7037"/>
                      <a:pt x="4864" y="7626"/>
                      <a:pt x="4251" y="8795"/>
                    </a:cubicBezTo>
                    <a:close/>
                    <a:moveTo>
                      <a:pt x="4251" y="8795"/>
                    </a:moveTo>
                  </a:path>
                </a:pathLst>
              </a:custGeom>
              <a:solidFill>
                <a:schemeClr val="bg1">
                  <a:lumMod val="85000"/>
                </a:schemeClr>
              </a:solidFill>
              <a:ln>
                <a:noFill/>
              </a:ln>
            </p:spPr>
            <p:txBody>
              <a:bodyPr wrap="square" lIns="91440" tIns="45720" rIns="91440" bIns="45720" anchor="ctr">
                <a:normAutofit fontScale="4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8" name="îSļiḋe"/>
              <p:cNvSpPr/>
              <p:nvPr/>
            </p:nvSpPr>
            <p:spPr bwMode="auto">
              <a:xfrm>
                <a:off x="3828396" y="3543987"/>
                <a:ext cx="362037" cy="70669"/>
              </a:xfrm>
              <a:custGeom>
                <a:avLst/>
                <a:gdLst/>
                <a:ahLst/>
                <a:cxnLst/>
                <a:rect l="0" t="0" r="r" b="b"/>
                <a:pathLst>
                  <a:path w="21600" h="21600">
                    <a:moveTo>
                      <a:pt x="21600" y="5550"/>
                    </a:moveTo>
                    <a:cubicBezTo>
                      <a:pt x="18360" y="15838"/>
                      <a:pt x="14723" y="21600"/>
                      <a:pt x="10878" y="21600"/>
                    </a:cubicBezTo>
                    <a:cubicBezTo>
                      <a:pt x="6971" y="21600"/>
                      <a:pt x="3279" y="15647"/>
                      <a:pt x="0" y="5050"/>
                    </a:cubicBezTo>
                    <a:cubicBezTo>
                      <a:pt x="547" y="3717"/>
                      <a:pt x="1039" y="2012"/>
                      <a:pt x="1482" y="0"/>
                    </a:cubicBezTo>
                    <a:cubicBezTo>
                      <a:pt x="4352" y="8566"/>
                      <a:pt x="7533" y="13334"/>
                      <a:pt x="10878" y="13334"/>
                    </a:cubicBezTo>
                    <a:cubicBezTo>
                      <a:pt x="14165" y="13334"/>
                      <a:pt x="17294" y="8725"/>
                      <a:pt x="20126" y="436"/>
                    </a:cubicBezTo>
                    <a:cubicBezTo>
                      <a:pt x="20563" y="2470"/>
                      <a:pt x="21053" y="4198"/>
                      <a:pt x="21600" y="5550"/>
                    </a:cubicBezTo>
                    <a:close/>
                    <a:moveTo>
                      <a:pt x="21600" y="555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9" name="iṥḻîḓé"/>
              <p:cNvSpPr/>
              <p:nvPr/>
            </p:nvSpPr>
            <p:spPr bwMode="auto">
              <a:xfrm>
                <a:off x="3619998" y="3616250"/>
                <a:ext cx="781491" cy="79171"/>
              </a:xfrm>
              <a:custGeom>
                <a:avLst/>
                <a:gdLst/>
                <a:ahLst/>
                <a:cxnLst/>
                <a:rect l="0" t="0" r="r" b="b"/>
                <a:pathLst>
                  <a:path w="21600" h="21600">
                    <a:moveTo>
                      <a:pt x="21600" y="4534"/>
                    </a:moveTo>
                    <a:cubicBezTo>
                      <a:pt x="18387" y="15418"/>
                      <a:pt x="14711" y="21600"/>
                      <a:pt x="10807" y="21600"/>
                    </a:cubicBezTo>
                    <a:cubicBezTo>
                      <a:pt x="6897" y="21600"/>
                      <a:pt x="3216" y="15399"/>
                      <a:pt x="0" y="4485"/>
                    </a:cubicBezTo>
                    <a:cubicBezTo>
                      <a:pt x="307" y="2855"/>
                      <a:pt x="646" y="1378"/>
                      <a:pt x="1006" y="0"/>
                    </a:cubicBezTo>
                    <a:cubicBezTo>
                      <a:pt x="3960" y="9111"/>
                      <a:pt x="7286" y="14234"/>
                      <a:pt x="10807" y="14234"/>
                    </a:cubicBezTo>
                    <a:cubicBezTo>
                      <a:pt x="14292" y="14234"/>
                      <a:pt x="17587" y="9216"/>
                      <a:pt x="20518" y="277"/>
                    </a:cubicBezTo>
                    <a:cubicBezTo>
                      <a:pt x="20902" y="1577"/>
                      <a:pt x="21265" y="2967"/>
                      <a:pt x="21600" y="4534"/>
                    </a:cubicBezTo>
                    <a:close/>
                    <a:moveTo>
                      <a:pt x="21600" y="453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0" name="îśļiḓé"/>
              <p:cNvSpPr/>
              <p:nvPr/>
            </p:nvSpPr>
            <p:spPr bwMode="auto">
              <a:xfrm>
                <a:off x="3547697" y="3722519"/>
                <a:ext cx="933004" cy="85547"/>
              </a:xfrm>
              <a:custGeom>
                <a:avLst/>
                <a:gdLst/>
                <a:ahLst/>
                <a:cxnLst/>
                <a:rect l="0" t="0" r="r" b="b"/>
                <a:pathLst>
                  <a:path w="21580" h="19427">
                    <a:moveTo>
                      <a:pt x="21548" y="7827"/>
                    </a:moveTo>
                    <a:cubicBezTo>
                      <a:pt x="20414" y="5226"/>
                      <a:pt x="19032" y="8611"/>
                      <a:pt x="18221" y="14167"/>
                    </a:cubicBezTo>
                    <a:cubicBezTo>
                      <a:pt x="15742" y="18102"/>
                      <a:pt x="13546" y="19427"/>
                      <a:pt x="10790" y="19427"/>
                    </a:cubicBezTo>
                    <a:cubicBezTo>
                      <a:pt x="8216" y="19427"/>
                      <a:pt x="5733" y="17567"/>
                      <a:pt x="3397" y="14117"/>
                    </a:cubicBezTo>
                    <a:cubicBezTo>
                      <a:pt x="2207" y="7781"/>
                      <a:pt x="1076" y="4268"/>
                      <a:pt x="38" y="7841"/>
                    </a:cubicBezTo>
                    <a:cubicBezTo>
                      <a:pt x="-1" y="5738"/>
                      <a:pt x="-12" y="3636"/>
                      <a:pt x="13" y="1514"/>
                    </a:cubicBezTo>
                    <a:cubicBezTo>
                      <a:pt x="965" y="-2173"/>
                      <a:pt x="2156" y="1205"/>
                      <a:pt x="3486" y="8072"/>
                    </a:cubicBezTo>
                    <a:cubicBezTo>
                      <a:pt x="5792" y="11475"/>
                      <a:pt x="8245" y="13312"/>
                      <a:pt x="10790" y="13312"/>
                    </a:cubicBezTo>
                    <a:cubicBezTo>
                      <a:pt x="13475" y="13312"/>
                      <a:pt x="15603" y="12076"/>
                      <a:pt x="18018" y="8302"/>
                    </a:cubicBezTo>
                    <a:cubicBezTo>
                      <a:pt x="18887" y="1481"/>
                      <a:pt x="20391" y="-978"/>
                      <a:pt x="21572" y="1501"/>
                    </a:cubicBezTo>
                    <a:cubicBezTo>
                      <a:pt x="21588" y="3575"/>
                      <a:pt x="21579" y="5692"/>
                      <a:pt x="21548" y="7827"/>
                    </a:cubicBezTo>
                    <a:close/>
                    <a:moveTo>
                      <a:pt x="21548" y="7827"/>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69" name="i$ľîḍê"/>
            <p:cNvGrpSpPr/>
            <p:nvPr/>
          </p:nvGrpSpPr>
          <p:grpSpPr>
            <a:xfrm>
              <a:off x="3895163" y="2582686"/>
              <a:ext cx="1574380" cy="1536653"/>
              <a:chOff x="3986037" y="2298513"/>
              <a:chExt cx="1574380" cy="1536653"/>
            </a:xfrm>
          </p:grpSpPr>
          <p:sp>
            <p:nvSpPr>
              <p:cNvPr id="621" name="išľiḋé"/>
              <p:cNvSpPr/>
              <p:nvPr/>
            </p:nvSpPr>
            <p:spPr bwMode="auto">
              <a:xfrm>
                <a:off x="3986037" y="2940379"/>
                <a:ext cx="1574380" cy="894256"/>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5" y="4177"/>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2" name="iṣľîḋe"/>
              <p:cNvSpPr/>
              <p:nvPr/>
            </p:nvSpPr>
            <p:spPr bwMode="auto">
              <a:xfrm>
                <a:off x="4045548" y="3004141"/>
                <a:ext cx="1456421" cy="831025"/>
              </a:xfrm>
              <a:custGeom>
                <a:avLst/>
                <a:gdLst/>
                <a:ahLst/>
                <a:cxnLst/>
                <a:rect l="0" t="0" r="r" b="b"/>
                <a:pathLst>
                  <a:path w="20610" h="21600">
                    <a:moveTo>
                      <a:pt x="872" y="14455"/>
                    </a:moveTo>
                    <a:cubicBezTo>
                      <a:pt x="1901" y="12592"/>
                      <a:pt x="4090" y="11916"/>
                      <a:pt x="6047" y="10648"/>
                    </a:cubicBezTo>
                    <a:cubicBezTo>
                      <a:pt x="8003" y="9381"/>
                      <a:pt x="8283" y="3865"/>
                      <a:pt x="8127" y="567"/>
                    </a:cubicBezTo>
                    <a:lnTo>
                      <a:pt x="12494" y="0"/>
                    </a:lnTo>
                    <a:cubicBezTo>
                      <a:pt x="12338" y="3299"/>
                      <a:pt x="12452" y="9183"/>
                      <a:pt x="14408" y="10648"/>
                    </a:cubicBezTo>
                    <a:cubicBezTo>
                      <a:pt x="16365" y="12114"/>
                      <a:pt x="18556" y="12569"/>
                      <a:pt x="19740" y="14330"/>
                    </a:cubicBezTo>
                    <a:cubicBezTo>
                      <a:pt x="21047" y="16274"/>
                      <a:pt x="20685" y="19175"/>
                      <a:pt x="19932" y="21600"/>
                    </a:cubicBezTo>
                    <a:lnTo>
                      <a:pt x="740" y="21569"/>
                    </a:lnTo>
                    <a:cubicBezTo>
                      <a:pt x="40" y="19048"/>
                      <a:pt x="-553" y="17034"/>
                      <a:pt x="872" y="14455"/>
                    </a:cubicBezTo>
                    <a:close/>
                    <a:moveTo>
                      <a:pt x="872" y="14455"/>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3" name="ïŝ1ide"/>
              <p:cNvSpPr/>
              <p:nvPr/>
            </p:nvSpPr>
            <p:spPr bwMode="auto">
              <a:xfrm>
                <a:off x="4534387" y="3012111"/>
                <a:ext cx="473961" cy="823055"/>
              </a:xfrm>
              <a:custGeom>
                <a:avLst/>
                <a:gdLst/>
                <a:ahLst/>
                <a:cxnLst/>
                <a:rect l="0" t="0" r="r" b="b"/>
                <a:pathLst>
                  <a:path w="21600" h="21600">
                    <a:moveTo>
                      <a:pt x="0" y="9492"/>
                    </a:moveTo>
                    <a:cubicBezTo>
                      <a:pt x="2099" y="8276"/>
                      <a:pt x="3177" y="6379"/>
                      <a:pt x="3641" y="4465"/>
                    </a:cubicBezTo>
                    <a:cubicBezTo>
                      <a:pt x="5274" y="3009"/>
                      <a:pt x="7105" y="1424"/>
                      <a:pt x="8508" y="180"/>
                    </a:cubicBezTo>
                    <a:lnTo>
                      <a:pt x="12936" y="0"/>
                    </a:lnTo>
                    <a:cubicBezTo>
                      <a:pt x="14352" y="1241"/>
                      <a:pt x="16255" y="2865"/>
                      <a:pt x="17954" y="4356"/>
                    </a:cubicBezTo>
                    <a:cubicBezTo>
                      <a:pt x="18376" y="6375"/>
                      <a:pt x="19416" y="8375"/>
                      <a:pt x="21600" y="9621"/>
                    </a:cubicBezTo>
                    <a:cubicBezTo>
                      <a:pt x="20237" y="13370"/>
                      <a:pt x="17506" y="19157"/>
                      <a:pt x="12523" y="21600"/>
                    </a:cubicBezTo>
                    <a:lnTo>
                      <a:pt x="9120" y="21598"/>
                    </a:lnTo>
                    <a:cubicBezTo>
                      <a:pt x="4082" y="19126"/>
                      <a:pt x="1347" y="13236"/>
                      <a:pt x="0" y="9492"/>
                    </a:cubicBezTo>
                    <a:close/>
                    <a:moveTo>
                      <a:pt x="0" y="9492"/>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4" name="ïṣ1idè"/>
              <p:cNvSpPr/>
              <p:nvPr/>
            </p:nvSpPr>
            <p:spPr bwMode="auto">
              <a:xfrm>
                <a:off x="4657659" y="3412214"/>
                <a:ext cx="226354" cy="422952"/>
              </a:xfrm>
              <a:custGeom>
                <a:avLst/>
                <a:gdLst/>
                <a:ahLst/>
                <a:cxnLst/>
                <a:rect l="0" t="0" r="r" b="b"/>
                <a:pathLst>
                  <a:path w="15792" h="21600">
                    <a:moveTo>
                      <a:pt x="1113" y="21600"/>
                    </a:moveTo>
                    <a:cubicBezTo>
                      <a:pt x="3402" y="14380"/>
                      <a:pt x="6838" y="13807"/>
                      <a:pt x="1971" y="9707"/>
                    </a:cubicBezTo>
                    <a:cubicBezTo>
                      <a:pt x="-2897" y="5608"/>
                      <a:pt x="2091" y="0"/>
                      <a:pt x="7869" y="0"/>
                    </a:cubicBezTo>
                    <a:cubicBezTo>
                      <a:pt x="13648" y="0"/>
                      <a:pt x="18703" y="5455"/>
                      <a:pt x="13835" y="9554"/>
                    </a:cubicBezTo>
                    <a:cubicBezTo>
                      <a:pt x="8968" y="13653"/>
                      <a:pt x="12300" y="14380"/>
                      <a:pt x="14588" y="21600"/>
                    </a:cubicBezTo>
                    <a:lnTo>
                      <a:pt x="1113" y="21600"/>
                    </a:lnTo>
                    <a:close/>
                    <a:moveTo>
                      <a:pt x="1113" y="21600"/>
                    </a:moveTo>
                  </a:path>
                </a:pathLst>
              </a:custGeom>
              <a:solidFill>
                <a:schemeClr val="tx1">
                  <a:lumMod val="50000"/>
                  <a:lumOff val="50000"/>
                </a:schemeClr>
              </a:solidFill>
              <a:ln>
                <a:noFill/>
              </a:ln>
            </p:spPr>
            <p:txBody>
              <a:bodyPr wrap="square" lIns="91440" tIns="45720" rIns="91440" bIns="45720" anchor="ctr">
                <a:normAutofit fontScale="6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5" name="ïSḻiḑè"/>
              <p:cNvSpPr/>
              <p:nvPr/>
            </p:nvSpPr>
            <p:spPr bwMode="auto">
              <a:xfrm>
                <a:off x="4534387" y="3199676"/>
                <a:ext cx="473961" cy="418701"/>
              </a:xfrm>
              <a:custGeom>
                <a:avLst/>
                <a:gdLst/>
                <a:ahLst/>
                <a:cxnLst/>
                <a:rect l="0" t="0" r="r" b="b"/>
                <a:pathLst>
                  <a:path w="21600" h="21600">
                    <a:moveTo>
                      <a:pt x="10823" y="8441"/>
                    </a:moveTo>
                    <a:lnTo>
                      <a:pt x="3687" y="21600"/>
                    </a:lnTo>
                    <a:lnTo>
                      <a:pt x="2537" y="19657"/>
                    </a:lnTo>
                    <a:cubicBezTo>
                      <a:pt x="1395" y="15849"/>
                      <a:pt x="572" y="11965"/>
                      <a:pt x="0" y="8841"/>
                    </a:cubicBezTo>
                    <a:cubicBezTo>
                      <a:pt x="1898" y="6680"/>
                      <a:pt x="2962" y="3423"/>
                      <a:pt x="3491" y="38"/>
                    </a:cubicBezTo>
                    <a:lnTo>
                      <a:pt x="18109" y="0"/>
                    </a:lnTo>
                    <a:cubicBezTo>
                      <a:pt x="18608" y="3528"/>
                      <a:pt x="19646" y="6903"/>
                      <a:pt x="21600" y="9094"/>
                    </a:cubicBezTo>
                    <a:cubicBezTo>
                      <a:pt x="21030" y="12173"/>
                      <a:pt x="20221" y="15951"/>
                      <a:pt x="19109" y="19658"/>
                    </a:cubicBezTo>
                    <a:lnTo>
                      <a:pt x="17959" y="21600"/>
                    </a:lnTo>
                    <a:lnTo>
                      <a:pt x="10823" y="8441"/>
                    </a:lnTo>
                    <a:close/>
                    <a:moveTo>
                      <a:pt x="10823" y="8441"/>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6" name="íślîḓê"/>
              <p:cNvSpPr/>
              <p:nvPr/>
            </p:nvSpPr>
            <p:spPr bwMode="auto">
              <a:xfrm>
                <a:off x="4304845" y="2298513"/>
                <a:ext cx="932513" cy="997868"/>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4"/>
                      <a:pt x="19476" y="16115"/>
                      <a:pt x="18913" y="16292"/>
                    </a:cubicBezTo>
                    <a:cubicBezTo>
                      <a:pt x="18123" y="17825"/>
                      <a:pt x="17021" y="19158"/>
                      <a:pt x="15634" y="20106"/>
                    </a:cubicBezTo>
                    <a:cubicBezTo>
                      <a:pt x="14262" y="21043"/>
                      <a:pt x="12625" y="21600"/>
                      <a:pt x="10750" y="21600"/>
                    </a:cubicBezTo>
                    <a:lnTo>
                      <a:pt x="10750" y="20114"/>
                    </a:lnTo>
                    <a:cubicBezTo>
                      <a:pt x="12275" y="20114"/>
                      <a:pt x="13601" y="19665"/>
                      <a:pt x="14707" y="18910"/>
                    </a:cubicBezTo>
                    <a:cubicBezTo>
                      <a:pt x="15952" y="18059"/>
                      <a:pt x="16935" y="16817"/>
                      <a:pt x="17626" y="15380"/>
                    </a:cubicBezTo>
                    <a:cubicBezTo>
                      <a:pt x="17726" y="15149"/>
                      <a:pt x="17948" y="14971"/>
                      <a:pt x="18230" y="14929"/>
                    </a:cubicBezTo>
                    <a:cubicBezTo>
                      <a:pt x="18568" y="14877"/>
                      <a:pt x="18865" y="14680"/>
                      <a:pt x="19111" y="14394"/>
                    </a:cubicBezTo>
                    <a:cubicBezTo>
                      <a:pt x="19434" y="14019"/>
                      <a:pt x="19667" y="13499"/>
                      <a:pt x="19799" y="12928"/>
                    </a:cubicBezTo>
                    <a:cubicBezTo>
                      <a:pt x="19935" y="12335"/>
                      <a:pt x="19959" y="11702"/>
                      <a:pt x="19858" y="11123"/>
                    </a:cubicBezTo>
                    <a:cubicBezTo>
                      <a:pt x="19744" y="10466"/>
                      <a:pt x="19475" y="9891"/>
                      <a:pt x="19035" y="9558"/>
                    </a:cubicBezTo>
                    <a:lnTo>
                      <a:pt x="19036" y="9557"/>
                    </a:lnTo>
                    <a:cubicBezTo>
                      <a:pt x="18874" y="9435"/>
                      <a:pt x="18764" y="9254"/>
                      <a:pt x="18745" y="9044"/>
                    </a:cubicBezTo>
                    <a:cubicBezTo>
                      <a:pt x="18538" y="6882"/>
                      <a:pt x="17721" y="4854"/>
                      <a:pt x="16222" y="3447"/>
                    </a:cubicBezTo>
                    <a:cubicBezTo>
                      <a:pt x="14938" y="2243"/>
                      <a:pt x="13132" y="1486"/>
                      <a:pt x="10750" y="1486"/>
                    </a:cubicBezTo>
                    <a:lnTo>
                      <a:pt x="10750" y="0"/>
                    </a:lnTo>
                    <a:cubicBezTo>
                      <a:pt x="13589" y="0"/>
                      <a:pt x="15766" y="925"/>
                      <a:pt x="17335" y="2397"/>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4" y="10885"/>
                    </a:cubicBezTo>
                    <a:cubicBezTo>
                      <a:pt x="237" y="10007"/>
                      <a:pt x="606" y="9199"/>
                      <a:pt x="1216" y="8622"/>
                    </a:cubicBezTo>
                    <a:cubicBezTo>
                      <a:pt x="1500" y="6239"/>
                      <a:pt x="2457" y="3999"/>
                      <a:pt x="4165" y="2397"/>
                    </a:cubicBezTo>
                    <a:cubicBezTo>
                      <a:pt x="5733" y="925"/>
                      <a:pt x="7911" y="0"/>
                      <a:pt x="10750" y="0"/>
                    </a:cubicBezTo>
                    <a:lnTo>
                      <a:pt x="10750" y="1486"/>
                    </a:lnTo>
                    <a:cubicBezTo>
                      <a:pt x="8369" y="1486"/>
                      <a:pt x="6562" y="2243"/>
                      <a:pt x="5278" y="3447"/>
                    </a:cubicBezTo>
                    <a:cubicBezTo>
                      <a:pt x="3787" y="4846"/>
                      <a:pt x="2971" y="6859"/>
                      <a:pt x="2759" y="9008"/>
                    </a:cubicBezTo>
                    <a:cubicBezTo>
                      <a:pt x="2751" y="9215"/>
                      <a:pt x="2650" y="9418"/>
                      <a:pt x="2465" y="9558"/>
                    </a:cubicBezTo>
                    <a:cubicBezTo>
                      <a:pt x="2026" y="9890"/>
                      <a:pt x="1756" y="10466"/>
                      <a:pt x="1642" y="11122"/>
                    </a:cubicBezTo>
                    <a:cubicBezTo>
                      <a:pt x="1541" y="11702"/>
                      <a:pt x="1565" y="12335"/>
                      <a:pt x="1701" y="12927"/>
                    </a:cubicBezTo>
                    <a:cubicBezTo>
                      <a:pt x="1833" y="13499"/>
                      <a:pt x="2066" y="14018"/>
                      <a:pt x="2389" y="14394"/>
                    </a:cubicBezTo>
                    <a:cubicBezTo>
                      <a:pt x="2635" y="14680"/>
                      <a:pt x="2932" y="14877"/>
                      <a:pt x="3270" y="14929"/>
                    </a:cubicBez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7" name="iṩḻïdé"/>
              <p:cNvSpPr/>
              <p:nvPr/>
            </p:nvSpPr>
            <p:spPr bwMode="auto">
              <a:xfrm>
                <a:off x="4338851" y="2332519"/>
                <a:ext cx="863970" cy="929324"/>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8" name="ïṡlîḑê"/>
              <p:cNvSpPr/>
              <p:nvPr/>
            </p:nvSpPr>
            <p:spPr bwMode="auto">
              <a:xfrm>
                <a:off x="4330350" y="2307015"/>
                <a:ext cx="880973" cy="514343"/>
              </a:xfrm>
              <a:custGeom>
                <a:avLst/>
                <a:gdLst/>
                <a:ahLst/>
                <a:cxnLst/>
                <a:rect l="0" t="0" r="r" b="b"/>
                <a:pathLst>
                  <a:path w="21352" h="20270">
                    <a:moveTo>
                      <a:pt x="10543" y="1045"/>
                    </a:moveTo>
                    <a:cubicBezTo>
                      <a:pt x="6689" y="1180"/>
                      <a:pt x="3069" y="10213"/>
                      <a:pt x="3271" y="17634"/>
                    </a:cubicBezTo>
                    <a:cubicBezTo>
                      <a:pt x="3376"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4" y="9378"/>
                      <a:pt x="4178" y="1007"/>
                      <a:pt x="7992" y="231"/>
                    </a:cubicBezTo>
                    <a:cubicBezTo>
                      <a:pt x="9507" y="-77"/>
                      <a:pt x="12003" y="-82"/>
                      <a:pt x="13434" y="247"/>
                    </a:cubicBezTo>
                    <a:cubicBezTo>
                      <a:pt x="17223" y="1117"/>
                      <a:pt x="20880"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8"/>
                    </a:cubicBezTo>
                    <a:lnTo>
                      <a:pt x="10543" y="1045"/>
                    </a:lnTo>
                    <a:close/>
                    <a:moveTo>
                      <a:pt x="10543" y="1045"/>
                    </a:moveTo>
                  </a:path>
                </a:pathLst>
              </a:custGeom>
              <a:solidFill>
                <a:schemeClr val="tx1">
                  <a:lumMod val="50000"/>
                  <a:lumOff val="50000"/>
                </a:schemeClr>
              </a:solidFill>
              <a:ln>
                <a:noFill/>
              </a:ln>
            </p:spPr>
            <p:txBody>
              <a:bodyPr wrap="square" lIns="91440" tIns="45720" rIns="91440" bIns="45720" anchor="ctr">
                <a:normAutofit fontScale="8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9" name="îṩ1íḍe"/>
              <p:cNvSpPr/>
              <p:nvPr/>
            </p:nvSpPr>
            <p:spPr bwMode="auto">
              <a:xfrm>
                <a:off x="4419084" y="2570562"/>
                <a:ext cx="700846" cy="778953"/>
              </a:xfrm>
              <a:custGeom>
                <a:avLst/>
                <a:gdLst/>
                <a:ahLst/>
                <a:cxnLst/>
                <a:rect l="0" t="0" r="r" b="b"/>
                <a:pathLst>
                  <a:path w="19512" h="18283">
                    <a:moveTo>
                      <a:pt x="9756" y="18279"/>
                    </a:moveTo>
                    <a:cubicBezTo>
                      <a:pt x="7111" y="18371"/>
                      <a:pt x="4996" y="16875"/>
                      <a:pt x="3435" y="15215"/>
                    </a:cubicBezTo>
                    <a:cubicBezTo>
                      <a:pt x="1198" y="12838"/>
                      <a:pt x="-1044" y="9313"/>
                      <a:pt x="524" y="3513"/>
                    </a:cubicBezTo>
                    <a:cubicBezTo>
                      <a:pt x="2347" y="-3229"/>
                      <a:pt x="1163" y="1387"/>
                      <a:pt x="1255" y="3753"/>
                    </a:cubicBezTo>
                    <a:cubicBezTo>
                      <a:pt x="1331" y="5374"/>
                      <a:pt x="1221" y="10877"/>
                      <a:pt x="4474" y="13663"/>
                    </a:cubicBezTo>
                    <a:cubicBezTo>
                      <a:pt x="5294" y="14366"/>
                      <a:pt x="6894" y="15304"/>
                      <a:pt x="8128" y="15350"/>
                    </a:cubicBezTo>
                    <a:cubicBezTo>
                      <a:pt x="8666" y="15302"/>
                      <a:pt x="9088" y="14772"/>
                      <a:pt x="9664" y="14772"/>
                    </a:cubicBezTo>
                    <a:cubicBezTo>
                      <a:pt x="9695" y="14772"/>
                      <a:pt x="9726" y="14774"/>
                      <a:pt x="9756" y="14777"/>
                    </a:cubicBezTo>
                    <a:cubicBezTo>
                      <a:pt x="9786" y="14774"/>
                      <a:pt x="9817" y="14772"/>
                      <a:pt x="9848" y="14772"/>
                    </a:cubicBezTo>
                    <a:cubicBezTo>
                      <a:pt x="10424" y="14772"/>
                      <a:pt x="10846" y="15302"/>
                      <a:pt x="11384" y="15350"/>
                    </a:cubicBezTo>
                    <a:cubicBezTo>
                      <a:pt x="12618" y="15304"/>
                      <a:pt x="14218" y="14366"/>
                      <a:pt x="15038" y="13663"/>
                    </a:cubicBezTo>
                    <a:cubicBezTo>
                      <a:pt x="18291" y="10877"/>
                      <a:pt x="18181" y="5374"/>
                      <a:pt x="18257" y="3753"/>
                    </a:cubicBezTo>
                    <a:cubicBezTo>
                      <a:pt x="18349" y="1387"/>
                      <a:pt x="17165" y="-3229"/>
                      <a:pt x="18988" y="3513"/>
                    </a:cubicBezTo>
                    <a:cubicBezTo>
                      <a:pt x="20556" y="9313"/>
                      <a:pt x="18314" y="12838"/>
                      <a:pt x="16078" y="15215"/>
                    </a:cubicBezTo>
                    <a:cubicBezTo>
                      <a:pt x="14516" y="16875"/>
                      <a:pt x="12401" y="18371"/>
                      <a:pt x="9756" y="18279"/>
                    </a:cubicBezTo>
                    <a:close/>
                    <a:moveTo>
                      <a:pt x="9756" y="18279"/>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0" name="íşḷiḋe"/>
              <p:cNvSpPr/>
              <p:nvPr/>
            </p:nvSpPr>
            <p:spPr bwMode="auto">
              <a:xfrm>
                <a:off x="4695916" y="3590747"/>
                <a:ext cx="157810" cy="200849"/>
              </a:xfrm>
              <a:custGeom>
                <a:avLst/>
                <a:gdLst/>
                <a:ahLst/>
                <a:cxnLst/>
                <a:rect l="0" t="0" r="r" b="b"/>
                <a:pathLst>
                  <a:path w="21600" h="21600">
                    <a:moveTo>
                      <a:pt x="10800" y="21600"/>
                    </a:moveTo>
                    <a:cubicBezTo>
                      <a:pt x="16748" y="21600"/>
                      <a:pt x="21600" y="16749"/>
                      <a:pt x="21600" y="10800"/>
                    </a:cubicBezTo>
                    <a:cubicBezTo>
                      <a:pt x="21600" y="4851"/>
                      <a:pt x="16748" y="0"/>
                      <a:pt x="10800" y="0"/>
                    </a:cubicBezTo>
                    <a:cubicBezTo>
                      <a:pt x="4852" y="0"/>
                      <a:pt x="0" y="4851"/>
                      <a:pt x="0" y="10800"/>
                    </a:cubicBezTo>
                    <a:cubicBezTo>
                      <a:pt x="0" y="16749"/>
                      <a:pt x="4852" y="21600"/>
                      <a:pt x="10800" y="21600"/>
                    </a:cubicBezTo>
                    <a:close/>
                    <a:moveTo>
                      <a:pt x="10800" y="21600"/>
                    </a:moveTo>
                  </a:path>
                </a:pathLst>
              </a:custGeom>
              <a:solidFill>
                <a:schemeClr val="tx1">
                  <a:lumMod val="50000"/>
                  <a:lumOff val="50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1" name="ïş1iḍê"/>
              <p:cNvSpPr/>
              <p:nvPr/>
            </p:nvSpPr>
            <p:spPr bwMode="auto">
              <a:xfrm>
                <a:off x="4466374" y="2307015"/>
                <a:ext cx="733790" cy="492558"/>
              </a:xfrm>
              <a:custGeom>
                <a:avLst/>
                <a:gdLst/>
                <a:ahLst/>
                <a:cxnLst/>
                <a:rect l="0" t="0" r="r" b="b"/>
                <a:pathLst>
                  <a:path w="20501" h="19584">
                    <a:moveTo>
                      <a:pt x="0" y="17239"/>
                    </a:moveTo>
                    <a:cubicBezTo>
                      <a:pt x="1696" y="10739"/>
                      <a:pt x="3687" y="7189"/>
                      <a:pt x="6713" y="8102"/>
                    </a:cubicBezTo>
                    <a:cubicBezTo>
                      <a:pt x="9607" y="10893"/>
                      <a:pt x="15458" y="21214"/>
                      <a:pt x="20175" y="19364"/>
                    </a:cubicBezTo>
                    <a:cubicBezTo>
                      <a:pt x="21600" y="11065"/>
                      <a:pt x="17922" y="8440"/>
                      <a:pt x="17488" y="8053"/>
                    </a:cubicBezTo>
                    <a:cubicBezTo>
                      <a:pt x="17262" y="7853"/>
                      <a:pt x="13483" y="457"/>
                      <a:pt x="9027" y="19"/>
                    </a:cubicBezTo>
                    <a:cubicBezTo>
                      <a:pt x="4901" y="-386"/>
                      <a:pt x="69" y="5657"/>
                      <a:pt x="0" y="17239"/>
                    </a:cubicBezTo>
                    <a:close/>
                    <a:moveTo>
                      <a:pt x="0" y="17239"/>
                    </a:moveTo>
                  </a:path>
                </a:pathLst>
              </a:custGeom>
              <a:solidFill>
                <a:schemeClr val="tx1">
                  <a:lumMod val="50000"/>
                  <a:lumOff val="50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68" name="ïŝlíďé"/>
            <p:cNvGrpSpPr/>
            <p:nvPr/>
          </p:nvGrpSpPr>
          <p:grpSpPr>
            <a:xfrm>
              <a:off x="4949354" y="1730936"/>
              <a:ext cx="2303918" cy="2388403"/>
              <a:chOff x="5040228" y="1444108"/>
              <a:chExt cx="2303918" cy="2388403"/>
            </a:xfrm>
          </p:grpSpPr>
          <p:sp>
            <p:nvSpPr>
              <p:cNvPr id="612" name="ïṡ1íďé"/>
              <p:cNvSpPr/>
              <p:nvPr/>
            </p:nvSpPr>
            <p:spPr bwMode="auto">
              <a:xfrm>
                <a:off x="5129494" y="1444108"/>
                <a:ext cx="2137607" cy="1947385"/>
              </a:xfrm>
              <a:custGeom>
                <a:avLst/>
                <a:gdLst/>
                <a:ahLst/>
                <a:cxnLst/>
                <a:rect l="0" t="0" r="r" b="b"/>
                <a:pathLst>
                  <a:path w="21419" h="19967">
                    <a:moveTo>
                      <a:pt x="3595" y="16534"/>
                    </a:moveTo>
                    <a:cubicBezTo>
                      <a:pt x="1872" y="16211"/>
                      <a:pt x="1958" y="14192"/>
                      <a:pt x="2171" y="13211"/>
                    </a:cubicBezTo>
                    <a:cubicBezTo>
                      <a:pt x="4403" y="14388"/>
                      <a:pt x="3864" y="11376"/>
                      <a:pt x="3391" y="8744"/>
                    </a:cubicBezTo>
                    <a:cubicBezTo>
                      <a:pt x="2751" y="5188"/>
                      <a:pt x="3851" y="935"/>
                      <a:pt x="8289" y="935"/>
                    </a:cubicBezTo>
                    <a:cubicBezTo>
                      <a:pt x="10858" y="-1420"/>
                      <a:pt x="18516" y="566"/>
                      <a:pt x="17766" y="8112"/>
                    </a:cubicBezTo>
                    <a:cubicBezTo>
                      <a:pt x="17516" y="10632"/>
                      <a:pt x="16396" y="16425"/>
                      <a:pt x="19311" y="12982"/>
                    </a:cubicBezTo>
                    <a:cubicBezTo>
                      <a:pt x="19524" y="13963"/>
                      <a:pt x="19151" y="15109"/>
                      <a:pt x="18154" y="16117"/>
                    </a:cubicBezTo>
                    <a:cubicBezTo>
                      <a:pt x="18652" y="17633"/>
                      <a:pt x="21043" y="17782"/>
                      <a:pt x="21416" y="15765"/>
                    </a:cubicBezTo>
                    <a:cubicBezTo>
                      <a:pt x="21497" y="18712"/>
                      <a:pt x="19941" y="19731"/>
                      <a:pt x="18489" y="19929"/>
                    </a:cubicBezTo>
                    <a:cubicBezTo>
                      <a:pt x="18034" y="19991"/>
                      <a:pt x="4433" y="19973"/>
                      <a:pt x="4052" y="19907"/>
                    </a:cubicBezTo>
                    <a:cubicBezTo>
                      <a:pt x="2454" y="20180"/>
                      <a:pt x="-103" y="19417"/>
                      <a:pt x="4" y="15547"/>
                    </a:cubicBezTo>
                    <a:cubicBezTo>
                      <a:pt x="376" y="17564"/>
                      <a:pt x="2680" y="18362"/>
                      <a:pt x="3595" y="16534"/>
                    </a:cubicBezTo>
                    <a:close/>
                    <a:moveTo>
                      <a:pt x="3595" y="16534"/>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3" name="íšļíḍê"/>
              <p:cNvSpPr/>
              <p:nvPr/>
            </p:nvSpPr>
            <p:spPr bwMode="auto">
              <a:xfrm>
                <a:off x="5040228" y="2523804"/>
                <a:ext cx="2303918" cy="1308707"/>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7"/>
                      <a:pt x="7455" y="4177"/>
                      <a:pt x="7432" y="0"/>
                    </a:cubicBezTo>
                    <a:lnTo>
                      <a:pt x="14010" y="0"/>
                    </a:lnTo>
                    <a:cubicBezTo>
                      <a:pt x="13988" y="4177"/>
                      <a:pt x="12812" y="8607"/>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4" name="isľïḍe"/>
              <p:cNvSpPr/>
              <p:nvPr/>
            </p:nvSpPr>
            <p:spPr bwMode="auto">
              <a:xfrm>
                <a:off x="5750107" y="2953132"/>
                <a:ext cx="870345" cy="718912"/>
              </a:xfrm>
              <a:custGeom>
                <a:avLst/>
                <a:gdLst/>
                <a:ahLst/>
                <a:cxnLst/>
                <a:rect l="0" t="0" r="r" b="b"/>
                <a:pathLst>
                  <a:path w="20783" h="21600">
                    <a:moveTo>
                      <a:pt x="72" y="7974"/>
                    </a:moveTo>
                    <a:cubicBezTo>
                      <a:pt x="2566" y="6867"/>
                      <a:pt x="3956" y="3846"/>
                      <a:pt x="4665" y="414"/>
                    </a:cubicBezTo>
                    <a:cubicBezTo>
                      <a:pt x="6521" y="146"/>
                      <a:pt x="8514" y="0"/>
                      <a:pt x="10588" y="0"/>
                    </a:cubicBezTo>
                    <a:cubicBezTo>
                      <a:pt x="12641" y="0"/>
                      <a:pt x="14613" y="143"/>
                      <a:pt x="16453" y="405"/>
                    </a:cubicBezTo>
                    <a:cubicBezTo>
                      <a:pt x="17096" y="3788"/>
                      <a:pt x="18370" y="6767"/>
                      <a:pt x="20721" y="7974"/>
                    </a:cubicBezTo>
                    <a:cubicBezTo>
                      <a:pt x="21183" y="12384"/>
                      <a:pt x="19180" y="16051"/>
                      <a:pt x="10588" y="21600"/>
                    </a:cubicBezTo>
                    <a:cubicBezTo>
                      <a:pt x="1393" y="16490"/>
                      <a:pt x="-417" y="13197"/>
                      <a:pt x="72" y="7974"/>
                    </a:cubicBezTo>
                    <a:close/>
                    <a:moveTo>
                      <a:pt x="72" y="797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5" name="íşḻiḋê"/>
              <p:cNvSpPr/>
              <p:nvPr/>
            </p:nvSpPr>
            <p:spPr bwMode="auto">
              <a:xfrm>
                <a:off x="5507813" y="1584384"/>
                <a:ext cx="1364498" cy="1460672"/>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3"/>
                      <a:pt x="19476" y="16115"/>
                      <a:pt x="18913" y="16291"/>
                    </a:cubicBezTo>
                    <a:cubicBezTo>
                      <a:pt x="18123" y="17825"/>
                      <a:pt x="17021" y="19158"/>
                      <a:pt x="15634" y="20105"/>
                    </a:cubicBezTo>
                    <a:cubicBezTo>
                      <a:pt x="14262" y="21043"/>
                      <a:pt x="12625" y="21600"/>
                      <a:pt x="10750" y="21600"/>
                    </a:cubicBezTo>
                    <a:lnTo>
                      <a:pt x="10750" y="20114"/>
                    </a:lnTo>
                    <a:cubicBezTo>
                      <a:pt x="12275" y="20114"/>
                      <a:pt x="13601" y="19665"/>
                      <a:pt x="14707" y="18910"/>
                    </a:cubicBezTo>
                    <a:cubicBezTo>
                      <a:pt x="15952" y="18059"/>
                      <a:pt x="16935" y="16817"/>
                      <a:pt x="17626" y="15380"/>
                    </a:cubicBezTo>
                    <a:cubicBezTo>
                      <a:pt x="17726" y="15149"/>
                      <a:pt x="17949" y="14971"/>
                      <a:pt x="18230" y="14928"/>
                    </a:cubicBezTo>
                    <a:cubicBezTo>
                      <a:pt x="18568" y="14877"/>
                      <a:pt x="18865" y="14680"/>
                      <a:pt x="19111" y="14394"/>
                    </a:cubicBezTo>
                    <a:cubicBezTo>
                      <a:pt x="19434" y="14019"/>
                      <a:pt x="19667" y="13499"/>
                      <a:pt x="19799" y="12928"/>
                    </a:cubicBezTo>
                    <a:cubicBezTo>
                      <a:pt x="19936" y="12335"/>
                      <a:pt x="19959" y="11702"/>
                      <a:pt x="19858" y="11123"/>
                    </a:cubicBezTo>
                    <a:cubicBezTo>
                      <a:pt x="19744" y="10466"/>
                      <a:pt x="19475" y="9891"/>
                      <a:pt x="19036" y="9558"/>
                    </a:cubicBezTo>
                    <a:lnTo>
                      <a:pt x="19036" y="9557"/>
                    </a:lnTo>
                    <a:cubicBezTo>
                      <a:pt x="18875" y="9435"/>
                      <a:pt x="18764" y="9254"/>
                      <a:pt x="18745" y="9044"/>
                    </a:cubicBezTo>
                    <a:cubicBezTo>
                      <a:pt x="18539" y="6882"/>
                      <a:pt x="17721" y="4854"/>
                      <a:pt x="16222" y="3447"/>
                    </a:cubicBezTo>
                    <a:cubicBezTo>
                      <a:pt x="14938" y="2243"/>
                      <a:pt x="13132" y="1486"/>
                      <a:pt x="10750" y="1486"/>
                    </a:cubicBezTo>
                    <a:lnTo>
                      <a:pt x="10750" y="0"/>
                    </a:lnTo>
                    <a:cubicBezTo>
                      <a:pt x="13589" y="0"/>
                      <a:pt x="15766" y="925"/>
                      <a:pt x="17335" y="2396"/>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4" y="10885"/>
                    </a:cubicBezTo>
                    <a:cubicBezTo>
                      <a:pt x="237" y="10007"/>
                      <a:pt x="606" y="9199"/>
                      <a:pt x="1216" y="8622"/>
                    </a:cubicBezTo>
                    <a:cubicBezTo>
                      <a:pt x="1500" y="6239"/>
                      <a:pt x="2457" y="3999"/>
                      <a:pt x="4165" y="2397"/>
                    </a:cubicBezTo>
                    <a:cubicBezTo>
                      <a:pt x="5733" y="925"/>
                      <a:pt x="7911" y="0"/>
                      <a:pt x="10750" y="0"/>
                    </a:cubicBezTo>
                    <a:lnTo>
                      <a:pt x="10750" y="1486"/>
                    </a:lnTo>
                    <a:cubicBezTo>
                      <a:pt x="8368" y="1486"/>
                      <a:pt x="6562" y="2243"/>
                      <a:pt x="5278" y="3447"/>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8"/>
                    </a:cubicBezTo>
                    <a:cubicBezTo>
                      <a:pt x="1833" y="13499"/>
                      <a:pt x="2066" y="14018"/>
                      <a:pt x="2389" y="14394"/>
                    </a:cubicBezTo>
                    <a:cubicBezTo>
                      <a:pt x="2635" y="14680"/>
                      <a:pt x="2932" y="14877"/>
                      <a:pt x="3270" y="14929"/>
                    </a:cubicBez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6" name="is1îde"/>
              <p:cNvSpPr/>
              <p:nvPr/>
            </p:nvSpPr>
            <p:spPr bwMode="auto">
              <a:xfrm>
                <a:off x="5558822" y="1635393"/>
                <a:ext cx="1264073" cy="1359716"/>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8"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7" name="îŝḻíḓe"/>
              <p:cNvSpPr/>
              <p:nvPr/>
            </p:nvSpPr>
            <p:spPr bwMode="auto">
              <a:xfrm>
                <a:off x="5545538" y="1597136"/>
                <a:ext cx="1290109" cy="752918"/>
              </a:xfrm>
              <a:custGeom>
                <a:avLst/>
                <a:gdLst/>
                <a:ahLst/>
                <a:cxnLst/>
                <a:rect l="0" t="0" r="r" b="b"/>
                <a:pathLst>
                  <a:path w="21352" h="20270">
                    <a:moveTo>
                      <a:pt x="10543" y="1045"/>
                    </a:moveTo>
                    <a:cubicBezTo>
                      <a:pt x="6690" y="1180"/>
                      <a:pt x="3069" y="10213"/>
                      <a:pt x="3271" y="17634"/>
                    </a:cubicBezTo>
                    <a:cubicBezTo>
                      <a:pt x="3377"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4" y="9378"/>
                      <a:pt x="4178" y="1007"/>
                      <a:pt x="7992" y="231"/>
                    </a:cubicBezTo>
                    <a:cubicBezTo>
                      <a:pt x="9507" y="-77"/>
                      <a:pt x="12003" y="-82"/>
                      <a:pt x="13434" y="247"/>
                    </a:cubicBezTo>
                    <a:cubicBezTo>
                      <a:pt x="17223" y="1116"/>
                      <a:pt x="20881"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8"/>
                    </a:cubicBezTo>
                    <a:lnTo>
                      <a:pt x="10543" y="1045"/>
                    </a:lnTo>
                    <a:close/>
                    <a:moveTo>
                      <a:pt x="10543" y="1045"/>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8" name="ïṡľídè"/>
              <p:cNvSpPr/>
              <p:nvPr/>
            </p:nvSpPr>
            <p:spPr bwMode="auto">
              <a:xfrm>
                <a:off x="5707068" y="1558879"/>
                <a:ext cx="1029218" cy="674279"/>
              </a:xfrm>
              <a:custGeom>
                <a:avLst/>
                <a:gdLst/>
                <a:ahLst/>
                <a:cxnLst/>
                <a:rect l="0" t="0" r="r" b="b"/>
                <a:pathLst>
                  <a:path w="17965" h="21595">
                    <a:moveTo>
                      <a:pt x="557" y="21595"/>
                    </a:moveTo>
                    <a:cubicBezTo>
                      <a:pt x="367" y="171"/>
                      <a:pt x="16746" y="2456"/>
                      <a:pt x="16355" y="21554"/>
                    </a:cubicBezTo>
                    <a:cubicBezTo>
                      <a:pt x="20524" y="12277"/>
                      <a:pt x="16147" y="5"/>
                      <a:pt x="8419" y="0"/>
                    </a:cubicBezTo>
                    <a:cubicBezTo>
                      <a:pt x="692" y="-5"/>
                      <a:pt x="-1076" y="11959"/>
                      <a:pt x="557" y="21595"/>
                    </a:cubicBezTo>
                    <a:close/>
                    <a:moveTo>
                      <a:pt x="557" y="21595"/>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9" name="íşļïďe"/>
              <p:cNvSpPr/>
              <p:nvPr/>
            </p:nvSpPr>
            <p:spPr bwMode="auto">
              <a:xfrm>
                <a:off x="5741605" y="1720408"/>
                <a:ext cx="1020716" cy="510624"/>
              </a:xfrm>
              <a:custGeom>
                <a:avLst/>
                <a:gdLst/>
                <a:ahLst/>
                <a:cxnLst/>
                <a:rect l="0" t="0" r="r" b="b"/>
                <a:pathLst>
                  <a:path w="20547" h="11924">
                    <a:moveTo>
                      <a:pt x="0" y="11924"/>
                    </a:moveTo>
                    <a:cubicBezTo>
                      <a:pt x="1788" y="6337"/>
                      <a:pt x="3887" y="2424"/>
                      <a:pt x="8686" y="3210"/>
                    </a:cubicBezTo>
                    <a:cubicBezTo>
                      <a:pt x="11738" y="5609"/>
                      <a:pt x="15124" y="12818"/>
                      <a:pt x="20098" y="11227"/>
                    </a:cubicBezTo>
                    <a:cubicBezTo>
                      <a:pt x="21600" y="4094"/>
                      <a:pt x="18895" y="4361"/>
                      <a:pt x="18436" y="4029"/>
                    </a:cubicBezTo>
                    <a:cubicBezTo>
                      <a:pt x="17978" y="3696"/>
                      <a:pt x="151" y="-8782"/>
                      <a:pt x="0" y="11924"/>
                    </a:cubicBezTo>
                    <a:close/>
                    <a:moveTo>
                      <a:pt x="0" y="11924"/>
                    </a:moveTo>
                  </a:path>
                </a:pathLst>
              </a:custGeom>
              <a:solidFill>
                <a:srgbClr val="2363AF"/>
              </a:solidFill>
              <a:ln>
                <a:noFill/>
              </a:ln>
            </p:spPr>
            <p:txBody>
              <a:bodyPr wrap="square" lIns="91440" tIns="45720" rIns="91440" bIns="45720" anchor="ctr">
                <a:normAutofit fontScale="8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0" name="ïšļiḓè"/>
              <p:cNvSpPr/>
              <p:nvPr/>
            </p:nvSpPr>
            <p:spPr bwMode="auto">
              <a:xfrm>
                <a:off x="5129494" y="3263439"/>
                <a:ext cx="2136013" cy="569072"/>
              </a:xfrm>
              <a:custGeom>
                <a:avLst/>
                <a:gdLst/>
                <a:ahLst/>
                <a:cxnLst/>
                <a:rect l="0" t="0" r="r" b="b"/>
                <a:pathLst>
                  <a:path w="20657" h="21600">
                    <a:moveTo>
                      <a:pt x="877" y="6335"/>
                    </a:moveTo>
                    <a:cubicBezTo>
                      <a:pt x="1494" y="3951"/>
                      <a:pt x="3552" y="1529"/>
                      <a:pt x="4703" y="148"/>
                    </a:cubicBezTo>
                    <a:cubicBezTo>
                      <a:pt x="2251" y="17956"/>
                      <a:pt x="8622" y="21600"/>
                      <a:pt x="10308" y="15406"/>
                    </a:cubicBezTo>
                    <a:cubicBezTo>
                      <a:pt x="11869" y="21600"/>
                      <a:pt x="18022" y="17849"/>
                      <a:pt x="15838" y="0"/>
                    </a:cubicBezTo>
                    <a:cubicBezTo>
                      <a:pt x="17025" y="1339"/>
                      <a:pt x="19024" y="3779"/>
                      <a:pt x="19745" y="6068"/>
                    </a:cubicBezTo>
                    <a:cubicBezTo>
                      <a:pt x="21052" y="10222"/>
                      <a:pt x="20777" y="16419"/>
                      <a:pt x="20024" y="21600"/>
                    </a:cubicBezTo>
                    <a:lnTo>
                      <a:pt x="734" y="21600"/>
                    </a:lnTo>
                    <a:cubicBezTo>
                      <a:pt x="33" y="16215"/>
                      <a:pt x="-548" y="11846"/>
                      <a:pt x="877" y="6335"/>
                    </a:cubicBezTo>
                    <a:close/>
                    <a:moveTo>
                      <a:pt x="877" y="6335"/>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74" name="iṣļiḑé"/>
            <p:cNvGrpSpPr/>
            <p:nvPr/>
          </p:nvGrpSpPr>
          <p:grpSpPr>
            <a:xfrm>
              <a:off x="2581675" y="2886084"/>
              <a:ext cx="1206155" cy="1233255"/>
              <a:chOff x="2672549" y="2600317"/>
              <a:chExt cx="1206155" cy="1233255"/>
            </a:xfrm>
          </p:grpSpPr>
          <p:sp>
            <p:nvSpPr>
              <p:cNvPr id="603" name="ïŝlíḋê"/>
              <p:cNvSpPr/>
              <p:nvPr/>
            </p:nvSpPr>
            <p:spPr bwMode="auto">
              <a:xfrm>
                <a:off x="2919093" y="2600317"/>
                <a:ext cx="715723" cy="1139207"/>
              </a:xfrm>
              <a:custGeom>
                <a:avLst/>
                <a:gdLst/>
                <a:ahLst/>
                <a:cxnLst/>
                <a:rect l="0" t="0" r="r" b="b"/>
                <a:pathLst>
                  <a:path w="12025" h="21600">
                    <a:moveTo>
                      <a:pt x="8955" y="21600"/>
                    </a:moveTo>
                    <a:cubicBezTo>
                      <a:pt x="9904" y="18963"/>
                      <a:pt x="16848" y="0"/>
                      <a:pt x="6048" y="0"/>
                    </a:cubicBezTo>
                    <a:cubicBezTo>
                      <a:pt x="-4752" y="0"/>
                      <a:pt x="1963" y="18901"/>
                      <a:pt x="3157" y="21600"/>
                    </a:cubicBezTo>
                    <a:lnTo>
                      <a:pt x="8955" y="21600"/>
                    </a:lnTo>
                    <a:close/>
                    <a:moveTo>
                      <a:pt x="8955"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4" name="îṣḷíďé"/>
              <p:cNvSpPr/>
              <p:nvPr/>
            </p:nvSpPr>
            <p:spPr bwMode="auto">
              <a:xfrm>
                <a:off x="2672549" y="3148666"/>
                <a:ext cx="1206155" cy="684906"/>
              </a:xfrm>
              <a:custGeom>
                <a:avLst/>
                <a:gdLst/>
                <a:ahLst/>
                <a:cxnLst/>
                <a:rect l="0" t="0" r="r" b="b"/>
                <a:pathLst>
                  <a:path w="21443" h="21600">
                    <a:moveTo>
                      <a:pt x="722" y="21600"/>
                    </a:moveTo>
                    <a:cubicBezTo>
                      <a:pt x="297" y="20402"/>
                      <a:pt x="18" y="19184"/>
                      <a:pt x="1" y="18027"/>
                    </a:cubicBezTo>
                    <a:cubicBezTo>
                      <a:pt x="-79" y="12668"/>
                      <a:pt x="3517" y="12180"/>
                      <a:pt x="6073" y="10394"/>
                    </a:cubicBezTo>
                    <a:cubicBezTo>
                      <a:pt x="8630" y="8608"/>
                      <a:pt x="7455" y="4177"/>
                      <a:pt x="7432" y="0"/>
                    </a:cubicBezTo>
                    <a:lnTo>
                      <a:pt x="14010" y="0"/>
                    </a:lnTo>
                    <a:cubicBezTo>
                      <a:pt x="13988" y="4177"/>
                      <a:pt x="12812" y="8608"/>
                      <a:pt x="15369" y="10394"/>
                    </a:cubicBezTo>
                    <a:cubicBezTo>
                      <a:pt x="17925" y="12180"/>
                      <a:pt x="21521" y="12668"/>
                      <a:pt x="21441" y="18027"/>
                    </a:cubicBezTo>
                    <a:cubicBezTo>
                      <a:pt x="21424" y="19184"/>
                      <a:pt x="21146" y="20402"/>
                      <a:pt x="20720" y="21600"/>
                    </a:cubicBezTo>
                    <a:lnTo>
                      <a:pt x="722" y="21600"/>
                    </a:lnTo>
                    <a:close/>
                    <a:moveTo>
                      <a:pt x="722"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5" name="ïŝľiďe"/>
              <p:cNvSpPr/>
              <p:nvPr/>
            </p:nvSpPr>
            <p:spPr bwMode="auto">
              <a:xfrm>
                <a:off x="2774567" y="3276190"/>
                <a:ext cx="998930" cy="529752"/>
              </a:xfrm>
              <a:custGeom>
                <a:avLst/>
                <a:gdLst/>
                <a:ahLst/>
                <a:cxnLst/>
                <a:rect l="0" t="0" r="r" b="b"/>
                <a:pathLst>
                  <a:path w="21600" h="19120">
                    <a:moveTo>
                      <a:pt x="0" y="12414"/>
                    </a:moveTo>
                    <a:cubicBezTo>
                      <a:pt x="1220" y="10270"/>
                      <a:pt x="3712" y="9852"/>
                      <a:pt x="6003" y="8503"/>
                    </a:cubicBezTo>
                    <a:cubicBezTo>
                      <a:pt x="8293" y="7154"/>
                      <a:pt x="7621" y="3510"/>
                      <a:pt x="7438" y="0"/>
                    </a:cubicBezTo>
                    <a:lnTo>
                      <a:pt x="14162" y="0"/>
                    </a:lnTo>
                    <a:cubicBezTo>
                      <a:pt x="13979" y="3510"/>
                      <a:pt x="13307" y="7154"/>
                      <a:pt x="15597" y="8503"/>
                    </a:cubicBezTo>
                    <a:cubicBezTo>
                      <a:pt x="17888" y="9852"/>
                      <a:pt x="20380" y="10270"/>
                      <a:pt x="21600" y="12414"/>
                    </a:cubicBezTo>
                    <a:cubicBezTo>
                      <a:pt x="14400" y="21108"/>
                      <a:pt x="7200" y="21600"/>
                      <a:pt x="0" y="12414"/>
                    </a:cubicBezTo>
                    <a:close/>
                    <a:moveTo>
                      <a:pt x="0" y="1241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6" name="îṧḻíḓe"/>
              <p:cNvSpPr/>
              <p:nvPr/>
            </p:nvSpPr>
            <p:spPr bwMode="auto">
              <a:xfrm>
                <a:off x="2914311" y="2651326"/>
                <a:ext cx="723162" cy="772578"/>
              </a:xfrm>
              <a:custGeom>
                <a:avLst/>
                <a:gdLst/>
                <a:ahLst/>
                <a:cxnLst/>
                <a:rect l="0" t="0" r="r" b="b"/>
                <a:pathLst>
                  <a:path w="21499" h="21600">
                    <a:moveTo>
                      <a:pt x="20291" y="8594"/>
                    </a:moveTo>
                    <a:cubicBezTo>
                      <a:pt x="20896" y="9180"/>
                      <a:pt x="21263" y="9989"/>
                      <a:pt x="21416" y="10866"/>
                    </a:cubicBezTo>
                    <a:cubicBezTo>
                      <a:pt x="21550" y="11638"/>
                      <a:pt x="21521" y="12470"/>
                      <a:pt x="21344" y="13239"/>
                    </a:cubicBezTo>
                    <a:cubicBezTo>
                      <a:pt x="21161" y="14032"/>
                      <a:pt x="20817" y="14776"/>
                      <a:pt x="20328" y="15346"/>
                    </a:cubicBezTo>
                    <a:cubicBezTo>
                      <a:pt x="19941" y="15796"/>
                      <a:pt x="19466" y="16140"/>
                      <a:pt x="18908" y="16326"/>
                    </a:cubicBezTo>
                    <a:cubicBezTo>
                      <a:pt x="18120" y="17841"/>
                      <a:pt x="17025" y="19159"/>
                      <a:pt x="15650" y="20099"/>
                    </a:cubicBezTo>
                    <a:cubicBezTo>
                      <a:pt x="14273" y="21041"/>
                      <a:pt x="12631" y="21600"/>
                      <a:pt x="10750" y="21600"/>
                    </a:cubicBezTo>
                    <a:lnTo>
                      <a:pt x="10750" y="19903"/>
                    </a:lnTo>
                    <a:cubicBezTo>
                      <a:pt x="12232" y="19903"/>
                      <a:pt x="13519" y="19467"/>
                      <a:pt x="14592" y="18734"/>
                    </a:cubicBezTo>
                    <a:cubicBezTo>
                      <a:pt x="15804" y="17905"/>
                      <a:pt x="16763" y="16693"/>
                      <a:pt x="17437" y="15290"/>
                    </a:cubicBezTo>
                    <a:cubicBezTo>
                      <a:pt x="17552" y="15026"/>
                      <a:pt x="17806" y="14823"/>
                      <a:pt x="18127" y="14774"/>
                    </a:cubicBezTo>
                    <a:cubicBezTo>
                      <a:pt x="18429" y="14727"/>
                      <a:pt x="18698" y="14548"/>
                      <a:pt x="18924" y="14285"/>
                    </a:cubicBezTo>
                    <a:cubicBezTo>
                      <a:pt x="19231" y="13928"/>
                      <a:pt x="19453" y="13431"/>
                      <a:pt x="19580" y="12881"/>
                    </a:cubicBezTo>
                    <a:cubicBezTo>
                      <a:pt x="19712" y="12309"/>
                      <a:pt x="19735" y="11697"/>
                      <a:pt x="19638" y="11137"/>
                    </a:cubicBezTo>
                    <a:cubicBezTo>
                      <a:pt x="19529" y="10514"/>
                      <a:pt x="19277" y="9969"/>
                      <a:pt x="18867" y="9659"/>
                    </a:cubicBezTo>
                    <a:lnTo>
                      <a:pt x="18868" y="9658"/>
                    </a:lnTo>
                    <a:cubicBezTo>
                      <a:pt x="18684" y="9518"/>
                      <a:pt x="18558" y="9311"/>
                      <a:pt x="18536" y="9072"/>
                    </a:cubicBezTo>
                    <a:cubicBezTo>
                      <a:pt x="18334" y="6957"/>
                      <a:pt x="17537" y="4976"/>
                      <a:pt x="16076" y="3604"/>
                    </a:cubicBezTo>
                    <a:cubicBezTo>
                      <a:pt x="14828" y="2433"/>
                      <a:pt x="13070" y="1697"/>
                      <a:pt x="10750" y="1697"/>
                    </a:cubicBezTo>
                    <a:lnTo>
                      <a:pt x="10750" y="0"/>
                    </a:lnTo>
                    <a:cubicBezTo>
                      <a:pt x="13592" y="0"/>
                      <a:pt x="15773" y="928"/>
                      <a:pt x="17346" y="2404"/>
                    </a:cubicBezTo>
                    <a:cubicBezTo>
                      <a:pt x="19045" y="4000"/>
                      <a:pt x="20002" y="6225"/>
                      <a:pt x="20291" y="8594"/>
                    </a:cubicBezTo>
                    <a:close/>
                    <a:moveTo>
                      <a:pt x="10750" y="21600"/>
                    </a:moveTo>
                    <a:cubicBezTo>
                      <a:pt x="8870" y="21600"/>
                      <a:pt x="7227" y="21041"/>
                      <a:pt x="5850" y="20099"/>
                    </a:cubicBezTo>
                    <a:cubicBezTo>
                      <a:pt x="4475" y="19159"/>
                      <a:pt x="3380" y="17841"/>
                      <a:pt x="2592" y="16326"/>
                    </a:cubicBezTo>
                    <a:cubicBezTo>
                      <a:pt x="2033" y="16140"/>
                      <a:pt x="1559" y="15796"/>
                      <a:pt x="1172" y="15346"/>
                    </a:cubicBezTo>
                    <a:cubicBezTo>
                      <a:pt x="683" y="14776"/>
                      <a:pt x="339" y="14032"/>
                      <a:pt x="156" y="13239"/>
                    </a:cubicBezTo>
                    <a:cubicBezTo>
                      <a:pt x="-21" y="12470"/>
                      <a:pt x="-50" y="11638"/>
                      <a:pt x="85" y="10866"/>
                    </a:cubicBezTo>
                    <a:cubicBezTo>
                      <a:pt x="237" y="9989"/>
                      <a:pt x="604" y="9180"/>
                      <a:pt x="1209" y="8594"/>
                    </a:cubicBezTo>
                    <a:cubicBezTo>
                      <a:pt x="1498" y="6225"/>
                      <a:pt x="2454" y="4000"/>
                      <a:pt x="4154" y="2405"/>
                    </a:cubicBezTo>
                    <a:cubicBezTo>
                      <a:pt x="5727" y="928"/>
                      <a:pt x="7909" y="0"/>
                      <a:pt x="10750" y="0"/>
                    </a:cubicBezTo>
                    <a:lnTo>
                      <a:pt x="10750" y="1697"/>
                    </a:lnTo>
                    <a:cubicBezTo>
                      <a:pt x="8430" y="1697"/>
                      <a:pt x="6672" y="2433"/>
                      <a:pt x="5424" y="3604"/>
                    </a:cubicBezTo>
                    <a:cubicBezTo>
                      <a:pt x="3973" y="4968"/>
                      <a:pt x="3176" y="6932"/>
                      <a:pt x="2969" y="9031"/>
                    </a:cubicBezTo>
                    <a:cubicBezTo>
                      <a:pt x="2959" y="9267"/>
                      <a:pt x="2845" y="9499"/>
                      <a:pt x="2633" y="9659"/>
                    </a:cubicBezTo>
                    <a:cubicBezTo>
                      <a:pt x="2224" y="9969"/>
                      <a:pt x="1971" y="10514"/>
                      <a:pt x="1863" y="11137"/>
                    </a:cubicBezTo>
                    <a:cubicBezTo>
                      <a:pt x="1765" y="11697"/>
                      <a:pt x="1788" y="12308"/>
                      <a:pt x="1920" y="12882"/>
                    </a:cubicBezTo>
                    <a:cubicBezTo>
                      <a:pt x="2047" y="13431"/>
                      <a:pt x="2269" y="13928"/>
                      <a:pt x="2576" y="14285"/>
                    </a:cubicBezTo>
                    <a:cubicBezTo>
                      <a:pt x="2802" y="14548"/>
                      <a:pt x="3071" y="14727"/>
                      <a:pt x="3373" y="14774"/>
                    </a:cubicBezTo>
                    <a:lnTo>
                      <a:pt x="3373" y="14775"/>
                    </a:lnTo>
                    <a:cubicBezTo>
                      <a:pt x="3662" y="14819"/>
                      <a:pt x="3922" y="14994"/>
                      <a:pt x="4051" y="15264"/>
                    </a:cubicBezTo>
                    <a:cubicBezTo>
                      <a:pt x="4726" y="16678"/>
                      <a:pt x="5689" y="17900"/>
                      <a:pt x="6908" y="18734"/>
                    </a:cubicBezTo>
                    <a:cubicBezTo>
                      <a:pt x="7981" y="19467"/>
                      <a:pt x="9268" y="19903"/>
                      <a:pt x="10750" y="19903"/>
                    </a:cubicBezTo>
                    <a:lnTo>
                      <a:pt x="10750" y="21600"/>
                    </a:lnTo>
                    <a:close/>
                    <a:moveTo>
                      <a:pt x="10750"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7" name="iSlïďe"/>
              <p:cNvSpPr/>
              <p:nvPr/>
            </p:nvSpPr>
            <p:spPr bwMode="auto">
              <a:xfrm>
                <a:off x="2944598" y="2685332"/>
                <a:ext cx="662057" cy="712004"/>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0"/>
                      <a:pt x="4348" y="0"/>
                      <a:pt x="9952" y="0"/>
                    </a:cubicBezTo>
                    <a:cubicBezTo>
                      <a:pt x="15556"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8" name="îṥḻîḍe"/>
              <p:cNvSpPr/>
              <p:nvPr/>
            </p:nvSpPr>
            <p:spPr bwMode="auto">
              <a:xfrm>
                <a:off x="2940347" y="2664079"/>
                <a:ext cx="675341" cy="394259"/>
              </a:xfrm>
              <a:custGeom>
                <a:avLst/>
                <a:gdLst/>
                <a:ahLst/>
                <a:cxnLst/>
                <a:rect l="0" t="0" r="r" b="b"/>
                <a:pathLst>
                  <a:path w="21352" h="20270">
                    <a:moveTo>
                      <a:pt x="10543" y="1046"/>
                    </a:moveTo>
                    <a:cubicBezTo>
                      <a:pt x="6690" y="1180"/>
                      <a:pt x="3069" y="10214"/>
                      <a:pt x="3271" y="17635"/>
                    </a:cubicBezTo>
                    <a:cubicBezTo>
                      <a:pt x="3377" y="21518"/>
                      <a:pt x="3134" y="20507"/>
                      <a:pt x="2701" y="18447"/>
                    </a:cubicBezTo>
                    <a:cubicBezTo>
                      <a:pt x="2471" y="17350"/>
                      <a:pt x="2119" y="16270"/>
                      <a:pt x="1587" y="16266"/>
                    </a:cubicBezTo>
                    <a:cubicBezTo>
                      <a:pt x="1212" y="16264"/>
                      <a:pt x="935" y="16806"/>
                      <a:pt x="817" y="17214"/>
                    </a:cubicBezTo>
                    <a:cubicBezTo>
                      <a:pt x="515" y="18259"/>
                      <a:pt x="-124" y="17215"/>
                      <a:pt x="21" y="15314"/>
                    </a:cubicBezTo>
                    <a:cubicBezTo>
                      <a:pt x="474" y="9379"/>
                      <a:pt x="4178" y="1007"/>
                      <a:pt x="7992" y="231"/>
                    </a:cubicBezTo>
                    <a:cubicBezTo>
                      <a:pt x="9507" y="-76"/>
                      <a:pt x="12003" y="-82"/>
                      <a:pt x="13434" y="247"/>
                    </a:cubicBezTo>
                    <a:cubicBezTo>
                      <a:pt x="17223" y="1117"/>
                      <a:pt x="20881" y="9417"/>
                      <a:pt x="21331" y="15314"/>
                    </a:cubicBezTo>
                    <a:cubicBezTo>
                      <a:pt x="21476" y="17215"/>
                      <a:pt x="20836" y="18259"/>
                      <a:pt x="20535" y="17214"/>
                    </a:cubicBezTo>
                    <a:cubicBezTo>
                      <a:pt x="20417" y="16806"/>
                      <a:pt x="20141" y="16264"/>
                      <a:pt x="19765" y="16266"/>
                    </a:cubicBezTo>
                    <a:cubicBezTo>
                      <a:pt x="19233" y="16270"/>
                      <a:pt x="18881" y="17350"/>
                      <a:pt x="18651" y="18447"/>
                    </a:cubicBezTo>
                    <a:cubicBezTo>
                      <a:pt x="18219" y="20507"/>
                      <a:pt x="18015" y="21518"/>
                      <a:pt x="18120" y="17635"/>
                    </a:cubicBezTo>
                    <a:cubicBezTo>
                      <a:pt x="18321" y="10274"/>
                      <a:pt x="14718" y="1327"/>
                      <a:pt x="10904" y="1049"/>
                    </a:cubicBezTo>
                    <a:lnTo>
                      <a:pt x="10543" y="1046"/>
                    </a:lnTo>
                    <a:close/>
                    <a:moveTo>
                      <a:pt x="10543" y="1046"/>
                    </a:moveTo>
                  </a:path>
                </a:pathLst>
              </a:custGeom>
              <a:solidFill>
                <a:schemeClr val="bg1">
                  <a:lumMod val="75000"/>
                </a:schemeClr>
              </a:solidFill>
              <a:ln>
                <a:noFill/>
              </a:ln>
            </p:spPr>
            <p:txBody>
              <a:bodyPr wrap="square" lIns="91440" tIns="45720" rIns="91440" bIns="45720" anchor="ctr">
                <a:normAutofit fontScale="5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9" name="ïŝ1îďè"/>
              <p:cNvSpPr/>
              <p:nvPr/>
            </p:nvSpPr>
            <p:spPr bwMode="auto">
              <a:xfrm>
                <a:off x="3025363" y="2642825"/>
                <a:ext cx="538785" cy="352814"/>
              </a:xfrm>
              <a:custGeom>
                <a:avLst/>
                <a:gdLst/>
                <a:ahLst/>
                <a:cxnLst/>
                <a:rect l="0" t="0" r="r" b="b"/>
                <a:pathLst>
                  <a:path w="17965" h="21595">
                    <a:moveTo>
                      <a:pt x="557" y="21595"/>
                    </a:moveTo>
                    <a:cubicBezTo>
                      <a:pt x="366" y="172"/>
                      <a:pt x="16745" y="2456"/>
                      <a:pt x="16354" y="21554"/>
                    </a:cubicBezTo>
                    <a:cubicBezTo>
                      <a:pt x="20523" y="12277"/>
                      <a:pt x="16146" y="5"/>
                      <a:pt x="8419" y="0"/>
                    </a:cubicBezTo>
                    <a:cubicBezTo>
                      <a:pt x="691" y="-5"/>
                      <a:pt x="-1077" y="11959"/>
                      <a:pt x="557" y="21595"/>
                    </a:cubicBezTo>
                    <a:close/>
                    <a:moveTo>
                      <a:pt x="557" y="21595"/>
                    </a:moveTo>
                  </a:path>
                </a:pathLst>
              </a:custGeom>
              <a:solidFill>
                <a:schemeClr val="bg1">
                  <a:lumMod val="75000"/>
                </a:schemeClr>
              </a:solidFill>
              <a:ln>
                <a:noFill/>
              </a:ln>
            </p:spPr>
            <p:txBody>
              <a:bodyPr wrap="square" lIns="91440" tIns="45720" rIns="91440" bIns="45720" anchor="ctr">
                <a:normAutofit fontScale="4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0" name="îSḻïde"/>
              <p:cNvSpPr/>
              <p:nvPr/>
            </p:nvSpPr>
            <p:spPr bwMode="auto">
              <a:xfrm>
                <a:off x="3037584" y="2655577"/>
                <a:ext cx="581292" cy="481400"/>
              </a:xfrm>
              <a:custGeom>
                <a:avLst/>
                <a:gdLst/>
                <a:ahLst/>
                <a:cxnLst/>
                <a:rect l="0" t="0" r="r" b="b"/>
                <a:pathLst>
                  <a:path w="19064" h="18913">
                    <a:moveTo>
                      <a:pt x="13055" y="4970"/>
                    </a:moveTo>
                    <a:cubicBezTo>
                      <a:pt x="17945" y="9566"/>
                      <a:pt x="20332" y="15300"/>
                      <a:pt x="18386" y="17778"/>
                    </a:cubicBezTo>
                    <a:cubicBezTo>
                      <a:pt x="16441" y="20256"/>
                      <a:pt x="10900" y="18539"/>
                      <a:pt x="6009" y="13942"/>
                    </a:cubicBezTo>
                    <a:cubicBezTo>
                      <a:pt x="1119" y="9346"/>
                      <a:pt x="-1268" y="3611"/>
                      <a:pt x="678" y="1133"/>
                    </a:cubicBezTo>
                    <a:cubicBezTo>
                      <a:pt x="2623" y="-1344"/>
                      <a:pt x="8164" y="373"/>
                      <a:pt x="13055" y="4970"/>
                    </a:cubicBezTo>
                    <a:close/>
                    <a:moveTo>
                      <a:pt x="13055" y="4970"/>
                    </a:moveTo>
                  </a:path>
                </a:pathLst>
              </a:custGeom>
              <a:solidFill>
                <a:schemeClr val="bg1">
                  <a:lumMod val="75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11" name="ïṣḻíḍe"/>
              <p:cNvSpPr/>
              <p:nvPr/>
            </p:nvSpPr>
            <p:spPr bwMode="auto">
              <a:xfrm>
                <a:off x="3008360" y="2748563"/>
                <a:ext cx="264610" cy="290646"/>
              </a:xfrm>
              <a:custGeom>
                <a:avLst/>
                <a:gdLst/>
                <a:ahLst/>
                <a:cxnLst/>
                <a:rect l="0" t="0" r="r" b="b"/>
                <a:pathLst>
                  <a:path w="18349" h="19457">
                    <a:moveTo>
                      <a:pt x="2579" y="2895"/>
                    </a:moveTo>
                    <a:cubicBezTo>
                      <a:pt x="-1817" y="7931"/>
                      <a:pt x="366" y="19088"/>
                      <a:pt x="2114" y="19457"/>
                    </a:cubicBezTo>
                    <a:cubicBezTo>
                      <a:pt x="3551" y="14389"/>
                      <a:pt x="5070" y="12296"/>
                      <a:pt x="9467" y="7259"/>
                    </a:cubicBezTo>
                    <a:cubicBezTo>
                      <a:pt x="13863" y="2222"/>
                      <a:pt x="19783" y="1584"/>
                      <a:pt x="18035" y="1216"/>
                    </a:cubicBezTo>
                    <a:cubicBezTo>
                      <a:pt x="16286" y="848"/>
                      <a:pt x="6975" y="-2143"/>
                      <a:pt x="2579" y="2895"/>
                    </a:cubicBezTo>
                    <a:close/>
                    <a:moveTo>
                      <a:pt x="2579" y="2895"/>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73" name="ïSľîḑè"/>
            <p:cNvGrpSpPr/>
            <p:nvPr/>
          </p:nvGrpSpPr>
          <p:grpSpPr>
            <a:xfrm>
              <a:off x="8371225" y="2760686"/>
              <a:ext cx="1239100" cy="1358653"/>
              <a:chOff x="8462100" y="2477045"/>
              <a:chExt cx="1239100" cy="1358653"/>
            </a:xfrm>
          </p:grpSpPr>
          <p:sp>
            <p:nvSpPr>
              <p:cNvPr id="594" name="îṩḻïde"/>
              <p:cNvSpPr/>
              <p:nvPr/>
            </p:nvSpPr>
            <p:spPr bwMode="auto">
              <a:xfrm>
                <a:off x="8462100" y="3131664"/>
                <a:ext cx="1239100" cy="704034"/>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4" y="4177"/>
                      <a:pt x="7432" y="0"/>
                    </a:cubicBezTo>
                    <a:lnTo>
                      <a:pt x="14010" y="0"/>
                    </a:lnTo>
                    <a:cubicBezTo>
                      <a:pt x="13987"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5" name="îṣḷîďè"/>
              <p:cNvSpPr/>
              <p:nvPr/>
            </p:nvSpPr>
            <p:spPr bwMode="auto">
              <a:xfrm>
                <a:off x="8508858" y="3178422"/>
                <a:ext cx="1146114" cy="654088"/>
              </a:xfrm>
              <a:custGeom>
                <a:avLst/>
                <a:gdLst/>
                <a:ahLst/>
                <a:cxnLst/>
                <a:rect l="0" t="0" r="r" b="b"/>
                <a:pathLst>
                  <a:path w="20610" h="21600">
                    <a:moveTo>
                      <a:pt x="872" y="14455"/>
                    </a:moveTo>
                    <a:cubicBezTo>
                      <a:pt x="1901" y="12592"/>
                      <a:pt x="4090" y="11916"/>
                      <a:pt x="6047" y="10649"/>
                    </a:cubicBezTo>
                    <a:cubicBezTo>
                      <a:pt x="8003" y="9381"/>
                      <a:pt x="8283" y="3865"/>
                      <a:pt x="8127" y="566"/>
                    </a:cubicBezTo>
                    <a:lnTo>
                      <a:pt x="12494" y="0"/>
                    </a:lnTo>
                    <a:cubicBezTo>
                      <a:pt x="12338" y="3299"/>
                      <a:pt x="12452" y="9183"/>
                      <a:pt x="14408" y="10649"/>
                    </a:cubicBezTo>
                    <a:cubicBezTo>
                      <a:pt x="16365" y="12114"/>
                      <a:pt x="18556" y="12570"/>
                      <a:pt x="19740" y="14330"/>
                    </a:cubicBezTo>
                    <a:cubicBezTo>
                      <a:pt x="21047" y="16274"/>
                      <a:pt x="20685" y="19175"/>
                      <a:pt x="19933" y="21600"/>
                    </a:cubicBezTo>
                    <a:lnTo>
                      <a:pt x="740" y="21569"/>
                    </a:lnTo>
                    <a:cubicBezTo>
                      <a:pt x="40" y="19048"/>
                      <a:pt x="-553" y="17035"/>
                      <a:pt x="872" y="14455"/>
                    </a:cubicBezTo>
                    <a:close/>
                    <a:moveTo>
                      <a:pt x="872" y="14455"/>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6" name="ïślíḋè"/>
              <p:cNvSpPr/>
              <p:nvPr/>
            </p:nvSpPr>
            <p:spPr bwMode="auto">
              <a:xfrm>
                <a:off x="8848920" y="3361206"/>
                <a:ext cx="473430" cy="394259"/>
              </a:xfrm>
              <a:custGeom>
                <a:avLst/>
                <a:gdLst/>
                <a:ahLst/>
                <a:cxnLst/>
                <a:rect l="0" t="0" r="r" b="b"/>
                <a:pathLst>
                  <a:path w="21600" h="21600">
                    <a:moveTo>
                      <a:pt x="10800" y="21600"/>
                    </a:moveTo>
                    <a:cubicBezTo>
                      <a:pt x="6305" y="19449"/>
                      <a:pt x="751" y="15740"/>
                      <a:pt x="0" y="7820"/>
                    </a:cubicBezTo>
                    <a:cubicBezTo>
                      <a:pt x="2561" y="6734"/>
                      <a:pt x="3989" y="3771"/>
                      <a:pt x="4717" y="406"/>
                    </a:cubicBezTo>
                    <a:cubicBezTo>
                      <a:pt x="6623" y="143"/>
                      <a:pt x="8669" y="0"/>
                      <a:pt x="10800" y="0"/>
                    </a:cubicBezTo>
                    <a:cubicBezTo>
                      <a:pt x="12930" y="0"/>
                      <a:pt x="14977" y="143"/>
                      <a:pt x="16883" y="406"/>
                    </a:cubicBezTo>
                    <a:cubicBezTo>
                      <a:pt x="17611" y="3771"/>
                      <a:pt x="19039" y="6734"/>
                      <a:pt x="21600" y="7820"/>
                    </a:cubicBezTo>
                    <a:cubicBezTo>
                      <a:pt x="20848" y="15740"/>
                      <a:pt x="15294" y="19449"/>
                      <a:pt x="10800" y="21600"/>
                    </a:cubicBezTo>
                    <a:close/>
                    <a:moveTo>
                      <a:pt x="10800" y="2160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7" name="išḻîḓé"/>
              <p:cNvSpPr/>
              <p:nvPr/>
            </p:nvSpPr>
            <p:spPr bwMode="auto">
              <a:xfrm>
                <a:off x="8716615" y="2625822"/>
                <a:ext cx="734321" cy="785330"/>
              </a:xfrm>
              <a:custGeom>
                <a:avLst/>
                <a:gdLst/>
                <a:ahLst/>
                <a:cxnLst/>
                <a:rect l="0" t="0" r="r" b="b"/>
                <a:pathLst>
                  <a:path w="21500" h="21600">
                    <a:moveTo>
                      <a:pt x="20284" y="8622"/>
                    </a:moveTo>
                    <a:cubicBezTo>
                      <a:pt x="20894" y="9199"/>
                      <a:pt x="21264" y="10007"/>
                      <a:pt x="21416" y="10885"/>
                    </a:cubicBezTo>
                    <a:cubicBezTo>
                      <a:pt x="21550" y="11651"/>
                      <a:pt x="21521" y="12477"/>
                      <a:pt x="21345" y="13241"/>
                    </a:cubicBezTo>
                    <a:cubicBezTo>
                      <a:pt x="21164" y="14026"/>
                      <a:pt x="20824" y="14761"/>
                      <a:pt x="20342" y="15323"/>
                    </a:cubicBezTo>
                    <a:cubicBezTo>
                      <a:pt x="19954" y="15774"/>
                      <a:pt x="19476" y="16115"/>
                      <a:pt x="18913" y="16291"/>
                    </a:cubicBezTo>
                    <a:cubicBezTo>
                      <a:pt x="18123" y="17825"/>
                      <a:pt x="17021" y="19158"/>
                      <a:pt x="15634" y="20105"/>
                    </a:cubicBezTo>
                    <a:cubicBezTo>
                      <a:pt x="14262" y="21043"/>
                      <a:pt x="12625" y="21600"/>
                      <a:pt x="10750" y="21600"/>
                    </a:cubicBezTo>
                    <a:lnTo>
                      <a:pt x="10750" y="20114"/>
                    </a:lnTo>
                    <a:cubicBezTo>
                      <a:pt x="12276" y="20114"/>
                      <a:pt x="13601" y="19665"/>
                      <a:pt x="14707" y="18910"/>
                    </a:cubicBezTo>
                    <a:cubicBezTo>
                      <a:pt x="15952" y="18059"/>
                      <a:pt x="16935" y="16817"/>
                      <a:pt x="17626" y="15380"/>
                    </a:cubicBezTo>
                    <a:cubicBezTo>
                      <a:pt x="17726" y="15149"/>
                      <a:pt x="17949" y="14971"/>
                      <a:pt x="18230" y="14928"/>
                    </a:cubicBezTo>
                    <a:cubicBezTo>
                      <a:pt x="18568" y="14877"/>
                      <a:pt x="18865" y="14680"/>
                      <a:pt x="19111" y="14394"/>
                    </a:cubicBezTo>
                    <a:cubicBezTo>
                      <a:pt x="19434" y="14018"/>
                      <a:pt x="19667" y="13499"/>
                      <a:pt x="19799" y="12928"/>
                    </a:cubicBezTo>
                    <a:cubicBezTo>
                      <a:pt x="19935" y="12335"/>
                      <a:pt x="19959" y="11702"/>
                      <a:pt x="19858" y="11123"/>
                    </a:cubicBezTo>
                    <a:cubicBezTo>
                      <a:pt x="19744" y="10466"/>
                      <a:pt x="19474" y="9891"/>
                      <a:pt x="19035" y="9558"/>
                    </a:cubicBezTo>
                    <a:lnTo>
                      <a:pt x="19036" y="9557"/>
                    </a:lnTo>
                    <a:cubicBezTo>
                      <a:pt x="18874" y="9435"/>
                      <a:pt x="18764" y="9253"/>
                      <a:pt x="18745" y="9044"/>
                    </a:cubicBezTo>
                    <a:cubicBezTo>
                      <a:pt x="18538" y="6882"/>
                      <a:pt x="17721" y="4854"/>
                      <a:pt x="16222" y="3447"/>
                    </a:cubicBezTo>
                    <a:cubicBezTo>
                      <a:pt x="14938" y="2243"/>
                      <a:pt x="13132" y="1486"/>
                      <a:pt x="10750" y="1486"/>
                    </a:cubicBezTo>
                    <a:lnTo>
                      <a:pt x="10750" y="0"/>
                    </a:lnTo>
                    <a:cubicBezTo>
                      <a:pt x="13589" y="0"/>
                      <a:pt x="15767" y="925"/>
                      <a:pt x="17335" y="2396"/>
                    </a:cubicBezTo>
                    <a:cubicBezTo>
                      <a:pt x="19043" y="3998"/>
                      <a:pt x="20000" y="6238"/>
                      <a:pt x="20284" y="8622"/>
                    </a:cubicBezTo>
                    <a:close/>
                    <a:moveTo>
                      <a:pt x="10750" y="21600"/>
                    </a:moveTo>
                    <a:cubicBezTo>
                      <a:pt x="8875" y="21600"/>
                      <a:pt x="7238" y="21043"/>
                      <a:pt x="5866" y="20105"/>
                    </a:cubicBezTo>
                    <a:cubicBezTo>
                      <a:pt x="4479" y="19158"/>
                      <a:pt x="3378" y="17825"/>
                      <a:pt x="2587" y="16291"/>
                    </a:cubicBezTo>
                    <a:cubicBezTo>
                      <a:pt x="2024" y="16115"/>
                      <a:pt x="1546" y="15773"/>
                      <a:pt x="1158" y="15322"/>
                    </a:cubicBezTo>
                    <a:cubicBezTo>
                      <a:pt x="676" y="14761"/>
                      <a:pt x="336" y="14026"/>
                      <a:pt x="155" y="13241"/>
                    </a:cubicBezTo>
                    <a:cubicBezTo>
                      <a:pt x="-21" y="12477"/>
                      <a:pt x="-50" y="11651"/>
                      <a:pt x="84" y="10885"/>
                    </a:cubicBezTo>
                    <a:cubicBezTo>
                      <a:pt x="237" y="10007"/>
                      <a:pt x="606" y="9199"/>
                      <a:pt x="1216" y="8622"/>
                    </a:cubicBezTo>
                    <a:cubicBezTo>
                      <a:pt x="1500" y="6238"/>
                      <a:pt x="2457" y="3999"/>
                      <a:pt x="4165" y="2397"/>
                    </a:cubicBezTo>
                    <a:cubicBezTo>
                      <a:pt x="5734" y="925"/>
                      <a:pt x="7911" y="0"/>
                      <a:pt x="10750" y="0"/>
                    </a:cubicBezTo>
                    <a:lnTo>
                      <a:pt x="10750" y="1486"/>
                    </a:lnTo>
                    <a:cubicBezTo>
                      <a:pt x="8369" y="1486"/>
                      <a:pt x="6562" y="2243"/>
                      <a:pt x="5278" y="3447"/>
                    </a:cubicBezTo>
                    <a:cubicBezTo>
                      <a:pt x="3787" y="4846"/>
                      <a:pt x="2971" y="6859"/>
                      <a:pt x="2759" y="9008"/>
                    </a:cubicBezTo>
                    <a:cubicBezTo>
                      <a:pt x="2751" y="9215"/>
                      <a:pt x="2651" y="9418"/>
                      <a:pt x="2465" y="9558"/>
                    </a:cubicBezTo>
                    <a:cubicBezTo>
                      <a:pt x="2026" y="9891"/>
                      <a:pt x="1757" y="10466"/>
                      <a:pt x="1642" y="11122"/>
                    </a:cubicBezTo>
                    <a:cubicBezTo>
                      <a:pt x="1541" y="11702"/>
                      <a:pt x="1565" y="12335"/>
                      <a:pt x="1701" y="12927"/>
                    </a:cubicBezTo>
                    <a:cubicBezTo>
                      <a:pt x="1833" y="13499"/>
                      <a:pt x="2067" y="14018"/>
                      <a:pt x="2389" y="14393"/>
                    </a:cubicBezTo>
                    <a:cubicBezTo>
                      <a:pt x="2635" y="14680"/>
                      <a:pt x="2933" y="14877"/>
                      <a:pt x="3270" y="14928"/>
                    </a:cubicBezTo>
                    <a:lnTo>
                      <a:pt x="3270" y="14929"/>
                    </a:lnTo>
                    <a:cubicBezTo>
                      <a:pt x="3523" y="14968"/>
                      <a:pt x="3752" y="15121"/>
                      <a:pt x="3864" y="15358"/>
                    </a:cubicBezTo>
                    <a:cubicBezTo>
                      <a:pt x="4556" y="16804"/>
                      <a:pt x="5542" y="18055"/>
                      <a:pt x="6794" y="18910"/>
                    </a:cubicBezTo>
                    <a:cubicBezTo>
                      <a:pt x="7899" y="19665"/>
                      <a:pt x="9225" y="20114"/>
                      <a:pt x="10750" y="20114"/>
                    </a:cubicBezTo>
                    <a:lnTo>
                      <a:pt x="10750" y="21600"/>
                    </a:lnTo>
                    <a:close/>
                    <a:moveTo>
                      <a:pt x="10750"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8" name="iṩḻiḋè"/>
              <p:cNvSpPr/>
              <p:nvPr/>
            </p:nvSpPr>
            <p:spPr bwMode="auto">
              <a:xfrm>
                <a:off x="8742651" y="2651327"/>
                <a:ext cx="680123" cy="731133"/>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0"/>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9" name="i$1ïďê"/>
              <p:cNvSpPr/>
              <p:nvPr/>
            </p:nvSpPr>
            <p:spPr bwMode="auto">
              <a:xfrm>
                <a:off x="8733618" y="2629541"/>
                <a:ext cx="693939" cy="405417"/>
              </a:xfrm>
              <a:custGeom>
                <a:avLst/>
                <a:gdLst/>
                <a:ahLst/>
                <a:cxnLst/>
                <a:rect l="0" t="0" r="r" b="b"/>
                <a:pathLst>
                  <a:path w="21352" h="20270">
                    <a:moveTo>
                      <a:pt x="10543" y="1045"/>
                    </a:moveTo>
                    <a:cubicBezTo>
                      <a:pt x="6690" y="1180"/>
                      <a:pt x="3069" y="10213"/>
                      <a:pt x="3271" y="17634"/>
                    </a:cubicBezTo>
                    <a:cubicBezTo>
                      <a:pt x="3376" y="21517"/>
                      <a:pt x="3133" y="20506"/>
                      <a:pt x="2701" y="18445"/>
                    </a:cubicBezTo>
                    <a:cubicBezTo>
                      <a:pt x="2471" y="17349"/>
                      <a:pt x="2119" y="16268"/>
                      <a:pt x="1587" y="16265"/>
                    </a:cubicBezTo>
                    <a:cubicBezTo>
                      <a:pt x="1211" y="16263"/>
                      <a:pt x="935" y="16805"/>
                      <a:pt x="817" y="17213"/>
                    </a:cubicBezTo>
                    <a:cubicBezTo>
                      <a:pt x="515" y="18258"/>
                      <a:pt x="-124" y="17214"/>
                      <a:pt x="21" y="15313"/>
                    </a:cubicBezTo>
                    <a:cubicBezTo>
                      <a:pt x="474" y="9378"/>
                      <a:pt x="4177" y="1007"/>
                      <a:pt x="7992" y="231"/>
                    </a:cubicBezTo>
                    <a:cubicBezTo>
                      <a:pt x="9507" y="-77"/>
                      <a:pt x="12003" y="-83"/>
                      <a:pt x="13434" y="246"/>
                    </a:cubicBezTo>
                    <a:cubicBezTo>
                      <a:pt x="17223" y="1116"/>
                      <a:pt x="20881" y="9417"/>
                      <a:pt x="21331" y="15313"/>
                    </a:cubicBezTo>
                    <a:cubicBezTo>
                      <a:pt x="21476" y="17214"/>
                      <a:pt x="20836" y="18258"/>
                      <a:pt x="20535" y="17213"/>
                    </a:cubicBezTo>
                    <a:cubicBezTo>
                      <a:pt x="20417" y="16805"/>
                      <a:pt x="20140" y="16263"/>
                      <a:pt x="19765" y="16265"/>
                    </a:cubicBezTo>
                    <a:cubicBezTo>
                      <a:pt x="19233" y="16268"/>
                      <a:pt x="18881" y="17349"/>
                      <a:pt x="18651" y="18445"/>
                    </a:cubicBezTo>
                    <a:cubicBezTo>
                      <a:pt x="18218" y="20506"/>
                      <a:pt x="18015" y="21517"/>
                      <a:pt x="18120" y="17634"/>
                    </a:cubicBezTo>
                    <a:cubicBezTo>
                      <a:pt x="18320" y="10273"/>
                      <a:pt x="14718" y="1327"/>
                      <a:pt x="10904" y="1048"/>
                    </a:cubicBezTo>
                    <a:lnTo>
                      <a:pt x="10543" y="1045"/>
                    </a:lnTo>
                    <a:close/>
                    <a:moveTo>
                      <a:pt x="10543" y="1045"/>
                    </a:moveTo>
                  </a:path>
                </a:pathLst>
              </a:custGeom>
              <a:solidFill>
                <a:schemeClr val="bg1">
                  <a:lumMod val="75000"/>
                </a:schemeClr>
              </a:solidFill>
              <a:ln>
                <a:noFill/>
              </a:ln>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0" name="işļïḋè"/>
              <p:cNvSpPr/>
              <p:nvPr/>
            </p:nvSpPr>
            <p:spPr bwMode="auto">
              <a:xfrm>
                <a:off x="8822884" y="2608819"/>
                <a:ext cx="553663" cy="362910"/>
              </a:xfrm>
              <a:custGeom>
                <a:avLst/>
                <a:gdLst/>
                <a:ahLst/>
                <a:cxnLst/>
                <a:rect l="0" t="0" r="r" b="b"/>
                <a:pathLst>
                  <a:path w="17965" h="21596">
                    <a:moveTo>
                      <a:pt x="558" y="21596"/>
                    </a:moveTo>
                    <a:cubicBezTo>
                      <a:pt x="528" y="18301"/>
                      <a:pt x="783" y="15450"/>
                      <a:pt x="1525" y="13370"/>
                    </a:cubicBezTo>
                    <a:cubicBezTo>
                      <a:pt x="2242" y="11356"/>
                      <a:pt x="2980" y="10355"/>
                      <a:pt x="5065" y="11359"/>
                    </a:cubicBezTo>
                    <a:cubicBezTo>
                      <a:pt x="6077" y="11847"/>
                      <a:pt x="7300" y="12132"/>
                      <a:pt x="8617" y="12132"/>
                    </a:cubicBezTo>
                    <a:cubicBezTo>
                      <a:pt x="9940" y="12132"/>
                      <a:pt x="11168" y="11845"/>
                      <a:pt x="12183" y="11352"/>
                    </a:cubicBezTo>
                    <a:cubicBezTo>
                      <a:pt x="14000" y="10471"/>
                      <a:pt x="14469" y="11322"/>
                      <a:pt x="15203" y="13127"/>
                    </a:cubicBezTo>
                    <a:cubicBezTo>
                      <a:pt x="16076" y="15279"/>
                      <a:pt x="16423" y="18220"/>
                      <a:pt x="16355" y="21555"/>
                    </a:cubicBezTo>
                    <a:cubicBezTo>
                      <a:pt x="20524" y="12278"/>
                      <a:pt x="16147" y="5"/>
                      <a:pt x="8420" y="0"/>
                    </a:cubicBezTo>
                    <a:cubicBezTo>
                      <a:pt x="692" y="-4"/>
                      <a:pt x="-1076" y="11960"/>
                      <a:pt x="558" y="21596"/>
                    </a:cubicBezTo>
                    <a:close/>
                    <a:moveTo>
                      <a:pt x="558" y="21596"/>
                    </a:moveTo>
                  </a:path>
                </a:pathLst>
              </a:custGeom>
              <a:solidFill>
                <a:schemeClr val="bg1">
                  <a:lumMod val="75000"/>
                </a:schemeClr>
              </a:solidFill>
              <a:ln>
                <a:noFill/>
              </a:ln>
            </p:spPr>
            <p:txBody>
              <a:bodyPr wrap="square" lIns="91440" tIns="45720" rIns="91440" bIns="45720" anchor="ctr">
                <a:normAutofit fontScale="4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1" name="îS1îďê"/>
              <p:cNvSpPr/>
              <p:nvPr/>
            </p:nvSpPr>
            <p:spPr bwMode="auto">
              <a:xfrm>
                <a:off x="8916933" y="2477045"/>
                <a:ext cx="218915" cy="264079"/>
              </a:xfrm>
              <a:custGeom>
                <a:avLst/>
                <a:gdLst/>
                <a:ahLst/>
                <a:cxnLst/>
                <a:rect l="0" t="0" r="r" b="b"/>
                <a:pathLst>
                  <a:path w="15042" h="18783">
                    <a:moveTo>
                      <a:pt x="2710" y="10676"/>
                    </a:moveTo>
                    <a:cubicBezTo>
                      <a:pt x="7002" y="9101"/>
                      <a:pt x="12537" y="4976"/>
                      <a:pt x="10769" y="0"/>
                    </a:cubicBezTo>
                    <a:cubicBezTo>
                      <a:pt x="14199" y="334"/>
                      <a:pt x="18917" y="9335"/>
                      <a:pt x="9541" y="15467"/>
                    </a:cubicBezTo>
                    <a:cubicBezTo>
                      <a:pt x="166" y="21600"/>
                      <a:pt x="-2683" y="18777"/>
                      <a:pt x="2710" y="10676"/>
                    </a:cubicBezTo>
                    <a:close/>
                    <a:moveTo>
                      <a:pt x="2710" y="10676"/>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02" name="ïṡľîḍé"/>
              <p:cNvSpPr/>
              <p:nvPr/>
            </p:nvSpPr>
            <p:spPr bwMode="auto">
              <a:xfrm>
                <a:off x="8946157" y="2498299"/>
                <a:ext cx="257703" cy="214133"/>
              </a:xfrm>
              <a:custGeom>
                <a:avLst/>
                <a:gdLst/>
                <a:ahLst/>
                <a:cxnLst/>
                <a:rect l="0" t="0" r="r" b="b"/>
                <a:pathLst>
                  <a:path w="16195" h="19351">
                    <a:moveTo>
                      <a:pt x="5047" y="10281"/>
                    </a:moveTo>
                    <a:cubicBezTo>
                      <a:pt x="10204" y="10368"/>
                      <a:pt x="14476" y="8818"/>
                      <a:pt x="14061" y="0"/>
                    </a:cubicBezTo>
                    <a:cubicBezTo>
                      <a:pt x="16603" y="1347"/>
                      <a:pt x="18789" y="14950"/>
                      <a:pt x="8687" y="18275"/>
                    </a:cubicBezTo>
                    <a:cubicBezTo>
                      <a:pt x="-1416" y="21600"/>
                      <a:pt x="-2811" y="16742"/>
                      <a:pt x="5047" y="10281"/>
                    </a:cubicBezTo>
                    <a:close/>
                    <a:moveTo>
                      <a:pt x="5047" y="10281"/>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sp>
        <p:nvSpPr>
          <p:cNvPr id="5" name="文本框 4"/>
          <p:cNvSpPr txBox="1"/>
          <p:nvPr/>
        </p:nvSpPr>
        <p:spPr>
          <a:xfrm>
            <a:off x="1020445" y="2955290"/>
            <a:ext cx="995680" cy="337185"/>
          </a:xfrm>
          <a:prstGeom prst="rect">
            <a:avLst/>
          </a:prstGeom>
          <a:noFill/>
        </p:spPr>
        <p:txBody>
          <a:bodyPr wrap="none" rtlCol="0" anchor="t">
            <a:spAutoFit/>
          </a:bodyPr>
          <a:lstStyle/>
          <a:p>
            <a:pPr algn="just">
              <a:lnSpc>
                <a:spcPct val="100000"/>
              </a:lnSpc>
            </a:pPr>
            <a:r>
              <a:rPr kumimoji="1" lang="zh-CN" altLang="en-US" sz="1600" b="1" dirty="0">
                <a:solidFill>
                  <a:schemeClr val="bg1"/>
                </a:solidFill>
                <a:latin typeface="微软雅黑" panose="020B0503020204020204" pitchFamily="34" charset="-122"/>
                <a:ea typeface="微软雅黑" panose="020B0503020204020204" pitchFamily="34" charset="-122"/>
                <a:sym typeface="+mn-ea"/>
              </a:rPr>
              <a:t>单纯窒息</a:t>
            </a:r>
            <a:endParaRPr kumimoji="1"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020445" y="3309620"/>
            <a:ext cx="7590155" cy="1322070"/>
          </a:xfrm>
          <a:prstGeom prst="rect">
            <a:avLst/>
          </a:prstGeom>
          <a:noFill/>
        </p:spPr>
        <p:txBody>
          <a:bodyPr wrap="square" rtlCol="0" anchor="t">
            <a:spAutoFit/>
          </a:bodyPr>
          <a:lstStyle/>
          <a:p>
            <a:pPr algn="just">
              <a:lnSpc>
                <a:spcPct val="100000"/>
              </a:lnSpc>
            </a:pP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这种情况是由于周围氧气被惰性气体所代替，如氮气、二氧化碳、乙烷、氢气或氦气，而使氧气量不足以维持生命的继续。一般情况下，空气中含氧</a:t>
            </a:r>
            <a:r>
              <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21%</a:t>
            </a: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，如果空气中氧浓度降到</a:t>
            </a:r>
            <a:r>
              <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17%</a:t>
            </a: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以下，机体组织的供氧不足，就会引起头晕、恶心，调节功能紊乱等症状。这种情况一般发生在具有限制性空间的工作场所，缺氧严重时可导致昏迷，甚至死亡。</a:t>
            </a:r>
            <a:endPar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8" name="文本框 7"/>
          <p:cNvSpPr txBox="1"/>
          <p:nvPr/>
        </p:nvSpPr>
        <p:spPr>
          <a:xfrm>
            <a:off x="938530" y="1311275"/>
            <a:ext cx="1275080" cy="368300"/>
          </a:xfrm>
          <a:prstGeom prst="rect">
            <a:avLst/>
          </a:prstGeom>
          <a:noFill/>
        </p:spPr>
        <p:txBody>
          <a:bodyPr wrap="none" rtlCol="0" anchor="t">
            <a:spAutoFit/>
          </a:bodyPr>
          <a:lstStyle/>
          <a:p>
            <a:pPr algn="just">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缺氧</a:t>
            </a:r>
            <a:r>
              <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窒息</a:t>
            </a:r>
            <a:r>
              <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9" name="iṡlïďê"/>
          <p:cNvSpPr/>
          <p:nvPr/>
        </p:nvSpPr>
        <p:spPr>
          <a:xfrm>
            <a:off x="231140" y="2855595"/>
            <a:ext cx="8696325" cy="2087245"/>
          </a:xfrm>
          <a:prstGeom prst="rect">
            <a:avLst/>
          </a:prstGeom>
          <a:solidFill>
            <a:schemeClr val="tx1">
              <a:lumMod val="85000"/>
              <a:lumOff val="1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i="1">
              <a:solidFill>
                <a:schemeClr val="tx1"/>
              </a:solidFill>
            </a:endParaRPr>
          </a:p>
        </p:txBody>
      </p:sp>
      <p:sp>
        <p:nvSpPr>
          <p:cNvPr id="3" name="文本框 2"/>
          <p:cNvSpPr txBox="1"/>
          <p:nvPr/>
        </p:nvSpPr>
        <p:spPr>
          <a:xfrm>
            <a:off x="965200" y="2908935"/>
            <a:ext cx="3637280" cy="337185"/>
          </a:xfrm>
          <a:prstGeom prst="rect">
            <a:avLst/>
          </a:prstGeom>
          <a:noFill/>
        </p:spPr>
        <p:txBody>
          <a:bodyPr wrap="none" rtlCol="0" anchor="t">
            <a:spAutoFit/>
          </a:bodyPr>
          <a:lstStyle/>
          <a:p>
            <a:pPr algn="just">
              <a:lnSpc>
                <a:spcPct val="100000"/>
              </a:lnSpc>
            </a:pPr>
            <a:r>
              <a:rPr kumimoji="1" lang="zh-CN" altLang="en-US" sz="1600" b="1" dirty="0">
                <a:solidFill>
                  <a:schemeClr val="bg1"/>
                </a:solidFill>
                <a:latin typeface="微软雅黑" panose="020B0503020204020204" pitchFamily="34" charset="-122"/>
                <a:ea typeface="微软雅黑" panose="020B0503020204020204" pitchFamily="34" charset="-122"/>
                <a:sym typeface="+mn-ea"/>
              </a:rPr>
              <a:t>化学窒息（血液内窒息；细胞内窒息）</a:t>
            </a:r>
            <a:endParaRPr kumimoji="1"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965200" y="3246120"/>
            <a:ext cx="7644765" cy="1247265"/>
          </a:xfrm>
          <a:prstGeom prst="rect">
            <a:avLst/>
          </a:prstGeom>
          <a:noFill/>
        </p:spPr>
        <p:txBody>
          <a:bodyPr wrap="square" rtlCol="0" anchor="t">
            <a:spAutoFit/>
          </a:bodyPr>
          <a:lstStyle/>
          <a:p>
            <a:pPr algn="just" fontAlgn="auto">
              <a:lnSpc>
                <a:spcPts val="2300"/>
              </a:lnSpc>
            </a:pP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这种情况是由于化学物质直接影响机体传送氧以及和氧结合的能力，典型的化学窒息性物质就是一氧化碳。空气中一氧化碳含量达到</a:t>
            </a:r>
            <a:r>
              <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0.05%</a:t>
            </a: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时就会导致血液携氧能力严重下降，亦称血液内窒息；另外如氰化氢、硫化氢这些物质影响细胞和氧的结合能力，尽管血液中含氧充足，这种窒息亦称细胞内窒息。</a:t>
            </a:r>
            <a:endPar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65200" y="1826260"/>
            <a:ext cx="3853815" cy="681355"/>
          </a:xfrm>
          <a:prstGeom prst="rect">
            <a:avLst/>
          </a:prstGeom>
          <a:noFill/>
        </p:spPr>
        <p:txBody>
          <a:bodyPr wrap="square" rtlCol="0" anchor="t">
            <a:spAutoFit/>
          </a:bodyPr>
          <a:lstStyle/>
          <a:p>
            <a:pPr algn="just" fontAlgn="auto">
              <a:lnSpc>
                <a:spcPts val="2300"/>
              </a:lnSpc>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窒息涉及到对身体组织氧化作用的干扰。这种症状分为两种</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单纯窒息</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kumimoji="1" lang="zh-CN" altLang="en-US" sz="1600" b="1"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化学窒息</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íṧliḑé"/>
          <p:cNvGrpSpPr/>
          <p:nvPr/>
        </p:nvGrpSpPr>
        <p:grpSpPr>
          <a:xfrm>
            <a:off x="4671060" y="1494790"/>
            <a:ext cx="3966210" cy="1347470"/>
            <a:chOff x="2581675" y="1730936"/>
            <a:chExt cx="7028650" cy="2388403"/>
          </a:xfrm>
        </p:grpSpPr>
        <p:grpSp>
          <p:nvGrpSpPr>
            <p:cNvPr id="7" name="ï$ḷîḋê"/>
            <p:cNvGrpSpPr/>
            <p:nvPr/>
          </p:nvGrpSpPr>
          <p:grpSpPr>
            <a:xfrm>
              <a:off x="7793120" y="3152820"/>
              <a:ext cx="946328" cy="966519"/>
              <a:chOff x="7883995" y="2868116"/>
              <a:chExt cx="946328" cy="966519"/>
            </a:xfrm>
          </p:grpSpPr>
          <p:sp>
            <p:nvSpPr>
              <p:cNvPr id="10" name="ïṣlîďé"/>
              <p:cNvSpPr/>
              <p:nvPr/>
            </p:nvSpPr>
            <p:spPr bwMode="auto">
              <a:xfrm>
                <a:off x="8075280" y="2868116"/>
                <a:ext cx="561633" cy="893725"/>
              </a:xfrm>
              <a:custGeom>
                <a:avLst/>
                <a:gdLst/>
                <a:ahLst/>
                <a:cxnLst/>
                <a:rect l="0" t="0" r="r" b="b"/>
                <a:pathLst>
                  <a:path w="12026" h="21600">
                    <a:moveTo>
                      <a:pt x="8955" y="21600"/>
                    </a:moveTo>
                    <a:cubicBezTo>
                      <a:pt x="9904" y="18963"/>
                      <a:pt x="16848" y="0"/>
                      <a:pt x="6048" y="0"/>
                    </a:cubicBezTo>
                    <a:cubicBezTo>
                      <a:pt x="-4752" y="0"/>
                      <a:pt x="1963" y="18901"/>
                      <a:pt x="3157" y="21600"/>
                    </a:cubicBezTo>
                    <a:lnTo>
                      <a:pt x="8955" y="21600"/>
                    </a:lnTo>
                    <a:close/>
                    <a:moveTo>
                      <a:pt x="8955" y="21600"/>
                    </a:moveTo>
                  </a:path>
                </a:pathLst>
              </a:custGeom>
              <a:solidFill>
                <a:schemeClr val="bg1">
                  <a:lumMod val="8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1" name="ïṩļîḋe"/>
              <p:cNvSpPr/>
              <p:nvPr/>
            </p:nvSpPr>
            <p:spPr bwMode="auto">
              <a:xfrm>
                <a:off x="7883995" y="3297444"/>
                <a:ext cx="946328" cy="537191"/>
              </a:xfrm>
              <a:custGeom>
                <a:avLst/>
                <a:gdLst/>
                <a:ahLst/>
                <a:cxnLst/>
                <a:rect l="0" t="0" r="r" b="b"/>
                <a:pathLst>
                  <a:path w="21443" h="21600">
                    <a:moveTo>
                      <a:pt x="722" y="21600"/>
                    </a:moveTo>
                    <a:cubicBezTo>
                      <a:pt x="297" y="20402"/>
                      <a:pt x="18" y="19185"/>
                      <a:pt x="1" y="18027"/>
                    </a:cubicBezTo>
                    <a:cubicBezTo>
                      <a:pt x="-79" y="12668"/>
                      <a:pt x="3517" y="12181"/>
                      <a:pt x="6073" y="10394"/>
                    </a:cubicBezTo>
                    <a:cubicBezTo>
                      <a:pt x="8630" y="8608"/>
                      <a:pt x="7454" y="4177"/>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bg1">
                  <a:lumMod val="85000"/>
                </a:schemeClr>
              </a:solidFill>
              <a:ln>
                <a:noFill/>
              </a:ln>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2" name="ïṧliḋê"/>
              <p:cNvSpPr/>
              <p:nvPr/>
            </p:nvSpPr>
            <p:spPr bwMode="auto">
              <a:xfrm>
                <a:off x="7964760" y="3395212"/>
                <a:ext cx="783736" cy="415513"/>
              </a:xfrm>
              <a:custGeom>
                <a:avLst/>
                <a:gdLst/>
                <a:ahLst/>
                <a:cxnLst/>
                <a:rect l="0" t="0" r="r" b="b"/>
                <a:pathLst>
                  <a:path w="21600" h="19120">
                    <a:moveTo>
                      <a:pt x="0" y="12414"/>
                    </a:moveTo>
                    <a:cubicBezTo>
                      <a:pt x="1220" y="10270"/>
                      <a:pt x="3712" y="9851"/>
                      <a:pt x="6002" y="8503"/>
                    </a:cubicBezTo>
                    <a:cubicBezTo>
                      <a:pt x="8293" y="7154"/>
                      <a:pt x="7621" y="3510"/>
                      <a:pt x="7438" y="0"/>
                    </a:cubicBezTo>
                    <a:lnTo>
                      <a:pt x="14162" y="0"/>
                    </a:lnTo>
                    <a:cubicBezTo>
                      <a:pt x="13979" y="3510"/>
                      <a:pt x="13307" y="7154"/>
                      <a:pt x="15597" y="8503"/>
                    </a:cubicBezTo>
                    <a:cubicBezTo>
                      <a:pt x="17888" y="9851"/>
                      <a:pt x="20380" y="10270"/>
                      <a:pt x="21600" y="12414"/>
                    </a:cubicBezTo>
                    <a:cubicBezTo>
                      <a:pt x="14400" y="21108"/>
                      <a:pt x="7200" y="21600"/>
                      <a:pt x="0" y="12414"/>
                    </a:cubicBezTo>
                    <a:close/>
                    <a:moveTo>
                      <a:pt x="0" y="1241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3" name="îṣḷïḓe"/>
              <p:cNvSpPr/>
              <p:nvPr/>
            </p:nvSpPr>
            <p:spPr bwMode="auto">
              <a:xfrm>
                <a:off x="8071029" y="2906373"/>
                <a:ext cx="566947" cy="606266"/>
              </a:xfrm>
              <a:custGeom>
                <a:avLst/>
                <a:gdLst/>
                <a:ahLst/>
                <a:cxnLst/>
                <a:rect l="0" t="0" r="r" b="b"/>
                <a:pathLst>
                  <a:path w="21499" h="21600">
                    <a:moveTo>
                      <a:pt x="20291" y="8594"/>
                    </a:moveTo>
                    <a:cubicBezTo>
                      <a:pt x="20896" y="9180"/>
                      <a:pt x="21263" y="9989"/>
                      <a:pt x="21415" y="10866"/>
                    </a:cubicBezTo>
                    <a:cubicBezTo>
                      <a:pt x="21550" y="11638"/>
                      <a:pt x="21521" y="12470"/>
                      <a:pt x="21344" y="13239"/>
                    </a:cubicBezTo>
                    <a:cubicBezTo>
                      <a:pt x="21161" y="14032"/>
                      <a:pt x="20817" y="14776"/>
                      <a:pt x="20328" y="15346"/>
                    </a:cubicBezTo>
                    <a:cubicBezTo>
                      <a:pt x="19941" y="15796"/>
                      <a:pt x="19466" y="16140"/>
                      <a:pt x="18908" y="16326"/>
                    </a:cubicBezTo>
                    <a:cubicBezTo>
                      <a:pt x="18120" y="17841"/>
                      <a:pt x="17025" y="19159"/>
                      <a:pt x="15650" y="20099"/>
                    </a:cubicBezTo>
                    <a:cubicBezTo>
                      <a:pt x="14273" y="21041"/>
                      <a:pt x="12631" y="21600"/>
                      <a:pt x="10750" y="21600"/>
                    </a:cubicBezTo>
                    <a:lnTo>
                      <a:pt x="10750" y="19903"/>
                    </a:lnTo>
                    <a:cubicBezTo>
                      <a:pt x="12232" y="19903"/>
                      <a:pt x="13519" y="19467"/>
                      <a:pt x="14592" y="18734"/>
                    </a:cubicBezTo>
                    <a:cubicBezTo>
                      <a:pt x="15804" y="17905"/>
                      <a:pt x="16763" y="16693"/>
                      <a:pt x="17437" y="15290"/>
                    </a:cubicBezTo>
                    <a:cubicBezTo>
                      <a:pt x="17552" y="15026"/>
                      <a:pt x="17806" y="14823"/>
                      <a:pt x="18127" y="14774"/>
                    </a:cubicBezTo>
                    <a:cubicBezTo>
                      <a:pt x="18429" y="14727"/>
                      <a:pt x="18698" y="14548"/>
                      <a:pt x="18924" y="14286"/>
                    </a:cubicBezTo>
                    <a:cubicBezTo>
                      <a:pt x="19231" y="13929"/>
                      <a:pt x="19453" y="13431"/>
                      <a:pt x="19580" y="12882"/>
                    </a:cubicBezTo>
                    <a:cubicBezTo>
                      <a:pt x="19712" y="12309"/>
                      <a:pt x="19735" y="11697"/>
                      <a:pt x="19637" y="11138"/>
                    </a:cubicBezTo>
                    <a:cubicBezTo>
                      <a:pt x="19529" y="10514"/>
                      <a:pt x="19276" y="9970"/>
                      <a:pt x="18867" y="9659"/>
                    </a:cubicBezTo>
                    <a:lnTo>
                      <a:pt x="18868" y="9658"/>
                    </a:lnTo>
                    <a:cubicBezTo>
                      <a:pt x="18683" y="9519"/>
                      <a:pt x="18558" y="9312"/>
                      <a:pt x="18536" y="9073"/>
                    </a:cubicBezTo>
                    <a:cubicBezTo>
                      <a:pt x="18334" y="6958"/>
                      <a:pt x="17537" y="4976"/>
                      <a:pt x="16075" y="3604"/>
                    </a:cubicBezTo>
                    <a:cubicBezTo>
                      <a:pt x="14828" y="2433"/>
                      <a:pt x="13070" y="1697"/>
                      <a:pt x="10750" y="1697"/>
                    </a:cubicBezTo>
                    <a:lnTo>
                      <a:pt x="10750" y="0"/>
                    </a:lnTo>
                    <a:cubicBezTo>
                      <a:pt x="13592" y="0"/>
                      <a:pt x="15773" y="929"/>
                      <a:pt x="17346" y="2405"/>
                    </a:cubicBezTo>
                    <a:cubicBezTo>
                      <a:pt x="19046" y="4000"/>
                      <a:pt x="20002" y="6225"/>
                      <a:pt x="20291" y="8594"/>
                    </a:cubicBezTo>
                    <a:close/>
                    <a:moveTo>
                      <a:pt x="10750" y="21600"/>
                    </a:moveTo>
                    <a:cubicBezTo>
                      <a:pt x="8870" y="21600"/>
                      <a:pt x="7227" y="21041"/>
                      <a:pt x="5850" y="20099"/>
                    </a:cubicBezTo>
                    <a:cubicBezTo>
                      <a:pt x="4475" y="19159"/>
                      <a:pt x="3381" y="17841"/>
                      <a:pt x="2592" y="16326"/>
                    </a:cubicBezTo>
                    <a:cubicBezTo>
                      <a:pt x="2033" y="16140"/>
                      <a:pt x="1558" y="15796"/>
                      <a:pt x="1172" y="15346"/>
                    </a:cubicBezTo>
                    <a:cubicBezTo>
                      <a:pt x="682" y="14776"/>
                      <a:pt x="339" y="14032"/>
                      <a:pt x="156" y="13239"/>
                    </a:cubicBezTo>
                    <a:cubicBezTo>
                      <a:pt x="-21" y="12470"/>
                      <a:pt x="-50" y="11638"/>
                      <a:pt x="84" y="10866"/>
                    </a:cubicBezTo>
                    <a:cubicBezTo>
                      <a:pt x="237" y="9989"/>
                      <a:pt x="604" y="9180"/>
                      <a:pt x="1209" y="8594"/>
                    </a:cubicBezTo>
                    <a:cubicBezTo>
                      <a:pt x="1497" y="6225"/>
                      <a:pt x="2454" y="4000"/>
                      <a:pt x="4154" y="2405"/>
                    </a:cubicBezTo>
                    <a:cubicBezTo>
                      <a:pt x="5727" y="928"/>
                      <a:pt x="7909" y="0"/>
                      <a:pt x="10750" y="0"/>
                    </a:cubicBezTo>
                    <a:lnTo>
                      <a:pt x="10750" y="1697"/>
                    </a:lnTo>
                    <a:cubicBezTo>
                      <a:pt x="8430" y="1697"/>
                      <a:pt x="6672" y="2433"/>
                      <a:pt x="5424" y="3604"/>
                    </a:cubicBezTo>
                    <a:cubicBezTo>
                      <a:pt x="3972" y="4968"/>
                      <a:pt x="3176" y="6932"/>
                      <a:pt x="2969" y="9031"/>
                    </a:cubicBezTo>
                    <a:cubicBezTo>
                      <a:pt x="2959" y="9267"/>
                      <a:pt x="2845" y="9499"/>
                      <a:pt x="2633" y="9659"/>
                    </a:cubicBezTo>
                    <a:cubicBezTo>
                      <a:pt x="2224" y="9969"/>
                      <a:pt x="1971" y="10514"/>
                      <a:pt x="1863" y="11137"/>
                    </a:cubicBezTo>
                    <a:cubicBezTo>
                      <a:pt x="1765" y="11697"/>
                      <a:pt x="1788" y="12308"/>
                      <a:pt x="1920" y="12881"/>
                    </a:cubicBezTo>
                    <a:cubicBezTo>
                      <a:pt x="2047" y="13431"/>
                      <a:pt x="2270" y="13928"/>
                      <a:pt x="2576" y="14285"/>
                    </a:cubicBezTo>
                    <a:cubicBezTo>
                      <a:pt x="2802" y="14548"/>
                      <a:pt x="3071" y="14727"/>
                      <a:pt x="3373" y="14774"/>
                    </a:cubicBezTo>
                    <a:cubicBezTo>
                      <a:pt x="3662" y="14819"/>
                      <a:pt x="3922" y="14994"/>
                      <a:pt x="4051" y="15264"/>
                    </a:cubicBezTo>
                    <a:cubicBezTo>
                      <a:pt x="4726" y="16678"/>
                      <a:pt x="5689" y="17900"/>
                      <a:pt x="6908" y="18734"/>
                    </a:cubicBezTo>
                    <a:cubicBezTo>
                      <a:pt x="7981" y="19467"/>
                      <a:pt x="9268" y="19903"/>
                      <a:pt x="10750" y="19903"/>
                    </a:cubicBezTo>
                    <a:lnTo>
                      <a:pt x="10750" y="21600"/>
                    </a:lnTo>
                    <a:close/>
                    <a:moveTo>
                      <a:pt x="10750" y="21600"/>
                    </a:moveTo>
                  </a:path>
                </a:pathLst>
              </a:custGeom>
              <a:solidFill>
                <a:schemeClr val="bg1">
                  <a:lumMod val="85000"/>
                </a:schemeClr>
              </a:solidFill>
              <a:ln>
                <a:noFill/>
              </a:ln>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4" name="is1iḍè"/>
              <p:cNvSpPr/>
              <p:nvPr/>
            </p:nvSpPr>
            <p:spPr bwMode="auto">
              <a:xfrm>
                <a:off x="8096534" y="2931878"/>
                <a:ext cx="519125" cy="558445"/>
              </a:xfrm>
              <a:custGeom>
                <a:avLst/>
                <a:gdLst/>
                <a:ahLst/>
                <a:cxnLst/>
                <a:rect l="0" t="0" r="r" b="b"/>
                <a:pathLst>
                  <a:path w="19904" h="21600">
                    <a:moveTo>
                      <a:pt x="18725" y="8846"/>
                    </a:moveTo>
                    <a:cubicBezTo>
                      <a:pt x="20752" y="10497"/>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5" name="ïşlîḋê"/>
              <p:cNvSpPr/>
              <p:nvPr/>
            </p:nvSpPr>
            <p:spPr bwMode="auto">
              <a:xfrm>
                <a:off x="8092283" y="2914874"/>
                <a:ext cx="529752" cy="309244"/>
              </a:xfrm>
              <a:custGeom>
                <a:avLst/>
                <a:gdLst/>
                <a:ahLst/>
                <a:cxnLst/>
                <a:rect l="0" t="0" r="r" b="b"/>
                <a:pathLst>
                  <a:path w="21352" h="20270">
                    <a:moveTo>
                      <a:pt x="10542" y="1045"/>
                    </a:moveTo>
                    <a:cubicBezTo>
                      <a:pt x="6689" y="1180"/>
                      <a:pt x="3069" y="10214"/>
                      <a:pt x="3271" y="17634"/>
                    </a:cubicBezTo>
                    <a:cubicBezTo>
                      <a:pt x="3376"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5" y="9378"/>
                      <a:pt x="4178" y="1007"/>
                      <a:pt x="7992" y="231"/>
                    </a:cubicBezTo>
                    <a:cubicBezTo>
                      <a:pt x="9507" y="-77"/>
                      <a:pt x="12003" y="-82"/>
                      <a:pt x="13434" y="247"/>
                    </a:cubicBezTo>
                    <a:cubicBezTo>
                      <a:pt x="17223" y="1117"/>
                      <a:pt x="20880"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9"/>
                    </a:cubicBezTo>
                    <a:lnTo>
                      <a:pt x="10542" y="1045"/>
                    </a:lnTo>
                    <a:close/>
                    <a:moveTo>
                      <a:pt x="10542" y="1045"/>
                    </a:moveTo>
                  </a:path>
                </a:pathLst>
              </a:custGeom>
              <a:solidFill>
                <a:schemeClr val="bg1">
                  <a:lumMod val="85000"/>
                </a:schemeClr>
              </a:solidFill>
              <a:ln>
                <a:noFill/>
              </a:ln>
            </p:spPr>
            <p:txBody>
              <a:bodyPr wrap="square" lIns="91440" tIns="45720" rIns="91440" bIns="45720" anchor="ctr">
                <a:normAutofit fontScale="3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6" name="isľíḋe"/>
              <p:cNvSpPr/>
              <p:nvPr/>
            </p:nvSpPr>
            <p:spPr bwMode="auto">
              <a:xfrm>
                <a:off x="8160295" y="2897871"/>
                <a:ext cx="422420" cy="276831"/>
              </a:xfrm>
              <a:custGeom>
                <a:avLst/>
                <a:gdLst/>
                <a:ahLst/>
                <a:cxnLst/>
                <a:rect l="0" t="0" r="r" b="b"/>
                <a:pathLst>
                  <a:path w="17965" h="21596">
                    <a:moveTo>
                      <a:pt x="557" y="21596"/>
                    </a:moveTo>
                    <a:cubicBezTo>
                      <a:pt x="367" y="172"/>
                      <a:pt x="16746" y="2456"/>
                      <a:pt x="16355" y="21555"/>
                    </a:cubicBezTo>
                    <a:cubicBezTo>
                      <a:pt x="20524" y="12278"/>
                      <a:pt x="16147" y="6"/>
                      <a:pt x="8419" y="0"/>
                    </a:cubicBezTo>
                    <a:cubicBezTo>
                      <a:pt x="692" y="-4"/>
                      <a:pt x="-1076" y="11960"/>
                      <a:pt x="557" y="21596"/>
                    </a:cubicBezTo>
                    <a:close/>
                    <a:moveTo>
                      <a:pt x="557" y="21596"/>
                    </a:moveTo>
                  </a:path>
                </a:pathLst>
              </a:custGeom>
              <a:solidFill>
                <a:schemeClr val="bg1">
                  <a:lumMod val="8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7" name="îṥ1ide"/>
              <p:cNvSpPr/>
              <p:nvPr/>
            </p:nvSpPr>
            <p:spPr bwMode="auto">
              <a:xfrm>
                <a:off x="8168797" y="2910624"/>
                <a:ext cx="455364" cy="377787"/>
              </a:xfrm>
              <a:custGeom>
                <a:avLst/>
                <a:gdLst/>
                <a:ahLst/>
                <a:cxnLst/>
                <a:rect l="0" t="0" r="r" b="b"/>
                <a:pathLst>
                  <a:path w="19064" h="18913">
                    <a:moveTo>
                      <a:pt x="13055" y="4969"/>
                    </a:moveTo>
                    <a:cubicBezTo>
                      <a:pt x="17945" y="9566"/>
                      <a:pt x="20332" y="15300"/>
                      <a:pt x="18386" y="17778"/>
                    </a:cubicBezTo>
                    <a:cubicBezTo>
                      <a:pt x="16441" y="20256"/>
                      <a:pt x="10900" y="18538"/>
                      <a:pt x="6009" y="13942"/>
                    </a:cubicBezTo>
                    <a:cubicBezTo>
                      <a:pt x="1119" y="9346"/>
                      <a:pt x="-1268" y="3611"/>
                      <a:pt x="678" y="1134"/>
                    </a:cubicBezTo>
                    <a:cubicBezTo>
                      <a:pt x="2623" y="-1344"/>
                      <a:pt x="8164" y="373"/>
                      <a:pt x="13055" y="4969"/>
                    </a:cubicBezTo>
                    <a:close/>
                    <a:moveTo>
                      <a:pt x="13055" y="4969"/>
                    </a:moveTo>
                  </a:path>
                </a:pathLst>
              </a:custGeom>
              <a:solidFill>
                <a:schemeClr val="bg1">
                  <a:lumMod val="85000"/>
                </a:schemeClr>
              </a:solidFill>
              <a:ln>
                <a:noFill/>
              </a:ln>
            </p:spPr>
            <p:txBody>
              <a:bodyPr wrap="square" lIns="91440" tIns="45720" rIns="91440" bIns="45720" anchor="ctr">
                <a:normAutofit fontScale="4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8" name="îṣḻîḋê"/>
              <p:cNvSpPr/>
              <p:nvPr/>
            </p:nvSpPr>
            <p:spPr bwMode="auto">
              <a:xfrm>
                <a:off x="8147543" y="2982887"/>
                <a:ext cx="207225" cy="227416"/>
              </a:xfrm>
              <a:custGeom>
                <a:avLst/>
                <a:gdLst/>
                <a:ahLst/>
                <a:cxnLst/>
                <a:rect l="0" t="0" r="r" b="b"/>
                <a:pathLst>
                  <a:path w="18349" h="19457">
                    <a:moveTo>
                      <a:pt x="2580" y="2894"/>
                    </a:moveTo>
                    <a:cubicBezTo>
                      <a:pt x="-1816" y="7931"/>
                      <a:pt x="366" y="19089"/>
                      <a:pt x="2115" y="19457"/>
                    </a:cubicBezTo>
                    <a:cubicBezTo>
                      <a:pt x="3552" y="14390"/>
                      <a:pt x="5071" y="12296"/>
                      <a:pt x="9467" y="7259"/>
                    </a:cubicBezTo>
                    <a:cubicBezTo>
                      <a:pt x="13864" y="2222"/>
                      <a:pt x="19784" y="1585"/>
                      <a:pt x="18035" y="1216"/>
                    </a:cubicBezTo>
                    <a:cubicBezTo>
                      <a:pt x="16286" y="848"/>
                      <a:pt x="6976" y="-2143"/>
                      <a:pt x="2580" y="2894"/>
                    </a:cubicBezTo>
                    <a:close/>
                    <a:moveTo>
                      <a:pt x="2580" y="2894"/>
                    </a:moveTo>
                  </a:path>
                </a:pathLst>
              </a:custGeom>
              <a:solidFill>
                <a:schemeClr val="bg1">
                  <a:lumMod val="8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19" name="îŝ1ide"/>
            <p:cNvGrpSpPr/>
            <p:nvPr/>
          </p:nvGrpSpPr>
          <p:grpSpPr>
            <a:xfrm>
              <a:off x="6700672" y="2621473"/>
              <a:ext cx="1514337" cy="1497866"/>
              <a:chOff x="6791547" y="2336770"/>
              <a:chExt cx="1514337" cy="1497866"/>
            </a:xfrm>
          </p:grpSpPr>
          <p:sp>
            <p:nvSpPr>
              <p:cNvPr id="20" name="íşḻiḍê"/>
              <p:cNvSpPr/>
              <p:nvPr/>
            </p:nvSpPr>
            <p:spPr bwMode="auto">
              <a:xfrm>
                <a:off x="6791547" y="2974386"/>
                <a:ext cx="1514337" cy="860250"/>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4" y="4176"/>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2" name="íṧ1íḓè"/>
              <p:cNvSpPr/>
              <p:nvPr/>
            </p:nvSpPr>
            <p:spPr bwMode="auto">
              <a:xfrm>
                <a:off x="6846807" y="3033897"/>
                <a:ext cx="1401160" cy="799145"/>
              </a:xfrm>
              <a:custGeom>
                <a:avLst/>
                <a:gdLst/>
                <a:ahLst/>
                <a:cxnLst/>
                <a:rect l="0" t="0" r="r" b="b"/>
                <a:pathLst>
                  <a:path w="20610" h="21600">
                    <a:moveTo>
                      <a:pt x="872" y="14455"/>
                    </a:moveTo>
                    <a:cubicBezTo>
                      <a:pt x="1901" y="12592"/>
                      <a:pt x="4090" y="11916"/>
                      <a:pt x="6047" y="10648"/>
                    </a:cubicBezTo>
                    <a:cubicBezTo>
                      <a:pt x="8003" y="9381"/>
                      <a:pt x="8283" y="3865"/>
                      <a:pt x="8127" y="567"/>
                    </a:cubicBezTo>
                    <a:lnTo>
                      <a:pt x="12494" y="0"/>
                    </a:lnTo>
                    <a:cubicBezTo>
                      <a:pt x="12338" y="3299"/>
                      <a:pt x="12452" y="9183"/>
                      <a:pt x="14408" y="10648"/>
                    </a:cubicBezTo>
                    <a:cubicBezTo>
                      <a:pt x="16365" y="12114"/>
                      <a:pt x="18556" y="12569"/>
                      <a:pt x="19740" y="14330"/>
                    </a:cubicBezTo>
                    <a:cubicBezTo>
                      <a:pt x="21047" y="16274"/>
                      <a:pt x="20685" y="19175"/>
                      <a:pt x="19932" y="21600"/>
                    </a:cubicBezTo>
                    <a:lnTo>
                      <a:pt x="740" y="21569"/>
                    </a:lnTo>
                    <a:cubicBezTo>
                      <a:pt x="40" y="19048"/>
                      <a:pt x="-553" y="17034"/>
                      <a:pt x="872" y="14455"/>
                    </a:cubicBezTo>
                    <a:close/>
                    <a:moveTo>
                      <a:pt x="872" y="14455"/>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3" name="ï$ľîďe"/>
              <p:cNvSpPr/>
              <p:nvPr/>
            </p:nvSpPr>
            <p:spPr bwMode="auto">
              <a:xfrm>
                <a:off x="7262851" y="3254937"/>
                <a:ext cx="579167" cy="481400"/>
              </a:xfrm>
              <a:custGeom>
                <a:avLst/>
                <a:gdLst/>
                <a:ahLst/>
                <a:cxnLst/>
                <a:rect l="0" t="0" r="r" b="b"/>
                <a:pathLst>
                  <a:path w="21600" h="21600">
                    <a:moveTo>
                      <a:pt x="10800" y="21600"/>
                    </a:moveTo>
                    <a:cubicBezTo>
                      <a:pt x="6305" y="19449"/>
                      <a:pt x="751" y="15740"/>
                      <a:pt x="0" y="7820"/>
                    </a:cubicBezTo>
                    <a:cubicBezTo>
                      <a:pt x="2560" y="6734"/>
                      <a:pt x="3988" y="3772"/>
                      <a:pt x="4717" y="406"/>
                    </a:cubicBezTo>
                    <a:cubicBezTo>
                      <a:pt x="6623" y="143"/>
                      <a:pt x="8670" y="0"/>
                      <a:pt x="10800" y="0"/>
                    </a:cubicBezTo>
                    <a:cubicBezTo>
                      <a:pt x="12930" y="0"/>
                      <a:pt x="14977" y="143"/>
                      <a:pt x="16883" y="406"/>
                    </a:cubicBezTo>
                    <a:cubicBezTo>
                      <a:pt x="17611" y="3772"/>
                      <a:pt x="19039" y="6734"/>
                      <a:pt x="21600" y="7820"/>
                    </a:cubicBezTo>
                    <a:cubicBezTo>
                      <a:pt x="20849" y="15740"/>
                      <a:pt x="15295" y="19449"/>
                      <a:pt x="10800" y="21600"/>
                    </a:cubicBezTo>
                    <a:close/>
                    <a:moveTo>
                      <a:pt x="10800" y="2160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4" name="îsľîdè"/>
              <p:cNvSpPr/>
              <p:nvPr/>
            </p:nvSpPr>
            <p:spPr bwMode="auto">
              <a:xfrm>
                <a:off x="7101853" y="2358024"/>
                <a:ext cx="896913" cy="960143"/>
              </a:xfrm>
              <a:custGeom>
                <a:avLst/>
                <a:gdLst/>
                <a:ahLst/>
                <a:cxnLst/>
                <a:rect l="0" t="0" r="r" b="b"/>
                <a:pathLst>
                  <a:path w="21500" h="21600">
                    <a:moveTo>
                      <a:pt x="20284" y="8622"/>
                    </a:moveTo>
                    <a:cubicBezTo>
                      <a:pt x="20894" y="9199"/>
                      <a:pt x="21264" y="10007"/>
                      <a:pt x="21417" y="10885"/>
                    </a:cubicBezTo>
                    <a:cubicBezTo>
                      <a:pt x="21550" y="11651"/>
                      <a:pt x="21521" y="12477"/>
                      <a:pt x="21345" y="13241"/>
                    </a:cubicBezTo>
                    <a:cubicBezTo>
                      <a:pt x="21164" y="14026"/>
                      <a:pt x="20825" y="14761"/>
                      <a:pt x="20342" y="15323"/>
                    </a:cubicBezTo>
                    <a:cubicBezTo>
                      <a:pt x="19954" y="15774"/>
                      <a:pt x="19476" y="16115"/>
                      <a:pt x="18913" y="16292"/>
                    </a:cubicBezTo>
                    <a:cubicBezTo>
                      <a:pt x="18123" y="17825"/>
                      <a:pt x="17021" y="19158"/>
                      <a:pt x="15634" y="20106"/>
                    </a:cubicBezTo>
                    <a:cubicBezTo>
                      <a:pt x="14262" y="21043"/>
                      <a:pt x="12625" y="21600"/>
                      <a:pt x="10750" y="21600"/>
                    </a:cubicBezTo>
                    <a:lnTo>
                      <a:pt x="10750" y="20114"/>
                    </a:lnTo>
                    <a:cubicBezTo>
                      <a:pt x="12276" y="20114"/>
                      <a:pt x="13601" y="19665"/>
                      <a:pt x="14707" y="18910"/>
                    </a:cubicBezTo>
                    <a:cubicBezTo>
                      <a:pt x="15952" y="18059"/>
                      <a:pt x="16935" y="16817"/>
                      <a:pt x="17626" y="15380"/>
                    </a:cubicBezTo>
                    <a:cubicBezTo>
                      <a:pt x="17726" y="15149"/>
                      <a:pt x="17949" y="14971"/>
                      <a:pt x="18230" y="14929"/>
                    </a:cubicBezTo>
                    <a:cubicBezTo>
                      <a:pt x="18568" y="14877"/>
                      <a:pt x="18865" y="14680"/>
                      <a:pt x="19111" y="14394"/>
                    </a:cubicBezTo>
                    <a:cubicBezTo>
                      <a:pt x="19434" y="14019"/>
                      <a:pt x="19667" y="13499"/>
                      <a:pt x="19799" y="12928"/>
                    </a:cubicBezTo>
                    <a:cubicBezTo>
                      <a:pt x="19936" y="12335"/>
                      <a:pt x="19959" y="11703"/>
                      <a:pt x="19858" y="11123"/>
                    </a:cubicBezTo>
                    <a:cubicBezTo>
                      <a:pt x="19744" y="10466"/>
                      <a:pt x="19475" y="9891"/>
                      <a:pt x="19035" y="9558"/>
                    </a:cubicBezTo>
                    <a:lnTo>
                      <a:pt x="19036" y="9557"/>
                    </a:lnTo>
                    <a:cubicBezTo>
                      <a:pt x="18874" y="9435"/>
                      <a:pt x="18764" y="9254"/>
                      <a:pt x="18745" y="9044"/>
                    </a:cubicBezTo>
                    <a:cubicBezTo>
                      <a:pt x="18539" y="6882"/>
                      <a:pt x="17721" y="4854"/>
                      <a:pt x="16222" y="3447"/>
                    </a:cubicBezTo>
                    <a:cubicBezTo>
                      <a:pt x="14938" y="2243"/>
                      <a:pt x="13132" y="1486"/>
                      <a:pt x="10750" y="1486"/>
                    </a:cubicBezTo>
                    <a:lnTo>
                      <a:pt x="10750" y="0"/>
                    </a:lnTo>
                    <a:cubicBezTo>
                      <a:pt x="13589" y="0"/>
                      <a:pt x="15766" y="925"/>
                      <a:pt x="17335" y="2397"/>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3"/>
                      <a:pt x="1158" y="15322"/>
                    </a:cubicBezTo>
                    <a:cubicBezTo>
                      <a:pt x="676" y="14761"/>
                      <a:pt x="336" y="14026"/>
                      <a:pt x="155" y="13241"/>
                    </a:cubicBezTo>
                    <a:cubicBezTo>
                      <a:pt x="-21" y="12477"/>
                      <a:pt x="-50" y="11651"/>
                      <a:pt x="84" y="10885"/>
                    </a:cubicBezTo>
                    <a:cubicBezTo>
                      <a:pt x="237" y="10007"/>
                      <a:pt x="606" y="9199"/>
                      <a:pt x="1216" y="8622"/>
                    </a:cubicBezTo>
                    <a:cubicBezTo>
                      <a:pt x="1500" y="6238"/>
                      <a:pt x="2457" y="3998"/>
                      <a:pt x="4165" y="2396"/>
                    </a:cubicBezTo>
                    <a:cubicBezTo>
                      <a:pt x="5733" y="925"/>
                      <a:pt x="7911" y="0"/>
                      <a:pt x="10750" y="0"/>
                    </a:cubicBezTo>
                    <a:lnTo>
                      <a:pt x="10750" y="1486"/>
                    </a:lnTo>
                    <a:cubicBezTo>
                      <a:pt x="8368" y="1486"/>
                      <a:pt x="6562" y="2243"/>
                      <a:pt x="5278" y="3447"/>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7"/>
                    </a:cubicBezTo>
                    <a:cubicBezTo>
                      <a:pt x="1833" y="13499"/>
                      <a:pt x="2066" y="14018"/>
                      <a:pt x="2389" y="14393"/>
                    </a:cubicBezTo>
                    <a:cubicBezTo>
                      <a:pt x="2635" y="14680"/>
                      <a:pt x="2932" y="14877"/>
                      <a:pt x="3270" y="14928"/>
                    </a:cubicBezTo>
                    <a:lnTo>
                      <a:pt x="3270" y="14929"/>
                    </a:lnTo>
                    <a:cubicBezTo>
                      <a:pt x="3523" y="14968"/>
                      <a:pt x="3751" y="15121"/>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5" name="ïş1iḍê"/>
              <p:cNvSpPr/>
              <p:nvPr/>
            </p:nvSpPr>
            <p:spPr bwMode="auto">
              <a:xfrm>
                <a:off x="7131609" y="2387779"/>
                <a:ext cx="831026" cy="893725"/>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6"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6" name="ísḷíḍè"/>
              <p:cNvSpPr/>
              <p:nvPr/>
            </p:nvSpPr>
            <p:spPr bwMode="auto">
              <a:xfrm>
                <a:off x="7127358" y="2362275"/>
                <a:ext cx="847497" cy="495215"/>
              </a:xfrm>
              <a:custGeom>
                <a:avLst/>
                <a:gdLst/>
                <a:ahLst/>
                <a:cxnLst/>
                <a:rect l="0" t="0" r="r" b="b"/>
                <a:pathLst>
                  <a:path w="21352" h="20270">
                    <a:moveTo>
                      <a:pt x="10542" y="1045"/>
                    </a:moveTo>
                    <a:cubicBezTo>
                      <a:pt x="6689" y="1180"/>
                      <a:pt x="3069" y="10213"/>
                      <a:pt x="3271" y="17634"/>
                    </a:cubicBezTo>
                    <a:cubicBezTo>
                      <a:pt x="3376" y="21518"/>
                      <a:pt x="3133" y="20507"/>
                      <a:pt x="2701" y="18446"/>
                    </a:cubicBezTo>
                    <a:cubicBezTo>
                      <a:pt x="2471" y="17350"/>
                      <a:pt x="2119" y="16269"/>
                      <a:pt x="1587" y="16266"/>
                    </a:cubicBezTo>
                    <a:cubicBezTo>
                      <a:pt x="1211" y="16264"/>
                      <a:pt x="935" y="16806"/>
                      <a:pt x="817" y="17214"/>
                    </a:cubicBezTo>
                    <a:cubicBezTo>
                      <a:pt x="516" y="18260"/>
                      <a:pt x="-124" y="17215"/>
                      <a:pt x="21" y="15314"/>
                    </a:cubicBezTo>
                    <a:cubicBezTo>
                      <a:pt x="474" y="9378"/>
                      <a:pt x="4178" y="1007"/>
                      <a:pt x="7992" y="231"/>
                    </a:cubicBezTo>
                    <a:cubicBezTo>
                      <a:pt x="9507" y="-77"/>
                      <a:pt x="12003" y="-82"/>
                      <a:pt x="13434" y="247"/>
                    </a:cubicBezTo>
                    <a:cubicBezTo>
                      <a:pt x="17223" y="1116"/>
                      <a:pt x="20881" y="9417"/>
                      <a:pt x="21331" y="15314"/>
                    </a:cubicBezTo>
                    <a:cubicBezTo>
                      <a:pt x="21476" y="17215"/>
                      <a:pt x="20836" y="18260"/>
                      <a:pt x="20534" y="17214"/>
                    </a:cubicBezTo>
                    <a:cubicBezTo>
                      <a:pt x="20417" y="16806"/>
                      <a:pt x="20140" y="16264"/>
                      <a:pt x="19765" y="16266"/>
                    </a:cubicBezTo>
                    <a:cubicBezTo>
                      <a:pt x="19233" y="16269"/>
                      <a:pt x="18881" y="17350"/>
                      <a:pt x="18651" y="18446"/>
                    </a:cubicBezTo>
                    <a:cubicBezTo>
                      <a:pt x="18219" y="20507"/>
                      <a:pt x="18015" y="21518"/>
                      <a:pt x="18120" y="17634"/>
                    </a:cubicBezTo>
                    <a:cubicBezTo>
                      <a:pt x="18320" y="10274"/>
                      <a:pt x="14718" y="1327"/>
                      <a:pt x="10904" y="1049"/>
                    </a:cubicBezTo>
                    <a:lnTo>
                      <a:pt x="10542" y="1045"/>
                    </a:lnTo>
                    <a:close/>
                    <a:moveTo>
                      <a:pt x="10542" y="1045"/>
                    </a:moveTo>
                  </a:path>
                </a:pathLst>
              </a:custGeom>
              <a:solidFill>
                <a:schemeClr val="tx1">
                  <a:lumMod val="50000"/>
                  <a:lumOff val="50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7" name="ïşḷîďé"/>
              <p:cNvSpPr/>
              <p:nvPr/>
            </p:nvSpPr>
            <p:spPr bwMode="auto">
              <a:xfrm>
                <a:off x="7233627" y="2336770"/>
                <a:ext cx="676404" cy="443143"/>
              </a:xfrm>
              <a:custGeom>
                <a:avLst/>
                <a:gdLst/>
                <a:ahLst/>
                <a:cxnLst/>
                <a:rect l="0" t="0" r="r" b="b"/>
                <a:pathLst>
                  <a:path w="17965" h="21595">
                    <a:moveTo>
                      <a:pt x="557" y="21595"/>
                    </a:moveTo>
                    <a:cubicBezTo>
                      <a:pt x="527" y="18300"/>
                      <a:pt x="783" y="15450"/>
                      <a:pt x="1524" y="13369"/>
                    </a:cubicBezTo>
                    <a:cubicBezTo>
                      <a:pt x="2241" y="11355"/>
                      <a:pt x="2979" y="10354"/>
                      <a:pt x="5064" y="11359"/>
                    </a:cubicBezTo>
                    <a:cubicBezTo>
                      <a:pt x="6076" y="11846"/>
                      <a:pt x="7299" y="12131"/>
                      <a:pt x="8616" y="12131"/>
                    </a:cubicBezTo>
                    <a:cubicBezTo>
                      <a:pt x="9939" y="12131"/>
                      <a:pt x="11167" y="11843"/>
                      <a:pt x="12182" y="11351"/>
                    </a:cubicBezTo>
                    <a:cubicBezTo>
                      <a:pt x="13999" y="10470"/>
                      <a:pt x="14468" y="11321"/>
                      <a:pt x="15202" y="13126"/>
                    </a:cubicBezTo>
                    <a:cubicBezTo>
                      <a:pt x="16075" y="15278"/>
                      <a:pt x="16422" y="18219"/>
                      <a:pt x="16354" y="21553"/>
                    </a:cubicBezTo>
                    <a:cubicBezTo>
                      <a:pt x="20523" y="12277"/>
                      <a:pt x="16146" y="5"/>
                      <a:pt x="8418" y="0"/>
                    </a:cubicBezTo>
                    <a:cubicBezTo>
                      <a:pt x="691" y="-5"/>
                      <a:pt x="-1077" y="11959"/>
                      <a:pt x="557" y="21595"/>
                    </a:cubicBezTo>
                    <a:close/>
                    <a:moveTo>
                      <a:pt x="557" y="21595"/>
                    </a:moveTo>
                  </a:path>
                </a:pathLst>
              </a:custGeom>
              <a:solidFill>
                <a:schemeClr val="tx1">
                  <a:lumMod val="50000"/>
                  <a:lumOff val="50000"/>
                </a:schemeClr>
              </a:solidFill>
              <a:ln>
                <a:noFill/>
              </a:ln>
            </p:spPr>
            <p:txBody>
              <a:bodyPr wrap="square" lIns="91440" tIns="45720" rIns="91440" bIns="45720" anchor="ctr">
                <a:normAutofit fontScale="6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28" name="iṩḷïḋê"/>
              <p:cNvSpPr/>
              <p:nvPr/>
            </p:nvSpPr>
            <p:spPr bwMode="auto">
              <a:xfrm>
                <a:off x="7199090" y="2689584"/>
                <a:ext cx="700846" cy="677998"/>
              </a:xfrm>
              <a:custGeom>
                <a:avLst/>
                <a:gdLst/>
                <a:ahLst/>
                <a:cxnLst/>
                <a:rect l="0" t="0" r="r" b="b"/>
                <a:pathLst>
                  <a:path w="20172" h="20046">
                    <a:moveTo>
                      <a:pt x="9998" y="9779"/>
                    </a:moveTo>
                    <a:cubicBezTo>
                      <a:pt x="12479" y="9387"/>
                      <a:pt x="14088" y="10079"/>
                      <a:pt x="15044" y="10834"/>
                    </a:cubicBezTo>
                    <a:cubicBezTo>
                      <a:pt x="15118" y="10893"/>
                      <a:pt x="15183" y="10951"/>
                      <a:pt x="15239" y="11011"/>
                    </a:cubicBezTo>
                    <a:cubicBezTo>
                      <a:pt x="17953" y="12609"/>
                      <a:pt x="18727" y="5000"/>
                      <a:pt x="18556" y="1397"/>
                    </a:cubicBezTo>
                    <a:cubicBezTo>
                      <a:pt x="18453" y="-1554"/>
                      <a:pt x="20886" y="878"/>
                      <a:pt x="19962" y="2248"/>
                    </a:cubicBezTo>
                    <a:cubicBezTo>
                      <a:pt x="19039" y="3618"/>
                      <a:pt x="18929" y="5630"/>
                      <a:pt x="19276" y="10522"/>
                    </a:cubicBezTo>
                    <a:cubicBezTo>
                      <a:pt x="19624" y="15414"/>
                      <a:pt x="13649" y="20046"/>
                      <a:pt x="10365" y="20046"/>
                    </a:cubicBezTo>
                    <a:cubicBezTo>
                      <a:pt x="10269" y="20046"/>
                      <a:pt x="10176" y="20043"/>
                      <a:pt x="10086" y="20037"/>
                    </a:cubicBezTo>
                    <a:cubicBezTo>
                      <a:pt x="10057" y="20039"/>
                      <a:pt x="10028" y="20040"/>
                      <a:pt x="9998" y="20042"/>
                    </a:cubicBezTo>
                    <a:lnTo>
                      <a:pt x="9998" y="15797"/>
                    </a:lnTo>
                    <a:cubicBezTo>
                      <a:pt x="10027" y="15794"/>
                      <a:pt x="10056" y="15792"/>
                      <a:pt x="10086" y="15792"/>
                    </a:cubicBezTo>
                    <a:cubicBezTo>
                      <a:pt x="10765" y="15792"/>
                      <a:pt x="11230" y="16695"/>
                      <a:pt x="11926" y="16457"/>
                    </a:cubicBezTo>
                    <a:cubicBezTo>
                      <a:pt x="13592" y="15887"/>
                      <a:pt x="14337" y="14822"/>
                      <a:pt x="14341" y="13636"/>
                    </a:cubicBezTo>
                    <a:cubicBezTo>
                      <a:pt x="14346" y="12043"/>
                      <a:pt x="12172" y="11284"/>
                      <a:pt x="9998" y="11295"/>
                    </a:cubicBezTo>
                    <a:lnTo>
                      <a:pt x="9998" y="9779"/>
                    </a:lnTo>
                    <a:close/>
                    <a:moveTo>
                      <a:pt x="4757" y="11011"/>
                    </a:moveTo>
                    <a:cubicBezTo>
                      <a:pt x="4813" y="10951"/>
                      <a:pt x="4878" y="10893"/>
                      <a:pt x="4952" y="10834"/>
                    </a:cubicBezTo>
                    <a:cubicBezTo>
                      <a:pt x="5908" y="10079"/>
                      <a:pt x="7517" y="9387"/>
                      <a:pt x="9998" y="9779"/>
                    </a:cubicBezTo>
                    <a:lnTo>
                      <a:pt x="9998" y="11295"/>
                    </a:lnTo>
                    <a:cubicBezTo>
                      <a:pt x="7881" y="11305"/>
                      <a:pt x="5763" y="12044"/>
                      <a:pt x="5662" y="13454"/>
                    </a:cubicBezTo>
                    <a:cubicBezTo>
                      <a:pt x="5575" y="14654"/>
                      <a:pt x="6492" y="15855"/>
                      <a:pt x="8242" y="16455"/>
                    </a:cubicBezTo>
                    <a:cubicBezTo>
                      <a:pt x="8910" y="16684"/>
                      <a:pt x="9364" y="15868"/>
                      <a:pt x="9998" y="15797"/>
                    </a:cubicBezTo>
                    <a:lnTo>
                      <a:pt x="9998" y="20042"/>
                    </a:lnTo>
                    <a:cubicBezTo>
                      <a:pt x="9936" y="20045"/>
                      <a:pt x="9872" y="20046"/>
                      <a:pt x="9807" y="20046"/>
                    </a:cubicBezTo>
                    <a:cubicBezTo>
                      <a:pt x="6523" y="20046"/>
                      <a:pt x="548" y="15414"/>
                      <a:pt x="896" y="10522"/>
                    </a:cubicBezTo>
                    <a:cubicBezTo>
                      <a:pt x="1244" y="5630"/>
                      <a:pt x="1133" y="3618"/>
                      <a:pt x="210" y="2248"/>
                    </a:cubicBezTo>
                    <a:cubicBezTo>
                      <a:pt x="-714" y="878"/>
                      <a:pt x="1719" y="-1554"/>
                      <a:pt x="1616" y="1397"/>
                    </a:cubicBezTo>
                    <a:cubicBezTo>
                      <a:pt x="1445" y="5000"/>
                      <a:pt x="2043" y="12609"/>
                      <a:pt x="4757" y="11011"/>
                    </a:cubicBezTo>
                    <a:close/>
                    <a:moveTo>
                      <a:pt x="4757" y="11011"/>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29" name="ïṥlïḓe"/>
            <p:cNvGrpSpPr/>
            <p:nvPr/>
          </p:nvGrpSpPr>
          <p:grpSpPr>
            <a:xfrm>
              <a:off x="3418546" y="3126252"/>
              <a:ext cx="1008495" cy="993087"/>
              <a:chOff x="3509420" y="2842609"/>
              <a:chExt cx="1008495" cy="993087"/>
            </a:xfrm>
          </p:grpSpPr>
          <p:sp>
            <p:nvSpPr>
              <p:cNvPr id="30" name="îsḷïḋe"/>
              <p:cNvSpPr/>
              <p:nvPr/>
            </p:nvSpPr>
            <p:spPr bwMode="auto">
              <a:xfrm>
                <a:off x="3509420" y="3263436"/>
                <a:ext cx="1008495" cy="572260"/>
              </a:xfrm>
              <a:custGeom>
                <a:avLst/>
                <a:gdLst/>
                <a:ahLst/>
                <a:cxnLst/>
                <a:rect l="0" t="0" r="r" b="b"/>
                <a:pathLst>
                  <a:path w="21443" h="21600">
                    <a:moveTo>
                      <a:pt x="722" y="21600"/>
                    </a:moveTo>
                    <a:cubicBezTo>
                      <a:pt x="297" y="20402"/>
                      <a:pt x="18" y="19185"/>
                      <a:pt x="1" y="18027"/>
                    </a:cubicBezTo>
                    <a:cubicBezTo>
                      <a:pt x="-79" y="12668"/>
                      <a:pt x="3517" y="12180"/>
                      <a:pt x="6073" y="10394"/>
                    </a:cubicBezTo>
                    <a:cubicBezTo>
                      <a:pt x="8630" y="8608"/>
                      <a:pt x="7454" y="4177"/>
                      <a:pt x="7432" y="0"/>
                    </a:cubicBezTo>
                    <a:lnTo>
                      <a:pt x="14010" y="0"/>
                    </a:lnTo>
                    <a:cubicBezTo>
                      <a:pt x="13987" y="4177"/>
                      <a:pt x="12812" y="8608"/>
                      <a:pt x="15369" y="10394"/>
                    </a:cubicBezTo>
                    <a:cubicBezTo>
                      <a:pt x="17925" y="12181"/>
                      <a:pt x="21521" y="12668"/>
                      <a:pt x="21441" y="18027"/>
                    </a:cubicBezTo>
                    <a:cubicBezTo>
                      <a:pt x="21424" y="19185"/>
                      <a:pt x="21145" y="20402"/>
                      <a:pt x="20720" y="21600"/>
                    </a:cubicBezTo>
                    <a:lnTo>
                      <a:pt x="722" y="21600"/>
                    </a:lnTo>
                    <a:close/>
                    <a:moveTo>
                      <a:pt x="722" y="21600"/>
                    </a:moveTo>
                  </a:path>
                </a:pathLst>
              </a:custGeom>
              <a:solidFill>
                <a:schemeClr val="bg1">
                  <a:lumMod val="85000"/>
                </a:schemeClr>
              </a:solidFill>
              <a:ln>
                <a:noFill/>
              </a:ln>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1" name="îṣḷîḋè"/>
              <p:cNvSpPr/>
              <p:nvPr/>
            </p:nvSpPr>
            <p:spPr bwMode="auto">
              <a:xfrm>
                <a:off x="3547697" y="3301693"/>
                <a:ext cx="933004" cy="531878"/>
              </a:xfrm>
              <a:custGeom>
                <a:avLst/>
                <a:gdLst/>
                <a:ahLst/>
                <a:cxnLst/>
                <a:rect l="0" t="0" r="r" b="b"/>
                <a:pathLst>
                  <a:path w="20610" h="21600">
                    <a:moveTo>
                      <a:pt x="872" y="14455"/>
                    </a:moveTo>
                    <a:cubicBezTo>
                      <a:pt x="1901" y="12592"/>
                      <a:pt x="4090" y="11916"/>
                      <a:pt x="6047" y="10648"/>
                    </a:cubicBezTo>
                    <a:cubicBezTo>
                      <a:pt x="8003" y="9381"/>
                      <a:pt x="8283" y="3865"/>
                      <a:pt x="8127" y="566"/>
                    </a:cubicBezTo>
                    <a:lnTo>
                      <a:pt x="12494" y="0"/>
                    </a:lnTo>
                    <a:cubicBezTo>
                      <a:pt x="12338" y="3299"/>
                      <a:pt x="12452" y="9182"/>
                      <a:pt x="14408" y="10648"/>
                    </a:cubicBezTo>
                    <a:cubicBezTo>
                      <a:pt x="16365" y="12114"/>
                      <a:pt x="18556" y="12569"/>
                      <a:pt x="19740" y="14330"/>
                    </a:cubicBezTo>
                    <a:cubicBezTo>
                      <a:pt x="21047" y="16274"/>
                      <a:pt x="20685" y="19175"/>
                      <a:pt x="19933" y="21600"/>
                    </a:cubicBezTo>
                    <a:lnTo>
                      <a:pt x="740" y="21569"/>
                    </a:lnTo>
                    <a:cubicBezTo>
                      <a:pt x="40" y="19048"/>
                      <a:pt x="-553" y="17034"/>
                      <a:pt x="872" y="14455"/>
                    </a:cubicBezTo>
                    <a:close/>
                    <a:moveTo>
                      <a:pt x="872" y="14455"/>
                    </a:moveTo>
                  </a:path>
                </a:pathLst>
              </a:custGeom>
              <a:solidFill>
                <a:schemeClr val="bg1">
                  <a:lumMod val="85000"/>
                </a:schemeClr>
              </a:solidFill>
              <a:ln>
                <a:noFill/>
              </a:ln>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2" name="ïṩľiďé"/>
              <p:cNvSpPr/>
              <p:nvPr/>
            </p:nvSpPr>
            <p:spPr bwMode="auto">
              <a:xfrm>
                <a:off x="3713564" y="2851111"/>
                <a:ext cx="597016" cy="638679"/>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4"/>
                      <a:pt x="19476" y="16115"/>
                      <a:pt x="18913" y="16291"/>
                    </a:cubicBezTo>
                    <a:cubicBezTo>
                      <a:pt x="18123" y="17825"/>
                      <a:pt x="17021" y="19158"/>
                      <a:pt x="15634" y="20105"/>
                    </a:cubicBezTo>
                    <a:cubicBezTo>
                      <a:pt x="14262" y="21043"/>
                      <a:pt x="12624" y="21600"/>
                      <a:pt x="10750" y="21600"/>
                    </a:cubicBezTo>
                    <a:lnTo>
                      <a:pt x="10750" y="20114"/>
                    </a:lnTo>
                    <a:cubicBezTo>
                      <a:pt x="12275" y="20114"/>
                      <a:pt x="13601" y="19665"/>
                      <a:pt x="14706" y="18910"/>
                    </a:cubicBezTo>
                    <a:cubicBezTo>
                      <a:pt x="15951" y="18059"/>
                      <a:pt x="16934" y="16817"/>
                      <a:pt x="17625" y="15380"/>
                    </a:cubicBezTo>
                    <a:cubicBezTo>
                      <a:pt x="17726" y="15149"/>
                      <a:pt x="17948" y="14971"/>
                      <a:pt x="18230" y="14928"/>
                    </a:cubicBezTo>
                    <a:cubicBezTo>
                      <a:pt x="18567" y="14877"/>
                      <a:pt x="18864" y="14680"/>
                      <a:pt x="19111" y="14394"/>
                    </a:cubicBezTo>
                    <a:cubicBezTo>
                      <a:pt x="19433" y="14018"/>
                      <a:pt x="19667" y="13499"/>
                      <a:pt x="19798" y="12927"/>
                    </a:cubicBezTo>
                    <a:cubicBezTo>
                      <a:pt x="19935" y="12335"/>
                      <a:pt x="19959" y="11702"/>
                      <a:pt x="19857" y="11122"/>
                    </a:cubicBezTo>
                    <a:cubicBezTo>
                      <a:pt x="19743" y="10466"/>
                      <a:pt x="19474" y="9891"/>
                      <a:pt x="19035" y="9558"/>
                    </a:cubicBezTo>
                    <a:lnTo>
                      <a:pt x="19036" y="9557"/>
                    </a:lnTo>
                    <a:cubicBezTo>
                      <a:pt x="18874" y="9435"/>
                      <a:pt x="18763" y="9254"/>
                      <a:pt x="18744" y="9044"/>
                    </a:cubicBezTo>
                    <a:cubicBezTo>
                      <a:pt x="18538" y="6881"/>
                      <a:pt x="17721" y="4854"/>
                      <a:pt x="16221" y="3447"/>
                    </a:cubicBezTo>
                    <a:cubicBezTo>
                      <a:pt x="14938" y="2243"/>
                      <a:pt x="13131" y="1486"/>
                      <a:pt x="10750" y="1486"/>
                    </a:cubicBezTo>
                    <a:lnTo>
                      <a:pt x="10750" y="0"/>
                    </a:lnTo>
                    <a:cubicBezTo>
                      <a:pt x="13588" y="0"/>
                      <a:pt x="15766" y="925"/>
                      <a:pt x="17334" y="2397"/>
                    </a:cubicBezTo>
                    <a:cubicBezTo>
                      <a:pt x="19042" y="3999"/>
                      <a:pt x="20000" y="6239"/>
                      <a:pt x="20284" y="8622"/>
                    </a:cubicBezTo>
                    <a:close/>
                    <a:moveTo>
                      <a:pt x="10750" y="21600"/>
                    </a:moveTo>
                    <a:cubicBezTo>
                      <a:pt x="8875" y="21600"/>
                      <a:pt x="7238" y="21043"/>
                      <a:pt x="5866" y="20105"/>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3" y="10885"/>
                    </a:cubicBezTo>
                    <a:cubicBezTo>
                      <a:pt x="237" y="10007"/>
                      <a:pt x="606" y="9199"/>
                      <a:pt x="1216" y="8623"/>
                    </a:cubicBezTo>
                    <a:cubicBezTo>
                      <a:pt x="1500" y="6239"/>
                      <a:pt x="2457" y="3999"/>
                      <a:pt x="4165" y="2397"/>
                    </a:cubicBezTo>
                    <a:cubicBezTo>
                      <a:pt x="5733" y="926"/>
                      <a:pt x="7911" y="0"/>
                      <a:pt x="10750" y="0"/>
                    </a:cubicBezTo>
                    <a:lnTo>
                      <a:pt x="10750" y="1486"/>
                    </a:lnTo>
                    <a:cubicBezTo>
                      <a:pt x="8368" y="1486"/>
                      <a:pt x="6562" y="2244"/>
                      <a:pt x="5278" y="3448"/>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8"/>
                    </a:cubicBezTo>
                    <a:cubicBezTo>
                      <a:pt x="1833" y="13499"/>
                      <a:pt x="2066" y="14018"/>
                      <a:pt x="2389" y="14394"/>
                    </a:cubicBezTo>
                    <a:cubicBezTo>
                      <a:pt x="2635" y="14680"/>
                      <a:pt x="2932" y="14877"/>
                      <a:pt x="3270" y="14928"/>
                    </a:cubicBezTo>
                    <a:lnTo>
                      <a:pt x="3270" y="14929"/>
                    </a:ln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bg1">
                  <a:lumMod val="85000"/>
                </a:schemeClr>
              </a:solidFill>
              <a:ln>
                <a:noFill/>
              </a:ln>
            </p:spPr>
            <p:txBody>
              <a:bodyPr wrap="square" lIns="91440" tIns="45720" rIns="91440" bIns="45720" anchor="ctr">
                <a:normAutofit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3" name="îṣḷiḑê"/>
              <p:cNvSpPr/>
              <p:nvPr/>
            </p:nvSpPr>
            <p:spPr bwMode="auto">
              <a:xfrm>
                <a:off x="3734830" y="2872364"/>
                <a:ext cx="553423" cy="594577"/>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4" name="îS1ïḑé"/>
              <p:cNvSpPr/>
              <p:nvPr/>
            </p:nvSpPr>
            <p:spPr bwMode="auto">
              <a:xfrm>
                <a:off x="3730577" y="2842609"/>
                <a:ext cx="564587" cy="344313"/>
              </a:xfrm>
              <a:custGeom>
                <a:avLst/>
                <a:gdLst/>
                <a:ahLst/>
                <a:cxnLst/>
                <a:rect l="0" t="0" r="r" b="b"/>
                <a:pathLst>
                  <a:path w="21352" h="17204">
                    <a:moveTo>
                      <a:pt x="4251" y="8795"/>
                    </a:moveTo>
                    <a:cubicBezTo>
                      <a:pt x="3576" y="10812"/>
                      <a:pt x="3202" y="13013"/>
                      <a:pt x="3271" y="15063"/>
                    </a:cubicBezTo>
                    <a:cubicBezTo>
                      <a:pt x="3376" y="18217"/>
                      <a:pt x="3133" y="17396"/>
                      <a:pt x="2701" y="15722"/>
                    </a:cubicBezTo>
                    <a:cubicBezTo>
                      <a:pt x="2471" y="14832"/>
                      <a:pt x="2119" y="13954"/>
                      <a:pt x="1587" y="13951"/>
                    </a:cubicBezTo>
                    <a:cubicBezTo>
                      <a:pt x="1212" y="13950"/>
                      <a:pt x="935" y="14390"/>
                      <a:pt x="817" y="14721"/>
                    </a:cubicBezTo>
                    <a:cubicBezTo>
                      <a:pt x="516" y="15570"/>
                      <a:pt x="-124" y="14722"/>
                      <a:pt x="21" y="13178"/>
                    </a:cubicBezTo>
                    <a:cubicBezTo>
                      <a:pt x="483" y="8269"/>
                      <a:pt x="2096" y="2510"/>
                      <a:pt x="6165" y="1675"/>
                    </a:cubicBezTo>
                    <a:cubicBezTo>
                      <a:pt x="13177" y="-3383"/>
                      <a:pt x="20445" y="3755"/>
                      <a:pt x="21331" y="13178"/>
                    </a:cubicBezTo>
                    <a:cubicBezTo>
                      <a:pt x="21476" y="14722"/>
                      <a:pt x="20836" y="15570"/>
                      <a:pt x="20534" y="14721"/>
                    </a:cubicBezTo>
                    <a:cubicBezTo>
                      <a:pt x="20417" y="14390"/>
                      <a:pt x="20140" y="13950"/>
                      <a:pt x="19765" y="13951"/>
                    </a:cubicBezTo>
                    <a:cubicBezTo>
                      <a:pt x="19233" y="13954"/>
                      <a:pt x="18881" y="14832"/>
                      <a:pt x="18651" y="15722"/>
                    </a:cubicBezTo>
                    <a:cubicBezTo>
                      <a:pt x="18218" y="17396"/>
                      <a:pt x="18014" y="18217"/>
                      <a:pt x="18120" y="15063"/>
                    </a:cubicBezTo>
                    <a:cubicBezTo>
                      <a:pt x="18142" y="14420"/>
                      <a:pt x="18068" y="13762"/>
                      <a:pt x="18006" y="13099"/>
                    </a:cubicBezTo>
                    <a:cubicBezTo>
                      <a:pt x="17021" y="15427"/>
                      <a:pt x="13192" y="15197"/>
                      <a:pt x="10551" y="11433"/>
                    </a:cubicBezTo>
                    <a:cubicBezTo>
                      <a:pt x="9756" y="10300"/>
                      <a:pt x="8545" y="8097"/>
                      <a:pt x="7594" y="7645"/>
                    </a:cubicBezTo>
                    <a:cubicBezTo>
                      <a:pt x="7565" y="7635"/>
                      <a:pt x="7537" y="7626"/>
                      <a:pt x="7509" y="7616"/>
                    </a:cubicBezTo>
                    <a:cubicBezTo>
                      <a:pt x="7459" y="7599"/>
                      <a:pt x="7410" y="7582"/>
                      <a:pt x="7361" y="7566"/>
                    </a:cubicBezTo>
                    <a:cubicBezTo>
                      <a:pt x="7288" y="7553"/>
                      <a:pt x="7229" y="7534"/>
                      <a:pt x="7182" y="7512"/>
                    </a:cubicBezTo>
                    <a:cubicBezTo>
                      <a:pt x="5541" y="7037"/>
                      <a:pt x="4864" y="7626"/>
                      <a:pt x="4251" y="8795"/>
                    </a:cubicBezTo>
                    <a:close/>
                    <a:moveTo>
                      <a:pt x="4251" y="8795"/>
                    </a:moveTo>
                  </a:path>
                </a:pathLst>
              </a:custGeom>
              <a:solidFill>
                <a:schemeClr val="bg1">
                  <a:lumMod val="85000"/>
                </a:schemeClr>
              </a:solidFill>
              <a:ln>
                <a:noFill/>
              </a:ln>
            </p:spPr>
            <p:txBody>
              <a:bodyPr wrap="square" lIns="91440" tIns="45720" rIns="91440" bIns="45720" anchor="ctr">
                <a:normAutofit fontScale="4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5" name="îSļiḋe"/>
              <p:cNvSpPr/>
              <p:nvPr/>
            </p:nvSpPr>
            <p:spPr bwMode="auto">
              <a:xfrm>
                <a:off x="3828396" y="3543987"/>
                <a:ext cx="362037" cy="70669"/>
              </a:xfrm>
              <a:custGeom>
                <a:avLst/>
                <a:gdLst/>
                <a:ahLst/>
                <a:cxnLst/>
                <a:rect l="0" t="0" r="r" b="b"/>
                <a:pathLst>
                  <a:path w="21600" h="21600">
                    <a:moveTo>
                      <a:pt x="21600" y="5550"/>
                    </a:moveTo>
                    <a:cubicBezTo>
                      <a:pt x="18360" y="15838"/>
                      <a:pt x="14723" y="21600"/>
                      <a:pt x="10878" y="21600"/>
                    </a:cubicBezTo>
                    <a:cubicBezTo>
                      <a:pt x="6971" y="21600"/>
                      <a:pt x="3279" y="15647"/>
                      <a:pt x="0" y="5050"/>
                    </a:cubicBezTo>
                    <a:cubicBezTo>
                      <a:pt x="547" y="3717"/>
                      <a:pt x="1039" y="2012"/>
                      <a:pt x="1482" y="0"/>
                    </a:cubicBezTo>
                    <a:cubicBezTo>
                      <a:pt x="4352" y="8566"/>
                      <a:pt x="7533" y="13334"/>
                      <a:pt x="10878" y="13334"/>
                    </a:cubicBezTo>
                    <a:cubicBezTo>
                      <a:pt x="14165" y="13334"/>
                      <a:pt x="17294" y="8725"/>
                      <a:pt x="20126" y="436"/>
                    </a:cubicBezTo>
                    <a:cubicBezTo>
                      <a:pt x="20563" y="2470"/>
                      <a:pt x="21053" y="4198"/>
                      <a:pt x="21600" y="5550"/>
                    </a:cubicBezTo>
                    <a:close/>
                    <a:moveTo>
                      <a:pt x="21600" y="555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6" name="iṥḻîḓé"/>
              <p:cNvSpPr/>
              <p:nvPr/>
            </p:nvSpPr>
            <p:spPr bwMode="auto">
              <a:xfrm>
                <a:off x="3619998" y="3616250"/>
                <a:ext cx="781491" cy="79171"/>
              </a:xfrm>
              <a:custGeom>
                <a:avLst/>
                <a:gdLst/>
                <a:ahLst/>
                <a:cxnLst/>
                <a:rect l="0" t="0" r="r" b="b"/>
                <a:pathLst>
                  <a:path w="21600" h="21600">
                    <a:moveTo>
                      <a:pt x="21600" y="4534"/>
                    </a:moveTo>
                    <a:cubicBezTo>
                      <a:pt x="18387" y="15418"/>
                      <a:pt x="14711" y="21600"/>
                      <a:pt x="10807" y="21600"/>
                    </a:cubicBezTo>
                    <a:cubicBezTo>
                      <a:pt x="6897" y="21600"/>
                      <a:pt x="3216" y="15399"/>
                      <a:pt x="0" y="4485"/>
                    </a:cubicBezTo>
                    <a:cubicBezTo>
                      <a:pt x="307" y="2855"/>
                      <a:pt x="646" y="1378"/>
                      <a:pt x="1006" y="0"/>
                    </a:cubicBezTo>
                    <a:cubicBezTo>
                      <a:pt x="3960" y="9111"/>
                      <a:pt x="7286" y="14234"/>
                      <a:pt x="10807" y="14234"/>
                    </a:cubicBezTo>
                    <a:cubicBezTo>
                      <a:pt x="14292" y="14234"/>
                      <a:pt x="17587" y="9216"/>
                      <a:pt x="20518" y="277"/>
                    </a:cubicBezTo>
                    <a:cubicBezTo>
                      <a:pt x="20902" y="1577"/>
                      <a:pt x="21265" y="2967"/>
                      <a:pt x="21600" y="4534"/>
                    </a:cubicBezTo>
                    <a:close/>
                    <a:moveTo>
                      <a:pt x="21600" y="453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37" name="îśļiḓé"/>
              <p:cNvSpPr/>
              <p:nvPr/>
            </p:nvSpPr>
            <p:spPr bwMode="auto">
              <a:xfrm>
                <a:off x="3547697" y="3722519"/>
                <a:ext cx="933004" cy="85547"/>
              </a:xfrm>
              <a:custGeom>
                <a:avLst/>
                <a:gdLst/>
                <a:ahLst/>
                <a:cxnLst/>
                <a:rect l="0" t="0" r="r" b="b"/>
                <a:pathLst>
                  <a:path w="21580" h="19427">
                    <a:moveTo>
                      <a:pt x="21548" y="7827"/>
                    </a:moveTo>
                    <a:cubicBezTo>
                      <a:pt x="20414" y="5226"/>
                      <a:pt x="19032" y="8611"/>
                      <a:pt x="18221" y="14167"/>
                    </a:cubicBezTo>
                    <a:cubicBezTo>
                      <a:pt x="15742" y="18102"/>
                      <a:pt x="13546" y="19427"/>
                      <a:pt x="10790" y="19427"/>
                    </a:cubicBezTo>
                    <a:cubicBezTo>
                      <a:pt x="8216" y="19427"/>
                      <a:pt x="5733" y="17567"/>
                      <a:pt x="3397" y="14117"/>
                    </a:cubicBezTo>
                    <a:cubicBezTo>
                      <a:pt x="2207" y="7781"/>
                      <a:pt x="1076" y="4268"/>
                      <a:pt x="38" y="7841"/>
                    </a:cubicBezTo>
                    <a:cubicBezTo>
                      <a:pt x="-1" y="5738"/>
                      <a:pt x="-12" y="3636"/>
                      <a:pt x="13" y="1514"/>
                    </a:cubicBezTo>
                    <a:cubicBezTo>
                      <a:pt x="965" y="-2173"/>
                      <a:pt x="2156" y="1205"/>
                      <a:pt x="3486" y="8072"/>
                    </a:cubicBezTo>
                    <a:cubicBezTo>
                      <a:pt x="5792" y="11475"/>
                      <a:pt x="8245" y="13312"/>
                      <a:pt x="10790" y="13312"/>
                    </a:cubicBezTo>
                    <a:cubicBezTo>
                      <a:pt x="13475" y="13312"/>
                      <a:pt x="15603" y="12076"/>
                      <a:pt x="18018" y="8302"/>
                    </a:cubicBezTo>
                    <a:cubicBezTo>
                      <a:pt x="18887" y="1481"/>
                      <a:pt x="20391" y="-978"/>
                      <a:pt x="21572" y="1501"/>
                    </a:cubicBezTo>
                    <a:cubicBezTo>
                      <a:pt x="21588" y="3575"/>
                      <a:pt x="21579" y="5692"/>
                      <a:pt x="21548" y="7827"/>
                    </a:cubicBezTo>
                    <a:close/>
                    <a:moveTo>
                      <a:pt x="21548" y="7827"/>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38" name="i$ľîḍê"/>
            <p:cNvGrpSpPr/>
            <p:nvPr/>
          </p:nvGrpSpPr>
          <p:grpSpPr>
            <a:xfrm>
              <a:off x="3895163" y="2582686"/>
              <a:ext cx="1574380" cy="1536653"/>
              <a:chOff x="3986037" y="2298513"/>
              <a:chExt cx="1574380" cy="1536653"/>
            </a:xfrm>
          </p:grpSpPr>
          <p:sp>
            <p:nvSpPr>
              <p:cNvPr id="39" name="išľiḋé"/>
              <p:cNvSpPr/>
              <p:nvPr/>
            </p:nvSpPr>
            <p:spPr bwMode="auto">
              <a:xfrm>
                <a:off x="3986037" y="2940379"/>
                <a:ext cx="1574380" cy="894256"/>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5" y="4177"/>
                      <a:pt x="7432" y="0"/>
                    </a:cubicBezTo>
                    <a:lnTo>
                      <a:pt x="14010" y="0"/>
                    </a:lnTo>
                    <a:cubicBezTo>
                      <a:pt x="13988"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0" name="iṣľîḋe"/>
              <p:cNvSpPr/>
              <p:nvPr/>
            </p:nvSpPr>
            <p:spPr bwMode="auto">
              <a:xfrm>
                <a:off x="4045548" y="3004141"/>
                <a:ext cx="1456421" cy="831025"/>
              </a:xfrm>
              <a:custGeom>
                <a:avLst/>
                <a:gdLst/>
                <a:ahLst/>
                <a:cxnLst/>
                <a:rect l="0" t="0" r="r" b="b"/>
                <a:pathLst>
                  <a:path w="20610" h="21600">
                    <a:moveTo>
                      <a:pt x="872" y="14455"/>
                    </a:moveTo>
                    <a:cubicBezTo>
                      <a:pt x="1901" y="12592"/>
                      <a:pt x="4090" y="11916"/>
                      <a:pt x="6047" y="10648"/>
                    </a:cubicBezTo>
                    <a:cubicBezTo>
                      <a:pt x="8003" y="9381"/>
                      <a:pt x="8283" y="3865"/>
                      <a:pt x="8127" y="567"/>
                    </a:cubicBezTo>
                    <a:lnTo>
                      <a:pt x="12494" y="0"/>
                    </a:lnTo>
                    <a:cubicBezTo>
                      <a:pt x="12338" y="3299"/>
                      <a:pt x="12452" y="9183"/>
                      <a:pt x="14408" y="10648"/>
                    </a:cubicBezTo>
                    <a:cubicBezTo>
                      <a:pt x="16365" y="12114"/>
                      <a:pt x="18556" y="12569"/>
                      <a:pt x="19740" y="14330"/>
                    </a:cubicBezTo>
                    <a:cubicBezTo>
                      <a:pt x="21047" y="16274"/>
                      <a:pt x="20685" y="19175"/>
                      <a:pt x="19932" y="21600"/>
                    </a:cubicBezTo>
                    <a:lnTo>
                      <a:pt x="740" y="21569"/>
                    </a:lnTo>
                    <a:cubicBezTo>
                      <a:pt x="40" y="19048"/>
                      <a:pt x="-553" y="17034"/>
                      <a:pt x="872" y="14455"/>
                    </a:cubicBezTo>
                    <a:close/>
                    <a:moveTo>
                      <a:pt x="872" y="14455"/>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1" name="ïŝ1ide"/>
              <p:cNvSpPr/>
              <p:nvPr/>
            </p:nvSpPr>
            <p:spPr bwMode="auto">
              <a:xfrm>
                <a:off x="4534387" y="3012111"/>
                <a:ext cx="473961" cy="823055"/>
              </a:xfrm>
              <a:custGeom>
                <a:avLst/>
                <a:gdLst/>
                <a:ahLst/>
                <a:cxnLst/>
                <a:rect l="0" t="0" r="r" b="b"/>
                <a:pathLst>
                  <a:path w="21600" h="21600">
                    <a:moveTo>
                      <a:pt x="0" y="9492"/>
                    </a:moveTo>
                    <a:cubicBezTo>
                      <a:pt x="2099" y="8276"/>
                      <a:pt x="3177" y="6379"/>
                      <a:pt x="3641" y="4465"/>
                    </a:cubicBezTo>
                    <a:cubicBezTo>
                      <a:pt x="5274" y="3009"/>
                      <a:pt x="7105" y="1424"/>
                      <a:pt x="8508" y="180"/>
                    </a:cubicBezTo>
                    <a:lnTo>
                      <a:pt x="12936" y="0"/>
                    </a:lnTo>
                    <a:cubicBezTo>
                      <a:pt x="14352" y="1241"/>
                      <a:pt x="16255" y="2865"/>
                      <a:pt x="17954" y="4356"/>
                    </a:cubicBezTo>
                    <a:cubicBezTo>
                      <a:pt x="18376" y="6375"/>
                      <a:pt x="19416" y="8375"/>
                      <a:pt x="21600" y="9621"/>
                    </a:cubicBezTo>
                    <a:cubicBezTo>
                      <a:pt x="20237" y="13370"/>
                      <a:pt x="17506" y="19157"/>
                      <a:pt x="12523" y="21600"/>
                    </a:cubicBezTo>
                    <a:lnTo>
                      <a:pt x="9120" y="21598"/>
                    </a:lnTo>
                    <a:cubicBezTo>
                      <a:pt x="4082" y="19126"/>
                      <a:pt x="1347" y="13236"/>
                      <a:pt x="0" y="9492"/>
                    </a:cubicBezTo>
                    <a:close/>
                    <a:moveTo>
                      <a:pt x="0" y="9492"/>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2" name="ïṣ1idè"/>
              <p:cNvSpPr/>
              <p:nvPr/>
            </p:nvSpPr>
            <p:spPr bwMode="auto">
              <a:xfrm>
                <a:off x="4657659" y="3412214"/>
                <a:ext cx="226354" cy="422952"/>
              </a:xfrm>
              <a:custGeom>
                <a:avLst/>
                <a:gdLst/>
                <a:ahLst/>
                <a:cxnLst/>
                <a:rect l="0" t="0" r="r" b="b"/>
                <a:pathLst>
                  <a:path w="15792" h="21600">
                    <a:moveTo>
                      <a:pt x="1113" y="21600"/>
                    </a:moveTo>
                    <a:cubicBezTo>
                      <a:pt x="3402" y="14380"/>
                      <a:pt x="6838" y="13807"/>
                      <a:pt x="1971" y="9707"/>
                    </a:cubicBezTo>
                    <a:cubicBezTo>
                      <a:pt x="-2897" y="5608"/>
                      <a:pt x="2091" y="0"/>
                      <a:pt x="7869" y="0"/>
                    </a:cubicBezTo>
                    <a:cubicBezTo>
                      <a:pt x="13648" y="0"/>
                      <a:pt x="18703" y="5455"/>
                      <a:pt x="13835" y="9554"/>
                    </a:cubicBezTo>
                    <a:cubicBezTo>
                      <a:pt x="8968" y="13653"/>
                      <a:pt x="12300" y="14380"/>
                      <a:pt x="14588" y="21600"/>
                    </a:cubicBezTo>
                    <a:lnTo>
                      <a:pt x="1113" y="21600"/>
                    </a:lnTo>
                    <a:close/>
                    <a:moveTo>
                      <a:pt x="1113" y="21600"/>
                    </a:moveTo>
                  </a:path>
                </a:pathLst>
              </a:custGeom>
              <a:solidFill>
                <a:schemeClr val="tx1">
                  <a:lumMod val="50000"/>
                  <a:lumOff val="50000"/>
                </a:schemeClr>
              </a:solidFill>
              <a:ln>
                <a:noFill/>
              </a:ln>
            </p:spPr>
            <p:txBody>
              <a:bodyPr wrap="square" lIns="91440" tIns="45720" rIns="91440" bIns="45720" anchor="ctr">
                <a:normAutofit fontScale="6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3" name="ïSḻiḑè"/>
              <p:cNvSpPr/>
              <p:nvPr/>
            </p:nvSpPr>
            <p:spPr bwMode="auto">
              <a:xfrm>
                <a:off x="4534387" y="3199676"/>
                <a:ext cx="473961" cy="418701"/>
              </a:xfrm>
              <a:custGeom>
                <a:avLst/>
                <a:gdLst/>
                <a:ahLst/>
                <a:cxnLst/>
                <a:rect l="0" t="0" r="r" b="b"/>
                <a:pathLst>
                  <a:path w="21600" h="21600">
                    <a:moveTo>
                      <a:pt x="10823" y="8441"/>
                    </a:moveTo>
                    <a:lnTo>
                      <a:pt x="3687" y="21600"/>
                    </a:lnTo>
                    <a:lnTo>
                      <a:pt x="2537" y="19657"/>
                    </a:lnTo>
                    <a:cubicBezTo>
                      <a:pt x="1395" y="15849"/>
                      <a:pt x="572" y="11965"/>
                      <a:pt x="0" y="8841"/>
                    </a:cubicBezTo>
                    <a:cubicBezTo>
                      <a:pt x="1898" y="6680"/>
                      <a:pt x="2962" y="3423"/>
                      <a:pt x="3491" y="38"/>
                    </a:cubicBezTo>
                    <a:lnTo>
                      <a:pt x="18109" y="0"/>
                    </a:lnTo>
                    <a:cubicBezTo>
                      <a:pt x="18608" y="3528"/>
                      <a:pt x="19646" y="6903"/>
                      <a:pt x="21600" y="9094"/>
                    </a:cubicBezTo>
                    <a:cubicBezTo>
                      <a:pt x="21030" y="12173"/>
                      <a:pt x="20221" y="15951"/>
                      <a:pt x="19109" y="19658"/>
                    </a:cubicBezTo>
                    <a:lnTo>
                      <a:pt x="17959" y="21600"/>
                    </a:lnTo>
                    <a:lnTo>
                      <a:pt x="10823" y="8441"/>
                    </a:lnTo>
                    <a:close/>
                    <a:moveTo>
                      <a:pt x="10823" y="8441"/>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4" name="íślîḓê"/>
              <p:cNvSpPr/>
              <p:nvPr/>
            </p:nvSpPr>
            <p:spPr bwMode="auto">
              <a:xfrm>
                <a:off x="4304845" y="2298513"/>
                <a:ext cx="932513" cy="997868"/>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4"/>
                      <a:pt x="19476" y="16115"/>
                      <a:pt x="18913" y="16292"/>
                    </a:cubicBezTo>
                    <a:cubicBezTo>
                      <a:pt x="18123" y="17825"/>
                      <a:pt x="17021" y="19158"/>
                      <a:pt x="15634" y="20106"/>
                    </a:cubicBezTo>
                    <a:cubicBezTo>
                      <a:pt x="14262" y="21043"/>
                      <a:pt x="12625" y="21600"/>
                      <a:pt x="10750" y="21600"/>
                    </a:cubicBezTo>
                    <a:lnTo>
                      <a:pt x="10750" y="20114"/>
                    </a:lnTo>
                    <a:cubicBezTo>
                      <a:pt x="12275" y="20114"/>
                      <a:pt x="13601" y="19665"/>
                      <a:pt x="14707" y="18910"/>
                    </a:cubicBezTo>
                    <a:cubicBezTo>
                      <a:pt x="15952" y="18059"/>
                      <a:pt x="16935" y="16817"/>
                      <a:pt x="17626" y="15380"/>
                    </a:cubicBezTo>
                    <a:cubicBezTo>
                      <a:pt x="17726" y="15149"/>
                      <a:pt x="17948" y="14971"/>
                      <a:pt x="18230" y="14929"/>
                    </a:cubicBezTo>
                    <a:cubicBezTo>
                      <a:pt x="18568" y="14877"/>
                      <a:pt x="18865" y="14680"/>
                      <a:pt x="19111" y="14394"/>
                    </a:cubicBezTo>
                    <a:cubicBezTo>
                      <a:pt x="19434" y="14019"/>
                      <a:pt x="19667" y="13499"/>
                      <a:pt x="19799" y="12928"/>
                    </a:cubicBezTo>
                    <a:cubicBezTo>
                      <a:pt x="19935" y="12335"/>
                      <a:pt x="19959" y="11702"/>
                      <a:pt x="19858" y="11123"/>
                    </a:cubicBezTo>
                    <a:cubicBezTo>
                      <a:pt x="19744" y="10466"/>
                      <a:pt x="19475" y="9891"/>
                      <a:pt x="19035" y="9558"/>
                    </a:cubicBezTo>
                    <a:lnTo>
                      <a:pt x="19036" y="9557"/>
                    </a:lnTo>
                    <a:cubicBezTo>
                      <a:pt x="18874" y="9435"/>
                      <a:pt x="18764" y="9254"/>
                      <a:pt x="18745" y="9044"/>
                    </a:cubicBezTo>
                    <a:cubicBezTo>
                      <a:pt x="18538" y="6882"/>
                      <a:pt x="17721" y="4854"/>
                      <a:pt x="16222" y="3447"/>
                    </a:cubicBezTo>
                    <a:cubicBezTo>
                      <a:pt x="14938" y="2243"/>
                      <a:pt x="13132" y="1486"/>
                      <a:pt x="10750" y="1486"/>
                    </a:cubicBezTo>
                    <a:lnTo>
                      <a:pt x="10750" y="0"/>
                    </a:lnTo>
                    <a:cubicBezTo>
                      <a:pt x="13589" y="0"/>
                      <a:pt x="15766" y="925"/>
                      <a:pt x="17335" y="2397"/>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4" y="10885"/>
                    </a:cubicBezTo>
                    <a:cubicBezTo>
                      <a:pt x="237" y="10007"/>
                      <a:pt x="606" y="9199"/>
                      <a:pt x="1216" y="8622"/>
                    </a:cubicBezTo>
                    <a:cubicBezTo>
                      <a:pt x="1500" y="6239"/>
                      <a:pt x="2457" y="3999"/>
                      <a:pt x="4165" y="2397"/>
                    </a:cubicBezTo>
                    <a:cubicBezTo>
                      <a:pt x="5733" y="925"/>
                      <a:pt x="7911" y="0"/>
                      <a:pt x="10750" y="0"/>
                    </a:cubicBezTo>
                    <a:lnTo>
                      <a:pt x="10750" y="1486"/>
                    </a:lnTo>
                    <a:cubicBezTo>
                      <a:pt x="8369" y="1486"/>
                      <a:pt x="6562" y="2243"/>
                      <a:pt x="5278" y="3447"/>
                    </a:cubicBezTo>
                    <a:cubicBezTo>
                      <a:pt x="3787" y="4846"/>
                      <a:pt x="2971" y="6859"/>
                      <a:pt x="2759" y="9008"/>
                    </a:cubicBezTo>
                    <a:cubicBezTo>
                      <a:pt x="2751" y="9215"/>
                      <a:pt x="2650" y="9418"/>
                      <a:pt x="2465" y="9558"/>
                    </a:cubicBezTo>
                    <a:cubicBezTo>
                      <a:pt x="2026" y="9890"/>
                      <a:pt x="1756" y="10466"/>
                      <a:pt x="1642" y="11122"/>
                    </a:cubicBezTo>
                    <a:cubicBezTo>
                      <a:pt x="1541" y="11702"/>
                      <a:pt x="1565" y="12335"/>
                      <a:pt x="1701" y="12927"/>
                    </a:cubicBezTo>
                    <a:cubicBezTo>
                      <a:pt x="1833" y="13499"/>
                      <a:pt x="2066" y="14018"/>
                      <a:pt x="2389" y="14394"/>
                    </a:cubicBezTo>
                    <a:cubicBezTo>
                      <a:pt x="2635" y="14680"/>
                      <a:pt x="2932" y="14877"/>
                      <a:pt x="3270" y="14929"/>
                    </a:cubicBez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5" name="iṩḻïdé"/>
              <p:cNvSpPr/>
              <p:nvPr/>
            </p:nvSpPr>
            <p:spPr bwMode="auto">
              <a:xfrm>
                <a:off x="4338851" y="2332519"/>
                <a:ext cx="863970" cy="929324"/>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6" name="ïṡlîḑê"/>
              <p:cNvSpPr/>
              <p:nvPr/>
            </p:nvSpPr>
            <p:spPr bwMode="auto">
              <a:xfrm>
                <a:off x="4330350" y="2307015"/>
                <a:ext cx="880973" cy="514343"/>
              </a:xfrm>
              <a:custGeom>
                <a:avLst/>
                <a:gdLst/>
                <a:ahLst/>
                <a:cxnLst/>
                <a:rect l="0" t="0" r="r" b="b"/>
                <a:pathLst>
                  <a:path w="21352" h="20270">
                    <a:moveTo>
                      <a:pt x="10543" y="1045"/>
                    </a:moveTo>
                    <a:cubicBezTo>
                      <a:pt x="6689" y="1180"/>
                      <a:pt x="3069" y="10213"/>
                      <a:pt x="3271" y="17634"/>
                    </a:cubicBezTo>
                    <a:cubicBezTo>
                      <a:pt x="3376"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4" y="9378"/>
                      <a:pt x="4178" y="1007"/>
                      <a:pt x="7992" y="231"/>
                    </a:cubicBezTo>
                    <a:cubicBezTo>
                      <a:pt x="9507" y="-77"/>
                      <a:pt x="12003" y="-82"/>
                      <a:pt x="13434" y="247"/>
                    </a:cubicBezTo>
                    <a:cubicBezTo>
                      <a:pt x="17223" y="1117"/>
                      <a:pt x="20880"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8"/>
                    </a:cubicBezTo>
                    <a:lnTo>
                      <a:pt x="10543" y="1045"/>
                    </a:lnTo>
                    <a:close/>
                    <a:moveTo>
                      <a:pt x="10543" y="1045"/>
                    </a:moveTo>
                  </a:path>
                </a:pathLst>
              </a:custGeom>
              <a:solidFill>
                <a:schemeClr val="tx1">
                  <a:lumMod val="50000"/>
                  <a:lumOff val="50000"/>
                </a:schemeClr>
              </a:solidFill>
              <a:ln>
                <a:noFill/>
              </a:ln>
            </p:spPr>
            <p:txBody>
              <a:bodyPr wrap="square" lIns="91440" tIns="45720" rIns="91440" bIns="45720" anchor="ctr">
                <a:normAutofit fontScale="8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7" name="îṩ1íḍe"/>
              <p:cNvSpPr/>
              <p:nvPr/>
            </p:nvSpPr>
            <p:spPr bwMode="auto">
              <a:xfrm>
                <a:off x="4419084" y="2570562"/>
                <a:ext cx="700846" cy="778953"/>
              </a:xfrm>
              <a:custGeom>
                <a:avLst/>
                <a:gdLst/>
                <a:ahLst/>
                <a:cxnLst/>
                <a:rect l="0" t="0" r="r" b="b"/>
                <a:pathLst>
                  <a:path w="19512" h="18283">
                    <a:moveTo>
                      <a:pt x="9756" y="18279"/>
                    </a:moveTo>
                    <a:cubicBezTo>
                      <a:pt x="7111" y="18371"/>
                      <a:pt x="4996" y="16875"/>
                      <a:pt x="3435" y="15215"/>
                    </a:cubicBezTo>
                    <a:cubicBezTo>
                      <a:pt x="1198" y="12838"/>
                      <a:pt x="-1044" y="9313"/>
                      <a:pt x="524" y="3513"/>
                    </a:cubicBezTo>
                    <a:cubicBezTo>
                      <a:pt x="2347" y="-3229"/>
                      <a:pt x="1163" y="1387"/>
                      <a:pt x="1255" y="3753"/>
                    </a:cubicBezTo>
                    <a:cubicBezTo>
                      <a:pt x="1331" y="5374"/>
                      <a:pt x="1221" y="10877"/>
                      <a:pt x="4474" y="13663"/>
                    </a:cubicBezTo>
                    <a:cubicBezTo>
                      <a:pt x="5294" y="14366"/>
                      <a:pt x="6894" y="15304"/>
                      <a:pt x="8128" y="15350"/>
                    </a:cubicBezTo>
                    <a:cubicBezTo>
                      <a:pt x="8666" y="15302"/>
                      <a:pt x="9088" y="14772"/>
                      <a:pt x="9664" y="14772"/>
                    </a:cubicBezTo>
                    <a:cubicBezTo>
                      <a:pt x="9695" y="14772"/>
                      <a:pt x="9726" y="14774"/>
                      <a:pt x="9756" y="14777"/>
                    </a:cubicBezTo>
                    <a:cubicBezTo>
                      <a:pt x="9786" y="14774"/>
                      <a:pt x="9817" y="14772"/>
                      <a:pt x="9848" y="14772"/>
                    </a:cubicBezTo>
                    <a:cubicBezTo>
                      <a:pt x="10424" y="14772"/>
                      <a:pt x="10846" y="15302"/>
                      <a:pt x="11384" y="15350"/>
                    </a:cubicBezTo>
                    <a:cubicBezTo>
                      <a:pt x="12618" y="15304"/>
                      <a:pt x="14218" y="14366"/>
                      <a:pt x="15038" y="13663"/>
                    </a:cubicBezTo>
                    <a:cubicBezTo>
                      <a:pt x="18291" y="10877"/>
                      <a:pt x="18181" y="5374"/>
                      <a:pt x="18257" y="3753"/>
                    </a:cubicBezTo>
                    <a:cubicBezTo>
                      <a:pt x="18349" y="1387"/>
                      <a:pt x="17165" y="-3229"/>
                      <a:pt x="18988" y="3513"/>
                    </a:cubicBezTo>
                    <a:cubicBezTo>
                      <a:pt x="20556" y="9313"/>
                      <a:pt x="18314" y="12838"/>
                      <a:pt x="16078" y="15215"/>
                    </a:cubicBezTo>
                    <a:cubicBezTo>
                      <a:pt x="14516" y="16875"/>
                      <a:pt x="12401" y="18371"/>
                      <a:pt x="9756" y="18279"/>
                    </a:cubicBezTo>
                    <a:close/>
                    <a:moveTo>
                      <a:pt x="9756" y="18279"/>
                    </a:moveTo>
                  </a:path>
                </a:pathLst>
              </a:custGeom>
              <a:solidFill>
                <a:schemeClr val="tx1">
                  <a:lumMod val="50000"/>
                  <a:lumOff val="50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8" name="íşḷiḋe"/>
              <p:cNvSpPr/>
              <p:nvPr/>
            </p:nvSpPr>
            <p:spPr bwMode="auto">
              <a:xfrm>
                <a:off x="4695916" y="3590747"/>
                <a:ext cx="157810" cy="200849"/>
              </a:xfrm>
              <a:custGeom>
                <a:avLst/>
                <a:gdLst/>
                <a:ahLst/>
                <a:cxnLst/>
                <a:rect l="0" t="0" r="r" b="b"/>
                <a:pathLst>
                  <a:path w="21600" h="21600">
                    <a:moveTo>
                      <a:pt x="10800" y="21600"/>
                    </a:moveTo>
                    <a:cubicBezTo>
                      <a:pt x="16748" y="21600"/>
                      <a:pt x="21600" y="16749"/>
                      <a:pt x="21600" y="10800"/>
                    </a:cubicBezTo>
                    <a:cubicBezTo>
                      <a:pt x="21600" y="4851"/>
                      <a:pt x="16748" y="0"/>
                      <a:pt x="10800" y="0"/>
                    </a:cubicBezTo>
                    <a:cubicBezTo>
                      <a:pt x="4852" y="0"/>
                      <a:pt x="0" y="4851"/>
                      <a:pt x="0" y="10800"/>
                    </a:cubicBezTo>
                    <a:cubicBezTo>
                      <a:pt x="0" y="16749"/>
                      <a:pt x="4852" y="21600"/>
                      <a:pt x="10800" y="21600"/>
                    </a:cubicBezTo>
                    <a:close/>
                    <a:moveTo>
                      <a:pt x="10800" y="21600"/>
                    </a:moveTo>
                  </a:path>
                </a:pathLst>
              </a:custGeom>
              <a:solidFill>
                <a:schemeClr val="tx1">
                  <a:lumMod val="50000"/>
                  <a:lumOff val="50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49" name="ïş1iḍê"/>
              <p:cNvSpPr/>
              <p:nvPr/>
            </p:nvSpPr>
            <p:spPr bwMode="auto">
              <a:xfrm>
                <a:off x="4466374" y="2307015"/>
                <a:ext cx="733790" cy="492558"/>
              </a:xfrm>
              <a:custGeom>
                <a:avLst/>
                <a:gdLst/>
                <a:ahLst/>
                <a:cxnLst/>
                <a:rect l="0" t="0" r="r" b="b"/>
                <a:pathLst>
                  <a:path w="20501" h="19584">
                    <a:moveTo>
                      <a:pt x="0" y="17239"/>
                    </a:moveTo>
                    <a:cubicBezTo>
                      <a:pt x="1696" y="10739"/>
                      <a:pt x="3687" y="7189"/>
                      <a:pt x="6713" y="8102"/>
                    </a:cubicBezTo>
                    <a:cubicBezTo>
                      <a:pt x="9607" y="10893"/>
                      <a:pt x="15458" y="21214"/>
                      <a:pt x="20175" y="19364"/>
                    </a:cubicBezTo>
                    <a:cubicBezTo>
                      <a:pt x="21600" y="11065"/>
                      <a:pt x="17922" y="8440"/>
                      <a:pt x="17488" y="8053"/>
                    </a:cubicBezTo>
                    <a:cubicBezTo>
                      <a:pt x="17262" y="7853"/>
                      <a:pt x="13483" y="457"/>
                      <a:pt x="9027" y="19"/>
                    </a:cubicBezTo>
                    <a:cubicBezTo>
                      <a:pt x="4901" y="-386"/>
                      <a:pt x="69" y="5657"/>
                      <a:pt x="0" y="17239"/>
                    </a:cubicBezTo>
                    <a:close/>
                    <a:moveTo>
                      <a:pt x="0" y="17239"/>
                    </a:moveTo>
                  </a:path>
                </a:pathLst>
              </a:custGeom>
              <a:solidFill>
                <a:schemeClr val="tx1">
                  <a:lumMod val="50000"/>
                  <a:lumOff val="50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50" name="ïŝlíďé"/>
            <p:cNvGrpSpPr/>
            <p:nvPr/>
          </p:nvGrpSpPr>
          <p:grpSpPr>
            <a:xfrm>
              <a:off x="4949354" y="1730936"/>
              <a:ext cx="2303918" cy="2388403"/>
              <a:chOff x="5040228" y="1444108"/>
              <a:chExt cx="2303918" cy="2388403"/>
            </a:xfrm>
          </p:grpSpPr>
          <p:sp>
            <p:nvSpPr>
              <p:cNvPr id="51" name="ïṡ1íďé"/>
              <p:cNvSpPr/>
              <p:nvPr/>
            </p:nvSpPr>
            <p:spPr bwMode="auto">
              <a:xfrm>
                <a:off x="5129494" y="1444108"/>
                <a:ext cx="2137607" cy="1947385"/>
              </a:xfrm>
              <a:custGeom>
                <a:avLst/>
                <a:gdLst/>
                <a:ahLst/>
                <a:cxnLst/>
                <a:rect l="0" t="0" r="r" b="b"/>
                <a:pathLst>
                  <a:path w="21419" h="19967">
                    <a:moveTo>
                      <a:pt x="3595" y="16534"/>
                    </a:moveTo>
                    <a:cubicBezTo>
                      <a:pt x="1872" y="16211"/>
                      <a:pt x="1958" y="14192"/>
                      <a:pt x="2171" y="13211"/>
                    </a:cubicBezTo>
                    <a:cubicBezTo>
                      <a:pt x="4403" y="14388"/>
                      <a:pt x="3864" y="11376"/>
                      <a:pt x="3391" y="8744"/>
                    </a:cubicBezTo>
                    <a:cubicBezTo>
                      <a:pt x="2751" y="5188"/>
                      <a:pt x="3851" y="935"/>
                      <a:pt x="8289" y="935"/>
                    </a:cubicBezTo>
                    <a:cubicBezTo>
                      <a:pt x="10858" y="-1420"/>
                      <a:pt x="18516" y="566"/>
                      <a:pt x="17766" y="8112"/>
                    </a:cubicBezTo>
                    <a:cubicBezTo>
                      <a:pt x="17516" y="10632"/>
                      <a:pt x="16396" y="16425"/>
                      <a:pt x="19311" y="12982"/>
                    </a:cubicBezTo>
                    <a:cubicBezTo>
                      <a:pt x="19524" y="13963"/>
                      <a:pt x="19151" y="15109"/>
                      <a:pt x="18154" y="16117"/>
                    </a:cubicBezTo>
                    <a:cubicBezTo>
                      <a:pt x="18652" y="17633"/>
                      <a:pt x="21043" y="17782"/>
                      <a:pt x="21416" y="15765"/>
                    </a:cubicBezTo>
                    <a:cubicBezTo>
                      <a:pt x="21497" y="18712"/>
                      <a:pt x="19941" y="19731"/>
                      <a:pt x="18489" y="19929"/>
                    </a:cubicBezTo>
                    <a:cubicBezTo>
                      <a:pt x="18034" y="19991"/>
                      <a:pt x="4433" y="19973"/>
                      <a:pt x="4052" y="19907"/>
                    </a:cubicBezTo>
                    <a:cubicBezTo>
                      <a:pt x="2454" y="20180"/>
                      <a:pt x="-103" y="19417"/>
                      <a:pt x="4" y="15547"/>
                    </a:cubicBezTo>
                    <a:cubicBezTo>
                      <a:pt x="376" y="17564"/>
                      <a:pt x="2680" y="18362"/>
                      <a:pt x="3595" y="16534"/>
                    </a:cubicBezTo>
                    <a:close/>
                    <a:moveTo>
                      <a:pt x="3595" y="16534"/>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2" name="íšļíḍê"/>
              <p:cNvSpPr/>
              <p:nvPr/>
            </p:nvSpPr>
            <p:spPr bwMode="auto">
              <a:xfrm>
                <a:off x="5040228" y="2523804"/>
                <a:ext cx="2303918" cy="1308707"/>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7"/>
                      <a:pt x="7455" y="4177"/>
                      <a:pt x="7432" y="0"/>
                    </a:cubicBezTo>
                    <a:lnTo>
                      <a:pt x="14010" y="0"/>
                    </a:lnTo>
                    <a:cubicBezTo>
                      <a:pt x="13988" y="4177"/>
                      <a:pt x="12812" y="8607"/>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3" name="isľïḍe"/>
              <p:cNvSpPr/>
              <p:nvPr/>
            </p:nvSpPr>
            <p:spPr bwMode="auto">
              <a:xfrm>
                <a:off x="5750107" y="2953132"/>
                <a:ext cx="870345" cy="718912"/>
              </a:xfrm>
              <a:custGeom>
                <a:avLst/>
                <a:gdLst/>
                <a:ahLst/>
                <a:cxnLst/>
                <a:rect l="0" t="0" r="r" b="b"/>
                <a:pathLst>
                  <a:path w="20783" h="21600">
                    <a:moveTo>
                      <a:pt x="72" y="7974"/>
                    </a:moveTo>
                    <a:cubicBezTo>
                      <a:pt x="2566" y="6867"/>
                      <a:pt x="3956" y="3846"/>
                      <a:pt x="4665" y="414"/>
                    </a:cubicBezTo>
                    <a:cubicBezTo>
                      <a:pt x="6521" y="146"/>
                      <a:pt x="8514" y="0"/>
                      <a:pt x="10588" y="0"/>
                    </a:cubicBezTo>
                    <a:cubicBezTo>
                      <a:pt x="12641" y="0"/>
                      <a:pt x="14613" y="143"/>
                      <a:pt x="16453" y="405"/>
                    </a:cubicBezTo>
                    <a:cubicBezTo>
                      <a:pt x="17096" y="3788"/>
                      <a:pt x="18370" y="6767"/>
                      <a:pt x="20721" y="7974"/>
                    </a:cubicBezTo>
                    <a:cubicBezTo>
                      <a:pt x="21183" y="12384"/>
                      <a:pt x="19180" y="16051"/>
                      <a:pt x="10588" y="21600"/>
                    </a:cubicBezTo>
                    <a:cubicBezTo>
                      <a:pt x="1393" y="16490"/>
                      <a:pt x="-417" y="13197"/>
                      <a:pt x="72" y="7974"/>
                    </a:cubicBezTo>
                    <a:close/>
                    <a:moveTo>
                      <a:pt x="72" y="797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4" name="íşḻiḋê"/>
              <p:cNvSpPr/>
              <p:nvPr/>
            </p:nvSpPr>
            <p:spPr bwMode="auto">
              <a:xfrm>
                <a:off x="5507813" y="1584384"/>
                <a:ext cx="1364498" cy="1460672"/>
              </a:xfrm>
              <a:custGeom>
                <a:avLst/>
                <a:gdLst/>
                <a:ahLst/>
                <a:cxnLst/>
                <a:rect l="0" t="0" r="r" b="b"/>
                <a:pathLst>
                  <a:path w="21500" h="21600">
                    <a:moveTo>
                      <a:pt x="20284" y="8622"/>
                    </a:moveTo>
                    <a:cubicBezTo>
                      <a:pt x="20894" y="9199"/>
                      <a:pt x="21263" y="10007"/>
                      <a:pt x="21416" y="10885"/>
                    </a:cubicBezTo>
                    <a:cubicBezTo>
                      <a:pt x="21550" y="11651"/>
                      <a:pt x="21521" y="12477"/>
                      <a:pt x="21345" y="13241"/>
                    </a:cubicBezTo>
                    <a:cubicBezTo>
                      <a:pt x="21164" y="14026"/>
                      <a:pt x="20824" y="14761"/>
                      <a:pt x="20342" y="15323"/>
                    </a:cubicBezTo>
                    <a:cubicBezTo>
                      <a:pt x="19954" y="15773"/>
                      <a:pt x="19476" y="16115"/>
                      <a:pt x="18913" y="16291"/>
                    </a:cubicBezTo>
                    <a:cubicBezTo>
                      <a:pt x="18123" y="17825"/>
                      <a:pt x="17021" y="19158"/>
                      <a:pt x="15634" y="20105"/>
                    </a:cubicBezTo>
                    <a:cubicBezTo>
                      <a:pt x="14262" y="21043"/>
                      <a:pt x="12625" y="21600"/>
                      <a:pt x="10750" y="21600"/>
                    </a:cubicBezTo>
                    <a:lnTo>
                      <a:pt x="10750" y="20114"/>
                    </a:lnTo>
                    <a:cubicBezTo>
                      <a:pt x="12275" y="20114"/>
                      <a:pt x="13601" y="19665"/>
                      <a:pt x="14707" y="18910"/>
                    </a:cubicBezTo>
                    <a:cubicBezTo>
                      <a:pt x="15952" y="18059"/>
                      <a:pt x="16935" y="16817"/>
                      <a:pt x="17626" y="15380"/>
                    </a:cubicBezTo>
                    <a:cubicBezTo>
                      <a:pt x="17726" y="15149"/>
                      <a:pt x="17949" y="14971"/>
                      <a:pt x="18230" y="14928"/>
                    </a:cubicBezTo>
                    <a:cubicBezTo>
                      <a:pt x="18568" y="14877"/>
                      <a:pt x="18865" y="14680"/>
                      <a:pt x="19111" y="14394"/>
                    </a:cubicBezTo>
                    <a:cubicBezTo>
                      <a:pt x="19434" y="14019"/>
                      <a:pt x="19667" y="13499"/>
                      <a:pt x="19799" y="12928"/>
                    </a:cubicBezTo>
                    <a:cubicBezTo>
                      <a:pt x="19936" y="12335"/>
                      <a:pt x="19959" y="11702"/>
                      <a:pt x="19858" y="11123"/>
                    </a:cubicBezTo>
                    <a:cubicBezTo>
                      <a:pt x="19744" y="10466"/>
                      <a:pt x="19475" y="9891"/>
                      <a:pt x="19036" y="9558"/>
                    </a:cubicBezTo>
                    <a:lnTo>
                      <a:pt x="19036" y="9557"/>
                    </a:lnTo>
                    <a:cubicBezTo>
                      <a:pt x="18875" y="9435"/>
                      <a:pt x="18764" y="9254"/>
                      <a:pt x="18745" y="9044"/>
                    </a:cubicBezTo>
                    <a:cubicBezTo>
                      <a:pt x="18539" y="6882"/>
                      <a:pt x="17721" y="4854"/>
                      <a:pt x="16222" y="3447"/>
                    </a:cubicBezTo>
                    <a:cubicBezTo>
                      <a:pt x="14938" y="2243"/>
                      <a:pt x="13132" y="1486"/>
                      <a:pt x="10750" y="1486"/>
                    </a:cubicBezTo>
                    <a:lnTo>
                      <a:pt x="10750" y="0"/>
                    </a:lnTo>
                    <a:cubicBezTo>
                      <a:pt x="13589" y="0"/>
                      <a:pt x="15766" y="925"/>
                      <a:pt x="17335" y="2396"/>
                    </a:cubicBezTo>
                    <a:cubicBezTo>
                      <a:pt x="19043" y="3999"/>
                      <a:pt x="20000" y="6238"/>
                      <a:pt x="20284" y="8622"/>
                    </a:cubicBezTo>
                    <a:close/>
                    <a:moveTo>
                      <a:pt x="10750" y="21600"/>
                    </a:moveTo>
                    <a:cubicBezTo>
                      <a:pt x="8875" y="21600"/>
                      <a:pt x="7238" y="21043"/>
                      <a:pt x="5866" y="20106"/>
                    </a:cubicBezTo>
                    <a:cubicBezTo>
                      <a:pt x="4479" y="19158"/>
                      <a:pt x="3377" y="17825"/>
                      <a:pt x="2587" y="16292"/>
                    </a:cubicBezTo>
                    <a:cubicBezTo>
                      <a:pt x="2024" y="16115"/>
                      <a:pt x="1546" y="15774"/>
                      <a:pt x="1158" y="15322"/>
                    </a:cubicBezTo>
                    <a:cubicBezTo>
                      <a:pt x="675" y="14761"/>
                      <a:pt x="336" y="14026"/>
                      <a:pt x="155" y="13241"/>
                    </a:cubicBezTo>
                    <a:cubicBezTo>
                      <a:pt x="-21" y="12477"/>
                      <a:pt x="-50" y="11651"/>
                      <a:pt x="84" y="10885"/>
                    </a:cubicBezTo>
                    <a:cubicBezTo>
                      <a:pt x="237" y="10007"/>
                      <a:pt x="606" y="9199"/>
                      <a:pt x="1216" y="8622"/>
                    </a:cubicBezTo>
                    <a:cubicBezTo>
                      <a:pt x="1500" y="6239"/>
                      <a:pt x="2457" y="3999"/>
                      <a:pt x="4165" y="2397"/>
                    </a:cubicBezTo>
                    <a:cubicBezTo>
                      <a:pt x="5733" y="925"/>
                      <a:pt x="7911" y="0"/>
                      <a:pt x="10750" y="0"/>
                    </a:cubicBezTo>
                    <a:lnTo>
                      <a:pt x="10750" y="1486"/>
                    </a:lnTo>
                    <a:cubicBezTo>
                      <a:pt x="8368" y="1486"/>
                      <a:pt x="6562" y="2243"/>
                      <a:pt x="5278" y="3447"/>
                    </a:cubicBezTo>
                    <a:cubicBezTo>
                      <a:pt x="3787" y="4846"/>
                      <a:pt x="2971" y="6859"/>
                      <a:pt x="2759" y="9008"/>
                    </a:cubicBezTo>
                    <a:cubicBezTo>
                      <a:pt x="2751" y="9215"/>
                      <a:pt x="2650" y="9418"/>
                      <a:pt x="2465" y="9558"/>
                    </a:cubicBezTo>
                    <a:cubicBezTo>
                      <a:pt x="2026" y="9891"/>
                      <a:pt x="1756" y="10466"/>
                      <a:pt x="1642" y="11123"/>
                    </a:cubicBezTo>
                    <a:cubicBezTo>
                      <a:pt x="1541" y="11702"/>
                      <a:pt x="1565" y="12335"/>
                      <a:pt x="1701" y="12928"/>
                    </a:cubicBezTo>
                    <a:cubicBezTo>
                      <a:pt x="1833" y="13499"/>
                      <a:pt x="2066" y="14018"/>
                      <a:pt x="2389" y="14394"/>
                    </a:cubicBezTo>
                    <a:cubicBezTo>
                      <a:pt x="2635" y="14680"/>
                      <a:pt x="2932" y="14877"/>
                      <a:pt x="3270" y="14929"/>
                    </a:cubicBezTo>
                    <a:cubicBezTo>
                      <a:pt x="3523" y="14968"/>
                      <a:pt x="3751" y="15122"/>
                      <a:pt x="3864" y="15358"/>
                    </a:cubicBezTo>
                    <a:cubicBezTo>
                      <a:pt x="4555" y="16804"/>
                      <a:pt x="5542" y="18055"/>
                      <a:pt x="6793" y="18910"/>
                    </a:cubicBezTo>
                    <a:cubicBezTo>
                      <a:pt x="7899" y="19665"/>
                      <a:pt x="9225" y="20114"/>
                      <a:pt x="10750" y="20114"/>
                    </a:cubicBezTo>
                    <a:lnTo>
                      <a:pt x="10750" y="21600"/>
                    </a:lnTo>
                    <a:close/>
                    <a:moveTo>
                      <a:pt x="10750" y="21600"/>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5" name="is1îde"/>
              <p:cNvSpPr/>
              <p:nvPr/>
            </p:nvSpPr>
            <p:spPr bwMode="auto">
              <a:xfrm>
                <a:off x="5558822" y="1635393"/>
                <a:ext cx="1264073" cy="1359716"/>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1" y="19209"/>
                      <a:pt x="2351" y="16019"/>
                    </a:cubicBezTo>
                    <a:cubicBezTo>
                      <a:pt x="-135" y="15608"/>
                      <a:pt x="-848" y="10496"/>
                      <a:pt x="1179" y="8846"/>
                    </a:cubicBezTo>
                    <a:cubicBezTo>
                      <a:pt x="1594" y="4171"/>
                      <a:pt x="4348"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6" name="îŝḻíḓe"/>
              <p:cNvSpPr/>
              <p:nvPr/>
            </p:nvSpPr>
            <p:spPr bwMode="auto">
              <a:xfrm>
                <a:off x="5545538" y="1597136"/>
                <a:ext cx="1290109" cy="752918"/>
              </a:xfrm>
              <a:custGeom>
                <a:avLst/>
                <a:gdLst/>
                <a:ahLst/>
                <a:cxnLst/>
                <a:rect l="0" t="0" r="r" b="b"/>
                <a:pathLst>
                  <a:path w="21352" h="20270">
                    <a:moveTo>
                      <a:pt x="10543" y="1045"/>
                    </a:moveTo>
                    <a:cubicBezTo>
                      <a:pt x="6690" y="1180"/>
                      <a:pt x="3069" y="10213"/>
                      <a:pt x="3271" y="17634"/>
                    </a:cubicBezTo>
                    <a:cubicBezTo>
                      <a:pt x="3377" y="21518"/>
                      <a:pt x="3133" y="20507"/>
                      <a:pt x="2701" y="18446"/>
                    </a:cubicBezTo>
                    <a:cubicBezTo>
                      <a:pt x="2471" y="17350"/>
                      <a:pt x="2119" y="16269"/>
                      <a:pt x="1587" y="16266"/>
                    </a:cubicBezTo>
                    <a:cubicBezTo>
                      <a:pt x="1212" y="16264"/>
                      <a:pt x="935" y="16806"/>
                      <a:pt x="817" y="17214"/>
                    </a:cubicBezTo>
                    <a:cubicBezTo>
                      <a:pt x="516" y="18259"/>
                      <a:pt x="-124" y="17215"/>
                      <a:pt x="21" y="15314"/>
                    </a:cubicBezTo>
                    <a:cubicBezTo>
                      <a:pt x="474" y="9378"/>
                      <a:pt x="4178" y="1007"/>
                      <a:pt x="7992" y="231"/>
                    </a:cubicBezTo>
                    <a:cubicBezTo>
                      <a:pt x="9507" y="-77"/>
                      <a:pt x="12003" y="-82"/>
                      <a:pt x="13434" y="247"/>
                    </a:cubicBezTo>
                    <a:cubicBezTo>
                      <a:pt x="17223" y="1116"/>
                      <a:pt x="20881" y="9417"/>
                      <a:pt x="21331" y="15314"/>
                    </a:cubicBezTo>
                    <a:cubicBezTo>
                      <a:pt x="21476" y="17215"/>
                      <a:pt x="20837" y="18259"/>
                      <a:pt x="20535" y="17214"/>
                    </a:cubicBezTo>
                    <a:cubicBezTo>
                      <a:pt x="20417" y="16806"/>
                      <a:pt x="20140" y="16264"/>
                      <a:pt x="19765" y="16266"/>
                    </a:cubicBezTo>
                    <a:cubicBezTo>
                      <a:pt x="19233" y="16269"/>
                      <a:pt x="18881" y="17350"/>
                      <a:pt x="18651" y="18446"/>
                    </a:cubicBezTo>
                    <a:cubicBezTo>
                      <a:pt x="18219" y="20507"/>
                      <a:pt x="18015" y="21518"/>
                      <a:pt x="18120" y="17634"/>
                    </a:cubicBezTo>
                    <a:cubicBezTo>
                      <a:pt x="18321" y="10274"/>
                      <a:pt x="14718" y="1327"/>
                      <a:pt x="10904" y="1048"/>
                    </a:cubicBezTo>
                    <a:lnTo>
                      <a:pt x="10543" y="1045"/>
                    </a:lnTo>
                    <a:close/>
                    <a:moveTo>
                      <a:pt x="10543" y="1045"/>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7" name="ïṡľídè"/>
              <p:cNvSpPr/>
              <p:nvPr/>
            </p:nvSpPr>
            <p:spPr bwMode="auto">
              <a:xfrm>
                <a:off x="5707068" y="1558879"/>
                <a:ext cx="1029218" cy="674279"/>
              </a:xfrm>
              <a:custGeom>
                <a:avLst/>
                <a:gdLst/>
                <a:ahLst/>
                <a:cxnLst/>
                <a:rect l="0" t="0" r="r" b="b"/>
                <a:pathLst>
                  <a:path w="17965" h="21595">
                    <a:moveTo>
                      <a:pt x="557" y="21595"/>
                    </a:moveTo>
                    <a:cubicBezTo>
                      <a:pt x="367" y="171"/>
                      <a:pt x="16746" y="2456"/>
                      <a:pt x="16355" y="21554"/>
                    </a:cubicBezTo>
                    <a:cubicBezTo>
                      <a:pt x="20524" y="12277"/>
                      <a:pt x="16147" y="5"/>
                      <a:pt x="8419" y="0"/>
                    </a:cubicBezTo>
                    <a:cubicBezTo>
                      <a:pt x="692" y="-5"/>
                      <a:pt x="-1076" y="11959"/>
                      <a:pt x="557" y="21595"/>
                    </a:cubicBezTo>
                    <a:close/>
                    <a:moveTo>
                      <a:pt x="557" y="21595"/>
                    </a:moveTo>
                  </a:path>
                </a:pathLst>
              </a:custGeom>
              <a:solidFill>
                <a:srgbClr val="2363AF"/>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8" name="íşļïďe"/>
              <p:cNvSpPr/>
              <p:nvPr/>
            </p:nvSpPr>
            <p:spPr bwMode="auto">
              <a:xfrm>
                <a:off x="5741605" y="1720408"/>
                <a:ext cx="1020716" cy="510624"/>
              </a:xfrm>
              <a:custGeom>
                <a:avLst/>
                <a:gdLst/>
                <a:ahLst/>
                <a:cxnLst/>
                <a:rect l="0" t="0" r="r" b="b"/>
                <a:pathLst>
                  <a:path w="20547" h="11924">
                    <a:moveTo>
                      <a:pt x="0" y="11924"/>
                    </a:moveTo>
                    <a:cubicBezTo>
                      <a:pt x="1788" y="6337"/>
                      <a:pt x="3887" y="2424"/>
                      <a:pt x="8686" y="3210"/>
                    </a:cubicBezTo>
                    <a:cubicBezTo>
                      <a:pt x="11738" y="5609"/>
                      <a:pt x="15124" y="12818"/>
                      <a:pt x="20098" y="11227"/>
                    </a:cubicBezTo>
                    <a:cubicBezTo>
                      <a:pt x="21600" y="4094"/>
                      <a:pt x="18895" y="4361"/>
                      <a:pt x="18436" y="4029"/>
                    </a:cubicBezTo>
                    <a:cubicBezTo>
                      <a:pt x="17978" y="3696"/>
                      <a:pt x="151" y="-8782"/>
                      <a:pt x="0" y="11924"/>
                    </a:cubicBezTo>
                    <a:close/>
                    <a:moveTo>
                      <a:pt x="0" y="11924"/>
                    </a:moveTo>
                  </a:path>
                </a:pathLst>
              </a:custGeom>
              <a:solidFill>
                <a:srgbClr val="2363AF"/>
              </a:solidFill>
              <a:ln>
                <a:noFill/>
              </a:ln>
            </p:spPr>
            <p:txBody>
              <a:bodyPr wrap="square" lIns="91440" tIns="45720" rIns="91440" bIns="45720" anchor="ctr">
                <a:normAutofit fontScale="8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59" name="ïšļiḓè"/>
              <p:cNvSpPr/>
              <p:nvPr/>
            </p:nvSpPr>
            <p:spPr bwMode="auto">
              <a:xfrm>
                <a:off x="5129494" y="3263439"/>
                <a:ext cx="2136013" cy="569072"/>
              </a:xfrm>
              <a:custGeom>
                <a:avLst/>
                <a:gdLst/>
                <a:ahLst/>
                <a:cxnLst/>
                <a:rect l="0" t="0" r="r" b="b"/>
                <a:pathLst>
                  <a:path w="20657" h="21600">
                    <a:moveTo>
                      <a:pt x="877" y="6335"/>
                    </a:moveTo>
                    <a:cubicBezTo>
                      <a:pt x="1494" y="3951"/>
                      <a:pt x="3552" y="1529"/>
                      <a:pt x="4703" y="148"/>
                    </a:cubicBezTo>
                    <a:cubicBezTo>
                      <a:pt x="2251" y="17956"/>
                      <a:pt x="8622" y="21600"/>
                      <a:pt x="10308" y="15406"/>
                    </a:cubicBezTo>
                    <a:cubicBezTo>
                      <a:pt x="11869" y="21600"/>
                      <a:pt x="18022" y="17849"/>
                      <a:pt x="15838" y="0"/>
                    </a:cubicBezTo>
                    <a:cubicBezTo>
                      <a:pt x="17025" y="1339"/>
                      <a:pt x="19024" y="3779"/>
                      <a:pt x="19745" y="6068"/>
                    </a:cubicBezTo>
                    <a:cubicBezTo>
                      <a:pt x="21052" y="10222"/>
                      <a:pt x="20777" y="16419"/>
                      <a:pt x="20024" y="21600"/>
                    </a:cubicBezTo>
                    <a:lnTo>
                      <a:pt x="734" y="21600"/>
                    </a:lnTo>
                    <a:cubicBezTo>
                      <a:pt x="33" y="16215"/>
                      <a:pt x="-548" y="11846"/>
                      <a:pt x="877" y="6335"/>
                    </a:cubicBezTo>
                    <a:close/>
                    <a:moveTo>
                      <a:pt x="877" y="6335"/>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90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60" name="iṣļiḑé"/>
            <p:cNvGrpSpPr/>
            <p:nvPr/>
          </p:nvGrpSpPr>
          <p:grpSpPr>
            <a:xfrm>
              <a:off x="2581675" y="2886084"/>
              <a:ext cx="1206155" cy="1233255"/>
              <a:chOff x="2672549" y="2600317"/>
              <a:chExt cx="1206155" cy="1233255"/>
            </a:xfrm>
          </p:grpSpPr>
          <p:sp>
            <p:nvSpPr>
              <p:cNvPr id="61" name="ïŝlíḋê"/>
              <p:cNvSpPr/>
              <p:nvPr/>
            </p:nvSpPr>
            <p:spPr bwMode="auto">
              <a:xfrm>
                <a:off x="2919093" y="2600317"/>
                <a:ext cx="715723" cy="1139207"/>
              </a:xfrm>
              <a:custGeom>
                <a:avLst/>
                <a:gdLst/>
                <a:ahLst/>
                <a:cxnLst/>
                <a:rect l="0" t="0" r="r" b="b"/>
                <a:pathLst>
                  <a:path w="12025" h="21600">
                    <a:moveTo>
                      <a:pt x="8955" y="21600"/>
                    </a:moveTo>
                    <a:cubicBezTo>
                      <a:pt x="9904" y="18963"/>
                      <a:pt x="16848" y="0"/>
                      <a:pt x="6048" y="0"/>
                    </a:cubicBezTo>
                    <a:cubicBezTo>
                      <a:pt x="-4752" y="0"/>
                      <a:pt x="1963" y="18901"/>
                      <a:pt x="3157" y="21600"/>
                    </a:cubicBezTo>
                    <a:lnTo>
                      <a:pt x="8955" y="21600"/>
                    </a:lnTo>
                    <a:close/>
                    <a:moveTo>
                      <a:pt x="8955"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2" name="îṣḷíďé"/>
              <p:cNvSpPr/>
              <p:nvPr/>
            </p:nvSpPr>
            <p:spPr bwMode="auto">
              <a:xfrm>
                <a:off x="2672549" y="3148666"/>
                <a:ext cx="1206155" cy="684906"/>
              </a:xfrm>
              <a:custGeom>
                <a:avLst/>
                <a:gdLst/>
                <a:ahLst/>
                <a:cxnLst/>
                <a:rect l="0" t="0" r="r" b="b"/>
                <a:pathLst>
                  <a:path w="21443" h="21600">
                    <a:moveTo>
                      <a:pt x="722" y="21600"/>
                    </a:moveTo>
                    <a:cubicBezTo>
                      <a:pt x="297" y="20402"/>
                      <a:pt x="18" y="19184"/>
                      <a:pt x="1" y="18027"/>
                    </a:cubicBezTo>
                    <a:cubicBezTo>
                      <a:pt x="-79" y="12668"/>
                      <a:pt x="3517" y="12180"/>
                      <a:pt x="6073" y="10394"/>
                    </a:cubicBezTo>
                    <a:cubicBezTo>
                      <a:pt x="8630" y="8608"/>
                      <a:pt x="7455" y="4177"/>
                      <a:pt x="7432" y="0"/>
                    </a:cubicBezTo>
                    <a:lnTo>
                      <a:pt x="14010" y="0"/>
                    </a:lnTo>
                    <a:cubicBezTo>
                      <a:pt x="13988" y="4177"/>
                      <a:pt x="12812" y="8608"/>
                      <a:pt x="15369" y="10394"/>
                    </a:cubicBezTo>
                    <a:cubicBezTo>
                      <a:pt x="17925" y="12180"/>
                      <a:pt x="21521" y="12668"/>
                      <a:pt x="21441" y="18027"/>
                    </a:cubicBezTo>
                    <a:cubicBezTo>
                      <a:pt x="21424" y="19184"/>
                      <a:pt x="21146" y="20402"/>
                      <a:pt x="20720" y="21600"/>
                    </a:cubicBezTo>
                    <a:lnTo>
                      <a:pt x="722" y="21600"/>
                    </a:lnTo>
                    <a:close/>
                    <a:moveTo>
                      <a:pt x="722"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3" name="ïŝľiďe"/>
              <p:cNvSpPr/>
              <p:nvPr/>
            </p:nvSpPr>
            <p:spPr bwMode="auto">
              <a:xfrm>
                <a:off x="2774567" y="3276190"/>
                <a:ext cx="998930" cy="529752"/>
              </a:xfrm>
              <a:custGeom>
                <a:avLst/>
                <a:gdLst/>
                <a:ahLst/>
                <a:cxnLst/>
                <a:rect l="0" t="0" r="r" b="b"/>
                <a:pathLst>
                  <a:path w="21600" h="19120">
                    <a:moveTo>
                      <a:pt x="0" y="12414"/>
                    </a:moveTo>
                    <a:cubicBezTo>
                      <a:pt x="1220" y="10270"/>
                      <a:pt x="3712" y="9852"/>
                      <a:pt x="6003" y="8503"/>
                    </a:cubicBezTo>
                    <a:cubicBezTo>
                      <a:pt x="8293" y="7154"/>
                      <a:pt x="7621" y="3510"/>
                      <a:pt x="7438" y="0"/>
                    </a:cubicBezTo>
                    <a:lnTo>
                      <a:pt x="14162" y="0"/>
                    </a:lnTo>
                    <a:cubicBezTo>
                      <a:pt x="13979" y="3510"/>
                      <a:pt x="13307" y="7154"/>
                      <a:pt x="15597" y="8503"/>
                    </a:cubicBezTo>
                    <a:cubicBezTo>
                      <a:pt x="17888" y="9852"/>
                      <a:pt x="20380" y="10270"/>
                      <a:pt x="21600" y="12414"/>
                    </a:cubicBezTo>
                    <a:cubicBezTo>
                      <a:pt x="14400" y="21108"/>
                      <a:pt x="7200" y="21600"/>
                      <a:pt x="0" y="12414"/>
                    </a:cubicBezTo>
                    <a:close/>
                    <a:moveTo>
                      <a:pt x="0" y="12414"/>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850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4" name="îṧḻíḓe"/>
              <p:cNvSpPr/>
              <p:nvPr/>
            </p:nvSpPr>
            <p:spPr bwMode="auto">
              <a:xfrm>
                <a:off x="2914311" y="2651326"/>
                <a:ext cx="723162" cy="772578"/>
              </a:xfrm>
              <a:custGeom>
                <a:avLst/>
                <a:gdLst/>
                <a:ahLst/>
                <a:cxnLst/>
                <a:rect l="0" t="0" r="r" b="b"/>
                <a:pathLst>
                  <a:path w="21499" h="21600">
                    <a:moveTo>
                      <a:pt x="20291" y="8594"/>
                    </a:moveTo>
                    <a:cubicBezTo>
                      <a:pt x="20896" y="9180"/>
                      <a:pt x="21263" y="9989"/>
                      <a:pt x="21416" y="10866"/>
                    </a:cubicBezTo>
                    <a:cubicBezTo>
                      <a:pt x="21550" y="11638"/>
                      <a:pt x="21521" y="12470"/>
                      <a:pt x="21344" y="13239"/>
                    </a:cubicBezTo>
                    <a:cubicBezTo>
                      <a:pt x="21161" y="14032"/>
                      <a:pt x="20817" y="14776"/>
                      <a:pt x="20328" y="15346"/>
                    </a:cubicBezTo>
                    <a:cubicBezTo>
                      <a:pt x="19941" y="15796"/>
                      <a:pt x="19466" y="16140"/>
                      <a:pt x="18908" y="16326"/>
                    </a:cubicBezTo>
                    <a:cubicBezTo>
                      <a:pt x="18120" y="17841"/>
                      <a:pt x="17025" y="19159"/>
                      <a:pt x="15650" y="20099"/>
                    </a:cubicBezTo>
                    <a:cubicBezTo>
                      <a:pt x="14273" y="21041"/>
                      <a:pt x="12631" y="21600"/>
                      <a:pt x="10750" y="21600"/>
                    </a:cubicBezTo>
                    <a:lnTo>
                      <a:pt x="10750" y="19903"/>
                    </a:lnTo>
                    <a:cubicBezTo>
                      <a:pt x="12232" y="19903"/>
                      <a:pt x="13519" y="19467"/>
                      <a:pt x="14592" y="18734"/>
                    </a:cubicBezTo>
                    <a:cubicBezTo>
                      <a:pt x="15804" y="17905"/>
                      <a:pt x="16763" y="16693"/>
                      <a:pt x="17437" y="15290"/>
                    </a:cubicBezTo>
                    <a:cubicBezTo>
                      <a:pt x="17552" y="15026"/>
                      <a:pt x="17806" y="14823"/>
                      <a:pt x="18127" y="14774"/>
                    </a:cubicBezTo>
                    <a:cubicBezTo>
                      <a:pt x="18429" y="14727"/>
                      <a:pt x="18698" y="14548"/>
                      <a:pt x="18924" y="14285"/>
                    </a:cubicBezTo>
                    <a:cubicBezTo>
                      <a:pt x="19231" y="13928"/>
                      <a:pt x="19453" y="13431"/>
                      <a:pt x="19580" y="12881"/>
                    </a:cubicBezTo>
                    <a:cubicBezTo>
                      <a:pt x="19712" y="12309"/>
                      <a:pt x="19735" y="11697"/>
                      <a:pt x="19638" y="11137"/>
                    </a:cubicBezTo>
                    <a:cubicBezTo>
                      <a:pt x="19529" y="10514"/>
                      <a:pt x="19277" y="9969"/>
                      <a:pt x="18867" y="9659"/>
                    </a:cubicBezTo>
                    <a:lnTo>
                      <a:pt x="18868" y="9658"/>
                    </a:lnTo>
                    <a:cubicBezTo>
                      <a:pt x="18684" y="9518"/>
                      <a:pt x="18558" y="9311"/>
                      <a:pt x="18536" y="9072"/>
                    </a:cubicBezTo>
                    <a:cubicBezTo>
                      <a:pt x="18334" y="6957"/>
                      <a:pt x="17537" y="4976"/>
                      <a:pt x="16076" y="3604"/>
                    </a:cubicBezTo>
                    <a:cubicBezTo>
                      <a:pt x="14828" y="2433"/>
                      <a:pt x="13070" y="1697"/>
                      <a:pt x="10750" y="1697"/>
                    </a:cubicBezTo>
                    <a:lnTo>
                      <a:pt x="10750" y="0"/>
                    </a:lnTo>
                    <a:cubicBezTo>
                      <a:pt x="13592" y="0"/>
                      <a:pt x="15773" y="928"/>
                      <a:pt x="17346" y="2404"/>
                    </a:cubicBezTo>
                    <a:cubicBezTo>
                      <a:pt x="19045" y="4000"/>
                      <a:pt x="20002" y="6225"/>
                      <a:pt x="20291" y="8594"/>
                    </a:cubicBezTo>
                    <a:close/>
                    <a:moveTo>
                      <a:pt x="10750" y="21600"/>
                    </a:moveTo>
                    <a:cubicBezTo>
                      <a:pt x="8870" y="21600"/>
                      <a:pt x="7227" y="21041"/>
                      <a:pt x="5850" y="20099"/>
                    </a:cubicBezTo>
                    <a:cubicBezTo>
                      <a:pt x="4475" y="19159"/>
                      <a:pt x="3380" y="17841"/>
                      <a:pt x="2592" y="16326"/>
                    </a:cubicBezTo>
                    <a:cubicBezTo>
                      <a:pt x="2033" y="16140"/>
                      <a:pt x="1559" y="15796"/>
                      <a:pt x="1172" y="15346"/>
                    </a:cubicBezTo>
                    <a:cubicBezTo>
                      <a:pt x="683" y="14776"/>
                      <a:pt x="339" y="14032"/>
                      <a:pt x="156" y="13239"/>
                    </a:cubicBezTo>
                    <a:cubicBezTo>
                      <a:pt x="-21" y="12470"/>
                      <a:pt x="-50" y="11638"/>
                      <a:pt x="85" y="10866"/>
                    </a:cubicBezTo>
                    <a:cubicBezTo>
                      <a:pt x="237" y="9989"/>
                      <a:pt x="604" y="9180"/>
                      <a:pt x="1209" y="8594"/>
                    </a:cubicBezTo>
                    <a:cubicBezTo>
                      <a:pt x="1498" y="6225"/>
                      <a:pt x="2454" y="4000"/>
                      <a:pt x="4154" y="2405"/>
                    </a:cubicBezTo>
                    <a:cubicBezTo>
                      <a:pt x="5727" y="928"/>
                      <a:pt x="7909" y="0"/>
                      <a:pt x="10750" y="0"/>
                    </a:cubicBezTo>
                    <a:lnTo>
                      <a:pt x="10750" y="1697"/>
                    </a:lnTo>
                    <a:cubicBezTo>
                      <a:pt x="8430" y="1697"/>
                      <a:pt x="6672" y="2433"/>
                      <a:pt x="5424" y="3604"/>
                    </a:cubicBezTo>
                    <a:cubicBezTo>
                      <a:pt x="3973" y="4968"/>
                      <a:pt x="3176" y="6932"/>
                      <a:pt x="2969" y="9031"/>
                    </a:cubicBezTo>
                    <a:cubicBezTo>
                      <a:pt x="2959" y="9267"/>
                      <a:pt x="2845" y="9499"/>
                      <a:pt x="2633" y="9659"/>
                    </a:cubicBezTo>
                    <a:cubicBezTo>
                      <a:pt x="2224" y="9969"/>
                      <a:pt x="1971" y="10514"/>
                      <a:pt x="1863" y="11137"/>
                    </a:cubicBezTo>
                    <a:cubicBezTo>
                      <a:pt x="1765" y="11697"/>
                      <a:pt x="1788" y="12308"/>
                      <a:pt x="1920" y="12882"/>
                    </a:cubicBezTo>
                    <a:cubicBezTo>
                      <a:pt x="2047" y="13431"/>
                      <a:pt x="2269" y="13928"/>
                      <a:pt x="2576" y="14285"/>
                    </a:cubicBezTo>
                    <a:cubicBezTo>
                      <a:pt x="2802" y="14548"/>
                      <a:pt x="3071" y="14727"/>
                      <a:pt x="3373" y="14774"/>
                    </a:cubicBezTo>
                    <a:lnTo>
                      <a:pt x="3373" y="14775"/>
                    </a:lnTo>
                    <a:cubicBezTo>
                      <a:pt x="3662" y="14819"/>
                      <a:pt x="3922" y="14994"/>
                      <a:pt x="4051" y="15264"/>
                    </a:cubicBezTo>
                    <a:cubicBezTo>
                      <a:pt x="4726" y="16678"/>
                      <a:pt x="5689" y="17900"/>
                      <a:pt x="6908" y="18734"/>
                    </a:cubicBezTo>
                    <a:cubicBezTo>
                      <a:pt x="7981" y="19467"/>
                      <a:pt x="9268" y="19903"/>
                      <a:pt x="10750" y="19903"/>
                    </a:cubicBezTo>
                    <a:lnTo>
                      <a:pt x="10750" y="21600"/>
                    </a:lnTo>
                    <a:close/>
                    <a:moveTo>
                      <a:pt x="10750"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5" name="iSlïďe"/>
              <p:cNvSpPr/>
              <p:nvPr/>
            </p:nvSpPr>
            <p:spPr bwMode="auto">
              <a:xfrm>
                <a:off x="2944598" y="2685332"/>
                <a:ext cx="662057" cy="712004"/>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0"/>
                      <a:pt x="4348" y="0"/>
                      <a:pt x="9952" y="0"/>
                    </a:cubicBezTo>
                    <a:cubicBezTo>
                      <a:pt x="15556"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6" name="îṥḻîḍe"/>
              <p:cNvSpPr/>
              <p:nvPr/>
            </p:nvSpPr>
            <p:spPr bwMode="auto">
              <a:xfrm>
                <a:off x="2940347" y="2664079"/>
                <a:ext cx="675341" cy="394259"/>
              </a:xfrm>
              <a:custGeom>
                <a:avLst/>
                <a:gdLst/>
                <a:ahLst/>
                <a:cxnLst/>
                <a:rect l="0" t="0" r="r" b="b"/>
                <a:pathLst>
                  <a:path w="21352" h="20270">
                    <a:moveTo>
                      <a:pt x="10543" y="1046"/>
                    </a:moveTo>
                    <a:cubicBezTo>
                      <a:pt x="6690" y="1180"/>
                      <a:pt x="3069" y="10214"/>
                      <a:pt x="3271" y="17635"/>
                    </a:cubicBezTo>
                    <a:cubicBezTo>
                      <a:pt x="3377" y="21518"/>
                      <a:pt x="3134" y="20507"/>
                      <a:pt x="2701" y="18447"/>
                    </a:cubicBezTo>
                    <a:cubicBezTo>
                      <a:pt x="2471" y="17350"/>
                      <a:pt x="2119" y="16270"/>
                      <a:pt x="1587" y="16266"/>
                    </a:cubicBezTo>
                    <a:cubicBezTo>
                      <a:pt x="1212" y="16264"/>
                      <a:pt x="935" y="16806"/>
                      <a:pt x="817" y="17214"/>
                    </a:cubicBezTo>
                    <a:cubicBezTo>
                      <a:pt x="515" y="18259"/>
                      <a:pt x="-124" y="17215"/>
                      <a:pt x="21" y="15314"/>
                    </a:cubicBezTo>
                    <a:cubicBezTo>
                      <a:pt x="474" y="9379"/>
                      <a:pt x="4178" y="1007"/>
                      <a:pt x="7992" y="231"/>
                    </a:cubicBezTo>
                    <a:cubicBezTo>
                      <a:pt x="9507" y="-76"/>
                      <a:pt x="12003" y="-82"/>
                      <a:pt x="13434" y="247"/>
                    </a:cubicBezTo>
                    <a:cubicBezTo>
                      <a:pt x="17223" y="1117"/>
                      <a:pt x="20881" y="9417"/>
                      <a:pt x="21331" y="15314"/>
                    </a:cubicBezTo>
                    <a:cubicBezTo>
                      <a:pt x="21476" y="17215"/>
                      <a:pt x="20836" y="18259"/>
                      <a:pt x="20535" y="17214"/>
                    </a:cubicBezTo>
                    <a:cubicBezTo>
                      <a:pt x="20417" y="16806"/>
                      <a:pt x="20141" y="16264"/>
                      <a:pt x="19765" y="16266"/>
                    </a:cubicBezTo>
                    <a:cubicBezTo>
                      <a:pt x="19233" y="16270"/>
                      <a:pt x="18881" y="17350"/>
                      <a:pt x="18651" y="18447"/>
                    </a:cubicBezTo>
                    <a:cubicBezTo>
                      <a:pt x="18219" y="20507"/>
                      <a:pt x="18015" y="21518"/>
                      <a:pt x="18120" y="17635"/>
                    </a:cubicBezTo>
                    <a:cubicBezTo>
                      <a:pt x="18321" y="10274"/>
                      <a:pt x="14718" y="1327"/>
                      <a:pt x="10904" y="1049"/>
                    </a:cubicBezTo>
                    <a:lnTo>
                      <a:pt x="10543" y="1046"/>
                    </a:lnTo>
                    <a:close/>
                    <a:moveTo>
                      <a:pt x="10543" y="1046"/>
                    </a:moveTo>
                  </a:path>
                </a:pathLst>
              </a:custGeom>
              <a:solidFill>
                <a:schemeClr val="bg1">
                  <a:lumMod val="75000"/>
                </a:schemeClr>
              </a:solidFill>
              <a:ln>
                <a:noFill/>
              </a:ln>
            </p:spPr>
            <p:txBody>
              <a:bodyPr wrap="square" lIns="91440" tIns="45720" rIns="91440" bIns="45720" anchor="ctr">
                <a:normAutofit fontScale="5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7" name="ïŝ1îďè"/>
              <p:cNvSpPr/>
              <p:nvPr/>
            </p:nvSpPr>
            <p:spPr bwMode="auto">
              <a:xfrm>
                <a:off x="3025363" y="2642825"/>
                <a:ext cx="538785" cy="352814"/>
              </a:xfrm>
              <a:custGeom>
                <a:avLst/>
                <a:gdLst/>
                <a:ahLst/>
                <a:cxnLst/>
                <a:rect l="0" t="0" r="r" b="b"/>
                <a:pathLst>
                  <a:path w="17965" h="21595">
                    <a:moveTo>
                      <a:pt x="557" y="21595"/>
                    </a:moveTo>
                    <a:cubicBezTo>
                      <a:pt x="366" y="172"/>
                      <a:pt x="16745" y="2456"/>
                      <a:pt x="16354" y="21554"/>
                    </a:cubicBezTo>
                    <a:cubicBezTo>
                      <a:pt x="20523" y="12277"/>
                      <a:pt x="16146" y="5"/>
                      <a:pt x="8419" y="0"/>
                    </a:cubicBezTo>
                    <a:cubicBezTo>
                      <a:pt x="691" y="-5"/>
                      <a:pt x="-1077" y="11959"/>
                      <a:pt x="557" y="21595"/>
                    </a:cubicBezTo>
                    <a:close/>
                    <a:moveTo>
                      <a:pt x="557" y="21595"/>
                    </a:moveTo>
                  </a:path>
                </a:pathLst>
              </a:custGeom>
              <a:solidFill>
                <a:schemeClr val="bg1">
                  <a:lumMod val="75000"/>
                </a:schemeClr>
              </a:solidFill>
              <a:ln>
                <a:noFill/>
              </a:ln>
            </p:spPr>
            <p:txBody>
              <a:bodyPr wrap="square" lIns="91440" tIns="45720" rIns="91440" bIns="45720" anchor="ctr">
                <a:normAutofit fontScale="40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8" name="îSḻïde"/>
              <p:cNvSpPr/>
              <p:nvPr/>
            </p:nvSpPr>
            <p:spPr bwMode="auto">
              <a:xfrm>
                <a:off x="3037584" y="2655577"/>
                <a:ext cx="581292" cy="481400"/>
              </a:xfrm>
              <a:custGeom>
                <a:avLst/>
                <a:gdLst/>
                <a:ahLst/>
                <a:cxnLst/>
                <a:rect l="0" t="0" r="r" b="b"/>
                <a:pathLst>
                  <a:path w="19064" h="18913">
                    <a:moveTo>
                      <a:pt x="13055" y="4970"/>
                    </a:moveTo>
                    <a:cubicBezTo>
                      <a:pt x="17945" y="9566"/>
                      <a:pt x="20332" y="15300"/>
                      <a:pt x="18386" y="17778"/>
                    </a:cubicBezTo>
                    <a:cubicBezTo>
                      <a:pt x="16441" y="20256"/>
                      <a:pt x="10900" y="18539"/>
                      <a:pt x="6009" y="13942"/>
                    </a:cubicBezTo>
                    <a:cubicBezTo>
                      <a:pt x="1119" y="9346"/>
                      <a:pt x="-1268" y="3611"/>
                      <a:pt x="678" y="1133"/>
                    </a:cubicBezTo>
                    <a:cubicBezTo>
                      <a:pt x="2623" y="-1344"/>
                      <a:pt x="8164" y="373"/>
                      <a:pt x="13055" y="4970"/>
                    </a:cubicBezTo>
                    <a:close/>
                    <a:moveTo>
                      <a:pt x="13055" y="4970"/>
                    </a:moveTo>
                  </a:path>
                </a:pathLst>
              </a:custGeom>
              <a:solidFill>
                <a:schemeClr val="bg1">
                  <a:lumMod val="75000"/>
                </a:schemeClr>
              </a:solidFill>
              <a:ln>
                <a:noFill/>
              </a:ln>
            </p:spPr>
            <p:txBody>
              <a:bodyPr wrap="square" lIns="91440" tIns="45720" rIns="91440" bIns="45720" anchor="ctr">
                <a:normAutofit fontScale="7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69" name="ïṣḻíḍe"/>
              <p:cNvSpPr/>
              <p:nvPr/>
            </p:nvSpPr>
            <p:spPr bwMode="auto">
              <a:xfrm>
                <a:off x="3008360" y="2748563"/>
                <a:ext cx="264610" cy="290646"/>
              </a:xfrm>
              <a:custGeom>
                <a:avLst/>
                <a:gdLst/>
                <a:ahLst/>
                <a:cxnLst/>
                <a:rect l="0" t="0" r="r" b="b"/>
                <a:pathLst>
                  <a:path w="18349" h="19457">
                    <a:moveTo>
                      <a:pt x="2579" y="2895"/>
                    </a:moveTo>
                    <a:cubicBezTo>
                      <a:pt x="-1817" y="7931"/>
                      <a:pt x="366" y="19088"/>
                      <a:pt x="2114" y="19457"/>
                    </a:cubicBezTo>
                    <a:cubicBezTo>
                      <a:pt x="3551" y="14389"/>
                      <a:pt x="5070" y="12296"/>
                      <a:pt x="9467" y="7259"/>
                    </a:cubicBezTo>
                    <a:cubicBezTo>
                      <a:pt x="13863" y="2222"/>
                      <a:pt x="19783" y="1584"/>
                      <a:pt x="18035" y="1216"/>
                    </a:cubicBezTo>
                    <a:cubicBezTo>
                      <a:pt x="16286" y="848"/>
                      <a:pt x="6975" y="-2143"/>
                      <a:pt x="2579" y="2895"/>
                    </a:cubicBezTo>
                    <a:close/>
                    <a:moveTo>
                      <a:pt x="2579" y="2895"/>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nvGrpSpPr>
            <p:cNvPr id="70" name="ïSľîḑè"/>
            <p:cNvGrpSpPr/>
            <p:nvPr/>
          </p:nvGrpSpPr>
          <p:grpSpPr>
            <a:xfrm>
              <a:off x="8371225" y="2760686"/>
              <a:ext cx="1239100" cy="1358653"/>
              <a:chOff x="8462100" y="2477045"/>
              <a:chExt cx="1239100" cy="1358653"/>
            </a:xfrm>
          </p:grpSpPr>
          <p:sp>
            <p:nvSpPr>
              <p:cNvPr id="71" name="îṩḻïde"/>
              <p:cNvSpPr/>
              <p:nvPr/>
            </p:nvSpPr>
            <p:spPr bwMode="auto">
              <a:xfrm>
                <a:off x="8462100" y="3131664"/>
                <a:ext cx="1239100" cy="704034"/>
              </a:xfrm>
              <a:custGeom>
                <a:avLst/>
                <a:gdLst/>
                <a:ahLst/>
                <a:cxnLst/>
                <a:rect l="0" t="0" r="r" b="b"/>
                <a:pathLst>
                  <a:path w="21443" h="21600">
                    <a:moveTo>
                      <a:pt x="722" y="21600"/>
                    </a:moveTo>
                    <a:cubicBezTo>
                      <a:pt x="297" y="20402"/>
                      <a:pt x="18" y="19184"/>
                      <a:pt x="1" y="18027"/>
                    </a:cubicBezTo>
                    <a:cubicBezTo>
                      <a:pt x="-79" y="12668"/>
                      <a:pt x="3517" y="12181"/>
                      <a:pt x="6073" y="10394"/>
                    </a:cubicBezTo>
                    <a:cubicBezTo>
                      <a:pt x="8630" y="8608"/>
                      <a:pt x="7454" y="4177"/>
                      <a:pt x="7432" y="0"/>
                    </a:cubicBezTo>
                    <a:lnTo>
                      <a:pt x="14010" y="0"/>
                    </a:lnTo>
                    <a:cubicBezTo>
                      <a:pt x="13987" y="4177"/>
                      <a:pt x="12812" y="8608"/>
                      <a:pt x="15369" y="10394"/>
                    </a:cubicBezTo>
                    <a:cubicBezTo>
                      <a:pt x="17925" y="12181"/>
                      <a:pt x="21521" y="12668"/>
                      <a:pt x="21441" y="18027"/>
                    </a:cubicBezTo>
                    <a:cubicBezTo>
                      <a:pt x="21424" y="19184"/>
                      <a:pt x="21146" y="20402"/>
                      <a:pt x="20720" y="21600"/>
                    </a:cubicBezTo>
                    <a:lnTo>
                      <a:pt x="722" y="21600"/>
                    </a:lnTo>
                    <a:close/>
                    <a:moveTo>
                      <a:pt x="722"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2" name="îṣḷîďè"/>
              <p:cNvSpPr/>
              <p:nvPr/>
            </p:nvSpPr>
            <p:spPr bwMode="auto">
              <a:xfrm>
                <a:off x="8508858" y="3178422"/>
                <a:ext cx="1146114" cy="654088"/>
              </a:xfrm>
              <a:custGeom>
                <a:avLst/>
                <a:gdLst/>
                <a:ahLst/>
                <a:cxnLst/>
                <a:rect l="0" t="0" r="r" b="b"/>
                <a:pathLst>
                  <a:path w="20610" h="21600">
                    <a:moveTo>
                      <a:pt x="872" y="14455"/>
                    </a:moveTo>
                    <a:cubicBezTo>
                      <a:pt x="1901" y="12592"/>
                      <a:pt x="4090" y="11916"/>
                      <a:pt x="6047" y="10649"/>
                    </a:cubicBezTo>
                    <a:cubicBezTo>
                      <a:pt x="8003" y="9381"/>
                      <a:pt x="8283" y="3865"/>
                      <a:pt x="8127" y="566"/>
                    </a:cubicBezTo>
                    <a:lnTo>
                      <a:pt x="12494" y="0"/>
                    </a:lnTo>
                    <a:cubicBezTo>
                      <a:pt x="12338" y="3299"/>
                      <a:pt x="12452" y="9183"/>
                      <a:pt x="14408" y="10649"/>
                    </a:cubicBezTo>
                    <a:cubicBezTo>
                      <a:pt x="16365" y="12114"/>
                      <a:pt x="18556" y="12570"/>
                      <a:pt x="19740" y="14330"/>
                    </a:cubicBezTo>
                    <a:cubicBezTo>
                      <a:pt x="21047" y="16274"/>
                      <a:pt x="20685" y="19175"/>
                      <a:pt x="19933" y="21600"/>
                    </a:cubicBezTo>
                    <a:lnTo>
                      <a:pt x="740" y="21569"/>
                    </a:lnTo>
                    <a:cubicBezTo>
                      <a:pt x="40" y="19048"/>
                      <a:pt x="-553" y="17035"/>
                      <a:pt x="872" y="14455"/>
                    </a:cubicBezTo>
                    <a:close/>
                    <a:moveTo>
                      <a:pt x="872" y="14455"/>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3" name="ïślíḋè"/>
              <p:cNvSpPr/>
              <p:nvPr/>
            </p:nvSpPr>
            <p:spPr bwMode="auto">
              <a:xfrm>
                <a:off x="8848920" y="3361206"/>
                <a:ext cx="473430" cy="394259"/>
              </a:xfrm>
              <a:custGeom>
                <a:avLst/>
                <a:gdLst/>
                <a:ahLst/>
                <a:cxnLst/>
                <a:rect l="0" t="0" r="r" b="b"/>
                <a:pathLst>
                  <a:path w="21600" h="21600">
                    <a:moveTo>
                      <a:pt x="10800" y="21600"/>
                    </a:moveTo>
                    <a:cubicBezTo>
                      <a:pt x="6305" y="19449"/>
                      <a:pt x="751" y="15740"/>
                      <a:pt x="0" y="7820"/>
                    </a:cubicBezTo>
                    <a:cubicBezTo>
                      <a:pt x="2561" y="6734"/>
                      <a:pt x="3989" y="3771"/>
                      <a:pt x="4717" y="406"/>
                    </a:cubicBezTo>
                    <a:cubicBezTo>
                      <a:pt x="6623" y="143"/>
                      <a:pt x="8669" y="0"/>
                      <a:pt x="10800" y="0"/>
                    </a:cubicBezTo>
                    <a:cubicBezTo>
                      <a:pt x="12930" y="0"/>
                      <a:pt x="14977" y="143"/>
                      <a:pt x="16883" y="406"/>
                    </a:cubicBezTo>
                    <a:cubicBezTo>
                      <a:pt x="17611" y="3771"/>
                      <a:pt x="19039" y="6734"/>
                      <a:pt x="21600" y="7820"/>
                    </a:cubicBezTo>
                    <a:cubicBezTo>
                      <a:pt x="20848" y="15740"/>
                      <a:pt x="15294" y="19449"/>
                      <a:pt x="10800" y="21600"/>
                    </a:cubicBezTo>
                    <a:close/>
                    <a:moveTo>
                      <a:pt x="10800" y="21600"/>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fontScale="5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4" name="išḻîḓé"/>
              <p:cNvSpPr/>
              <p:nvPr/>
            </p:nvSpPr>
            <p:spPr bwMode="auto">
              <a:xfrm>
                <a:off x="8716615" y="2625822"/>
                <a:ext cx="734321" cy="785330"/>
              </a:xfrm>
              <a:custGeom>
                <a:avLst/>
                <a:gdLst/>
                <a:ahLst/>
                <a:cxnLst/>
                <a:rect l="0" t="0" r="r" b="b"/>
                <a:pathLst>
                  <a:path w="21500" h="21600">
                    <a:moveTo>
                      <a:pt x="20284" y="8622"/>
                    </a:moveTo>
                    <a:cubicBezTo>
                      <a:pt x="20894" y="9199"/>
                      <a:pt x="21264" y="10007"/>
                      <a:pt x="21416" y="10885"/>
                    </a:cubicBezTo>
                    <a:cubicBezTo>
                      <a:pt x="21550" y="11651"/>
                      <a:pt x="21521" y="12477"/>
                      <a:pt x="21345" y="13241"/>
                    </a:cubicBezTo>
                    <a:cubicBezTo>
                      <a:pt x="21164" y="14026"/>
                      <a:pt x="20824" y="14761"/>
                      <a:pt x="20342" y="15323"/>
                    </a:cubicBezTo>
                    <a:cubicBezTo>
                      <a:pt x="19954" y="15774"/>
                      <a:pt x="19476" y="16115"/>
                      <a:pt x="18913" y="16291"/>
                    </a:cubicBezTo>
                    <a:cubicBezTo>
                      <a:pt x="18123" y="17825"/>
                      <a:pt x="17021" y="19158"/>
                      <a:pt x="15634" y="20105"/>
                    </a:cubicBezTo>
                    <a:cubicBezTo>
                      <a:pt x="14262" y="21043"/>
                      <a:pt x="12625" y="21600"/>
                      <a:pt x="10750" y="21600"/>
                    </a:cubicBezTo>
                    <a:lnTo>
                      <a:pt x="10750" y="20114"/>
                    </a:lnTo>
                    <a:cubicBezTo>
                      <a:pt x="12276" y="20114"/>
                      <a:pt x="13601" y="19665"/>
                      <a:pt x="14707" y="18910"/>
                    </a:cubicBezTo>
                    <a:cubicBezTo>
                      <a:pt x="15952" y="18059"/>
                      <a:pt x="16935" y="16817"/>
                      <a:pt x="17626" y="15380"/>
                    </a:cubicBezTo>
                    <a:cubicBezTo>
                      <a:pt x="17726" y="15149"/>
                      <a:pt x="17949" y="14971"/>
                      <a:pt x="18230" y="14928"/>
                    </a:cubicBezTo>
                    <a:cubicBezTo>
                      <a:pt x="18568" y="14877"/>
                      <a:pt x="18865" y="14680"/>
                      <a:pt x="19111" y="14394"/>
                    </a:cubicBezTo>
                    <a:cubicBezTo>
                      <a:pt x="19434" y="14018"/>
                      <a:pt x="19667" y="13499"/>
                      <a:pt x="19799" y="12928"/>
                    </a:cubicBezTo>
                    <a:cubicBezTo>
                      <a:pt x="19935" y="12335"/>
                      <a:pt x="19959" y="11702"/>
                      <a:pt x="19858" y="11123"/>
                    </a:cubicBezTo>
                    <a:cubicBezTo>
                      <a:pt x="19744" y="10466"/>
                      <a:pt x="19474" y="9891"/>
                      <a:pt x="19035" y="9558"/>
                    </a:cubicBezTo>
                    <a:lnTo>
                      <a:pt x="19036" y="9557"/>
                    </a:lnTo>
                    <a:cubicBezTo>
                      <a:pt x="18874" y="9435"/>
                      <a:pt x="18764" y="9253"/>
                      <a:pt x="18745" y="9044"/>
                    </a:cubicBezTo>
                    <a:cubicBezTo>
                      <a:pt x="18538" y="6882"/>
                      <a:pt x="17721" y="4854"/>
                      <a:pt x="16222" y="3447"/>
                    </a:cubicBezTo>
                    <a:cubicBezTo>
                      <a:pt x="14938" y="2243"/>
                      <a:pt x="13132" y="1486"/>
                      <a:pt x="10750" y="1486"/>
                    </a:cubicBezTo>
                    <a:lnTo>
                      <a:pt x="10750" y="0"/>
                    </a:lnTo>
                    <a:cubicBezTo>
                      <a:pt x="13589" y="0"/>
                      <a:pt x="15767" y="925"/>
                      <a:pt x="17335" y="2396"/>
                    </a:cubicBezTo>
                    <a:cubicBezTo>
                      <a:pt x="19043" y="3998"/>
                      <a:pt x="20000" y="6238"/>
                      <a:pt x="20284" y="8622"/>
                    </a:cubicBezTo>
                    <a:close/>
                    <a:moveTo>
                      <a:pt x="10750" y="21600"/>
                    </a:moveTo>
                    <a:cubicBezTo>
                      <a:pt x="8875" y="21600"/>
                      <a:pt x="7238" y="21043"/>
                      <a:pt x="5866" y="20105"/>
                    </a:cubicBezTo>
                    <a:cubicBezTo>
                      <a:pt x="4479" y="19158"/>
                      <a:pt x="3378" y="17825"/>
                      <a:pt x="2587" y="16291"/>
                    </a:cubicBezTo>
                    <a:cubicBezTo>
                      <a:pt x="2024" y="16115"/>
                      <a:pt x="1546" y="15773"/>
                      <a:pt x="1158" y="15322"/>
                    </a:cubicBezTo>
                    <a:cubicBezTo>
                      <a:pt x="676" y="14761"/>
                      <a:pt x="336" y="14026"/>
                      <a:pt x="155" y="13241"/>
                    </a:cubicBezTo>
                    <a:cubicBezTo>
                      <a:pt x="-21" y="12477"/>
                      <a:pt x="-50" y="11651"/>
                      <a:pt x="84" y="10885"/>
                    </a:cubicBezTo>
                    <a:cubicBezTo>
                      <a:pt x="237" y="10007"/>
                      <a:pt x="606" y="9199"/>
                      <a:pt x="1216" y="8622"/>
                    </a:cubicBezTo>
                    <a:cubicBezTo>
                      <a:pt x="1500" y="6238"/>
                      <a:pt x="2457" y="3999"/>
                      <a:pt x="4165" y="2397"/>
                    </a:cubicBezTo>
                    <a:cubicBezTo>
                      <a:pt x="5734" y="925"/>
                      <a:pt x="7911" y="0"/>
                      <a:pt x="10750" y="0"/>
                    </a:cubicBezTo>
                    <a:lnTo>
                      <a:pt x="10750" y="1486"/>
                    </a:lnTo>
                    <a:cubicBezTo>
                      <a:pt x="8369" y="1486"/>
                      <a:pt x="6562" y="2243"/>
                      <a:pt x="5278" y="3447"/>
                    </a:cubicBezTo>
                    <a:cubicBezTo>
                      <a:pt x="3787" y="4846"/>
                      <a:pt x="2971" y="6859"/>
                      <a:pt x="2759" y="9008"/>
                    </a:cubicBezTo>
                    <a:cubicBezTo>
                      <a:pt x="2751" y="9215"/>
                      <a:pt x="2651" y="9418"/>
                      <a:pt x="2465" y="9558"/>
                    </a:cubicBezTo>
                    <a:cubicBezTo>
                      <a:pt x="2026" y="9891"/>
                      <a:pt x="1757" y="10466"/>
                      <a:pt x="1642" y="11122"/>
                    </a:cubicBezTo>
                    <a:cubicBezTo>
                      <a:pt x="1541" y="11702"/>
                      <a:pt x="1565" y="12335"/>
                      <a:pt x="1701" y="12927"/>
                    </a:cubicBezTo>
                    <a:cubicBezTo>
                      <a:pt x="1833" y="13499"/>
                      <a:pt x="2067" y="14018"/>
                      <a:pt x="2389" y="14393"/>
                    </a:cubicBezTo>
                    <a:cubicBezTo>
                      <a:pt x="2635" y="14680"/>
                      <a:pt x="2933" y="14877"/>
                      <a:pt x="3270" y="14928"/>
                    </a:cubicBezTo>
                    <a:lnTo>
                      <a:pt x="3270" y="14929"/>
                    </a:lnTo>
                    <a:cubicBezTo>
                      <a:pt x="3523" y="14968"/>
                      <a:pt x="3752" y="15121"/>
                      <a:pt x="3864" y="15358"/>
                    </a:cubicBezTo>
                    <a:cubicBezTo>
                      <a:pt x="4556" y="16804"/>
                      <a:pt x="5542" y="18055"/>
                      <a:pt x="6794" y="18910"/>
                    </a:cubicBezTo>
                    <a:cubicBezTo>
                      <a:pt x="7899" y="19665"/>
                      <a:pt x="9225" y="20114"/>
                      <a:pt x="10750" y="20114"/>
                    </a:cubicBezTo>
                    <a:lnTo>
                      <a:pt x="10750" y="21600"/>
                    </a:lnTo>
                    <a:close/>
                    <a:moveTo>
                      <a:pt x="10750" y="21600"/>
                    </a:moveTo>
                  </a:path>
                </a:pathLst>
              </a:custGeom>
              <a:solidFill>
                <a:schemeClr val="bg1">
                  <a:lumMod val="75000"/>
                </a:schemeClr>
              </a:solidFill>
              <a:ln>
                <a:noFill/>
              </a:ln>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5" name="iṩḻiḋè"/>
              <p:cNvSpPr/>
              <p:nvPr/>
            </p:nvSpPr>
            <p:spPr bwMode="auto">
              <a:xfrm>
                <a:off x="8742651" y="2651327"/>
                <a:ext cx="680123" cy="731133"/>
              </a:xfrm>
              <a:custGeom>
                <a:avLst/>
                <a:gdLst/>
                <a:ahLst/>
                <a:cxnLst/>
                <a:rect l="0" t="0" r="r" b="b"/>
                <a:pathLst>
                  <a:path w="19904" h="21600">
                    <a:moveTo>
                      <a:pt x="18725" y="8846"/>
                    </a:moveTo>
                    <a:cubicBezTo>
                      <a:pt x="20752" y="10496"/>
                      <a:pt x="20039" y="15608"/>
                      <a:pt x="17553" y="16019"/>
                    </a:cubicBezTo>
                    <a:cubicBezTo>
                      <a:pt x="16134" y="19209"/>
                      <a:pt x="13527" y="21600"/>
                      <a:pt x="9952" y="21600"/>
                    </a:cubicBezTo>
                    <a:cubicBezTo>
                      <a:pt x="6377" y="21600"/>
                      <a:pt x="3770" y="19209"/>
                      <a:pt x="2351" y="16019"/>
                    </a:cubicBezTo>
                    <a:cubicBezTo>
                      <a:pt x="-135" y="15608"/>
                      <a:pt x="-848" y="10496"/>
                      <a:pt x="1179" y="8846"/>
                    </a:cubicBezTo>
                    <a:cubicBezTo>
                      <a:pt x="1594" y="4170"/>
                      <a:pt x="4347" y="0"/>
                      <a:pt x="9952" y="0"/>
                    </a:cubicBezTo>
                    <a:cubicBezTo>
                      <a:pt x="15557" y="0"/>
                      <a:pt x="18310" y="4170"/>
                      <a:pt x="18725" y="8846"/>
                    </a:cubicBezTo>
                    <a:close/>
                    <a:moveTo>
                      <a:pt x="18725" y="8846"/>
                    </a:moveTo>
                  </a:path>
                </a:pathLst>
              </a:custGeom>
              <a:solidFill>
                <a:srgbClr val="FFFFFF"/>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wrap="square" lIns="91440" tIns="45720" rIns="91440" bIns="45720" anchor="ctr">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6" name="i$1ïďê"/>
              <p:cNvSpPr/>
              <p:nvPr/>
            </p:nvSpPr>
            <p:spPr bwMode="auto">
              <a:xfrm>
                <a:off x="8733618" y="2629541"/>
                <a:ext cx="693939" cy="405417"/>
              </a:xfrm>
              <a:custGeom>
                <a:avLst/>
                <a:gdLst/>
                <a:ahLst/>
                <a:cxnLst/>
                <a:rect l="0" t="0" r="r" b="b"/>
                <a:pathLst>
                  <a:path w="21352" h="20270">
                    <a:moveTo>
                      <a:pt x="10543" y="1045"/>
                    </a:moveTo>
                    <a:cubicBezTo>
                      <a:pt x="6690" y="1180"/>
                      <a:pt x="3069" y="10213"/>
                      <a:pt x="3271" y="17634"/>
                    </a:cubicBezTo>
                    <a:cubicBezTo>
                      <a:pt x="3376" y="21517"/>
                      <a:pt x="3133" y="20506"/>
                      <a:pt x="2701" y="18445"/>
                    </a:cubicBezTo>
                    <a:cubicBezTo>
                      <a:pt x="2471" y="17349"/>
                      <a:pt x="2119" y="16268"/>
                      <a:pt x="1587" y="16265"/>
                    </a:cubicBezTo>
                    <a:cubicBezTo>
                      <a:pt x="1211" y="16263"/>
                      <a:pt x="935" y="16805"/>
                      <a:pt x="817" y="17213"/>
                    </a:cubicBezTo>
                    <a:cubicBezTo>
                      <a:pt x="515" y="18258"/>
                      <a:pt x="-124" y="17214"/>
                      <a:pt x="21" y="15313"/>
                    </a:cubicBezTo>
                    <a:cubicBezTo>
                      <a:pt x="474" y="9378"/>
                      <a:pt x="4177" y="1007"/>
                      <a:pt x="7992" y="231"/>
                    </a:cubicBezTo>
                    <a:cubicBezTo>
                      <a:pt x="9507" y="-77"/>
                      <a:pt x="12003" y="-83"/>
                      <a:pt x="13434" y="246"/>
                    </a:cubicBezTo>
                    <a:cubicBezTo>
                      <a:pt x="17223" y="1116"/>
                      <a:pt x="20881" y="9417"/>
                      <a:pt x="21331" y="15313"/>
                    </a:cubicBezTo>
                    <a:cubicBezTo>
                      <a:pt x="21476" y="17214"/>
                      <a:pt x="20836" y="18258"/>
                      <a:pt x="20535" y="17213"/>
                    </a:cubicBezTo>
                    <a:cubicBezTo>
                      <a:pt x="20417" y="16805"/>
                      <a:pt x="20140" y="16263"/>
                      <a:pt x="19765" y="16265"/>
                    </a:cubicBezTo>
                    <a:cubicBezTo>
                      <a:pt x="19233" y="16268"/>
                      <a:pt x="18881" y="17349"/>
                      <a:pt x="18651" y="18445"/>
                    </a:cubicBezTo>
                    <a:cubicBezTo>
                      <a:pt x="18218" y="20506"/>
                      <a:pt x="18015" y="21517"/>
                      <a:pt x="18120" y="17634"/>
                    </a:cubicBezTo>
                    <a:cubicBezTo>
                      <a:pt x="18320" y="10273"/>
                      <a:pt x="14718" y="1327"/>
                      <a:pt x="10904" y="1048"/>
                    </a:cubicBezTo>
                    <a:lnTo>
                      <a:pt x="10543" y="1045"/>
                    </a:lnTo>
                    <a:close/>
                    <a:moveTo>
                      <a:pt x="10543" y="1045"/>
                    </a:moveTo>
                  </a:path>
                </a:pathLst>
              </a:custGeom>
              <a:solidFill>
                <a:schemeClr val="bg1">
                  <a:lumMod val="75000"/>
                </a:schemeClr>
              </a:solidFill>
              <a:ln>
                <a:noFill/>
              </a:ln>
            </p:spPr>
            <p:txBody>
              <a:bodyPr wrap="square" lIns="91440" tIns="45720" rIns="91440" bIns="45720" anchor="ctr">
                <a:normAutofit fontScale="5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7" name="işļïḋè"/>
              <p:cNvSpPr/>
              <p:nvPr/>
            </p:nvSpPr>
            <p:spPr bwMode="auto">
              <a:xfrm>
                <a:off x="8822884" y="2608819"/>
                <a:ext cx="553663" cy="362910"/>
              </a:xfrm>
              <a:custGeom>
                <a:avLst/>
                <a:gdLst/>
                <a:ahLst/>
                <a:cxnLst/>
                <a:rect l="0" t="0" r="r" b="b"/>
                <a:pathLst>
                  <a:path w="17965" h="21596">
                    <a:moveTo>
                      <a:pt x="558" y="21596"/>
                    </a:moveTo>
                    <a:cubicBezTo>
                      <a:pt x="528" y="18301"/>
                      <a:pt x="783" y="15450"/>
                      <a:pt x="1525" y="13370"/>
                    </a:cubicBezTo>
                    <a:cubicBezTo>
                      <a:pt x="2242" y="11356"/>
                      <a:pt x="2980" y="10355"/>
                      <a:pt x="5065" y="11359"/>
                    </a:cubicBezTo>
                    <a:cubicBezTo>
                      <a:pt x="6077" y="11847"/>
                      <a:pt x="7300" y="12132"/>
                      <a:pt x="8617" y="12132"/>
                    </a:cubicBezTo>
                    <a:cubicBezTo>
                      <a:pt x="9940" y="12132"/>
                      <a:pt x="11168" y="11845"/>
                      <a:pt x="12183" y="11352"/>
                    </a:cubicBezTo>
                    <a:cubicBezTo>
                      <a:pt x="14000" y="10471"/>
                      <a:pt x="14469" y="11322"/>
                      <a:pt x="15203" y="13127"/>
                    </a:cubicBezTo>
                    <a:cubicBezTo>
                      <a:pt x="16076" y="15279"/>
                      <a:pt x="16423" y="18220"/>
                      <a:pt x="16355" y="21555"/>
                    </a:cubicBezTo>
                    <a:cubicBezTo>
                      <a:pt x="20524" y="12278"/>
                      <a:pt x="16147" y="5"/>
                      <a:pt x="8420" y="0"/>
                    </a:cubicBezTo>
                    <a:cubicBezTo>
                      <a:pt x="692" y="-4"/>
                      <a:pt x="-1076" y="11960"/>
                      <a:pt x="558" y="21596"/>
                    </a:cubicBezTo>
                    <a:close/>
                    <a:moveTo>
                      <a:pt x="558" y="21596"/>
                    </a:moveTo>
                  </a:path>
                </a:pathLst>
              </a:custGeom>
              <a:solidFill>
                <a:schemeClr val="bg1">
                  <a:lumMod val="75000"/>
                </a:schemeClr>
              </a:solidFill>
              <a:ln>
                <a:noFill/>
              </a:ln>
            </p:spPr>
            <p:txBody>
              <a:bodyPr wrap="square" lIns="91440" tIns="45720" rIns="91440" bIns="45720" anchor="ctr">
                <a:normAutofit fontScale="47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8" name="îS1îďê"/>
              <p:cNvSpPr/>
              <p:nvPr/>
            </p:nvSpPr>
            <p:spPr bwMode="auto">
              <a:xfrm>
                <a:off x="8916933" y="2477045"/>
                <a:ext cx="218915" cy="264079"/>
              </a:xfrm>
              <a:custGeom>
                <a:avLst/>
                <a:gdLst/>
                <a:ahLst/>
                <a:cxnLst/>
                <a:rect l="0" t="0" r="r" b="b"/>
                <a:pathLst>
                  <a:path w="15042" h="18783">
                    <a:moveTo>
                      <a:pt x="2710" y="10676"/>
                    </a:moveTo>
                    <a:cubicBezTo>
                      <a:pt x="7002" y="9101"/>
                      <a:pt x="12537" y="4976"/>
                      <a:pt x="10769" y="0"/>
                    </a:cubicBezTo>
                    <a:cubicBezTo>
                      <a:pt x="14199" y="334"/>
                      <a:pt x="18917" y="9335"/>
                      <a:pt x="9541" y="15467"/>
                    </a:cubicBezTo>
                    <a:cubicBezTo>
                      <a:pt x="166" y="21600"/>
                      <a:pt x="-2683" y="18777"/>
                      <a:pt x="2710" y="10676"/>
                    </a:cubicBezTo>
                    <a:close/>
                    <a:moveTo>
                      <a:pt x="2710" y="10676"/>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79" name="ïṡľîḍé"/>
              <p:cNvSpPr/>
              <p:nvPr/>
            </p:nvSpPr>
            <p:spPr bwMode="auto">
              <a:xfrm>
                <a:off x="8946157" y="2498299"/>
                <a:ext cx="257703" cy="214133"/>
              </a:xfrm>
              <a:custGeom>
                <a:avLst/>
                <a:gdLst/>
                <a:ahLst/>
                <a:cxnLst/>
                <a:rect l="0" t="0" r="r" b="b"/>
                <a:pathLst>
                  <a:path w="16195" h="19351">
                    <a:moveTo>
                      <a:pt x="5047" y="10281"/>
                    </a:moveTo>
                    <a:cubicBezTo>
                      <a:pt x="10204" y="10368"/>
                      <a:pt x="14476" y="8818"/>
                      <a:pt x="14061" y="0"/>
                    </a:cubicBezTo>
                    <a:cubicBezTo>
                      <a:pt x="16603" y="1347"/>
                      <a:pt x="18789" y="14950"/>
                      <a:pt x="8687" y="18275"/>
                    </a:cubicBezTo>
                    <a:cubicBezTo>
                      <a:pt x="-1416" y="21600"/>
                      <a:pt x="-2811" y="16742"/>
                      <a:pt x="5047" y="10281"/>
                    </a:cubicBezTo>
                    <a:close/>
                    <a:moveTo>
                      <a:pt x="5047" y="10281"/>
                    </a:moveTo>
                  </a:path>
                </a:pathLst>
              </a:custGeom>
              <a:solidFill>
                <a:schemeClr val="bg1">
                  <a:lumMod val="75000"/>
                </a:schemeClr>
              </a:solidFill>
              <a:ln>
                <a:noFill/>
              </a:ln>
            </p:spPr>
            <p:txBody>
              <a:bodyPr wrap="square" lIns="91440" tIns="45720" rIns="91440" bIns="45720" anchor="ctr">
                <a:normAutofit fontScale="250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553085" y="1618615"/>
            <a:ext cx="1325880" cy="368300"/>
          </a:xfrm>
          <a:prstGeom prst="rect">
            <a:avLst/>
          </a:prstGeom>
          <a:noFill/>
        </p:spPr>
        <p:txBody>
          <a:bodyPr wrap="none" rtlCol="0" anchor="t">
            <a:spAutoFit/>
          </a:bodyPr>
          <a:lstStyle/>
          <a:p>
            <a:pPr>
              <a:lnSpc>
                <a:spcPct val="100000"/>
              </a:lnSpc>
            </a:pPr>
            <a:r>
              <a:rPr kumimoji="1" lang="zh-CN" altLang="en-US" b="1">
                <a:solidFill>
                  <a:schemeClr val="tx1">
                    <a:lumMod val="85000"/>
                    <a:lumOff val="15000"/>
                  </a:schemeClr>
                </a:solidFill>
                <a:latin typeface="微软雅黑" panose="020B0503020204020204" pitchFamily="34" charset="-122"/>
                <a:ea typeface="微软雅黑" panose="020B0503020204020204" pitchFamily="34" charset="-122"/>
                <a:sym typeface="+mn-ea"/>
              </a:rPr>
              <a:t>昏迷和麻醉</a:t>
            </a:r>
            <a:endParaRPr kumimoji="1" lang="zh-CN" altLang="en-US" b="1">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553085" y="2385695"/>
            <a:ext cx="3637280" cy="1322070"/>
          </a:xfrm>
          <a:prstGeom prst="rect">
            <a:avLst/>
          </a:prstGeom>
          <a:noFill/>
        </p:spPr>
        <p:txBody>
          <a:bodyPr wrap="square" rtlCol="0" anchor="t">
            <a:spAutoFit/>
          </a:bodyPr>
          <a:lstStyle/>
          <a:p>
            <a:pPr algn="just" defTabSz="967105">
              <a:lnSpc>
                <a:spcPct val="100000"/>
              </a:lnSpc>
            </a:pPr>
            <a:r>
              <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rPr>
              <a:t>高浓度的某些化学品，如乙醇、丙醇、丙酮、丁酮、乙炔、烃类、乙醚、异丙醚会导致中枢神经抑制。这些化学品有类似醉酒的作用，一次大量接触可导致昏迷甚至死亡。</a:t>
            </a:r>
            <a:endParaRPr kumimoji="1" lang="zh-CN" altLang="en-US" sz="160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íṡḷïḓé"/>
          <p:cNvSpPr/>
          <p:nvPr/>
        </p:nvSpPr>
        <p:spPr>
          <a:xfrm>
            <a:off x="5948045" y="1898650"/>
            <a:ext cx="2977515" cy="1245235"/>
          </a:xfrm>
          <a:prstGeom prst="rect">
            <a:avLst/>
          </a:prstGeom>
          <a:blipFill rotWithShape="1">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p>
        </p:txBody>
      </p:sp>
      <p:sp>
        <p:nvSpPr>
          <p:cNvPr id="10" name="îSḷîdè"/>
          <p:cNvSpPr/>
          <p:nvPr/>
        </p:nvSpPr>
        <p:spPr>
          <a:xfrm>
            <a:off x="4353560" y="1252220"/>
            <a:ext cx="2657475" cy="2657475"/>
          </a:xfrm>
          <a:prstGeom prst="ellipse">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grpSp>
        <p:nvGrpSpPr>
          <p:cNvPr id="11" name="îṣľiḑe"/>
          <p:cNvGrpSpPr/>
          <p:nvPr/>
        </p:nvGrpSpPr>
        <p:grpSpPr>
          <a:xfrm>
            <a:off x="4533428" y="1383665"/>
            <a:ext cx="2239482" cy="2237740"/>
            <a:chOff x="1268635" y="1484784"/>
            <a:chExt cx="3636440" cy="3633611"/>
          </a:xfrm>
        </p:grpSpPr>
        <p:sp>
          <p:nvSpPr>
            <p:cNvPr id="12" name="îṧḻîďé"/>
            <p:cNvSpPr/>
            <p:nvPr/>
          </p:nvSpPr>
          <p:spPr>
            <a:xfrm>
              <a:off x="1271464" y="1484784"/>
              <a:ext cx="3633611" cy="3633611"/>
            </a:xfrm>
            <a:prstGeom prst="ellipse">
              <a:avLst/>
            </a:prstGeom>
            <a:noFill/>
            <a:ln w="28575">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sp>
          <p:nvSpPr>
            <p:cNvPr id="13" name="îṣḷiḓé"/>
            <p:cNvSpPr/>
            <p:nvPr/>
          </p:nvSpPr>
          <p:spPr>
            <a:xfrm>
              <a:off x="1268635" y="1484784"/>
              <a:ext cx="3633611" cy="3633611"/>
            </a:xfrm>
            <a:prstGeom prst="arc">
              <a:avLst>
                <a:gd name="adj1" fmla="val 16124419"/>
                <a:gd name="adj2" fmla="val 9280618"/>
              </a:avLst>
            </a:prstGeom>
            <a:ln w="111125" cap="rnd">
              <a:solidFill>
                <a:schemeClr val="accent1"/>
              </a:solidFill>
              <a:round/>
              <a:tailEnd type="oval"/>
            </a:ln>
          </p:spPr>
          <p:style>
            <a:lnRef idx="1">
              <a:schemeClr val="accent1"/>
            </a:lnRef>
            <a:fillRef idx="0">
              <a:schemeClr val="accent1"/>
            </a:fillRef>
            <a:effectRef idx="0">
              <a:schemeClr val="accent1"/>
            </a:effectRef>
            <a:fontRef idx="minor">
              <a:schemeClr val="tx1"/>
            </a:fontRef>
          </p:style>
          <p:txBody>
            <a:bodyPr wrap="square" lIns="91440" tIns="45720" rIns="91440" bIns="45720" rtlCol="0" anchor="ctr">
              <a:normAutofit/>
            </a:bodyPr>
            <a:lstStyle/>
            <a:p>
              <a:pPr algn="ctr"/>
              <a:endParaRPr lang="en-US" dirty="0"/>
            </a:p>
          </p:txBody>
        </p:sp>
        <p:grpSp>
          <p:nvGrpSpPr>
            <p:cNvPr id="15" name="íSļídè"/>
            <p:cNvGrpSpPr/>
            <p:nvPr/>
          </p:nvGrpSpPr>
          <p:grpSpPr>
            <a:xfrm>
              <a:off x="1569284" y="1779219"/>
              <a:ext cx="3032312" cy="3044739"/>
              <a:chOff x="10190430" y="-109269"/>
              <a:chExt cx="2340557" cy="2350149"/>
            </a:xfrm>
          </p:grpSpPr>
          <p:sp>
            <p:nvSpPr>
              <p:cNvPr id="16" name="íşḷiḓe"/>
              <p:cNvSpPr/>
              <p:nvPr/>
            </p:nvSpPr>
            <p:spPr>
              <a:xfrm>
                <a:off x="10190430" y="-99679"/>
                <a:ext cx="2340557" cy="2340559"/>
              </a:xfrm>
              <a:prstGeom prst="ellipse">
                <a:avLst/>
              </a:prstGeom>
              <a:solidFill>
                <a:schemeClr val="bg1"/>
              </a:solidFill>
              <a:ln w="127000" cap="flat">
                <a:solidFill>
                  <a:srgbClr val="445469">
                    <a:lumMod val="60000"/>
                    <a:lumOff val="40000"/>
                  </a:srgbClr>
                </a:solidFill>
                <a:prstDash val="solid"/>
                <a:miter lim="400000"/>
              </a:ln>
              <a:effectLst/>
            </p:spPr>
            <p:txBody>
              <a:bodyPr wrap="square" lIns="91440" tIns="45720" rIns="91440" bIns="45720" numCol="1" anchor="ctr">
                <a:normAutofit fontScale="77500" lnSpcReduction="20000"/>
              </a:bodyPr>
              <a:lstStyle/>
              <a:p>
                <a:pPr marL="0" marR="0" lvl="0" indent="0" defTabSz="457200" eaLnBrk="1" fontAlgn="auto" latinLnBrk="0" hangingPunct="1">
                  <a:lnSpc>
                    <a:spcPct val="100000"/>
                  </a:lnSpc>
                  <a:spcBef>
                    <a:spcPts val="0"/>
                  </a:spcBef>
                  <a:spcAft>
                    <a:spcPts val="0"/>
                  </a:spcAft>
                  <a:buClrTx/>
                  <a:buSzTx/>
                  <a:buFontTx/>
                  <a:buNone/>
                  <a:defRPr sz="11600" cap="none">
                    <a:solidFill>
                      <a:srgbClr val="77716C"/>
                    </a:solidFill>
                  </a:defRPr>
                </a:pPr>
                <a:endParaRPr kumimoji="0" sz="11600" b="0" i="0" u="none" strike="noStrike" kern="0" cap="none" spc="0" normalizeH="0" baseline="0" noProof="0">
                  <a:ln>
                    <a:noFill/>
                  </a:ln>
                  <a:solidFill>
                    <a:srgbClr val="77716C"/>
                  </a:solidFill>
                  <a:effectLst/>
                  <a:uLnTx/>
                  <a:uFillTx/>
                </a:endParaRPr>
              </a:p>
            </p:txBody>
          </p:sp>
          <p:sp>
            <p:nvSpPr>
              <p:cNvPr id="17" name="ïsľïďè"/>
              <p:cNvSpPr/>
              <p:nvPr/>
            </p:nvSpPr>
            <p:spPr>
              <a:xfrm>
                <a:off x="10590166" y="-109269"/>
                <a:ext cx="1931289" cy="1075448"/>
              </a:xfrm>
              <a:custGeom>
                <a:avLst/>
                <a:gdLst/>
                <a:ahLst/>
                <a:cxnLst>
                  <a:cxn ang="0">
                    <a:pos x="wd2" y="hd2"/>
                  </a:cxn>
                  <a:cxn ang="5400000">
                    <a:pos x="wd2" y="hd2"/>
                  </a:cxn>
                  <a:cxn ang="10800000">
                    <a:pos x="wd2" y="hd2"/>
                  </a:cxn>
                  <a:cxn ang="16200000">
                    <a:pos x="wd2" y="hd2"/>
                  </a:cxn>
                </a:cxnLst>
                <a:rect l="0" t="0" r="r" b="b"/>
                <a:pathLst>
                  <a:path w="21599" h="21511" extrusionOk="0">
                    <a:moveTo>
                      <a:pt x="6974" y="3251"/>
                    </a:moveTo>
                    <a:lnTo>
                      <a:pt x="6917" y="3349"/>
                    </a:lnTo>
                    <a:lnTo>
                      <a:pt x="6827" y="3350"/>
                    </a:lnTo>
                    <a:lnTo>
                      <a:pt x="6604" y="3534"/>
                    </a:lnTo>
                    <a:lnTo>
                      <a:pt x="6516" y="3506"/>
                    </a:lnTo>
                    <a:lnTo>
                      <a:pt x="6316" y="3666"/>
                    </a:lnTo>
                    <a:lnTo>
                      <a:pt x="6388" y="3748"/>
                    </a:lnTo>
                    <a:lnTo>
                      <a:pt x="6349" y="3897"/>
                    </a:lnTo>
                    <a:lnTo>
                      <a:pt x="6191" y="3956"/>
                    </a:lnTo>
                    <a:lnTo>
                      <a:pt x="6079" y="4058"/>
                    </a:lnTo>
                    <a:lnTo>
                      <a:pt x="5935" y="4082"/>
                    </a:lnTo>
                    <a:lnTo>
                      <a:pt x="5832" y="3953"/>
                    </a:lnTo>
                    <a:lnTo>
                      <a:pt x="5592" y="3895"/>
                    </a:lnTo>
                    <a:lnTo>
                      <a:pt x="5538" y="3965"/>
                    </a:lnTo>
                    <a:lnTo>
                      <a:pt x="5643" y="4107"/>
                    </a:lnTo>
                    <a:lnTo>
                      <a:pt x="5491" y="4212"/>
                    </a:lnTo>
                    <a:lnTo>
                      <a:pt x="5425" y="4373"/>
                    </a:lnTo>
                    <a:lnTo>
                      <a:pt x="5289" y="4561"/>
                    </a:lnTo>
                    <a:lnTo>
                      <a:pt x="5483" y="4605"/>
                    </a:lnTo>
                    <a:lnTo>
                      <a:pt x="5424" y="4718"/>
                    </a:lnTo>
                    <a:lnTo>
                      <a:pt x="5441" y="4859"/>
                    </a:lnTo>
                    <a:lnTo>
                      <a:pt x="5284" y="5054"/>
                    </a:lnTo>
                    <a:lnTo>
                      <a:pt x="5134" y="5348"/>
                    </a:lnTo>
                    <a:lnTo>
                      <a:pt x="5011" y="5415"/>
                    </a:lnTo>
                    <a:lnTo>
                      <a:pt x="4819" y="5473"/>
                    </a:lnTo>
                    <a:lnTo>
                      <a:pt x="4729" y="5579"/>
                    </a:lnTo>
                    <a:lnTo>
                      <a:pt x="4698" y="5763"/>
                    </a:lnTo>
                    <a:lnTo>
                      <a:pt x="4640" y="6049"/>
                    </a:lnTo>
                    <a:lnTo>
                      <a:pt x="4594" y="6214"/>
                    </a:lnTo>
                    <a:lnTo>
                      <a:pt x="4511" y="6355"/>
                    </a:lnTo>
                    <a:lnTo>
                      <a:pt x="4335" y="6402"/>
                    </a:lnTo>
                    <a:lnTo>
                      <a:pt x="4158" y="6496"/>
                    </a:lnTo>
                    <a:lnTo>
                      <a:pt x="4121" y="6731"/>
                    </a:lnTo>
                    <a:lnTo>
                      <a:pt x="4130" y="6918"/>
                    </a:lnTo>
                    <a:lnTo>
                      <a:pt x="4130" y="7106"/>
                    </a:lnTo>
                    <a:lnTo>
                      <a:pt x="4209" y="7153"/>
                    </a:lnTo>
                    <a:lnTo>
                      <a:pt x="4222" y="7294"/>
                    </a:lnTo>
                    <a:lnTo>
                      <a:pt x="4143" y="7373"/>
                    </a:lnTo>
                    <a:lnTo>
                      <a:pt x="4058" y="7373"/>
                    </a:lnTo>
                    <a:lnTo>
                      <a:pt x="4013" y="7501"/>
                    </a:lnTo>
                    <a:lnTo>
                      <a:pt x="4138" y="7589"/>
                    </a:lnTo>
                    <a:lnTo>
                      <a:pt x="4206" y="7523"/>
                    </a:lnTo>
                    <a:lnTo>
                      <a:pt x="4233" y="7687"/>
                    </a:lnTo>
                    <a:lnTo>
                      <a:pt x="4180" y="7866"/>
                    </a:lnTo>
                    <a:lnTo>
                      <a:pt x="4163" y="8053"/>
                    </a:lnTo>
                    <a:lnTo>
                      <a:pt x="4125" y="8305"/>
                    </a:lnTo>
                    <a:lnTo>
                      <a:pt x="4029" y="8541"/>
                    </a:lnTo>
                    <a:lnTo>
                      <a:pt x="3985" y="8685"/>
                    </a:lnTo>
                    <a:lnTo>
                      <a:pt x="3904" y="8905"/>
                    </a:lnTo>
                    <a:lnTo>
                      <a:pt x="3852" y="9140"/>
                    </a:lnTo>
                    <a:lnTo>
                      <a:pt x="3785" y="9331"/>
                    </a:lnTo>
                    <a:lnTo>
                      <a:pt x="3684" y="9449"/>
                    </a:lnTo>
                    <a:lnTo>
                      <a:pt x="3703" y="9593"/>
                    </a:lnTo>
                    <a:lnTo>
                      <a:pt x="3763" y="9804"/>
                    </a:lnTo>
                    <a:lnTo>
                      <a:pt x="3728" y="9961"/>
                    </a:lnTo>
                    <a:lnTo>
                      <a:pt x="3652" y="10090"/>
                    </a:lnTo>
                    <a:lnTo>
                      <a:pt x="3612" y="10294"/>
                    </a:lnTo>
                    <a:lnTo>
                      <a:pt x="3509" y="10317"/>
                    </a:lnTo>
                    <a:lnTo>
                      <a:pt x="3433" y="10306"/>
                    </a:lnTo>
                    <a:lnTo>
                      <a:pt x="3341" y="10180"/>
                    </a:lnTo>
                    <a:lnTo>
                      <a:pt x="3205" y="10239"/>
                    </a:lnTo>
                    <a:lnTo>
                      <a:pt x="3156" y="10321"/>
                    </a:lnTo>
                    <a:lnTo>
                      <a:pt x="3101" y="10211"/>
                    </a:lnTo>
                    <a:lnTo>
                      <a:pt x="3114" y="10027"/>
                    </a:lnTo>
                    <a:lnTo>
                      <a:pt x="3134" y="9895"/>
                    </a:lnTo>
                    <a:lnTo>
                      <a:pt x="3226" y="9711"/>
                    </a:lnTo>
                    <a:lnTo>
                      <a:pt x="3312" y="9617"/>
                    </a:lnTo>
                    <a:lnTo>
                      <a:pt x="3305" y="9492"/>
                    </a:lnTo>
                    <a:lnTo>
                      <a:pt x="3233" y="9289"/>
                    </a:lnTo>
                    <a:lnTo>
                      <a:pt x="3345" y="9214"/>
                    </a:lnTo>
                    <a:lnTo>
                      <a:pt x="3376" y="9053"/>
                    </a:lnTo>
                    <a:lnTo>
                      <a:pt x="3149" y="9260"/>
                    </a:lnTo>
                    <a:lnTo>
                      <a:pt x="3057" y="9190"/>
                    </a:lnTo>
                    <a:lnTo>
                      <a:pt x="2937" y="9072"/>
                    </a:lnTo>
                    <a:lnTo>
                      <a:pt x="2846" y="9272"/>
                    </a:lnTo>
                    <a:lnTo>
                      <a:pt x="2739" y="9402"/>
                    </a:lnTo>
                    <a:lnTo>
                      <a:pt x="2627" y="9539"/>
                    </a:lnTo>
                    <a:lnTo>
                      <a:pt x="2528" y="9539"/>
                    </a:lnTo>
                    <a:lnTo>
                      <a:pt x="2527" y="9402"/>
                    </a:lnTo>
                    <a:lnTo>
                      <a:pt x="2600" y="9273"/>
                    </a:lnTo>
                    <a:lnTo>
                      <a:pt x="2481" y="9029"/>
                    </a:lnTo>
                    <a:lnTo>
                      <a:pt x="2357" y="8831"/>
                    </a:lnTo>
                    <a:lnTo>
                      <a:pt x="2187" y="8576"/>
                    </a:lnTo>
                    <a:lnTo>
                      <a:pt x="2036" y="8658"/>
                    </a:lnTo>
                    <a:lnTo>
                      <a:pt x="2072" y="8493"/>
                    </a:lnTo>
                    <a:lnTo>
                      <a:pt x="2195" y="8270"/>
                    </a:lnTo>
                    <a:lnTo>
                      <a:pt x="2215" y="8039"/>
                    </a:lnTo>
                    <a:lnTo>
                      <a:pt x="2070" y="7991"/>
                    </a:lnTo>
                    <a:lnTo>
                      <a:pt x="2108" y="7828"/>
                    </a:lnTo>
                    <a:lnTo>
                      <a:pt x="2147" y="7527"/>
                    </a:lnTo>
                    <a:lnTo>
                      <a:pt x="2031" y="7598"/>
                    </a:lnTo>
                    <a:lnTo>
                      <a:pt x="1922" y="7527"/>
                    </a:lnTo>
                    <a:lnTo>
                      <a:pt x="1832" y="7657"/>
                    </a:lnTo>
                    <a:lnTo>
                      <a:pt x="1743" y="7786"/>
                    </a:lnTo>
                    <a:lnTo>
                      <a:pt x="1586" y="7876"/>
                    </a:lnTo>
                    <a:lnTo>
                      <a:pt x="1447" y="7969"/>
                    </a:lnTo>
                    <a:lnTo>
                      <a:pt x="1408" y="7863"/>
                    </a:lnTo>
                    <a:lnTo>
                      <a:pt x="1488" y="7747"/>
                    </a:lnTo>
                    <a:lnTo>
                      <a:pt x="1324" y="7782"/>
                    </a:lnTo>
                    <a:lnTo>
                      <a:pt x="1278" y="7896"/>
                    </a:lnTo>
                    <a:lnTo>
                      <a:pt x="1208" y="7955"/>
                    </a:lnTo>
                    <a:lnTo>
                      <a:pt x="1196" y="7791"/>
                    </a:lnTo>
                    <a:lnTo>
                      <a:pt x="1158" y="7674"/>
                    </a:lnTo>
                    <a:lnTo>
                      <a:pt x="1040" y="7720"/>
                    </a:lnTo>
                    <a:cubicBezTo>
                      <a:pt x="1028" y="7727"/>
                      <a:pt x="1016" y="7735"/>
                      <a:pt x="1005" y="7742"/>
                    </a:cubicBezTo>
                    <a:cubicBezTo>
                      <a:pt x="993" y="7749"/>
                      <a:pt x="981" y="7756"/>
                      <a:pt x="970" y="7763"/>
                    </a:cubicBezTo>
                    <a:lnTo>
                      <a:pt x="889" y="7639"/>
                    </a:lnTo>
                    <a:lnTo>
                      <a:pt x="759" y="7615"/>
                    </a:lnTo>
                    <a:lnTo>
                      <a:pt x="613" y="7348"/>
                    </a:lnTo>
                    <a:lnTo>
                      <a:pt x="685" y="7239"/>
                    </a:lnTo>
                    <a:lnTo>
                      <a:pt x="801" y="7263"/>
                    </a:lnTo>
                    <a:lnTo>
                      <a:pt x="818" y="7415"/>
                    </a:lnTo>
                    <a:lnTo>
                      <a:pt x="963" y="7254"/>
                    </a:lnTo>
                    <a:lnTo>
                      <a:pt x="1171" y="7066"/>
                    </a:lnTo>
                    <a:lnTo>
                      <a:pt x="1360" y="6964"/>
                    </a:lnTo>
                    <a:lnTo>
                      <a:pt x="1640" y="6779"/>
                    </a:lnTo>
                    <a:lnTo>
                      <a:pt x="1824" y="6697"/>
                    </a:lnTo>
                    <a:lnTo>
                      <a:pt x="1965" y="6776"/>
                    </a:lnTo>
                    <a:lnTo>
                      <a:pt x="2035" y="6806"/>
                    </a:lnTo>
                    <a:lnTo>
                      <a:pt x="1962" y="6970"/>
                    </a:lnTo>
                    <a:lnTo>
                      <a:pt x="2059" y="7060"/>
                    </a:lnTo>
                    <a:lnTo>
                      <a:pt x="2201" y="7154"/>
                    </a:lnTo>
                    <a:lnTo>
                      <a:pt x="2279" y="7259"/>
                    </a:lnTo>
                    <a:lnTo>
                      <a:pt x="2349" y="7380"/>
                    </a:lnTo>
                    <a:lnTo>
                      <a:pt x="2402" y="7486"/>
                    </a:lnTo>
                    <a:lnTo>
                      <a:pt x="2588" y="7427"/>
                    </a:lnTo>
                    <a:lnTo>
                      <a:pt x="2704" y="7392"/>
                    </a:lnTo>
                    <a:lnTo>
                      <a:pt x="2477" y="7353"/>
                    </a:lnTo>
                    <a:lnTo>
                      <a:pt x="2507" y="7224"/>
                    </a:lnTo>
                    <a:lnTo>
                      <a:pt x="2385" y="7111"/>
                    </a:lnTo>
                    <a:lnTo>
                      <a:pt x="2457" y="7001"/>
                    </a:lnTo>
                    <a:lnTo>
                      <a:pt x="2568" y="6884"/>
                    </a:lnTo>
                    <a:lnTo>
                      <a:pt x="2663" y="6782"/>
                    </a:lnTo>
                    <a:lnTo>
                      <a:pt x="2688" y="6638"/>
                    </a:lnTo>
                    <a:lnTo>
                      <a:pt x="2465" y="6293"/>
                    </a:lnTo>
                    <a:lnTo>
                      <a:pt x="2378" y="6333"/>
                    </a:lnTo>
                    <a:lnTo>
                      <a:pt x="2288" y="6439"/>
                    </a:lnTo>
                    <a:lnTo>
                      <a:pt x="2244" y="6334"/>
                    </a:lnTo>
                    <a:lnTo>
                      <a:pt x="2308" y="6154"/>
                    </a:lnTo>
                    <a:lnTo>
                      <a:pt x="2391" y="5828"/>
                    </a:lnTo>
                    <a:lnTo>
                      <a:pt x="2470" y="5946"/>
                    </a:lnTo>
                    <a:lnTo>
                      <a:pt x="2621" y="5667"/>
                    </a:lnTo>
                    <a:lnTo>
                      <a:pt x="2588" y="5538"/>
                    </a:lnTo>
                    <a:lnTo>
                      <a:pt x="2700" y="5236"/>
                    </a:lnTo>
                    <a:lnTo>
                      <a:pt x="2713" y="5107"/>
                    </a:lnTo>
                    <a:lnTo>
                      <a:pt x="2827" y="4916"/>
                    </a:lnTo>
                    <a:lnTo>
                      <a:pt x="2906" y="4653"/>
                    </a:lnTo>
                    <a:lnTo>
                      <a:pt x="2834" y="4528"/>
                    </a:lnTo>
                    <a:lnTo>
                      <a:pt x="2781" y="4435"/>
                    </a:lnTo>
                    <a:lnTo>
                      <a:pt x="2770" y="4225"/>
                    </a:lnTo>
                    <a:lnTo>
                      <a:pt x="2744" y="4021"/>
                    </a:lnTo>
                    <a:lnTo>
                      <a:pt x="2681" y="3962"/>
                    </a:lnTo>
                    <a:lnTo>
                      <a:pt x="2668" y="4165"/>
                    </a:lnTo>
                    <a:lnTo>
                      <a:pt x="2493" y="4247"/>
                    </a:lnTo>
                    <a:lnTo>
                      <a:pt x="2390" y="4259"/>
                    </a:lnTo>
                    <a:lnTo>
                      <a:pt x="2383" y="4388"/>
                    </a:lnTo>
                    <a:lnTo>
                      <a:pt x="2138" y="4670"/>
                    </a:lnTo>
                    <a:lnTo>
                      <a:pt x="2017" y="4784"/>
                    </a:lnTo>
                    <a:lnTo>
                      <a:pt x="2021" y="4928"/>
                    </a:lnTo>
                    <a:lnTo>
                      <a:pt x="2181" y="4928"/>
                    </a:lnTo>
                    <a:lnTo>
                      <a:pt x="2089" y="5051"/>
                    </a:lnTo>
                    <a:lnTo>
                      <a:pt x="1763" y="5172"/>
                    </a:lnTo>
                    <a:lnTo>
                      <a:pt x="1494" y="5367"/>
                    </a:lnTo>
                    <a:lnTo>
                      <a:pt x="1139" y="5673"/>
                    </a:lnTo>
                    <a:lnTo>
                      <a:pt x="1065" y="5619"/>
                    </a:lnTo>
                    <a:lnTo>
                      <a:pt x="1229" y="5493"/>
                    </a:lnTo>
                    <a:lnTo>
                      <a:pt x="1218" y="5329"/>
                    </a:lnTo>
                    <a:lnTo>
                      <a:pt x="1102" y="5458"/>
                    </a:lnTo>
                    <a:lnTo>
                      <a:pt x="951" y="5646"/>
                    </a:lnTo>
                    <a:lnTo>
                      <a:pt x="854" y="5952"/>
                    </a:lnTo>
                    <a:lnTo>
                      <a:pt x="668" y="6179"/>
                    </a:lnTo>
                    <a:lnTo>
                      <a:pt x="513" y="6351"/>
                    </a:lnTo>
                    <a:lnTo>
                      <a:pt x="357" y="6492"/>
                    </a:lnTo>
                    <a:lnTo>
                      <a:pt x="370" y="6645"/>
                    </a:lnTo>
                    <a:lnTo>
                      <a:pt x="328" y="6754"/>
                    </a:lnTo>
                    <a:lnTo>
                      <a:pt x="404" y="6918"/>
                    </a:lnTo>
                    <a:lnTo>
                      <a:pt x="341" y="7041"/>
                    </a:lnTo>
                    <a:lnTo>
                      <a:pt x="468" y="7096"/>
                    </a:lnTo>
                    <a:lnTo>
                      <a:pt x="435" y="7233"/>
                    </a:lnTo>
                    <a:lnTo>
                      <a:pt x="586" y="7126"/>
                    </a:lnTo>
                    <a:lnTo>
                      <a:pt x="490" y="7354"/>
                    </a:lnTo>
                    <a:lnTo>
                      <a:pt x="325" y="7154"/>
                    </a:lnTo>
                    <a:lnTo>
                      <a:pt x="301" y="6908"/>
                    </a:lnTo>
                    <a:lnTo>
                      <a:pt x="265" y="6667"/>
                    </a:lnTo>
                    <a:lnTo>
                      <a:pt x="0" y="6160"/>
                    </a:lnTo>
                    <a:cubicBezTo>
                      <a:pt x="607" y="5114"/>
                      <a:pt x="1274" y="4187"/>
                      <a:pt x="1990" y="3393"/>
                    </a:cubicBezTo>
                    <a:cubicBezTo>
                      <a:pt x="2818" y="2477"/>
                      <a:pt x="3705" y="1746"/>
                      <a:pt x="4632" y="1216"/>
                    </a:cubicBezTo>
                    <a:cubicBezTo>
                      <a:pt x="5586" y="636"/>
                      <a:pt x="6574" y="259"/>
                      <a:pt x="7577" y="95"/>
                    </a:cubicBezTo>
                    <a:cubicBezTo>
                      <a:pt x="8699" y="-89"/>
                      <a:pt x="9831" y="-6"/>
                      <a:pt x="10941" y="343"/>
                    </a:cubicBezTo>
                    <a:cubicBezTo>
                      <a:pt x="11759" y="594"/>
                      <a:pt x="12562" y="990"/>
                      <a:pt x="13336" y="1526"/>
                    </a:cubicBezTo>
                    <a:cubicBezTo>
                      <a:pt x="14083" y="2044"/>
                      <a:pt x="14800" y="2689"/>
                      <a:pt x="15478" y="3453"/>
                    </a:cubicBezTo>
                    <a:cubicBezTo>
                      <a:pt x="16137" y="4153"/>
                      <a:pt x="16753" y="4972"/>
                      <a:pt x="17319" y="5896"/>
                    </a:cubicBezTo>
                    <a:cubicBezTo>
                      <a:pt x="17855" y="6774"/>
                      <a:pt x="18343" y="7742"/>
                      <a:pt x="18774" y="8788"/>
                    </a:cubicBezTo>
                    <a:cubicBezTo>
                      <a:pt x="19246" y="9774"/>
                      <a:pt x="19668" y="10832"/>
                      <a:pt x="20036" y="11950"/>
                    </a:cubicBezTo>
                    <a:cubicBezTo>
                      <a:pt x="20392" y="13028"/>
                      <a:pt x="20696" y="14158"/>
                      <a:pt x="20945" y="15328"/>
                    </a:cubicBezTo>
                    <a:cubicBezTo>
                      <a:pt x="21172" y="16358"/>
                      <a:pt x="21341" y="17425"/>
                      <a:pt x="21451" y="18514"/>
                    </a:cubicBezTo>
                    <a:cubicBezTo>
                      <a:pt x="21551" y="19503"/>
                      <a:pt x="21600" y="20506"/>
                      <a:pt x="21599" y="21511"/>
                    </a:cubicBezTo>
                    <a:lnTo>
                      <a:pt x="21410" y="21296"/>
                    </a:lnTo>
                    <a:lnTo>
                      <a:pt x="21242" y="21132"/>
                    </a:lnTo>
                    <a:lnTo>
                      <a:pt x="21183" y="20971"/>
                    </a:lnTo>
                    <a:lnTo>
                      <a:pt x="21111" y="20701"/>
                    </a:lnTo>
                    <a:lnTo>
                      <a:pt x="21071" y="20595"/>
                    </a:lnTo>
                    <a:lnTo>
                      <a:pt x="20935" y="20474"/>
                    </a:lnTo>
                    <a:cubicBezTo>
                      <a:pt x="20910" y="20403"/>
                      <a:pt x="20893" y="20325"/>
                      <a:pt x="20885" y="20242"/>
                    </a:cubicBezTo>
                    <a:cubicBezTo>
                      <a:pt x="20878" y="20163"/>
                      <a:pt x="20879" y="20083"/>
                      <a:pt x="20878" y="20003"/>
                    </a:cubicBezTo>
                    <a:cubicBezTo>
                      <a:pt x="20878" y="19887"/>
                      <a:pt x="20873" y="19772"/>
                      <a:pt x="20865" y="19657"/>
                    </a:cubicBezTo>
                    <a:lnTo>
                      <a:pt x="20806" y="19224"/>
                    </a:lnTo>
                    <a:lnTo>
                      <a:pt x="20613" y="18374"/>
                    </a:lnTo>
                    <a:lnTo>
                      <a:pt x="20532" y="17853"/>
                    </a:lnTo>
                    <a:lnTo>
                      <a:pt x="20495" y="17531"/>
                    </a:lnTo>
                    <a:lnTo>
                      <a:pt x="20451" y="17300"/>
                    </a:lnTo>
                    <a:lnTo>
                      <a:pt x="20465" y="17039"/>
                    </a:lnTo>
                    <a:lnTo>
                      <a:pt x="20399" y="16647"/>
                    </a:lnTo>
                    <a:lnTo>
                      <a:pt x="20304" y="16145"/>
                    </a:lnTo>
                    <a:lnTo>
                      <a:pt x="20144" y="15894"/>
                    </a:lnTo>
                    <a:lnTo>
                      <a:pt x="19991" y="15416"/>
                    </a:lnTo>
                    <a:lnTo>
                      <a:pt x="19958" y="15078"/>
                    </a:lnTo>
                    <a:lnTo>
                      <a:pt x="19927" y="14823"/>
                    </a:lnTo>
                    <a:lnTo>
                      <a:pt x="19888" y="14647"/>
                    </a:lnTo>
                    <a:lnTo>
                      <a:pt x="19732" y="14102"/>
                    </a:lnTo>
                    <a:lnTo>
                      <a:pt x="19592" y="13641"/>
                    </a:lnTo>
                    <a:lnTo>
                      <a:pt x="19613" y="13386"/>
                    </a:lnTo>
                    <a:lnTo>
                      <a:pt x="19553" y="12708"/>
                    </a:lnTo>
                    <a:lnTo>
                      <a:pt x="19409" y="11711"/>
                    </a:lnTo>
                    <a:lnTo>
                      <a:pt x="19217" y="10880"/>
                    </a:lnTo>
                    <a:lnTo>
                      <a:pt x="18969" y="10276"/>
                    </a:lnTo>
                    <a:lnTo>
                      <a:pt x="18725" y="9684"/>
                    </a:lnTo>
                    <a:lnTo>
                      <a:pt x="18572" y="9272"/>
                    </a:lnTo>
                    <a:cubicBezTo>
                      <a:pt x="18530" y="9314"/>
                      <a:pt x="18481" y="9323"/>
                      <a:pt x="18436" y="9296"/>
                    </a:cubicBezTo>
                    <a:cubicBezTo>
                      <a:pt x="18372" y="9258"/>
                      <a:pt x="18326" y="9157"/>
                      <a:pt x="18319" y="9037"/>
                    </a:cubicBezTo>
                    <a:lnTo>
                      <a:pt x="18247" y="8955"/>
                    </a:lnTo>
                    <a:cubicBezTo>
                      <a:pt x="18222" y="8856"/>
                      <a:pt x="18192" y="8762"/>
                      <a:pt x="18157" y="8672"/>
                    </a:cubicBezTo>
                    <a:cubicBezTo>
                      <a:pt x="18124" y="8586"/>
                      <a:pt x="18087" y="8505"/>
                      <a:pt x="18046" y="8429"/>
                    </a:cubicBezTo>
                    <a:lnTo>
                      <a:pt x="17881" y="8472"/>
                    </a:lnTo>
                    <a:lnTo>
                      <a:pt x="17986" y="8711"/>
                    </a:lnTo>
                    <a:lnTo>
                      <a:pt x="18122" y="9040"/>
                    </a:lnTo>
                    <a:lnTo>
                      <a:pt x="18232" y="9295"/>
                    </a:lnTo>
                    <a:lnTo>
                      <a:pt x="18315" y="9523"/>
                    </a:lnTo>
                    <a:lnTo>
                      <a:pt x="18335" y="9837"/>
                    </a:lnTo>
                    <a:lnTo>
                      <a:pt x="18453" y="9994"/>
                    </a:lnTo>
                    <a:lnTo>
                      <a:pt x="18539" y="10147"/>
                    </a:lnTo>
                    <a:lnTo>
                      <a:pt x="18637" y="10335"/>
                    </a:lnTo>
                    <a:lnTo>
                      <a:pt x="18699" y="10696"/>
                    </a:lnTo>
                    <a:lnTo>
                      <a:pt x="18797" y="10856"/>
                    </a:lnTo>
                    <a:lnTo>
                      <a:pt x="18830" y="10605"/>
                    </a:lnTo>
                    <a:lnTo>
                      <a:pt x="18784" y="10311"/>
                    </a:lnTo>
                    <a:lnTo>
                      <a:pt x="18893" y="10444"/>
                    </a:lnTo>
                    <a:lnTo>
                      <a:pt x="18887" y="10702"/>
                    </a:lnTo>
                    <a:lnTo>
                      <a:pt x="18882" y="10938"/>
                    </a:lnTo>
                    <a:lnTo>
                      <a:pt x="18797" y="11008"/>
                    </a:lnTo>
                    <a:lnTo>
                      <a:pt x="18867" y="11235"/>
                    </a:lnTo>
                    <a:lnTo>
                      <a:pt x="18959" y="11501"/>
                    </a:lnTo>
                    <a:lnTo>
                      <a:pt x="19062" y="11501"/>
                    </a:lnTo>
                    <a:lnTo>
                      <a:pt x="19128" y="11783"/>
                    </a:lnTo>
                    <a:lnTo>
                      <a:pt x="19194" y="12022"/>
                    </a:lnTo>
                    <a:lnTo>
                      <a:pt x="19299" y="12258"/>
                    </a:lnTo>
                    <a:lnTo>
                      <a:pt x="19391" y="12481"/>
                    </a:lnTo>
                    <a:lnTo>
                      <a:pt x="19404" y="12645"/>
                    </a:lnTo>
                    <a:lnTo>
                      <a:pt x="19437" y="12770"/>
                    </a:lnTo>
                    <a:lnTo>
                      <a:pt x="19457" y="12985"/>
                    </a:lnTo>
                    <a:lnTo>
                      <a:pt x="19490" y="13181"/>
                    </a:lnTo>
                    <a:lnTo>
                      <a:pt x="19527" y="13396"/>
                    </a:lnTo>
                    <a:lnTo>
                      <a:pt x="19535" y="13690"/>
                    </a:lnTo>
                    <a:lnTo>
                      <a:pt x="19450" y="13613"/>
                    </a:lnTo>
                    <a:lnTo>
                      <a:pt x="19418" y="13938"/>
                    </a:lnTo>
                    <a:cubicBezTo>
                      <a:pt x="19416" y="13965"/>
                      <a:pt x="19414" y="13992"/>
                      <a:pt x="19412" y="14019"/>
                    </a:cubicBezTo>
                    <a:cubicBezTo>
                      <a:pt x="19411" y="14046"/>
                      <a:pt x="19409" y="14073"/>
                      <a:pt x="19407" y="14099"/>
                    </a:cubicBezTo>
                    <a:lnTo>
                      <a:pt x="19324" y="13888"/>
                    </a:lnTo>
                    <a:lnTo>
                      <a:pt x="19256" y="13900"/>
                    </a:lnTo>
                    <a:cubicBezTo>
                      <a:pt x="19229" y="13884"/>
                      <a:pt x="19204" y="13860"/>
                      <a:pt x="19182" y="13830"/>
                    </a:cubicBezTo>
                    <a:cubicBezTo>
                      <a:pt x="19144" y="13778"/>
                      <a:pt x="19115" y="13709"/>
                      <a:pt x="19099" y="13630"/>
                    </a:cubicBezTo>
                    <a:cubicBezTo>
                      <a:pt x="19074" y="13571"/>
                      <a:pt x="19048" y="13514"/>
                      <a:pt x="19022" y="13457"/>
                    </a:cubicBezTo>
                    <a:cubicBezTo>
                      <a:pt x="18987" y="13383"/>
                      <a:pt x="18951" y="13309"/>
                      <a:pt x="18914" y="13238"/>
                    </a:cubicBezTo>
                    <a:cubicBezTo>
                      <a:pt x="18890" y="13189"/>
                      <a:pt x="18863" y="13141"/>
                      <a:pt x="18836" y="13097"/>
                    </a:cubicBezTo>
                    <a:cubicBezTo>
                      <a:pt x="18804" y="13046"/>
                      <a:pt x="18770" y="12999"/>
                      <a:pt x="18735" y="12957"/>
                    </a:cubicBezTo>
                    <a:lnTo>
                      <a:pt x="18607" y="12862"/>
                    </a:lnTo>
                    <a:lnTo>
                      <a:pt x="18537" y="12655"/>
                    </a:lnTo>
                    <a:lnTo>
                      <a:pt x="18485" y="12443"/>
                    </a:lnTo>
                    <a:lnTo>
                      <a:pt x="18485" y="12232"/>
                    </a:lnTo>
                    <a:lnTo>
                      <a:pt x="18524" y="11844"/>
                    </a:lnTo>
                    <a:lnTo>
                      <a:pt x="18522" y="11374"/>
                    </a:lnTo>
                    <a:lnTo>
                      <a:pt x="18463" y="11103"/>
                    </a:lnTo>
                    <a:lnTo>
                      <a:pt x="18325" y="10880"/>
                    </a:lnTo>
                    <a:lnTo>
                      <a:pt x="18177" y="10554"/>
                    </a:lnTo>
                    <a:lnTo>
                      <a:pt x="18076" y="10495"/>
                    </a:lnTo>
                    <a:lnTo>
                      <a:pt x="17975" y="10495"/>
                    </a:lnTo>
                    <a:lnTo>
                      <a:pt x="17912" y="10531"/>
                    </a:lnTo>
                    <a:lnTo>
                      <a:pt x="17868" y="10778"/>
                    </a:lnTo>
                    <a:lnTo>
                      <a:pt x="17772" y="10789"/>
                    </a:lnTo>
                    <a:lnTo>
                      <a:pt x="17726" y="10624"/>
                    </a:lnTo>
                    <a:lnTo>
                      <a:pt x="17693" y="10412"/>
                    </a:lnTo>
                    <a:lnTo>
                      <a:pt x="17648" y="10178"/>
                    </a:lnTo>
                    <a:lnTo>
                      <a:pt x="17611" y="10088"/>
                    </a:lnTo>
                    <a:lnTo>
                      <a:pt x="17495" y="9991"/>
                    </a:lnTo>
                    <a:lnTo>
                      <a:pt x="17432" y="9874"/>
                    </a:lnTo>
                    <a:lnTo>
                      <a:pt x="17434" y="9725"/>
                    </a:lnTo>
                    <a:lnTo>
                      <a:pt x="17348" y="9467"/>
                    </a:lnTo>
                    <a:lnTo>
                      <a:pt x="17287" y="9251"/>
                    </a:lnTo>
                    <a:lnTo>
                      <a:pt x="17189" y="9133"/>
                    </a:lnTo>
                    <a:lnTo>
                      <a:pt x="17228" y="9309"/>
                    </a:lnTo>
                    <a:lnTo>
                      <a:pt x="17287" y="9508"/>
                    </a:lnTo>
                    <a:lnTo>
                      <a:pt x="17307" y="9659"/>
                    </a:lnTo>
                    <a:lnTo>
                      <a:pt x="17346" y="9929"/>
                    </a:lnTo>
                    <a:lnTo>
                      <a:pt x="17403" y="10239"/>
                    </a:lnTo>
                    <a:lnTo>
                      <a:pt x="17487" y="10525"/>
                    </a:lnTo>
                    <a:lnTo>
                      <a:pt x="17467" y="10678"/>
                    </a:lnTo>
                    <a:lnTo>
                      <a:pt x="17306" y="10380"/>
                    </a:lnTo>
                    <a:lnTo>
                      <a:pt x="17262" y="10267"/>
                    </a:lnTo>
                    <a:cubicBezTo>
                      <a:pt x="17251" y="10247"/>
                      <a:pt x="17241" y="10228"/>
                      <a:pt x="17230" y="10208"/>
                    </a:cubicBezTo>
                    <a:cubicBezTo>
                      <a:pt x="17219" y="10189"/>
                      <a:pt x="17208" y="10169"/>
                      <a:pt x="17197" y="10150"/>
                    </a:cubicBezTo>
                    <a:lnTo>
                      <a:pt x="17074" y="10079"/>
                    </a:lnTo>
                    <a:lnTo>
                      <a:pt x="17044" y="9958"/>
                    </a:lnTo>
                    <a:lnTo>
                      <a:pt x="16952" y="9852"/>
                    </a:lnTo>
                    <a:lnTo>
                      <a:pt x="16830" y="9710"/>
                    </a:lnTo>
                    <a:lnTo>
                      <a:pt x="16714" y="9503"/>
                    </a:lnTo>
                    <a:cubicBezTo>
                      <a:pt x="16693" y="9499"/>
                      <a:pt x="16673" y="9495"/>
                      <a:pt x="16652" y="9491"/>
                    </a:cubicBezTo>
                    <a:cubicBezTo>
                      <a:pt x="16631" y="9487"/>
                      <a:pt x="16610" y="9483"/>
                      <a:pt x="16590" y="9479"/>
                    </a:cubicBezTo>
                    <a:lnTo>
                      <a:pt x="16679" y="9690"/>
                    </a:lnTo>
                    <a:lnTo>
                      <a:pt x="16593" y="9705"/>
                    </a:lnTo>
                    <a:lnTo>
                      <a:pt x="16681" y="9850"/>
                    </a:lnTo>
                    <a:lnTo>
                      <a:pt x="16896" y="10027"/>
                    </a:lnTo>
                    <a:lnTo>
                      <a:pt x="17014" y="10234"/>
                    </a:lnTo>
                    <a:lnTo>
                      <a:pt x="17120" y="10490"/>
                    </a:lnTo>
                    <a:lnTo>
                      <a:pt x="17176" y="10650"/>
                    </a:lnTo>
                    <a:lnTo>
                      <a:pt x="17223" y="10823"/>
                    </a:lnTo>
                    <a:lnTo>
                      <a:pt x="17242" y="10963"/>
                    </a:lnTo>
                    <a:lnTo>
                      <a:pt x="17255" y="11139"/>
                    </a:lnTo>
                    <a:lnTo>
                      <a:pt x="17221" y="11277"/>
                    </a:lnTo>
                    <a:lnTo>
                      <a:pt x="17122" y="11218"/>
                    </a:lnTo>
                    <a:lnTo>
                      <a:pt x="17044" y="11065"/>
                    </a:lnTo>
                    <a:lnTo>
                      <a:pt x="16972" y="10901"/>
                    </a:lnTo>
                    <a:lnTo>
                      <a:pt x="16915" y="10869"/>
                    </a:lnTo>
                    <a:lnTo>
                      <a:pt x="16799" y="10810"/>
                    </a:lnTo>
                    <a:lnTo>
                      <a:pt x="16735" y="10569"/>
                    </a:lnTo>
                    <a:lnTo>
                      <a:pt x="16702" y="10456"/>
                    </a:lnTo>
                    <a:lnTo>
                      <a:pt x="16623" y="10338"/>
                    </a:lnTo>
                    <a:lnTo>
                      <a:pt x="16548" y="10162"/>
                    </a:lnTo>
                    <a:lnTo>
                      <a:pt x="16496" y="9985"/>
                    </a:lnTo>
                    <a:lnTo>
                      <a:pt x="16496" y="9856"/>
                    </a:lnTo>
                    <a:lnTo>
                      <a:pt x="16399" y="9684"/>
                    </a:lnTo>
                    <a:lnTo>
                      <a:pt x="16319" y="9746"/>
                    </a:lnTo>
                    <a:lnTo>
                      <a:pt x="16148" y="9582"/>
                    </a:lnTo>
                    <a:cubicBezTo>
                      <a:pt x="16168" y="9621"/>
                      <a:pt x="16188" y="9660"/>
                      <a:pt x="16208" y="9700"/>
                    </a:cubicBezTo>
                    <a:cubicBezTo>
                      <a:pt x="16228" y="9739"/>
                      <a:pt x="16248" y="9778"/>
                      <a:pt x="16268" y="9817"/>
                    </a:cubicBezTo>
                    <a:lnTo>
                      <a:pt x="16161" y="9785"/>
                    </a:lnTo>
                    <a:lnTo>
                      <a:pt x="16031" y="9605"/>
                    </a:lnTo>
                    <a:lnTo>
                      <a:pt x="15928" y="9436"/>
                    </a:lnTo>
                    <a:lnTo>
                      <a:pt x="15928" y="9271"/>
                    </a:lnTo>
                    <a:lnTo>
                      <a:pt x="16064" y="9294"/>
                    </a:lnTo>
                    <a:lnTo>
                      <a:pt x="15920" y="9071"/>
                    </a:lnTo>
                    <a:lnTo>
                      <a:pt x="15866" y="9021"/>
                    </a:lnTo>
                    <a:lnTo>
                      <a:pt x="15866" y="8880"/>
                    </a:lnTo>
                    <a:cubicBezTo>
                      <a:pt x="15853" y="8850"/>
                      <a:pt x="15840" y="8820"/>
                      <a:pt x="15827" y="8790"/>
                    </a:cubicBezTo>
                    <a:cubicBezTo>
                      <a:pt x="15814" y="8760"/>
                      <a:pt x="15802" y="8730"/>
                      <a:pt x="15789" y="8700"/>
                    </a:cubicBezTo>
                    <a:lnTo>
                      <a:pt x="15699" y="8587"/>
                    </a:lnTo>
                    <a:lnTo>
                      <a:pt x="15800" y="8465"/>
                    </a:lnTo>
                    <a:lnTo>
                      <a:pt x="15955" y="8825"/>
                    </a:lnTo>
                    <a:lnTo>
                      <a:pt x="16018" y="8926"/>
                    </a:lnTo>
                    <a:lnTo>
                      <a:pt x="16064" y="8785"/>
                    </a:lnTo>
                    <a:lnTo>
                      <a:pt x="16025" y="8621"/>
                    </a:lnTo>
                    <a:lnTo>
                      <a:pt x="16110" y="8648"/>
                    </a:lnTo>
                    <a:lnTo>
                      <a:pt x="16224" y="8926"/>
                    </a:lnTo>
                    <a:lnTo>
                      <a:pt x="16327" y="9004"/>
                    </a:lnTo>
                    <a:lnTo>
                      <a:pt x="16507" y="8902"/>
                    </a:lnTo>
                    <a:lnTo>
                      <a:pt x="16625" y="8926"/>
                    </a:lnTo>
                    <a:lnTo>
                      <a:pt x="16756" y="8993"/>
                    </a:lnTo>
                    <a:lnTo>
                      <a:pt x="16815" y="8935"/>
                    </a:lnTo>
                    <a:lnTo>
                      <a:pt x="16815" y="8794"/>
                    </a:lnTo>
                    <a:lnTo>
                      <a:pt x="16917" y="8704"/>
                    </a:lnTo>
                    <a:lnTo>
                      <a:pt x="16989" y="8868"/>
                    </a:lnTo>
                    <a:lnTo>
                      <a:pt x="17083" y="8926"/>
                    </a:lnTo>
                    <a:lnTo>
                      <a:pt x="17192" y="9012"/>
                    </a:lnTo>
                    <a:lnTo>
                      <a:pt x="17004" y="8639"/>
                    </a:lnTo>
                    <a:lnTo>
                      <a:pt x="16796" y="8294"/>
                    </a:lnTo>
                    <a:lnTo>
                      <a:pt x="16703" y="8212"/>
                    </a:lnTo>
                    <a:lnTo>
                      <a:pt x="16690" y="8028"/>
                    </a:lnTo>
                    <a:lnTo>
                      <a:pt x="16653" y="7942"/>
                    </a:lnTo>
                    <a:lnTo>
                      <a:pt x="16554" y="7699"/>
                    </a:lnTo>
                    <a:lnTo>
                      <a:pt x="16495" y="7535"/>
                    </a:lnTo>
                    <a:lnTo>
                      <a:pt x="16397" y="7441"/>
                    </a:lnTo>
                    <a:lnTo>
                      <a:pt x="16208" y="7323"/>
                    </a:lnTo>
                    <a:lnTo>
                      <a:pt x="16078" y="7281"/>
                    </a:lnTo>
                    <a:lnTo>
                      <a:pt x="15916" y="7194"/>
                    </a:lnTo>
                    <a:cubicBezTo>
                      <a:pt x="15898" y="7121"/>
                      <a:pt x="15877" y="7050"/>
                      <a:pt x="15853" y="6983"/>
                    </a:cubicBezTo>
                    <a:cubicBezTo>
                      <a:pt x="15819" y="6886"/>
                      <a:pt x="15778" y="6797"/>
                      <a:pt x="15733" y="6716"/>
                    </a:cubicBezTo>
                    <a:lnTo>
                      <a:pt x="15849" y="6650"/>
                    </a:lnTo>
                    <a:lnTo>
                      <a:pt x="15908" y="6771"/>
                    </a:lnTo>
                    <a:lnTo>
                      <a:pt x="16006" y="6865"/>
                    </a:lnTo>
                    <a:lnTo>
                      <a:pt x="16043" y="6709"/>
                    </a:lnTo>
                    <a:lnTo>
                      <a:pt x="16076" y="6580"/>
                    </a:lnTo>
                    <a:lnTo>
                      <a:pt x="16102" y="6415"/>
                    </a:lnTo>
                    <a:lnTo>
                      <a:pt x="16050" y="6289"/>
                    </a:lnTo>
                    <a:lnTo>
                      <a:pt x="15990" y="6090"/>
                    </a:lnTo>
                    <a:lnTo>
                      <a:pt x="15872" y="5960"/>
                    </a:lnTo>
                    <a:lnTo>
                      <a:pt x="15754" y="5795"/>
                    </a:lnTo>
                    <a:lnTo>
                      <a:pt x="15754" y="5678"/>
                    </a:lnTo>
                    <a:lnTo>
                      <a:pt x="15747" y="5514"/>
                    </a:lnTo>
                    <a:lnTo>
                      <a:pt x="15629" y="5350"/>
                    </a:lnTo>
                    <a:lnTo>
                      <a:pt x="15498" y="5291"/>
                    </a:lnTo>
                    <a:lnTo>
                      <a:pt x="15377" y="5244"/>
                    </a:lnTo>
                    <a:lnTo>
                      <a:pt x="15218" y="5151"/>
                    </a:lnTo>
                    <a:lnTo>
                      <a:pt x="15027" y="5057"/>
                    </a:lnTo>
                    <a:lnTo>
                      <a:pt x="14951" y="5057"/>
                    </a:lnTo>
                    <a:lnTo>
                      <a:pt x="14805" y="4924"/>
                    </a:lnTo>
                    <a:lnTo>
                      <a:pt x="14753" y="4736"/>
                    </a:lnTo>
                    <a:lnTo>
                      <a:pt x="14654" y="4665"/>
                    </a:lnTo>
                    <a:cubicBezTo>
                      <a:pt x="14618" y="4619"/>
                      <a:pt x="14583" y="4567"/>
                      <a:pt x="14551" y="4512"/>
                    </a:cubicBezTo>
                    <a:cubicBezTo>
                      <a:pt x="14509" y="4441"/>
                      <a:pt x="14471" y="4363"/>
                      <a:pt x="14426" y="4297"/>
                    </a:cubicBezTo>
                    <a:cubicBezTo>
                      <a:pt x="14366" y="4207"/>
                      <a:pt x="14296" y="4141"/>
                      <a:pt x="14221" y="4101"/>
                    </a:cubicBezTo>
                    <a:lnTo>
                      <a:pt x="14208" y="4261"/>
                    </a:lnTo>
                    <a:lnTo>
                      <a:pt x="14353" y="4386"/>
                    </a:lnTo>
                    <a:lnTo>
                      <a:pt x="14660" y="4807"/>
                    </a:lnTo>
                    <a:lnTo>
                      <a:pt x="14734" y="4924"/>
                    </a:lnTo>
                    <a:lnTo>
                      <a:pt x="14616" y="5124"/>
                    </a:lnTo>
                    <a:lnTo>
                      <a:pt x="14536" y="5069"/>
                    </a:lnTo>
                    <a:lnTo>
                      <a:pt x="14371" y="5081"/>
                    </a:lnTo>
                    <a:lnTo>
                      <a:pt x="14268" y="5045"/>
                    </a:lnTo>
                    <a:lnTo>
                      <a:pt x="14169" y="4932"/>
                    </a:lnTo>
                    <a:lnTo>
                      <a:pt x="14064" y="4790"/>
                    </a:lnTo>
                    <a:cubicBezTo>
                      <a:pt x="14027" y="4784"/>
                      <a:pt x="13989" y="4773"/>
                      <a:pt x="13953" y="4755"/>
                    </a:cubicBezTo>
                    <a:cubicBezTo>
                      <a:pt x="13881" y="4720"/>
                      <a:pt x="13812" y="4663"/>
                      <a:pt x="13751" y="4586"/>
                    </a:cubicBezTo>
                    <a:lnTo>
                      <a:pt x="13626" y="4586"/>
                    </a:lnTo>
                    <a:lnTo>
                      <a:pt x="13704" y="4815"/>
                    </a:lnTo>
                    <a:lnTo>
                      <a:pt x="13805" y="4877"/>
                    </a:lnTo>
                    <a:lnTo>
                      <a:pt x="13912" y="4978"/>
                    </a:lnTo>
                    <a:lnTo>
                      <a:pt x="14054" y="5110"/>
                    </a:lnTo>
                    <a:lnTo>
                      <a:pt x="14200" y="5122"/>
                    </a:lnTo>
                    <a:lnTo>
                      <a:pt x="14341" y="5193"/>
                    </a:lnTo>
                    <a:lnTo>
                      <a:pt x="14409" y="5310"/>
                    </a:lnTo>
                    <a:lnTo>
                      <a:pt x="14551" y="5401"/>
                    </a:lnTo>
                    <a:lnTo>
                      <a:pt x="14665" y="5526"/>
                    </a:lnTo>
                    <a:lnTo>
                      <a:pt x="14777" y="5585"/>
                    </a:lnTo>
                    <a:lnTo>
                      <a:pt x="14803" y="5443"/>
                    </a:lnTo>
                    <a:lnTo>
                      <a:pt x="14727" y="5307"/>
                    </a:lnTo>
                    <a:lnTo>
                      <a:pt x="14746" y="5201"/>
                    </a:lnTo>
                    <a:lnTo>
                      <a:pt x="14832" y="5178"/>
                    </a:lnTo>
                    <a:lnTo>
                      <a:pt x="14850" y="5345"/>
                    </a:lnTo>
                    <a:lnTo>
                      <a:pt x="15040" y="5345"/>
                    </a:lnTo>
                    <a:lnTo>
                      <a:pt x="15097" y="5473"/>
                    </a:lnTo>
                    <a:lnTo>
                      <a:pt x="15143" y="5638"/>
                    </a:lnTo>
                    <a:lnTo>
                      <a:pt x="15231" y="5795"/>
                    </a:lnTo>
                    <a:lnTo>
                      <a:pt x="15371" y="5771"/>
                    </a:lnTo>
                    <a:lnTo>
                      <a:pt x="15454" y="5747"/>
                    </a:lnTo>
                    <a:lnTo>
                      <a:pt x="15548" y="5771"/>
                    </a:lnTo>
                    <a:lnTo>
                      <a:pt x="15640" y="5912"/>
                    </a:lnTo>
                    <a:lnTo>
                      <a:pt x="15713" y="6050"/>
                    </a:lnTo>
                    <a:lnTo>
                      <a:pt x="15776" y="6107"/>
                    </a:lnTo>
                    <a:lnTo>
                      <a:pt x="15877" y="6262"/>
                    </a:lnTo>
                    <a:lnTo>
                      <a:pt x="15969" y="6317"/>
                    </a:lnTo>
                    <a:lnTo>
                      <a:pt x="16008" y="6454"/>
                    </a:lnTo>
                    <a:lnTo>
                      <a:pt x="15993" y="6635"/>
                    </a:lnTo>
                    <a:lnTo>
                      <a:pt x="15761" y="6583"/>
                    </a:lnTo>
                    <a:lnTo>
                      <a:pt x="15595" y="6548"/>
                    </a:lnTo>
                    <a:lnTo>
                      <a:pt x="15529" y="6594"/>
                    </a:lnTo>
                    <a:cubicBezTo>
                      <a:pt x="15502" y="6606"/>
                      <a:pt x="15480" y="6643"/>
                      <a:pt x="15472" y="6692"/>
                    </a:cubicBezTo>
                    <a:cubicBezTo>
                      <a:pt x="15450" y="6832"/>
                      <a:pt x="15530" y="6954"/>
                      <a:pt x="15604" y="6892"/>
                    </a:cubicBezTo>
                    <a:lnTo>
                      <a:pt x="15660" y="6962"/>
                    </a:lnTo>
                    <a:lnTo>
                      <a:pt x="15750" y="7076"/>
                    </a:lnTo>
                    <a:lnTo>
                      <a:pt x="15770" y="7193"/>
                    </a:lnTo>
                    <a:lnTo>
                      <a:pt x="15750" y="7322"/>
                    </a:lnTo>
                    <a:lnTo>
                      <a:pt x="15647" y="7404"/>
                    </a:lnTo>
                    <a:lnTo>
                      <a:pt x="15496" y="7381"/>
                    </a:lnTo>
                    <a:cubicBezTo>
                      <a:pt x="15439" y="7357"/>
                      <a:pt x="15382" y="7334"/>
                      <a:pt x="15325" y="7310"/>
                    </a:cubicBezTo>
                    <a:cubicBezTo>
                      <a:pt x="15287" y="7294"/>
                      <a:pt x="15249" y="7279"/>
                      <a:pt x="15211" y="7263"/>
                    </a:cubicBezTo>
                    <a:cubicBezTo>
                      <a:pt x="15178" y="7253"/>
                      <a:pt x="15146" y="7237"/>
                      <a:pt x="15115" y="7216"/>
                    </a:cubicBezTo>
                    <a:cubicBezTo>
                      <a:pt x="15055" y="7175"/>
                      <a:pt x="15000" y="7114"/>
                      <a:pt x="14946" y="7051"/>
                    </a:cubicBezTo>
                    <a:cubicBezTo>
                      <a:pt x="14901" y="6998"/>
                      <a:pt x="14856" y="6943"/>
                      <a:pt x="14812" y="6886"/>
                    </a:cubicBezTo>
                    <a:lnTo>
                      <a:pt x="14701" y="6781"/>
                    </a:lnTo>
                    <a:lnTo>
                      <a:pt x="14628" y="6581"/>
                    </a:lnTo>
                    <a:lnTo>
                      <a:pt x="14552" y="6460"/>
                    </a:lnTo>
                    <a:lnTo>
                      <a:pt x="14427" y="6249"/>
                    </a:lnTo>
                    <a:lnTo>
                      <a:pt x="14008" y="5995"/>
                    </a:lnTo>
                    <a:lnTo>
                      <a:pt x="13773" y="5752"/>
                    </a:lnTo>
                    <a:lnTo>
                      <a:pt x="13618" y="5646"/>
                    </a:lnTo>
                    <a:lnTo>
                      <a:pt x="13668" y="5807"/>
                    </a:lnTo>
                    <a:lnTo>
                      <a:pt x="13459" y="5705"/>
                    </a:lnTo>
                    <a:lnTo>
                      <a:pt x="13336" y="5611"/>
                    </a:lnTo>
                    <a:lnTo>
                      <a:pt x="13218" y="5505"/>
                    </a:lnTo>
                    <a:lnTo>
                      <a:pt x="13086" y="5340"/>
                    </a:lnTo>
                    <a:lnTo>
                      <a:pt x="12928" y="5187"/>
                    </a:lnTo>
                    <a:lnTo>
                      <a:pt x="12829" y="5070"/>
                    </a:lnTo>
                    <a:lnTo>
                      <a:pt x="12805" y="4968"/>
                    </a:lnTo>
                    <a:lnTo>
                      <a:pt x="12632" y="4933"/>
                    </a:lnTo>
                    <a:lnTo>
                      <a:pt x="12585" y="4795"/>
                    </a:lnTo>
                    <a:lnTo>
                      <a:pt x="12542" y="4623"/>
                    </a:lnTo>
                    <a:lnTo>
                      <a:pt x="12470" y="4531"/>
                    </a:lnTo>
                    <a:lnTo>
                      <a:pt x="12439" y="4311"/>
                    </a:lnTo>
                    <a:lnTo>
                      <a:pt x="12524" y="4252"/>
                    </a:lnTo>
                    <a:lnTo>
                      <a:pt x="12522" y="4084"/>
                    </a:lnTo>
                    <a:lnTo>
                      <a:pt x="12446" y="4049"/>
                    </a:lnTo>
                    <a:lnTo>
                      <a:pt x="12446" y="3892"/>
                    </a:lnTo>
                    <a:lnTo>
                      <a:pt x="12389" y="3724"/>
                    </a:lnTo>
                    <a:lnTo>
                      <a:pt x="12352" y="3576"/>
                    </a:lnTo>
                    <a:lnTo>
                      <a:pt x="12292" y="3369"/>
                    </a:lnTo>
                    <a:lnTo>
                      <a:pt x="12279" y="3219"/>
                    </a:lnTo>
                    <a:lnTo>
                      <a:pt x="12386" y="3162"/>
                    </a:lnTo>
                    <a:lnTo>
                      <a:pt x="12555" y="3138"/>
                    </a:lnTo>
                    <a:lnTo>
                      <a:pt x="12614" y="3330"/>
                    </a:lnTo>
                    <a:lnTo>
                      <a:pt x="12699" y="3479"/>
                    </a:lnTo>
                    <a:lnTo>
                      <a:pt x="12786" y="3690"/>
                    </a:lnTo>
                    <a:lnTo>
                      <a:pt x="12924" y="3743"/>
                    </a:lnTo>
                    <a:lnTo>
                      <a:pt x="12970" y="3587"/>
                    </a:lnTo>
                    <a:lnTo>
                      <a:pt x="13119" y="3622"/>
                    </a:lnTo>
                    <a:lnTo>
                      <a:pt x="13075" y="3363"/>
                    </a:lnTo>
                    <a:lnTo>
                      <a:pt x="12994" y="3433"/>
                    </a:lnTo>
                    <a:lnTo>
                      <a:pt x="12918" y="3445"/>
                    </a:lnTo>
                    <a:lnTo>
                      <a:pt x="12848" y="3410"/>
                    </a:lnTo>
                    <a:lnTo>
                      <a:pt x="12780" y="3320"/>
                    </a:lnTo>
                    <a:lnTo>
                      <a:pt x="12656" y="3211"/>
                    </a:lnTo>
                    <a:lnTo>
                      <a:pt x="12432" y="3030"/>
                    </a:lnTo>
                    <a:lnTo>
                      <a:pt x="12318" y="3046"/>
                    </a:lnTo>
                    <a:lnTo>
                      <a:pt x="12270" y="2956"/>
                    </a:lnTo>
                    <a:lnTo>
                      <a:pt x="12192" y="2991"/>
                    </a:lnTo>
                    <a:lnTo>
                      <a:pt x="12146" y="3120"/>
                    </a:lnTo>
                    <a:lnTo>
                      <a:pt x="12041" y="3155"/>
                    </a:lnTo>
                    <a:lnTo>
                      <a:pt x="11985" y="3225"/>
                    </a:lnTo>
                    <a:lnTo>
                      <a:pt x="11911" y="3108"/>
                    </a:lnTo>
                    <a:lnTo>
                      <a:pt x="11854" y="2983"/>
                    </a:lnTo>
                    <a:lnTo>
                      <a:pt x="11985" y="2908"/>
                    </a:lnTo>
                    <a:lnTo>
                      <a:pt x="12027" y="2806"/>
                    </a:lnTo>
                    <a:lnTo>
                      <a:pt x="11961" y="2747"/>
                    </a:lnTo>
                    <a:lnTo>
                      <a:pt x="11856" y="2759"/>
                    </a:lnTo>
                    <a:lnTo>
                      <a:pt x="11654" y="2818"/>
                    </a:lnTo>
                    <a:lnTo>
                      <a:pt x="11644" y="2963"/>
                    </a:lnTo>
                    <a:lnTo>
                      <a:pt x="11565" y="2998"/>
                    </a:lnTo>
                    <a:lnTo>
                      <a:pt x="11447" y="2939"/>
                    </a:lnTo>
                    <a:lnTo>
                      <a:pt x="11484" y="2787"/>
                    </a:lnTo>
                    <a:lnTo>
                      <a:pt x="11601" y="2767"/>
                    </a:lnTo>
                    <a:lnTo>
                      <a:pt x="11411" y="2709"/>
                    </a:lnTo>
                    <a:lnTo>
                      <a:pt x="11181" y="2594"/>
                    </a:lnTo>
                    <a:lnTo>
                      <a:pt x="11205" y="2473"/>
                    </a:lnTo>
                    <a:lnTo>
                      <a:pt x="10949" y="2473"/>
                    </a:lnTo>
                    <a:lnTo>
                      <a:pt x="10859" y="2391"/>
                    </a:lnTo>
                    <a:lnTo>
                      <a:pt x="10836" y="2266"/>
                    </a:lnTo>
                    <a:lnTo>
                      <a:pt x="10753" y="2337"/>
                    </a:lnTo>
                    <a:lnTo>
                      <a:pt x="10783" y="2528"/>
                    </a:lnTo>
                    <a:lnTo>
                      <a:pt x="10705" y="2591"/>
                    </a:lnTo>
                    <a:lnTo>
                      <a:pt x="10829" y="2655"/>
                    </a:lnTo>
                    <a:lnTo>
                      <a:pt x="10941" y="2667"/>
                    </a:lnTo>
                    <a:lnTo>
                      <a:pt x="11077" y="2820"/>
                    </a:lnTo>
                    <a:lnTo>
                      <a:pt x="11180" y="2968"/>
                    </a:lnTo>
                    <a:lnTo>
                      <a:pt x="11098" y="3145"/>
                    </a:lnTo>
                    <a:lnTo>
                      <a:pt x="10969" y="3191"/>
                    </a:lnTo>
                    <a:lnTo>
                      <a:pt x="10829" y="3203"/>
                    </a:lnTo>
                    <a:lnTo>
                      <a:pt x="10711" y="3309"/>
                    </a:lnTo>
                    <a:lnTo>
                      <a:pt x="10601" y="3427"/>
                    </a:lnTo>
                    <a:lnTo>
                      <a:pt x="10504" y="3544"/>
                    </a:lnTo>
                    <a:lnTo>
                      <a:pt x="10414" y="3544"/>
                    </a:lnTo>
                    <a:lnTo>
                      <a:pt x="10330" y="3497"/>
                    </a:lnTo>
                    <a:lnTo>
                      <a:pt x="10164" y="3497"/>
                    </a:lnTo>
                    <a:lnTo>
                      <a:pt x="10098" y="3520"/>
                    </a:lnTo>
                    <a:lnTo>
                      <a:pt x="9890" y="3508"/>
                    </a:lnTo>
                    <a:lnTo>
                      <a:pt x="9724" y="3532"/>
                    </a:lnTo>
                    <a:lnTo>
                      <a:pt x="9643" y="3497"/>
                    </a:lnTo>
                    <a:lnTo>
                      <a:pt x="9713" y="3293"/>
                    </a:lnTo>
                    <a:lnTo>
                      <a:pt x="9851" y="3269"/>
                    </a:lnTo>
                    <a:lnTo>
                      <a:pt x="9958" y="3277"/>
                    </a:lnTo>
                    <a:lnTo>
                      <a:pt x="10123" y="3277"/>
                    </a:lnTo>
                    <a:lnTo>
                      <a:pt x="10213" y="3297"/>
                    </a:lnTo>
                    <a:cubicBezTo>
                      <a:pt x="10235" y="3286"/>
                      <a:pt x="10257" y="3274"/>
                      <a:pt x="10278" y="3262"/>
                    </a:cubicBezTo>
                    <a:cubicBezTo>
                      <a:pt x="10331" y="3231"/>
                      <a:pt x="10383" y="3196"/>
                      <a:pt x="10434" y="3156"/>
                    </a:cubicBezTo>
                    <a:lnTo>
                      <a:pt x="10537" y="3073"/>
                    </a:lnTo>
                    <a:cubicBezTo>
                      <a:pt x="10587" y="3061"/>
                      <a:pt x="10635" y="3037"/>
                      <a:pt x="10682" y="3003"/>
                    </a:cubicBezTo>
                    <a:cubicBezTo>
                      <a:pt x="10709" y="2983"/>
                      <a:pt x="10735" y="2960"/>
                      <a:pt x="10760" y="2933"/>
                    </a:cubicBezTo>
                    <a:lnTo>
                      <a:pt x="10845" y="2827"/>
                    </a:lnTo>
                    <a:lnTo>
                      <a:pt x="10603" y="2467"/>
                    </a:lnTo>
                    <a:lnTo>
                      <a:pt x="10462" y="2362"/>
                    </a:lnTo>
                    <a:lnTo>
                      <a:pt x="10412" y="2264"/>
                    </a:lnTo>
                    <a:lnTo>
                      <a:pt x="10265" y="2064"/>
                    </a:lnTo>
                    <a:lnTo>
                      <a:pt x="10161" y="2017"/>
                    </a:lnTo>
                    <a:lnTo>
                      <a:pt x="10195" y="2209"/>
                    </a:lnTo>
                    <a:lnTo>
                      <a:pt x="10183" y="2334"/>
                    </a:lnTo>
                    <a:lnTo>
                      <a:pt x="10112" y="2400"/>
                    </a:lnTo>
                    <a:lnTo>
                      <a:pt x="9985" y="2471"/>
                    </a:lnTo>
                    <a:lnTo>
                      <a:pt x="9919" y="2595"/>
                    </a:lnTo>
                    <a:lnTo>
                      <a:pt x="9851" y="2631"/>
                    </a:lnTo>
                    <a:lnTo>
                      <a:pt x="9762" y="2702"/>
                    </a:lnTo>
                    <a:lnTo>
                      <a:pt x="9586" y="2584"/>
                    </a:lnTo>
                    <a:lnTo>
                      <a:pt x="9620" y="2459"/>
                    </a:lnTo>
                    <a:lnTo>
                      <a:pt x="9672" y="2350"/>
                    </a:lnTo>
                    <a:lnTo>
                      <a:pt x="9681" y="2241"/>
                    </a:lnTo>
                    <a:lnTo>
                      <a:pt x="9726" y="1986"/>
                    </a:lnTo>
                    <a:lnTo>
                      <a:pt x="9713" y="1813"/>
                    </a:lnTo>
                    <a:lnTo>
                      <a:pt x="9842" y="1677"/>
                    </a:lnTo>
                    <a:lnTo>
                      <a:pt x="9919" y="1654"/>
                    </a:lnTo>
                    <a:lnTo>
                      <a:pt x="9974" y="1564"/>
                    </a:lnTo>
                    <a:lnTo>
                      <a:pt x="9839" y="1552"/>
                    </a:lnTo>
                    <a:lnTo>
                      <a:pt x="9736" y="1599"/>
                    </a:lnTo>
                    <a:lnTo>
                      <a:pt x="9642" y="1713"/>
                    </a:lnTo>
                    <a:lnTo>
                      <a:pt x="9638" y="1944"/>
                    </a:lnTo>
                    <a:lnTo>
                      <a:pt x="9619" y="2149"/>
                    </a:lnTo>
                    <a:lnTo>
                      <a:pt x="9597" y="2321"/>
                    </a:lnTo>
                    <a:lnTo>
                      <a:pt x="9507" y="2426"/>
                    </a:lnTo>
                    <a:lnTo>
                      <a:pt x="9470" y="2633"/>
                    </a:lnTo>
                    <a:lnTo>
                      <a:pt x="9387" y="2563"/>
                    </a:lnTo>
                    <a:lnTo>
                      <a:pt x="9420" y="2422"/>
                    </a:lnTo>
                    <a:lnTo>
                      <a:pt x="9414" y="2273"/>
                    </a:lnTo>
                    <a:lnTo>
                      <a:pt x="9317" y="2391"/>
                    </a:lnTo>
                    <a:lnTo>
                      <a:pt x="9256" y="2450"/>
                    </a:lnTo>
                    <a:lnTo>
                      <a:pt x="9144" y="2450"/>
                    </a:lnTo>
                    <a:lnTo>
                      <a:pt x="9026" y="2344"/>
                    </a:lnTo>
                    <a:lnTo>
                      <a:pt x="8960" y="2364"/>
                    </a:lnTo>
                    <a:lnTo>
                      <a:pt x="9052" y="2528"/>
                    </a:lnTo>
                    <a:lnTo>
                      <a:pt x="8986" y="2692"/>
                    </a:lnTo>
                    <a:lnTo>
                      <a:pt x="8866" y="2704"/>
                    </a:lnTo>
                    <a:lnTo>
                      <a:pt x="8737" y="2657"/>
                    </a:lnTo>
                    <a:lnTo>
                      <a:pt x="8588" y="2669"/>
                    </a:lnTo>
                    <a:lnTo>
                      <a:pt x="8708" y="2818"/>
                    </a:lnTo>
                    <a:lnTo>
                      <a:pt x="8704" y="2943"/>
                    </a:lnTo>
                    <a:lnTo>
                      <a:pt x="8619" y="2966"/>
                    </a:lnTo>
                    <a:lnTo>
                      <a:pt x="8490" y="3049"/>
                    </a:lnTo>
                    <a:lnTo>
                      <a:pt x="8317" y="3162"/>
                    </a:lnTo>
                    <a:lnTo>
                      <a:pt x="8223" y="3264"/>
                    </a:lnTo>
                    <a:lnTo>
                      <a:pt x="8190" y="3452"/>
                    </a:lnTo>
                    <a:lnTo>
                      <a:pt x="8125" y="3440"/>
                    </a:lnTo>
                    <a:lnTo>
                      <a:pt x="8047" y="3366"/>
                    </a:lnTo>
                    <a:lnTo>
                      <a:pt x="7916" y="3402"/>
                    </a:lnTo>
                    <a:lnTo>
                      <a:pt x="7870" y="3579"/>
                    </a:lnTo>
                    <a:lnTo>
                      <a:pt x="7830" y="3696"/>
                    </a:lnTo>
                    <a:lnTo>
                      <a:pt x="7706" y="3767"/>
                    </a:lnTo>
                    <a:lnTo>
                      <a:pt x="7588" y="3708"/>
                    </a:lnTo>
                    <a:lnTo>
                      <a:pt x="7518" y="3637"/>
                    </a:lnTo>
                    <a:lnTo>
                      <a:pt x="7374" y="3728"/>
                    </a:lnTo>
                    <a:lnTo>
                      <a:pt x="7276" y="3814"/>
                    </a:lnTo>
                    <a:lnTo>
                      <a:pt x="7250" y="3709"/>
                    </a:lnTo>
                    <a:lnTo>
                      <a:pt x="7132" y="3651"/>
                    </a:lnTo>
                    <a:lnTo>
                      <a:pt x="7044" y="3662"/>
                    </a:lnTo>
                    <a:lnTo>
                      <a:pt x="7031" y="3416"/>
                    </a:lnTo>
                    <a:lnTo>
                      <a:pt x="7130" y="3325"/>
                    </a:lnTo>
                    <a:lnTo>
                      <a:pt x="7056" y="3263"/>
                    </a:lnTo>
                    <a:lnTo>
                      <a:pt x="6974" y="3251"/>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77500" lnSpcReduction="20000"/>
              </a:bodyPr>
              <a:lstStyle/>
              <a:p>
                <a:pPr marL="0" marR="0" lvl="0" indent="0" defTabSz="457200" eaLnBrk="1" fontAlgn="auto" latinLnBrk="0" hangingPunct="1">
                  <a:lnSpc>
                    <a:spcPct val="9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18" name="î$ḷïde"/>
              <p:cNvSpPr/>
              <p:nvPr/>
            </p:nvSpPr>
            <p:spPr>
              <a:xfrm>
                <a:off x="11850558" y="346895"/>
                <a:ext cx="65320" cy="81926"/>
              </a:xfrm>
              <a:custGeom>
                <a:avLst/>
                <a:gdLst/>
                <a:ahLst/>
                <a:cxnLst>
                  <a:cxn ang="0">
                    <a:pos x="wd2" y="hd2"/>
                  </a:cxn>
                  <a:cxn ang="5400000">
                    <a:pos x="wd2" y="hd2"/>
                  </a:cxn>
                  <a:cxn ang="10800000">
                    <a:pos x="wd2" y="hd2"/>
                  </a:cxn>
                  <a:cxn ang="16200000">
                    <a:pos x="wd2" y="hd2"/>
                  </a:cxn>
                </a:cxnLst>
                <a:rect l="0" t="0" r="r" b="b"/>
                <a:pathLst>
                  <a:path w="21180" h="20974" extrusionOk="0">
                    <a:moveTo>
                      <a:pt x="10266" y="844"/>
                    </a:moveTo>
                    <a:lnTo>
                      <a:pt x="7674" y="844"/>
                    </a:lnTo>
                    <a:lnTo>
                      <a:pt x="4819" y="0"/>
                    </a:lnTo>
                    <a:lnTo>
                      <a:pt x="4343" y="2648"/>
                    </a:lnTo>
                    <a:lnTo>
                      <a:pt x="2634" y="3496"/>
                    </a:lnTo>
                    <a:lnTo>
                      <a:pt x="5752" y="6202"/>
                    </a:lnTo>
                    <a:lnTo>
                      <a:pt x="4694" y="7602"/>
                    </a:lnTo>
                    <a:lnTo>
                      <a:pt x="4320" y="9806"/>
                    </a:lnTo>
                    <a:lnTo>
                      <a:pt x="7247" y="11451"/>
                    </a:lnTo>
                    <a:lnTo>
                      <a:pt x="6761" y="13208"/>
                    </a:lnTo>
                    <a:lnTo>
                      <a:pt x="3970" y="12204"/>
                    </a:lnTo>
                    <a:lnTo>
                      <a:pt x="42" y="12204"/>
                    </a:lnTo>
                    <a:lnTo>
                      <a:pt x="0" y="14301"/>
                    </a:lnTo>
                    <a:lnTo>
                      <a:pt x="2309" y="16253"/>
                    </a:lnTo>
                    <a:lnTo>
                      <a:pt x="4721" y="18507"/>
                    </a:lnTo>
                    <a:lnTo>
                      <a:pt x="6812" y="16856"/>
                    </a:lnTo>
                    <a:lnTo>
                      <a:pt x="8832" y="15707"/>
                    </a:lnTo>
                    <a:lnTo>
                      <a:pt x="8816" y="18671"/>
                    </a:lnTo>
                    <a:lnTo>
                      <a:pt x="9961" y="20811"/>
                    </a:lnTo>
                    <a:lnTo>
                      <a:pt x="12927" y="20962"/>
                    </a:lnTo>
                    <a:lnTo>
                      <a:pt x="12355" y="16900"/>
                    </a:lnTo>
                    <a:lnTo>
                      <a:pt x="16744" y="18407"/>
                    </a:lnTo>
                    <a:cubicBezTo>
                      <a:pt x="15981" y="19175"/>
                      <a:pt x="16286" y="20301"/>
                      <a:pt x="17380" y="20755"/>
                    </a:cubicBezTo>
                    <a:cubicBezTo>
                      <a:pt x="19416" y="21600"/>
                      <a:pt x="21600" y="19840"/>
                      <a:pt x="20489" y="18250"/>
                    </a:cubicBezTo>
                    <a:lnTo>
                      <a:pt x="20107" y="16159"/>
                    </a:lnTo>
                    <a:lnTo>
                      <a:pt x="21180" y="14263"/>
                    </a:lnTo>
                    <a:lnTo>
                      <a:pt x="20099" y="10999"/>
                    </a:lnTo>
                    <a:lnTo>
                      <a:pt x="19153" y="8035"/>
                    </a:lnTo>
                    <a:lnTo>
                      <a:pt x="18580" y="6177"/>
                    </a:lnTo>
                    <a:cubicBezTo>
                      <a:pt x="18217" y="5416"/>
                      <a:pt x="17705" y="4704"/>
                      <a:pt x="17062" y="4068"/>
                    </a:cubicBezTo>
                    <a:cubicBezTo>
                      <a:pt x="16337" y="3351"/>
                      <a:pt x="15456" y="2741"/>
                      <a:pt x="14461" y="2266"/>
                    </a:cubicBezTo>
                    <a:lnTo>
                      <a:pt x="10266" y="844"/>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19" name="i$ľíḍè"/>
              <p:cNvSpPr/>
              <p:nvPr/>
            </p:nvSpPr>
            <p:spPr>
              <a:xfrm>
                <a:off x="11965155" y="297585"/>
                <a:ext cx="22582" cy="10912"/>
              </a:xfrm>
              <a:custGeom>
                <a:avLst/>
                <a:gdLst/>
                <a:ahLst/>
                <a:cxnLst>
                  <a:cxn ang="0">
                    <a:pos x="wd2" y="hd2"/>
                  </a:cxn>
                  <a:cxn ang="5400000">
                    <a:pos x="wd2" y="hd2"/>
                  </a:cxn>
                  <a:cxn ang="10800000">
                    <a:pos x="wd2" y="hd2"/>
                  </a:cxn>
                  <a:cxn ang="16200000">
                    <a:pos x="wd2" y="hd2"/>
                  </a:cxn>
                </a:cxnLst>
                <a:rect l="0" t="0" r="r" b="b"/>
                <a:pathLst>
                  <a:path w="21600" h="21600" extrusionOk="0">
                    <a:moveTo>
                      <a:pt x="7776" y="999"/>
                    </a:moveTo>
                    <a:lnTo>
                      <a:pt x="16031" y="2988"/>
                    </a:lnTo>
                    <a:lnTo>
                      <a:pt x="21600" y="17424"/>
                    </a:lnTo>
                    <a:lnTo>
                      <a:pt x="13178" y="21600"/>
                    </a:lnTo>
                    <a:lnTo>
                      <a:pt x="5321" y="12716"/>
                    </a:lnTo>
                    <a:lnTo>
                      <a:pt x="0" y="0"/>
                    </a:lnTo>
                    <a:lnTo>
                      <a:pt x="7776" y="999"/>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0" name="î$ļiḑé"/>
              <p:cNvSpPr/>
              <p:nvPr/>
            </p:nvSpPr>
            <p:spPr>
              <a:xfrm>
                <a:off x="11941322" y="324595"/>
                <a:ext cx="26313" cy="17259"/>
              </a:xfrm>
              <a:custGeom>
                <a:avLst/>
                <a:gdLst/>
                <a:ahLst/>
                <a:cxnLst>
                  <a:cxn ang="0">
                    <a:pos x="wd2" y="hd2"/>
                  </a:cxn>
                  <a:cxn ang="5400000">
                    <a:pos x="wd2" y="hd2"/>
                  </a:cxn>
                  <a:cxn ang="10800000">
                    <a:pos x="wd2" y="hd2"/>
                  </a:cxn>
                  <a:cxn ang="16200000">
                    <a:pos x="wd2" y="hd2"/>
                  </a:cxn>
                </a:cxnLst>
                <a:rect l="0" t="0" r="r" b="b"/>
                <a:pathLst>
                  <a:path w="21600" h="21600" extrusionOk="0">
                    <a:moveTo>
                      <a:pt x="4898" y="0"/>
                    </a:moveTo>
                    <a:lnTo>
                      <a:pt x="10252" y="4850"/>
                    </a:lnTo>
                    <a:lnTo>
                      <a:pt x="21600" y="13527"/>
                    </a:lnTo>
                    <a:lnTo>
                      <a:pt x="17432" y="21600"/>
                    </a:lnTo>
                    <a:lnTo>
                      <a:pt x="12804" y="18684"/>
                    </a:lnTo>
                    <a:lnTo>
                      <a:pt x="7529" y="18684"/>
                    </a:lnTo>
                    <a:lnTo>
                      <a:pt x="3200" y="14264"/>
                    </a:lnTo>
                    <a:lnTo>
                      <a:pt x="0" y="6164"/>
                    </a:lnTo>
                    <a:lnTo>
                      <a:pt x="4898"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2" name="îṥlide"/>
              <p:cNvSpPr/>
              <p:nvPr/>
            </p:nvSpPr>
            <p:spPr>
              <a:xfrm>
                <a:off x="11947775" y="160036"/>
                <a:ext cx="25000" cy="14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543" y="10415"/>
                    </a:lnTo>
                    <a:lnTo>
                      <a:pt x="11409" y="21600"/>
                    </a:lnTo>
                    <a:lnTo>
                      <a:pt x="21600" y="19952"/>
                    </a:lnTo>
                    <a:lnTo>
                      <a:pt x="14185" y="6837"/>
                    </a:lnTo>
                    <a:lnTo>
                      <a:pt x="7404" y="2044"/>
                    </a:lnTo>
                    <a:lnTo>
                      <a:pt x="0"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3" name="îṡ1îḑê"/>
              <p:cNvSpPr/>
              <p:nvPr/>
            </p:nvSpPr>
            <p:spPr>
              <a:xfrm>
                <a:off x="11778979" y="279571"/>
                <a:ext cx="14040" cy="121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239" y="6531"/>
                    </a:lnTo>
                    <a:lnTo>
                      <a:pt x="21600" y="21600"/>
                    </a:lnTo>
                    <a:lnTo>
                      <a:pt x="7563" y="17418"/>
                    </a:lnTo>
                    <a:lnTo>
                      <a:pt x="0"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4" name="íşḷiḍé"/>
              <p:cNvSpPr/>
              <p:nvPr/>
            </p:nvSpPr>
            <p:spPr>
              <a:xfrm>
                <a:off x="11554267" y="147985"/>
                <a:ext cx="98263" cy="49160"/>
              </a:xfrm>
              <a:custGeom>
                <a:avLst/>
                <a:gdLst/>
                <a:ahLst/>
                <a:cxnLst>
                  <a:cxn ang="0">
                    <a:pos x="wd2" y="hd2"/>
                  </a:cxn>
                  <a:cxn ang="5400000">
                    <a:pos x="wd2" y="hd2"/>
                  </a:cxn>
                  <a:cxn ang="10800000">
                    <a:pos x="wd2" y="hd2"/>
                  </a:cxn>
                  <a:cxn ang="16200000">
                    <a:pos x="wd2" y="hd2"/>
                  </a:cxn>
                </a:cxnLst>
                <a:rect l="0" t="0" r="r" b="b"/>
                <a:pathLst>
                  <a:path w="21600" h="21600" extrusionOk="0">
                    <a:moveTo>
                      <a:pt x="2449" y="2836"/>
                    </a:moveTo>
                    <a:lnTo>
                      <a:pt x="4638" y="3611"/>
                    </a:lnTo>
                    <a:lnTo>
                      <a:pt x="7047" y="6139"/>
                    </a:lnTo>
                    <a:lnTo>
                      <a:pt x="8502" y="8873"/>
                    </a:lnTo>
                    <a:lnTo>
                      <a:pt x="9483" y="6470"/>
                    </a:lnTo>
                    <a:lnTo>
                      <a:pt x="10000" y="2333"/>
                    </a:lnTo>
                    <a:lnTo>
                      <a:pt x="11639" y="0"/>
                    </a:lnTo>
                    <a:lnTo>
                      <a:pt x="14954" y="71"/>
                    </a:lnTo>
                    <a:lnTo>
                      <a:pt x="16717" y="3714"/>
                    </a:lnTo>
                    <a:lnTo>
                      <a:pt x="13709" y="4575"/>
                    </a:lnTo>
                    <a:lnTo>
                      <a:pt x="14825" y="6806"/>
                    </a:lnTo>
                    <a:lnTo>
                      <a:pt x="12296" y="8099"/>
                    </a:lnTo>
                    <a:lnTo>
                      <a:pt x="14021" y="10405"/>
                    </a:lnTo>
                    <a:lnTo>
                      <a:pt x="17207" y="9123"/>
                    </a:lnTo>
                    <a:lnTo>
                      <a:pt x="20312" y="7571"/>
                    </a:lnTo>
                    <a:lnTo>
                      <a:pt x="21600" y="9619"/>
                    </a:lnTo>
                    <a:lnTo>
                      <a:pt x="19837" y="11925"/>
                    </a:lnTo>
                    <a:lnTo>
                      <a:pt x="18295" y="13368"/>
                    </a:lnTo>
                    <a:lnTo>
                      <a:pt x="16624" y="14995"/>
                    </a:lnTo>
                    <a:lnTo>
                      <a:pt x="14043" y="15685"/>
                    </a:lnTo>
                    <a:lnTo>
                      <a:pt x="14905" y="18864"/>
                    </a:lnTo>
                    <a:lnTo>
                      <a:pt x="11886" y="20576"/>
                    </a:lnTo>
                    <a:lnTo>
                      <a:pt x="10216" y="21600"/>
                    </a:lnTo>
                    <a:lnTo>
                      <a:pt x="7973" y="21600"/>
                    </a:lnTo>
                    <a:lnTo>
                      <a:pt x="7251" y="16612"/>
                    </a:lnTo>
                    <a:lnTo>
                      <a:pt x="5245" y="15750"/>
                    </a:lnTo>
                    <a:lnTo>
                      <a:pt x="4232" y="13261"/>
                    </a:lnTo>
                    <a:lnTo>
                      <a:pt x="1267" y="14036"/>
                    </a:lnTo>
                    <a:lnTo>
                      <a:pt x="1135" y="11473"/>
                    </a:lnTo>
                    <a:lnTo>
                      <a:pt x="1577" y="9156"/>
                    </a:lnTo>
                    <a:lnTo>
                      <a:pt x="171" y="8391"/>
                    </a:lnTo>
                    <a:lnTo>
                      <a:pt x="0" y="5470"/>
                    </a:lnTo>
                    <a:lnTo>
                      <a:pt x="2449" y="2836"/>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5" name="ïṩ1ïďé"/>
              <p:cNvSpPr/>
              <p:nvPr/>
            </p:nvSpPr>
            <p:spPr>
              <a:xfrm>
                <a:off x="11439722" y="101868"/>
                <a:ext cx="69275" cy="27619"/>
              </a:xfrm>
              <a:custGeom>
                <a:avLst/>
                <a:gdLst/>
                <a:ahLst/>
                <a:cxnLst>
                  <a:cxn ang="0">
                    <a:pos x="wd2" y="hd2"/>
                  </a:cxn>
                  <a:cxn ang="5400000">
                    <a:pos x="wd2" y="hd2"/>
                  </a:cxn>
                  <a:cxn ang="10800000">
                    <a:pos x="wd2" y="hd2"/>
                  </a:cxn>
                  <a:cxn ang="16200000">
                    <a:pos x="wd2" y="hd2"/>
                  </a:cxn>
                </a:cxnLst>
                <a:rect l="0" t="0" r="r" b="b"/>
                <a:pathLst>
                  <a:path w="21600" h="21600" extrusionOk="0">
                    <a:moveTo>
                      <a:pt x="8108" y="1841"/>
                    </a:moveTo>
                    <a:lnTo>
                      <a:pt x="11219" y="0"/>
                    </a:lnTo>
                    <a:lnTo>
                      <a:pt x="12693" y="2920"/>
                    </a:lnTo>
                    <a:lnTo>
                      <a:pt x="15002" y="7025"/>
                    </a:lnTo>
                    <a:lnTo>
                      <a:pt x="17984" y="6564"/>
                    </a:lnTo>
                    <a:lnTo>
                      <a:pt x="20370" y="7178"/>
                    </a:lnTo>
                    <a:lnTo>
                      <a:pt x="21592" y="11781"/>
                    </a:lnTo>
                    <a:lnTo>
                      <a:pt x="20377" y="16536"/>
                    </a:lnTo>
                    <a:lnTo>
                      <a:pt x="21600" y="20967"/>
                    </a:lnTo>
                    <a:lnTo>
                      <a:pt x="18320" y="21600"/>
                    </a:lnTo>
                    <a:lnTo>
                      <a:pt x="15874" y="18991"/>
                    </a:lnTo>
                    <a:lnTo>
                      <a:pt x="13304" y="18531"/>
                    </a:lnTo>
                    <a:lnTo>
                      <a:pt x="13366" y="13775"/>
                    </a:lnTo>
                    <a:lnTo>
                      <a:pt x="10805" y="13793"/>
                    </a:lnTo>
                    <a:lnTo>
                      <a:pt x="9589" y="17629"/>
                    </a:lnTo>
                    <a:lnTo>
                      <a:pt x="7203" y="17936"/>
                    </a:lnTo>
                    <a:lnTo>
                      <a:pt x="4443" y="20698"/>
                    </a:lnTo>
                    <a:lnTo>
                      <a:pt x="4471" y="15980"/>
                    </a:lnTo>
                    <a:lnTo>
                      <a:pt x="5077" y="11088"/>
                    </a:lnTo>
                    <a:lnTo>
                      <a:pt x="0" y="11088"/>
                    </a:lnTo>
                    <a:lnTo>
                      <a:pt x="1197" y="3322"/>
                    </a:lnTo>
                    <a:lnTo>
                      <a:pt x="3832" y="1039"/>
                    </a:lnTo>
                    <a:lnTo>
                      <a:pt x="5591" y="6390"/>
                    </a:lnTo>
                    <a:lnTo>
                      <a:pt x="8108" y="1841"/>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6" name="işļîḑé"/>
              <p:cNvSpPr/>
              <p:nvPr/>
            </p:nvSpPr>
            <p:spPr>
              <a:xfrm>
                <a:off x="11287667" y="73967"/>
                <a:ext cx="68454" cy="37100"/>
              </a:xfrm>
              <a:custGeom>
                <a:avLst/>
                <a:gdLst/>
                <a:ahLst/>
                <a:cxnLst>
                  <a:cxn ang="0">
                    <a:pos x="wd2" y="hd2"/>
                  </a:cxn>
                  <a:cxn ang="5400000">
                    <a:pos x="wd2" y="hd2"/>
                  </a:cxn>
                  <a:cxn ang="10800000">
                    <a:pos x="wd2" y="hd2"/>
                  </a:cxn>
                  <a:cxn ang="16200000">
                    <a:pos x="wd2" y="hd2"/>
                  </a:cxn>
                </a:cxnLst>
                <a:rect l="0" t="0" r="r" b="b"/>
                <a:pathLst>
                  <a:path w="21600" h="21600" extrusionOk="0">
                    <a:moveTo>
                      <a:pt x="11598" y="3226"/>
                    </a:moveTo>
                    <a:lnTo>
                      <a:pt x="13655" y="5410"/>
                    </a:lnTo>
                    <a:lnTo>
                      <a:pt x="16478" y="8622"/>
                    </a:lnTo>
                    <a:lnTo>
                      <a:pt x="18327" y="5996"/>
                    </a:lnTo>
                    <a:lnTo>
                      <a:pt x="20857" y="7022"/>
                    </a:lnTo>
                    <a:lnTo>
                      <a:pt x="21600" y="12391"/>
                    </a:lnTo>
                    <a:lnTo>
                      <a:pt x="18938" y="14662"/>
                    </a:lnTo>
                    <a:lnTo>
                      <a:pt x="19124" y="19672"/>
                    </a:lnTo>
                    <a:lnTo>
                      <a:pt x="16540" y="21600"/>
                    </a:lnTo>
                    <a:lnTo>
                      <a:pt x="14133" y="19544"/>
                    </a:lnTo>
                    <a:lnTo>
                      <a:pt x="12834" y="16474"/>
                    </a:lnTo>
                    <a:lnTo>
                      <a:pt x="11162" y="13734"/>
                    </a:lnTo>
                    <a:lnTo>
                      <a:pt x="8028" y="8479"/>
                    </a:lnTo>
                    <a:lnTo>
                      <a:pt x="6001" y="11749"/>
                    </a:lnTo>
                    <a:lnTo>
                      <a:pt x="2356" y="11749"/>
                    </a:lnTo>
                    <a:lnTo>
                      <a:pt x="262" y="8665"/>
                    </a:lnTo>
                    <a:lnTo>
                      <a:pt x="0" y="4897"/>
                    </a:lnTo>
                    <a:lnTo>
                      <a:pt x="4482" y="2384"/>
                    </a:lnTo>
                    <a:lnTo>
                      <a:pt x="5906" y="0"/>
                    </a:lnTo>
                    <a:lnTo>
                      <a:pt x="8629" y="878"/>
                    </a:lnTo>
                    <a:lnTo>
                      <a:pt x="9527" y="5373"/>
                    </a:lnTo>
                    <a:lnTo>
                      <a:pt x="11598" y="3226"/>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7" name="îšļïdè"/>
              <p:cNvSpPr/>
              <p:nvPr/>
            </p:nvSpPr>
            <p:spPr>
              <a:xfrm>
                <a:off x="11102147" y="125238"/>
                <a:ext cx="37262" cy="27649"/>
              </a:xfrm>
              <a:custGeom>
                <a:avLst/>
                <a:gdLst/>
                <a:ahLst/>
                <a:cxnLst>
                  <a:cxn ang="0">
                    <a:pos x="wd2" y="hd2"/>
                  </a:cxn>
                  <a:cxn ang="5400000">
                    <a:pos x="wd2" y="hd2"/>
                  </a:cxn>
                  <a:cxn ang="10800000">
                    <a:pos x="wd2" y="hd2"/>
                  </a:cxn>
                  <a:cxn ang="16200000">
                    <a:pos x="wd2" y="hd2"/>
                  </a:cxn>
                </a:cxnLst>
                <a:rect l="0" t="0" r="r" b="b"/>
                <a:pathLst>
                  <a:path w="21600" h="21600" extrusionOk="0">
                    <a:moveTo>
                      <a:pt x="20237" y="0"/>
                    </a:moveTo>
                    <a:lnTo>
                      <a:pt x="10984" y="172"/>
                    </a:lnTo>
                    <a:lnTo>
                      <a:pt x="3381" y="1772"/>
                    </a:lnTo>
                    <a:lnTo>
                      <a:pt x="4897" y="8630"/>
                    </a:lnTo>
                    <a:lnTo>
                      <a:pt x="1644" y="12271"/>
                    </a:lnTo>
                    <a:lnTo>
                      <a:pt x="0" y="18536"/>
                    </a:lnTo>
                    <a:lnTo>
                      <a:pt x="4912" y="21600"/>
                    </a:lnTo>
                    <a:lnTo>
                      <a:pt x="10939" y="17022"/>
                    </a:lnTo>
                    <a:lnTo>
                      <a:pt x="16851" y="13650"/>
                    </a:lnTo>
                    <a:lnTo>
                      <a:pt x="21600" y="7998"/>
                    </a:lnTo>
                    <a:lnTo>
                      <a:pt x="20237"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8" name="iṡ1îḋé"/>
              <p:cNvSpPr/>
              <p:nvPr/>
            </p:nvSpPr>
            <p:spPr>
              <a:xfrm>
                <a:off x="11083747" y="156899"/>
                <a:ext cx="26631" cy="13684"/>
              </a:xfrm>
              <a:custGeom>
                <a:avLst/>
                <a:gdLst/>
                <a:ahLst/>
                <a:cxnLst>
                  <a:cxn ang="0">
                    <a:pos x="wd2" y="hd2"/>
                  </a:cxn>
                  <a:cxn ang="5400000">
                    <a:pos x="wd2" y="hd2"/>
                  </a:cxn>
                  <a:cxn ang="10800000">
                    <a:pos x="wd2" y="hd2"/>
                  </a:cxn>
                  <a:cxn ang="16200000">
                    <a:pos x="wd2" y="hd2"/>
                  </a:cxn>
                </a:cxnLst>
                <a:rect l="0" t="0" r="r" b="b"/>
                <a:pathLst>
                  <a:path w="21600" h="21600" extrusionOk="0">
                    <a:moveTo>
                      <a:pt x="10682" y="304"/>
                    </a:moveTo>
                    <a:lnTo>
                      <a:pt x="3918" y="3868"/>
                    </a:lnTo>
                    <a:lnTo>
                      <a:pt x="0" y="9563"/>
                    </a:lnTo>
                    <a:lnTo>
                      <a:pt x="1470" y="18816"/>
                    </a:lnTo>
                    <a:lnTo>
                      <a:pt x="6166" y="21600"/>
                    </a:lnTo>
                    <a:lnTo>
                      <a:pt x="14598" y="13241"/>
                    </a:lnTo>
                    <a:lnTo>
                      <a:pt x="21600" y="7047"/>
                    </a:lnTo>
                    <a:lnTo>
                      <a:pt x="18557" y="0"/>
                    </a:lnTo>
                    <a:lnTo>
                      <a:pt x="10682" y="304"/>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29" name="iṥļîdè"/>
              <p:cNvSpPr/>
              <p:nvPr/>
            </p:nvSpPr>
            <p:spPr>
              <a:xfrm>
                <a:off x="11075179" y="127446"/>
                <a:ext cx="27082" cy="17844"/>
              </a:xfrm>
              <a:custGeom>
                <a:avLst/>
                <a:gdLst/>
                <a:ahLst/>
                <a:cxnLst>
                  <a:cxn ang="0">
                    <a:pos x="wd2" y="hd2"/>
                  </a:cxn>
                  <a:cxn ang="5400000">
                    <a:pos x="wd2" y="hd2"/>
                  </a:cxn>
                  <a:cxn ang="10800000">
                    <a:pos x="wd2" y="hd2"/>
                  </a:cxn>
                  <a:cxn ang="16200000">
                    <a:pos x="wd2" y="hd2"/>
                  </a:cxn>
                </a:cxnLst>
                <a:rect l="0" t="0" r="r" b="b"/>
                <a:pathLst>
                  <a:path w="21600" h="21600" extrusionOk="0">
                    <a:moveTo>
                      <a:pt x="9436" y="0"/>
                    </a:moveTo>
                    <a:lnTo>
                      <a:pt x="5445" y="6706"/>
                    </a:lnTo>
                    <a:lnTo>
                      <a:pt x="0" y="13317"/>
                    </a:lnTo>
                    <a:lnTo>
                      <a:pt x="1676" y="21600"/>
                    </a:lnTo>
                    <a:lnTo>
                      <a:pt x="9416" y="19225"/>
                    </a:lnTo>
                    <a:lnTo>
                      <a:pt x="16925" y="15663"/>
                    </a:lnTo>
                    <a:lnTo>
                      <a:pt x="21600" y="6401"/>
                    </a:lnTo>
                    <a:lnTo>
                      <a:pt x="14597" y="5005"/>
                    </a:lnTo>
                    <a:lnTo>
                      <a:pt x="9436"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0" name="îṡḷïḋe"/>
              <p:cNvSpPr/>
              <p:nvPr/>
            </p:nvSpPr>
            <p:spPr>
              <a:xfrm>
                <a:off x="11383624" y="36229"/>
                <a:ext cx="10162" cy="17051"/>
              </a:xfrm>
              <a:custGeom>
                <a:avLst/>
                <a:gdLst/>
                <a:ahLst/>
                <a:cxnLst>
                  <a:cxn ang="0">
                    <a:pos x="wd2" y="hd2"/>
                  </a:cxn>
                  <a:cxn ang="5400000">
                    <a:pos x="wd2" y="hd2"/>
                  </a:cxn>
                  <a:cxn ang="10800000">
                    <a:pos x="wd2" y="hd2"/>
                  </a:cxn>
                  <a:cxn ang="16200000">
                    <a:pos x="wd2" y="hd2"/>
                  </a:cxn>
                </a:cxnLst>
                <a:rect l="0" t="0" r="r" b="b"/>
                <a:pathLst>
                  <a:path w="21600" h="21600" extrusionOk="0">
                    <a:moveTo>
                      <a:pt x="6188" y="0"/>
                    </a:moveTo>
                    <a:lnTo>
                      <a:pt x="0" y="11338"/>
                    </a:lnTo>
                    <a:lnTo>
                      <a:pt x="14062" y="21600"/>
                    </a:lnTo>
                    <a:lnTo>
                      <a:pt x="21600" y="10385"/>
                    </a:lnTo>
                    <a:lnTo>
                      <a:pt x="6188"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1" name="íṧļîde"/>
              <p:cNvSpPr/>
              <p:nvPr/>
            </p:nvSpPr>
            <p:spPr>
              <a:xfrm>
                <a:off x="10976425" y="296940"/>
                <a:ext cx="24832" cy="22241"/>
              </a:xfrm>
              <a:custGeom>
                <a:avLst/>
                <a:gdLst/>
                <a:ahLst/>
                <a:cxnLst>
                  <a:cxn ang="0">
                    <a:pos x="wd2" y="hd2"/>
                  </a:cxn>
                  <a:cxn ang="5400000">
                    <a:pos x="wd2" y="hd2"/>
                  </a:cxn>
                  <a:cxn ang="10800000">
                    <a:pos x="wd2" y="hd2"/>
                  </a:cxn>
                  <a:cxn ang="16200000">
                    <a:pos x="wd2" y="hd2"/>
                  </a:cxn>
                </a:cxnLst>
                <a:rect l="0" t="0" r="r" b="b"/>
                <a:pathLst>
                  <a:path w="21600" h="21600" extrusionOk="0">
                    <a:moveTo>
                      <a:pt x="16290" y="2206"/>
                    </a:moveTo>
                    <a:lnTo>
                      <a:pt x="21600" y="7730"/>
                    </a:lnTo>
                    <a:lnTo>
                      <a:pt x="19740" y="16457"/>
                    </a:lnTo>
                    <a:lnTo>
                      <a:pt x="13790" y="21600"/>
                    </a:lnTo>
                    <a:lnTo>
                      <a:pt x="2574" y="13289"/>
                    </a:lnTo>
                    <a:lnTo>
                      <a:pt x="0" y="4928"/>
                    </a:lnTo>
                    <a:lnTo>
                      <a:pt x="11167" y="0"/>
                    </a:lnTo>
                    <a:lnTo>
                      <a:pt x="16290" y="2206"/>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2" name="î$ḻídé"/>
              <p:cNvSpPr/>
              <p:nvPr/>
            </p:nvSpPr>
            <p:spPr>
              <a:xfrm>
                <a:off x="11338310" y="248109"/>
                <a:ext cx="538750" cy="373546"/>
              </a:xfrm>
              <a:custGeom>
                <a:avLst/>
                <a:gdLst/>
                <a:ahLst/>
                <a:cxnLst>
                  <a:cxn ang="0">
                    <a:pos x="wd2" y="hd2"/>
                  </a:cxn>
                  <a:cxn ang="5400000">
                    <a:pos x="wd2" y="hd2"/>
                  </a:cxn>
                  <a:cxn ang="10800000">
                    <a:pos x="wd2" y="hd2"/>
                  </a:cxn>
                  <a:cxn ang="16200000">
                    <a:pos x="wd2" y="hd2"/>
                  </a:cxn>
                </a:cxnLst>
                <a:rect l="0" t="0" r="r" b="b"/>
                <a:pathLst>
                  <a:path w="21600" h="21600" extrusionOk="0">
                    <a:moveTo>
                      <a:pt x="5455" y="4385"/>
                    </a:moveTo>
                    <a:lnTo>
                      <a:pt x="4472" y="4411"/>
                    </a:lnTo>
                    <a:lnTo>
                      <a:pt x="3992" y="4496"/>
                    </a:lnTo>
                    <a:lnTo>
                      <a:pt x="3545" y="5108"/>
                    </a:lnTo>
                    <a:lnTo>
                      <a:pt x="3512" y="5585"/>
                    </a:lnTo>
                    <a:lnTo>
                      <a:pt x="3157" y="5595"/>
                    </a:lnTo>
                    <a:lnTo>
                      <a:pt x="2556" y="6377"/>
                    </a:lnTo>
                    <a:lnTo>
                      <a:pt x="2234" y="6807"/>
                    </a:lnTo>
                    <a:lnTo>
                      <a:pt x="1976" y="7544"/>
                    </a:lnTo>
                    <a:lnTo>
                      <a:pt x="1979" y="8270"/>
                    </a:lnTo>
                    <a:lnTo>
                      <a:pt x="2073" y="9040"/>
                    </a:lnTo>
                    <a:lnTo>
                      <a:pt x="2292" y="9198"/>
                    </a:lnTo>
                    <a:lnTo>
                      <a:pt x="2425" y="9685"/>
                    </a:lnTo>
                    <a:lnTo>
                      <a:pt x="2606" y="9969"/>
                    </a:lnTo>
                    <a:lnTo>
                      <a:pt x="2809" y="10262"/>
                    </a:lnTo>
                    <a:lnTo>
                      <a:pt x="3224" y="10329"/>
                    </a:lnTo>
                    <a:lnTo>
                      <a:pt x="3452" y="10228"/>
                    </a:lnTo>
                    <a:lnTo>
                      <a:pt x="3771" y="10238"/>
                    </a:lnTo>
                    <a:lnTo>
                      <a:pt x="3582" y="10771"/>
                    </a:lnTo>
                    <a:lnTo>
                      <a:pt x="3207" y="11483"/>
                    </a:lnTo>
                    <a:lnTo>
                      <a:pt x="2791" y="11619"/>
                    </a:lnTo>
                    <a:lnTo>
                      <a:pt x="2240" y="11381"/>
                    </a:lnTo>
                    <a:lnTo>
                      <a:pt x="2697" y="10963"/>
                    </a:lnTo>
                    <a:lnTo>
                      <a:pt x="2556" y="10498"/>
                    </a:lnTo>
                    <a:lnTo>
                      <a:pt x="2242" y="9919"/>
                    </a:lnTo>
                    <a:lnTo>
                      <a:pt x="1724" y="9488"/>
                    </a:lnTo>
                    <a:lnTo>
                      <a:pt x="1531" y="10112"/>
                    </a:lnTo>
                    <a:lnTo>
                      <a:pt x="1700" y="10382"/>
                    </a:lnTo>
                    <a:lnTo>
                      <a:pt x="1928" y="10847"/>
                    </a:lnTo>
                    <a:lnTo>
                      <a:pt x="1834" y="11334"/>
                    </a:lnTo>
                    <a:lnTo>
                      <a:pt x="1810" y="11911"/>
                    </a:lnTo>
                    <a:lnTo>
                      <a:pt x="2068" y="12114"/>
                    </a:lnTo>
                    <a:lnTo>
                      <a:pt x="2178" y="12510"/>
                    </a:lnTo>
                    <a:lnTo>
                      <a:pt x="1991" y="12734"/>
                    </a:lnTo>
                    <a:lnTo>
                      <a:pt x="1669" y="12768"/>
                    </a:lnTo>
                    <a:lnTo>
                      <a:pt x="1551" y="11629"/>
                    </a:lnTo>
                    <a:lnTo>
                      <a:pt x="1105" y="11495"/>
                    </a:lnTo>
                    <a:lnTo>
                      <a:pt x="863" y="11833"/>
                    </a:lnTo>
                    <a:lnTo>
                      <a:pt x="428" y="11809"/>
                    </a:lnTo>
                    <a:lnTo>
                      <a:pt x="444" y="10906"/>
                    </a:lnTo>
                    <a:lnTo>
                      <a:pt x="314" y="10373"/>
                    </a:lnTo>
                    <a:lnTo>
                      <a:pt x="23" y="10305"/>
                    </a:lnTo>
                    <a:lnTo>
                      <a:pt x="84" y="11072"/>
                    </a:lnTo>
                    <a:lnTo>
                      <a:pt x="164" y="11604"/>
                    </a:lnTo>
                    <a:lnTo>
                      <a:pt x="188" y="12215"/>
                    </a:lnTo>
                    <a:lnTo>
                      <a:pt x="141" y="12778"/>
                    </a:lnTo>
                    <a:lnTo>
                      <a:pt x="47" y="13175"/>
                    </a:lnTo>
                    <a:lnTo>
                      <a:pt x="0" y="13515"/>
                    </a:lnTo>
                    <a:lnTo>
                      <a:pt x="306" y="13651"/>
                    </a:lnTo>
                    <a:lnTo>
                      <a:pt x="391" y="13076"/>
                    </a:lnTo>
                    <a:lnTo>
                      <a:pt x="769" y="12861"/>
                    </a:lnTo>
                    <a:lnTo>
                      <a:pt x="957" y="13382"/>
                    </a:lnTo>
                    <a:lnTo>
                      <a:pt x="1333" y="13775"/>
                    </a:lnTo>
                    <a:lnTo>
                      <a:pt x="1585" y="13911"/>
                    </a:lnTo>
                    <a:lnTo>
                      <a:pt x="1741" y="13505"/>
                    </a:lnTo>
                    <a:lnTo>
                      <a:pt x="2013" y="13958"/>
                    </a:lnTo>
                    <a:lnTo>
                      <a:pt x="2516" y="14058"/>
                    </a:lnTo>
                    <a:lnTo>
                      <a:pt x="2696" y="13494"/>
                    </a:lnTo>
                    <a:lnTo>
                      <a:pt x="2485" y="12861"/>
                    </a:lnTo>
                    <a:lnTo>
                      <a:pt x="2422" y="12432"/>
                    </a:lnTo>
                    <a:lnTo>
                      <a:pt x="2822" y="12308"/>
                    </a:lnTo>
                    <a:lnTo>
                      <a:pt x="2893" y="12818"/>
                    </a:lnTo>
                    <a:cubicBezTo>
                      <a:pt x="2695" y="13095"/>
                      <a:pt x="2706" y="13557"/>
                      <a:pt x="2917" y="13814"/>
                    </a:cubicBezTo>
                    <a:cubicBezTo>
                      <a:pt x="3063" y="13993"/>
                      <a:pt x="3272" y="14016"/>
                      <a:pt x="3435" y="13871"/>
                    </a:cubicBezTo>
                    <a:lnTo>
                      <a:pt x="3898" y="13905"/>
                    </a:lnTo>
                    <a:lnTo>
                      <a:pt x="4157" y="14041"/>
                    </a:lnTo>
                    <a:cubicBezTo>
                      <a:pt x="4345" y="14008"/>
                      <a:pt x="4534" y="13981"/>
                      <a:pt x="4723" y="13962"/>
                    </a:cubicBezTo>
                    <a:cubicBezTo>
                      <a:pt x="4883" y="13945"/>
                      <a:pt x="5042" y="13934"/>
                      <a:pt x="5203" y="13928"/>
                    </a:cubicBezTo>
                    <a:lnTo>
                      <a:pt x="5493" y="13803"/>
                    </a:lnTo>
                    <a:lnTo>
                      <a:pt x="5752" y="13248"/>
                    </a:lnTo>
                    <a:lnTo>
                      <a:pt x="5587" y="12216"/>
                    </a:lnTo>
                    <a:lnTo>
                      <a:pt x="5218" y="12250"/>
                    </a:lnTo>
                    <a:cubicBezTo>
                      <a:pt x="5045" y="12150"/>
                      <a:pt x="4851" y="12150"/>
                      <a:pt x="4678" y="12250"/>
                    </a:cubicBezTo>
                    <a:cubicBezTo>
                      <a:pt x="4514" y="12345"/>
                      <a:pt x="4380" y="12522"/>
                      <a:pt x="4301" y="12748"/>
                    </a:cubicBezTo>
                    <a:lnTo>
                      <a:pt x="3971" y="12816"/>
                    </a:lnTo>
                    <a:lnTo>
                      <a:pt x="3492" y="12681"/>
                    </a:lnTo>
                    <a:lnTo>
                      <a:pt x="3516" y="12216"/>
                    </a:lnTo>
                    <a:lnTo>
                      <a:pt x="3830" y="12092"/>
                    </a:lnTo>
                    <a:lnTo>
                      <a:pt x="4190" y="12126"/>
                    </a:lnTo>
                    <a:lnTo>
                      <a:pt x="4612" y="11921"/>
                    </a:lnTo>
                    <a:lnTo>
                      <a:pt x="5130" y="11548"/>
                    </a:lnTo>
                    <a:lnTo>
                      <a:pt x="5538" y="11719"/>
                    </a:lnTo>
                    <a:lnTo>
                      <a:pt x="5781" y="11347"/>
                    </a:lnTo>
                    <a:lnTo>
                      <a:pt x="5757" y="10950"/>
                    </a:lnTo>
                    <a:lnTo>
                      <a:pt x="5474" y="10520"/>
                    </a:lnTo>
                    <a:lnTo>
                      <a:pt x="5545" y="10078"/>
                    </a:lnTo>
                    <a:lnTo>
                      <a:pt x="5686" y="9569"/>
                    </a:lnTo>
                    <a:lnTo>
                      <a:pt x="5773" y="9070"/>
                    </a:lnTo>
                    <a:lnTo>
                      <a:pt x="5639" y="8469"/>
                    </a:lnTo>
                    <a:lnTo>
                      <a:pt x="5835" y="7692"/>
                    </a:lnTo>
                    <a:lnTo>
                      <a:pt x="5874" y="7125"/>
                    </a:lnTo>
                    <a:lnTo>
                      <a:pt x="5898" y="6467"/>
                    </a:lnTo>
                    <a:lnTo>
                      <a:pt x="6055" y="6094"/>
                    </a:lnTo>
                    <a:lnTo>
                      <a:pt x="6243" y="7171"/>
                    </a:lnTo>
                    <a:lnTo>
                      <a:pt x="6627" y="7205"/>
                    </a:lnTo>
                    <a:lnTo>
                      <a:pt x="6769" y="7534"/>
                    </a:lnTo>
                    <a:lnTo>
                      <a:pt x="6446" y="7941"/>
                    </a:lnTo>
                    <a:lnTo>
                      <a:pt x="6360" y="8406"/>
                    </a:lnTo>
                    <a:lnTo>
                      <a:pt x="6061" y="9324"/>
                    </a:lnTo>
                    <a:lnTo>
                      <a:pt x="6454" y="9494"/>
                    </a:lnTo>
                    <a:lnTo>
                      <a:pt x="6501" y="9845"/>
                    </a:lnTo>
                    <a:lnTo>
                      <a:pt x="6643" y="10262"/>
                    </a:lnTo>
                    <a:lnTo>
                      <a:pt x="6869" y="10431"/>
                    </a:lnTo>
                    <a:lnTo>
                      <a:pt x="7199" y="10805"/>
                    </a:lnTo>
                    <a:cubicBezTo>
                      <a:pt x="7319" y="10894"/>
                      <a:pt x="7445" y="10962"/>
                      <a:pt x="7576" y="11008"/>
                    </a:cubicBezTo>
                    <a:cubicBezTo>
                      <a:pt x="7740" y="11066"/>
                      <a:pt x="7910" y="11089"/>
                      <a:pt x="8079" y="11076"/>
                    </a:cubicBezTo>
                    <a:cubicBezTo>
                      <a:pt x="8180" y="10950"/>
                      <a:pt x="8282" y="10826"/>
                      <a:pt x="8385" y="10703"/>
                    </a:cubicBezTo>
                    <a:cubicBezTo>
                      <a:pt x="8537" y="10522"/>
                      <a:pt x="8692" y="10344"/>
                      <a:pt x="8848" y="10170"/>
                    </a:cubicBezTo>
                    <a:cubicBezTo>
                      <a:pt x="9056" y="10000"/>
                      <a:pt x="9309" y="9987"/>
                      <a:pt x="9524" y="10136"/>
                    </a:cubicBezTo>
                    <a:cubicBezTo>
                      <a:pt x="9653" y="10225"/>
                      <a:pt x="9759" y="10367"/>
                      <a:pt x="9831" y="10545"/>
                    </a:cubicBezTo>
                    <a:lnTo>
                      <a:pt x="10562" y="11156"/>
                    </a:lnTo>
                    <a:lnTo>
                      <a:pt x="10939" y="11575"/>
                    </a:lnTo>
                    <a:lnTo>
                      <a:pt x="11173" y="11869"/>
                    </a:lnTo>
                    <a:lnTo>
                      <a:pt x="11668" y="12527"/>
                    </a:lnTo>
                    <a:lnTo>
                      <a:pt x="11809" y="12866"/>
                    </a:lnTo>
                    <a:lnTo>
                      <a:pt x="12130" y="13385"/>
                    </a:lnTo>
                    <a:lnTo>
                      <a:pt x="12743" y="13521"/>
                    </a:lnTo>
                    <a:lnTo>
                      <a:pt x="12789" y="12670"/>
                    </a:lnTo>
                    <a:lnTo>
                      <a:pt x="12976" y="13124"/>
                    </a:lnTo>
                    <a:lnTo>
                      <a:pt x="13300" y="13380"/>
                    </a:lnTo>
                    <a:lnTo>
                      <a:pt x="13091" y="13707"/>
                    </a:lnTo>
                    <a:lnTo>
                      <a:pt x="13529" y="14077"/>
                    </a:lnTo>
                    <a:lnTo>
                      <a:pt x="14080" y="14236"/>
                    </a:lnTo>
                    <a:lnTo>
                      <a:pt x="14692" y="14678"/>
                    </a:lnTo>
                    <a:lnTo>
                      <a:pt x="14967" y="15064"/>
                    </a:lnTo>
                    <a:lnTo>
                      <a:pt x="14742" y="15356"/>
                    </a:lnTo>
                    <a:cubicBezTo>
                      <a:pt x="14636" y="15162"/>
                      <a:pt x="14437" y="15146"/>
                      <a:pt x="14318" y="15322"/>
                    </a:cubicBezTo>
                    <a:cubicBezTo>
                      <a:pt x="14192" y="15507"/>
                      <a:pt x="14214" y="15805"/>
                      <a:pt x="14334" y="16014"/>
                    </a:cubicBezTo>
                    <a:cubicBezTo>
                      <a:pt x="14459" y="16233"/>
                      <a:pt x="14659" y="16317"/>
                      <a:pt x="14821" y="16477"/>
                    </a:cubicBezTo>
                    <a:cubicBezTo>
                      <a:pt x="14992" y="16646"/>
                      <a:pt x="15117" y="16894"/>
                      <a:pt x="15175" y="17180"/>
                    </a:cubicBezTo>
                    <a:lnTo>
                      <a:pt x="15545" y="17848"/>
                    </a:lnTo>
                    <a:lnTo>
                      <a:pt x="16056" y="18257"/>
                    </a:lnTo>
                    <a:lnTo>
                      <a:pt x="16488" y="18620"/>
                    </a:lnTo>
                    <a:lnTo>
                      <a:pt x="17344" y="19017"/>
                    </a:lnTo>
                    <a:lnTo>
                      <a:pt x="17565" y="19686"/>
                    </a:lnTo>
                    <a:lnTo>
                      <a:pt x="17776" y="19924"/>
                    </a:lnTo>
                    <a:cubicBezTo>
                      <a:pt x="17877" y="19983"/>
                      <a:pt x="17976" y="20047"/>
                      <a:pt x="18073" y="20116"/>
                    </a:cubicBezTo>
                    <a:cubicBezTo>
                      <a:pt x="18211" y="20212"/>
                      <a:pt x="18344" y="20318"/>
                      <a:pt x="18475" y="20433"/>
                    </a:cubicBezTo>
                    <a:lnTo>
                      <a:pt x="18843" y="20727"/>
                    </a:lnTo>
                    <a:cubicBezTo>
                      <a:pt x="19008" y="20916"/>
                      <a:pt x="19184" y="21083"/>
                      <a:pt x="19370" y="21226"/>
                    </a:cubicBezTo>
                    <a:cubicBezTo>
                      <a:pt x="19573" y="21381"/>
                      <a:pt x="19786" y="21507"/>
                      <a:pt x="20006" y="21600"/>
                    </a:cubicBezTo>
                    <a:lnTo>
                      <a:pt x="20217" y="21329"/>
                    </a:lnTo>
                    <a:cubicBezTo>
                      <a:pt x="20232" y="21155"/>
                      <a:pt x="20310" y="21005"/>
                      <a:pt x="20421" y="20934"/>
                    </a:cubicBezTo>
                    <a:cubicBezTo>
                      <a:pt x="20556" y="20847"/>
                      <a:pt x="20708" y="20895"/>
                      <a:pt x="20853" y="20934"/>
                    </a:cubicBezTo>
                    <a:cubicBezTo>
                      <a:pt x="21009" y="20976"/>
                      <a:pt x="21166" y="21006"/>
                      <a:pt x="21325" y="21024"/>
                    </a:cubicBezTo>
                    <a:lnTo>
                      <a:pt x="21600" y="20832"/>
                    </a:lnTo>
                    <a:lnTo>
                      <a:pt x="21600" y="20196"/>
                    </a:lnTo>
                    <a:lnTo>
                      <a:pt x="21529" y="19901"/>
                    </a:lnTo>
                    <a:lnTo>
                      <a:pt x="21396" y="19494"/>
                    </a:lnTo>
                    <a:lnTo>
                      <a:pt x="21122" y="18883"/>
                    </a:lnTo>
                    <a:lnTo>
                      <a:pt x="20697" y="18284"/>
                    </a:lnTo>
                    <a:lnTo>
                      <a:pt x="20462" y="17843"/>
                    </a:lnTo>
                    <a:lnTo>
                      <a:pt x="20351" y="17105"/>
                    </a:lnTo>
                    <a:lnTo>
                      <a:pt x="20092" y="16188"/>
                    </a:lnTo>
                    <a:lnTo>
                      <a:pt x="19550" y="15781"/>
                    </a:lnTo>
                    <a:lnTo>
                      <a:pt x="19056" y="15102"/>
                    </a:lnTo>
                    <a:lnTo>
                      <a:pt x="19103" y="14614"/>
                    </a:lnTo>
                    <a:lnTo>
                      <a:pt x="19378" y="14082"/>
                    </a:lnTo>
                    <a:lnTo>
                      <a:pt x="19520" y="13539"/>
                    </a:lnTo>
                    <a:lnTo>
                      <a:pt x="19339" y="12845"/>
                    </a:lnTo>
                    <a:lnTo>
                      <a:pt x="19425" y="12302"/>
                    </a:lnTo>
                    <a:cubicBezTo>
                      <a:pt x="19354" y="12106"/>
                      <a:pt x="19267" y="11924"/>
                      <a:pt x="19166" y="11757"/>
                    </a:cubicBezTo>
                    <a:cubicBezTo>
                      <a:pt x="19038" y="11546"/>
                      <a:pt x="18890" y="11362"/>
                      <a:pt x="18725" y="11213"/>
                    </a:cubicBezTo>
                    <a:cubicBezTo>
                      <a:pt x="18709" y="10836"/>
                      <a:pt x="18715" y="10457"/>
                      <a:pt x="18742" y="10081"/>
                    </a:cubicBezTo>
                    <a:cubicBezTo>
                      <a:pt x="18778" y="9593"/>
                      <a:pt x="18850" y="9109"/>
                      <a:pt x="18844" y="8618"/>
                    </a:cubicBezTo>
                    <a:cubicBezTo>
                      <a:pt x="18840" y="8191"/>
                      <a:pt x="18776" y="7766"/>
                      <a:pt x="18632" y="7393"/>
                    </a:cubicBezTo>
                    <a:cubicBezTo>
                      <a:pt x="18466" y="6963"/>
                      <a:pt x="18202" y="6628"/>
                      <a:pt x="17886" y="6443"/>
                    </a:cubicBezTo>
                    <a:lnTo>
                      <a:pt x="17218" y="5830"/>
                    </a:lnTo>
                    <a:lnTo>
                      <a:pt x="17030" y="5628"/>
                    </a:lnTo>
                    <a:lnTo>
                      <a:pt x="16513" y="5379"/>
                    </a:lnTo>
                    <a:lnTo>
                      <a:pt x="16208" y="5209"/>
                    </a:lnTo>
                    <a:lnTo>
                      <a:pt x="15862" y="4869"/>
                    </a:lnTo>
                    <a:lnTo>
                      <a:pt x="15516" y="4632"/>
                    </a:lnTo>
                    <a:lnTo>
                      <a:pt x="15304" y="3986"/>
                    </a:lnTo>
                    <a:lnTo>
                      <a:pt x="14889" y="3727"/>
                    </a:lnTo>
                    <a:lnTo>
                      <a:pt x="14606" y="3168"/>
                    </a:lnTo>
                    <a:lnTo>
                      <a:pt x="14215" y="2823"/>
                    </a:lnTo>
                    <a:lnTo>
                      <a:pt x="13904" y="2916"/>
                    </a:lnTo>
                    <a:lnTo>
                      <a:pt x="14115" y="3368"/>
                    </a:lnTo>
                    <a:lnTo>
                      <a:pt x="14373" y="3705"/>
                    </a:lnTo>
                    <a:lnTo>
                      <a:pt x="13832" y="3433"/>
                    </a:lnTo>
                    <a:lnTo>
                      <a:pt x="13486" y="3229"/>
                    </a:lnTo>
                    <a:lnTo>
                      <a:pt x="13109" y="3127"/>
                    </a:lnTo>
                    <a:lnTo>
                      <a:pt x="13376" y="2869"/>
                    </a:lnTo>
                    <a:lnTo>
                      <a:pt x="13633" y="2667"/>
                    </a:lnTo>
                    <a:lnTo>
                      <a:pt x="13224" y="2262"/>
                    </a:lnTo>
                    <a:lnTo>
                      <a:pt x="12902" y="2205"/>
                    </a:lnTo>
                    <a:lnTo>
                      <a:pt x="12369" y="2310"/>
                    </a:lnTo>
                    <a:cubicBezTo>
                      <a:pt x="12246" y="2320"/>
                      <a:pt x="12125" y="2273"/>
                      <a:pt x="12024" y="2175"/>
                    </a:cubicBezTo>
                    <a:cubicBezTo>
                      <a:pt x="11913" y="2069"/>
                      <a:pt x="11834" y="1912"/>
                      <a:pt x="11740" y="1777"/>
                    </a:cubicBezTo>
                    <a:cubicBezTo>
                      <a:pt x="11554" y="1508"/>
                      <a:pt x="11315" y="1328"/>
                      <a:pt x="11056" y="1261"/>
                    </a:cubicBezTo>
                    <a:cubicBezTo>
                      <a:pt x="10964" y="1225"/>
                      <a:pt x="10868" y="1298"/>
                      <a:pt x="10836" y="1427"/>
                    </a:cubicBezTo>
                    <a:cubicBezTo>
                      <a:pt x="10791" y="1608"/>
                      <a:pt x="10883" y="1799"/>
                      <a:pt x="11016" y="1802"/>
                    </a:cubicBezTo>
                    <a:lnTo>
                      <a:pt x="10545" y="1702"/>
                    </a:lnTo>
                    <a:lnTo>
                      <a:pt x="10279" y="1238"/>
                    </a:lnTo>
                    <a:lnTo>
                      <a:pt x="9981" y="768"/>
                    </a:lnTo>
                    <a:cubicBezTo>
                      <a:pt x="9877" y="581"/>
                      <a:pt x="9753" y="421"/>
                      <a:pt x="9612" y="294"/>
                    </a:cubicBezTo>
                    <a:cubicBezTo>
                      <a:pt x="9446" y="145"/>
                      <a:pt x="9262" y="45"/>
                      <a:pt x="9069" y="0"/>
                    </a:cubicBezTo>
                    <a:lnTo>
                      <a:pt x="8724" y="38"/>
                    </a:lnTo>
                    <a:lnTo>
                      <a:pt x="8676" y="704"/>
                    </a:lnTo>
                    <a:lnTo>
                      <a:pt x="8559" y="1135"/>
                    </a:lnTo>
                    <a:lnTo>
                      <a:pt x="7961" y="999"/>
                    </a:lnTo>
                    <a:lnTo>
                      <a:pt x="7560" y="933"/>
                    </a:lnTo>
                    <a:lnTo>
                      <a:pt x="7443" y="1306"/>
                    </a:lnTo>
                    <a:lnTo>
                      <a:pt x="7127" y="1309"/>
                    </a:lnTo>
                    <a:lnTo>
                      <a:pt x="6632" y="1751"/>
                    </a:lnTo>
                    <a:lnTo>
                      <a:pt x="6491" y="2171"/>
                    </a:lnTo>
                    <a:lnTo>
                      <a:pt x="6349" y="2646"/>
                    </a:lnTo>
                    <a:lnTo>
                      <a:pt x="6396" y="3143"/>
                    </a:lnTo>
                    <a:lnTo>
                      <a:pt x="6679" y="3404"/>
                    </a:lnTo>
                    <a:lnTo>
                      <a:pt x="6539" y="3969"/>
                    </a:lnTo>
                    <a:lnTo>
                      <a:pt x="6273" y="3957"/>
                    </a:lnTo>
                    <a:lnTo>
                      <a:pt x="6187" y="4296"/>
                    </a:lnTo>
                    <a:lnTo>
                      <a:pt x="6053" y="4782"/>
                    </a:lnTo>
                    <a:lnTo>
                      <a:pt x="6124" y="5338"/>
                    </a:lnTo>
                    <a:lnTo>
                      <a:pt x="5983" y="5717"/>
                    </a:lnTo>
                    <a:lnTo>
                      <a:pt x="5828" y="5062"/>
                    </a:lnTo>
                    <a:lnTo>
                      <a:pt x="5828" y="4723"/>
                    </a:lnTo>
                    <a:lnTo>
                      <a:pt x="5455" y="4385"/>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3" name="íṩḻíde"/>
              <p:cNvSpPr/>
              <p:nvPr/>
            </p:nvSpPr>
            <p:spPr>
              <a:xfrm>
                <a:off x="11345824" y="397943"/>
                <a:ext cx="28740" cy="35995"/>
              </a:xfrm>
              <a:custGeom>
                <a:avLst/>
                <a:gdLst/>
                <a:ahLst/>
                <a:cxnLst>
                  <a:cxn ang="0">
                    <a:pos x="wd2" y="hd2"/>
                  </a:cxn>
                  <a:cxn ang="5400000">
                    <a:pos x="wd2" y="hd2"/>
                  </a:cxn>
                  <a:cxn ang="10800000">
                    <a:pos x="wd2" y="hd2"/>
                  </a:cxn>
                  <a:cxn ang="16200000">
                    <a:pos x="wd2" y="hd2"/>
                  </a:cxn>
                </a:cxnLst>
                <a:rect l="0" t="0" r="r" b="b"/>
                <a:pathLst>
                  <a:path w="21600" h="21600" extrusionOk="0">
                    <a:moveTo>
                      <a:pt x="4554" y="0"/>
                    </a:moveTo>
                    <a:lnTo>
                      <a:pt x="12145" y="2252"/>
                    </a:lnTo>
                    <a:lnTo>
                      <a:pt x="17508" y="4147"/>
                    </a:lnTo>
                    <a:lnTo>
                      <a:pt x="21305" y="11063"/>
                    </a:lnTo>
                    <a:lnTo>
                      <a:pt x="21600" y="19260"/>
                    </a:lnTo>
                    <a:lnTo>
                      <a:pt x="16900" y="20658"/>
                    </a:lnTo>
                    <a:lnTo>
                      <a:pt x="10708" y="21600"/>
                    </a:lnTo>
                    <a:lnTo>
                      <a:pt x="6468" y="17037"/>
                    </a:lnTo>
                    <a:lnTo>
                      <a:pt x="0" y="12815"/>
                    </a:lnTo>
                    <a:lnTo>
                      <a:pt x="1830" y="6252"/>
                    </a:lnTo>
                    <a:lnTo>
                      <a:pt x="576" y="2013"/>
                    </a:lnTo>
                    <a:lnTo>
                      <a:pt x="4554"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4" name="îś1îďè"/>
              <p:cNvSpPr/>
              <p:nvPr/>
            </p:nvSpPr>
            <p:spPr>
              <a:xfrm>
                <a:off x="11369944" y="381123"/>
                <a:ext cx="10671" cy="16811"/>
              </a:xfrm>
              <a:custGeom>
                <a:avLst/>
                <a:gdLst/>
                <a:ahLst/>
                <a:cxnLst>
                  <a:cxn ang="0">
                    <a:pos x="wd2" y="hd2"/>
                  </a:cxn>
                  <a:cxn ang="5400000">
                    <a:pos x="wd2" y="hd2"/>
                  </a:cxn>
                  <a:cxn ang="10800000">
                    <a:pos x="wd2" y="hd2"/>
                  </a:cxn>
                  <a:cxn ang="16200000">
                    <a:pos x="wd2" y="hd2"/>
                  </a:cxn>
                </a:cxnLst>
                <a:rect l="0" t="0" r="r" b="b"/>
                <a:pathLst>
                  <a:path w="21600" h="21600" extrusionOk="0">
                    <a:moveTo>
                      <a:pt x="7065" y="0"/>
                    </a:moveTo>
                    <a:lnTo>
                      <a:pt x="19230" y="6996"/>
                    </a:lnTo>
                    <a:lnTo>
                      <a:pt x="21600" y="18575"/>
                    </a:lnTo>
                    <a:lnTo>
                      <a:pt x="7846" y="21600"/>
                    </a:lnTo>
                    <a:lnTo>
                      <a:pt x="0" y="15332"/>
                    </a:lnTo>
                    <a:lnTo>
                      <a:pt x="7065"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5" name="iṥḷiďe"/>
              <p:cNvSpPr/>
              <p:nvPr/>
            </p:nvSpPr>
            <p:spPr>
              <a:xfrm>
                <a:off x="11300395" y="401946"/>
                <a:ext cx="30547" cy="33818"/>
              </a:xfrm>
              <a:custGeom>
                <a:avLst/>
                <a:gdLst/>
                <a:ahLst/>
                <a:cxnLst>
                  <a:cxn ang="0">
                    <a:pos x="wd2" y="hd2"/>
                  </a:cxn>
                  <a:cxn ang="5400000">
                    <a:pos x="wd2" y="hd2"/>
                  </a:cxn>
                  <a:cxn ang="10800000">
                    <a:pos x="wd2" y="hd2"/>
                  </a:cxn>
                  <a:cxn ang="16200000">
                    <a:pos x="wd2" y="hd2"/>
                  </a:cxn>
                </a:cxnLst>
                <a:rect l="0" t="0" r="r" b="b"/>
                <a:pathLst>
                  <a:path w="21600" h="21600" extrusionOk="0">
                    <a:moveTo>
                      <a:pt x="7034" y="4084"/>
                    </a:moveTo>
                    <a:lnTo>
                      <a:pt x="14037" y="951"/>
                    </a:lnTo>
                    <a:lnTo>
                      <a:pt x="20768" y="0"/>
                    </a:lnTo>
                    <a:lnTo>
                      <a:pt x="21600" y="4466"/>
                    </a:lnTo>
                    <a:lnTo>
                      <a:pt x="21600" y="9462"/>
                    </a:lnTo>
                    <a:lnTo>
                      <a:pt x="18270" y="14709"/>
                    </a:lnTo>
                    <a:lnTo>
                      <a:pt x="11767" y="21600"/>
                    </a:lnTo>
                    <a:lnTo>
                      <a:pt x="5959" y="21600"/>
                    </a:lnTo>
                    <a:lnTo>
                      <a:pt x="4656" y="12656"/>
                    </a:lnTo>
                    <a:lnTo>
                      <a:pt x="987" y="11920"/>
                    </a:lnTo>
                    <a:lnTo>
                      <a:pt x="0" y="7424"/>
                    </a:lnTo>
                    <a:lnTo>
                      <a:pt x="7034" y="4084"/>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6" name="ïŝḷíḍè"/>
              <p:cNvSpPr/>
              <p:nvPr/>
            </p:nvSpPr>
            <p:spPr>
              <a:xfrm>
                <a:off x="11247388" y="420891"/>
                <a:ext cx="90736" cy="64263"/>
              </a:xfrm>
              <a:custGeom>
                <a:avLst/>
                <a:gdLst/>
                <a:ahLst/>
                <a:cxnLst>
                  <a:cxn ang="0">
                    <a:pos x="wd2" y="hd2"/>
                  </a:cxn>
                  <a:cxn ang="5400000">
                    <a:pos x="wd2" y="hd2"/>
                  </a:cxn>
                  <a:cxn ang="10800000">
                    <a:pos x="wd2" y="hd2"/>
                  </a:cxn>
                  <a:cxn ang="16200000">
                    <a:pos x="wd2" y="hd2"/>
                  </a:cxn>
                </a:cxnLst>
                <a:rect l="0" t="0" r="r" b="b"/>
                <a:pathLst>
                  <a:path w="21600" h="21600" extrusionOk="0">
                    <a:moveTo>
                      <a:pt x="10135" y="116"/>
                    </a:moveTo>
                    <a:lnTo>
                      <a:pt x="7736" y="0"/>
                    </a:lnTo>
                    <a:lnTo>
                      <a:pt x="5503" y="1867"/>
                    </a:lnTo>
                    <a:lnTo>
                      <a:pt x="3311" y="3631"/>
                    </a:lnTo>
                    <a:lnTo>
                      <a:pt x="0" y="5601"/>
                    </a:lnTo>
                    <a:lnTo>
                      <a:pt x="553" y="8428"/>
                    </a:lnTo>
                    <a:lnTo>
                      <a:pt x="3528" y="11857"/>
                    </a:lnTo>
                    <a:lnTo>
                      <a:pt x="4929" y="13233"/>
                    </a:lnTo>
                    <a:lnTo>
                      <a:pt x="8513" y="9615"/>
                    </a:lnTo>
                    <a:lnTo>
                      <a:pt x="6289" y="14923"/>
                    </a:lnTo>
                    <a:lnTo>
                      <a:pt x="6937" y="17404"/>
                    </a:lnTo>
                    <a:lnTo>
                      <a:pt x="9406" y="17404"/>
                    </a:lnTo>
                    <a:lnTo>
                      <a:pt x="8624" y="20231"/>
                    </a:lnTo>
                    <a:lnTo>
                      <a:pt x="12079" y="21600"/>
                    </a:lnTo>
                    <a:cubicBezTo>
                      <a:pt x="12715" y="21450"/>
                      <a:pt x="13354" y="21318"/>
                      <a:pt x="13994" y="21204"/>
                    </a:cubicBezTo>
                    <a:cubicBezTo>
                      <a:pt x="14954" y="21034"/>
                      <a:pt x="15918" y="20905"/>
                      <a:pt x="16883" y="20817"/>
                    </a:cubicBezTo>
                    <a:cubicBezTo>
                      <a:pt x="17565" y="20989"/>
                      <a:pt x="18268" y="20853"/>
                      <a:pt x="18892" y="20429"/>
                    </a:cubicBezTo>
                    <a:cubicBezTo>
                      <a:pt x="19533" y="19993"/>
                      <a:pt x="20057" y="19276"/>
                      <a:pt x="20386" y="18385"/>
                    </a:cubicBezTo>
                    <a:lnTo>
                      <a:pt x="21600" y="14899"/>
                    </a:lnTo>
                    <a:lnTo>
                      <a:pt x="21180" y="11865"/>
                    </a:lnTo>
                    <a:lnTo>
                      <a:pt x="18798" y="12063"/>
                    </a:lnTo>
                    <a:lnTo>
                      <a:pt x="17958" y="8907"/>
                    </a:lnTo>
                    <a:lnTo>
                      <a:pt x="15762" y="9558"/>
                    </a:lnTo>
                    <a:lnTo>
                      <a:pt x="14689" y="13250"/>
                    </a:lnTo>
                    <a:lnTo>
                      <a:pt x="13714" y="10490"/>
                    </a:lnTo>
                    <a:lnTo>
                      <a:pt x="13159" y="8132"/>
                    </a:lnTo>
                    <a:lnTo>
                      <a:pt x="13585" y="4909"/>
                    </a:lnTo>
                    <a:lnTo>
                      <a:pt x="13445" y="2799"/>
                    </a:lnTo>
                    <a:lnTo>
                      <a:pt x="10836" y="6483"/>
                    </a:lnTo>
                    <a:lnTo>
                      <a:pt x="10001" y="4769"/>
                    </a:lnTo>
                    <a:lnTo>
                      <a:pt x="11116" y="3393"/>
                    </a:lnTo>
                    <a:lnTo>
                      <a:pt x="11945" y="928"/>
                    </a:lnTo>
                    <a:lnTo>
                      <a:pt x="10135" y="116"/>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7" name="ïṥlïde"/>
              <p:cNvSpPr/>
              <p:nvPr/>
            </p:nvSpPr>
            <p:spPr>
              <a:xfrm>
                <a:off x="11344467" y="494942"/>
                <a:ext cx="45855" cy="60587"/>
              </a:xfrm>
              <a:custGeom>
                <a:avLst/>
                <a:gdLst/>
                <a:ahLst/>
                <a:cxnLst>
                  <a:cxn ang="0">
                    <a:pos x="wd2" y="hd2"/>
                  </a:cxn>
                  <a:cxn ang="5400000">
                    <a:pos x="wd2" y="hd2"/>
                  </a:cxn>
                  <a:cxn ang="10800000">
                    <a:pos x="wd2" y="hd2"/>
                  </a:cxn>
                  <a:cxn ang="16200000">
                    <a:pos x="wd2" y="hd2"/>
                  </a:cxn>
                </a:cxnLst>
                <a:rect l="0" t="0" r="r" b="b"/>
                <a:pathLst>
                  <a:path w="21516" h="21281" extrusionOk="0">
                    <a:moveTo>
                      <a:pt x="16062" y="145"/>
                    </a:moveTo>
                    <a:lnTo>
                      <a:pt x="18559" y="1996"/>
                    </a:lnTo>
                    <a:lnTo>
                      <a:pt x="18755" y="4746"/>
                    </a:lnTo>
                    <a:lnTo>
                      <a:pt x="21516" y="7829"/>
                    </a:lnTo>
                    <a:lnTo>
                      <a:pt x="20964" y="11197"/>
                    </a:lnTo>
                    <a:lnTo>
                      <a:pt x="19031" y="14918"/>
                    </a:lnTo>
                    <a:lnTo>
                      <a:pt x="18479" y="18087"/>
                    </a:lnTo>
                    <a:lnTo>
                      <a:pt x="15084" y="20077"/>
                    </a:lnTo>
                    <a:cubicBezTo>
                      <a:pt x="14091" y="20966"/>
                      <a:pt x="12556" y="21409"/>
                      <a:pt x="11023" y="21249"/>
                    </a:cubicBezTo>
                    <a:cubicBezTo>
                      <a:pt x="7381" y="20867"/>
                      <a:pt x="5464" y="17810"/>
                      <a:pt x="7399" y="15469"/>
                    </a:cubicBezTo>
                    <a:lnTo>
                      <a:pt x="1984" y="15469"/>
                    </a:lnTo>
                    <a:lnTo>
                      <a:pt x="10" y="10379"/>
                    </a:lnTo>
                    <a:cubicBezTo>
                      <a:pt x="-84" y="9375"/>
                      <a:pt x="478" y="8398"/>
                      <a:pt x="1518" y="7760"/>
                    </a:cubicBezTo>
                    <a:cubicBezTo>
                      <a:pt x="3296" y="6669"/>
                      <a:pt x="5899" y="6789"/>
                      <a:pt x="7484" y="8036"/>
                    </a:cubicBezTo>
                    <a:cubicBezTo>
                      <a:pt x="7545" y="9180"/>
                      <a:pt x="9290" y="9808"/>
                      <a:pt x="10523" y="9130"/>
                    </a:cubicBezTo>
                    <a:cubicBezTo>
                      <a:pt x="11635" y="8518"/>
                      <a:pt x="11430" y="7310"/>
                      <a:pt x="10799" y="6305"/>
                    </a:cubicBezTo>
                    <a:cubicBezTo>
                      <a:pt x="9787" y="4695"/>
                      <a:pt x="8151" y="3351"/>
                      <a:pt x="6104" y="2446"/>
                    </a:cubicBezTo>
                    <a:cubicBezTo>
                      <a:pt x="6962" y="1800"/>
                      <a:pt x="7958" y="1265"/>
                      <a:pt x="9050" y="862"/>
                    </a:cubicBezTo>
                    <a:cubicBezTo>
                      <a:pt x="11222" y="61"/>
                      <a:pt x="13682" y="-191"/>
                      <a:pt x="16062" y="145"/>
                    </a:cubicBez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38" name="ïṥļïḋé"/>
              <p:cNvSpPr/>
              <p:nvPr/>
            </p:nvSpPr>
            <p:spPr>
              <a:xfrm>
                <a:off x="10637090" y="397426"/>
                <a:ext cx="1824180" cy="1712820"/>
              </a:xfrm>
              <a:custGeom>
                <a:avLst/>
                <a:gdLst/>
                <a:ahLst/>
                <a:cxnLst>
                  <a:cxn ang="0">
                    <a:pos x="wd2" y="hd2"/>
                  </a:cxn>
                  <a:cxn ang="5400000">
                    <a:pos x="wd2" y="hd2"/>
                  </a:cxn>
                  <a:cxn ang="10800000">
                    <a:pos x="wd2" y="hd2"/>
                  </a:cxn>
                  <a:cxn ang="16200000">
                    <a:pos x="wd2" y="hd2"/>
                  </a:cxn>
                </a:cxnLst>
                <a:rect l="0" t="0" r="r" b="b"/>
                <a:pathLst>
                  <a:path w="21600" h="21600" extrusionOk="0">
                    <a:moveTo>
                      <a:pt x="6982" y="827"/>
                    </a:moveTo>
                    <a:lnTo>
                      <a:pt x="7131" y="835"/>
                    </a:lnTo>
                    <a:lnTo>
                      <a:pt x="7235" y="824"/>
                    </a:lnTo>
                    <a:lnTo>
                      <a:pt x="7298" y="913"/>
                    </a:lnTo>
                    <a:lnTo>
                      <a:pt x="7325" y="1000"/>
                    </a:lnTo>
                    <a:lnTo>
                      <a:pt x="7441" y="1022"/>
                    </a:lnTo>
                    <a:lnTo>
                      <a:pt x="7487" y="1088"/>
                    </a:lnTo>
                    <a:lnTo>
                      <a:pt x="7527" y="1212"/>
                    </a:lnTo>
                    <a:lnTo>
                      <a:pt x="7603" y="1298"/>
                    </a:lnTo>
                    <a:lnTo>
                      <a:pt x="7603" y="1387"/>
                    </a:lnTo>
                    <a:lnTo>
                      <a:pt x="7656" y="1456"/>
                    </a:lnTo>
                    <a:lnTo>
                      <a:pt x="7774" y="1483"/>
                    </a:lnTo>
                    <a:lnTo>
                      <a:pt x="7846" y="1517"/>
                    </a:lnTo>
                    <a:lnTo>
                      <a:pt x="7900" y="1570"/>
                    </a:lnTo>
                    <a:cubicBezTo>
                      <a:pt x="7875" y="1614"/>
                      <a:pt x="7901" y="1671"/>
                      <a:pt x="7949" y="1678"/>
                    </a:cubicBezTo>
                    <a:cubicBezTo>
                      <a:pt x="8022" y="1689"/>
                      <a:pt x="8065" y="1593"/>
                      <a:pt x="8011" y="1539"/>
                    </a:cubicBezTo>
                    <a:lnTo>
                      <a:pt x="8004" y="1414"/>
                    </a:lnTo>
                    <a:lnTo>
                      <a:pt x="8064" y="1310"/>
                    </a:lnTo>
                    <a:lnTo>
                      <a:pt x="8148" y="1280"/>
                    </a:lnTo>
                    <a:lnTo>
                      <a:pt x="8245" y="1273"/>
                    </a:lnTo>
                    <a:lnTo>
                      <a:pt x="8314" y="1372"/>
                    </a:lnTo>
                    <a:lnTo>
                      <a:pt x="8307" y="1465"/>
                    </a:lnTo>
                    <a:lnTo>
                      <a:pt x="8250" y="1544"/>
                    </a:lnTo>
                    <a:lnTo>
                      <a:pt x="8238" y="1638"/>
                    </a:lnTo>
                    <a:lnTo>
                      <a:pt x="8280" y="1741"/>
                    </a:lnTo>
                    <a:lnTo>
                      <a:pt x="8252" y="1852"/>
                    </a:lnTo>
                    <a:lnTo>
                      <a:pt x="8315" y="2016"/>
                    </a:lnTo>
                    <a:lnTo>
                      <a:pt x="8370" y="2072"/>
                    </a:lnTo>
                    <a:lnTo>
                      <a:pt x="8444" y="2116"/>
                    </a:lnTo>
                    <a:lnTo>
                      <a:pt x="8525" y="2102"/>
                    </a:lnTo>
                    <a:lnTo>
                      <a:pt x="8606" y="2124"/>
                    </a:lnTo>
                    <a:lnTo>
                      <a:pt x="8558" y="2220"/>
                    </a:lnTo>
                    <a:lnTo>
                      <a:pt x="8485" y="2205"/>
                    </a:lnTo>
                    <a:lnTo>
                      <a:pt x="8462" y="2284"/>
                    </a:lnTo>
                    <a:lnTo>
                      <a:pt x="8441" y="2449"/>
                    </a:lnTo>
                    <a:lnTo>
                      <a:pt x="8379" y="2618"/>
                    </a:lnTo>
                    <a:lnTo>
                      <a:pt x="8312" y="2588"/>
                    </a:lnTo>
                    <a:lnTo>
                      <a:pt x="8203" y="2531"/>
                    </a:lnTo>
                    <a:lnTo>
                      <a:pt x="8124" y="2598"/>
                    </a:lnTo>
                    <a:lnTo>
                      <a:pt x="8205" y="2699"/>
                    </a:lnTo>
                    <a:cubicBezTo>
                      <a:pt x="8263" y="2733"/>
                      <a:pt x="8323" y="2760"/>
                      <a:pt x="8386" y="2780"/>
                    </a:cubicBezTo>
                    <a:cubicBezTo>
                      <a:pt x="8432" y="2794"/>
                      <a:pt x="8479" y="2805"/>
                      <a:pt x="8525" y="2795"/>
                    </a:cubicBezTo>
                    <a:cubicBezTo>
                      <a:pt x="8571" y="2785"/>
                      <a:pt x="8611" y="2757"/>
                      <a:pt x="8637" y="2716"/>
                    </a:cubicBezTo>
                    <a:lnTo>
                      <a:pt x="8664" y="2637"/>
                    </a:lnTo>
                    <a:lnTo>
                      <a:pt x="8584" y="2645"/>
                    </a:lnTo>
                    <a:cubicBezTo>
                      <a:pt x="8554" y="2675"/>
                      <a:pt x="8510" y="2681"/>
                      <a:pt x="8473" y="2662"/>
                    </a:cubicBezTo>
                    <a:cubicBezTo>
                      <a:pt x="8359" y="2599"/>
                      <a:pt x="8398" y="2415"/>
                      <a:pt x="8527" y="2412"/>
                    </a:cubicBezTo>
                    <a:lnTo>
                      <a:pt x="8630" y="2449"/>
                    </a:lnTo>
                    <a:lnTo>
                      <a:pt x="8693" y="2335"/>
                    </a:lnTo>
                    <a:lnTo>
                      <a:pt x="8728" y="2264"/>
                    </a:lnTo>
                    <a:lnTo>
                      <a:pt x="8813" y="2264"/>
                    </a:lnTo>
                    <a:lnTo>
                      <a:pt x="8883" y="2328"/>
                    </a:lnTo>
                    <a:lnTo>
                      <a:pt x="8913" y="2180"/>
                    </a:lnTo>
                    <a:lnTo>
                      <a:pt x="8888" y="2034"/>
                    </a:lnTo>
                    <a:lnTo>
                      <a:pt x="8901" y="1920"/>
                    </a:lnTo>
                    <a:lnTo>
                      <a:pt x="8955" y="1834"/>
                    </a:lnTo>
                    <a:cubicBezTo>
                      <a:pt x="8964" y="1773"/>
                      <a:pt x="8971" y="1712"/>
                      <a:pt x="8975" y="1651"/>
                    </a:cubicBezTo>
                    <a:cubicBezTo>
                      <a:pt x="8979" y="1601"/>
                      <a:pt x="8982" y="1552"/>
                      <a:pt x="8982" y="1502"/>
                    </a:cubicBezTo>
                    <a:lnTo>
                      <a:pt x="8975" y="1347"/>
                    </a:lnTo>
                    <a:cubicBezTo>
                      <a:pt x="8984" y="1319"/>
                      <a:pt x="9001" y="1296"/>
                      <a:pt x="9024" y="1280"/>
                    </a:cubicBezTo>
                    <a:cubicBezTo>
                      <a:pt x="9068" y="1251"/>
                      <a:pt x="9123" y="1256"/>
                      <a:pt x="9175" y="1258"/>
                    </a:cubicBezTo>
                    <a:cubicBezTo>
                      <a:pt x="9214" y="1260"/>
                      <a:pt x="9254" y="1260"/>
                      <a:pt x="9293" y="1258"/>
                    </a:cubicBezTo>
                    <a:lnTo>
                      <a:pt x="9383" y="1324"/>
                    </a:lnTo>
                    <a:lnTo>
                      <a:pt x="9342" y="1409"/>
                    </a:lnTo>
                    <a:lnTo>
                      <a:pt x="9274" y="1569"/>
                    </a:lnTo>
                    <a:lnTo>
                      <a:pt x="9178" y="1638"/>
                    </a:lnTo>
                    <a:lnTo>
                      <a:pt x="9194" y="1866"/>
                    </a:lnTo>
                    <a:lnTo>
                      <a:pt x="9194" y="1997"/>
                    </a:lnTo>
                    <a:lnTo>
                      <a:pt x="9264" y="2101"/>
                    </a:lnTo>
                    <a:cubicBezTo>
                      <a:pt x="9307" y="2131"/>
                      <a:pt x="9342" y="2173"/>
                      <a:pt x="9366" y="2222"/>
                    </a:cubicBezTo>
                    <a:cubicBezTo>
                      <a:pt x="9382" y="2255"/>
                      <a:pt x="9393" y="2291"/>
                      <a:pt x="9399" y="2328"/>
                    </a:cubicBezTo>
                    <a:lnTo>
                      <a:pt x="9482" y="2336"/>
                    </a:lnTo>
                    <a:lnTo>
                      <a:pt x="9556" y="2400"/>
                    </a:lnTo>
                    <a:cubicBezTo>
                      <a:pt x="9583" y="2419"/>
                      <a:pt x="9608" y="2443"/>
                      <a:pt x="9630" y="2469"/>
                    </a:cubicBezTo>
                    <a:cubicBezTo>
                      <a:pt x="9660" y="2506"/>
                      <a:pt x="9685" y="2549"/>
                      <a:pt x="9702" y="2595"/>
                    </a:cubicBezTo>
                    <a:cubicBezTo>
                      <a:pt x="9712" y="2619"/>
                      <a:pt x="9722" y="2644"/>
                      <a:pt x="9732" y="2668"/>
                    </a:cubicBezTo>
                    <a:cubicBezTo>
                      <a:pt x="9742" y="2692"/>
                      <a:pt x="9752" y="2716"/>
                      <a:pt x="9762" y="2740"/>
                    </a:cubicBezTo>
                    <a:lnTo>
                      <a:pt x="9811" y="2856"/>
                    </a:lnTo>
                    <a:lnTo>
                      <a:pt x="9887" y="2814"/>
                    </a:lnTo>
                    <a:lnTo>
                      <a:pt x="9859" y="2582"/>
                    </a:lnTo>
                    <a:lnTo>
                      <a:pt x="9928" y="2479"/>
                    </a:lnTo>
                    <a:lnTo>
                      <a:pt x="9921" y="2310"/>
                    </a:lnTo>
                    <a:lnTo>
                      <a:pt x="9875" y="2239"/>
                    </a:lnTo>
                    <a:lnTo>
                      <a:pt x="9712" y="2214"/>
                    </a:lnTo>
                    <a:lnTo>
                      <a:pt x="9622" y="2125"/>
                    </a:lnTo>
                    <a:lnTo>
                      <a:pt x="9548" y="1994"/>
                    </a:lnTo>
                    <a:lnTo>
                      <a:pt x="9500" y="1935"/>
                    </a:lnTo>
                    <a:lnTo>
                      <a:pt x="9451" y="1765"/>
                    </a:lnTo>
                    <a:lnTo>
                      <a:pt x="9437" y="1636"/>
                    </a:lnTo>
                    <a:lnTo>
                      <a:pt x="9444" y="1522"/>
                    </a:lnTo>
                    <a:lnTo>
                      <a:pt x="9505" y="1384"/>
                    </a:lnTo>
                    <a:lnTo>
                      <a:pt x="9539" y="1305"/>
                    </a:lnTo>
                    <a:lnTo>
                      <a:pt x="9644" y="1275"/>
                    </a:lnTo>
                    <a:lnTo>
                      <a:pt x="9776" y="1268"/>
                    </a:lnTo>
                    <a:lnTo>
                      <a:pt x="9843" y="1297"/>
                    </a:lnTo>
                    <a:lnTo>
                      <a:pt x="9987" y="1259"/>
                    </a:lnTo>
                    <a:lnTo>
                      <a:pt x="10085" y="1215"/>
                    </a:lnTo>
                    <a:lnTo>
                      <a:pt x="10208" y="1215"/>
                    </a:lnTo>
                    <a:lnTo>
                      <a:pt x="10317" y="1280"/>
                    </a:lnTo>
                    <a:lnTo>
                      <a:pt x="10446" y="1371"/>
                    </a:lnTo>
                    <a:lnTo>
                      <a:pt x="10527" y="1403"/>
                    </a:lnTo>
                    <a:lnTo>
                      <a:pt x="10673" y="1499"/>
                    </a:lnTo>
                    <a:lnTo>
                      <a:pt x="10750" y="1507"/>
                    </a:lnTo>
                    <a:lnTo>
                      <a:pt x="10903" y="1507"/>
                    </a:lnTo>
                    <a:lnTo>
                      <a:pt x="10965" y="1558"/>
                    </a:lnTo>
                    <a:lnTo>
                      <a:pt x="11043" y="1622"/>
                    </a:lnTo>
                    <a:lnTo>
                      <a:pt x="11141" y="1642"/>
                    </a:lnTo>
                    <a:cubicBezTo>
                      <a:pt x="11167" y="1646"/>
                      <a:pt x="11193" y="1654"/>
                      <a:pt x="11218" y="1664"/>
                    </a:cubicBezTo>
                    <a:cubicBezTo>
                      <a:pt x="11254" y="1680"/>
                      <a:pt x="11287" y="1703"/>
                      <a:pt x="11315" y="1731"/>
                    </a:cubicBezTo>
                    <a:lnTo>
                      <a:pt x="11396" y="1808"/>
                    </a:lnTo>
                    <a:lnTo>
                      <a:pt x="11452" y="1948"/>
                    </a:lnTo>
                    <a:lnTo>
                      <a:pt x="11505" y="2034"/>
                    </a:lnTo>
                    <a:lnTo>
                      <a:pt x="11670" y="2064"/>
                    </a:lnTo>
                    <a:lnTo>
                      <a:pt x="11784" y="2091"/>
                    </a:lnTo>
                    <a:lnTo>
                      <a:pt x="12021" y="2143"/>
                    </a:lnTo>
                    <a:lnTo>
                      <a:pt x="12188" y="2173"/>
                    </a:lnTo>
                    <a:cubicBezTo>
                      <a:pt x="12226" y="2161"/>
                      <a:pt x="12267" y="2168"/>
                      <a:pt x="12299" y="2193"/>
                    </a:cubicBezTo>
                    <a:cubicBezTo>
                      <a:pt x="12345" y="2228"/>
                      <a:pt x="12365" y="2291"/>
                      <a:pt x="12348" y="2348"/>
                    </a:cubicBezTo>
                    <a:lnTo>
                      <a:pt x="12320" y="2499"/>
                    </a:lnTo>
                    <a:lnTo>
                      <a:pt x="12307" y="2647"/>
                    </a:lnTo>
                    <a:lnTo>
                      <a:pt x="12353" y="2763"/>
                    </a:lnTo>
                    <a:lnTo>
                      <a:pt x="12265" y="2812"/>
                    </a:lnTo>
                    <a:cubicBezTo>
                      <a:pt x="12226" y="2799"/>
                      <a:pt x="12189" y="2782"/>
                      <a:pt x="12154" y="2760"/>
                    </a:cubicBezTo>
                    <a:cubicBezTo>
                      <a:pt x="12092" y="2723"/>
                      <a:pt x="12039" y="2672"/>
                      <a:pt x="11996" y="2612"/>
                    </a:cubicBezTo>
                    <a:lnTo>
                      <a:pt x="11906" y="2598"/>
                    </a:lnTo>
                    <a:lnTo>
                      <a:pt x="11869" y="2672"/>
                    </a:lnTo>
                    <a:lnTo>
                      <a:pt x="11943" y="2778"/>
                    </a:lnTo>
                    <a:lnTo>
                      <a:pt x="12073" y="2842"/>
                    </a:lnTo>
                    <a:lnTo>
                      <a:pt x="12196" y="2870"/>
                    </a:lnTo>
                    <a:cubicBezTo>
                      <a:pt x="12252" y="2881"/>
                      <a:pt x="12306" y="2906"/>
                      <a:pt x="12352" y="2941"/>
                    </a:cubicBezTo>
                    <a:cubicBezTo>
                      <a:pt x="12395" y="2975"/>
                      <a:pt x="12431" y="3017"/>
                      <a:pt x="12459" y="3065"/>
                    </a:cubicBezTo>
                    <a:lnTo>
                      <a:pt x="12466" y="3161"/>
                    </a:lnTo>
                    <a:cubicBezTo>
                      <a:pt x="12485" y="3191"/>
                      <a:pt x="12502" y="3222"/>
                      <a:pt x="12517" y="3255"/>
                    </a:cubicBezTo>
                    <a:cubicBezTo>
                      <a:pt x="12534" y="3294"/>
                      <a:pt x="12548" y="3335"/>
                      <a:pt x="12558" y="3378"/>
                    </a:cubicBezTo>
                    <a:lnTo>
                      <a:pt x="12459" y="3479"/>
                    </a:lnTo>
                    <a:lnTo>
                      <a:pt x="12328" y="3383"/>
                    </a:lnTo>
                    <a:lnTo>
                      <a:pt x="12360" y="3497"/>
                    </a:lnTo>
                    <a:lnTo>
                      <a:pt x="12388" y="3606"/>
                    </a:lnTo>
                    <a:lnTo>
                      <a:pt x="12168" y="3614"/>
                    </a:lnTo>
                    <a:lnTo>
                      <a:pt x="11947" y="3586"/>
                    </a:lnTo>
                    <a:lnTo>
                      <a:pt x="11769" y="3586"/>
                    </a:lnTo>
                    <a:lnTo>
                      <a:pt x="11618" y="3490"/>
                    </a:lnTo>
                    <a:cubicBezTo>
                      <a:pt x="11588" y="3446"/>
                      <a:pt x="11548" y="3411"/>
                      <a:pt x="11502" y="3389"/>
                    </a:cubicBezTo>
                    <a:cubicBezTo>
                      <a:pt x="11446" y="3361"/>
                      <a:pt x="11382" y="3353"/>
                      <a:pt x="11321" y="3367"/>
                    </a:cubicBezTo>
                    <a:lnTo>
                      <a:pt x="11148" y="3411"/>
                    </a:lnTo>
                    <a:lnTo>
                      <a:pt x="11080" y="3520"/>
                    </a:lnTo>
                    <a:lnTo>
                      <a:pt x="11173" y="3562"/>
                    </a:lnTo>
                    <a:lnTo>
                      <a:pt x="11173" y="3658"/>
                    </a:lnTo>
                    <a:lnTo>
                      <a:pt x="11041" y="3688"/>
                    </a:lnTo>
                    <a:cubicBezTo>
                      <a:pt x="11002" y="3696"/>
                      <a:pt x="10964" y="3668"/>
                      <a:pt x="10957" y="3626"/>
                    </a:cubicBezTo>
                    <a:cubicBezTo>
                      <a:pt x="10950" y="3580"/>
                      <a:pt x="10984" y="3542"/>
                      <a:pt x="10992" y="3497"/>
                    </a:cubicBezTo>
                    <a:cubicBezTo>
                      <a:pt x="11001" y="3449"/>
                      <a:pt x="10979" y="3400"/>
                      <a:pt x="10939" y="3377"/>
                    </a:cubicBezTo>
                    <a:lnTo>
                      <a:pt x="10871" y="3214"/>
                    </a:lnTo>
                    <a:lnTo>
                      <a:pt x="10927" y="3087"/>
                    </a:lnTo>
                    <a:lnTo>
                      <a:pt x="11099" y="3058"/>
                    </a:lnTo>
                    <a:cubicBezTo>
                      <a:pt x="11143" y="3095"/>
                      <a:pt x="11209" y="3081"/>
                      <a:pt x="11236" y="3028"/>
                    </a:cubicBezTo>
                    <a:cubicBezTo>
                      <a:pt x="11261" y="2979"/>
                      <a:pt x="11242" y="2918"/>
                      <a:pt x="11194" y="2895"/>
                    </a:cubicBezTo>
                    <a:lnTo>
                      <a:pt x="11162" y="2836"/>
                    </a:lnTo>
                    <a:lnTo>
                      <a:pt x="11197" y="2733"/>
                    </a:lnTo>
                    <a:lnTo>
                      <a:pt x="11222" y="2589"/>
                    </a:lnTo>
                    <a:lnTo>
                      <a:pt x="11197" y="2443"/>
                    </a:lnTo>
                    <a:lnTo>
                      <a:pt x="11053" y="2409"/>
                    </a:lnTo>
                    <a:lnTo>
                      <a:pt x="10999" y="2596"/>
                    </a:lnTo>
                    <a:lnTo>
                      <a:pt x="10942" y="2690"/>
                    </a:lnTo>
                    <a:lnTo>
                      <a:pt x="10865" y="2727"/>
                    </a:lnTo>
                    <a:lnTo>
                      <a:pt x="10817" y="2660"/>
                    </a:lnTo>
                    <a:lnTo>
                      <a:pt x="10754" y="2500"/>
                    </a:lnTo>
                    <a:lnTo>
                      <a:pt x="10781" y="2399"/>
                    </a:lnTo>
                    <a:lnTo>
                      <a:pt x="10830" y="2332"/>
                    </a:lnTo>
                    <a:lnTo>
                      <a:pt x="10781" y="2275"/>
                    </a:lnTo>
                    <a:lnTo>
                      <a:pt x="10684" y="2238"/>
                    </a:lnTo>
                    <a:lnTo>
                      <a:pt x="10600" y="2181"/>
                    </a:lnTo>
                    <a:lnTo>
                      <a:pt x="10517" y="2122"/>
                    </a:lnTo>
                    <a:lnTo>
                      <a:pt x="10552" y="2262"/>
                    </a:lnTo>
                    <a:lnTo>
                      <a:pt x="10607" y="2328"/>
                    </a:lnTo>
                    <a:lnTo>
                      <a:pt x="10633" y="2419"/>
                    </a:lnTo>
                    <a:lnTo>
                      <a:pt x="10639" y="2505"/>
                    </a:lnTo>
                    <a:lnTo>
                      <a:pt x="10498" y="2436"/>
                    </a:lnTo>
                    <a:lnTo>
                      <a:pt x="10463" y="2355"/>
                    </a:lnTo>
                    <a:lnTo>
                      <a:pt x="10421" y="2254"/>
                    </a:lnTo>
                    <a:lnTo>
                      <a:pt x="10345" y="2231"/>
                    </a:lnTo>
                    <a:lnTo>
                      <a:pt x="10299" y="2312"/>
                    </a:lnTo>
                    <a:lnTo>
                      <a:pt x="10338" y="2436"/>
                    </a:lnTo>
                    <a:lnTo>
                      <a:pt x="10382" y="2609"/>
                    </a:lnTo>
                    <a:lnTo>
                      <a:pt x="10389" y="2728"/>
                    </a:lnTo>
                    <a:lnTo>
                      <a:pt x="10389" y="2839"/>
                    </a:lnTo>
                    <a:lnTo>
                      <a:pt x="10361" y="2940"/>
                    </a:lnTo>
                    <a:lnTo>
                      <a:pt x="10333" y="3026"/>
                    </a:lnTo>
                    <a:lnTo>
                      <a:pt x="10284" y="3159"/>
                    </a:lnTo>
                    <a:lnTo>
                      <a:pt x="10277" y="3241"/>
                    </a:lnTo>
                    <a:lnTo>
                      <a:pt x="10356" y="3317"/>
                    </a:lnTo>
                    <a:lnTo>
                      <a:pt x="10495" y="3376"/>
                    </a:lnTo>
                    <a:lnTo>
                      <a:pt x="10586" y="3406"/>
                    </a:lnTo>
                    <a:lnTo>
                      <a:pt x="10704" y="3512"/>
                    </a:lnTo>
                    <a:lnTo>
                      <a:pt x="10778" y="3620"/>
                    </a:lnTo>
                    <a:lnTo>
                      <a:pt x="10737" y="3709"/>
                    </a:lnTo>
                    <a:lnTo>
                      <a:pt x="10654" y="3714"/>
                    </a:lnTo>
                    <a:lnTo>
                      <a:pt x="10517" y="3662"/>
                    </a:lnTo>
                    <a:lnTo>
                      <a:pt x="10380" y="3677"/>
                    </a:lnTo>
                    <a:cubicBezTo>
                      <a:pt x="10381" y="3717"/>
                      <a:pt x="10367" y="3755"/>
                      <a:pt x="10343" y="3785"/>
                    </a:cubicBezTo>
                    <a:cubicBezTo>
                      <a:pt x="10311" y="3826"/>
                      <a:pt x="10262" y="3848"/>
                      <a:pt x="10211" y="3845"/>
                    </a:cubicBezTo>
                    <a:lnTo>
                      <a:pt x="10102" y="3793"/>
                    </a:lnTo>
                    <a:lnTo>
                      <a:pt x="9970" y="3800"/>
                    </a:lnTo>
                    <a:cubicBezTo>
                      <a:pt x="9960" y="3762"/>
                      <a:pt x="9953" y="3723"/>
                      <a:pt x="9952" y="3684"/>
                    </a:cubicBezTo>
                    <a:cubicBezTo>
                      <a:pt x="9947" y="3578"/>
                      <a:pt x="9975" y="3473"/>
                      <a:pt x="10031" y="3385"/>
                    </a:cubicBezTo>
                    <a:cubicBezTo>
                      <a:pt x="10030" y="3354"/>
                      <a:pt x="10014" y="3327"/>
                      <a:pt x="9989" y="3313"/>
                    </a:cubicBezTo>
                    <a:cubicBezTo>
                      <a:pt x="9848" y="3235"/>
                      <a:pt x="9741" y="3476"/>
                      <a:pt x="9887" y="3542"/>
                    </a:cubicBezTo>
                    <a:lnTo>
                      <a:pt x="9827" y="3688"/>
                    </a:lnTo>
                    <a:lnTo>
                      <a:pt x="9732" y="3812"/>
                    </a:lnTo>
                    <a:lnTo>
                      <a:pt x="9628" y="3864"/>
                    </a:lnTo>
                    <a:cubicBezTo>
                      <a:pt x="9618" y="3904"/>
                      <a:pt x="9599" y="3942"/>
                      <a:pt x="9575" y="3975"/>
                    </a:cubicBezTo>
                    <a:cubicBezTo>
                      <a:pt x="9539" y="4021"/>
                      <a:pt x="9492" y="4056"/>
                      <a:pt x="9438" y="4074"/>
                    </a:cubicBezTo>
                    <a:cubicBezTo>
                      <a:pt x="9430" y="4101"/>
                      <a:pt x="9420" y="4127"/>
                      <a:pt x="9407" y="4152"/>
                    </a:cubicBezTo>
                    <a:cubicBezTo>
                      <a:pt x="9381" y="4206"/>
                      <a:pt x="9343" y="4252"/>
                      <a:pt x="9298" y="4288"/>
                    </a:cubicBezTo>
                    <a:lnTo>
                      <a:pt x="9263" y="4415"/>
                    </a:lnTo>
                    <a:lnTo>
                      <a:pt x="9187" y="4486"/>
                    </a:lnTo>
                    <a:cubicBezTo>
                      <a:pt x="9179" y="4525"/>
                      <a:pt x="9172" y="4564"/>
                      <a:pt x="9166" y="4602"/>
                    </a:cubicBezTo>
                    <a:cubicBezTo>
                      <a:pt x="9156" y="4659"/>
                      <a:pt x="9148" y="4716"/>
                      <a:pt x="9140" y="4773"/>
                    </a:cubicBezTo>
                    <a:cubicBezTo>
                      <a:pt x="9148" y="4808"/>
                      <a:pt x="9158" y="4842"/>
                      <a:pt x="9168" y="4876"/>
                    </a:cubicBezTo>
                    <a:cubicBezTo>
                      <a:pt x="9180" y="4914"/>
                      <a:pt x="9193" y="4951"/>
                      <a:pt x="9207" y="4988"/>
                    </a:cubicBezTo>
                    <a:cubicBezTo>
                      <a:pt x="9233" y="5010"/>
                      <a:pt x="9256" y="5035"/>
                      <a:pt x="9277" y="5061"/>
                    </a:cubicBezTo>
                    <a:cubicBezTo>
                      <a:pt x="9326" y="5123"/>
                      <a:pt x="9362" y="5194"/>
                      <a:pt x="9384" y="5272"/>
                    </a:cubicBezTo>
                    <a:lnTo>
                      <a:pt x="9452" y="5434"/>
                    </a:lnTo>
                    <a:lnTo>
                      <a:pt x="9547" y="5508"/>
                    </a:lnTo>
                    <a:cubicBezTo>
                      <a:pt x="9551" y="5474"/>
                      <a:pt x="9565" y="5443"/>
                      <a:pt x="9589" y="5419"/>
                    </a:cubicBezTo>
                    <a:cubicBezTo>
                      <a:pt x="9650" y="5357"/>
                      <a:pt x="9747" y="5360"/>
                      <a:pt x="9804" y="5427"/>
                    </a:cubicBezTo>
                    <a:lnTo>
                      <a:pt x="9972" y="5464"/>
                    </a:lnTo>
                    <a:lnTo>
                      <a:pt x="10020" y="5560"/>
                    </a:lnTo>
                    <a:lnTo>
                      <a:pt x="10113" y="5567"/>
                    </a:lnTo>
                    <a:lnTo>
                      <a:pt x="10248" y="5653"/>
                    </a:lnTo>
                    <a:lnTo>
                      <a:pt x="10422" y="5737"/>
                    </a:lnTo>
                    <a:lnTo>
                      <a:pt x="10522" y="5745"/>
                    </a:lnTo>
                    <a:lnTo>
                      <a:pt x="10694" y="5750"/>
                    </a:lnTo>
                    <a:cubicBezTo>
                      <a:pt x="10727" y="5745"/>
                      <a:pt x="10760" y="5748"/>
                      <a:pt x="10792" y="5757"/>
                    </a:cubicBezTo>
                    <a:cubicBezTo>
                      <a:pt x="10842" y="5772"/>
                      <a:pt x="10887" y="5803"/>
                      <a:pt x="10924" y="5841"/>
                    </a:cubicBezTo>
                    <a:cubicBezTo>
                      <a:pt x="10976" y="5894"/>
                      <a:pt x="11014" y="5959"/>
                      <a:pt x="11036" y="6032"/>
                    </a:cubicBezTo>
                    <a:cubicBezTo>
                      <a:pt x="11037" y="6070"/>
                      <a:pt x="11050" y="6106"/>
                      <a:pt x="11073" y="6136"/>
                    </a:cubicBezTo>
                    <a:cubicBezTo>
                      <a:pt x="11105" y="6176"/>
                      <a:pt x="11151" y="6197"/>
                      <a:pt x="11198" y="6215"/>
                    </a:cubicBezTo>
                    <a:cubicBezTo>
                      <a:pt x="11235" y="6228"/>
                      <a:pt x="11272" y="6240"/>
                      <a:pt x="11309" y="6249"/>
                    </a:cubicBezTo>
                    <a:lnTo>
                      <a:pt x="11323" y="6403"/>
                    </a:lnTo>
                    <a:lnTo>
                      <a:pt x="11329" y="6534"/>
                    </a:lnTo>
                    <a:lnTo>
                      <a:pt x="11403" y="6648"/>
                    </a:lnTo>
                    <a:lnTo>
                      <a:pt x="11547" y="6749"/>
                    </a:lnTo>
                    <a:cubicBezTo>
                      <a:pt x="11589" y="6765"/>
                      <a:pt x="11635" y="6760"/>
                      <a:pt x="11672" y="6735"/>
                    </a:cubicBezTo>
                    <a:cubicBezTo>
                      <a:pt x="11760" y="6675"/>
                      <a:pt x="11771" y="6543"/>
                      <a:pt x="11695" y="6467"/>
                    </a:cubicBezTo>
                    <a:cubicBezTo>
                      <a:pt x="11673" y="6413"/>
                      <a:pt x="11648" y="6361"/>
                      <a:pt x="11621" y="6309"/>
                    </a:cubicBezTo>
                    <a:cubicBezTo>
                      <a:pt x="11573" y="6217"/>
                      <a:pt x="11519" y="6128"/>
                      <a:pt x="11458" y="6044"/>
                    </a:cubicBezTo>
                    <a:lnTo>
                      <a:pt x="11458" y="5953"/>
                    </a:lnTo>
                    <a:lnTo>
                      <a:pt x="11505" y="5842"/>
                    </a:lnTo>
                    <a:lnTo>
                      <a:pt x="11491" y="5746"/>
                    </a:lnTo>
                    <a:lnTo>
                      <a:pt x="11394" y="5687"/>
                    </a:lnTo>
                    <a:lnTo>
                      <a:pt x="11255" y="5608"/>
                    </a:lnTo>
                    <a:lnTo>
                      <a:pt x="11234" y="5437"/>
                    </a:lnTo>
                    <a:lnTo>
                      <a:pt x="11292" y="5363"/>
                    </a:lnTo>
                    <a:lnTo>
                      <a:pt x="11359" y="5363"/>
                    </a:lnTo>
                    <a:lnTo>
                      <a:pt x="11442" y="5413"/>
                    </a:lnTo>
                    <a:lnTo>
                      <a:pt x="11484" y="5501"/>
                    </a:lnTo>
                    <a:lnTo>
                      <a:pt x="11496" y="5603"/>
                    </a:lnTo>
                    <a:lnTo>
                      <a:pt x="11546" y="5684"/>
                    </a:lnTo>
                    <a:lnTo>
                      <a:pt x="11602" y="5755"/>
                    </a:lnTo>
                    <a:cubicBezTo>
                      <a:pt x="11632" y="5747"/>
                      <a:pt x="11659" y="5729"/>
                      <a:pt x="11678" y="5703"/>
                    </a:cubicBezTo>
                    <a:cubicBezTo>
                      <a:pt x="11720" y="5647"/>
                      <a:pt x="11720" y="5567"/>
                      <a:pt x="11678" y="5510"/>
                    </a:cubicBezTo>
                    <a:lnTo>
                      <a:pt x="11687" y="5305"/>
                    </a:lnTo>
                    <a:lnTo>
                      <a:pt x="11631" y="5137"/>
                    </a:lnTo>
                    <a:lnTo>
                      <a:pt x="11504" y="5001"/>
                    </a:lnTo>
                    <a:lnTo>
                      <a:pt x="11355" y="4959"/>
                    </a:lnTo>
                    <a:lnTo>
                      <a:pt x="11334" y="4831"/>
                    </a:lnTo>
                    <a:lnTo>
                      <a:pt x="11341" y="4729"/>
                    </a:lnTo>
                    <a:lnTo>
                      <a:pt x="11348" y="4507"/>
                    </a:lnTo>
                    <a:lnTo>
                      <a:pt x="11294" y="4448"/>
                    </a:lnTo>
                    <a:lnTo>
                      <a:pt x="11212" y="4396"/>
                    </a:lnTo>
                    <a:lnTo>
                      <a:pt x="11184" y="4307"/>
                    </a:lnTo>
                    <a:lnTo>
                      <a:pt x="11212" y="4203"/>
                    </a:lnTo>
                    <a:lnTo>
                      <a:pt x="11142" y="4028"/>
                    </a:lnTo>
                    <a:lnTo>
                      <a:pt x="11149" y="3859"/>
                    </a:lnTo>
                    <a:lnTo>
                      <a:pt x="11226" y="3845"/>
                    </a:lnTo>
                    <a:lnTo>
                      <a:pt x="11432" y="3859"/>
                    </a:lnTo>
                    <a:lnTo>
                      <a:pt x="11485" y="3771"/>
                    </a:lnTo>
                    <a:lnTo>
                      <a:pt x="11550" y="3741"/>
                    </a:lnTo>
                    <a:lnTo>
                      <a:pt x="11760" y="3790"/>
                    </a:lnTo>
                    <a:lnTo>
                      <a:pt x="11845" y="3861"/>
                    </a:lnTo>
                    <a:lnTo>
                      <a:pt x="11924" y="3913"/>
                    </a:lnTo>
                    <a:lnTo>
                      <a:pt x="12056" y="3943"/>
                    </a:lnTo>
                    <a:lnTo>
                      <a:pt x="12235" y="3948"/>
                    </a:lnTo>
                    <a:lnTo>
                      <a:pt x="12277" y="4074"/>
                    </a:lnTo>
                    <a:lnTo>
                      <a:pt x="12320" y="4299"/>
                    </a:lnTo>
                    <a:lnTo>
                      <a:pt x="12439" y="4425"/>
                    </a:lnTo>
                    <a:lnTo>
                      <a:pt x="12576" y="4455"/>
                    </a:lnTo>
                    <a:lnTo>
                      <a:pt x="12685" y="4418"/>
                    </a:lnTo>
                    <a:cubicBezTo>
                      <a:pt x="12703" y="4385"/>
                      <a:pt x="12717" y="4350"/>
                      <a:pt x="12727" y="4314"/>
                    </a:cubicBezTo>
                    <a:cubicBezTo>
                      <a:pt x="12750" y="4222"/>
                      <a:pt x="12742" y="4125"/>
                      <a:pt x="12706" y="4039"/>
                    </a:cubicBezTo>
                    <a:lnTo>
                      <a:pt x="12706" y="3894"/>
                    </a:lnTo>
                    <a:lnTo>
                      <a:pt x="12724" y="3822"/>
                    </a:lnTo>
                    <a:lnTo>
                      <a:pt x="12840" y="3889"/>
                    </a:lnTo>
                    <a:lnTo>
                      <a:pt x="12901" y="3933"/>
                    </a:lnTo>
                    <a:cubicBezTo>
                      <a:pt x="12943" y="3970"/>
                      <a:pt x="12987" y="4005"/>
                      <a:pt x="13033" y="4037"/>
                    </a:cubicBezTo>
                    <a:cubicBezTo>
                      <a:pt x="13072" y="4063"/>
                      <a:pt x="13112" y="4088"/>
                      <a:pt x="13153" y="4111"/>
                    </a:cubicBezTo>
                    <a:lnTo>
                      <a:pt x="13279" y="4204"/>
                    </a:lnTo>
                    <a:lnTo>
                      <a:pt x="13409" y="4320"/>
                    </a:lnTo>
                    <a:lnTo>
                      <a:pt x="13497" y="4426"/>
                    </a:lnTo>
                    <a:lnTo>
                      <a:pt x="13646" y="4604"/>
                    </a:lnTo>
                    <a:lnTo>
                      <a:pt x="13736" y="4662"/>
                    </a:lnTo>
                    <a:lnTo>
                      <a:pt x="13914" y="4702"/>
                    </a:lnTo>
                    <a:lnTo>
                      <a:pt x="14011" y="4724"/>
                    </a:lnTo>
                    <a:lnTo>
                      <a:pt x="14211" y="4717"/>
                    </a:lnTo>
                    <a:lnTo>
                      <a:pt x="14343" y="4746"/>
                    </a:lnTo>
                    <a:lnTo>
                      <a:pt x="14331" y="4858"/>
                    </a:lnTo>
                    <a:lnTo>
                      <a:pt x="14487" y="4917"/>
                    </a:lnTo>
                    <a:lnTo>
                      <a:pt x="14563" y="4932"/>
                    </a:lnTo>
                    <a:lnTo>
                      <a:pt x="14665" y="5055"/>
                    </a:lnTo>
                    <a:cubicBezTo>
                      <a:pt x="14686" y="5090"/>
                      <a:pt x="14708" y="5125"/>
                      <a:pt x="14730" y="5159"/>
                    </a:cubicBezTo>
                    <a:cubicBezTo>
                      <a:pt x="14787" y="5245"/>
                      <a:pt x="14849" y="5328"/>
                      <a:pt x="14916" y="5406"/>
                    </a:cubicBezTo>
                    <a:lnTo>
                      <a:pt x="14958" y="5478"/>
                    </a:lnTo>
                    <a:lnTo>
                      <a:pt x="14951" y="5594"/>
                    </a:lnTo>
                    <a:cubicBezTo>
                      <a:pt x="14966" y="5643"/>
                      <a:pt x="15001" y="5682"/>
                      <a:pt x="15046" y="5700"/>
                    </a:cubicBezTo>
                    <a:cubicBezTo>
                      <a:pt x="15081" y="5714"/>
                      <a:pt x="15120" y="5714"/>
                      <a:pt x="15155" y="5700"/>
                    </a:cubicBezTo>
                    <a:lnTo>
                      <a:pt x="15241" y="5610"/>
                    </a:lnTo>
                    <a:lnTo>
                      <a:pt x="15354" y="5635"/>
                    </a:lnTo>
                    <a:lnTo>
                      <a:pt x="15403" y="5723"/>
                    </a:lnTo>
                    <a:lnTo>
                      <a:pt x="15521" y="5750"/>
                    </a:lnTo>
                    <a:lnTo>
                      <a:pt x="15616" y="5755"/>
                    </a:lnTo>
                    <a:lnTo>
                      <a:pt x="15674" y="5874"/>
                    </a:lnTo>
                    <a:lnTo>
                      <a:pt x="15716" y="5943"/>
                    </a:lnTo>
                    <a:lnTo>
                      <a:pt x="15756" y="6020"/>
                    </a:lnTo>
                    <a:lnTo>
                      <a:pt x="15769" y="6098"/>
                    </a:lnTo>
                    <a:lnTo>
                      <a:pt x="15797" y="6229"/>
                    </a:lnTo>
                    <a:lnTo>
                      <a:pt x="15651" y="6288"/>
                    </a:lnTo>
                    <a:lnTo>
                      <a:pt x="15538" y="6288"/>
                    </a:lnTo>
                    <a:lnTo>
                      <a:pt x="15480" y="6363"/>
                    </a:lnTo>
                    <a:lnTo>
                      <a:pt x="15427" y="6491"/>
                    </a:lnTo>
                    <a:lnTo>
                      <a:pt x="15305" y="6481"/>
                    </a:lnTo>
                    <a:lnTo>
                      <a:pt x="15263" y="6414"/>
                    </a:lnTo>
                    <a:cubicBezTo>
                      <a:pt x="15274" y="6398"/>
                      <a:pt x="15284" y="6382"/>
                      <a:pt x="15295" y="6366"/>
                    </a:cubicBezTo>
                    <a:cubicBezTo>
                      <a:pt x="15305" y="6350"/>
                      <a:pt x="15315" y="6334"/>
                      <a:pt x="15326" y="6318"/>
                    </a:cubicBezTo>
                    <a:lnTo>
                      <a:pt x="15136" y="6399"/>
                    </a:lnTo>
                    <a:lnTo>
                      <a:pt x="15055" y="6480"/>
                    </a:lnTo>
                    <a:lnTo>
                      <a:pt x="14951" y="6532"/>
                    </a:lnTo>
                    <a:lnTo>
                      <a:pt x="14820" y="6525"/>
                    </a:lnTo>
                    <a:lnTo>
                      <a:pt x="14820" y="6431"/>
                    </a:lnTo>
                    <a:lnTo>
                      <a:pt x="14799" y="6330"/>
                    </a:lnTo>
                    <a:lnTo>
                      <a:pt x="14780" y="6258"/>
                    </a:lnTo>
                    <a:lnTo>
                      <a:pt x="14780" y="6120"/>
                    </a:lnTo>
                    <a:cubicBezTo>
                      <a:pt x="14775" y="6084"/>
                      <a:pt x="14770" y="6047"/>
                      <a:pt x="14766" y="6011"/>
                    </a:cubicBezTo>
                    <a:cubicBezTo>
                      <a:pt x="14757" y="5930"/>
                      <a:pt x="14751" y="5848"/>
                      <a:pt x="14748" y="5767"/>
                    </a:cubicBezTo>
                    <a:lnTo>
                      <a:pt x="14692" y="5626"/>
                    </a:lnTo>
                    <a:lnTo>
                      <a:pt x="14680" y="5534"/>
                    </a:lnTo>
                    <a:lnTo>
                      <a:pt x="14581" y="5665"/>
                    </a:lnTo>
                    <a:lnTo>
                      <a:pt x="14539" y="5840"/>
                    </a:lnTo>
                    <a:lnTo>
                      <a:pt x="14478" y="5951"/>
                    </a:lnTo>
                    <a:cubicBezTo>
                      <a:pt x="14456" y="5983"/>
                      <a:pt x="14429" y="6010"/>
                      <a:pt x="14397" y="6030"/>
                    </a:cubicBezTo>
                    <a:cubicBezTo>
                      <a:pt x="14341" y="6066"/>
                      <a:pt x="14276" y="6080"/>
                      <a:pt x="14214" y="6102"/>
                    </a:cubicBezTo>
                    <a:cubicBezTo>
                      <a:pt x="14166" y="6118"/>
                      <a:pt x="14120" y="6140"/>
                      <a:pt x="14077" y="6166"/>
                    </a:cubicBezTo>
                    <a:lnTo>
                      <a:pt x="14144" y="6237"/>
                    </a:lnTo>
                    <a:cubicBezTo>
                      <a:pt x="14183" y="6237"/>
                      <a:pt x="14222" y="6242"/>
                      <a:pt x="14260" y="6252"/>
                    </a:cubicBezTo>
                    <a:cubicBezTo>
                      <a:pt x="14308" y="6264"/>
                      <a:pt x="14354" y="6284"/>
                      <a:pt x="14397" y="6311"/>
                    </a:cubicBezTo>
                    <a:lnTo>
                      <a:pt x="14302" y="6422"/>
                    </a:lnTo>
                    <a:lnTo>
                      <a:pt x="14116" y="6399"/>
                    </a:lnTo>
                    <a:lnTo>
                      <a:pt x="14014" y="6392"/>
                    </a:lnTo>
                    <a:lnTo>
                      <a:pt x="13938" y="6311"/>
                    </a:lnTo>
                    <a:lnTo>
                      <a:pt x="13796" y="6355"/>
                    </a:lnTo>
                    <a:lnTo>
                      <a:pt x="13720" y="6390"/>
                    </a:lnTo>
                    <a:lnTo>
                      <a:pt x="13666" y="6473"/>
                    </a:lnTo>
                    <a:lnTo>
                      <a:pt x="13648" y="6629"/>
                    </a:lnTo>
                    <a:cubicBezTo>
                      <a:pt x="13623" y="6645"/>
                      <a:pt x="13599" y="6664"/>
                      <a:pt x="13579" y="6686"/>
                    </a:cubicBezTo>
                    <a:cubicBezTo>
                      <a:pt x="13547" y="6718"/>
                      <a:pt x="13521" y="6757"/>
                      <a:pt x="13502" y="6799"/>
                    </a:cubicBezTo>
                    <a:lnTo>
                      <a:pt x="13471" y="6886"/>
                    </a:lnTo>
                    <a:lnTo>
                      <a:pt x="13598" y="6791"/>
                    </a:lnTo>
                    <a:lnTo>
                      <a:pt x="13761" y="6628"/>
                    </a:lnTo>
                    <a:lnTo>
                      <a:pt x="13863" y="6539"/>
                    </a:lnTo>
                    <a:lnTo>
                      <a:pt x="14007" y="6524"/>
                    </a:lnTo>
                    <a:cubicBezTo>
                      <a:pt x="14032" y="6528"/>
                      <a:pt x="14056" y="6540"/>
                      <a:pt x="14076" y="6557"/>
                    </a:cubicBezTo>
                    <a:cubicBezTo>
                      <a:pt x="14122" y="6595"/>
                      <a:pt x="14143" y="6659"/>
                      <a:pt x="14130" y="6720"/>
                    </a:cubicBezTo>
                    <a:lnTo>
                      <a:pt x="14220" y="6892"/>
                    </a:lnTo>
                    <a:lnTo>
                      <a:pt x="14227" y="6989"/>
                    </a:lnTo>
                    <a:cubicBezTo>
                      <a:pt x="14208" y="7016"/>
                      <a:pt x="14211" y="7055"/>
                      <a:pt x="14234" y="7079"/>
                    </a:cubicBezTo>
                    <a:cubicBezTo>
                      <a:pt x="14303" y="7152"/>
                      <a:pt x="14415" y="7066"/>
                      <a:pt x="14371" y="6973"/>
                    </a:cubicBezTo>
                    <a:lnTo>
                      <a:pt x="14498" y="6973"/>
                    </a:lnTo>
                    <a:lnTo>
                      <a:pt x="14700" y="7015"/>
                    </a:lnTo>
                    <a:lnTo>
                      <a:pt x="14697" y="6827"/>
                    </a:lnTo>
                    <a:lnTo>
                      <a:pt x="14739" y="6696"/>
                    </a:lnTo>
                    <a:lnTo>
                      <a:pt x="14818" y="6696"/>
                    </a:lnTo>
                    <a:lnTo>
                      <a:pt x="14882" y="6777"/>
                    </a:lnTo>
                    <a:lnTo>
                      <a:pt x="14965" y="6878"/>
                    </a:lnTo>
                    <a:cubicBezTo>
                      <a:pt x="15005" y="6910"/>
                      <a:pt x="15027" y="6961"/>
                      <a:pt x="15025" y="7013"/>
                    </a:cubicBezTo>
                    <a:cubicBezTo>
                      <a:pt x="15023" y="7087"/>
                      <a:pt x="14976" y="7152"/>
                      <a:pt x="14909" y="7172"/>
                    </a:cubicBezTo>
                    <a:lnTo>
                      <a:pt x="14863" y="7275"/>
                    </a:lnTo>
                    <a:lnTo>
                      <a:pt x="14759" y="7388"/>
                    </a:lnTo>
                    <a:lnTo>
                      <a:pt x="14713" y="7589"/>
                    </a:lnTo>
                    <a:lnTo>
                      <a:pt x="14646" y="7618"/>
                    </a:lnTo>
                    <a:lnTo>
                      <a:pt x="14597" y="7756"/>
                    </a:lnTo>
                    <a:cubicBezTo>
                      <a:pt x="14605" y="7815"/>
                      <a:pt x="14590" y="7873"/>
                      <a:pt x="14556" y="7919"/>
                    </a:cubicBezTo>
                    <a:cubicBezTo>
                      <a:pt x="14517" y="7972"/>
                      <a:pt x="14457" y="8003"/>
                      <a:pt x="14394" y="8003"/>
                    </a:cubicBezTo>
                    <a:cubicBezTo>
                      <a:pt x="14339" y="8054"/>
                      <a:pt x="14257" y="8049"/>
                      <a:pt x="14208" y="7993"/>
                    </a:cubicBezTo>
                    <a:cubicBezTo>
                      <a:pt x="14161" y="7939"/>
                      <a:pt x="14161" y="7855"/>
                      <a:pt x="14208" y="7801"/>
                    </a:cubicBezTo>
                    <a:cubicBezTo>
                      <a:pt x="14245" y="7760"/>
                      <a:pt x="14270" y="7709"/>
                      <a:pt x="14278" y="7653"/>
                    </a:cubicBezTo>
                    <a:cubicBezTo>
                      <a:pt x="14287" y="7592"/>
                      <a:pt x="14276" y="7530"/>
                      <a:pt x="14248" y="7477"/>
                    </a:cubicBezTo>
                    <a:lnTo>
                      <a:pt x="14129" y="7739"/>
                    </a:lnTo>
                    <a:cubicBezTo>
                      <a:pt x="14099" y="7772"/>
                      <a:pt x="14069" y="7805"/>
                      <a:pt x="14038" y="7838"/>
                    </a:cubicBezTo>
                    <a:cubicBezTo>
                      <a:pt x="13983" y="7899"/>
                      <a:pt x="13927" y="7960"/>
                      <a:pt x="13874" y="8023"/>
                    </a:cubicBezTo>
                    <a:cubicBezTo>
                      <a:pt x="13811" y="8097"/>
                      <a:pt x="13750" y="8173"/>
                      <a:pt x="13692" y="8251"/>
                    </a:cubicBezTo>
                    <a:cubicBezTo>
                      <a:pt x="13674" y="8300"/>
                      <a:pt x="13662" y="8353"/>
                      <a:pt x="13658" y="8406"/>
                    </a:cubicBezTo>
                    <a:cubicBezTo>
                      <a:pt x="13652" y="8468"/>
                      <a:pt x="13657" y="8531"/>
                      <a:pt x="13671" y="8591"/>
                    </a:cubicBezTo>
                    <a:lnTo>
                      <a:pt x="13815" y="8608"/>
                    </a:lnTo>
                    <a:cubicBezTo>
                      <a:pt x="13848" y="8648"/>
                      <a:pt x="13863" y="8702"/>
                      <a:pt x="13854" y="8754"/>
                    </a:cubicBezTo>
                    <a:cubicBezTo>
                      <a:pt x="13842" y="8831"/>
                      <a:pt x="13785" y="8890"/>
                      <a:pt x="13713" y="8902"/>
                    </a:cubicBezTo>
                    <a:cubicBezTo>
                      <a:pt x="13663" y="8907"/>
                      <a:pt x="13617" y="8928"/>
                      <a:pt x="13578" y="8961"/>
                    </a:cubicBezTo>
                    <a:cubicBezTo>
                      <a:pt x="13521" y="9010"/>
                      <a:pt x="13486" y="9080"/>
                      <a:pt x="13457" y="9151"/>
                    </a:cubicBezTo>
                    <a:cubicBezTo>
                      <a:pt x="13436" y="9205"/>
                      <a:pt x="13417" y="9261"/>
                      <a:pt x="13390" y="9312"/>
                    </a:cubicBezTo>
                    <a:cubicBezTo>
                      <a:pt x="13361" y="9365"/>
                      <a:pt x="13323" y="9412"/>
                      <a:pt x="13290" y="9462"/>
                    </a:cubicBezTo>
                    <a:cubicBezTo>
                      <a:pt x="13253" y="9518"/>
                      <a:pt x="13221" y="9578"/>
                      <a:pt x="13195" y="9641"/>
                    </a:cubicBezTo>
                    <a:lnTo>
                      <a:pt x="13153" y="9816"/>
                    </a:lnTo>
                    <a:lnTo>
                      <a:pt x="13113" y="10014"/>
                    </a:lnTo>
                    <a:lnTo>
                      <a:pt x="13227" y="10272"/>
                    </a:lnTo>
                    <a:lnTo>
                      <a:pt x="13282" y="10524"/>
                    </a:lnTo>
                    <a:lnTo>
                      <a:pt x="13227" y="10658"/>
                    </a:lnTo>
                    <a:cubicBezTo>
                      <a:pt x="13128" y="10708"/>
                      <a:pt x="13040" y="10780"/>
                      <a:pt x="12969" y="10870"/>
                    </a:cubicBezTo>
                    <a:cubicBezTo>
                      <a:pt x="12918" y="10934"/>
                      <a:pt x="12878" y="11005"/>
                      <a:pt x="12834" y="11075"/>
                    </a:cubicBezTo>
                    <a:cubicBezTo>
                      <a:pt x="12768" y="11180"/>
                      <a:pt x="12696" y="11282"/>
                      <a:pt x="12646" y="11397"/>
                    </a:cubicBezTo>
                    <a:cubicBezTo>
                      <a:pt x="12614" y="11470"/>
                      <a:pt x="12591" y="11550"/>
                      <a:pt x="12537" y="11607"/>
                    </a:cubicBezTo>
                    <a:cubicBezTo>
                      <a:pt x="12460" y="11689"/>
                      <a:pt x="12338" y="11706"/>
                      <a:pt x="12270" y="11797"/>
                    </a:cubicBezTo>
                    <a:cubicBezTo>
                      <a:pt x="12214" y="11872"/>
                      <a:pt x="12209" y="11977"/>
                      <a:pt x="12258" y="12057"/>
                    </a:cubicBezTo>
                    <a:lnTo>
                      <a:pt x="12300" y="12215"/>
                    </a:lnTo>
                    <a:lnTo>
                      <a:pt x="12404" y="12462"/>
                    </a:lnTo>
                    <a:lnTo>
                      <a:pt x="12515" y="12738"/>
                    </a:lnTo>
                    <a:cubicBezTo>
                      <a:pt x="12556" y="12789"/>
                      <a:pt x="12589" y="12847"/>
                      <a:pt x="12613" y="12909"/>
                    </a:cubicBezTo>
                    <a:cubicBezTo>
                      <a:pt x="12652" y="13010"/>
                      <a:pt x="12665" y="13119"/>
                      <a:pt x="12662" y="13228"/>
                    </a:cubicBezTo>
                    <a:cubicBezTo>
                      <a:pt x="12659" y="13331"/>
                      <a:pt x="12641" y="13436"/>
                      <a:pt x="12587" y="13522"/>
                    </a:cubicBezTo>
                    <a:cubicBezTo>
                      <a:pt x="12538" y="13603"/>
                      <a:pt x="12461" y="13661"/>
                      <a:pt x="12374" y="13685"/>
                    </a:cubicBezTo>
                    <a:cubicBezTo>
                      <a:pt x="12357" y="13669"/>
                      <a:pt x="12345" y="13649"/>
                      <a:pt x="12339" y="13626"/>
                    </a:cubicBezTo>
                    <a:cubicBezTo>
                      <a:pt x="12321" y="13557"/>
                      <a:pt x="12355" y="13485"/>
                      <a:pt x="12418" y="13461"/>
                    </a:cubicBezTo>
                    <a:cubicBezTo>
                      <a:pt x="12408" y="13436"/>
                      <a:pt x="12396" y="13412"/>
                      <a:pt x="12384" y="13389"/>
                    </a:cubicBezTo>
                    <a:cubicBezTo>
                      <a:pt x="12346" y="13322"/>
                      <a:pt x="12297" y="13263"/>
                      <a:pt x="12240" y="13214"/>
                    </a:cubicBezTo>
                    <a:lnTo>
                      <a:pt x="12143" y="13081"/>
                    </a:lnTo>
                    <a:cubicBezTo>
                      <a:pt x="12128" y="13006"/>
                      <a:pt x="12114" y="12931"/>
                      <a:pt x="12101" y="12856"/>
                    </a:cubicBezTo>
                    <a:cubicBezTo>
                      <a:pt x="12089" y="12787"/>
                      <a:pt x="12076" y="12716"/>
                      <a:pt x="12043" y="12656"/>
                    </a:cubicBezTo>
                    <a:cubicBezTo>
                      <a:pt x="11992" y="12563"/>
                      <a:pt x="11903" y="12506"/>
                      <a:pt x="11804" y="12487"/>
                    </a:cubicBezTo>
                    <a:cubicBezTo>
                      <a:pt x="11728" y="12473"/>
                      <a:pt x="11650" y="12483"/>
                      <a:pt x="11578" y="12515"/>
                    </a:cubicBezTo>
                    <a:cubicBezTo>
                      <a:pt x="11541" y="12556"/>
                      <a:pt x="11487" y="12576"/>
                      <a:pt x="11433" y="12566"/>
                    </a:cubicBezTo>
                    <a:cubicBezTo>
                      <a:pt x="11359" y="12553"/>
                      <a:pt x="11303" y="12489"/>
                      <a:pt x="11294" y="12410"/>
                    </a:cubicBezTo>
                    <a:lnTo>
                      <a:pt x="11069" y="12447"/>
                    </a:lnTo>
                    <a:lnTo>
                      <a:pt x="10769" y="12485"/>
                    </a:lnTo>
                    <a:cubicBezTo>
                      <a:pt x="10692" y="12422"/>
                      <a:pt x="10581" y="12447"/>
                      <a:pt x="10533" y="12536"/>
                    </a:cubicBezTo>
                    <a:cubicBezTo>
                      <a:pt x="10477" y="12642"/>
                      <a:pt x="10535" y="12774"/>
                      <a:pt x="10647" y="12796"/>
                    </a:cubicBezTo>
                    <a:cubicBezTo>
                      <a:pt x="10640" y="12843"/>
                      <a:pt x="10601" y="12878"/>
                      <a:pt x="10556" y="12878"/>
                    </a:cubicBezTo>
                    <a:cubicBezTo>
                      <a:pt x="10517" y="12877"/>
                      <a:pt x="10484" y="12849"/>
                      <a:pt x="10448" y="12833"/>
                    </a:cubicBezTo>
                    <a:cubicBezTo>
                      <a:pt x="10387" y="12806"/>
                      <a:pt x="10318" y="12811"/>
                      <a:pt x="10262" y="12848"/>
                    </a:cubicBezTo>
                    <a:lnTo>
                      <a:pt x="9890" y="12736"/>
                    </a:lnTo>
                    <a:lnTo>
                      <a:pt x="9698" y="12744"/>
                    </a:lnTo>
                    <a:lnTo>
                      <a:pt x="9561" y="12781"/>
                    </a:lnTo>
                    <a:cubicBezTo>
                      <a:pt x="9511" y="12813"/>
                      <a:pt x="9459" y="12842"/>
                      <a:pt x="9405" y="12868"/>
                    </a:cubicBezTo>
                    <a:cubicBezTo>
                      <a:pt x="9327" y="12905"/>
                      <a:pt x="9245" y="12935"/>
                      <a:pt x="9161" y="12957"/>
                    </a:cubicBezTo>
                    <a:cubicBezTo>
                      <a:pt x="9135" y="12986"/>
                      <a:pt x="9104" y="13011"/>
                      <a:pt x="9071" y="13031"/>
                    </a:cubicBezTo>
                    <a:cubicBezTo>
                      <a:pt x="8994" y="13076"/>
                      <a:pt x="8903" y="13092"/>
                      <a:pt x="8837" y="13154"/>
                    </a:cubicBezTo>
                    <a:cubicBezTo>
                      <a:pt x="8802" y="13187"/>
                      <a:pt x="8777" y="13230"/>
                      <a:pt x="8765" y="13278"/>
                    </a:cubicBezTo>
                    <a:cubicBezTo>
                      <a:pt x="8753" y="13328"/>
                      <a:pt x="8742" y="13379"/>
                      <a:pt x="8730" y="13429"/>
                    </a:cubicBezTo>
                    <a:cubicBezTo>
                      <a:pt x="8716" y="13488"/>
                      <a:pt x="8701" y="13548"/>
                      <a:pt x="8686" y="13607"/>
                    </a:cubicBezTo>
                    <a:lnTo>
                      <a:pt x="8681" y="13783"/>
                    </a:lnTo>
                    <a:cubicBezTo>
                      <a:pt x="8682" y="13874"/>
                      <a:pt x="8671" y="13964"/>
                      <a:pt x="8649" y="14052"/>
                    </a:cubicBezTo>
                    <a:cubicBezTo>
                      <a:pt x="8626" y="14140"/>
                      <a:pt x="8593" y="14224"/>
                      <a:pt x="8549" y="14302"/>
                    </a:cubicBezTo>
                    <a:cubicBezTo>
                      <a:pt x="8561" y="14389"/>
                      <a:pt x="8581" y="14474"/>
                      <a:pt x="8607" y="14557"/>
                    </a:cubicBezTo>
                    <a:cubicBezTo>
                      <a:pt x="8651" y="14698"/>
                      <a:pt x="8715" y="14833"/>
                      <a:pt x="8795" y="14955"/>
                    </a:cubicBezTo>
                    <a:lnTo>
                      <a:pt x="8872" y="15104"/>
                    </a:lnTo>
                    <a:lnTo>
                      <a:pt x="8990" y="15311"/>
                    </a:lnTo>
                    <a:cubicBezTo>
                      <a:pt x="9060" y="15309"/>
                      <a:pt x="9128" y="15325"/>
                      <a:pt x="9192" y="15356"/>
                    </a:cubicBezTo>
                    <a:cubicBezTo>
                      <a:pt x="9236" y="15378"/>
                      <a:pt x="9277" y="15408"/>
                      <a:pt x="9322" y="15430"/>
                    </a:cubicBezTo>
                    <a:cubicBezTo>
                      <a:pt x="9377" y="15457"/>
                      <a:pt x="9437" y="15472"/>
                      <a:pt x="9498" y="15479"/>
                    </a:cubicBezTo>
                    <a:cubicBezTo>
                      <a:pt x="9657" y="15497"/>
                      <a:pt x="9815" y="15460"/>
                      <a:pt x="9969" y="15415"/>
                    </a:cubicBezTo>
                    <a:cubicBezTo>
                      <a:pt x="10055" y="15390"/>
                      <a:pt x="10140" y="15363"/>
                      <a:pt x="10224" y="15333"/>
                    </a:cubicBezTo>
                    <a:cubicBezTo>
                      <a:pt x="10255" y="15283"/>
                      <a:pt x="10280" y="15230"/>
                      <a:pt x="10298" y="15173"/>
                    </a:cubicBezTo>
                    <a:cubicBezTo>
                      <a:pt x="10323" y="15097"/>
                      <a:pt x="10335" y="15016"/>
                      <a:pt x="10333" y="14936"/>
                    </a:cubicBezTo>
                    <a:lnTo>
                      <a:pt x="10419" y="14730"/>
                    </a:lnTo>
                    <a:lnTo>
                      <a:pt x="10705" y="14612"/>
                    </a:lnTo>
                    <a:lnTo>
                      <a:pt x="10907" y="14582"/>
                    </a:lnTo>
                    <a:lnTo>
                      <a:pt x="11139" y="14560"/>
                    </a:lnTo>
                    <a:lnTo>
                      <a:pt x="11290" y="14604"/>
                    </a:lnTo>
                    <a:lnTo>
                      <a:pt x="11318" y="14728"/>
                    </a:lnTo>
                    <a:cubicBezTo>
                      <a:pt x="11308" y="14764"/>
                      <a:pt x="11292" y="14798"/>
                      <a:pt x="11272" y="14828"/>
                    </a:cubicBezTo>
                    <a:cubicBezTo>
                      <a:pt x="11236" y="14881"/>
                      <a:pt x="11187" y="14922"/>
                      <a:pt x="11130" y="14947"/>
                    </a:cubicBezTo>
                    <a:cubicBezTo>
                      <a:pt x="11128" y="15011"/>
                      <a:pt x="11128" y="15075"/>
                      <a:pt x="11130" y="15139"/>
                    </a:cubicBezTo>
                    <a:cubicBezTo>
                      <a:pt x="11132" y="15208"/>
                      <a:pt x="11137" y="15278"/>
                      <a:pt x="11119" y="15344"/>
                    </a:cubicBezTo>
                    <a:cubicBezTo>
                      <a:pt x="11101" y="15410"/>
                      <a:pt x="11062" y="15466"/>
                      <a:pt x="11009" y="15505"/>
                    </a:cubicBezTo>
                    <a:cubicBezTo>
                      <a:pt x="11037" y="15517"/>
                      <a:pt x="11060" y="15540"/>
                      <a:pt x="11072" y="15569"/>
                    </a:cubicBezTo>
                    <a:cubicBezTo>
                      <a:pt x="11115" y="15670"/>
                      <a:pt x="11039" y="15782"/>
                      <a:pt x="10935" y="15772"/>
                    </a:cubicBezTo>
                    <a:cubicBezTo>
                      <a:pt x="10909" y="15783"/>
                      <a:pt x="10889" y="15807"/>
                      <a:pt x="10882" y="15836"/>
                    </a:cubicBezTo>
                    <a:cubicBezTo>
                      <a:pt x="10871" y="15877"/>
                      <a:pt x="10886" y="15921"/>
                      <a:pt x="10916" y="15949"/>
                    </a:cubicBezTo>
                    <a:cubicBezTo>
                      <a:pt x="10994" y="16022"/>
                      <a:pt x="11116" y="15982"/>
                      <a:pt x="11142" y="15875"/>
                    </a:cubicBezTo>
                    <a:lnTo>
                      <a:pt x="11369" y="15757"/>
                    </a:lnTo>
                    <a:cubicBezTo>
                      <a:pt x="11387" y="15722"/>
                      <a:pt x="11410" y="15692"/>
                      <a:pt x="11439" y="15668"/>
                    </a:cubicBezTo>
                    <a:cubicBezTo>
                      <a:pt x="11497" y="15617"/>
                      <a:pt x="11572" y="15593"/>
                      <a:pt x="11647" y="15601"/>
                    </a:cubicBezTo>
                    <a:cubicBezTo>
                      <a:pt x="11673" y="15627"/>
                      <a:pt x="11685" y="15663"/>
                      <a:pt x="11682" y="15700"/>
                    </a:cubicBezTo>
                    <a:cubicBezTo>
                      <a:pt x="11679" y="15738"/>
                      <a:pt x="11662" y="15770"/>
                      <a:pt x="11634" y="15789"/>
                    </a:cubicBezTo>
                    <a:cubicBezTo>
                      <a:pt x="11584" y="15823"/>
                      <a:pt x="11514" y="15805"/>
                      <a:pt x="11487" y="15742"/>
                    </a:cubicBezTo>
                    <a:lnTo>
                      <a:pt x="11471" y="15865"/>
                    </a:lnTo>
                    <a:lnTo>
                      <a:pt x="11715" y="15865"/>
                    </a:lnTo>
                    <a:lnTo>
                      <a:pt x="11945" y="15842"/>
                    </a:lnTo>
                    <a:lnTo>
                      <a:pt x="12161" y="15860"/>
                    </a:lnTo>
                    <a:lnTo>
                      <a:pt x="12272" y="15949"/>
                    </a:lnTo>
                    <a:cubicBezTo>
                      <a:pt x="12282" y="15999"/>
                      <a:pt x="12277" y="16052"/>
                      <a:pt x="12259" y="16099"/>
                    </a:cubicBezTo>
                    <a:cubicBezTo>
                      <a:pt x="12238" y="16156"/>
                      <a:pt x="12199" y="16203"/>
                      <a:pt x="12150" y="16233"/>
                    </a:cubicBezTo>
                    <a:lnTo>
                      <a:pt x="12124" y="16495"/>
                    </a:lnTo>
                    <a:lnTo>
                      <a:pt x="12150" y="16676"/>
                    </a:lnTo>
                    <a:lnTo>
                      <a:pt x="12166" y="16791"/>
                    </a:lnTo>
                    <a:lnTo>
                      <a:pt x="12236" y="16910"/>
                    </a:lnTo>
                    <a:lnTo>
                      <a:pt x="12340" y="17004"/>
                    </a:lnTo>
                    <a:lnTo>
                      <a:pt x="12530" y="17140"/>
                    </a:lnTo>
                    <a:lnTo>
                      <a:pt x="12662" y="17184"/>
                    </a:lnTo>
                    <a:cubicBezTo>
                      <a:pt x="12691" y="17185"/>
                      <a:pt x="12720" y="17183"/>
                      <a:pt x="12748" y="17177"/>
                    </a:cubicBezTo>
                    <a:cubicBezTo>
                      <a:pt x="12813" y="17164"/>
                      <a:pt x="12873" y="17133"/>
                      <a:pt x="12924" y="17088"/>
                    </a:cubicBezTo>
                    <a:cubicBezTo>
                      <a:pt x="12961" y="17031"/>
                      <a:pt x="13014" y="16988"/>
                      <a:pt x="13075" y="16965"/>
                    </a:cubicBezTo>
                    <a:cubicBezTo>
                      <a:pt x="13126" y="16945"/>
                      <a:pt x="13182" y="16940"/>
                      <a:pt x="13235" y="16950"/>
                    </a:cubicBezTo>
                    <a:cubicBezTo>
                      <a:pt x="13325" y="16961"/>
                      <a:pt x="13415" y="16973"/>
                      <a:pt x="13505" y="16987"/>
                    </a:cubicBezTo>
                    <a:cubicBezTo>
                      <a:pt x="13590" y="17000"/>
                      <a:pt x="13675" y="17014"/>
                      <a:pt x="13760" y="17029"/>
                    </a:cubicBezTo>
                    <a:cubicBezTo>
                      <a:pt x="13780" y="17020"/>
                      <a:pt x="13800" y="17008"/>
                      <a:pt x="13818" y="16994"/>
                    </a:cubicBezTo>
                    <a:cubicBezTo>
                      <a:pt x="13861" y="16962"/>
                      <a:pt x="13896" y="16918"/>
                      <a:pt x="13920" y="16868"/>
                    </a:cubicBezTo>
                    <a:cubicBezTo>
                      <a:pt x="13958" y="16829"/>
                      <a:pt x="13988" y="16782"/>
                      <a:pt x="14008" y="16730"/>
                    </a:cubicBezTo>
                    <a:cubicBezTo>
                      <a:pt x="14027" y="16682"/>
                      <a:pt x="14036" y="16630"/>
                      <a:pt x="14036" y="16577"/>
                    </a:cubicBezTo>
                    <a:lnTo>
                      <a:pt x="14105" y="16446"/>
                    </a:lnTo>
                    <a:lnTo>
                      <a:pt x="14184" y="16355"/>
                    </a:lnTo>
                    <a:lnTo>
                      <a:pt x="14303" y="16315"/>
                    </a:lnTo>
                    <a:lnTo>
                      <a:pt x="14386" y="16229"/>
                    </a:lnTo>
                    <a:lnTo>
                      <a:pt x="14463" y="16155"/>
                    </a:lnTo>
                    <a:lnTo>
                      <a:pt x="14572" y="16091"/>
                    </a:lnTo>
                    <a:lnTo>
                      <a:pt x="14694" y="16026"/>
                    </a:lnTo>
                    <a:lnTo>
                      <a:pt x="14775" y="15863"/>
                    </a:lnTo>
                    <a:lnTo>
                      <a:pt x="14865" y="15780"/>
                    </a:lnTo>
                    <a:lnTo>
                      <a:pt x="15009" y="15717"/>
                    </a:lnTo>
                    <a:lnTo>
                      <a:pt x="15065" y="15847"/>
                    </a:lnTo>
                    <a:lnTo>
                      <a:pt x="14965" y="15940"/>
                    </a:lnTo>
                    <a:cubicBezTo>
                      <a:pt x="14932" y="15958"/>
                      <a:pt x="14915" y="15998"/>
                      <a:pt x="14924" y="16036"/>
                    </a:cubicBezTo>
                    <a:cubicBezTo>
                      <a:pt x="14946" y="16129"/>
                      <a:pt x="15067" y="16139"/>
                      <a:pt x="15103" y="16051"/>
                    </a:cubicBezTo>
                    <a:lnTo>
                      <a:pt x="15193" y="15920"/>
                    </a:lnTo>
                    <a:lnTo>
                      <a:pt x="15214" y="15722"/>
                    </a:lnTo>
                    <a:cubicBezTo>
                      <a:pt x="15240" y="15695"/>
                      <a:pt x="15275" y="15682"/>
                      <a:pt x="15311" y="15686"/>
                    </a:cubicBezTo>
                    <a:cubicBezTo>
                      <a:pt x="15369" y="15692"/>
                      <a:pt x="15415" y="15740"/>
                      <a:pt x="15472" y="15750"/>
                    </a:cubicBezTo>
                    <a:cubicBezTo>
                      <a:pt x="15522" y="15759"/>
                      <a:pt x="15573" y="15736"/>
                      <a:pt x="15622" y="15750"/>
                    </a:cubicBezTo>
                    <a:cubicBezTo>
                      <a:pt x="15665" y="15761"/>
                      <a:pt x="15697" y="15796"/>
                      <a:pt x="15708" y="15841"/>
                    </a:cubicBezTo>
                    <a:lnTo>
                      <a:pt x="15897" y="15759"/>
                    </a:lnTo>
                    <a:cubicBezTo>
                      <a:pt x="15912" y="15738"/>
                      <a:pt x="15931" y="15720"/>
                      <a:pt x="15952" y="15705"/>
                    </a:cubicBezTo>
                    <a:cubicBezTo>
                      <a:pt x="16001" y="15671"/>
                      <a:pt x="16061" y="15658"/>
                      <a:pt x="16119" y="15668"/>
                    </a:cubicBezTo>
                    <a:cubicBezTo>
                      <a:pt x="16169" y="15681"/>
                      <a:pt x="16221" y="15683"/>
                      <a:pt x="16273" y="15676"/>
                    </a:cubicBezTo>
                    <a:cubicBezTo>
                      <a:pt x="16322" y="15668"/>
                      <a:pt x="16370" y="15652"/>
                      <a:pt x="16414" y="15626"/>
                    </a:cubicBezTo>
                    <a:cubicBezTo>
                      <a:pt x="16471" y="15600"/>
                      <a:pt x="16522" y="15564"/>
                      <a:pt x="16568" y="15520"/>
                    </a:cubicBezTo>
                    <a:cubicBezTo>
                      <a:pt x="16610" y="15478"/>
                      <a:pt x="16646" y="15430"/>
                      <a:pt x="16674" y="15376"/>
                    </a:cubicBezTo>
                    <a:cubicBezTo>
                      <a:pt x="16701" y="15337"/>
                      <a:pt x="16735" y="15305"/>
                      <a:pt x="16774" y="15280"/>
                    </a:cubicBezTo>
                    <a:cubicBezTo>
                      <a:pt x="16825" y="15248"/>
                      <a:pt x="16882" y="15230"/>
                      <a:pt x="16941" y="15228"/>
                    </a:cubicBezTo>
                    <a:lnTo>
                      <a:pt x="16912" y="15376"/>
                    </a:lnTo>
                    <a:lnTo>
                      <a:pt x="17051" y="15371"/>
                    </a:lnTo>
                    <a:lnTo>
                      <a:pt x="17222" y="15364"/>
                    </a:lnTo>
                    <a:lnTo>
                      <a:pt x="17277" y="15457"/>
                    </a:lnTo>
                    <a:lnTo>
                      <a:pt x="17382" y="15457"/>
                    </a:lnTo>
                    <a:lnTo>
                      <a:pt x="17563" y="15484"/>
                    </a:lnTo>
                    <a:cubicBezTo>
                      <a:pt x="17620" y="15517"/>
                      <a:pt x="17682" y="15541"/>
                      <a:pt x="17745" y="15558"/>
                    </a:cubicBezTo>
                    <a:cubicBezTo>
                      <a:pt x="17822" y="15578"/>
                      <a:pt x="17901" y="15585"/>
                      <a:pt x="17980" y="15580"/>
                    </a:cubicBezTo>
                    <a:cubicBezTo>
                      <a:pt x="18020" y="15573"/>
                      <a:pt x="18059" y="15561"/>
                      <a:pt x="18096" y="15543"/>
                    </a:cubicBezTo>
                    <a:cubicBezTo>
                      <a:pt x="18150" y="15518"/>
                      <a:pt x="18199" y="15483"/>
                      <a:pt x="18251" y="15454"/>
                    </a:cubicBezTo>
                    <a:cubicBezTo>
                      <a:pt x="18310" y="15421"/>
                      <a:pt x="18373" y="15396"/>
                      <a:pt x="18437" y="15378"/>
                    </a:cubicBezTo>
                    <a:cubicBezTo>
                      <a:pt x="18482" y="15358"/>
                      <a:pt x="18526" y="15337"/>
                      <a:pt x="18569" y="15316"/>
                    </a:cubicBezTo>
                    <a:cubicBezTo>
                      <a:pt x="18610" y="15296"/>
                      <a:pt x="18651" y="15275"/>
                      <a:pt x="18694" y="15261"/>
                    </a:cubicBezTo>
                    <a:cubicBezTo>
                      <a:pt x="18742" y="15247"/>
                      <a:pt x="18791" y="15242"/>
                      <a:pt x="18840" y="15246"/>
                    </a:cubicBezTo>
                    <a:lnTo>
                      <a:pt x="18942" y="15232"/>
                    </a:lnTo>
                    <a:lnTo>
                      <a:pt x="19062" y="15343"/>
                    </a:lnTo>
                    <a:lnTo>
                      <a:pt x="19037" y="15464"/>
                    </a:lnTo>
                    <a:lnTo>
                      <a:pt x="19096" y="15522"/>
                    </a:lnTo>
                    <a:lnTo>
                      <a:pt x="19177" y="15535"/>
                    </a:lnTo>
                    <a:cubicBezTo>
                      <a:pt x="19178" y="15563"/>
                      <a:pt x="19179" y="15591"/>
                      <a:pt x="19180" y="15619"/>
                    </a:cubicBezTo>
                    <a:cubicBezTo>
                      <a:pt x="19180" y="15657"/>
                      <a:pt x="19180" y="15696"/>
                      <a:pt x="19180" y="15735"/>
                    </a:cubicBezTo>
                    <a:cubicBezTo>
                      <a:pt x="19210" y="15759"/>
                      <a:pt x="19244" y="15776"/>
                      <a:pt x="19281" y="15784"/>
                    </a:cubicBezTo>
                    <a:cubicBezTo>
                      <a:pt x="19315" y="15791"/>
                      <a:pt x="19350" y="15791"/>
                      <a:pt x="19383" y="15784"/>
                    </a:cubicBezTo>
                    <a:lnTo>
                      <a:pt x="19461" y="15703"/>
                    </a:lnTo>
                    <a:lnTo>
                      <a:pt x="19622" y="15601"/>
                    </a:lnTo>
                    <a:lnTo>
                      <a:pt x="19682" y="15557"/>
                    </a:lnTo>
                    <a:lnTo>
                      <a:pt x="19823" y="15461"/>
                    </a:lnTo>
                    <a:lnTo>
                      <a:pt x="19946" y="15414"/>
                    </a:lnTo>
                    <a:lnTo>
                      <a:pt x="20087" y="15436"/>
                    </a:lnTo>
                    <a:lnTo>
                      <a:pt x="20392" y="15113"/>
                    </a:lnTo>
                    <a:cubicBezTo>
                      <a:pt x="20433" y="15083"/>
                      <a:pt x="20473" y="15051"/>
                      <a:pt x="20510" y="15016"/>
                    </a:cubicBezTo>
                    <a:cubicBezTo>
                      <a:pt x="20554" y="14975"/>
                      <a:pt x="20595" y="14931"/>
                      <a:pt x="20633" y="14883"/>
                    </a:cubicBezTo>
                    <a:cubicBezTo>
                      <a:pt x="20671" y="14828"/>
                      <a:pt x="20703" y="14769"/>
                      <a:pt x="20731" y="14708"/>
                    </a:cubicBezTo>
                    <a:cubicBezTo>
                      <a:pt x="20760" y="14642"/>
                      <a:pt x="20782" y="14573"/>
                      <a:pt x="20798" y="14502"/>
                    </a:cubicBezTo>
                    <a:lnTo>
                      <a:pt x="20854" y="14369"/>
                    </a:lnTo>
                    <a:lnTo>
                      <a:pt x="21220" y="14097"/>
                    </a:lnTo>
                    <a:lnTo>
                      <a:pt x="21600" y="13667"/>
                    </a:lnTo>
                    <a:cubicBezTo>
                      <a:pt x="20995" y="15418"/>
                      <a:pt x="20065" y="17021"/>
                      <a:pt x="18866" y="18381"/>
                    </a:cubicBezTo>
                    <a:cubicBezTo>
                      <a:pt x="17655" y="19753"/>
                      <a:pt x="16194" y="20848"/>
                      <a:pt x="14574" y="21600"/>
                    </a:cubicBezTo>
                    <a:lnTo>
                      <a:pt x="14750" y="20991"/>
                    </a:lnTo>
                    <a:lnTo>
                      <a:pt x="14599" y="20978"/>
                    </a:lnTo>
                    <a:lnTo>
                      <a:pt x="14486" y="20965"/>
                    </a:lnTo>
                    <a:lnTo>
                      <a:pt x="14417" y="20987"/>
                    </a:lnTo>
                    <a:lnTo>
                      <a:pt x="14284" y="21002"/>
                    </a:lnTo>
                    <a:lnTo>
                      <a:pt x="14142" y="21022"/>
                    </a:lnTo>
                    <a:cubicBezTo>
                      <a:pt x="14098" y="21025"/>
                      <a:pt x="14053" y="21027"/>
                      <a:pt x="14008" y="21029"/>
                    </a:cubicBezTo>
                    <a:cubicBezTo>
                      <a:pt x="13951" y="21032"/>
                      <a:pt x="13895" y="21035"/>
                      <a:pt x="13838" y="21037"/>
                    </a:cubicBezTo>
                    <a:lnTo>
                      <a:pt x="13664" y="21022"/>
                    </a:lnTo>
                    <a:lnTo>
                      <a:pt x="13606" y="20927"/>
                    </a:lnTo>
                    <a:lnTo>
                      <a:pt x="13627" y="20853"/>
                    </a:lnTo>
                    <a:lnTo>
                      <a:pt x="13627" y="20782"/>
                    </a:lnTo>
                    <a:cubicBezTo>
                      <a:pt x="13595" y="20753"/>
                      <a:pt x="13563" y="20725"/>
                      <a:pt x="13532" y="20695"/>
                    </a:cubicBezTo>
                    <a:cubicBezTo>
                      <a:pt x="13497" y="20661"/>
                      <a:pt x="13462" y="20627"/>
                      <a:pt x="13428" y="20591"/>
                    </a:cubicBezTo>
                    <a:lnTo>
                      <a:pt x="13262" y="20421"/>
                    </a:lnTo>
                    <a:lnTo>
                      <a:pt x="13165" y="20251"/>
                    </a:lnTo>
                    <a:lnTo>
                      <a:pt x="13097" y="20206"/>
                    </a:lnTo>
                    <a:lnTo>
                      <a:pt x="12974" y="20132"/>
                    </a:lnTo>
                    <a:lnTo>
                      <a:pt x="12851" y="20147"/>
                    </a:lnTo>
                    <a:lnTo>
                      <a:pt x="12679" y="20118"/>
                    </a:lnTo>
                    <a:lnTo>
                      <a:pt x="12675" y="20031"/>
                    </a:lnTo>
                    <a:lnTo>
                      <a:pt x="12730" y="19989"/>
                    </a:lnTo>
                    <a:lnTo>
                      <a:pt x="12668" y="19829"/>
                    </a:lnTo>
                    <a:lnTo>
                      <a:pt x="12668" y="19747"/>
                    </a:lnTo>
                    <a:lnTo>
                      <a:pt x="12772" y="19680"/>
                    </a:lnTo>
                    <a:lnTo>
                      <a:pt x="12881" y="19598"/>
                    </a:lnTo>
                    <a:lnTo>
                      <a:pt x="12969" y="19517"/>
                    </a:lnTo>
                    <a:lnTo>
                      <a:pt x="12869" y="19465"/>
                    </a:lnTo>
                    <a:lnTo>
                      <a:pt x="12831" y="19350"/>
                    </a:lnTo>
                    <a:lnTo>
                      <a:pt x="12879" y="19115"/>
                    </a:lnTo>
                    <a:lnTo>
                      <a:pt x="12946" y="19011"/>
                    </a:lnTo>
                    <a:lnTo>
                      <a:pt x="12995" y="18937"/>
                    </a:lnTo>
                    <a:lnTo>
                      <a:pt x="13009" y="18841"/>
                    </a:lnTo>
                    <a:cubicBezTo>
                      <a:pt x="13038" y="18804"/>
                      <a:pt x="13071" y="18771"/>
                      <a:pt x="13108" y="18742"/>
                    </a:cubicBezTo>
                    <a:cubicBezTo>
                      <a:pt x="13140" y="18717"/>
                      <a:pt x="13175" y="18696"/>
                      <a:pt x="13212" y="18678"/>
                    </a:cubicBezTo>
                    <a:lnTo>
                      <a:pt x="13399" y="18498"/>
                    </a:lnTo>
                    <a:lnTo>
                      <a:pt x="13532" y="18261"/>
                    </a:lnTo>
                    <a:lnTo>
                      <a:pt x="13641" y="18101"/>
                    </a:lnTo>
                    <a:lnTo>
                      <a:pt x="13641" y="18005"/>
                    </a:lnTo>
                    <a:lnTo>
                      <a:pt x="13634" y="17908"/>
                    </a:lnTo>
                    <a:lnTo>
                      <a:pt x="13648" y="17834"/>
                    </a:lnTo>
                    <a:lnTo>
                      <a:pt x="13661" y="17694"/>
                    </a:lnTo>
                    <a:lnTo>
                      <a:pt x="13654" y="17501"/>
                    </a:lnTo>
                    <a:cubicBezTo>
                      <a:pt x="13611" y="17467"/>
                      <a:pt x="13568" y="17434"/>
                      <a:pt x="13525" y="17400"/>
                    </a:cubicBezTo>
                    <a:cubicBezTo>
                      <a:pt x="13480" y="17366"/>
                      <a:pt x="13435" y="17332"/>
                      <a:pt x="13390" y="17299"/>
                    </a:cubicBezTo>
                    <a:lnTo>
                      <a:pt x="13335" y="17173"/>
                    </a:lnTo>
                    <a:lnTo>
                      <a:pt x="13154" y="17136"/>
                    </a:lnTo>
                    <a:lnTo>
                      <a:pt x="13110" y="17213"/>
                    </a:lnTo>
                    <a:lnTo>
                      <a:pt x="13008" y="17257"/>
                    </a:lnTo>
                    <a:lnTo>
                      <a:pt x="13002" y="17382"/>
                    </a:lnTo>
                    <a:lnTo>
                      <a:pt x="12925" y="17476"/>
                    </a:lnTo>
                    <a:lnTo>
                      <a:pt x="12807" y="17491"/>
                    </a:lnTo>
                    <a:lnTo>
                      <a:pt x="12693" y="17491"/>
                    </a:lnTo>
                    <a:cubicBezTo>
                      <a:pt x="12657" y="17497"/>
                      <a:pt x="12619" y="17499"/>
                      <a:pt x="12582" y="17498"/>
                    </a:cubicBezTo>
                    <a:cubicBezTo>
                      <a:pt x="12512" y="17497"/>
                      <a:pt x="12442" y="17484"/>
                      <a:pt x="12376" y="17461"/>
                    </a:cubicBezTo>
                    <a:lnTo>
                      <a:pt x="12230" y="17439"/>
                    </a:lnTo>
                    <a:lnTo>
                      <a:pt x="12087" y="17417"/>
                    </a:lnTo>
                    <a:lnTo>
                      <a:pt x="12040" y="17293"/>
                    </a:lnTo>
                    <a:lnTo>
                      <a:pt x="11943" y="17278"/>
                    </a:lnTo>
                    <a:lnTo>
                      <a:pt x="11832" y="17271"/>
                    </a:lnTo>
                    <a:lnTo>
                      <a:pt x="11684" y="17240"/>
                    </a:lnTo>
                    <a:lnTo>
                      <a:pt x="11594" y="17210"/>
                    </a:lnTo>
                    <a:lnTo>
                      <a:pt x="11536" y="17052"/>
                    </a:lnTo>
                    <a:lnTo>
                      <a:pt x="11497" y="16966"/>
                    </a:lnTo>
                    <a:lnTo>
                      <a:pt x="11294" y="16770"/>
                    </a:lnTo>
                    <a:lnTo>
                      <a:pt x="11162" y="16667"/>
                    </a:lnTo>
                    <a:lnTo>
                      <a:pt x="11021" y="16602"/>
                    </a:lnTo>
                    <a:lnTo>
                      <a:pt x="10879" y="16600"/>
                    </a:lnTo>
                    <a:lnTo>
                      <a:pt x="10582" y="16570"/>
                    </a:lnTo>
                    <a:lnTo>
                      <a:pt x="10482" y="16514"/>
                    </a:lnTo>
                    <a:lnTo>
                      <a:pt x="10260" y="16484"/>
                    </a:lnTo>
                    <a:lnTo>
                      <a:pt x="10018" y="16462"/>
                    </a:lnTo>
                    <a:lnTo>
                      <a:pt x="9851" y="16380"/>
                    </a:lnTo>
                    <a:lnTo>
                      <a:pt x="9740" y="16247"/>
                    </a:lnTo>
                    <a:lnTo>
                      <a:pt x="9629" y="16158"/>
                    </a:lnTo>
                    <a:lnTo>
                      <a:pt x="9471" y="16064"/>
                    </a:lnTo>
                    <a:lnTo>
                      <a:pt x="9348" y="16026"/>
                    </a:lnTo>
                    <a:lnTo>
                      <a:pt x="9086" y="16026"/>
                    </a:lnTo>
                    <a:cubicBezTo>
                      <a:pt x="9018" y="16049"/>
                      <a:pt x="8949" y="16069"/>
                      <a:pt x="8880" y="16086"/>
                    </a:cubicBezTo>
                    <a:cubicBezTo>
                      <a:pt x="8816" y="16101"/>
                      <a:pt x="8752" y="16113"/>
                      <a:pt x="8687" y="16123"/>
                    </a:cubicBezTo>
                    <a:cubicBezTo>
                      <a:pt x="8651" y="16123"/>
                      <a:pt x="8616" y="16116"/>
                      <a:pt x="8583" y="16100"/>
                    </a:cubicBezTo>
                    <a:cubicBezTo>
                      <a:pt x="8545" y="16082"/>
                      <a:pt x="8511" y="16054"/>
                      <a:pt x="8486" y="16019"/>
                    </a:cubicBezTo>
                    <a:lnTo>
                      <a:pt x="8304" y="15945"/>
                    </a:lnTo>
                    <a:lnTo>
                      <a:pt x="8244" y="15908"/>
                    </a:lnTo>
                    <a:lnTo>
                      <a:pt x="8146" y="15901"/>
                    </a:lnTo>
                    <a:lnTo>
                      <a:pt x="8051" y="15856"/>
                    </a:lnTo>
                    <a:lnTo>
                      <a:pt x="7947" y="15797"/>
                    </a:lnTo>
                    <a:lnTo>
                      <a:pt x="7787" y="15715"/>
                    </a:lnTo>
                    <a:lnTo>
                      <a:pt x="7692" y="15678"/>
                    </a:lnTo>
                    <a:cubicBezTo>
                      <a:pt x="7650" y="15669"/>
                      <a:pt x="7610" y="15652"/>
                      <a:pt x="7574" y="15627"/>
                    </a:cubicBezTo>
                    <a:cubicBezTo>
                      <a:pt x="7513" y="15584"/>
                      <a:pt x="7467" y="15522"/>
                      <a:pt x="7442" y="15449"/>
                    </a:cubicBezTo>
                    <a:lnTo>
                      <a:pt x="7244" y="15434"/>
                    </a:lnTo>
                    <a:lnTo>
                      <a:pt x="7026" y="15332"/>
                    </a:lnTo>
                    <a:lnTo>
                      <a:pt x="6917" y="15226"/>
                    </a:lnTo>
                    <a:lnTo>
                      <a:pt x="6773" y="15092"/>
                    </a:lnTo>
                    <a:lnTo>
                      <a:pt x="6718" y="14996"/>
                    </a:lnTo>
                    <a:lnTo>
                      <a:pt x="6704" y="14803"/>
                    </a:lnTo>
                    <a:lnTo>
                      <a:pt x="6765" y="14736"/>
                    </a:lnTo>
                    <a:lnTo>
                      <a:pt x="6751" y="14628"/>
                    </a:lnTo>
                    <a:lnTo>
                      <a:pt x="6668" y="14423"/>
                    </a:lnTo>
                    <a:lnTo>
                      <a:pt x="6454" y="14101"/>
                    </a:lnTo>
                    <a:lnTo>
                      <a:pt x="6341" y="13946"/>
                    </a:lnTo>
                    <a:lnTo>
                      <a:pt x="6275" y="13847"/>
                    </a:lnTo>
                    <a:lnTo>
                      <a:pt x="6185" y="13760"/>
                    </a:lnTo>
                    <a:lnTo>
                      <a:pt x="6101" y="13671"/>
                    </a:lnTo>
                    <a:lnTo>
                      <a:pt x="6020" y="13597"/>
                    </a:lnTo>
                    <a:lnTo>
                      <a:pt x="5987" y="13530"/>
                    </a:lnTo>
                    <a:lnTo>
                      <a:pt x="5988" y="13389"/>
                    </a:lnTo>
                    <a:lnTo>
                      <a:pt x="5974" y="13290"/>
                    </a:lnTo>
                    <a:lnTo>
                      <a:pt x="5856" y="13186"/>
                    </a:lnTo>
                    <a:cubicBezTo>
                      <a:pt x="5819" y="13118"/>
                      <a:pt x="5779" y="13052"/>
                      <a:pt x="5736" y="12989"/>
                    </a:cubicBezTo>
                    <a:cubicBezTo>
                      <a:pt x="5704" y="12942"/>
                      <a:pt x="5670" y="12897"/>
                      <a:pt x="5635" y="12853"/>
                    </a:cubicBezTo>
                    <a:lnTo>
                      <a:pt x="5558" y="12742"/>
                    </a:lnTo>
                    <a:lnTo>
                      <a:pt x="5449" y="12628"/>
                    </a:lnTo>
                    <a:cubicBezTo>
                      <a:pt x="5397" y="12606"/>
                      <a:pt x="5362" y="12554"/>
                      <a:pt x="5359" y="12495"/>
                    </a:cubicBezTo>
                    <a:cubicBezTo>
                      <a:pt x="5355" y="12444"/>
                      <a:pt x="5377" y="12395"/>
                      <a:pt x="5415" y="12364"/>
                    </a:cubicBezTo>
                    <a:lnTo>
                      <a:pt x="5394" y="12119"/>
                    </a:lnTo>
                    <a:lnTo>
                      <a:pt x="5325" y="11968"/>
                    </a:lnTo>
                    <a:lnTo>
                      <a:pt x="5166" y="11822"/>
                    </a:lnTo>
                    <a:lnTo>
                      <a:pt x="5013" y="11755"/>
                    </a:lnTo>
                    <a:lnTo>
                      <a:pt x="5012" y="11918"/>
                    </a:lnTo>
                    <a:lnTo>
                      <a:pt x="5039" y="12079"/>
                    </a:lnTo>
                    <a:lnTo>
                      <a:pt x="5109" y="12264"/>
                    </a:lnTo>
                    <a:lnTo>
                      <a:pt x="5150" y="12351"/>
                    </a:lnTo>
                    <a:lnTo>
                      <a:pt x="5247" y="12502"/>
                    </a:lnTo>
                    <a:lnTo>
                      <a:pt x="5321" y="12634"/>
                    </a:lnTo>
                    <a:lnTo>
                      <a:pt x="5314" y="12769"/>
                    </a:lnTo>
                    <a:lnTo>
                      <a:pt x="5389" y="12885"/>
                    </a:lnTo>
                    <a:lnTo>
                      <a:pt x="5472" y="13018"/>
                    </a:lnTo>
                    <a:lnTo>
                      <a:pt x="5565" y="13176"/>
                    </a:lnTo>
                    <a:lnTo>
                      <a:pt x="5577" y="13290"/>
                    </a:lnTo>
                    <a:lnTo>
                      <a:pt x="5639" y="13477"/>
                    </a:lnTo>
                    <a:lnTo>
                      <a:pt x="5667" y="13609"/>
                    </a:lnTo>
                    <a:lnTo>
                      <a:pt x="5667" y="13694"/>
                    </a:lnTo>
                    <a:lnTo>
                      <a:pt x="5774" y="13736"/>
                    </a:lnTo>
                    <a:lnTo>
                      <a:pt x="5875" y="13857"/>
                    </a:lnTo>
                    <a:lnTo>
                      <a:pt x="5943" y="13973"/>
                    </a:lnTo>
                    <a:lnTo>
                      <a:pt x="5943" y="14087"/>
                    </a:lnTo>
                    <a:lnTo>
                      <a:pt x="5875" y="14138"/>
                    </a:lnTo>
                    <a:lnTo>
                      <a:pt x="5725" y="14044"/>
                    </a:lnTo>
                    <a:lnTo>
                      <a:pt x="5598" y="13872"/>
                    </a:lnTo>
                    <a:lnTo>
                      <a:pt x="5544" y="13793"/>
                    </a:lnTo>
                    <a:lnTo>
                      <a:pt x="5454" y="13741"/>
                    </a:lnTo>
                    <a:lnTo>
                      <a:pt x="5352" y="13666"/>
                    </a:lnTo>
                    <a:lnTo>
                      <a:pt x="5296" y="13585"/>
                    </a:lnTo>
                    <a:cubicBezTo>
                      <a:pt x="5309" y="13549"/>
                      <a:pt x="5318" y="13512"/>
                      <a:pt x="5324" y="13474"/>
                    </a:cubicBezTo>
                    <a:cubicBezTo>
                      <a:pt x="5332" y="13417"/>
                      <a:pt x="5332" y="13360"/>
                      <a:pt x="5324" y="13303"/>
                    </a:cubicBezTo>
                    <a:cubicBezTo>
                      <a:pt x="5305" y="13264"/>
                      <a:pt x="5284" y="13226"/>
                      <a:pt x="5261" y="13189"/>
                    </a:cubicBezTo>
                    <a:cubicBezTo>
                      <a:pt x="5223" y="13130"/>
                      <a:pt x="5178" y="13075"/>
                      <a:pt x="5129" y="13026"/>
                    </a:cubicBezTo>
                    <a:lnTo>
                      <a:pt x="4901" y="12863"/>
                    </a:lnTo>
                    <a:lnTo>
                      <a:pt x="4781" y="12722"/>
                    </a:lnTo>
                    <a:lnTo>
                      <a:pt x="4851" y="12663"/>
                    </a:lnTo>
                    <a:lnTo>
                      <a:pt x="5005" y="12678"/>
                    </a:lnTo>
                    <a:lnTo>
                      <a:pt x="5033" y="12515"/>
                    </a:lnTo>
                    <a:cubicBezTo>
                      <a:pt x="5022" y="12432"/>
                      <a:pt x="4988" y="12354"/>
                      <a:pt x="4935" y="12292"/>
                    </a:cubicBezTo>
                    <a:cubicBezTo>
                      <a:pt x="4898" y="12248"/>
                      <a:pt x="4852" y="12213"/>
                      <a:pt x="4801" y="12189"/>
                    </a:cubicBezTo>
                    <a:lnTo>
                      <a:pt x="4715" y="11949"/>
                    </a:lnTo>
                    <a:lnTo>
                      <a:pt x="4662" y="11732"/>
                    </a:lnTo>
                    <a:lnTo>
                      <a:pt x="4648" y="11591"/>
                    </a:lnTo>
                    <a:lnTo>
                      <a:pt x="4627" y="11487"/>
                    </a:lnTo>
                    <a:lnTo>
                      <a:pt x="4586" y="11332"/>
                    </a:lnTo>
                    <a:lnTo>
                      <a:pt x="4532" y="11231"/>
                    </a:lnTo>
                    <a:lnTo>
                      <a:pt x="4469" y="11127"/>
                    </a:lnTo>
                    <a:cubicBezTo>
                      <a:pt x="4455" y="11089"/>
                      <a:pt x="4439" y="11051"/>
                      <a:pt x="4420" y="11016"/>
                    </a:cubicBezTo>
                    <a:cubicBezTo>
                      <a:pt x="4402" y="10980"/>
                      <a:pt x="4380" y="10946"/>
                      <a:pt x="4353" y="10917"/>
                    </a:cubicBezTo>
                    <a:cubicBezTo>
                      <a:pt x="4302" y="10864"/>
                      <a:pt x="4235" y="10834"/>
                      <a:pt x="4169" y="10806"/>
                    </a:cubicBezTo>
                    <a:cubicBezTo>
                      <a:pt x="4118" y="10784"/>
                      <a:pt x="4067" y="10761"/>
                      <a:pt x="4017" y="10739"/>
                    </a:cubicBezTo>
                    <a:lnTo>
                      <a:pt x="4017" y="10628"/>
                    </a:lnTo>
                    <a:cubicBezTo>
                      <a:pt x="4019" y="10594"/>
                      <a:pt x="4020" y="10560"/>
                      <a:pt x="4019" y="10527"/>
                    </a:cubicBezTo>
                    <a:cubicBezTo>
                      <a:pt x="4019" y="10449"/>
                      <a:pt x="4012" y="10373"/>
                      <a:pt x="4001" y="10296"/>
                    </a:cubicBezTo>
                    <a:lnTo>
                      <a:pt x="3910" y="10081"/>
                    </a:lnTo>
                    <a:lnTo>
                      <a:pt x="3815" y="9819"/>
                    </a:lnTo>
                    <a:lnTo>
                      <a:pt x="3821" y="9591"/>
                    </a:lnTo>
                    <a:lnTo>
                      <a:pt x="3843" y="9426"/>
                    </a:lnTo>
                    <a:lnTo>
                      <a:pt x="3805" y="9077"/>
                    </a:lnTo>
                    <a:lnTo>
                      <a:pt x="3761" y="8972"/>
                    </a:lnTo>
                    <a:lnTo>
                      <a:pt x="3858" y="8809"/>
                    </a:lnTo>
                    <a:lnTo>
                      <a:pt x="3886" y="8671"/>
                    </a:lnTo>
                    <a:lnTo>
                      <a:pt x="3900" y="8500"/>
                    </a:lnTo>
                    <a:lnTo>
                      <a:pt x="3933" y="8389"/>
                    </a:lnTo>
                    <a:lnTo>
                      <a:pt x="4014" y="8214"/>
                    </a:lnTo>
                    <a:lnTo>
                      <a:pt x="4056" y="8112"/>
                    </a:lnTo>
                    <a:cubicBezTo>
                      <a:pt x="4089" y="8064"/>
                      <a:pt x="4117" y="8012"/>
                      <a:pt x="4139" y="7956"/>
                    </a:cubicBezTo>
                    <a:cubicBezTo>
                      <a:pt x="4160" y="7903"/>
                      <a:pt x="4176" y="7848"/>
                      <a:pt x="4186" y="7791"/>
                    </a:cubicBezTo>
                    <a:lnTo>
                      <a:pt x="4325" y="7527"/>
                    </a:lnTo>
                    <a:lnTo>
                      <a:pt x="4367" y="7352"/>
                    </a:lnTo>
                    <a:lnTo>
                      <a:pt x="4346" y="7226"/>
                    </a:lnTo>
                    <a:lnTo>
                      <a:pt x="4304" y="7102"/>
                    </a:lnTo>
                    <a:lnTo>
                      <a:pt x="4381" y="6944"/>
                    </a:lnTo>
                    <a:lnTo>
                      <a:pt x="4346" y="6858"/>
                    </a:lnTo>
                    <a:lnTo>
                      <a:pt x="4237" y="6727"/>
                    </a:lnTo>
                    <a:lnTo>
                      <a:pt x="4172" y="6595"/>
                    </a:lnTo>
                    <a:lnTo>
                      <a:pt x="4126" y="6464"/>
                    </a:lnTo>
                    <a:lnTo>
                      <a:pt x="4112" y="6378"/>
                    </a:lnTo>
                    <a:lnTo>
                      <a:pt x="4049" y="6267"/>
                    </a:lnTo>
                    <a:lnTo>
                      <a:pt x="4102" y="6183"/>
                    </a:lnTo>
                    <a:lnTo>
                      <a:pt x="4204" y="6100"/>
                    </a:lnTo>
                    <a:lnTo>
                      <a:pt x="4218" y="6026"/>
                    </a:lnTo>
                    <a:lnTo>
                      <a:pt x="4204" y="5873"/>
                    </a:lnTo>
                    <a:lnTo>
                      <a:pt x="4176" y="5697"/>
                    </a:lnTo>
                    <a:lnTo>
                      <a:pt x="4128" y="5431"/>
                    </a:lnTo>
                    <a:lnTo>
                      <a:pt x="4116" y="5359"/>
                    </a:lnTo>
                    <a:lnTo>
                      <a:pt x="4165" y="5250"/>
                    </a:lnTo>
                    <a:lnTo>
                      <a:pt x="4206" y="5043"/>
                    </a:lnTo>
                    <a:lnTo>
                      <a:pt x="4074" y="5013"/>
                    </a:lnTo>
                    <a:cubicBezTo>
                      <a:pt x="4031" y="5035"/>
                      <a:pt x="3981" y="5026"/>
                      <a:pt x="3947" y="4991"/>
                    </a:cubicBezTo>
                    <a:cubicBezTo>
                      <a:pt x="3897" y="4941"/>
                      <a:pt x="3897" y="4856"/>
                      <a:pt x="3947" y="4806"/>
                    </a:cubicBezTo>
                    <a:lnTo>
                      <a:pt x="3972" y="4719"/>
                    </a:lnTo>
                    <a:lnTo>
                      <a:pt x="4013" y="4535"/>
                    </a:lnTo>
                    <a:lnTo>
                      <a:pt x="3965" y="4446"/>
                    </a:lnTo>
                    <a:cubicBezTo>
                      <a:pt x="3975" y="4384"/>
                      <a:pt x="3981" y="4320"/>
                      <a:pt x="3981" y="4256"/>
                    </a:cubicBezTo>
                    <a:cubicBezTo>
                      <a:pt x="3981" y="4197"/>
                      <a:pt x="3976" y="4137"/>
                      <a:pt x="3967" y="4078"/>
                    </a:cubicBezTo>
                    <a:cubicBezTo>
                      <a:pt x="3978" y="4040"/>
                      <a:pt x="3987" y="4002"/>
                      <a:pt x="3992" y="3962"/>
                    </a:cubicBezTo>
                    <a:cubicBezTo>
                      <a:pt x="3998" y="3922"/>
                      <a:pt x="4000" y="3882"/>
                      <a:pt x="3999" y="3841"/>
                    </a:cubicBezTo>
                    <a:lnTo>
                      <a:pt x="3951" y="3670"/>
                    </a:lnTo>
                    <a:lnTo>
                      <a:pt x="3932" y="3510"/>
                    </a:lnTo>
                    <a:lnTo>
                      <a:pt x="3925" y="3391"/>
                    </a:lnTo>
                    <a:cubicBezTo>
                      <a:pt x="3885" y="3400"/>
                      <a:pt x="3844" y="3392"/>
                      <a:pt x="3809" y="3369"/>
                    </a:cubicBezTo>
                    <a:cubicBezTo>
                      <a:pt x="3762" y="3338"/>
                      <a:pt x="3733" y="3282"/>
                      <a:pt x="3733" y="3223"/>
                    </a:cubicBezTo>
                    <a:lnTo>
                      <a:pt x="3606" y="3139"/>
                    </a:lnTo>
                    <a:lnTo>
                      <a:pt x="3535" y="3122"/>
                    </a:lnTo>
                    <a:lnTo>
                      <a:pt x="3513" y="3031"/>
                    </a:lnTo>
                    <a:lnTo>
                      <a:pt x="3497" y="2935"/>
                    </a:lnTo>
                    <a:lnTo>
                      <a:pt x="3435" y="2863"/>
                    </a:lnTo>
                    <a:lnTo>
                      <a:pt x="3316" y="2856"/>
                    </a:lnTo>
                    <a:lnTo>
                      <a:pt x="3219" y="2871"/>
                    </a:lnTo>
                    <a:lnTo>
                      <a:pt x="3134" y="2780"/>
                    </a:lnTo>
                    <a:lnTo>
                      <a:pt x="2927" y="2750"/>
                    </a:lnTo>
                    <a:lnTo>
                      <a:pt x="2816" y="2683"/>
                    </a:lnTo>
                    <a:lnTo>
                      <a:pt x="2757" y="2787"/>
                    </a:lnTo>
                    <a:lnTo>
                      <a:pt x="2677" y="2878"/>
                    </a:lnTo>
                    <a:cubicBezTo>
                      <a:pt x="2624" y="2900"/>
                      <a:pt x="2570" y="2922"/>
                      <a:pt x="2517" y="2942"/>
                    </a:cubicBezTo>
                    <a:cubicBezTo>
                      <a:pt x="2470" y="2960"/>
                      <a:pt x="2423" y="2978"/>
                      <a:pt x="2376" y="2994"/>
                    </a:cubicBezTo>
                    <a:lnTo>
                      <a:pt x="2156" y="2979"/>
                    </a:lnTo>
                    <a:lnTo>
                      <a:pt x="2099" y="2906"/>
                    </a:lnTo>
                    <a:lnTo>
                      <a:pt x="2230" y="2775"/>
                    </a:lnTo>
                    <a:cubicBezTo>
                      <a:pt x="2285" y="2773"/>
                      <a:pt x="2340" y="2768"/>
                      <a:pt x="2394" y="2760"/>
                    </a:cubicBezTo>
                    <a:cubicBezTo>
                      <a:pt x="2490" y="2746"/>
                      <a:pt x="2584" y="2722"/>
                      <a:pt x="2675" y="2688"/>
                    </a:cubicBezTo>
                    <a:lnTo>
                      <a:pt x="2901" y="2602"/>
                    </a:lnTo>
                    <a:lnTo>
                      <a:pt x="3019" y="2479"/>
                    </a:lnTo>
                    <a:lnTo>
                      <a:pt x="3112" y="2372"/>
                    </a:lnTo>
                    <a:lnTo>
                      <a:pt x="2898" y="2424"/>
                    </a:lnTo>
                    <a:lnTo>
                      <a:pt x="2783" y="2528"/>
                    </a:lnTo>
                    <a:lnTo>
                      <a:pt x="2697" y="2585"/>
                    </a:lnTo>
                    <a:lnTo>
                      <a:pt x="2479" y="2672"/>
                    </a:lnTo>
                    <a:lnTo>
                      <a:pt x="2258" y="2701"/>
                    </a:lnTo>
                    <a:lnTo>
                      <a:pt x="2121" y="2716"/>
                    </a:lnTo>
                    <a:lnTo>
                      <a:pt x="2054" y="2795"/>
                    </a:lnTo>
                    <a:cubicBezTo>
                      <a:pt x="2021" y="2791"/>
                      <a:pt x="1989" y="2782"/>
                      <a:pt x="1959" y="2768"/>
                    </a:cubicBezTo>
                    <a:cubicBezTo>
                      <a:pt x="1907" y="2743"/>
                      <a:pt x="1861" y="2704"/>
                      <a:pt x="1827" y="2654"/>
                    </a:cubicBezTo>
                    <a:lnTo>
                      <a:pt x="1753" y="2654"/>
                    </a:lnTo>
                    <a:lnTo>
                      <a:pt x="1629" y="2679"/>
                    </a:lnTo>
                    <a:lnTo>
                      <a:pt x="1643" y="2812"/>
                    </a:lnTo>
                    <a:lnTo>
                      <a:pt x="1530" y="2782"/>
                    </a:lnTo>
                    <a:lnTo>
                      <a:pt x="1495" y="2713"/>
                    </a:lnTo>
                    <a:lnTo>
                      <a:pt x="1518" y="2587"/>
                    </a:lnTo>
                    <a:lnTo>
                      <a:pt x="1427" y="2565"/>
                    </a:lnTo>
                    <a:lnTo>
                      <a:pt x="1312" y="2551"/>
                    </a:lnTo>
                    <a:lnTo>
                      <a:pt x="1247" y="2571"/>
                    </a:lnTo>
                    <a:lnTo>
                      <a:pt x="1227" y="2482"/>
                    </a:lnTo>
                    <a:lnTo>
                      <a:pt x="1201" y="2390"/>
                    </a:lnTo>
                    <a:lnTo>
                      <a:pt x="1076" y="2390"/>
                    </a:lnTo>
                    <a:lnTo>
                      <a:pt x="964" y="2360"/>
                    </a:lnTo>
                    <a:lnTo>
                      <a:pt x="812" y="2294"/>
                    </a:lnTo>
                    <a:lnTo>
                      <a:pt x="745" y="2192"/>
                    </a:lnTo>
                    <a:lnTo>
                      <a:pt x="630" y="2185"/>
                    </a:lnTo>
                    <a:lnTo>
                      <a:pt x="593" y="2111"/>
                    </a:lnTo>
                    <a:lnTo>
                      <a:pt x="512" y="2002"/>
                    </a:lnTo>
                    <a:lnTo>
                      <a:pt x="428" y="1869"/>
                    </a:lnTo>
                    <a:lnTo>
                      <a:pt x="373" y="1738"/>
                    </a:lnTo>
                    <a:cubicBezTo>
                      <a:pt x="342" y="1717"/>
                      <a:pt x="313" y="1693"/>
                      <a:pt x="287" y="1666"/>
                    </a:cubicBezTo>
                    <a:cubicBezTo>
                      <a:pt x="248" y="1626"/>
                      <a:pt x="215" y="1580"/>
                      <a:pt x="188" y="1530"/>
                    </a:cubicBezTo>
                    <a:lnTo>
                      <a:pt x="140" y="1443"/>
                    </a:lnTo>
                    <a:lnTo>
                      <a:pt x="135" y="1337"/>
                    </a:lnTo>
                    <a:lnTo>
                      <a:pt x="62" y="1243"/>
                    </a:lnTo>
                    <a:lnTo>
                      <a:pt x="0" y="1191"/>
                    </a:lnTo>
                    <a:lnTo>
                      <a:pt x="0" y="1060"/>
                    </a:lnTo>
                    <a:lnTo>
                      <a:pt x="8" y="972"/>
                    </a:lnTo>
                    <a:lnTo>
                      <a:pt x="15" y="861"/>
                    </a:lnTo>
                    <a:lnTo>
                      <a:pt x="82" y="802"/>
                    </a:lnTo>
                    <a:lnTo>
                      <a:pt x="110" y="601"/>
                    </a:lnTo>
                    <a:lnTo>
                      <a:pt x="75" y="468"/>
                    </a:lnTo>
                    <a:lnTo>
                      <a:pt x="130" y="315"/>
                    </a:lnTo>
                    <a:lnTo>
                      <a:pt x="151" y="134"/>
                    </a:lnTo>
                    <a:lnTo>
                      <a:pt x="268" y="140"/>
                    </a:lnTo>
                    <a:lnTo>
                      <a:pt x="196" y="371"/>
                    </a:lnTo>
                    <a:lnTo>
                      <a:pt x="74" y="1050"/>
                    </a:lnTo>
                    <a:lnTo>
                      <a:pt x="247" y="1332"/>
                    </a:lnTo>
                    <a:lnTo>
                      <a:pt x="293" y="1442"/>
                    </a:lnTo>
                    <a:lnTo>
                      <a:pt x="293" y="1523"/>
                    </a:lnTo>
                    <a:lnTo>
                      <a:pt x="393" y="1652"/>
                    </a:lnTo>
                    <a:lnTo>
                      <a:pt x="485" y="1772"/>
                    </a:lnTo>
                    <a:lnTo>
                      <a:pt x="408" y="1986"/>
                    </a:lnTo>
                    <a:lnTo>
                      <a:pt x="588" y="1927"/>
                    </a:lnTo>
                    <a:lnTo>
                      <a:pt x="671" y="1957"/>
                    </a:lnTo>
                    <a:lnTo>
                      <a:pt x="755" y="2061"/>
                    </a:lnTo>
                    <a:lnTo>
                      <a:pt x="836" y="2124"/>
                    </a:lnTo>
                    <a:lnTo>
                      <a:pt x="924" y="2198"/>
                    </a:lnTo>
                    <a:lnTo>
                      <a:pt x="1083" y="2223"/>
                    </a:lnTo>
                    <a:lnTo>
                      <a:pt x="1187" y="2208"/>
                    </a:lnTo>
                    <a:lnTo>
                      <a:pt x="1236" y="2277"/>
                    </a:lnTo>
                    <a:lnTo>
                      <a:pt x="1424" y="2277"/>
                    </a:lnTo>
                    <a:lnTo>
                      <a:pt x="1470" y="2349"/>
                    </a:lnTo>
                    <a:lnTo>
                      <a:pt x="1642" y="2349"/>
                    </a:lnTo>
                    <a:lnTo>
                      <a:pt x="1730" y="2356"/>
                    </a:lnTo>
                    <a:lnTo>
                      <a:pt x="1872" y="2406"/>
                    </a:lnTo>
                    <a:lnTo>
                      <a:pt x="2099" y="2433"/>
                    </a:lnTo>
                    <a:lnTo>
                      <a:pt x="2229" y="2426"/>
                    </a:lnTo>
                    <a:lnTo>
                      <a:pt x="2303" y="2330"/>
                    </a:lnTo>
                    <a:lnTo>
                      <a:pt x="2288" y="2222"/>
                    </a:lnTo>
                    <a:lnTo>
                      <a:pt x="2212" y="2237"/>
                    </a:lnTo>
                    <a:lnTo>
                      <a:pt x="2198" y="2140"/>
                    </a:lnTo>
                    <a:lnTo>
                      <a:pt x="2121" y="2024"/>
                    </a:lnTo>
                    <a:lnTo>
                      <a:pt x="2052" y="1883"/>
                    </a:lnTo>
                    <a:lnTo>
                      <a:pt x="2200" y="1804"/>
                    </a:lnTo>
                    <a:lnTo>
                      <a:pt x="2326" y="1715"/>
                    </a:lnTo>
                    <a:lnTo>
                      <a:pt x="2228" y="1606"/>
                    </a:lnTo>
                    <a:lnTo>
                      <a:pt x="2230" y="1518"/>
                    </a:lnTo>
                    <a:lnTo>
                      <a:pt x="2269" y="1377"/>
                    </a:lnTo>
                    <a:lnTo>
                      <a:pt x="2166" y="1354"/>
                    </a:lnTo>
                    <a:lnTo>
                      <a:pt x="2035" y="1280"/>
                    </a:lnTo>
                    <a:lnTo>
                      <a:pt x="2038" y="1119"/>
                    </a:lnTo>
                    <a:lnTo>
                      <a:pt x="2244" y="1090"/>
                    </a:lnTo>
                    <a:lnTo>
                      <a:pt x="2262" y="1193"/>
                    </a:lnTo>
                    <a:lnTo>
                      <a:pt x="2318" y="1302"/>
                    </a:lnTo>
                    <a:lnTo>
                      <a:pt x="2431" y="1117"/>
                    </a:lnTo>
                    <a:lnTo>
                      <a:pt x="2594" y="1035"/>
                    </a:lnTo>
                    <a:lnTo>
                      <a:pt x="2753" y="998"/>
                    </a:lnTo>
                    <a:lnTo>
                      <a:pt x="2888" y="998"/>
                    </a:lnTo>
                    <a:lnTo>
                      <a:pt x="2923" y="1065"/>
                    </a:lnTo>
                    <a:lnTo>
                      <a:pt x="3069" y="1072"/>
                    </a:lnTo>
                    <a:lnTo>
                      <a:pt x="3108" y="1149"/>
                    </a:lnTo>
                    <a:lnTo>
                      <a:pt x="3239" y="1082"/>
                    </a:lnTo>
                    <a:lnTo>
                      <a:pt x="3274" y="1018"/>
                    </a:lnTo>
                    <a:lnTo>
                      <a:pt x="3225" y="929"/>
                    </a:lnTo>
                    <a:lnTo>
                      <a:pt x="3135" y="825"/>
                    </a:lnTo>
                    <a:cubicBezTo>
                      <a:pt x="3100" y="795"/>
                      <a:pt x="3075" y="755"/>
                      <a:pt x="3061" y="709"/>
                    </a:cubicBezTo>
                    <a:cubicBezTo>
                      <a:pt x="3045" y="658"/>
                      <a:pt x="3045" y="603"/>
                      <a:pt x="3061" y="551"/>
                    </a:cubicBezTo>
                    <a:lnTo>
                      <a:pt x="3114" y="415"/>
                    </a:lnTo>
                    <a:lnTo>
                      <a:pt x="3174" y="331"/>
                    </a:lnTo>
                    <a:lnTo>
                      <a:pt x="3258" y="299"/>
                    </a:lnTo>
                    <a:lnTo>
                      <a:pt x="3443" y="344"/>
                    </a:lnTo>
                    <a:lnTo>
                      <a:pt x="3508" y="405"/>
                    </a:lnTo>
                    <a:lnTo>
                      <a:pt x="3570" y="469"/>
                    </a:lnTo>
                    <a:lnTo>
                      <a:pt x="3623" y="555"/>
                    </a:lnTo>
                    <a:lnTo>
                      <a:pt x="3566" y="680"/>
                    </a:lnTo>
                    <a:lnTo>
                      <a:pt x="3691" y="725"/>
                    </a:lnTo>
                    <a:lnTo>
                      <a:pt x="3724" y="631"/>
                    </a:lnTo>
                    <a:lnTo>
                      <a:pt x="3749" y="451"/>
                    </a:lnTo>
                    <a:lnTo>
                      <a:pt x="3793" y="340"/>
                    </a:lnTo>
                    <a:lnTo>
                      <a:pt x="3814" y="110"/>
                    </a:lnTo>
                    <a:lnTo>
                      <a:pt x="3868" y="0"/>
                    </a:lnTo>
                    <a:lnTo>
                      <a:pt x="4025" y="31"/>
                    </a:lnTo>
                    <a:lnTo>
                      <a:pt x="4108" y="78"/>
                    </a:lnTo>
                    <a:lnTo>
                      <a:pt x="4156" y="181"/>
                    </a:lnTo>
                    <a:lnTo>
                      <a:pt x="4253" y="151"/>
                    </a:lnTo>
                    <a:lnTo>
                      <a:pt x="4367" y="92"/>
                    </a:lnTo>
                    <a:cubicBezTo>
                      <a:pt x="4405" y="76"/>
                      <a:pt x="4445" y="68"/>
                      <a:pt x="4486" y="70"/>
                    </a:cubicBezTo>
                    <a:cubicBezTo>
                      <a:pt x="4528" y="71"/>
                      <a:pt x="4569" y="83"/>
                      <a:pt x="4606" y="104"/>
                    </a:cubicBezTo>
                    <a:lnTo>
                      <a:pt x="4716" y="162"/>
                    </a:lnTo>
                    <a:lnTo>
                      <a:pt x="4781" y="268"/>
                    </a:lnTo>
                    <a:lnTo>
                      <a:pt x="4875" y="254"/>
                    </a:lnTo>
                    <a:lnTo>
                      <a:pt x="4955" y="313"/>
                    </a:lnTo>
                    <a:lnTo>
                      <a:pt x="4934" y="396"/>
                    </a:lnTo>
                    <a:lnTo>
                      <a:pt x="4969" y="492"/>
                    </a:lnTo>
                    <a:lnTo>
                      <a:pt x="5036" y="567"/>
                    </a:lnTo>
                    <a:lnTo>
                      <a:pt x="4983" y="620"/>
                    </a:lnTo>
                    <a:lnTo>
                      <a:pt x="4970" y="701"/>
                    </a:lnTo>
                    <a:lnTo>
                      <a:pt x="5114" y="798"/>
                    </a:lnTo>
                    <a:lnTo>
                      <a:pt x="5178" y="901"/>
                    </a:lnTo>
                    <a:lnTo>
                      <a:pt x="5280" y="1037"/>
                    </a:lnTo>
                    <a:lnTo>
                      <a:pt x="5361" y="1143"/>
                    </a:lnTo>
                    <a:lnTo>
                      <a:pt x="5403" y="1254"/>
                    </a:lnTo>
                    <a:lnTo>
                      <a:pt x="5445" y="1414"/>
                    </a:lnTo>
                    <a:lnTo>
                      <a:pt x="5552" y="1441"/>
                    </a:lnTo>
                    <a:lnTo>
                      <a:pt x="5552" y="1572"/>
                    </a:lnTo>
                    <a:lnTo>
                      <a:pt x="5628" y="1696"/>
                    </a:lnTo>
                    <a:lnTo>
                      <a:pt x="5741" y="1590"/>
                    </a:lnTo>
                    <a:lnTo>
                      <a:pt x="5864" y="1604"/>
                    </a:lnTo>
                    <a:lnTo>
                      <a:pt x="5906" y="1698"/>
                    </a:lnTo>
                    <a:lnTo>
                      <a:pt x="6031" y="1691"/>
                    </a:lnTo>
                    <a:lnTo>
                      <a:pt x="6147" y="1683"/>
                    </a:lnTo>
                    <a:lnTo>
                      <a:pt x="6221" y="1668"/>
                    </a:lnTo>
                    <a:lnTo>
                      <a:pt x="6284" y="1754"/>
                    </a:lnTo>
                    <a:lnTo>
                      <a:pt x="6357" y="1690"/>
                    </a:lnTo>
                    <a:lnTo>
                      <a:pt x="6413" y="1559"/>
                    </a:lnTo>
                    <a:lnTo>
                      <a:pt x="6465" y="1660"/>
                    </a:lnTo>
                    <a:lnTo>
                      <a:pt x="6417" y="1769"/>
                    </a:lnTo>
                    <a:lnTo>
                      <a:pt x="6412" y="1877"/>
                    </a:lnTo>
                    <a:lnTo>
                      <a:pt x="6481" y="1936"/>
                    </a:lnTo>
                    <a:lnTo>
                      <a:pt x="6563" y="1822"/>
                    </a:lnTo>
                    <a:lnTo>
                      <a:pt x="6625" y="1758"/>
                    </a:lnTo>
                    <a:lnTo>
                      <a:pt x="6669" y="1841"/>
                    </a:lnTo>
                    <a:lnTo>
                      <a:pt x="6625" y="1957"/>
                    </a:lnTo>
                    <a:lnTo>
                      <a:pt x="6731" y="1994"/>
                    </a:lnTo>
                    <a:lnTo>
                      <a:pt x="6807" y="2069"/>
                    </a:lnTo>
                    <a:lnTo>
                      <a:pt x="6890" y="2135"/>
                    </a:lnTo>
                    <a:lnTo>
                      <a:pt x="6978" y="2204"/>
                    </a:lnTo>
                    <a:lnTo>
                      <a:pt x="7027" y="2270"/>
                    </a:lnTo>
                    <a:lnTo>
                      <a:pt x="7091" y="2327"/>
                    </a:lnTo>
                    <a:lnTo>
                      <a:pt x="7170" y="2349"/>
                    </a:lnTo>
                    <a:lnTo>
                      <a:pt x="7165" y="2275"/>
                    </a:lnTo>
                    <a:lnTo>
                      <a:pt x="7110" y="2144"/>
                    </a:lnTo>
                    <a:lnTo>
                      <a:pt x="7296" y="2137"/>
                    </a:lnTo>
                    <a:lnTo>
                      <a:pt x="7472" y="2095"/>
                    </a:lnTo>
                    <a:cubicBezTo>
                      <a:pt x="7497" y="2085"/>
                      <a:pt x="7514" y="2059"/>
                      <a:pt x="7514" y="2031"/>
                    </a:cubicBezTo>
                    <a:cubicBezTo>
                      <a:pt x="7514" y="1939"/>
                      <a:pt x="7398" y="1910"/>
                      <a:pt x="7359" y="1991"/>
                    </a:cubicBezTo>
                    <a:lnTo>
                      <a:pt x="7180" y="1932"/>
                    </a:lnTo>
                    <a:lnTo>
                      <a:pt x="7115" y="1848"/>
                    </a:lnTo>
                    <a:lnTo>
                      <a:pt x="7171" y="1788"/>
                    </a:lnTo>
                    <a:lnTo>
                      <a:pt x="7154" y="1702"/>
                    </a:lnTo>
                    <a:lnTo>
                      <a:pt x="7197" y="1532"/>
                    </a:lnTo>
                    <a:lnTo>
                      <a:pt x="7001" y="1616"/>
                    </a:lnTo>
                    <a:lnTo>
                      <a:pt x="6874" y="1710"/>
                    </a:lnTo>
                    <a:lnTo>
                      <a:pt x="6760" y="1730"/>
                    </a:lnTo>
                    <a:lnTo>
                      <a:pt x="6767" y="1582"/>
                    </a:lnTo>
                    <a:lnTo>
                      <a:pt x="6704" y="1510"/>
                    </a:lnTo>
                    <a:lnTo>
                      <a:pt x="6683" y="1398"/>
                    </a:lnTo>
                    <a:lnTo>
                      <a:pt x="6811" y="1298"/>
                    </a:lnTo>
                    <a:lnTo>
                      <a:pt x="6911" y="1176"/>
                    </a:lnTo>
                    <a:lnTo>
                      <a:pt x="6929" y="1048"/>
                    </a:lnTo>
                    <a:lnTo>
                      <a:pt x="6901" y="918"/>
                    </a:lnTo>
                    <a:lnTo>
                      <a:pt x="6982" y="827"/>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a:bodyPr>
              <a:lstStyle/>
              <a:p>
                <a:pPr marL="0" marR="0" lvl="0" indent="0" defTabSz="457200" eaLnBrk="1" fontAlgn="auto" latinLnBrk="0" hangingPunct="1">
                  <a:lnSpc>
                    <a:spcPct val="100000"/>
                  </a:lnSpc>
                  <a:spcBef>
                    <a:spcPts val="0"/>
                  </a:spcBef>
                  <a:spcAft>
                    <a:spcPts val="0"/>
                  </a:spcAft>
                  <a:buClrTx/>
                  <a:buSzTx/>
                  <a:buFontTx/>
                  <a:buNone/>
                  <a:defRPr sz="8200" cap="none">
                    <a:solidFill>
                      <a:srgbClr val="070707"/>
                    </a:solidFill>
                  </a:defRPr>
                </a:pPr>
                <a:endParaRPr kumimoji="0" sz="8200" b="0" i="0" u="none" strike="noStrike" kern="0" cap="none" spc="0" normalizeH="0" baseline="0" noProof="0">
                  <a:ln>
                    <a:noFill/>
                  </a:ln>
                  <a:solidFill>
                    <a:srgbClr val="070707"/>
                  </a:solidFill>
                  <a:effectLst/>
                  <a:uLnTx/>
                  <a:uFillTx/>
                </a:endParaRPr>
              </a:p>
            </p:txBody>
          </p:sp>
          <p:sp>
            <p:nvSpPr>
              <p:cNvPr id="39" name="îśľîḋê"/>
              <p:cNvSpPr/>
              <p:nvPr/>
            </p:nvSpPr>
            <p:spPr>
              <a:xfrm>
                <a:off x="10693018" y="314593"/>
                <a:ext cx="22684" cy="20275"/>
              </a:xfrm>
              <a:custGeom>
                <a:avLst/>
                <a:gdLst/>
                <a:ahLst/>
                <a:cxnLst>
                  <a:cxn ang="0">
                    <a:pos x="wd2" y="hd2"/>
                  </a:cxn>
                  <a:cxn ang="5400000">
                    <a:pos x="wd2" y="hd2"/>
                  </a:cxn>
                  <a:cxn ang="10800000">
                    <a:pos x="wd2" y="hd2"/>
                  </a:cxn>
                  <a:cxn ang="16200000">
                    <a:pos x="wd2" y="hd2"/>
                  </a:cxn>
                </a:cxnLst>
                <a:rect l="0" t="0" r="r" b="b"/>
                <a:pathLst>
                  <a:path w="21600" h="21600" extrusionOk="0">
                    <a:moveTo>
                      <a:pt x="8384" y="2101"/>
                    </a:moveTo>
                    <a:lnTo>
                      <a:pt x="0" y="10018"/>
                    </a:lnTo>
                    <a:lnTo>
                      <a:pt x="1924" y="21600"/>
                    </a:lnTo>
                    <a:lnTo>
                      <a:pt x="9832" y="12960"/>
                    </a:lnTo>
                    <a:lnTo>
                      <a:pt x="21600" y="0"/>
                    </a:lnTo>
                    <a:lnTo>
                      <a:pt x="8384" y="2101"/>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0" name="ïšḻíḑé"/>
              <p:cNvSpPr/>
              <p:nvPr/>
            </p:nvSpPr>
            <p:spPr>
              <a:xfrm>
                <a:off x="10753315" y="496960"/>
                <a:ext cx="11315" cy="13203"/>
              </a:xfrm>
              <a:custGeom>
                <a:avLst/>
                <a:gdLst/>
                <a:ahLst/>
                <a:cxnLst>
                  <a:cxn ang="0">
                    <a:pos x="wd2" y="hd2"/>
                  </a:cxn>
                  <a:cxn ang="5400000">
                    <a:pos x="wd2" y="hd2"/>
                  </a:cxn>
                  <a:cxn ang="10800000">
                    <a:pos x="wd2" y="hd2"/>
                  </a:cxn>
                  <a:cxn ang="16200000">
                    <a:pos x="wd2" y="hd2"/>
                  </a:cxn>
                </a:cxnLst>
                <a:rect l="0" t="0" r="r" b="b"/>
                <a:pathLst>
                  <a:path w="21600" h="21600" extrusionOk="0">
                    <a:moveTo>
                      <a:pt x="14695" y="0"/>
                    </a:moveTo>
                    <a:lnTo>
                      <a:pt x="2150" y="1966"/>
                    </a:lnTo>
                    <a:lnTo>
                      <a:pt x="0" y="14899"/>
                    </a:lnTo>
                    <a:lnTo>
                      <a:pt x="13781" y="21600"/>
                    </a:lnTo>
                    <a:lnTo>
                      <a:pt x="21600" y="8558"/>
                    </a:lnTo>
                    <a:lnTo>
                      <a:pt x="14695"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1" name="íṡlîḑè"/>
              <p:cNvSpPr/>
              <p:nvPr/>
            </p:nvSpPr>
            <p:spPr>
              <a:xfrm>
                <a:off x="10851974" y="419193"/>
                <a:ext cx="19592" cy="30970"/>
              </a:xfrm>
              <a:custGeom>
                <a:avLst/>
                <a:gdLst/>
                <a:ahLst/>
                <a:cxnLst>
                  <a:cxn ang="0">
                    <a:pos x="wd2" y="hd2"/>
                  </a:cxn>
                  <a:cxn ang="5400000">
                    <a:pos x="wd2" y="hd2"/>
                  </a:cxn>
                  <a:cxn ang="10800000">
                    <a:pos x="wd2" y="hd2"/>
                  </a:cxn>
                  <a:cxn ang="16200000">
                    <a:pos x="wd2" y="hd2"/>
                  </a:cxn>
                </a:cxnLst>
                <a:rect l="0" t="0" r="r" b="b"/>
                <a:pathLst>
                  <a:path w="21600" h="21600" extrusionOk="0">
                    <a:moveTo>
                      <a:pt x="11311" y="1188"/>
                    </a:moveTo>
                    <a:lnTo>
                      <a:pt x="2903" y="3754"/>
                    </a:lnTo>
                    <a:lnTo>
                      <a:pt x="6906" y="9918"/>
                    </a:lnTo>
                    <a:lnTo>
                      <a:pt x="0" y="19975"/>
                    </a:lnTo>
                    <a:lnTo>
                      <a:pt x="8431" y="21600"/>
                    </a:lnTo>
                    <a:lnTo>
                      <a:pt x="15976" y="18316"/>
                    </a:lnTo>
                    <a:lnTo>
                      <a:pt x="18572" y="10244"/>
                    </a:lnTo>
                    <a:lnTo>
                      <a:pt x="21600" y="5318"/>
                    </a:lnTo>
                    <a:lnTo>
                      <a:pt x="19816" y="0"/>
                    </a:lnTo>
                    <a:lnTo>
                      <a:pt x="11311" y="1188"/>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2" name="iṧ1íḑè"/>
              <p:cNvSpPr/>
              <p:nvPr/>
            </p:nvSpPr>
            <p:spPr>
              <a:xfrm>
                <a:off x="10799647" y="443682"/>
                <a:ext cx="12362" cy="14432"/>
              </a:xfrm>
              <a:custGeom>
                <a:avLst/>
                <a:gdLst/>
                <a:ahLst/>
                <a:cxnLst>
                  <a:cxn ang="0">
                    <a:pos x="wd2" y="hd2"/>
                  </a:cxn>
                  <a:cxn ang="5400000">
                    <a:pos x="wd2" y="hd2"/>
                  </a:cxn>
                  <a:cxn ang="10800000">
                    <a:pos x="wd2" y="hd2"/>
                  </a:cxn>
                  <a:cxn ang="16200000">
                    <a:pos x="wd2" y="hd2"/>
                  </a:cxn>
                </a:cxnLst>
                <a:rect l="0" t="0" r="r" b="b"/>
                <a:pathLst>
                  <a:path w="21600" h="21600" extrusionOk="0">
                    <a:moveTo>
                      <a:pt x="9701" y="0"/>
                    </a:moveTo>
                    <a:lnTo>
                      <a:pt x="2286" y="8809"/>
                    </a:lnTo>
                    <a:lnTo>
                      <a:pt x="0" y="21600"/>
                    </a:lnTo>
                    <a:lnTo>
                      <a:pt x="15560" y="16644"/>
                    </a:lnTo>
                    <a:lnTo>
                      <a:pt x="21600" y="3209"/>
                    </a:lnTo>
                    <a:lnTo>
                      <a:pt x="9701"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3" name="ïṧliḓè"/>
              <p:cNvSpPr/>
              <p:nvPr/>
            </p:nvSpPr>
            <p:spPr>
              <a:xfrm>
                <a:off x="11405308" y="83303"/>
                <a:ext cx="10162" cy="13936"/>
              </a:xfrm>
              <a:custGeom>
                <a:avLst/>
                <a:gdLst/>
                <a:ahLst/>
                <a:cxnLst>
                  <a:cxn ang="0">
                    <a:pos x="wd2" y="hd2"/>
                  </a:cxn>
                  <a:cxn ang="5400000">
                    <a:pos x="wd2" y="hd2"/>
                  </a:cxn>
                  <a:cxn ang="10800000">
                    <a:pos x="wd2" y="hd2"/>
                  </a:cxn>
                  <a:cxn ang="16200000">
                    <a:pos x="wd2" y="hd2"/>
                  </a:cxn>
                </a:cxnLst>
                <a:rect l="0" t="0" r="r" b="b"/>
                <a:pathLst>
                  <a:path w="21600" h="21600" extrusionOk="0">
                    <a:moveTo>
                      <a:pt x="17459" y="0"/>
                    </a:moveTo>
                    <a:lnTo>
                      <a:pt x="0" y="7565"/>
                    </a:lnTo>
                    <a:lnTo>
                      <a:pt x="9131" y="21600"/>
                    </a:lnTo>
                    <a:lnTo>
                      <a:pt x="21600" y="15555"/>
                    </a:lnTo>
                    <a:lnTo>
                      <a:pt x="17459"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4" name="ïsliḑé"/>
              <p:cNvSpPr/>
              <p:nvPr/>
            </p:nvSpPr>
            <p:spPr>
              <a:xfrm>
                <a:off x="11392688" y="102282"/>
                <a:ext cx="11716" cy="10995"/>
              </a:xfrm>
              <a:custGeom>
                <a:avLst/>
                <a:gdLst/>
                <a:ahLst/>
                <a:cxnLst>
                  <a:cxn ang="0">
                    <a:pos x="wd2" y="hd2"/>
                  </a:cxn>
                  <a:cxn ang="5400000">
                    <a:pos x="wd2" y="hd2"/>
                  </a:cxn>
                  <a:cxn ang="10800000">
                    <a:pos x="wd2" y="hd2"/>
                  </a:cxn>
                  <a:cxn ang="16200000">
                    <a:pos x="wd2" y="hd2"/>
                  </a:cxn>
                </a:cxnLst>
                <a:rect l="0" t="0" r="r" b="b"/>
                <a:pathLst>
                  <a:path w="21600" h="21600" extrusionOk="0">
                    <a:moveTo>
                      <a:pt x="9589" y="0"/>
                    </a:moveTo>
                    <a:lnTo>
                      <a:pt x="0" y="7324"/>
                    </a:lnTo>
                    <a:lnTo>
                      <a:pt x="11835" y="21600"/>
                    </a:lnTo>
                    <a:lnTo>
                      <a:pt x="21600" y="7437"/>
                    </a:lnTo>
                    <a:lnTo>
                      <a:pt x="9589"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5" name="ï$ľïḑé"/>
              <p:cNvSpPr/>
              <p:nvPr/>
            </p:nvSpPr>
            <p:spPr>
              <a:xfrm>
                <a:off x="11513246" y="706599"/>
                <a:ext cx="24370" cy="19753"/>
              </a:xfrm>
              <a:custGeom>
                <a:avLst/>
                <a:gdLst/>
                <a:ahLst/>
                <a:cxnLst>
                  <a:cxn ang="0">
                    <a:pos x="wd2" y="hd2"/>
                  </a:cxn>
                  <a:cxn ang="5400000">
                    <a:pos x="wd2" y="hd2"/>
                  </a:cxn>
                  <a:cxn ang="10800000">
                    <a:pos x="wd2" y="hd2"/>
                  </a:cxn>
                  <a:cxn ang="16200000">
                    <a:pos x="wd2" y="hd2"/>
                  </a:cxn>
                </a:cxnLst>
                <a:rect l="0" t="0" r="r" b="b"/>
                <a:pathLst>
                  <a:path w="21600" h="21600" extrusionOk="0">
                    <a:moveTo>
                      <a:pt x="12863" y="1314"/>
                    </a:moveTo>
                    <a:lnTo>
                      <a:pt x="3082" y="0"/>
                    </a:lnTo>
                    <a:lnTo>
                      <a:pt x="0" y="13744"/>
                    </a:lnTo>
                    <a:lnTo>
                      <a:pt x="4388" y="21412"/>
                    </a:lnTo>
                    <a:lnTo>
                      <a:pt x="16385" y="21600"/>
                    </a:lnTo>
                    <a:lnTo>
                      <a:pt x="21600" y="6584"/>
                    </a:lnTo>
                    <a:lnTo>
                      <a:pt x="12863" y="1314"/>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6" name="íṩḻîḍé"/>
              <p:cNvSpPr/>
              <p:nvPr/>
            </p:nvSpPr>
            <p:spPr>
              <a:xfrm>
                <a:off x="11554384" y="708855"/>
                <a:ext cx="15460" cy="26515"/>
              </a:xfrm>
              <a:custGeom>
                <a:avLst/>
                <a:gdLst/>
                <a:ahLst/>
                <a:cxnLst>
                  <a:cxn ang="0">
                    <a:pos x="wd2" y="hd2"/>
                  </a:cxn>
                  <a:cxn ang="5400000">
                    <a:pos x="wd2" y="hd2"/>
                  </a:cxn>
                  <a:cxn ang="10800000">
                    <a:pos x="wd2" y="hd2"/>
                  </a:cxn>
                  <a:cxn ang="16200000">
                    <a:pos x="wd2" y="hd2"/>
                  </a:cxn>
                </a:cxnLst>
                <a:rect l="0" t="0" r="r" b="b"/>
                <a:pathLst>
                  <a:path w="21600" h="21600" extrusionOk="0">
                    <a:moveTo>
                      <a:pt x="10691" y="0"/>
                    </a:moveTo>
                    <a:lnTo>
                      <a:pt x="0" y="3197"/>
                    </a:lnTo>
                    <a:lnTo>
                      <a:pt x="349" y="9792"/>
                    </a:lnTo>
                    <a:lnTo>
                      <a:pt x="3031" y="18244"/>
                    </a:lnTo>
                    <a:lnTo>
                      <a:pt x="15055" y="21600"/>
                    </a:lnTo>
                    <a:lnTo>
                      <a:pt x="21600" y="13149"/>
                    </a:lnTo>
                    <a:lnTo>
                      <a:pt x="17522" y="4680"/>
                    </a:lnTo>
                    <a:lnTo>
                      <a:pt x="10691"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7" name="ïsḻiďè"/>
              <p:cNvSpPr/>
              <p:nvPr/>
            </p:nvSpPr>
            <p:spPr>
              <a:xfrm>
                <a:off x="11567135" y="760178"/>
                <a:ext cx="10435" cy="17258"/>
              </a:xfrm>
              <a:custGeom>
                <a:avLst/>
                <a:gdLst/>
                <a:ahLst/>
                <a:cxnLst>
                  <a:cxn ang="0">
                    <a:pos x="wd2" y="hd2"/>
                  </a:cxn>
                  <a:cxn ang="5400000">
                    <a:pos x="wd2" y="hd2"/>
                  </a:cxn>
                  <a:cxn ang="10800000">
                    <a:pos x="wd2" y="hd2"/>
                  </a:cxn>
                  <a:cxn ang="16200000">
                    <a:pos x="wd2" y="hd2"/>
                  </a:cxn>
                </a:cxnLst>
                <a:rect l="0" t="0" r="r" b="b"/>
                <a:pathLst>
                  <a:path w="21600" h="21600" extrusionOk="0">
                    <a:moveTo>
                      <a:pt x="9036" y="0"/>
                    </a:moveTo>
                    <a:lnTo>
                      <a:pt x="0" y="11875"/>
                    </a:lnTo>
                    <a:lnTo>
                      <a:pt x="4136" y="21600"/>
                    </a:lnTo>
                    <a:lnTo>
                      <a:pt x="17945" y="19175"/>
                    </a:lnTo>
                    <a:lnTo>
                      <a:pt x="21600" y="1742"/>
                    </a:lnTo>
                    <a:lnTo>
                      <a:pt x="9036"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8" name="îsḷïḓé"/>
              <p:cNvSpPr/>
              <p:nvPr/>
            </p:nvSpPr>
            <p:spPr>
              <a:xfrm>
                <a:off x="11681823" y="708782"/>
                <a:ext cx="11774" cy="19349"/>
              </a:xfrm>
              <a:custGeom>
                <a:avLst/>
                <a:gdLst/>
                <a:ahLst/>
                <a:cxnLst>
                  <a:cxn ang="0">
                    <a:pos x="wd2" y="hd2"/>
                  </a:cxn>
                  <a:cxn ang="5400000">
                    <a:pos x="wd2" y="hd2"/>
                  </a:cxn>
                  <a:cxn ang="10800000">
                    <a:pos x="wd2" y="hd2"/>
                  </a:cxn>
                  <a:cxn ang="16200000">
                    <a:pos x="wd2" y="hd2"/>
                  </a:cxn>
                </a:cxnLst>
                <a:rect l="0" t="0" r="r" b="b"/>
                <a:pathLst>
                  <a:path w="21600" h="21600" extrusionOk="0">
                    <a:moveTo>
                      <a:pt x="11910" y="0"/>
                    </a:moveTo>
                    <a:lnTo>
                      <a:pt x="880" y="2109"/>
                    </a:lnTo>
                    <a:lnTo>
                      <a:pt x="0" y="13088"/>
                    </a:lnTo>
                    <a:lnTo>
                      <a:pt x="7921" y="21600"/>
                    </a:lnTo>
                    <a:lnTo>
                      <a:pt x="21600" y="7612"/>
                    </a:lnTo>
                    <a:lnTo>
                      <a:pt x="11910"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49" name="îṧ1îḍé"/>
              <p:cNvSpPr/>
              <p:nvPr/>
            </p:nvSpPr>
            <p:spPr>
              <a:xfrm>
                <a:off x="11692308" y="679559"/>
                <a:ext cx="11817" cy="13113"/>
              </a:xfrm>
              <a:custGeom>
                <a:avLst/>
                <a:gdLst/>
                <a:ahLst/>
                <a:cxnLst>
                  <a:cxn ang="0">
                    <a:pos x="wd2" y="hd2"/>
                  </a:cxn>
                  <a:cxn ang="5400000">
                    <a:pos x="wd2" y="hd2"/>
                  </a:cxn>
                  <a:cxn ang="10800000">
                    <a:pos x="wd2" y="hd2"/>
                  </a:cxn>
                  <a:cxn ang="16200000">
                    <a:pos x="wd2" y="hd2"/>
                  </a:cxn>
                </a:cxnLst>
                <a:rect l="0" t="0" r="r" b="b"/>
                <a:pathLst>
                  <a:path w="21600" h="21600" extrusionOk="0">
                    <a:moveTo>
                      <a:pt x="3498" y="0"/>
                    </a:moveTo>
                    <a:lnTo>
                      <a:pt x="0" y="9289"/>
                    </a:lnTo>
                    <a:lnTo>
                      <a:pt x="7613" y="17722"/>
                    </a:lnTo>
                    <a:lnTo>
                      <a:pt x="19807" y="21600"/>
                    </a:lnTo>
                    <a:lnTo>
                      <a:pt x="21600" y="4514"/>
                    </a:lnTo>
                    <a:lnTo>
                      <a:pt x="3498"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0" name="í$ḷîďè"/>
              <p:cNvSpPr/>
              <p:nvPr/>
            </p:nvSpPr>
            <p:spPr>
              <a:xfrm>
                <a:off x="11621810" y="1495692"/>
                <a:ext cx="213415" cy="66778"/>
              </a:xfrm>
              <a:custGeom>
                <a:avLst/>
                <a:gdLst/>
                <a:ahLst/>
                <a:cxnLst>
                  <a:cxn ang="0">
                    <a:pos x="wd2" y="hd2"/>
                  </a:cxn>
                  <a:cxn ang="5400000">
                    <a:pos x="wd2" y="hd2"/>
                  </a:cxn>
                  <a:cxn ang="10800000">
                    <a:pos x="wd2" y="hd2"/>
                  </a:cxn>
                  <a:cxn ang="16200000">
                    <a:pos x="wd2" y="hd2"/>
                  </a:cxn>
                </a:cxnLst>
                <a:rect l="0" t="0" r="r" b="b"/>
                <a:pathLst>
                  <a:path w="21600" h="20258" extrusionOk="0">
                    <a:moveTo>
                      <a:pt x="0" y="14220"/>
                    </a:moveTo>
                    <a:lnTo>
                      <a:pt x="613" y="10143"/>
                    </a:lnTo>
                    <a:lnTo>
                      <a:pt x="2247" y="6258"/>
                    </a:lnTo>
                    <a:lnTo>
                      <a:pt x="3538" y="5398"/>
                    </a:lnTo>
                    <a:lnTo>
                      <a:pt x="5022" y="3450"/>
                    </a:lnTo>
                    <a:lnTo>
                      <a:pt x="6054" y="2255"/>
                    </a:lnTo>
                    <a:lnTo>
                      <a:pt x="7558" y="1542"/>
                    </a:lnTo>
                    <a:lnTo>
                      <a:pt x="9385" y="0"/>
                    </a:lnTo>
                    <a:cubicBezTo>
                      <a:pt x="9830" y="32"/>
                      <a:pt x="10273" y="131"/>
                      <a:pt x="10715" y="295"/>
                    </a:cubicBezTo>
                    <a:cubicBezTo>
                      <a:pt x="11331" y="526"/>
                      <a:pt x="11942" y="884"/>
                      <a:pt x="12542" y="1369"/>
                    </a:cubicBezTo>
                    <a:lnTo>
                      <a:pt x="14366" y="1488"/>
                    </a:lnTo>
                    <a:lnTo>
                      <a:pt x="15018" y="2024"/>
                    </a:lnTo>
                    <a:cubicBezTo>
                      <a:pt x="15400" y="3033"/>
                      <a:pt x="15828" y="3875"/>
                      <a:pt x="16289" y="4524"/>
                    </a:cubicBezTo>
                    <a:cubicBezTo>
                      <a:pt x="16814" y="5262"/>
                      <a:pt x="17376" y="5742"/>
                      <a:pt x="17952" y="5944"/>
                    </a:cubicBezTo>
                    <a:lnTo>
                      <a:pt x="19084" y="6301"/>
                    </a:lnTo>
                    <a:lnTo>
                      <a:pt x="20389" y="7015"/>
                    </a:lnTo>
                    <a:lnTo>
                      <a:pt x="21600" y="8741"/>
                    </a:lnTo>
                    <a:lnTo>
                      <a:pt x="21441" y="11114"/>
                    </a:lnTo>
                    <a:lnTo>
                      <a:pt x="20766" y="12178"/>
                    </a:lnTo>
                    <a:lnTo>
                      <a:pt x="19161" y="13896"/>
                    </a:lnTo>
                    <a:lnTo>
                      <a:pt x="18031" y="15146"/>
                    </a:lnTo>
                    <a:cubicBezTo>
                      <a:pt x="17549" y="14608"/>
                      <a:pt x="17009" y="14808"/>
                      <a:pt x="16584" y="15681"/>
                    </a:cubicBezTo>
                    <a:cubicBezTo>
                      <a:pt x="16194" y="16484"/>
                      <a:pt x="15934" y="17809"/>
                      <a:pt x="15492" y="18345"/>
                    </a:cubicBezTo>
                    <a:cubicBezTo>
                      <a:pt x="15117" y="18799"/>
                      <a:pt x="14689" y="18593"/>
                      <a:pt x="14381" y="17809"/>
                    </a:cubicBezTo>
                    <a:lnTo>
                      <a:pt x="15053" y="13666"/>
                    </a:lnTo>
                    <a:lnTo>
                      <a:pt x="13847" y="14915"/>
                    </a:lnTo>
                    <a:cubicBezTo>
                      <a:pt x="13591" y="14965"/>
                      <a:pt x="13334" y="14965"/>
                      <a:pt x="13078" y="14915"/>
                    </a:cubicBezTo>
                    <a:cubicBezTo>
                      <a:pt x="12502" y="14804"/>
                      <a:pt x="11934" y="14443"/>
                      <a:pt x="11393" y="13844"/>
                    </a:cubicBezTo>
                    <a:lnTo>
                      <a:pt x="11097" y="11716"/>
                    </a:lnTo>
                    <a:lnTo>
                      <a:pt x="12539" y="11478"/>
                    </a:lnTo>
                    <a:lnTo>
                      <a:pt x="13155" y="9455"/>
                    </a:lnTo>
                    <a:lnTo>
                      <a:pt x="11789" y="9455"/>
                    </a:lnTo>
                    <a:lnTo>
                      <a:pt x="10226" y="11173"/>
                    </a:lnTo>
                    <a:lnTo>
                      <a:pt x="8997" y="10638"/>
                    </a:lnTo>
                    <a:lnTo>
                      <a:pt x="8109" y="9931"/>
                    </a:lnTo>
                    <a:lnTo>
                      <a:pt x="7039" y="9931"/>
                    </a:lnTo>
                    <a:lnTo>
                      <a:pt x="5391" y="9574"/>
                    </a:lnTo>
                    <a:cubicBezTo>
                      <a:pt x="5206" y="9574"/>
                      <a:pt x="5021" y="9574"/>
                      <a:pt x="4835" y="9574"/>
                    </a:cubicBezTo>
                    <a:cubicBezTo>
                      <a:pt x="4650" y="9574"/>
                      <a:pt x="4465" y="9574"/>
                      <a:pt x="4280" y="9574"/>
                    </a:cubicBezTo>
                    <a:lnTo>
                      <a:pt x="3270" y="12133"/>
                    </a:lnTo>
                    <a:lnTo>
                      <a:pt x="5669" y="11821"/>
                    </a:lnTo>
                    <a:lnTo>
                      <a:pt x="7258" y="14246"/>
                    </a:lnTo>
                    <a:lnTo>
                      <a:pt x="6069" y="15793"/>
                    </a:lnTo>
                    <a:lnTo>
                      <a:pt x="5237" y="16976"/>
                    </a:lnTo>
                    <a:cubicBezTo>
                      <a:pt x="5476" y="20061"/>
                      <a:pt x="4041" y="21600"/>
                      <a:pt x="3572" y="18761"/>
                    </a:cubicBezTo>
                    <a:cubicBezTo>
                      <a:pt x="3449" y="18015"/>
                      <a:pt x="3506" y="17140"/>
                      <a:pt x="3453" y="16328"/>
                    </a:cubicBezTo>
                    <a:cubicBezTo>
                      <a:pt x="3385" y="15280"/>
                      <a:pt x="3140" y="14398"/>
                      <a:pt x="2798" y="14127"/>
                    </a:cubicBezTo>
                    <a:cubicBezTo>
                      <a:pt x="2476" y="13872"/>
                      <a:pt x="2134" y="14221"/>
                      <a:pt x="1932" y="15012"/>
                    </a:cubicBezTo>
                    <a:lnTo>
                      <a:pt x="1279" y="15719"/>
                    </a:lnTo>
                    <a:lnTo>
                      <a:pt x="108" y="16433"/>
                    </a:lnTo>
                    <a:lnTo>
                      <a:pt x="0" y="1422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1" name="ï$líďe"/>
              <p:cNvSpPr/>
              <p:nvPr/>
            </p:nvSpPr>
            <p:spPr>
              <a:xfrm>
                <a:off x="11757185" y="1569652"/>
                <a:ext cx="50989" cy="22537"/>
              </a:xfrm>
              <a:custGeom>
                <a:avLst/>
                <a:gdLst/>
                <a:ahLst/>
                <a:cxnLst>
                  <a:cxn ang="0">
                    <a:pos x="wd2" y="hd2"/>
                  </a:cxn>
                  <a:cxn ang="5400000">
                    <a:pos x="wd2" y="hd2"/>
                  </a:cxn>
                  <a:cxn ang="10800000">
                    <a:pos x="wd2" y="hd2"/>
                  </a:cxn>
                  <a:cxn ang="16200000">
                    <a:pos x="wd2" y="hd2"/>
                  </a:cxn>
                </a:cxnLst>
                <a:rect l="0" t="0" r="r" b="b"/>
                <a:pathLst>
                  <a:path w="21450" h="21213" extrusionOk="0">
                    <a:moveTo>
                      <a:pt x="9324" y="5830"/>
                    </a:moveTo>
                    <a:lnTo>
                      <a:pt x="4847" y="6015"/>
                    </a:lnTo>
                    <a:lnTo>
                      <a:pt x="0" y="9579"/>
                    </a:lnTo>
                    <a:lnTo>
                      <a:pt x="5079" y="21213"/>
                    </a:lnTo>
                    <a:lnTo>
                      <a:pt x="12286" y="21213"/>
                    </a:lnTo>
                    <a:lnTo>
                      <a:pt x="15990" y="15119"/>
                    </a:lnTo>
                    <a:lnTo>
                      <a:pt x="21426" y="10133"/>
                    </a:lnTo>
                    <a:cubicBezTo>
                      <a:pt x="21600" y="6572"/>
                      <a:pt x="20830" y="3110"/>
                      <a:pt x="19456" y="1272"/>
                    </a:cubicBezTo>
                    <a:cubicBezTo>
                      <a:pt x="18408" y="-129"/>
                      <a:pt x="17133" y="-387"/>
                      <a:pt x="15990" y="571"/>
                    </a:cubicBezTo>
                    <a:lnTo>
                      <a:pt x="9324" y="583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2" name="îśľîḋé"/>
              <p:cNvSpPr/>
              <p:nvPr/>
            </p:nvSpPr>
            <p:spPr>
              <a:xfrm>
                <a:off x="11717040" y="1558971"/>
                <a:ext cx="18527" cy="11182"/>
              </a:xfrm>
              <a:custGeom>
                <a:avLst/>
                <a:gdLst/>
                <a:ahLst/>
                <a:cxnLst>
                  <a:cxn ang="0">
                    <a:pos x="wd2" y="hd2"/>
                  </a:cxn>
                  <a:cxn ang="5400000">
                    <a:pos x="wd2" y="hd2"/>
                  </a:cxn>
                  <a:cxn ang="10800000">
                    <a:pos x="wd2" y="hd2"/>
                  </a:cxn>
                  <a:cxn ang="16200000">
                    <a:pos x="wd2" y="hd2"/>
                  </a:cxn>
                </a:cxnLst>
                <a:rect l="0" t="0" r="r" b="b"/>
                <a:pathLst>
                  <a:path w="21600" h="21600" extrusionOk="0">
                    <a:moveTo>
                      <a:pt x="10636" y="668"/>
                    </a:moveTo>
                    <a:lnTo>
                      <a:pt x="0" y="6733"/>
                    </a:lnTo>
                    <a:lnTo>
                      <a:pt x="107" y="21600"/>
                    </a:lnTo>
                    <a:lnTo>
                      <a:pt x="16082" y="14778"/>
                    </a:lnTo>
                    <a:lnTo>
                      <a:pt x="21600" y="0"/>
                    </a:lnTo>
                    <a:lnTo>
                      <a:pt x="10636" y="668"/>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3" name="íṣlïḑé"/>
              <p:cNvSpPr/>
              <p:nvPr/>
            </p:nvSpPr>
            <p:spPr>
              <a:xfrm>
                <a:off x="11689964" y="1569325"/>
                <a:ext cx="16100" cy="12552"/>
              </a:xfrm>
              <a:custGeom>
                <a:avLst/>
                <a:gdLst/>
                <a:ahLst/>
                <a:cxnLst>
                  <a:cxn ang="0">
                    <a:pos x="wd2" y="hd2"/>
                  </a:cxn>
                  <a:cxn ang="5400000">
                    <a:pos x="wd2" y="hd2"/>
                  </a:cxn>
                  <a:cxn ang="10800000">
                    <a:pos x="wd2" y="hd2"/>
                  </a:cxn>
                  <a:cxn ang="16200000">
                    <a:pos x="wd2" y="hd2"/>
                  </a:cxn>
                </a:cxnLst>
                <a:rect l="0" t="0" r="r" b="b"/>
                <a:pathLst>
                  <a:path w="21600" h="21600" extrusionOk="0">
                    <a:moveTo>
                      <a:pt x="8390" y="0"/>
                    </a:moveTo>
                    <a:lnTo>
                      <a:pt x="0" y="9116"/>
                    </a:lnTo>
                    <a:lnTo>
                      <a:pt x="4193" y="21600"/>
                    </a:lnTo>
                    <a:lnTo>
                      <a:pt x="16108" y="16535"/>
                    </a:lnTo>
                    <a:lnTo>
                      <a:pt x="21600" y="3705"/>
                    </a:lnTo>
                    <a:lnTo>
                      <a:pt x="8390"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4" name="ïšļïdé"/>
              <p:cNvSpPr/>
              <p:nvPr/>
            </p:nvSpPr>
            <p:spPr>
              <a:xfrm>
                <a:off x="11725799" y="1411752"/>
                <a:ext cx="91130" cy="71267"/>
              </a:xfrm>
              <a:custGeom>
                <a:avLst/>
                <a:gdLst/>
                <a:ahLst/>
                <a:cxnLst>
                  <a:cxn ang="0">
                    <a:pos x="wd2" y="hd2"/>
                  </a:cxn>
                  <a:cxn ang="5400000">
                    <a:pos x="wd2" y="hd2"/>
                  </a:cxn>
                  <a:cxn ang="10800000">
                    <a:pos x="wd2" y="hd2"/>
                  </a:cxn>
                  <a:cxn ang="16200000">
                    <a:pos x="wd2" y="hd2"/>
                  </a:cxn>
                </a:cxnLst>
                <a:rect l="0" t="0" r="r" b="b"/>
                <a:pathLst>
                  <a:path w="21432" h="21600" extrusionOk="0">
                    <a:moveTo>
                      <a:pt x="2011" y="2763"/>
                    </a:moveTo>
                    <a:lnTo>
                      <a:pt x="4225" y="2050"/>
                    </a:lnTo>
                    <a:lnTo>
                      <a:pt x="4801" y="0"/>
                    </a:lnTo>
                    <a:lnTo>
                      <a:pt x="6317" y="125"/>
                    </a:lnTo>
                    <a:lnTo>
                      <a:pt x="8486" y="894"/>
                    </a:lnTo>
                    <a:lnTo>
                      <a:pt x="10100" y="2559"/>
                    </a:lnTo>
                    <a:lnTo>
                      <a:pt x="8722" y="6602"/>
                    </a:lnTo>
                    <a:lnTo>
                      <a:pt x="11161" y="8200"/>
                    </a:lnTo>
                    <a:lnTo>
                      <a:pt x="13007" y="8319"/>
                    </a:lnTo>
                    <a:lnTo>
                      <a:pt x="13745" y="10578"/>
                    </a:lnTo>
                    <a:lnTo>
                      <a:pt x="15077" y="11225"/>
                    </a:lnTo>
                    <a:lnTo>
                      <a:pt x="17845" y="12109"/>
                    </a:lnTo>
                    <a:lnTo>
                      <a:pt x="18814" y="14361"/>
                    </a:lnTo>
                    <a:lnTo>
                      <a:pt x="20924" y="15179"/>
                    </a:lnTo>
                    <a:lnTo>
                      <a:pt x="20094" y="17141"/>
                    </a:lnTo>
                    <a:lnTo>
                      <a:pt x="21063" y="18984"/>
                    </a:lnTo>
                    <a:lnTo>
                      <a:pt x="21432" y="21481"/>
                    </a:lnTo>
                    <a:lnTo>
                      <a:pt x="19691" y="21600"/>
                    </a:lnTo>
                    <a:lnTo>
                      <a:pt x="16507" y="19638"/>
                    </a:lnTo>
                    <a:lnTo>
                      <a:pt x="14345" y="20174"/>
                    </a:lnTo>
                    <a:lnTo>
                      <a:pt x="12228" y="16190"/>
                    </a:lnTo>
                    <a:lnTo>
                      <a:pt x="15504" y="15714"/>
                    </a:lnTo>
                    <a:lnTo>
                      <a:pt x="18272" y="17081"/>
                    </a:lnTo>
                    <a:lnTo>
                      <a:pt x="16427" y="13878"/>
                    </a:lnTo>
                    <a:lnTo>
                      <a:pt x="14212" y="12986"/>
                    </a:lnTo>
                    <a:lnTo>
                      <a:pt x="12389" y="13150"/>
                    </a:lnTo>
                    <a:lnTo>
                      <a:pt x="10313" y="11077"/>
                    </a:lnTo>
                    <a:lnTo>
                      <a:pt x="8618" y="8468"/>
                    </a:lnTo>
                    <a:lnTo>
                      <a:pt x="7107" y="8118"/>
                    </a:lnTo>
                    <a:lnTo>
                      <a:pt x="6143" y="6878"/>
                    </a:lnTo>
                    <a:lnTo>
                      <a:pt x="5867" y="5153"/>
                    </a:lnTo>
                    <a:lnTo>
                      <a:pt x="3796" y="6045"/>
                    </a:lnTo>
                    <a:lnTo>
                      <a:pt x="1818" y="6937"/>
                    </a:lnTo>
                    <a:cubicBezTo>
                      <a:pt x="1194" y="7473"/>
                      <a:pt x="346" y="7126"/>
                      <a:pt x="77" y="6223"/>
                    </a:cubicBezTo>
                    <a:cubicBezTo>
                      <a:pt x="-168" y="5402"/>
                      <a:pt x="194" y="4488"/>
                      <a:pt x="854" y="4261"/>
                    </a:cubicBezTo>
                    <a:lnTo>
                      <a:pt x="2011" y="2763"/>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5" name="îşḻíḋe"/>
              <p:cNvSpPr/>
              <p:nvPr/>
            </p:nvSpPr>
            <p:spPr>
              <a:xfrm>
                <a:off x="11741047" y="1440365"/>
                <a:ext cx="23569" cy="42741"/>
              </a:xfrm>
              <a:custGeom>
                <a:avLst/>
                <a:gdLst/>
                <a:ahLst/>
                <a:cxnLst>
                  <a:cxn ang="0">
                    <a:pos x="wd2" y="hd2"/>
                  </a:cxn>
                  <a:cxn ang="5400000">
                    <a:pos x="wd2" y="hd2"/>
                  </a:cxn>
                  <a:cxn ang="10800000">
                    <a:pos x="wd2" y="hd2"/>
                  </a:cxn>
                  <a:cxn ang="16200000">
                    <a:pos x="wd2" y="hd2"/>
                  </a:cxn>
                </a:cxnLst>
                <a:rect l="0" t="0" r="r" b="b"/>
                <a:pathLst>
                  <a:path w="21600" h="21600" extrusionOk="0">
                    <a:moveTo>
                      <a:pt x="7232" y="0"/>
                    </a:moveTo>
                    <a:lnTo>
                      <a:pt x="6579" y="4363"/>
                    </a:lnTo>
                    <a:lnTo>
                      <a:pt x="409" y="9021"/>
                    </a:lnTo>
                    <a:lnTo>
                      <a:pt x="0" y="12293"/>
                    </a:lnTo>
                    <a:lnTo>
                      <a:pt x="4904" y="15849"/>
                    </a:lnTo>
                    <a:lnTo>
                      <a:pt x="12094" y="19320"/>
                    </a:lnTo>
                    <a:lnTo>
                      <a:pt x="17646" y="21600"/>
                    </a:lnTo>
                    <a:lnTo>
                      <a:pt x="21600" y="18031"/>
                    </a:lnTo>
                    <a:lnTo>
                      <a:pt x="21600" y="12392"/>
                    </a:lnTo>
                    <a:lnTo>
                      <a:pt x="18545" y="9529"/>
                    </a:lnTo>
                    <a:lnTo>
                      <a:pt x="15016" y="6393"/>
                    </a:lnTo>
                    <a:lnTo>
                      <a:pt x="14499" y="3531"/>
                    </a:lnTo>
                    <a:lnTo>
                      <a:pt x="7232"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6" name="ï$lîḋé"/>
              <p:cNvSpPr/>
              <p:nvPr/>
            </p:nvSpPr>
            <p:spPr>
              <a:xfrm>
                <a:off x="11822068" y="1467924"/>
                <a:ext cx="16090" cy="26890"/>
              </a:xfrm>
              <a:custGeom>
                <a:avLst/>
                <a:gdLst/>
                <a:ahLst/>
                <a:cxnLst>
                  <a:cxn ang="0">
                    <a:pos x="wd2" y="hd2"/>
                  </a:cxn>
                  <a:cxn ang="5400000">
                    <a:pos x="wd2" y="hd2"/>
                  </a:cxn>
                  <a:cxn ang="10800000">
                    <a:pos x="wd2" y="hd2"/>
                  </a:cxn>
                  <a:cxn ang="16200000">
                    <a:pos x="wd2" y="hd2"/>
                  </a:cxn>
                </a:cxnLst>
                <a:rect l="0" t="0" r="r" b="b"/>
                <a:pathLst>
                  <a:path w="20973" h="21211" extrusionOk="0">
                    <a:moveTo>
                      <a:pt x="11293" y="0"/>
                    </a:moveTo>
                    <a:lnTo>
                      <a:pt x="6627" y="5552"/>
                    </a:lnTo>
                    <a:lnTo>
                      <a:pt x="112" y="8400"/>
                    </a:lnTo>
                    <a:lnTo>
                      <a:pt x="0" y="15188"/>
                    </a:lnTo>
                    <a:lnTo>
                      <a:pt x="4724" y="20914"/>
                    </a:lnTo>
                    <a:cubicBezTo>
                      <a:pt x="8686" y="21600"/>
                      <a:pt x="12952" y="21081"/>
                      <a:pt x="16167" y="19521"/>
                    </a:cubicBezTo>
                    <a:cubicBezTo>
                      <a:pt x="19834" y="17742"/>
                      <a:pt x="21600" y="14892"/>
                      <a:pt x="20771" y="12093"/>
                    </a:cubicBezTo>
                    <a:lnTo>
                      <a:pt x="18469" y="3584"/>
                    </a:lnTo>
                    <a:lnTo>
                      <a:pt x="11293"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7" name="i$1îḍè"/>
              <p:cNvSpPr/>
              <p:nvPr/>
            </p:nvSpPr>
            <p:spPr>
              <a:xfrm>
                <a:off x="11856326" y="1478030"/>
                <a:ext cx="33546" cy="16747"/>
              </a:xfrm>
              <a:custGeom>
                <a:avLst/>
                <a:gdLst/>
                <a:ahLst/>
                <a:cxnLst>
                  <a:cxn ang="0">
                    <a:pos x="wd2" y="hd2"/>
                  </a:cxn>
                  <a:cxn ang="5400000">
                    <a:pos x="wd2" y="hd2"/>
                  </a:cxn>
                  <a:cxn ang="10800000">
                    <a:pos x="wd2" y="hd2"/>
                  </a:cxn>
                  <a:cxn ang="16200000">
                    <a:pos x="wd2" y="hd2"/>
                  </a:cxn>
                </a:cxnLst>
                <a:rect l="0" t="0" r="r" b="b"/>
                <a:pathLst>
                  <a:path w="20516" h="20408" extrusionOk="0">
                    <a:moveTo>
                      <a:pt x="4937" y="0"/>
                    </a:moveTo>
                    <a:lnTo>
                      <a:pt x="649" y="3882"/>
                    </a:lnTo>
                    <a:lnTo>
                      <a:pt x="0" y="17047"/>
                    </a:lnTo>
                    <a:lnTo>
                      <a:pt x="5619" y="16300"/>
                    </a:lnTo>
                    <a:lnTo>
                      <a:pt x="11978" y="14148"/>
                    </a:lnTo>
                    <a:cubicBezTo>
                      <a:pt x="12597" y="18932"/>
                      <a:pt x="15156" y="21600"/>
                      <a:pt x="17481" y="19887"/>
                    </a:cubicBezTo>
                    <a:cubicBezTo>
                      <a:pt x="21175" y="17165"/>
                      <a:pt x="21600" y="7095"/>
                      <a:pt x="18187" y="3182"/>
                    </a:cubicBezTo>
                    <a:lnTo>
                      <a:pt x="13868" y="313"/>
                    </a:lnTo>
                    <a:lnTo>
                      <a:pt x="4937"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8" name="isļídê"/>
              <p:cNvSpPr/>
              <p:nvPr/>
            </p:nvSpPr>
            <p:spPr>
              <a:xfrm>
                <a:off x="11833271" y="1494826"/>
                <a:ext cx="20515" cy="17592"/>
              </a:xfrm>
              <a:custGeom>
                <a:avLst/>
                <a:gdLst/>
                <a:ahLst/>
                <a:cxnLst>
                  <a:cxn ang="0">
                    <a:pos x="wd2" y="hd2"/>
                  </a:cxn>
                  <a:cxn ang="5400000">
                    <a:pos x="wd2" y="hd2"/>
                  </a:cxn>
                  <a:cxn ang="10800000">
                    <a:pos x="wd2" y="hd2"/>
                  </a:cxn>
                  <a:cxn ang="16200000">
                    <a:pos x="wd2" y="hd2"/>
                  </a:cxn>
                </a:cxnLst>
                <a:rect l="0" t="0" r="r" b="b"/>
                <a:pathLst>
                  <a:path w="21600" h="21456" extrusionOk="0">
                    <a:moveTo>
                      <a:pt x="12529" y="0"/>
                    </a:moveTo>
                    <a:lnTo>
                      <a:pt x="9020" y="6402"/>
                    </a:lnTo>
                    <a:lnTo>
                      <a:pt x="0" y="10890"/>
                    </a:lnTo>
                    <a:lnTo>
                      <a:pt x="1726" y="19983"/>
                    </a:lnTo>
                    <a:cubicBezTo>
                      <a:pt x="4112" y="21109"/>
                      <a:pt x="6687" y="21600"/>
                      <a:pt x="9259" y="21419"/>
                    </a:cubicBezTo>
                    <a:cubicBezTo>
                      <a:pt x="14047" y="21082"/>
                      <a:pt x="18507" y="18488"/>
                      <a:pt x="21600" y="14240"/>
                    </a:cubicBezTo>
                    <a:lnTo>
                      <a:pt x="12529"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59" name="íṥļiḓe"/>
              <p:cNvSpPr/>
              <p:nvPr/>
            </p:nvSpPr>
            <p:spPr>
              <a:xfrm>
                <a:off x="11792086" y="1489726"/>
                <a:ext cx="10413" cy="14369"/>
              </a:xfrm>
              <a:custGeom>
                <a:avLst/>
                <a:gdLst/>
                <a:ahLst/>
                <a:cxnLst>
                  <a:cxn ang="0">
                    <a:pos x="wd2" y="hd2"/>
                  </a:cxn>
                  <a:cxn ang="5400000">
                    <a:pos x="wd2" y="hd2"/>
                  </a:cxn>
                  <a:cxn ang="10800000">
                    <a:pos x="wd2" y="hd2"/>
                  </a:cxn>
                  <a:cxn ang="16200000">
                    <a:pos x="wd2" y="hd2"/>
                  </a:cxn>
                </a:cxnLst>
                <a:rect l="0" t="0" r="r" b="b"/>
                <a:pathLst>
                  <a:path w="21600" h="21600" extrusionOk="0">
                    <a:moveTo>
                      <a:pt x="10532" y="0"/>
                    </a:moveTo>
                    <a:lnTo>
                      <a:pt x="0" y="8076"/>
                    </a:lnTo>
                    <a:lnTo>
                      <a:pt x="7701" y="21600"/>
                    </a:lnTo>
                    <a:lnTo>
                      <a:pt x="21600" y="12165"/>
                    </a:lnTo>
                    <a:lnTo>
                      <a:pt x="10532"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60" name="ïS1îďe"/>
              <p:cNvSpPr/>
              <p:nvPr/>
            </p:nvSpPr>
            <p:spPr>
              <a:xfrm>
                <a:off x="11830580" y="1501436"/>
                <a:ext cx="115658" cy="68287"/>
              </a:xfrm>
              <a:custGeom>
                <a:avLst/>
                <a:gdLst/>
                <a:ahLst/>
                <a:cxnLst>
                  <a:cxn ang="0">
                    <a:pos x="wd2" y="hd2"/>
                  </a:cxn>
                  <a:cxn ang="5400000">
                    <a:pos x="wd2" y="hd2"/>
                  </a:cxn>
                  <a:cxn ang="10800000">
                    <a:pos x="wd2" y="hd2"/>
                  </a:cxn>
                  <a:cxn ang="16200000">
                    <a:pos x="wd2" y="hd2"/>
                  </a:cxn>
                </a:cxnLst>
                <a:rect l="0" t="0" r="r" b="b"/>
                <a:pathLst>
                  <a:path w="21442" h="21600" extrusionOk="0">
                    <a:moveTo>
                      <a:pt x="10688" y="2269"/>
                    </a:moveTo>
                    <a:lnTo>
                      <a:pt x="8365" y="5138"/>
                    </a:lnTo>
                    <a:lnTo>
                      <a:pt x="6581" y="4846"/>
                    </a:lnTo>
                    <a:lnTo>
                      <a:pt x="5179" y="5025"/>
                    </a:lnTo>
                    <a:lnTo>
                      <a:pt x="3513" y="7003"/>
                    </a:lnTo>
                    <a:lnTo>
                      <a:pt x="2812" y="9539"/>
                    </a:lnTo>
                    <a:lnTo>
                      <a:pt x="3993" y="10283"/>
                    </a:lnTo>
                    <a:lnTo>
                      <a:pt x="4866" y="12828"/>
                    </a:lnTo>
                    <a:lnTo>
                      <a:pt x="3561" y="14674"/>
                    </a:lnTo>
                    <a:lnTo>
                      <a:pt x="3379" y="16597"/>
                    </a:lnTo>
                    <a:lnTo>
                      <a:pt x="907" y="17342"/>
                    </a:lnTo>
                    <a:lnTo>
                      <a:pt x="0" y="20483"/>
                    </a:lnTo>
                    <a:lnTo>
                      <a:pt x="1965" y="21600"/>
                    </a:lnTo>
                    <a:cubicBezTo>
                      <a:pt x="2527" y="21022"/>
                      <a:pt x="3095" y="20464"/>
                      <a:pt x="3670" y="19925"/>
                    </a:cubicBezTo>
                    <a:cubicBezTo>
                      <a:pt x="4635" y="19021"/>
                      <a:pt x="5617" y="18172"/>
                      <a:pt x="6616" y="17381"/>
                    </a:cubicBezTo>
                    <a:cubicBezTo>
                      <a:pt x="6992" y="15657"/>
                      <a:pt x="8163" y="14875"/>
                      <a:pt x="9125" y="15705"/>
                    </a:cubicBezTo>
                    <a:cubicBezTo>
                      <a:pt x="9895" y="16371"/>
                      <a:pt x="10265" y="17898"/>
                      <a:pt x="9993" y="19297"/>
                    </a:cubicBezTo>
                    <a:lnTo>
                      <a:pt x="11916" y="15876"/>
                    </a:lnTo>
                    <a:cubicBezTo>
                      <a:pt x="11807" y="14699"/>
                      <a:pt x="12006" y="13499"/>
                      <a:pt x="12461" y="12595"/>
                    </a:cubicBezTo>
                    <a:cubicBezTo>
                      <a:pt x="13240" y="11050"/>
                      <a:pt x="14550" y="10660"/>
                      <a:pt x="15589" y="11665"/>
                    </a:cubicBezTo>
                    <a:lnTo>
                      <a:pt x="18025" y="8500"/>
                    </a:lnTo>
                    <a:cubicBezTo>
                      <a:pt x="18812" y="9933"/>
                      <a:pt x="20144" y="9933"/>
                      <a:pt x="20930" y="8500"/>
                    </a:cubicBezTo>
                    <a:cubicBezTo>
                      <a:pt x="21483" y="7493"/>
                      <a:pt x="21600" y="5997"/>
                      <a:pt x="21221" y="4778"/>
                    </a:cubicBezTo>
                    <a:lnTo>
                      <a:pt x="16857" y="0"/>
                    </a:lnTo>
                    <a:cubicBezTo>
                      <a:pt x="16003" y="558"/>
                      <a:pt x="15155" y="1138"/>
                      <a:pt x="14311" y="1740"/>
                    </a:cubicBezTo>
                    <a:cubicBezTo>
                      <a:pt x="13470" y="2341"/>
                      <a:pt x="12633" y="2964"/>
                      <a:pt x="11802" y="3609"/>
                    </a:cubicBezTo>
                    <a:lnTo>
                      <a:pt x="10688" y="2269"/>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61" name="is1iḑe"/>
              <p:cNvSpPr/>
              <p:nvPr/>
            </p:nvSpPr>
            <p:spPr>
              <a:xfrm>
                <a:off x="11955323" y="1507360"/>
                <a:ext cx="27657" cy="17888"/>
              </a:xfrm>
              <a:custGeom>
                <a:avLst/>
                <a:gdLst/>
                <a:ahLst/>
                <a:cxnLst>
                  <a:cxn ang="0">
                    <a:pos x="wd2" y="hd2"/>
                  </a:cxn>
                  <a:cxn ang="5400000">
                    <a:pos x="wd2" y="hd2"/>
                  </a:cxn>
                  <a:cxn ang="10800000">
                    <a:pos x="wd2" y="hd2"/>
                  </a:cxn>
                  <a:cxn ang="16200000">
                    <a:pos x="wd2" y="hd2"/>
                  </a:cxn>
                </a:cxnLst>
                <a:rect l="0" t="0" r="r" b="b"/>
                <a:pathLst>
                  <a:path w="21600" h="21600" extrusionOk="0">
                    <a:moveTo>
                      <a:pt x="13916" y="0"/>
                    </a:moveTo>
                    <a:lnTo>
                      <a:pt x="7327" y="1214"/>
                    </a:lnTo>
                    <a:lnTo>
                      <a:pt x="0" y="10763"/>
                    </a:lnTo>
                    <a:lnTo>
                      <a:pt x="5173" y="21600"/>
                    </a:lnTo>
                    <a:lnTo>
                      <a:pt x="16698" y="11889"/>
                    </a:lnTo>
                    <a:lnTo>
                      <a:pt x="21600" y="6440"/>
                    </a:lnTo>
                    <a:lnTo>
                      <a:pt x="13916"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62" name="íšľîḑè"/>
              <p:cNvSpPr/>
              <p:nvPr/>
            </p:nvSpPr>
            <p:spPr>
              <a:xfrm>
                <a:off x="11489607" y="1923526"/>
                <a:ext cx="53708" cy="29803"/>
              </a:xfrm>
              <a:custGeom>
                <a:avLst/>
                <a:gdLst/>
                <a:ahLst/>
                <a:cxnLst>
                  <a:cxn ang="0">
                    <a:pos x="wd2" y="hd2"/>
                  </a:cxn>
                  <a:cxn ang="5400000">
                    <a:pos x="wd2" y="hd2"/>
                  </a:cxn>
                  <a:cxn ang="10800000">
                    <a:pos x="wd2" y="hd2"/>
                  </a:cxn>
                  <a:cxn ang="16200000">
                    <a:pos x="wd2" y="hd2"/>
                  </a:cxn>
                </a:cxnLst>
                <a:rect l="0" t="0" r="r" b="b"/>
                <a:pathLst>
                  <a:path w="20918" h="21600" extrusionOk="0">
                    <a:moveTo>
                      <a:pt x="9444" y="0"/>
                    </a:moveTo>
                    <a:cubicBezTo>
                      <a:pt x="8750" y="158"/>
                      <a:pt x="8056" y="316"/>
                      <a:pt x="7362" y="474"/>
                    </a:cubicBezTo>
                    <a:cubicBezTo>
                      <a:pt x="6669" y="632"/>
                      <a:pt x="5975" y="790"/>
                      <a:pt x="5281" y="948"/>
                    </a:cubicBezTo>
                    <a:lnTo>
                      <a:pt x="0" y="7666"/>
                    </a:lnTo>
                    <a:lnTo>
                      <a:pt x="1291" y="12904"/>
                    </a:lnTo>
                    <a:lnTo>
                      <a:pt x="730" y="18969"/>
                    </a:lnTo>
                    <a:lnTo>
                      <a:pt x="4168" y="21600"/>
                    </a:lnTo>
                    <a:lnTo>
                      <a:pt x="6919" y="17642"/>
                    </a:lnTo>
                    <a:lnTo>
                      <a:pt x="11708" y="14231"/>
                    </a:lnTo>
                    <a:lnTo>
                      <a:pt x="14649" y="18187"/>
                    </a:lnTo>
                    <a:cubicBezTo>
                      <a:pt x="15852" y="19903"/>
                      <a:pt x="17488" y="20126"/>
                      <a:pt x="18814" y="18756"/>
                    </a:cubicBezTo>
                    <a:cubicBezTo>
                      <a:pt x="21018" y="16477"/>
                      <a:pt x="21600" y="11064"/>
                      <a:pt x="20036" y="7382"/>
                    </a:cubicBezTo>
                    <a:lnTo>
                      <a:pt x="10281" y="7951"/>
                    </a:lnTo>
                    <a:lnTo>
                      <a:pt x="9444" y="0"/>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sp>
            <p:nvSpPr>
              <p:cNvPr id="63" name="í$ľiḓe"/>
              <p:cNvSpPr/>
              <p:nvPr/>
            </p:nvSpPr>
            <p:spPr>
              <a:xfrm>
                <a:off x="10389400" y="1110118"/>
                <a:ext cx="41778" cy="106801"/>
              </a:xfrm>
              <a:custGeom>
                <a:avLst/>
                <a:gdLst/>
                <a:ahLst/>
                <a:cxnLst>
                  <a:cxn ang="0">
                    <a:pos x="wd2" y="hd2"/>
                  </a:cxn>
                  <a:cxn ang="5400000">
                    <a:pos x="wd2" y="hd2"/>
                  </a:cxn>
                  <a:cxn ang="10800000">
                    <a:pos x="wd2" y="hd2"/>
                  </a:cxn>
                  <a:cxn ang="16200000">
                    <a:pos x="wd2" y="hd2"/>
                  </a:cxn>
                </a:cxnLst>
                <a:rect l="0" t="0" r="r" b="b"/>
                <a:pathLst>
                  <a:path w="21600" h="21600" extrusionOk="0">
                    <a:moveTo>
                      <a:pt x="0" y="258"/>
                    </a:moveTo>
                    <a:lnTo>
                      <a:pt x="6998" y="0"/>
                    </a:lnTo>
                    <a:lnTo>
                      <a:pt x="7417" y="2219"/>
                    </a:lnTo>
                    <a:lnTo>
                      <a:pt x="11745" y="4335"/>
                    </a:lnTo>
                    <a:lnTo>
                      <a:pt x="14449" y="6610"/>
                    </a:lnTo>
                    <a:lnTo>
                      <a:pt x="16072" y="9777"/>
                    </a:lnTo>
                    <a:lnTo>
                      <a:pt x="16207" y="11728"/>
                    </a:lnTo>
                    <a:lnTo>
                      <a:pt x="18084" y="13467"/>
                    </a:lnTo>
                    <a:lnTo>
                      <a:pt x="18084" y="15319"/>
                    </a:lnTo>
                    <a:lnTo>
                      <a:pt x="20112" y="18168"/>
                    </a:lnTo>
                    <a:lnTo>
                      <a:pt x="21600" y="20602"/>
                    </a:lnTo>
                    <a:lnTo>
                      <a:pt x="17948" y="21600"/>
                    </a:lnTo>
                    <a:lnTo>
                      <a:pt x="14905" y="18863"/>
                    </a:lnTo>
                    <a:lnTo>
                      <a:pt x="13687" y="14313"/>
                    </a:lnTo>
                    <a:cubicBezTo>
                      <a:pt x="12597" y="13444"/>
                      <a:pt x="11654" y="12547"/>
                      <a:pt x="10865" y="11629"/>
                    </a:cubicBezTo>
                    <a:cubicBezTo>
                      <a:pt x="10077" y="10711"/>
                      <a:pt x="9445" y="9775"/>
                      <a:pt x="8972" y="8825"/>
                    </a:cubicBezTo>
                    <a:lnTo>
                      <a:pt x="7501" y="6299"/>
                    </a:lnTo>
                    <a:lnTo>
                      <a:pt x="5522" y="3819"/>
                    </a:lnTo>
                    <a:lnTo>
                      <a:pt x="0" y="258"/>
                    </a:lnTo>
                    <a:close/>
                  </a:path>
                </a:pathLst>
              </a:custGeom>
              <a:solidFill>
                <a:srgbClr val="445469">
                  <a:lumMod val="60000"/>
                  <a:lumOff val="40000"/>
                </a:srgbClr>
              </a:solidFill>
              <a:ln w="12700" cap="flat">
                <a:noFill/>
                <a:miter lim="400000"/>
              </a:ln>
              <a:effectLst/>
            </p:spPr>
            <p:txBody>
              <a:bodyPr wrap="square" lIns="91440" tIns="45720" rIns="91440" bIns="45720" numCol="1" anchor="ctr">
                <a:normAutofit fontScale="25000" lnSpcReduction="20000"/>
              </a:bodyPr>
              <a:lstStyle/>
              <a:p>
                <a:pPr marL="0" marR="0" lvl="0" indent="0" defTabSz="457200" eaLnBrk="1" fontAlgn="auto" latinLnBrk="0" hangingPunct="1">
                  <a:lnSpc>
                    <a:spcPct val="100000"/>
                  </a:lnSpc>
                  <a:spcBef>
                    <a:spcPts val="0"/>
                  </a:spcBef>
                  <a:spcAft>
                    <a:spcPts val="0"/>
                  </a:spcAft>
                  <a:buClrTx/>
                  <a:buSzTx/>
                  <a:buFontTx/>
                  <a:buNone/>
                  <a:defRPr sz="8400" cap="none">
                    <a:solidFill>
                      <a:srgbClr val="070707"/>
                    </a:solidFill>
                  </a:defRPr>
                </a:pPr>
                <a:endParaRPr kumimoji="0" sz="8400" b="0" i="0" u="none" strike="noStrike" kern="0" cap="none" spc="0" normalizeH="0" baseline="0" noProof="0">
                  <a:ln>
                    <a:noFill/>
                  </a:ln>
                  <a:solidFill>
                    <a:srgbClr val="070707"/>
                  </a:solidFill>
                  <a:effectLst/>
                  <a:uLnTx/>
                  <a:uFillTx/>
                </a:endParaRPr>
              </a:p>
            </p:txBody>
          </p:sp>
        </p:grpSp>
      </p:grpSp>
      <p:cxnSp>
        <p:nvCxnSpPr>
          <p:cNvPr id="64" name="直接连接符 63"/>
          <p:cNvCxnSpPr/>
          <p:nvPr/>
        </p:nvCxnSpPr>
        <p:spPr>
          <a:xfrm>
            <a:off x="553085" y="2137410"/>
            <a:ext cx="337058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51230" y="1256030"/>
            <a:ext cx="2218055" cy="312420"/>
          </a:xfrm>
          <a:prstGeom prst="rect">
            <a:avLst/>
          </a:prstGeom>
          <a:noFill/>
        </p:spPr>
        <p:txBody>
          <a:bodyPr wrap="none" rtlCol="0" anchor="t">
            <a:spAutoFit/>
          </a:bodyPr>
          <a:lstStyle/>
          <a:p>
            <a:pPr marL="0" indent="0">
              <a:lnSpc>
                <a:spcPct val="80000"/>
              </a:lnSpc>
              <a:buNone/>
            </a:pPr>
            <a:r>
              <a:rPr lang="en-US" altLang="zh-CN" b="1" dirty="0">
                <a:solidFill>
                  <a:schemeClr val="bg2">
                    <a:lumMod val="25000"/>
                  </a:schemeClr>
                </a:solidFill>
                <a:ea typeface="微软雅黑" panose="020B0503020204020204" pitchFamily="34" charset="-122"/>
                <a:sym typeface="+mn-ea"/>
              </a:rPr>
              <a:t>1.1  </a:t>
            </a:r>
            <a:r>
              <a:rPr lang="zh-CN" altLang="en-US" b="1" dirty="0">
                <a:solidFill>
                  <a:schemeClr val="bg2">
                    <a:lumMod val="25000"/>
                  </a:schemeClr>
                </a:solidFill>
                <a:ea typeface="微软雅黑" panose="020B0503020204020204" pitchFamily="34" charset="-122"/>
                <a:sym typeface="+mn-ea"/>
              </a:rPr>
              <a:t>危险化学品定义</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51230" y="1701165"/>
            <a:ext cx="4752975" cy="2014855"/>
          </a:xfrm>
          <a:prstGeom prst="rect">
            <a:avLst/>
          </a:prstGeom>
          <a:noFill/>
        </p:spPr>
        <p:txBody>
          <a:bodyPr wrap="square" rtlCol="0" anchor="t">
            <a:spAutoFit/>
          </a:bodyPr>
          <a:lstStyle/>
          <a:p>
            <a:pPr algn="just" fontAlgn="auto">
              <a:lnSpc>
                <a:spcPts val="2500"/>
              </a:lnSpc>
            </a:pPr>
            <a:r>
              <a:rPr lang="zh-CN" altLang="en-US" dirty="0">
                <a:ea typeface="微软雅黑" panose="020B0503020204020204" pitchFamily="34" charset="-122"/>
                <a:sym typeface="+mn-ea"/>
              </a:rPr>
              <a:t>化学危险品是指具有易燃、易爆、腐蚀、毒害、放射性等危险性质，并在一定条件下能引起燃烧、爆炸和导致人体灼伤、死亡等事故的化学物品及放射性物品。化学危险物品约有</a:t>
            </a:r>
            <a:r>
              <a:rPr lang="en-US" altLang="zh-CN" dirty="0">
                <a:ea typeface="微软雅黑" panose="020B0503020204020204" pitchFamily="34" charset="-122"/>
                <a:sym typeface="+mn-ea"/>
              </a:rPr>
              <a:t>6000</a:t>
            </a:r>
            <a:r>
              <a:rPr lang="zh-CN" altLang="en-US" dirty="0">
                <a:ea typeface="微软雅黑" panose="020B0503020204020204" pitchFamily="34" charset="-122"/>
                <a:sym typeface="+mn-ea"/>
              </a:rPr>
              <a:t>余种，目前常见的、用途较广的有近</a:t>
            </a:r>
            <a:r>
              <a:rPr lang="en-US" altLang="zh-CN" dirty="0">
                <a:ea typeface="微软雅黑" panose="020B0503020204020204" pitchFamily="34" charset="-122"/>
                <a:sym typeface="+mn-ea"/>
              </a:rPr>
              <a:t>2000</a:t>
            </a:r>
            <a:r>
              <a:rPr lang="zh-CN" altLang="en-US" dirty="0">
                <a:ea typeface="微软雅黑" panose="020B0503020204020204" pitchFamily="34" charset="-122"/>
                <a:sym typeface="+mn-ea"/>
              </a:rPr>
              <a:t>种左右。</a:t>
            </a:r>
            <a:endParaRPr lang="zh-CN" altLang="en-US"/>
          </a:p>
        </p:txBody>
      </p:sp>
      <p:pic>
        <p:nvPicPr>
          <p:cNvPr id="35" name="图片 34" descr="图片包含 文字&#10;&#10;描述已自动生成"/>
          <p:cNvPicPr>
            <a:picLocks noChangeAspect="1"/>
          </p:cNvPicPr>
          <p:nvPr/>
        </p:nvPicPr>
        <p:blipFill rotWithShape="1">
          <a:blip r:embed="rId2">
            <a:extLst>
              <a:ext uri="{28A0092B-C50C-407E-A947-70E740481C1C}">
                <a14:useLocalDpi xmlns:a14="http://schemas.microsoft.com/office/drawing/2010/main" val="0"/>
              </a:ext>
            </a:extLst>
          </a:blip>
          <a:srcRect l="73448" t="55370" b="20741"/>
          <a:stretch>
            <a:fillRect/>
          </a:stretch>
        </p:blipFill>
        <p:spPr>
          <a:xfrm>
            <a:off x="5704457" y="754681"/>
            <a:ext cx="2897744" cy="390808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810895" y="1247140"/>
            <a:ext cx="1097280" cy="368300"/>
          </a:xfrm>
          <a:prstGeom prst="rect">
            <a:avLst/>
          </a:prstGeom>
          <a:noFill/>
        </p:spPr>
        <p:txBody>
          <a:bodyPr wrap="none" rtlCol="0" anchor="t">
            <a:spAutoFit/>
          </a:bodyPr>
          <a:lstStyle/>
          <a:p>
            <a:pPr algn="just">
              <a:lnSpc>
                <a:spcPct val="100000"/>
              </a:lnSpc>
            </a:pPr>
            <a:r>
              <a:rPr kumimoji="1" lang="zh-CN" altLang="en-US" b="1">
                <a:latin typeface="微软雅黑" panose="020B0503020204020204" pitchFamily="34" charset="-122"/>
                <a:ea typeface="微软雅黑" panose="020B0503020204020204" pitchFamily="34" charset="-122"/>
                <a:sym typeface="+mn-ea"/>
              </a:rPr>
              <a:t>全身中毒</a:t>
            </a:r>
            <a:endParaRPr kumimoji="1" lang="zh-CN" altLang="en-US" b="1">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810895" y="1692275"/>
            <a:ext cx="2794000" cy="1322070"/>
          </a:xfrm>
          <a:prstGeom prst="rect">
            <a:avLst/>
          </a:prstGeom>
          <a:noFill/>
        </p:spPr>
        <p:txBody>
          <a:bodyPr wrap="square" rtlCol="0" anchor="t">
            <a:spAutoFit/>
          </a:bodyPr>
          <a:lstStyle/>
          <a:p>
            <a:pPr algn="just">
              <a:lnSpc>
                <a:spcPct val="100000"/>
              </a:lnSpc>
            </a:pPr>
            <a:r>
              <a:rPr kumimoji="1"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全身中毒是指化学物质引起的对一个或多个系统产生有害影响并扩展到全身的现象</a:t>
            </a:r>
            <a:r>
              <a:rPr kumimoji="1"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这种作用不局限于身体的某一点或某一区域。</a:t>
            </a:r>
            <a:endParaRPr kumimoji="1"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5020310" y="2275840"/>
            <a:ext cx="3544570" cy="2306955"/>
          </a:xfrm>
          <a:prstGeom prst="rect">
            <a:avLst/>
          </a:prstGeom>
          <a:noFill/>
        </p:spPr>
        <p:txBody>
          <a:bodyPr wrap="square" rtlCol="0" anchor="t">
            <a:spAutoFit/>
          </a:bodyPr>
          <a:lstStyle/>
          <a:p>
            <a:pPr algn="just">
              <a:lnSpc>
                <a:spcPct val="100000"/>
              </a:lnSpc>
            </a:pPr>
            <a:r>
              <a:rPr kumimoji="1" lang="zh-CN" altLang="en-US" sz="1600" dirty="0">
                <a:latin typeface="微软雅黑" panose="020B0503020204020204" pitchFamily="34" charset="-122"/>
                <a:ea typeface="微软雅黑" panose="020B0503020204020204" pitchFamily="34" charset="-122"/>
                <a:sym typeface="+mn-ea"/>
              </a:rPr>
              <a:t>作用是净化血液中的有毒物质并在排泄前将它们转化成无害的和水溶性的物质。然而反复接触一些物质是对肝脏有害的，引起病变（肝硬化）和降低肝脏的功能，例如溶剂酒精、四氯化碳、三氯乙烯、氯仿等，也可能被误认为病毒性肝炎，因为这些化学物质引起肝损伤的症状（黄皮肤、黄眼睛）类似于病毒性肝炎。</a:t>
            </a:r>
            <a:endParaRPr kumimoji="1" lang="zh-CN" altLang="en-US" sz="1600" dirty="0">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5020310" y="1938655"/>
            <a:ext cx="589280" cy="337185"/>
          </a:xfrm>
          <a:prstGeom prst="rect">
            <a:avLst/>
          </a:prstGeom>
          <a:noFill/>
        </p:spPr>
        <p:txBody>
          <a:bodyPr wrap="none" rtlCol="0" anchor="t">
            <a:spAutoFit/>
          </a:bodyPr>
          <a:lstStyle/>
          <a:p>
            <a:pPr algn="just">
              <a:lnSpc>
                <a:spcPct val="100000"/>
              </a:lnSpc>
            </a:pPr>
            <a:r>
              <a:rPr kumimoji="1" lang="zh-CN" altLang="en-US" sz="1600" dirty="0">
                <a:latin typeface="微软雅黑" panose="020B0503020204020204" pitchFamily="34" charset="-122"/>
                <a:ea typeface="微软雅黑" panose="020B0503020204020204" pitchFamily="34" charset="-122"/>
                <a:sym typeface="+mn-ea"/>
              </a:rPr>
              <a:t>肝脏</a:t>
            </a:r>
            <a:endParaRPr kumimoji="1" lang="zh-CN" altLang="en-US" sz="1600" dirty="0">
              <a:latin typeface="微软雅黑" panose="020B0503020204020204" pitchFamily="34" charset="-122"/>
              <a:ea typeface="微软雅黑" panose="020B0503020204020204" pitchFamily="34" charset="-122"/>
              <a:sym typeface="+mn-ea"/>
            </a:endParaRPr>
          </a:p>
        </p:txBody>
      </p:sp>
      <p:grpSp>
        <p:nvGrpSpPr>
          <p:cNvPr id="12" name="416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3423125" y="1025541"/>
            <a:ext cx="1391840" cy="3736071"/>
            <a:chOff x="5286374" y="1123949"/>
            <a:chExt cx="1855787" cy="4981428"/>
          </a:xfrm>
        </p:grpSpPr>
        <p:grpSp>
          <p:nvGrpSpPr>
            <p:cNvPr id="8" name="isḷidê"/>
            <p:cNvGrpSpPr/>
            <p:nvPr/>
          </p:nvGrpSpPr>
          <p:grpSpPr>
            <a:xfrm>
              <a:off x="5898831" y="1123949"/>
              <a:ext cx="630869" cy="4981428"/>
              <a:chOff x="5765207" y="1204812"/>
              <a:chExt cx="609979" cy="4816476"/>
            </a:xfrm>
          </p:grpSpPr>
          <p:sp>
            <p:nvSpPr>
              <p:cNvPr id="9" name="išľïďe"/>
              <p:cNvSpPr/>
              <p:nvPr/>
            </p:nvSpPr>
            <p:spPr bwMode="auto">
              <a:xfrm>
                <a:off x="5765207" y="1204812"/>
                <a:ext cx="609979" cy="40864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0" name="iŝḻîḋé"/>
              <p:cNvSpPr/>
              <p:nvPr/>
            </p:nvSpPr>
            <p:spPr bwMode="auto">
              <a:xfrm flipV="1">
                <a:off x="5816813" y="5291307"/>
                <a:ext cx="558373" cy="72998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20000"/>
              </a:bodyPr>
              <a:lstStyle/>
              <a:p>
                <a:pPr algn="ctr"/>
              </a:p>
            </p:txBody>
          </p:sp>
          <p:sp>
            <p:nvSpPr>
              <p:cNvPr id="11" name="îşḻïde"/>
              <p:cNvSpPr/>
              <p:nvPr/>
            </p:nvSpPr>
            <p:spPr bwMode="auto">
              <a:xfrm flipV="1">
                <a:off x="5988050" y="5783163"/>
                <a:ext cx="220662" cy="23812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25000" lnSpcReduction="20000"/>
              </a:bodyPr>
              <a:lstStyle/>
              <a:p>
                <a:pPr algn="ctr"/>
              </a:p>
            </p:txBody>
          </p:sp>
        </p:grpSp>
        <p:grpSp>
          <p:nvGrpSpPr>
            <p:cNvPr id="14" name="iSlîďe"/>
            <p:cNvGrpSpPr/>
            <p:nvPr/>
          </p:nvGrpSpPr>
          <p:grpSpPr>
            <a:xfrm>
              <a:off x="5286374" y="2938729"/>
              <a:ext cx="1243328" cy="1193765"/>
              <a:chOff x="5286374" y="1720832"/>
              <a:chExt cx="1243328" cy="1193765"/>
            </a:xfrm>
          </p:grpSpPr>
          <p:sp>
            <p:nvSpPr>
              <p:cNvPr id="18" name="iṥľíḓè"/>
              <p:cNvSpPr/>
              <p:nvPr/>
            </p:nvSpPr>
            <p:spPr bwMode="auto">
              <a:xfrm>
                <a:off x="5286374" y="1720832"/>
                <a:ext cx="1243328" cy="1193765"/>
              </a:xfrm>
              <a:prstGeom prst="diamond">
                <a:avLst/>
              </a:prstGeom>
              <a:solidFill>
                <a:srgbClr val="2363A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9" name="işḷïḓe"/>
              <p:cNvSpPr/>
              <p:nvPr/>
            </p:nvSpPr>
            <p:spPr bwMode="auto">
              <a:xfrm>
                <a:off x="5701289" y="2173160"/>
                <a:ext cx="413499" cy="289109"/>
              </a:xfrm>
              <a:custGeom>
                <a:avLst/>
                <a:gdLst>
                  <a:gd name="connsiteX0" fmla="*/ 427673 w 608989"/>
                  <a:gd name="connsiteY0" fmla="*/ 323983 h 425792"/>
                  <a:gd name="connsiteX1" fmla="*/ 393797 w 608989"/>
                  <a:gd name="connsiteY1" fmla="*/ 357812 h 425792"/>
                  <a:gd name="connsiteX2" fmla="*/ 427673 w 608989"/>
                  <a:gd name="connsiteY2" fmla="*/ 391641 h 425792"/>
                  <a:gd name="connsiteX3" fmla="*/ 461549 w 608989"/>
                  <a:gd name="connsiteY3" fmla="*/ 357812 h 425792"/>
                  <a:gd name="connsiteX4" fmla="*/ 427673 w 608989"/>
                  <a:gd name="connsiteY4" fmla="*/ 323983 h 425792"/>
                  <a:gd name="connsiteX5" fmla="*/ 149568 w 608989"/>
                  <a:gd name="connsiteY5" fmla="*/ 323983 h 425792"/>
                  <a:gd name="connsiteX6" fmla="*/ 115692 w 608989"/>
                  <a:gd name="connsiteY6" fmla="*/ 357812 h 425792"/>
                  <a:gd name="connsiteX7" fmla="*/ 149568 w 608989"/>
                  <a:gd name="connsiteY7" fmla="*/ 391641 h 425792"/>
                  <a:gd name="connsiteX8" fmla="*/ 183444 w 608989"/>
                  <a:gd name="connsiteY8" fmla="*/ 357812 h 425792"/>
                  <a:gd name="connsiteX9" fmla="*/ 149568 w 608989"/>
                  <a:gd name="connsiteY9" fmla="*/ 323983 h 425792"/>
                  <a:gd name="connsiteX10" fmla="*/ 413316 w 608989"/>
                  <a:gd name="connsiteY10" fmla="*/ 145978 h 425792"/>
                  <a:gd name="connsiteX11" fmla="*/ 413316 w 608989"/>
                  <a:gd name="connsiteY11" fmla="*/ 220563 h 425792"/>
                  <a:gd name="connsiteX12" fmla="*/ 477196 w 608989"/>
                  <a:gd name="connsiteY12" fmla="*/ 220563 h 425792"/>
                  <a:gd name="connsiteX13" fmla="*/ 483971 w 608989"/>
                  <a:gd name="connsiteY13" fmla="*/ 207354 h 425792"/>
                  <a:gd name="connsiteX14" fmla="*/ 449611 w 608989"/>
                  <a:gd name="connsiteY14" fmla="*/ 159188 h 425792"/>
                  <a:gd name="connsiteX15" fmla="*/ 424124 w 608989"/>
                  <a:gd name="connsiteY15" fmla="*/ 145978 h 425792"/>
                  <a:gd name="connsiteX16" fmla="*/ 231999 w 608989"/>
                  <a:gd name="connsiteY16" fmla="*/ 145978 h 425792"/>
                  <a:gd name="connsiteX17" fmla="*/ 205705 w 608989"/>
                  <a:gd name="connsiteY17" fmla="*/ 158543 h 425792"/>
                  <a:gd name="connsiteX18" fmla="*/ 165860 w 608989"/>
                  <a:gd name="connsiteY18" fmla="*/ 207998 h 425792"/>
                  <a:gd name="connsiteX19" fmla="*/ 171990 w 608989"/>
                  <a:gd name="connsiteY19" fmla="*/ 220563 h 425792"/>
                  <a:gd name="connsiteX20" fmla="*/ 374439 w 608989"/>
                  <a:gd name="connsiteY20" fmla="*/ 220563 h 425792"/>
                  <a:gd name="connsiteX21" fmla="*/ 374439 w 608989"/>
                  <a:gd name="connsiteY21" fmla="*/ 145978 h 425792"/>
                  <a:gd name="connsiteX22" fmla="*/ 324754 w 608989"/>
                  <a:gd name="connsiteY22" fmla="*/ 64144 h 425792"/>
                  <a:gd name="connsiteX23" fmla="*/ 378472 w 608989"/>
                  <a:gd name="connsiteY23" fmla="*/ 113599 h 425792"/>
                  <a:gd name="connsiteX24" fmla="*/ 442030 w 608989"/>
                  <a:gd name="connsiteY24" fmla="*/ 113599 h 425792"/>
                  <a:gd name="connsiteX25" fmla="*/ 477196 w 608989"/>
                  <a:gd name="connsiteY25" fmla="*/ 131802 h 425792"/>
                  <a:gd name="connsiteX26" fmla="*/ 524783 w 608989"/>
                  <a:gd name="connsiteY26" fmla="*/ 199460 h 425792"/>
                  <a:gd name="connsiteX27" fmla="*/ 544625 w 608989"/>
                  <a:gd name="connsiteY27" fmla="*/ 209126 h 425792"/>
                  <a:gd name="connsiteX28" fmla="*/ 550594 w 608989"/>
                  <a:gd name="connsiteY28" fmla="*/ 208320 h 425792"/>
                  <a:gd name="connsiteX29" fmla="*/ 586728 w 608989"/>
                  <a:gd name="connsiteY29" fmla="*/ 197044 h 425792"/>
                  <a:gd name="connsiteX30" fmla="*/ 605118 w 608989"/>
                  <a:gd name="connsiteY30" fmla="*/ 200910 h 425792"/>
                  <a:gd name="connsiteX31" fmla="*/ 608828 w 608989"/>
                  <a:gd name="connsiteY31" fmla="*/ 215569 h 425792"/>
                  <a:gd name="connsiteX32" fmla="*/ 590438 w 608989"/>
                  <a:gd name="connsiteY32" fmla="*/ 353140 h 425792"/>
                  <a:gd name="connsiteX33" fmla="*/ 563337 w 608989"/>
                  <a:gd name="connsiteY33" fmla="*/ 376821 h 425792"/>
                  <a:gd name="connsiteX34" fmla="*/ 493166 w 608989"/>
                  <a:gd name="connsiteY34" fmla="*/ 376821 h 425792"/>
                  <a:gd name="connsiteX35" fmla="*/ 427673 w 608989"/>
                  <a:gd name="connsiteY35" fmla="*/ 425792 h 425792"/>
                  <a:gd name="connsiteX36" fmla="*/ 362341 w 608989"/>
                  <a:gd name="connsiteY36" fmla="*/ 376821 h 425792"/>
                  <a:gd name="connsiteX37" fmla="*/ 215061 w 608989"/>
                  <a:gd name="connsiteY37" fmla="*/ 376821 h 425792"/>
                  <a:gd name="connsiteX38" fmla="*/ 149568 w 608989"/>
                  <a:gd name="connsiteY38" fmla="*/ 425792 h 425792"/>
                  <a:gd name="connsiteX39" fmla="*/ 84074 w 608989"/>
                  <a:gd name="connsiteY39" fmla="*/ 376821 h 425792"/>
                  <a:gd name="connsiteX40" fmla="*/ 21485 w 608989"/>
                  <a:gd name="connsiteY40" fmla="*/ 376821 h 425792"/>
                  <a:gd name="connsiteX41" fmla="*/ 4869 w 608989"/>
                  <a:gd name="connsiteY41" fmla="*/ 369411 h 425792"/>
                  <a:gd name="connsiteX42" fmla="*/ 352 w 608989"/>
                  <a:gd name="connsiteY42" fmla="*/ 352013 h 425792"/>
                  <a:gd name="connsiteX43" fmla="*/ 15516 w 608989"/>
                  <a:gd name="connsiteY43" fmla="*/ 260513 h 425792"/>
                  <a:gd name="connsiteX44" fmla="*/ 41649 w 608989"/>
                  <a:gd name="connsiteY44" fmla="*/ 232806 h 425792"/>
                  <a:gd name="connsiteX45" fmla="*/ 95850 w 608989"/>
                  <a:gd name="connsiteY45" fmla="*/ 220402 h 425792"/>
                  <a:gd name="connsiteX46" fmla="*/ 125532 w 608989"/>
                  <a:gd name="connsiteY46" fmla="*/ 201877 h 425792"/>
                  <a:gd name="connsiteX47" fmla="*/ 181992 w 608989"/>
                  <a:gd name="connsiteY47" fmla="*/ 130836 h 425792"/>
                  <a:gd name="connsiteX48" fmla="*/ 217965 w 608989"/>
                  <a:gd name="connsiteY48" fmla="*/ 113599 h 425792"/>
                  <a:gd name="connsiteX49" fmla="*/ 271037 w 608989"/>
                  <a:gd name="connsiteY49" fmla="*/ 113599 h 425792"/>
                  <a:gd name="connsiteX50" fmla="*/ 324754 w 608989"/>
                  <a:gd name="connsiteY50" fmla="*/ 64144 h 425792"/>
                  <a:gd name="connsiteX51" fmla="*/ 387520 w 608989"/>
                  <a:gd name="connsiteY51" fmla="*/ 28830 h 425792"/>
                  <a:gd name="connsiteX52" fmla="*/ 399145 w 608989"/>
                  <a:gd name="connsiteY52" fmla="*/ 31087 h 425792"/>
                  <a:gd name="connsiteX53" fmla="*/ 396885 w 608989"/>
                  <a:gd name="connsiteY53" fmla="*/ 42857 h 425792"/>
                  <a:gd name="connsiteX54" fmla="*/ 375734 w 608989"/>
                  <a:gd name="connsiteY54" fmla="*/ 57047 h 425792"/>
                  <a:gd name="connsiteX55" fmla="*/ 371052 w 608989"/>
                  <a:gd name="connsiteY55" fmla="*/ 58498 h 425792"/>
                  <a:gd name="connsiteX56" fmla="*/ 363948 w 608989"/>
                  <a:gd name="connsiteY56" fmla="*/ 54789 h 425792"/>
                  <a:gd name="connsiteX57" fmla="*/ 366370 w 608989"/>
                  <a:gd name="connsiteY57" fmla="*/ 43019 h 425792"/>
                  <a:gd name="connsiteX58" fmla="*/ 261676 w 608989"/>
                  <a:gd name="connsiteY58" fmla="*/ 28830 h 425792"/>
                  <a:gd name="connsiteX59" fmla="*/ 282789 w 608989"/>
                  <a:gd name="connsiteY59" fmla="*/ 43019 h 425792"/>
                  <a:gd name="connsiteX60" fmla="*/ 285045 w 608989"/>
                  <a:gd name="connsiteY60" fmla="*/ 54789 h 425792"/>
                  <a:gd name="connsiteX61" fmla="*/ 277954 w 608989"/>
                  <a:gd name="connsiteY61" fmla="*/ 58498 h 425792"/>
                  <a:gd name="connsiteX62" fmla="*/ 273280 w 608989"/>
                  <a:gd name="connsiteY62" fmla="*/ 57047 h 425792"/>
                  <a:gd name="connsiteX63" fmla="*/ 252166 w 608989"/>
                  <a:gd name="connsiteY63" fmla="*/ 42857 h 425792"/>
                  <a:gd name="connsiteX64" fmla="*/ 249910 w 608989"/>
                  <a:gd name="connsiteY64" fmla="*/ 31087 h 425792"/>
                  <a:gd name="connsiteX65" fmla="*/ 261676 w 608989"/>
                  <a:gd name="connsiteY65" fmla="*/ 28830 h 425792"/>
                  <a:gd name="connsiteX66" fmla="*/ 324611 w 608989"/>
                  <a:gd name="connsiteY66" fmla="*/ 0 h 425792"/>
                  <a:gd name="connsiteX67" fmla="*/ 332998 w 608989"/>
                  <a:gd name="connsiteY67" fmla="*/ 8381 h 425792"/>
                  <a:gd name="connsiteX68" fmla="*/ 332998 w 608989"/>
                  <a:gd name="connsiteY68" fmla="*/ 35298 h 425792"/>
                  <a:gd name="connsiteX69" fmla="*/ 324611 w 608989"/>
                  <a:gd name="connsiteY69" fmla="*/ 43680 h 425792"/>
                  <a:gd name="connsiteX70" fmla="*/ 316062 w 608989"/>
                  <a:gd name="connsiteY70" fmla="*/ 35298 h 425792"/>
                  <a:gd name="connsiteX71" fmla="*/ 316062 w 608989"/>
                  <a:gd name="connsiteY71" fmla="*/ 8381 h 425792"/>
                  <a:gd name="connsiteX72" fmla="*/ 324611 w 608989"/>
                  <a:gd name="connsiteY72" fmla="*/ 0 h 4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8989" h="425792">
                    <a:moveTo>
                      <a:pt x="427673" y="323983"/>
                    </a:moveTo>
                    <a:cubicBezTo>
                      <a:pt x="408960" y="323983"/>
                      <a:pt x="393797" y="339126"/>
                      <a:pt x="393797" y="357812"/>
                    </a:cubicBezTo>
                    <a:cubicBezTo>
                      <a:pt x="393797" y="376499"/>
                      <a:pt x="408960" y="391641"/>
                      <a:pt x="427673" y="391641"/>
                    </a:cubicBezTo>
                    <a:cubicBezTo>
                      <a:pt x="446385" y="391641"/>
                      <a:pt x="461549" y="376499"/>
                      <a:pt x="461549" y="357812"/>
                    </a:cubicBezTo>
                    <a:cubicBezTo>
                      <a:pt x="461549" y="339126"/>
                      <a:pt x="446385" y="323983"/>
                      <a:pt x="427673" y="323983"/>
                    </a:cubicBezTo>
                    <a:close/>
                    <a:moveTo>
                      <a:pt x="149568" y="323983"/>
                    </a:moveTo>
                    <a:cubicBezTo>
                      <a:pt x="130855" y="323983"/>
                      <a:pt x="115692" y="339126"/>
                      <a:pt x="115692" y="357812"/>
                    </a:cubicBezTo>
                    <a:cubicBezTo>
                      <a:pt x="115692" y="376499"/>
                      <a:pt x="130855" y="391641"/>
                      <a:pt x="149568" y="391641"/>
                    </a:cubicBezTo>
                    <a:cubicBezTo>
                      <a:pt x="168280" y="391641"/>
                      <a:pt x="183444" y="376499"/>
                      <a:pt x="183444" y="357812"/>
                    </a:cubicBezTo>
                    <a:cubicBezTo>
                      <a:pt x="183444" y="339126"/>
                      <a:pt x="168280" y="323983"/>
                      <a:pt x="149568" y="323983"/>
                    </a:cubicBezTo>
                    <a:close/>
                    <a:moveTo>
                      <a:pt x="413316" y="145978"/>
                    </a:moveTo>
                    <a:lnTo>
                      <a:pt x="413316" y="220563"/>
                    </a:lnTo>
                    <a:lnTo>
                      <a:pt x="477196" y="220563"/>
                    </a:lnTo>
                    <a:cubicBezTo>
                      <a:pt x="486068" y="220563"/>
                      <a:pt x="489133" y="214603"/>
                      <a:pt x="483971" y="207354"/>
                    </a:cubicBezTo>
                    <a:lnTo>
                      <a:pt x="449611" y="159188"/>
                    </a:lnTo>
                    <a:cubicBezTo>
                      <a:pt x="444449" y="151939"/>
                      <a:pt x="432996" y="145978"/>
                      <a:pt x="424124" y="145978"/>
                    </a:cubicBezTo>
                    <a:close/>
                    <a:moveTo>
                      <a:pt x="231999" y="145978"/>
                    </a:moveTo>
                    <a:cubicBezTo>
                      <a:pt x="223127" y="145978"/>
                      <a:pt x="211351" y="151616"/>
                      <a:pt x="205705" y="158543"/>
                    </a:cubicBezTo>
                    <a:lnTo>
                      <a:pt x="165860" y="207998"/>
                    </a:lnTo>
                    <a:cubicBezTo>
                      <a:pt x="160376" y="214925"/>
                      <a:pt x="163118" y="220563"/>
                      <a:pt x="171990" y="220563"/>
                    </a:cubicBezTo>
                    <a:lnTo>
                      <a:pt x="374439" y="220563"/>
                    </a:lnTo>
                    <a:lnTo>
                      <a:pt x="374439" y="145978"/>
                    </a:lnTo>
                    <a:close/>
                    <a:moveTo>
                      <a:pt x="324754" y="64144"/>
                    </a:moveTo>
                    <a:cubicBezTo>
                      <a:pt x="352984" y="64144"/>
                      <a:pt x="376214" y="85891"/>
                      <a:pt x="378472" y="113599"/>
                    </a:cubicBezTo>
                    <a:lnTo>
                      <a:pt x="442030" y="113599"/>
                    </a:lnTo>
                    <a:cubicBezTo>
                      <a:pt x="454612" y="113599"/>
                      <a:pt x="470098" y="121654"/>
                      <a:pt x="477196" y="131802"/>
                    </a:cubicBezTo>
                    <a:lnTo>
                      <a:pt x="524783" y="199460"/>
                    </a:lnTo>
                    <a:cubicBezTo>
                      <a:pt x="528816" y="205259"/>
                      <a:pt x="536882" y="209126"/>
                      <a:pt x="544625" y="209126"/>
                    </a:cubicBezTo>
                    <a:cubicBezTo>
                      <a:pt x="546883" y="209126"/>
                      <a:pt x="548819" y="208803"/>
                      <a:pt x="550594" y="208320"/>
                    </a:cubicBezTo>
                    <a:lnTo>
                      <a:pt x="586728" y="197044"/>
                    </a:lnTo>
                    <a:cubicBezTo>
                      <a:pt x="593987" y="194627"/>
                      <a:pt x="600924" y="196238"/>
                      <a:pt x="605118" y="200910"/>
                    </a:cubicBezTo>
                    <a:cubicBezTo>
                      <a:pt x="608183" y="204454"/>
                      <a:pt x="609473" y="209770"/>
                      <a:pt x="608828" y="215569"/>
                    </a:cubicBezTo>
                    <a:lnTo>
                      <a:pt x="590438" y="353140"/>
                    </a:lnTo>
                    <a:cubicBezTo>
                      <a:pt x="588664" y="366189"/>
                      <a:pt x="576565" y="376821"/>
                      <a:pt x="563337" y="376821"/>
                    </a:cubicBezTo>
                    <a:lnTo>
                      <a:pt x="493166" y="376821"/>
                    </a:lnTo>
                    <a:cubicBezTo>
                      <a:pt x="484939" y="405012"/>
                      <a:pt x="458806" y="425792"/>
                      <a:pt x="427673" y="425792"/>
                    </a:cubicBezTo>
                    <a:cubicBezTo>
                      <a:pt x="396700" y="425792"/>
                      <a:pt x="370568" y="405012"/>
                      <a:pt x="362341" y="376821"/>
                    </a:cubicBezTo>
                    <a:lnTo>
                      <a:pt x="215061" y="376821"/>
                    </a:lnTo>
                    <a:cubicBezTo>
                      <a:pt x="206834" y="405012"/>
                      <a:pt x="180540" y="425792"/>
                      <a:pt x="149568" y="425792"/>
                    </a:cubicBezTo>
                    <a:cubicBezTo>
                      <a:pt x="118595" y="425792"/>
                      <a:pt x="92301" y="405012"/>
                      <a:pt x="84074" y="376821"/>
                    </a:cubicBezTo>
                    <a:lnTo>
                      <a:pt x="21485" y="376821"/>
                    </a:lnTo>
                    <a:cubicBezTo>
                      <a:pt x="14871" y="376821"/>
                      <a:pt x="8902" y="374082"/>
                      <a:pt x="4869" y="369411"/>
                    </a:cubicBezTo>
                    <a:cubicBezTo>
                      <a:pt x="836" y="364739"/>
                      <a:pt x="-777" y="358456"/>
                      <a:pt x="352" y="352013"/>
                    </a:cubicBezTo>
                    <a:lnTo>
                      <a:pt x="15516" y="260513"/>
                    </a:lnTo>
                    <a:cubicBezTo>
                      <a:pt x="17613" y="247787"/>
                      <a:pt x="29066" y="235544"/>
                      <a:pt x="41649" y="232806"/>
                    </a:cubicBezTo>
                    <a:lnTo>
                      <a:pt x="95850" y="220402"/>
                    </a:lnTo>
                    <a:cubicBezTo>
                      <a:pt x="105690" y="218147"/>
                      <a:pt x="119241" y="209770"/>
                      <a:pt x="125532" y="201877"/>
                    </a:cubicBezTo>
                    <a:lnTo>
                      <a:pt x="181992" y="130836"/>
                    </a:lnTo>
                    <a:cubicBezTo>
                      <a:pt x="189735" y="121170"/>
                      <a:pt x="205544" y="113599"/>
                      <a:pt x="217965" y="113599"/>
                    </a:cubicBezTo>
                    <a:lnTo>
                      <a:pt x="271037" y="113599"/>
                    </a:lnTo>
                    <a:cubicBezTo>
                      <a:pt x="273295" y="85891"/>
                      <a:pt x="296525" y="64144"/>
                      <a:pt x="324754" y="64144"/>
                    </a:cubicBezTo>
                    <a:close/>
                    <a:moveTo>
                      <a:pt x="387520" y="28830"/>
                    </a:moveTo>
                    <a:cubicBezTo>
                      <a:pt x="391395" y="26250"/>
                      <a:pt x="396562" y="27217"/>
                      <a:pt x="399145" y="31087"/>
                    </a:cubicBezTo>
                    <a:cubicBezTo>
                      <a:pt x="401728" y="34957"/>
                      <a:pt x="400760" y="40278"/>
                      <a:pt x="396885" y="42857"/>
                    </a:cubicBezTo>
                    <a:lnTo>
                      <a:pt x="375734" y="57047"/>
                    </a:lnTo>
                    <a:cubicBezTo>
                      <a:pt x="374281" y="58014"/>
                      <a:pt x="372667" y="58498"/>
                      <a:pt x="371052" y="58498"/>
                    </a:cubicBezTo>
                    <a:cubicBezTo>
                      <a:pt x="368308" y="58498"/>
                      <a:pt x="365724" y="57208"/>
                      <a:pt x="363948" y="54789"/>
                    </a:cubicBezTo>
                    <a:cubicBezTo>
                      <a:pt x="361365" y="50919"/>
                      <a:pt x="362495" y="45599"/>
                      <a:pt x="366370" y="43019"/>
                    </a:cubicBezTo>
                    <a:close/>
                    <a:moveTo>
                      <a:pt x="261676" y="28830"/>
                    </a:moveTo>
                    <a:lnTo>
                      <a:pt x="282789" y="43019"/>
                    </a:lnTo>
                    <a:cubicBezTo>
                      <a:pt x="286657" y="45599"/>
                      <a:pt x="287624" y="50919"/>
                      <a:pt x="285045" y="54789"/>
                    </a:cubicBezTo>
                    <a:cubicBezTo>
                      <a:pt x="283434" y="57208"/>
                      <a:pt x="280694" y="58498"/>
                      <a:pt x="277954" y="58498"/>
                    </a:cubicBezTo>
                    <a:cubicBezTo>
                      <a:pt x="276342" y="58498"/>
                      <a:pt x="274730" y="58014"/>
                      <a:pt x="273280" y="57047"/>
                    </a:cubicBezTo>
                    <a:lnTo>
                      <a:pt x="252166" y="42857"/>
                    </a:lnTo>
                    <a:cubicBezTo>
                      <a:pt x="248298" y="40278"/>
                      <a:pt x="247331" y="34957"/>
                      <a:pt x="249910" y="31087"/>
                    </a:cubicBezTo>
                    <a:cubicBezTo>
                      <a:pt x="252489" y="27217"/>
                      <a:pt x="257807" y="26250"/>
                      <a:pt x="261676" y="28830"/>
                    </a:cubicBezTo>
                    <a:close/>
                    <a:moveTo>
                      <a:pt x="324611" y="0"/>
                    </a:moveTo>
                    <a:cubicBezTo>
                      <a:pt x="329288" y="0"/>
                      <a:pt x="332998" y="3707"/>
                      <a:pt x="332998" y="8381"/>
                    </a:cubicBezTo>
                    <a:lnTo>
                      <a:pt x="332998" y="35298"/>
                    </a:lnTo>
                    <a:cubicBezTo>
                      <a:pt x="332998" y="39973"/>
                      <a:pt x="329288" y="43680"/>
                      <a:pt x="324611" y="43680"/>
                    </a:cubicBezTo>
                    <a:cubicBezTo>
                      <a:pt x="319933" y="43680"/>
                      <a:pt x="316062" y="39973"/>
                      <a:pt x="316062" y="35298"/>
                    </a:cubicBezTo>
                    <a:lnTo>
                      <a:pt x="316062" y="8381"/>
                    </a:lnTo>
                    <a:cubicBezTo>
                      <a:pt x="316062" y="3707"/>
                      <a:pt x="319933" y="0"/>
                      <a:pt x="324611" y="0"/>
                    </a:cubicBezTo>
                    <a:close/>
                  </a:path>
                </a:pathLst>
              </a:custGeom>
              <a:solidFill>
                <a:schemeClr val="bg1"/>
              </a:solidFill>
              <a:ln>
                <a:noFill/>
              </a:ln>
              <a:effectLst/>
            </p:spPr>
            <p:txBody>
              <a:bodyPr wrap="square" lIns="91440" tIns="45720" rIns="91440" bIns="45720" anchor="ctr">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20" name="î$ḻîḓè"/>
            <p:cNvGrpSpPr/>
            <p:nvPr/>
          </p:nvGrpSpPr>
          <p:grpSpPr>
            <a:xfrm>
              <a:off x="5898833" y="2341847"/>
              <a:ext cx="1243328" cy="1193765"/>
              <a:chOff x="5898833" y="1123950"/>
              <a:chExt cx="1243328" cy="1193765"/>
            </a:xfrm>
          </p:grpSpPr>
          <p:sp>
            <p:nvSpPr>
              <p:cNvPr id="22" name="iṧ1iḑe"/>
              <p:cNvSpPr/>
              <p:nvPr/>
            </p:nvSpPr>
            <p:spPr bwMode="auto">
              <a:xfrm>
                <a:off x="5898833" y="1123950"/>
                <a:ext cx="1243328" cy="1193765"/>
              </a:xfrm>
              <a:prstGeom prst="diamond">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23" name="ïṣľïdé"/>
              <p:cNvSpPr/>
              <p:nvPr/>
            </p:nvSpPr>
            <p:spPr bwMode="auto">
              <a:xfrm>
                <a:off x="6313748" y="1570430"/>
                <a:ext cx="413499" cy="300805"/>
              </a:xfrm>
              <a:custGeom>
                <a:avLst/>
                <a:gdLst>
                  <a:gd name="T0" fmla="*/ 5633 w 5757"/>
                  <a:gd name="T1" fmla="*/ 1244 h 4194"/>
                  <a:gd name="T2" fmla="*/ 5210 w 5757"/>
                  <a:gd name="T3" fmla="*/ 1244 h 4194"/>
                  <a:gd name="T4" fmla="*/ 5124 w 5757"/>
                  <a:gd name="T5" fmla="*/ 1278 h 4194"/>
                  <a:gd name="T6" fmla="*/ 5034 w 5757"/>
                  <a:gd name="T7" fmla="*/ 1365 h 4194"/>
                  <a:gd name="T8" fmla="*/ 4370 w 5757"/>
                  <a:gd name="T9" fmla="*/ 306 h 4194"/>
                  <a:gd name="T10" fmla="*/ 3724 w 5757"/>
                  <a:gd name="T11" fmla="*/ 0 h 4194"/>
                  <a:gd name="T12" fmla="*/ 2033 w 5757"/>
                  <a:gd name="T13" fmla="*/ 0 h 4194"/>
                  <a:gd name="T14" fmla="*/ 1388 w 5757"/>
                  <a:gd name="T15" fmla="*/ 306 h 4194"/>
                  <a:gd name="T16" fmla="*/ 722 w 5757"/>
                  <a:gd name="T17" fmla="*/ 1364 h 4194"/>
                  <a:gd name="T18" fmla="*/ 633 w 5757"/>
                  <a:gd name="T19" fmla="*/ 1278 h 4194"/>
                  <a:gd name="T20" fmla="*/ 547 w 5757"/>
                  <a:gd name="T21" fmla="*/ 1244 h 4194"/>
                  <a:gd name="T22" fmla="*/ 125 w 5757"/>
                  <a:gd name="T23" fmla="*/ 1244 h 4194"/>
                  <a:gd name="T24" fmla="*/ 0 w 5757"/>
                  <a:gd name="T25" fmla="*/ 1368 h 4194"/>
                  <a:gd name="T26" fmla="*/ 0 w 5757"/>
                  <a:gd name="T27" fmla="*/ 1657 h 4194"/>
                  <a:gd name="T28" fmla="*/ 117 w 5757"/>
                  <a:gd name="T29" fmla="*/ 1782 h 4194"/>
                  <a:gd name="T30" fmla="*/ 551 w 5757"/>
                  <a:gd name="T31" fmla="*/ 1809 h 4194"/>
                  <a:gd name="T32" fmla="*/ 434 w 5757"/>
                  <a:gd name="T33" fmla="*/ 2689 h 4194"/>
                  <a:gd name="T34" fmla="*/ 625 w 5757"/>
                  <a:gd name="T35" fmla="*/ 3416 h 4194"/>
                  <a:gd name="T36" fmla="*/ 625 w 5757"/>
                  <a:gd name="T37" fmla="*/ 4089 h 4194"/>
                  <a:gd name="T38" fmla="*/ 730 w 5757"/>
                  <a:gd name="T39" fmla="*/ 4194 h 4194"/>
                  <a:gd name="T40" fmla="*/ 1210 w 5757"/>
                  <a:gd name="T41" fmla="*/ 4194 h 4194"/>
                  <a:gd name="T42" fmla="*/ 1315 w 5757"/>
                  <a:gd name="T43" fmla="*/ 4089 h 4194"/>
                  <a:gd name="T44" fmla="*/ 1315 w 5757"/>
                  <a:gd name="T45" fmla="*/ 3671 h 4194"/>
                  <a:gd name="T46" fmla="*/ 4443 w 5757"/>
                  <a:gd name="T47" fmla="*/ 3671 h 4194"/>
                  <a:gd name="T48" fmla="*/ 4443 w 5757"/>
                  <a:gd name="T49" fmla="*/ 4089 h 4194"/>
                  <a:gd name="T50" fmla="*/ 4547 w 5757"/>
                  <a:gd name="T51" fmla="*/ 4194 h 4194"/>
                  <a:gd name="T52" fmla="*/ 5027 w 5757"/>
                  <a:gd name="T53" fmla="*/ 4194 h 4194"/>
                  <a:gd name="T54" fmla="*/ 5132 w 5757"/>
                  <a:gd name="T55" fmla="*/ 4089 h 4194"/>
                  <a:gd name="T56" fmla="*/ 5132 w 5757"/>
                  <a:gd name="T57" fmla="*/ 3416 h 4194"/>
                  <a:gd name="T58" fmla="*/ 5323 w 5757"/>
                  <a:gd name="T59" fmla="*/ 2689 h 4194"/>
                  <a:gd name="T60" fmla="*/ 5206 w 5757"/>
                  <a:gd name="T61" fmla="*/ 1809 h 4194"/>
                  <a:gd name="T62" fmla="*/ 5640 w 5757"/>
                  <a:gd name="T63" fmla="*/ 1782 h 4194"/>
                  <a:gd name="T64" fmla="*/ 5757 w 5757"/>
                  <a:gd name="T65" fmla="*/ 1657 h 4194"/>
                  <a:gd name="T66" fmla="*/ 5757 w 5757"/>
                  <a:gd name="T67" fmla="*/ 1368 h 4194"/>
                  <a:gd name="T68" fmla="*/ 5633 w 5757"/>
                  <a:gd name="T69" fmla="*/ 1244 h 4194"/>
                  <a:gd name="T70" fmla="*/ 1744 w 5757"/>
                  <a:gd name="T71" fmla="*/ 597 h 4194"/>
                  <a:gd name="T72" fmla="*/ 2033 w 5757"/>
                  <a:gd name="T73" fmla="*/ 460 h 4194"/>
                  <a:gd name="T74" fmla="*/ 3724 w 5757"/>
                  <a:gd name="T75" fmla="*/ 460 h 4194"/>
                  <a:gd name="T76" fmla="*/ 4013 w 5757"/>
                  <a:gd name="T77" fmla="*/ 597 h 4194"/>
                  <a:gd name="T78" fmla="*/ 4507 w 5757"/>
                  <a:gd name="T79" fmla="*/ 1330 h 4194"/>
                  <a:gd name="T80" fmla="*/ 1247 w 5757"/>
                  <a:gd name="T81" fmla="*/ 1331 h 4194"/>
                  <a:gd name="T82" fmla="*/ 1744 w 5757"/>
                  <a:gd name="T83" fmla="*/ 597 h 4194"/>
                  <a:gd name="T84" fmla="*/ 1389 w 5757"/>
                  <a:gd name="T85" fmla="*/ 3161 h 4194"/>
                  <a:gd name="T86" fmla="*/ 956 w 5757"/>
                  <a:gd name="T87" fmla="*/ 2893 h 4194"/>
                  <a:gd name="T88" fmla="*/ 1265 w 5757"/>
                  <a:gd name="T89" fmla="*/ 2550 h 4194"/>
                  <a:gd name="T90" fmla="*/ 1822 w 5757"/>
                  <a:gd name="T91" fmla="*/ 2893 h 4194"/>
                  <a:gd name="T92" fmla="*/ 1389 w 5757"/>
                  <a:gd name="T93" fmla="*/ 3161 h 4194"/>
                  <a:gd name="T94" fmla="*/ 3332 w 5757"/>
                  <a:gd name="T95" fmla="*/ 3121 h 4194"/>
                  <a:gd name="T96" fmla="*/ 2425 w 5757"/>
                  <a:gd name="T97" fmla="*/ 3121 h 4194"/>
                  <a:gd name="T98" fmla="*/ 2177 w 5757"/>
                  <a:gd name="T99" fmla="*/ 2873 h 4194"/>
                  <a:gd name="T100" fmla="*/ 2246 w 5757"/>
                  <a:gd name="T101" fmla="*/ 2803 h 4194"/>
                  <a:gd name="T102" fmla="*/ 3511 w 5757"/>
                  <a:gd name="T103" fmla="*/ 2803 h 4194"/>
                  <a:gd name="T104" fmla="*/ 3581 w 5757"/>
                  <a:gd name="T105" fmla="*/ 2873 h 4194"/>
                  <a:gd name="T106" fmla="*/ 3332 w 5757"/>
                  <a:gd name="T107" fmla="*/ 3121 h 4194"/>
                  <a:gd name="T108" fmla="*/ 4368 w 5757"/>
                  <a:gd name="T109" fmla="*/ 3161 h 4194"/>
                  <a:gd name="T110" fmla="*/ 3936 w 5757"/>
                  <a:gd name="T111" fmla="*/ 2893 h 4194"/>
                  <a:gd name="T112" fmla="*/ 4492 w 5757"/>
                  <a:gd name="T113" fmla="*/ 2550 h 4194"/>
                  <a:gd name="T114" fmla="*/ 4801 w 5757"/>
                  <a:gd name="T115" fmla="*/ 2893 h 4194"/>
                  <a:gd name="T116" fmla="*/ 4368 w 5757"/>
                  <a:gd name="T117" fmla="*/ 316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chemeClr val="bg1"/>
              </a:solidFill>
              <a:ln>
                <a:noFill/>
              </a:ln>
              <a:effectLst/>
            </p:spPr>
            <p:txBody>
              <a:bodyPr wrap="square" lIns="91440" tIns="45720" rIns="91440" bIns="45720" anchor="ctr">
                <a:normAutofit fontScale="5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sļidê"/>
          <p:cNvSpPr/>
          <p:nvPr/>
        </p:nvSpPr>
        <p:spPr>
          <a:xfrm>
            <a:off x="504825" y="3557905"/>
            <a:ext cx="1645285" cy="25971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7500" lnSpcReduction="10000"/>
          </a:bodyPr>
          <a:lstStyle/>
          <a:p>
            <a:pPr algn="ctr"/>
            <a:endParaRPr lang="en-US" sz="1400" b="1" i="1" dirty="0">
              <a:solidFill>
                <a:schemeClr val="bg1"/>
              </a:solidFill>
            </a:endParaRPr>
          </a:p>
        </p:txBody>
      </p:sp>
      <p:sp>
        <p:nvSpPr>
          <p:cNvPr id="39" name="îŝlïdé"/>
          <p:cNvSpPr/>
          <p:nvPr/>
        </p:nvSpPr>
        <p:spPr>
          <a:xfrm>
            <a:off x="504825" y="3030855"/>
            <a:ext cx="1645285" cy="513080"/>
          </a:xfrm>
          <a:prstGeom prst="wedgeRectCallout">
            <a:avLst>
              <a:gd name="adj1" fmla="val -9810"/>
              <a:gd name="adj2" fmla="val -78595"/>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64" name="iṩlïḍe"/>
          <p:cNvSpPr/>
          <p:nvPr/>
        </p:nvSpPr>
        <p:spPr>
          <a:xfrm>
            <a:off x="504825" y="2640330"/>
            <a:ext cx="8134350" cy="132080"/>
          </a:xfrm>
          <a:prstGeom prst="roundRect">
            <a:avLst>
              <a:gd name="adj" fmla="val 50000"/>
            </a:avLst>
          </a:prstGeom>
          <a:solidFill>
            <a:schemeClr val="bg1">
              <a:lumMod val="65000"/>
            </a:schemeClr>
          </a:solidFill>
          <a:ln w="25400" cap="flat" cmpd="sng">
            <a:noFill/>
            <a:prstDash val="solid"/>
            <a:miter/>
            <a:headEnd type="none" w="med" len="med"/>
            <a:tailEnd type="none" w="med" len="med"/>
          </a:ln>
        </p:spPr>
        <p:txBody>
          <a:bodyPr wrap="square" lIns="91440" tIns="45720" rIns="91440" bIns="45720" anchor="ctr">
            <a:normAutofit fontScale="25000" lnSpcReduction="20000"/>
          </a:bodyPr>
          <a:lstStyle/>
          <a:p>
            <a:pPr algn="ctr"/>
          </a:p>
        </p:txBody>
      </p:sp>
      <p:sp>
        <p:nvSpPr>
          <p:cNvPr id="65" name="î$1ïḓè"/>
          <p:cNvSpPr/>
          <p:nvPr/>
        </p:nvSpPr>
        <p:spPr>
          <a:xfrm>
            <a:off x="1206500" y="2585720"/>
            <a:ext cx="241300" cy="241300"/>
          </a:xfrm>
          <a:prstGeom prst="ellipse">
            <a:avLst/>
          </a:prstGeom>
          <a:solidFill>
            <a:schemeClr val="bg1"/>
          </a:solidFill>
          <a:ln w="25400" cap="flat" cmpd="sng">
            <a:solidFill>
              <a:schemeClr val="accent1"/>
            </a:solidFill>
            <a:prstDash val="solid"/>
            <a:miter/>
            <a:headEnd type="none" w="med" len="med"/>
            <a:tailEnd type="none" w="med" len="med"/>
          </a:ln>
        </p:spPr>
        <p:txBody>
          <a:bodyPr wrap="square" lIns="91440" tIns="45720" rIns="91440" bIns="45720" anchor="ctr">
            <a:normAutofit fontScale="32500" lnSpcReduction="20000"/>
          </a:bodyPr>
          <a:lstStyle/>
          <a:p>
            <a:pPr algn="ctr"/>
          </a:p>
        </p:txBody>
      </p:sp>
      <p:sp>
        <p:nvSpPr>
          <p:cNvPr id="68" name="ïṥļíďé"/>
          <p:cNvSpPr/>
          <p:nvPr/>
        </p:nvSpPr>
        <p:spPr>
          <a:xfrm>
            <a:off x="3865245" y="2585720"/>
            <a:ext cx="241300" cy="241300"/>
          </a:xfrm>
          <a:prstGeom prst="ellipse">
            <a:avLst/>
          </a:prstGeom>
          <a:solidFill>
            <a:schemeClr val="bg1"/>
          </a:solidFill>
          <a:ln w="25400" cap="flat" cmpd="sng">
            <a:solidFill>
              <a:schemeClr val="accent1"/>
            </a:solidFill>
            <a:prstDash val="solid"/>
            <a:miter/>
            <a:headEnd type="none" w="med" len="med"/>
            <a:tailEnd type="none" w="med" len="med"/>
          </a:ln>
        </p:spPr>
        <p:txBody>
          <a:bodyPr wrap="square" lIns="91440" tIns="45720" rIns="91440" bIns="45720" anchor="ctr">
            <a:normAutofit fontScale="32500" lnSpcReduction="20000"/>
          </a:bodyPr>
          <a:lstStyle/>
          <a:p>
            <a:pPr algn="ctr"/>
          </a:p>
        </p:txBody>
      </p:sp>
      <p:sp>
        <p:nvSpPr>
          <p:cNvPr id="41" name="íṣ1íḓé"/>
          <p:cNvSpPr/>
          <p:nvPr/>
        </p:nvSpPr>
        <p:spPr bwMode="auto">
          <a:xfrm>
            <a:off x="1200150" y="3608070"/>
            <a:ext cx="254000" cy="184785"/>
          </a:xfrm>
          <a:custGeom>
            <a:avLst/>
            <a:gdLst>
              <a:gd name="T0" fmla="*/ 5633 w 5757"/>
              <a:gd name="T1" fmla="*/ 1244 h 4194"/>
              <a:gd name="T2" fmla="*/ 5210 w 5757"/>
              <a:gd name="T3" fmla="*/ 1244 h 4194"/>
              <a:gd name="T4" fmla="*/ 5124 w 5757"/>
              <a:gd name="T5" fmla="*/ 1278 h 4194"/>
              <a:gd name="T6" fmla="*/ 5034 w 5757"/>
              <a:gd name="T7" fmla="*/ 1365 h 4194"/>
              <a:gd name="T8" fmla="*/ 4370 w 5757"/>
              <a:gd name="T9" fmla="*/ 306 h 4194"/>
              <a:gd name="T10" fmla="*/ 3724 w 5757"/>
              <a:gd name="T11" fmla="*/ 0 h 4194"/>
              <a:gd name="T12" fmla="*/ 2033 w 5757"/>
              <a:gd name="T13" fmla="*/ 0 h 4194"/>
              <a:gd name="T14" fmla="*/ 1388 w 5757"/>
              <a:gd name="T15" fmla="*/ 306 h 4194"/>
              <a:gd name="T16" fmla="*/ 722 w 5757"/>
              <a:gd name="T17" fmla="*/ 1364 h 4194"/>
              <a:gd name="T18" fmla="*/ 633 w 5757"/>
              <a:gd name="T19" fmla="*/ 1278 h 4194"/>
              <a:gd name="T20" fmla="*/ 547 w 5757"/>
              <a:gd name="T21" fmla="*/ 1244 h 4194"/>
              <a:gd name="T22" fmla="*/ 125 w 5757"/>
              <a:gd name="T23" fmla="*/ 1244 h 4194"/>
              <a:gd name="T24" fmla="*/ 0 w 5757"/>
              <a:gd name="T25" fmla="*/ 1368 h 4194"/>
              <a:gd name="T26" fmla="*/ 0 w 5757"/>
              <a:gd name="T27" fmla="*/ 1657 h 4194"/>
              <a:gd name="T28" fmla="*/ 117 w 5757"/>
              <a:gd name="T29" fmla="*/ 1782 h 4194"/>
              <a:gd name="T30" fmla="*/ 551 w 5757"/>
              <a:gd name="T31" fmla="*/ 1809 h 4194"/>
              <a:gd name="T32" fmla="*/ 434 w 5757"/>
              <a:gd name="T33" fmla="*/ 2689 h 4194"/>
              <a:gd name="T34" fmla="*/ 625 w 5757"/>
              <a:gd name="T35" fmla="*/ 3416 h 4194"/>
              <a:gd name="T36" fmla="*/ 625 w 5757"/>
              <a:gd name="T37" fmla="*/ 4089 h 4194"/>
              <a:gd name="T38" fmla="*/ 730 w 5757"/>
              <a:gd name="T39" fmla="*/ 4194 h 4194"/>
              <a:gd name="T40" fmla="*/ 1210 w 5757"/>
              <a:gd name="T41" fmla="*/ 4194 h 4194"/>
              <a:gd name="T42" fmla="*/ 1315 w 5757"/>
              <a:gd name="T43" fmla="*/ 4089 h 4194"/>
              <a:gd name="T44" fmla="*/ 1315 w 5757"/>
              <a:gd name="T45" fmla="*/ 3671 h 4194"/>
              <a:gd name="T46" fmla="*/ 4443 w 5757"/>
              <a:gd name="T47" fmla="*/ 3671 h 4194"/>
              <a:gd name="T48" fmla="*/ 4443 w 5757"/>
              <a:gd name="T49" fmla="*/ 4089 h 4194"/>
              <a:gd name="T50" fmla="*/ 4547 w 5757"/>
              <a:gd name="T51" fmla="*/ 4194 h 4194"/>
              <a:gd name="T52" fmla="*/ 5027 w 5757"/>
              <a:gd name="T53" fmla="*/ 4194 h 4194"/>
              <a:gd name="T54" fmla="*/ 5132 w 5757"/>
              <a:gd name="T55" fmla="*/ 4089 h 4194"/>
              <a:gd name="T56" fmla="*/ 5132 w 5757"/>
              <a:gd name="T57" fmla="*/ 3416 h 4194"/>
              <a:gd name="T58" fmla="*/ 5323 w 5757"/>
              <a:gd name="T59" fmla="*/ 2689 h 4194"/>
              <a:gd name="T60" fmla="*/ 5206 w 5757"/>
              <a:gd name="T61" fmla="*/ 1809 h 4194"/>
              <a:gd name="T62" fmla="*/ 5640 w 5757"/>
              <a:gd name="T63" fmla="*/ 1782 h 4194"/>
              <a:gd name="T64" fmla="*/ 5757 w 5757"/>
              <a:gd name="T65" fmla="*/ 1657 h 4194"/>
              <a:gd name="T66" fmla="*/ 5757 w 5757"/>
              <a:gd name="T67" fmla="*/ 1368 h 4194"/>
              <a:gd name="T68" fmla="*/ 5633 w 5757"/>
              <a:gd name="T69" fmla="*/ 1244 h 4194"/>
              <a:gd name="T70" fmla="*/ 1744 w 5757"/>
              <a:gd name="T71" fmla="*/ 597 h 4194"/>
              <a:gd name="T72" fmla="*/ 2033 w 5757"/>
              <a:gd name="T73" fmla="*/ 460 h 4194"/>
              <a:gd name="T74" fmla="*/ 3724 w 5757"/>
              <a:gd name="T75" fmla="*/ 460 h 4194"/>
              <a:gd name="T76" fmla="*/ 4013 w 5757"/>
              <a:gd name="T77" fmla="*/ 597 h 4194"/>
              <a:gd name="T78" fmla="*/ 4507 w 5757"/>
              <a:gd name="T79" fmla="*/ 1330 h 4194"/>
              <a:gd name="T80" fmla="*/ 1247 w 5757"/>
              <a:gd name="T81" fmla="*/ 1331 h 4194"/>
              <a:gd name="T82" fmla="*/ 1744 w 5757"/>
              <a:gd name="T83" fmla="*/ 597 h 4194"/>
              <a:gd name="T84" fmla="*/ 1389 w 5757"/>
              <a:gd name="T85" fmla="*/ 3161 h 4194"/>
              <a:gd name="T86" fmla="*/ 956 w 5757"/>
              <a:gd name="T87" fmla="*/ 2893 h 4194"/>
              <a:gd name="T88" fmla="*/ 1265 w 5757"/>
              <a:gd name="T89" fmla="*/ 2550 h 4194"/>
              <a:gd name="T90" fmla="*/ 1822 w 5757"/>
              <a:gd name="T91" fmla="*/ 2893 h 4194"/>
              <a:gd name="T92" fmla="*/ 1389 w 5757"/>
              <a:gd name="T93" fmla="*/ 3161 h 4194"/>
              <a:gd name="T94" fmla="*/ 3332 w 5757"/>
              <a:gd name="T95" fmla="*/ 3121 h 4194"/>
              <a:gd name="T96" fmla="*/ 2425 w 5757"/>
              <a:gd name="T97" fmla="*/ 3121 h 4194"/>
              <a:gd name="T98" fmla="*/ 2177 w 5757"/>
              <a:gd name="T99" fmla="*/ 2873 h 4194"/>
              <a:gd name="T100" fmla="*/ 2246 w 5757"/>
              <a:gd name="T101" fmla="*/ 2803 h 4194"/>
              <a:gd name="T102" fmla="*/ 3511 w 5757"/>
              <a:gd name="T103" fmla="*/ 2803 h 4194"/>
              <a:gd name="T104" fmla="*/ 3581 w 5757"/>
              <a:gd name="T105" fmla="*/ 2873 h 4194"/>
              <a:gd name="T106" fmla="*/ 3332 w 5757"/>
              <a:gd name="T107" fmla="*/ 3121 h 4194"/>
              <a:gd name="T108" fmla="*/ 4368 w 5757"/>
              <a:gd name="T109" fmla="*/ 3161 h 4194"/>
              <a:gd name="T110" fmla="*/ 3936 w 5757"/>
              <a:gd name="T111" fmla="*/ 2893 h 4194"/>
              <a:gd name="T112" fmla="*/ 4492 w 5757"/>
              <a:gd name="T113" fmla="*/ 2550 h 4194"/>
              <a:gd name="T114" fmla="*/ 4801 w 5757"/>
              <a:gd name="T115" fmla="*/ 2893 h 4194"/>
              <a:gd name="T116" fmla="*/ 4368 w 5757"/>
              <a:gd name="T117" fmla="*/ 316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chemeClr val="bg1"/>
          </a:solidFill>
          <a:ln>
            <a:noFill/>
          </a:ln>
          <a:effectLst/>
        </p:spPr>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52" name="ïšľiďê"/>
          <p:cNvSpPr/>
          <p:nvPr/>
        </p:nvSpPr>
        <p:spPr>
          <a:xfrm flipH="1">
            <a:off x="3203575" y="1808480"/>
            <a:ext cx="1645285" cy="513080"/>
          </a:xfrm>
          <a:prstGeom prst="wedgeRectCallout">
            <a:avLst>
              <a:gd name="adj1" fmla="val -3931"/>
              <a:gd name="adj2" fmla="val 764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53" name="ïśḻîdé"/>
          <p:cNvSpPr/>
          <p:nvPr/>
        </p:nvSpPr>
        <p:spPr>
          <a:xfrm>
            <a:off x="3203575" y="1528445"/>
            <a:ext cx="1645285" cy="259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7500" lnSpcReduction="10000"/>
          </a:bodyPr>
          <a:lstStyle/>
          <a:p>
            <a:pPr algn="ctr"/>
            <a:endParaRPr lang="en-US" sz="1400" b="1" dirty="0">
              <a:solidFill>
                <a:prstClr val="white"/>
              </a:solidFill>
            </a:endParaRPr>
          </a:p>
        </p:txBody>
      </p:sp>
      <p:sp>
        <p:nvSpPr>
          <p:cNvPr id="75" name="ïŝļîďé"/>
          <p:cNvSpPr/>
          <p:nvPr/>
        </p:nvSpPr>
        <p:spPr bwMode="auto">
          <a:xfrm>
            <a:off x="3900170" y="1586865"/>
            <a:ext cx="253365" cy="184785"/>
          </a:xfrm>
          <a:custGeom>
            <a:avLst/>
            <a:gdLst>
              <a:gd name="T0" fmla="*/ 3299 w 3460"/>
              <a:gd name="T1" fmla="*/ 0 h 2528"/>
              <a:gd name="T2" fmla="*/ 1721 w 3460"/>
              <a:gd name="T3" fmla="*/ 0 h 2528"/>
              <a:gd name="T4" fmla="*/ 1560 w 3460"/>
              <a:gd name="T5" fmla="*/ 161 h 2528"/>
              <a:gd name="T6" fmla="*/ 1560 w 3460"/>
              <a:gd name="T7" fmla="*/ 496 h 2528"/>
              <a:gd name="T8" fmla="*/ 1089 w 3460"/>
              <a:gd name="T9" fmla="*/ 496 h 2528"/>
              <a:gd name="T10" fmla="*/ 858 w 3460"/>
              <a:gd name="T11" fmla="*/ 608 h 2528"/>
              <a:gd name="T12" fmla="*/ 542 w 3460"/>
              <a:gd name="T13" fmla="*/ 1009 h 2528"/>
              <a:gd name="T14" fmla="*/ 355 w 3460"/>
              <a:gd name="T15" fmla="*/ 1157 h 2528"/>
              <a:gd name="T16" fmla="*/ 133 w 3460"/>
              <a:gd name="T17" fmla="*/ 1259 h 2528"/>
              <a:gd name="T18" fmla="*/ 0 w 3460"/>
              <a:gd name="T19" fmla="*/ 1468 h 2528"/>
              <a:gd name="T20" fmla="*/ 0 w 3460"/>
              <a:gd name="T21" fmla="*/ 2054 h 2528"/>
              <a:gd name="T22" fmla="*/ 157 w 3460"/>
              <a:gd name="T23" fmla="*/ 2211 h 2528"/>
              <a:gd name="T24" fmla="*/ 227 w 3460"/>
              <a:gd name="T25" fmla="*/ 2211 h 2528"/>
              <a:gd name="T26" fmla="*/ 648 w 3460"/>
              <a:gd name="T27" fmla="*/ 2528 h 2528"/>
              <a:gd name="T28" fmla="*/ 1070 w 3460"/>
              <a:gd name="T29" fmla="*/ 2211 h 2528"/>
              <a:gd name="T30" fmla="*/ 2142 w 3460"/>
              <a:gd name="T31" fmla="*/ 2211 h 2528"/>
              <a:gd name="T32" fmla="*/ 2564 w 3460"/>
              <a:gd name="T33" fmla="*/ 2528 h 2528"/>
              <a:gd name="T34" fmla="*/ 2985 w 3460"/>
              <a:gd name="T35" fmla="*/ 2211 h 2528"/>
              <a:gd name="T36" fmla="*/ 3303 w 3460"/>
              <a:gd name="T37" fmla="*/ 2211 h 2528"/>
              <a:gd name="T38" fmla="*/ 3460 w 3460"/>
              <a:gd name="T39" fmla="*/ 2054 h 2528"/>
              <a:gd name="T40" fmla="*/ 3460 w 3460"/>
              <a:gd name="T41" fmla="*/ 1216 h 2528"/>
              <a:gd name="T42" fmla="*/ 3460 w 3460"/>
              <a:gd name="T43" fmla="*/ 653 h 2528"/>
              <a:gd name="T44" fmla="*/ 3460 w 3460"/>
              <a:gd name="T45" fmla="*/ 161 h 2528"/>
              <a:gd name="T46" fmla="*/ 3299 w 3460"/>
              <a:gd name="T47" fmla="*/ 0 h 2528"/>
              <a:gd name="T48" fmla="*/ 648 w 3460"/>
              <a:gd name="T49" fmla="*/ 2307 h 2528"/>
              <a:gd name="T50" fmla="*/ 430 w 3460"/>
              <a:gd name="T51" fmla="*/ 2089 h 2528"/>
              <a:gd name="T52" fmla="*/ 648 w 3460"/>
              <a:gd name="T53" fmla="*/ 1871 h 2528"/>
              <a:gd name="T54" fmla="*/ 866 w 3460"/>
              <a:gd name="T55" fmla="*/ 2089 h 2528"/>
              <a:gd name="T56" fmla="*/ 648 w 3460"/>
              <a:gd name="T57" fmla="*/ 2307 h 2528"/>
              <a:gd name="T58" fmla="*/ 1555 w 3460"/>
              <a:gd name="T59" fmla="*/ 1112 h 2528"/>
              <a:gd name="T60" fmla="*/ 1451 w 3460"/>
              <a:gd name="T61" fmla="*/ 1215 h 2528"/>
              <a:gd name="T62" fmla="*/ 793 w 3460"/>
              <a:gd name="T63" fmla="*/ 1206 h 2528"/>
              <a:gd name="T64" fmla="*/ 752 w 3460"/>
              <a:gd name="T65" fmla="*/ 1122 h 2528"/>
              <a:gd name="T66" fmla="*/ 1011 w 3460"/>
              <a:gd name="T67" fmla="*/ 787 h 2528"/>
              <a:gd name="T68" fmla="*/ 1179 w 3460"/>
              <a:gd name="T69" fmla="*/ 704 h 2528"/>
              <a:gd name="T70" fmla="*/ 1451 w 3460"/>
              <a:gd name="T71" fmla="*/ 704 h 2528"/>
              <a:gd name="T72" fmla="*/ 1555 w 3460"/>
              <a:gd name="T73" fmla="*/ 809 h 2528"/>
              <a:gd name="T74" fmla="*/ 1555 w 3460"/>
              <a:gd name="T75" fmla="*/ 1112 h 2528"/>
              <a:gd name="T76" fmla="*/ 2564 w 3460"/>
              <a:gd name="T77" fmla="*/ 2307 h 2528"/>
              <a:gd name="T78" fmla="*/ 2346 w 3460"/>
              <a:gd name="T79" fmla="*/ 2089 h 2528"/>
              <a:gd name="T80" fmla="*/ 2564 w 3460"/>
              <a:gd name="T81" fmla="*/ 1871 h 2528"/>
              <a:gd name="T82" fmla="*/ 2782 w 3460"/>
              <a:gd name="T83" fmla="*/ 2089 h 2528"/>
              <a:gd name="T84" fmla="*/ 2564 w 3460"/>
              <a:gd name="T85" fmla="*/ 230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0" h="2528">
                <a:moveTo>
                  <a:pt x="3299" y="0"/>
                </a:moveTo>
                <a:lnTo>
                  <a:pt x="1721" y="0"/>
                </a:lnTo>
                <a:cubicBezTo>
                  <a:pt x="1632" y="0"/>
                  <a:pt x="1560" y="72"/>
                  <a:pt x="1560" y="161"/>
                </a:cubicBezTo>
                <a:lnTo>
                  <a:pt x="1560" y="496"/>
                </a:lnTo>
                <a:lnTo>
                  <a:pt x="1089" y="496"/>
                </a:lnTo>
                <a:cubicBezTo>
                  <a:pt x="1009" y="496"/>
                  <a:pt x="907" y="545"/>
                  <a:pt x="858" y="608"/>
                </a:cubicBezTo>
                <a:lnTo>
                  <a:pt x="542" y="1009"/>
                </a:lnTo>
                <a:cubicBezTo>
                  <a:pt x="501" y="1061"/>
                  <a:pt x="415" y="1129"/>
                  <a:pt x="355" y="1157"/>
                </a:cubicBezTo>
                <a:lnTo>
                  <a:pt x="133" y="1259"/>
                </a:lnTo>
                <a:cubicBezTo>
                  <a:pt x="59" y="1294"/>
                  <a:pt x="0" y="1385"/>
                  <a:pt x="0" y="1468"/>
                </a:cubicBezTo>
                <a:lnTo>
                  <a:pt x="0" y="2054"/>
                </a:lnTo>
                <a:cubicBezTo>
                  <a:pt x="0" y="2141"/>
                  <a:pt x="70" y="2211"/>
                  <a:pt x="157" y="2211"/>
                </a:cubicBezTo>
                <a:lnTo>
                  <a:pt x="227" y="2211"/>
                </a:lnTo>
                <a:cubicBezTo>
                  <a:pt x="280" y="2394"/>
                  <a:pt x="449" y="2528"/>
                  <a:pt x="648" y="2528"/>
                </a:cubicBezTo>
                <a:cubicBezTo>
                  <a:pt x="848" y="2528"/>
                  <a:pt x="1017" y="2394"/>
                  <a:pt x="1070" y="2211"/>
                </a:cubicBezTo>
                <a:lnTo>
                  <a:pt x="2142" y="2211"/>
                </a:lnTo>
                <a:cubicBezTo>
                  <a:pt x="2195" y="2394"/>
                  <a:pt x="2364" y="2528"/>
                  <a:pt x="2564" y="2528"/>
                </a:cubicBezTo>
                <a:cubicBezTo>
                  <a:pt x="2763" y="2528"/>
                  <a:pt x="2932" y="2394"/>
                  <a:pt x="2985" y="2211"/>
                </a:cubicBezTo>
                <a:lnTo>
                  <a:pt x="3303" y="2211"/>
                </a:lnTo>
                <a:cubicBezTo>
                  <a:pt x="3389" y="2211"/>
                  <a:pt x="3460" y="2141"/>
                  <a:pt x="3460" y="2054"/>
                </a:cubicBezTo>
                <a:lnTo>
                  <a:pt x="3460" y="1216"/>
                </a:lnTo>
                <a:lnTo>
                  <a:pt x="3460" y="653"/>
                </a:lnTo>
                <a:lnTo>
                  <a:pt x="3460" y="161"/>
                </a:lnTo>
                <a:cubicBezTo>
                  <a:pt x="3460" y="72"/>
                  <a:pt x="3387" y="0"/>
                  <a:pt x="3299" y="0"/>
                </a:cubicBezTo>
                <a:close/>
                <a:moveTo>
                  <a:pt x="648" y="2307"/>
                </a:moveTo>
                <a:cubicBezTo>
                  <a:pt x="528" y="2307"/>
                  <a:pt x="430" y="2209"/>
                  <a:pt x="430" y="2089"/>
                </a:cubicBezTo>
                <a:cubicBezTo>
                  <a:pt x="430" y="1968"/>
                  <a:pt x="528" y="1871"/>
                  <a:pt x="648" y="1871"/>
                </a:cubicBezTo>
                <a:cubicBezTo>
                  <a:pt x="769" y="1871"/>
                  <a:pt x="866" y="1968"/>
                  <a:pt x="866" y="2089"/>
                </a:cubicBezTo>
                <a:cubicBezTo>
                  <a:pt x="866" y="2209"/>
                  <a:pt x="769" y="2307"/>
                  <a:pt x="648" y="2307"/>
                </a:cubicBezTo>
                <a:close/>
                <a:moveTo>
                  <a:pt x="1555" y="1112"/>
                </a:moveTo>
                <a:cubicBezTo>
                  <a:pt x="1555" y="1169"/>
                  <a:pt x="1508" y="1216"/>
                  <a:pt x="1451" y="1215"/>
                </a:cubicBezTo>
                <a:lnTo>
                  <a:pt x="793" y="1206"/>
                </a:lnTo>
                <a:cubicBezTo>
                  <a:pt x="735" y="1205"/>
                  <a:pt x="717" y="1167"/>
                  <a:pt x="752" y="1122"/>
                </a:cubicBezTo>
                <a:lnTo>
                  <a:pt x="1011" y="787"/>
                </a:lnTo>
                <a:cubicBezTo>
                  <a:pt x="1046" y="741"/>
                  <a:pt x="1122" y="704"/>
                  <a:pt x="1179" y="704"/>
                </a:cubicBezTo>
                <a:lnTo>
                  <a:pt x="1451" y="704"/>
                </a:lnTo>
                <a:cubicBezTo>
                  <a:pt x="1508" y="704"/>
                  <a:pt x="1555" y="751"/>
                  <a:pt x="1555" y="809"/>
                </a:cubicBezTo>
                <a:lnTo>
                  <a:pt x="1555" y="1112"/>
                </a:lnTo>
                <a:close/>
                <a:moveTo>
                  <a:pt x="2564" y="2307"/>
                </a:moveTo>
                <a:cubicBezTo>
                  <a:pt x="2443" y="2307"/>
                  <a:pt x="2346" y="2209"/>
                  <a:pt x="2346" y="2089"/>
                </a:cubicBezTo>
                <a:cubicBezTo>
                  <a:pt x="2346" y="1968"/>
                  <a:pt x="2443" y="1871"/>
                  <a:pt x="2564" y="1871"/>
                </a:cubicBezTo>
                <a:cubicBezTo>
                  <a:pt x="2684" y="1871"/>
                  <a:pt x="2782" y="1968"/>
                  <a:pt x="2782" y="2089"/>
                </a:cubicBezTo>
                <a:cubicBezTo>
                  <a:pt x="2782" y="2209"/>
                  <a:pt x="2684" y="2307"/>
                  <a:pt x="2564" y="2307"/>
                </a:cubicBezTo>
                <a:close/>
              </a:path>
            </a:pathLst>
          </a:custGeom>
          <a:solidFill>
            <a:schemeClr val="bg1"/>
          </a:solidFill>
          <a:ln>
            <a:noFill/>
          </a:ln>
          <a:effectLst/>
        </p:spPr>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4903470" y="1509395"/>
            <a:ext cx="3568065" cy="953135"/>
          </a:xfrm>
          <a:prstGeom prst="rect">
            <a:avLst/>
          </a:prstGeom>
          <a:noFill/>
        </p:spPr>
        <p:txBody>
          <a:bodyPr wrap="square" rtlCol="0" anchor="t">
            <a:spAutoFit/>
          </a:bodyPr>
          <a:lstStyle/>
          <a:p>
            <a:pPr algn="just">
              <a:lnSpc>
                <a:spcPct val="100000"/>
              </a:lnSpc>
            </a:pPr>
            <a:r>
              <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长期接触一定的化学物质可能引起细胞的无节制生长</a:t>
            </a:r>
            <a:r>
              <a:rPr kumimoji="1"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形成癌性肿瘤。这些肿瘤可能在第一次接触这些物质以后许多年才表现出来，这一时期被称为潜伏期，一般为</a:t>
            </a:r>
            <a:r>
              <a:rPr kumimoji="1"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4-40</a:t>
            </a:r>
            <a:r>
              <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年。</a:t>
            </a:r>
            <a:endPar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3743960" y="1890395"/>
            <a:ext cx="640080" cy="368300"/>
          </a:xfrm>
          <a:prstGeom prst="rect">
            <a:avLst/>
          </a:prstGeom>
          <a:noFill/>
        </p:spPr>
        <p:txBody>
          <a:bodyPr wrap="none" rtlCol="0" anchor="t">
            <a:spAutoFit/>
          </a:bodyPr>
          <a:lstStyle/>
          <a:p>
            <a:pPr algn="just">
              <a:lnSpc>
                <a:spcPct val="100000"/>
              </a:lnSpc>
            </a:pPr>
            <a:r>
              <a:rPr kumimoji="1" lang="zh-CN" altLang="en-US" b="1">
                <a:solidFill>
                  <a:schemeClr val="bg1"/>
                </a:solidFill>
                <a:latin typeface="微软雅黑" panose="020B0503020204020204" pitchFamily="34" charset="-122"/>
                <a:ea typeface="微软雅黑" panose="020B0503020204020204" pitchFamily="34" charset="-122"/>
                <a:sym typeface="+mn-ea"/>
              </a:rPr>
              <a:t>致癌</a:t>
            </a:r>
            <a:endParaRPr kumimoji="1"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007745" y="3103245"/>
            <a:ext cx="640080" cy="368300"/>
          </a:xfrm>
          <a:prstGeom prst="rect">
            <a:avLst/>
          </a:prstGeom>
          <a:noFill/>
        </p:spPr>
        <p:txBody>
          <a:bodyPr wrap="none" rtlCol="0" anchor="t">
            <a:spAutoFit/>
          </a:bodyPr>
          <a:lstStyle/>
          <a:p>
            <a:pPr algn="just">
              <a:lnSpc>
                <a:spcPct val="100000"/>
              </a:lnSpc>
            </a:pPr>
            <a:r>
              <a:rPr kumimoji="1" lang="zh-CN" altLang="en-US" b="1">
                <a:solidFill>
                  <a:schemeClr val="bg1"/>
                </a:solidFill>
                <a:latin typeface="微软雅黑" panose="020B0503020204020204" pitchFamily="34" charset="-122"/>
                <a:ea typeface="微软雅黑" panose="020B0503020204020204" pitchFamily="34" charset="-122"/>
                <a:sym typeface="+mn-ea"/>
              </a:rPr>
              <a:t>致畸</a:t>
            </a:r>
            <a:endParaRPr kumimoji="1"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296160" y="3035935"/>
            <a:ext cx="3317875" cy="953135"/>
          </a:xfrm>
          <a:prstGeom prst="rect">
            <a:avLst/>
          </a:prstGeom>
          <a:noFill/>
        </p:spPr>
        <p:txBody>
          <a:bodyPr wrap="square" rtlCol="0" anchor="t">
            <a:spAutoFit/>
          </a:bodyPr>
          <a:lstStyle/>
          <a:p>
            <a:pPr algn="just">
              <a:lnSpc>
                <a:spcPct val="100000"/>
              </a:lnSpc>
            </a:pPr>
            <a:r>
              <a:rPr kumimoji="1" lang="zh-CN" altLang="en-US" sz="1400">
                <a:latin typeface="微软雅黑" panose="020B0503020204020204" pitchFamily="34" charset="-122"/>
                <a:ea typeface="微软雅黑" panose="020B0503020204020204" pitchFamily="34" charset="-122"/>
                <a:sym typeface="+mn-ea"/>
              </a:rPr>
              <a:t>接触化学物质可能对未出生胎儿造成危害，干扰胎儿的正常发育，在怀孕的前三个月，脑、心脏、胳膊和腿等重要器官正在发育，从而导致胎儿畸形。</a:t>
            </a:r>
            <a:endParaRPr kumimoji="1" lang="zh-CN" altLang="en-US" sz="14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sļidê"/>
          <p:cNvSpPr/>
          <p:nvPr/>
        </p:nvSpPr>
        <p:spPr>
          <a:xfrm>
            <a:off x="504825" y="3557905"/>
            <a:ext cx="1645285" cy="25971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7500" lnSpcReduction="10000"/>
          </a:bodyPr>
          <a:lstStyle/>
          <a:p>
            <a:pPr algn="ctr"/>
            <a:endParaRPr lang="en-US" sz="1400" b="1" i="1" dirty="0">
              <a:solidFill>
                <a:schemeClr val="bg1"/>
              </a:solidFill>
            </a:endParaRPr>
          </a:p>
        </p:txBody>
      </p:sp>
      <p:sp>
        <p:nvSpPr>
          <p:cNvPr id="39" name="îŝlïdé"/>
          <p:cNvSpPr/>
          <p:nvPr/>
        </p:nvSpPr>
        <p:spPr>
          <a:xfrm>
            <a:off x="504825" y="3030855"/>
            <a:ext cx="1645285" cy="513080"/>
          </a:xfrm>
          <a:prstGeom prst="wedgeRectCallout">
            <a:avLst>
              <a:gd name="adj1" fmla="val -9810"/>
              <a:gd name="adj2" fmla="val -78595"/>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64" name="iṩlïḍe"/>
          <p:cNvSpPr/>
          <p:nvPr/>
        </p:nvSpPr>
        <p:spPr>
          <a:xfrm>
            <a:off x="504825" y="2640330"/>
            <a:ext cx="8134350" cy="132080"/>
          </a:xfrm>
          <a:prstGeom prst="roundRect">
            <a:avLst>
              <a:gd name="adj" fmla="val 50000"/>
            </a:avLst>
          </a:prstGeom>
          <a:solidFill>
            <a:schemeClr val="bg1">
              <a:lumMod val="65000"/>
            </a:schemeClr>
          </a:solidFill>
          <a:ln w="25400" cap="flat" cmpd="sng">
            <a:noFill/>
            <a:prstDash val="solid"/>
            <a:miter/>
            <a:headEnd type="none" w="med" len="med"/>
            <a:tailEnd type="none" w="med" len="med"/>
          </a:ln>
        </p:spPr>
        <p:txBody>
          <a:bodyPr wrap="square" lIns="91440" tIns="45720" rIns="91440" bIns="45720" anchor="ctr">
            <a:normAutofit fontScale="25000" lnSpcReduction="20000"/>
          </a:bodyPr>
          <a:lstStyle/>
          <a:p>
            <a:pPr algn="ctr"/>
          </a:p>
        </p:txBody>
      </p:sp>
      <p:sp>
        <p:nvSpPr>
          <p:cNvPr id="65" name="î$1ïḓè"/>
          <p:cNvSpPr/>
          <p:nvPr/>
        </p:nvSpPr>
        <p:spPr>
          <a:xfrm>
            <a:off x="1206500" y="2585720"/>
            <a:ext cx="241300" cy="241300"/>
          </a:xfrm>
          <a:prstGeom prst="ellipse">
            <a:avLst/>
          </a:prstGeom>
          <a:solidFill>
            <a:schemeClr val="bg1"/>
          </a:solidFill>
          <a:ln w="25400" cap="flat" cmpd="sng">
            <a:solidFill>
              <a:schemeClr val="accent1"/>
            </a:solidFill>
            <a:prstDash val="solid"/>
            <a:miter/>
            <a:headEnd type="none" w="med" len="med"/>
            <a:tailEnd type="none" w="med" len="med"/>
          </a:ln>
        </p:spPr>
        <p:txBody>
          <a:bodyPr wrap="square" lIns="91440" tIns="45720" rIns="91440" bIns="45720" anchor="ctr">
            <a:normAutofit fontScale="32500" lnSpcReduction="20000"/>
          </a:bodyPr>
          <a:lstStyle/>
          <a:p>
            <a:pPr algn="ctr"/>
          </a:p>
        </p:txBody>
      </p:sp>
      <p:sp>
        <p:nvSpPr>
          <p:cNvPr id="68" name="ïṥļíďé"/>
          <p:cNvSpPr/>
          <p:nvPr/>
        </p:nvSpPr>
        <p:spPr>
          <a:xfrm>
            <a:off x="3865245" y="2585720"/>
            <a:ext cx="241300" cy="241300"/>
          </a:xfrm>
          <a:prstGeom prst="ellipse">
            <a:avLst/>
          </a:prstGeom>
          <a:solidFill>
            <a:schemeClr val="bg1"/>
          </a:solidFill>
          <a:ln w="25400" cap="flat" cmpd="sng">
            <a:solidFill>
              <a:schemeClr val="accent1"/>
            </a:solidFill>
            <a:prstDash val="solid"/>
            <a:miter/>
            <a:headEnd type="none" w="med" len="med"/>
            <a:tailEnd type="none" w="med" len="med"/>
          </a:ln>
        </p:spPr>
        <p:txBody>
          <a:bodyPr wrap="square" lIns="91440" tIns="45720" rIns="91440" bIns="45720" anchor="ctr">
            <a:normAutofit fontScale="32500" lnSpcReduction="20000"/>
          </a:bodyPr>
          <a:lstStyle/>
          <a:p>
            <a:pPr algn="ctr"/>
          </a:p>
        </p:txBody>
      </p:sp>
      <p:sp>
        <p:nvSpPr>
          <p:cNvPr id="41" name="íṣ1íḓé"/>
          <p:cNvSpPr/>
          <p:nvPr/>
        </p:nvSpPr>
        <p:spPr bwMode="auto">
          <a:xfrm>
            <a:off x="1200150" y="3608070"/>
            <a:ext cx="254000" cy="184785"/>
          </a:xfrm>
          <a:custGeom>
            <a:avLst/>
            <a:gdLst>
              <a:gd name="T0" fmla="*/ 5633 w 5757"/>
              <a:gd name="T1" fmla="*/ 1244 h 4194"/>
              <a:gd name="T2" fmla="*/ 5210 w 5757"/>
              <a:gd name="T3" fmla="*/ 1244 h 4194"/>
              <a:gd name="T4" fmla="*/ 5124 w 5757"/>
              <a:gd name="T5" fmla="*/ 1278 h 4194"/>
              <a:gd name="T6" fmla="*/ 5034 w 5757"/>
              <a:gd name="T7" fmla="*/ 1365 h 4194"/>
              <a:gd name="T8" fmla="*/ 4370 w 5757"/>
              <a:gd name="T9" fmla="*/ 306 h 4194"/>
              <a:gd name="T10" fmla="*/ 3724 w 5757"/>
              <a:gd name="T11" fmla="*/ 0 h 4194"/>
              <a:gd name="T12" fmla="*/ 2033 w 5757"/>
              <a:gd name="T13" fmla="*/ 0 h 4194"/>
              <a:gd name="T14" fmla="*/ 1388 w 5757"/>
              <a:gd name="T15" fmla="*/ 306 h 4194"/>
              <a:gd name="T16" fmla="*/ 722 w 5757"/>
              <a:gd name="T17" fmla="*/ 1364 h 4194"/>
              <a:gd name="T18" fmla="*/ 633 w 5757"/>
              <a:gd name="T19" fmla="*/ 1278 h 4194"/>
              <a:gd name="T20" fmla="*/ 547 w 5757"/>
              <a:gd name="T21" fmla="*/ 1244 h 4194"/>
              <a:gd name="T22" fmla="*/ 125 w 5757"/>
              <a:gd name="T23" fmla="*/ 1244 h 4194"/>
              <a:gd name="T24" fmla="*/ 0 w 5757"/>
              <a:gd name="T25" fmla="*/ 1368 h 4194"/>
              <a:gd name="T26" fmla="*/ 0 w 5757"/>
              <a:gd name="T27" fmla="*/ 1657 h 4194"/>
              <a:gd name="T28" fmla="*/ 117 w 5757"/>
              <a:gd name="T29" fmla="*/ 1782 h 4194"/>
              <a:gd name="T30" fmla="*/ 551 w 5757"/>
              <a:gd name="T31" fmla="*/ 1809 h 4194"/>
              <a:gd name="T32" fmla="*/ 434 w 5757"/>
              <a:gd name="T33" fmla="*/ 2689 h 4194"/>
              <a:gd name="T34" fmla="*/ 625 w 5757"/>
              <a:gd name="T35" fmla="*/ 3416 h 4194"/>
              <a:gd name="T36" fmla="*/ 625 w 5757"/>
              <a:gd name="T37" fmla="*/ 4089 h 4194"/>
              <a:gd name="T38" fmla="*/ 730 w 5757"/>
              <a:gd name="T39" fmla="*/ 4194 h 4194"/>
              <a:gd name="T40" fmla="*/ 1210 w 5757"/>
              <a:gd name="T41" fmla="*/ 4194 h 4194"/>
              <a:gd name="T42" fmla="*/ 1315 w 5757"/>
              <a:gd name="T43" fmla="*/ 4089 h 4194"/>
              <a:gd name="T44" fmla="*/ 1315 w 5757"/>
              <a:gd name="T45" fmla="*/ 3671 h 4194"/>
              <a:gd name="T46" fmla="*/ 4443 w 5757"/>
              <a:gd name="T47" fmla="*/ 3671 h 4194"/>
              <a:gd name="T48" fmla="*/ 4443 w 5757"/>
              <a:gd name="T49" fmla="*/ 4089 h 4194"/>
              <a:gd name="T50" fmla="*/ 4547 w 5757"/>
              <a:gd name="T51" fmla="*/ 4194 h 4194"/>
              <a:gd name="T52" fmla="*/ 5027 w 5757"/>
              <a:gd name="T53" fmla="*/ 4194 h 4194"/>
              <a:gd name="T54" fmla="*/ 5132 w 5757"/>
              <a:gd name="T55" fmla="*/ 4089 h 4194"/>
              <a:gd name="T56" fmla="*/ 5132 w 5757"/>
              <a:gd name="T57" fmla="*/ 3416 h 4194"/>
              <a:gd name="T58" fmla="*/ 5323 w 5757"/>
              <a:gd name="T59" fmla="*/ 2689 h 4194"/>
              <a:gd name="T60" fmla="*/ 5206 w 5757"/>
              <a:gd name="T61" fmla="*/ 1809 h 4194"/>
              <a:gd name="T62" fmla="*/ 5640 w 5757"/>
              <a:gd name="T63" fmla="*/ 1782 h 4194"/>
              <a:gd name="T64" fmla="*/ 5757 w 5757"/>
              <a:gd name="T65" fmla="*/ 1657 h 4194"/>
              <a:gd name="T66" fmla="*/ 5757 w 5757"/>
              <a:gd name="T67" fmla="*/ 1368 h 4194"/>
              <a:gd name="T68" fmla="*/ 5633 w 5757"/>
              <a:gd name="T69" fmla="*/ 1244 h 4194"/>
              <a:gd name="T70" fmla="*/ 1744 w 5757"/>
              <a:gd name="T71" fmla="*/ 597 h 4194"/>
              <a:gd name="T72" fmla="*/ 2033 w 5757"/>
              <a:gd name="T73" fmla="*/ 460 h 4194"/>
              <a:gd name="T74" fmla="*/ 3724 w 5757"/>
              <a:gd name="T75" fmla="*/ 460 h 4194"/>
              <a:gd name="T76" fmla="*/ 4013 w 5757"/>
              <a:gd name="T77" fmla="*/ 597 h 4194"/>
              <a:gd name="T78" fmla="*/ 4507 w 5757"/>
              <a:gd name="T79" fmla="*/ 1330 h 4194"/>
              <a:gd name="T80" fmla="*/ 1247 w 5757"/>
              <a:gd name="T81" fmla="*/ 1331 h 4194"/>
              <a:gd name="T82" fmla="*/ 1744 w 5757"/>
              <a:gd name="T83" fmla="*/ 597 h 4194"/>
              <a:gd name="T84" fmla="*/ 1389 w 5757"/>
              <a:gd name="T85" fmla="*/ 3161 h 4194"/>
              <a:gd name="T86" fmla="*/ 956 w 5757"/>
              <a:gd name="T87" fmla="*/ 2893 h 4194"/>
              <a:gd name="T88" fmla="*/ 1265 w 5757"/>
              <a:gd name="T89" fmla="*/ 2550 h 4194"/>
              <a:gd name="T90" fmla="*/ 1822 w 5757"/>
              <a:gd name="T91" fmla="*/ 2893 h 4194"/>
              <a:gd name="T92" fmla="*/ 1389 w 5757"/>
              <a:gd name="T93" fmla="*/ 3161 h 4194"/>
              <a:gd name="T94" fmla="*/ 3332 w 5757"/>
              <a:gd name="T95" fmla="*/ 3121 h 4194"/>
              <a:gd name="T96" fmla="*/ 2425 w 5757"/>
              <a:gd name="T97" fmla="*/ 3121 h 4194"/>
              <a:gd name="T98" fmla="*/ 2177 w 5757"/>
              <a:gd name="T99" fmla="*/ 2873 h 4194"/>
              <a:gd name="T100" fmla="*/ 2246 w 5757"/>
              <a:gd name="T101" fmla="*/ 2803 h 4194"/>
              <a:gd name="T102" fmla="*/ 3511 w 5757"/>
              <a:gd name="T103" fmla="*/ 2803 h 4194"/>
              <a:gd name="T104" fmla="*/ 3581 w 5757"/>
              <a:gd name="T105" fmla="*/ 2873 h 4194"/>
              <a:gd name="T106" fmla="*/ 3332 w 5757"/>
              <a:gd name="T107" fmla="*/ 3121 h 4194"/>
              <a:gd name="T108" fmla="*/ 4368 w 5757"/>
              <a:gd name="T109" fmla="*/ 3161 h 4194"/>
              <a:gd name="T110" fmla="*/ 3936 w 5757"/>
              <a:gd name="T111" fmla="*/ 2893 h 4194"/>
              <a:gd name="T112" fmla="*/ 4492 w 5757"/>
              <a:gd name="T113" fmla="*/ 2550 h 4194"/>
              <a:gd name="T114" fmla="*/ 4801 w 5757"/>
              <a:gd name="T115" fmla="*/ 2893 h 4194"/>
              <a:gd name="T116" fmla="*/ 4368 w 5757"/>
              <a:gd name="T117" fmla="*/ 316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chemeClr val="bg1"/>
          </a:solidFill>
          <a:ln>
            <a:noFill/>
          </a:ln>
          <a:effectLst/>
        </p:spPr>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52" name="ïšľiďê"/>
          <p:cNvSpPr/>
          <p:nvPr/>
        </p:nvSpPr>
        <p:spPr>
          <a:xfrm flipH="1">
            <a:off x="3203575" y="1808480"/>
            <a:ext cx="1645285" cy="513080"/>
          </a:xfrm>
          <a:prstGeom prst="wedgeRectCallout">
            <a:avLst>
              <a:gd name="adj1" fmla="val -3931"/>
              <a:gd name="adj2" fmla="val 7642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53" name="ïśḻîdé"/>
          <p:cNvSpPr/>
          <p:nvPr/>
        </p:nvSpPr>
        <p:spPr>
          <a:xfrm>
            <a:off x="3203575" y="1528445"/>
            <a:ext cx="1645285" cy="259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7500" lnSpcReduction="10000"/>
          </a:bodyPr>
          <a:lstStyle/>
          <a:p>
            <a:pPr algn="ctr"/>
            <a:endParaRPr lang="en-US" sz="1400" b="1" dirty="0">
              <a:solidFill>
                <a:prstClr val="white"/>
              </a:solidFill>
            </a:endParaRPr>
          </a:p>
        </p:txBody>
      </p:sp>
      <p:sp>
        <p:nvSpPr>
          <p:cNvPr id="75" name="ïŝļîďé"/>
          <p:cNvSpPr/>
          <p:nvPr/>
        </p:nvSpPr>
        <p:spPr bwMode="auto">
          <a:xfrm>
            <a:off x="3900170" y="1586865"/>
            <a:ext cx="253365" cy="184785"/>
          </a:xfrm>
          <a:custGeom>
            <a:avLst/>
            <a:gdLst>
              <a:gd name="T0" fmla="*/ 3299 w 3460"/>
              <a:gd name="T1" fmla="*/ 0 h 2528"/>
              <a:gd name="T2" fmla="*/ 1721 w 3460"/>
              <a:gd name="T3" fmla="*/ 0 h 2528"/>
              <a:gd name="T4" fmla="*/ 1560 w 3460"/>
              <a:gd name="T5" fmla="*/ 161 h 2528"/>
              <a:gd name="T6" fmla="*/ 1560 w 3460"/>
              <a:gd name="T7" fmla="*/ 496 h 2528"/>
              <a:gd name="T8" fmla="*/ 1089 w 3460"/>
              <a:gd name="T9" fmla="*/ 496 h 2528"/>
              <a:gd name="T10" fmla="*/ 858 w 3460"/>
              <a:gd name="T11" fmla="*/ 608 h 2528"/>
              <a:gd name="T12" fmla="*/ 542 w 3460"/>
              <a:gd name="T13" fmla="*/ 1009 h 2528"/>
              <a:gd name="T14" fmla="*/ 355 w 3460"/>
              <a:gd name="T15" fmla="*/ 1157 h 2528"/>
              <a:gd name="T16" fmla="*/ 133 w 3460"/>
              <a:gd name="T17" fmla="*/ 1259 h 2528"/>
              <a:gd name="T18" fmla="*/ 0 w 3460"/>
              <a:gd name="T19" fmla="*/ 1468 h 2528"/>
              <a:gd name="T20" fmla="*/ 0 w 3460"/>
              <a:gd name="T21" fmla="*/ 2054 h 2528"/>
              <a:gd name="T22" fmla="*/ 157 w 3460"/>
              <a:gd name="T23" fmla="*/ 2211 h 2528"/>
              <a:gd name="T24" fmla="*/ 227 w 3460"/>
              <a:gd name="T25" fmla="*/ 2211 h 2528"/>
              <a:gd name="T26" fmla="*/ 648 w 3460"/>
              <a:gd name="T27" fmla="*/ 2528 h 2528"/>
              <a:gd name="T28" fmla="*/ 1070 w 3460"/>
              <a:gd name="T29" fmla="*/ 2211 h 2528"/>
              <a:gd name="T30" fmla="*/ 2142 w 3460"/>
              <a:gd name="T31" fmla="*/ 2211 h 2528"/>
              <a:gd name="T32" fmla="*/ 2564 w 3460"/>
              <a:gd name="T33" fmla="*/ 2528 h 2528"/>
              <a:gd name="T34" fmla="*/ 2985 w 3460"/>
              <a:gd name="T35" fmla="*/ 2211 h 2528"/>
              <a:gd name="T36" fmla="*/ 3303 w 3460"/>
              <a:gd name="T37" fmla="*/ 2211 h 2528"/>
              <a:gd name="T38" fmla="*/ 3460 w 3460"/>
              <a:gd name="T39" fmla="*/ 2054 h 2528"/>
              <a:gd name="T40" fmla="*/ 3460 w 3460"/>
              <a:gd name="T41" fmla="*/ 1216 h 2528"/>
              <a:gd name="T42" fmla="*/ 3460 w 3460"/>
              <a:gd name="T43" fmla="*/ 653 h 2528"/>
              <a:gd name="T44" fmla="*/ 3460 w 3460"/>
              <a:gd name="T45" fmla="*/ 161 h 2528"/>
              <a:gd name="T46" fmla="*/ 3299 w 3460"/>
              <a:gd name="T47" fmla="*/ 0 h 2528"/>
              <a:gd name="T48" fmla="*/ 648 w 3460"/>
              <a:gd name="T49" fmla="*/ 2307 h 2528"/>
              <a:gd name="T50" fmla="*/ 430 w 3460"/>
              <a:gd name="T51" fmla="*/ 2089 h 2528"/>
              <a:gd name="T52" fmla="*/ 648 w 3460"/>
              <a:gd name="T53" fmla="*/ 1871 h 2528"/>
              <a:gd name="T54" fmla="*/ 866 w 3460"/>
              <a:gd name="T55" fmla="*/ 2089 h 2528"/>
              <a:gd name="T56" fmla="*/ 648 w 3460"/>
              <a:gd name="T57" fmla="*/ 2307 h 2528"/>
              <a:gd name="T58" fmla="*/ 1555 w 3460"/>
              <a:gd name="T59" fmla="*/ 1112 h 2528"/>
              <a:gd name="T60" fmla="*/ 1451 w 3460"/>
              <a:gd name="T61" fmla="*/ 1215 h 2528"/>
              <a:gd name="T62" fmla="*/ 793 w 3460"/>
              <a:gd name="T63" fmla="*/ 1206 h 2528"/>
              <a:gd name="T64" fmla="*/ 752 w 3460"/>
              <a:gd name="T65" fmla="*/ 1122 h 2528"/>
              <a:gd name="T66" fmla="*/ 1011 w 3460"/>
              <a:gd name="T67" fmla="*/ 787 h 2528"/>
              <a:gd name="T68" fmla="*/ 1179 w 3460"/>
              <a:gd name="T69" fmla="*/ 704 h 2528"/>
              <a:gd name="T70" fmla="*/ 1451 w 3460"/>
              <a:gd name="T71" fmla="*/ 704 h 2528"/>
              <a:gd name="T72" fmla="*/ 1555 w 3460"/>
              <a:gd name="T73" fmla="*/ 809 h 2528"/>
              <a:gd name="T74" fmla="*/ 1555 w 3460"/>
              <a:gd name="T75" fmla="*/ 1112 h 2528"/>
              <a:gd name="T76" fmla="*/ 2564 w 3460"/>
              <a:gd name="T77" fmla="*/ 2307 h 2528"/>
              <a:gd name="T78" fmla="*/ 2346 w 3460"/>
              <a:gd name="T79" fmla="*/ 2089 h 2528"/>
              <a:gd name="T80" fmla="*/ 2564 w 3460"/>
              <a:gd name="T81" fmla="*/ 1871 h 2528"/>
              <a:gd name="T82" fmla="*/ 2782 w 3460"/>
              <a:gd name="T83" fmla="*/ 2089 h 2528"/>
              <a:gd name="T84" fmla="*/ 2564 w 3460"/>
              <a:gd name="T85" fmla="*/ 2307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0" h="2528">
                <a:moveTo>
                  <a:pt x="3299" y="0"/>
                </a:moveTo>
                <a:lnTo>
                  <a:pt x="1721" y="0"/>
                </a:lnTo>
                <a:cubicBezTo>
                  <a:pt x="1632" y="0"/>
                  <a:pt x="1560" y="72"/>
                  <a:pt x="1560" y="161"/>
                </a:cubicBezTo>
                <a:lnTo>
                  <a:pt x="1560" y="496"/>
                </a:lnTo>
                <a:lnTo>
                  <a:pt x="1089" y="496"/>
                </a:lnTo>
                <a:cubicBezTo>
                  <a:pt x="1009" y="496"/>
                  <a:pt x="907" y="545"/>
                  <a:pt x="858" y="608"/>
                </a:cubicBezTo>
                <a:lnTo>
                  <a:pt x="542" y="1009"/>
                </a:lnTo>
                <a:cubicBezTo>
                  <a:pt x="501" y="1061"/>
                  <a:pt x="415" y="1129"/>
                  <a:pt x="355" y="1157"/>
                </a:cubicBezTo>
                <a:lnTo>
                  <a:pt x="133" y="1259"/>
                </a:lnTo>
                <a:cubicBezTo>
                  <a:pt x="59" y="1294"/>
                  <a:pt x="0" y="1385"/>
                  <a:pt x="0" y="1468"/>
                </a:cubicBezTo>
                <a:lnTo>
                  <a:pt x="0" y="2054"/>
                </a:lnTo>
                <a:cubicBezTo>
                  <a:pt x="0" y="2141"/>
                  <a:pt x="70" y="2211"/>
                  <a:pt x="157" y="2211"/>
                </a:cubicBezTo>
                <a:lnTo>
                  <a:pt x="227" y="2211"/>
                </a:lnTo>
                <a:cubicBezTo>
                  <a:pt x="280" y="2394"/>
                  <a:pt x="449" y="2528"/>
                  <a:pt x="648" y="2528"/>
                </a:cubicBezTo>
                <a:cubicBezTo>
                  <a:pt x="848" y="2528"/>
                  <a:pt x="1017" y="2394"/>
                  <a:pt x="1070" y="2211"/>
                </a:cubicBezTo>
                <a:lnTo>
                  <a:pt x="2142" y="2211"/>
                </a:lnTo>
                <a:cubicBezTo>
                  <a:pt x="2195" y="2394"/>
                  <a:pt x="2364" y="2528"/>
                  <a:pt x="2564" y="2528"/>
                </a:cubicBezTo>
                <a:cubicBezTo>
                  <a:pt x="2763" y="2528"/>
                  <a:pt x="2932" y="2394"/>
                  <a:pt x="2985" y="2211"/>
                </a:cubicBezTo>
                <a:lnTo>
                  <a:pt x="3303" y="2211"/>
                </a:lnTo>
                <a:cubicBezTo>
                  <a:pt x="3389" y="2211"/>
                  <a:pt x="3460" y="2141"/>
                  <a:pt x="3460" y="2054"/>
                </a:cubicBezTo>
                <a:lnTo>
                  <a:pt x="3460" y="1216"/>
                </a:lnTo>
                <a:lnTo>
                  <a:pt x="3460" y="653"/>
                </a:lnTo>
                <a:lnTo>
                  <a:pt x="3460" y="161"/>
                </a:lnTo>
                <a:cubicBezTo>
                  <a:pt x="3460" y="72"/>
                  <a:pt x="3387" y="0"/>
                  <a:pt x="3299" y="0"/>
                </a:cubicBezTo>
                <a:close/>
                <a:moveTo>
                  <a:pt x="648" y="2307"/>
                </a:moveTo>
                <a:cubicBezTo>
                  <a:pt x="528" y="2307"/>
                  <a:pt x="430" y="2209"/>
                  <a:pt x="430" y="2089"/>
                </a:cubicBezTo>
                <a:cubicBezTo>
                  <a:pt x="430" y="1968"/>
                  <a:pt x="528" y="1871"/>
                  <a:pt x="648" y="1871"/>
                </a:cubicBezTo>
                <a:cubicBezTo>
                  <a:pt x="769" y="1871"/>
                  <a:pt x="866" y="1968"/>
                  <a:pt x="866" y="2089"/>
                </a:cubicBezTo>
                <a:cubicBezTo>
                  <a:pt x="866" y="2209"/>
                  <a:pt x="769" y="2307"/>
                  <a:pt x="648" y="2307"/>
                </a:cubicBezTo>
                <a:close/>
                <a:moveTo>
                  <a:pt x="1555" y="1112"/>
                </a:moveTo>
                <a:cubicBezTo>
                  <a:pt x="1555" y="1169"/>
                  <a:pt x="1508" y="1216"/>
                  <a:pt x="1451" y="1215"/>
                </a:cubicBezTo>
                <a:lnTo>
                  <a:pt x="793" y="1206"/>
                </a:lnTo>
                <a:cubicBezTo>
                  <a:pt x="735" y="1205"/>
                  <a:pt x="717" y="1167"/>
                  <a:pt x="752" y="1122"/>
                </a:cubicBezTo>
                <a:lnTo>
                  <a:pt x="1011" y="787"/>
                </a:lnTo>
                <a:cubicBezTo>
                  <a:pt x="1046" y="741"/>
                  <a:pt x="1122" y="704"/>
                  <a:pt x="1179" y="704"/>
                </a:cubicBezTo>
                <a:lnTo>
                  <a:pt x="1451" y="704"/>
                </a:lnTo>
                <a:cubicBezTo>
                  <a:pt x="1508" y="704"/>
                  <a:pt x="1555" y="751"/>
                  <a:pt x="1555" y="809"/>
                </a:cubicBezTo>
                <a:lnTo>
                  <a:pt x="1555" y="1112"/>
                </a:lnTo>
                <a:close/>
                <a:moveTo>
                  <a:pt x="2564" y="2307"/>
                </a:moveTo>
                <a:cubicBezTo>
                  <a:pt x="2443" y="2307"/>
                  <a:pt x="2346" y="2209"/>
                  <a:pt x="2346" y="2089"/>
                </a:cubicBezTo>
                <a:cubicBezTo>
                  <a:pt x="2346" y="1968"/>
                  <a:pt x="2443" y="1871"/>
                  <a:pt x="2564" y="1871"/>
                </a:cubicBezTo>
                <a:cubicBezTo>
                  <a:pt x="2684" y="1871"/>
                  <a:pt x="2782" y="1968"/>
                  <a:pt x="2782" y="2089"/>
                </a:cubicBezTo>
                <a:cubicBezTo>
                  <a:pt x="2782" y="2209"/>
                  <a:pt x="2684" y="2307"/>
                  <a:pt x="2564" y="2307"/>
                </a:cubicBezTo>
                <a:close/>
              </a:path>
            </a:pathLst>
          </a:custGeom>
          <a:solidFill>
            <a:schemeClr val="bg1"/>
          </a:solidFill>
          <a:ln>
            <a:noFill/>
          </a:ln>
          <a:effectLst/>
        </p:spPr>
        <p:txBody>
          <a:bodyPr wrap="square" lIns="91440" tIns="45720" rIns="91440" bIns="45720" anchor="ctr">
            <a:normAutofit fontScale="4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4903470" y="1509395"/>
            <a:ext cx="3568065" cy="953135"/>
          </a:xfrm>
          <a:prstGeom prst="rect">
            <a:avLst/>
          </a:prstGeom>
          <a:noFill/>
        </p:spPr>
        <p:txBody>
          <a:bodyPr wrap="square" rtlCol="0" anchor="t">
            <a:spAutoFit/>
          </a:bodyPr>
          <a:lstStyle/>
          <a:p>
            <a:pPr algn="just">
              <a:lnSpc>
                <a:spcPct val="100000"/>
              </a:lnSpc>
            </a:pPr>
            <a:r>
              <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某些化学品可引起接触者基因发生改变而对遗传造成影响，导致后代发生不希望出现的变化。一些实验结果表明</a:t>
            </a:r>
            <a:r>
              <a:rPr kumimoji="1"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80%-85%</a:t>
            </a:r>
            <a:r>
              <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的致癌化学物质对后代有影响。</a:t>
            </a:r>
            <a:endParaRPr kumimoji="1"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3629660" y="1890395"/>
            <a:ext cx="868680" cy="368300"/>
          </a:xfrm>
          <a:prstGeom prst="rect">
            <a:avLst/>
          </a:prstGeom>
          <a:noFill/>
        </p:spPr>
        <p:txBody>
          <a:bodyPr wrap="none" rtlCol="0" anchor="t">
            <a:spAutoFit/>
          </a:bodyPr>
          <a:lstStyle/>
          <a:p>
            <a:pPr algn="just">
              <a:lnSpc>
                <a:spcPct val="100000"/>
              </a:lnSpc>
            </a:pPr>
            <a:r>
              <a:rPr kumimoji="1" lang="zh-CN" altLang="en-US" b="1">
                <a:solidFill>
                  <a:schemeClr val="bg1"/>
                </a:solidFill>
                <a:latin typeface="微软雅黑" panose="020B0503020204020204" pitchFamily="34" charset="-122"/>
                <a:ea typeface="微软雅黑" panose="020B0503020204020204" pitchFamily="34" charset="-122"/>
                <a:sym typeface="+mn-ea"/>
              </a:rPr>
              <a:t>致突变</a:t>
            </a:r>
            <a:endParaRPr kumimoji="1"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007745" y="3103245"/>
            <a:ext cx="64008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尘肺</a:t>
            </a:r>
            <a:endParaRPr kumimoji="1"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2296160" y="3035935"/>
            <a:ext cx="6175375" cy="1168400"/>
          </a:xfrm>
          <a:prstGeom prst="rect">
            <a:avLst/>
          </a:prstGeom>
          <a:noFill/>
        </p:spPr>
        <p:txBody>
          <a:bodyPr wrap="square" rtlCol="0" anchor="t">
            <a:spAutoFit/>
          </a:bodyPr>
          <a:lstStyle/>
          <a:p>
            <a:pPr algn="just" defTabSz="967105"/>
            <a:r>
              <a:rPr kumimoji="1"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尘肺是由于在肺的换气区域发生了小尘粒的沉积以及肺组织对这些沉积物的反应。一般很难在早期发现肺的变化，当</a:t>
            </a:r>
            <a:r>
              <a:rPr kumimoji="1"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X</a:t>
            </a:r>
            <a:r>
              <a:rPr kumimoji="1"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射线检查发现这些变化的时候病情已经较重了。尘肺病患者肺的换气功能下降，在紧张活动时将发生呼吸短促症状，这种作用是不可逆的，能引起尘肺病的物质有石英晶体、石棉、滑石粉、煤粉和铍。</a:t>
            </a:r>
            <a:endParaRPr kumimoji="1" lang="zh-CN" altLang="en-US" sz="1400" dirty="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 name="18381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555750" y="911453"/>
            <a:ext cx="8084616" cy="3448206"/>
            <a:chOff x="741000" y="1214828"/>
            <a:chExt cx="10779488" cy="4597609"/>
          </a:xfrm>
        </p:grpSpPr>
        <p:grpSp>
          <p:nvGrpSpPr>
            <p:cNvPr id="14" name="íŝļiďe"/>
            <p:cNvGrpSpPr/>
            <p:nvPr/>
          </p:nvGrpSpPr>
          <p:grpSpPr>
            <a:xfrm>
              <a:off x="7101037" y="1214828"/>
              <a:ext cx="4272034" cy="2013209"/>
              <a:chOff x="5275263" y="2190750"/>
              <a:chExt cx="6599238" cy="3109913"/>
            </a:xfrm>
          </p:grpSpPr>
          <p:sp>
            <p:nvSpPr>
              <p:cNvPr id="15" name="ïṣḻíḓè"/>
              <p:cNvSpPr/>
              <p:nvPr/>
            </p:nvSpPr>
            <p:spPr bwMode="auto">
              <a:xfrm>
                <a:off x="8628063" y="4195763"/>
                <a:ext cx="890588" cy="977900"/>
              </a:xfrm>
              <a:custGeom>
                <a:avLst/>
                <a:gdLst>
                  <a:gd name="T0" fmla="*/ 244 w 479"/>
                  <a:gd name="T1" fmla="*/ 12 h 525"/>
                  <a:gd name="T2" fmla="*/ 33 w 479"/>
                  <a:gd name="T3" fmla="*/ 121 h 525"/>
                  <a:gd name="T4" fmla="*/ 12 w 479"/>
                  <a:gd name="T5" fmla="*/ 186 h 525"/>
                  <a:gd name="T6" fmla="*/ 15 w 479"/>
                  <a:gd name="T7" fmla="*/ 191 h 525"/>
                  <a:gd name="T8" fmla="*/ 32 w 479"/>
                  <a:gd name="T9" fmla="*/ 225 h 525"/>
                  <a:gd name="T10" fmla="*/ 150 w 479"/>
                  <a:gd name="T11" fmla="*/ 453 h 525"/>
                  <a:gd name="T12" fmla="*/ 167 w 479"/>
                  <a:gd name="T13" fmla="*/ 487 h 525"/>
                  <a:gd name="T14" fmla="*/ 170 w 479"/>
                  <a:gd name="T15" fmla="*/ 492 h 525"/>
                  <a:gd name="T16" fmla="*/ 235 w 479"/>
                  <a:gd name="T17" fmla="*/ 513 h 525"/>
                  <a:gd name="T18" fmla="*/ 446 w 479"/>
                  <a:gd name="T19" fmla="*/ 404 h 525"/>
                  <a:gd name="T20" fmla="*/ 467 w 479"/>
                  <a:gd name="T21" fmla="*/ 339 h 525"/>
                  <a:gd name="T22" fmla="*/ 464 w 479"/>
                  <a:gd name="T23" fmla="*/ 334 h 525"/>
                  <a:gd name="T24" fmla="*/ 447 w 479"/>
                  <a:gd name="T25" fmla="*/ 300 h 525"/>
                  <a:gd name="T26" fmla="*/ 329 w 479"/>
                  <a:gd name="T27" fmla="*/ 72 h 525"/>
                  <a:gd name="T28" fmla="*/ 312 w 479"/>
                  <a:gd name="T29" fmla="*/ 38 h 525"/>
                  <a:gd name="T30" fmla="*/ 309 w 479"/>
                  <a:gd name="T31" fmla="*/ 33 h 525"/>
                  <a:gd name="T32" fmla="*/ 244 w 479"/>
                  <a:gd name="T33" fmla="*/ 1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9" h="525">
                    <a:moveTo>
                      <a:pt x="244" y="12"/>
                    </a:moveTo>
                    <a:cubicBezTo>
                      <a:pt x="33" y="121"/>
                      <a:pt x="33" y="121"/>
                      <a:pt x="33" y="121"/>
                    </a:cubicBezTo>
                    <a:cubicBezTo>
                      <a:pt x="9" y="133"/>
                      <a:pt x="0" y="162"/>
                      <a:pt x="12" y="186"/>
                    </a:cubicBezTo>
                    <a:cubicBezTo>
                      <a:pt x="15" y="191"/>
                      <a:pt x="15" y="191"/>
                      <a:pt x="15" y="191"/>
                    </a:cubicBezTo>
                    <a:cubicBezTo>
                      <a:pt x="32" y="225"/>
                      <a:pt x="32" y="225"/>
                      <a:pt x="32" y="225"/>
                    </a:cubicBezTo>
                    <a:cubicBezTo>
                      <a:pt x="150" y="453"/>
                      <a:pt x="150" y="453"/>
                      <a:pt x="150" y="453"/>
                    </a:cubicBezTo>
                    <a:cubicBezTo>
                      <a:pt x="167" y="487"/>
                      <a:pt x="167" y="487"/>
                      <a:pt x="167" y="487"/>
                    </a:cubicBezTo>
                    <a:cubicBezTo>
                      <a:pt x="170" y="492"/>
                      <a:pt x="170" y="492"/>
                      <a:pt x="170" y="492"/>
                    </a:cubicBezTo>
                    <a:cubicBezTo>
                      <a:pt x="182" y="516"/>
                      <a:pt x="211" y="525"/>
                      <a:pt x="235" y="513"/>
                    </a:cubicBezTo>
                    <a:cubicBezTo>
                      <a:pt x="446" y="404"/>
                      <a:pt x="446" y="404"/>
                      <a:pt x="446" y="404"/>
                    </a:cubicBezTo>
                    <a:cubicBezTo>
                      <a:pt x="470" y="392"/>
                      <a:pt x="479" y="363"/>
                      <a:pt x="467" y="339"/>
                    </a:cubicBezTo>
                    <a:cubicBezTo>
                      <a:pt x="464" y="334"/>
                      <a:pt x="464" y="334"/>
                      <a:pt x="464" y="334"/>
                    </a:cubicBezTo>
                    <a:cubicBezTo>
                      <a:pt x="447" y="300"/>
                      <a:pt x="447" y="300"/>
                      <a:pt x="447" y="300"/>
                    </a:cubicBezTo>
                    <a:cubicBezTo>
                      <a:pt x="329" y="72"/>
                      <a:pt x="329" y="72"/>
                      <a:pt x="329" y="72"/>
                    </a:cubicBezTo>
                    <a:cubicBezTo>
                      <a:pt x="312" y="38"/>
                      <a:pt x="312" y="38"/>
                      <a:pt x="312" y="38"/>
                    </a:cubicBezTo>
                    <a:cubicBezTo>
                      <a:pt x="309" y="33"/>
                      <a:pt x="309" y="33"/>
                      <a:pt x="309" y="33"/>
                    </a:cubicBezTo>
                    <a:cubicBezTo>
                      <a:pt x="297" y="10"/>
                      <a:pt x="268" y="0"/>
                      <a:pt x="244" y="12"/>
                    </a:cubicBezTo>
                    <a:close/>
                  </a:path>
                </a:pathLst>
              </a:custGeom>
              <a:solidFill>
                <a:srgbClr val="FA9600"/>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6" name="išḷïḋe"/>
              <p:cNvSpPr/>
              <p:nvPr/>
            </p:nvSpPr>
            <p:spPr bwMode="auto">
              <a:xfrm>
                <a:off x="8596313" y="4133850"/>
                <a:ext cx="922338" cy="1039813"/>
              </a:xfrm>
              <a:custGeom>
                <a:avLst/>
                <a:gdLst>
                  <a:gd name="T0" fmla="*/ 244 w 496"/>
                  <a:gd name="T1" fmla="*/ 12 h 558"/>
                  <a:gd name="T2" fmla="*/ 33 w 496"/>
                  <a:gd name="T3" fmla="*/ 121 h 558"/>
                  <a:gd name="T4" fmla="*/ 12 w 496"/>
                  <a:gd name="T5" fmla="*/ 186 h 558"/>
                  <a:gd name="T6" fmla="*/ 187 w 496"/>
                  <a:gd name="T7" fmla="*/ 525 h 558"/>
                  <a:gd name="T8" fmla="*/ 252 w 496"/>
                  <a:gd name="T9" fmla="*/ 546 h 558"/>
                  <a:gd name="T10" fmla="*/ 463 w 496"/>
                  <a:gd name="T11" fmla="*/ 437 h 558"/>
                  <a:gd name="T12" fmla="*/ 484 w 496"/>
                  <a:gd name="T13" fmla="*/ 372 h 558"/>
                  <a:gd name="T14" fmla="*/ 309 w 496"/>
                  <a:gd name="T15" fmla="*/ 33 h 558"/>
                  <a:gd name="T16" fmla="*/ 244 w 496"/>
                  <a:gd name="T17" fmla="*/ 1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558">
                    <a:moveTo>
                      <a:pt x="244" y="12"/>
                    </a:moveTo>
                    <a:cubicBezTo>
                      <a:pt x="33" y="121"/>
                      <a:pt x="33" y="121"/>
                      <a:pt x="33" y="121"/>
                    </a:cubicBezTo>
                    <a:cubicBezTo>
                      <a:pt x="9" y="133"/>
                      <a:pt x="0" y="162"/>
                      <a:pt x="12" y="186"/>
                    </a:cubicBezTo>
                    <a:cubicBezTo>
                      <a:pt x="187" y="525"/>
                      <a:pt x="187" y="525"/>
                      <a:pt x="187" y="525"/>
                    </a:cubicBezTo>
                    <a:cubicBezTo>
                      <a:pt x="199" y="549"/>
                      <a:pt x="228" y="558"/>
                      <a:pt x="252" y="546"/>
                    </a:cubicBezTo>
                    <a:cubicBezTo>
                      <a:pt x="463" y="437"/>
                      <a:pt x="463" y="437"/>
                      <a:pt x="463" y="437"/>
                    </a:cubicBezTo>
                    <a:cubicBezTo>
                      <a:pt x="487" y="425"/>
                      <a:pt x="496" y="396"/>
                      <a:pt x="484" y="372"/>
                    </a:cubicBezTo>
                    <a:cubicBezTo>
                      <a:pt x="309" y="33"/>
                      <a:pt x="309" y="33"/>
                      <a:pt x="309" y="33"/>
                    </a:cubicBezTo>
                    <a:cubicBezTo>
                      <a:pt x="297" y="9"/>
                      <a:pt x="268" y="0"/>
                      <a:pt x="244" y="12"/>
                    </a:cubicBezTo>
                    <a:close/>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7" name="îṡ1iḑè"/>
              <p:cNvSpPr/>
              <p:nvPr/>
            </p:nvSpPr>
            <p:spPr bwMode="auto">
              <a:xfrm>
                <a:off x="8655050" y="4265613"/>
                <a:ext cx="804863" cy="773113"/>
              </a:xfrm>
              <a:custGeom>
                <a:avLst/>
                <a:gdLst>
                  <a:gd name="T0" fmla="*/ 507 w 507"/>
                  <a:gd name="T1" fmla="*/ 308 h 487"/>
                  <a:gd name="T2" fmla="*/ 159 w 507"/>
                  <a:gd name="T3" fmla="*/ 487 h 487"/>
                  <a:gd name="T4" fmla="*/ 0 w 507"/>
                  <a:gd name="T5" fmla="*/ 180 h 487"/>
                  <a:gd name="T6" fmla="*/ 348 w 507"/>
                  <a:gd name="T7" fmla="*/ 0 h 487"/>
                  <a:gd name="T8" fmla="*/ 507 w 507"/>
                  <a:gd name="T9" fmla="*/ 308 h 487"/>
                </a:gdLst>
                <a:ahLst/>
                <a:cxnLst>
                  <a:cxn ang="0">
                    <a:pos x="T0" y="T1"/>
                  </a:cxn>
                  <a:cxn ang="0">
                    <a:pos x="T2" y="T3"/>
                  </a:cxn>
                  <a:cxn ang="0">
                    <a:pos x="T4" y="T5"/>
                  </a:cxn>
                  <a:cxn ang="0">
                    <a:pos x="T6" y="T7"/>
                  </a:cxn>
                  <a:cxn ang="0">
                    <a:pos x="T8" y="T9"/>
                  </a:cxn>
                </a:cxnLst>
                <a:rect l="0" t="0" r="r" b="b"/>
                <a:pathLst>
                  <a:path w="507" h="487">
                    <a:moveTo>
                      <a:pt x="507" y="308"/>
                    </a:moveTo>
                    <a:lnTo>
                      <a:pt x="159" y="487"/>
                    </a:lnTo>
                    <a:lnTo>
                      <a:pt x="0" y="180"/>
                    </a:lnTo>
                    <a:lnTo>
                      <a:pt x="348" y="0"/>
                    </a:lnTo>
                    <a:lnTo>
                      <a:pt x="507" y="308"/>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8" name="îsľïďe"/>
              <p:cNvSpPr/>
              <p:nvPr/>
            </p:nvSpPr>
            <p:spPr bwMode="auto">
              <a:xfrm>
                <a:off x="9169400" y="4929188"/>
                <a:ext cx="84138" cy="85725"/>
              </a:xfrm>
              <a:custGeom>
                <a:avLst/>
                <a:gdLst>
                  <a:gd name="T0" fmla="*/ 5 w 45"/>
                  <a:gd name="T1" fmla="*/ 32 h 46"/>
                  <a:gd name="T2" fmla="*/ 14 w 45"/>
                  <a:gd name="T3" fmla="*/ 5 h 46"/>
                  <a:gd name="T4" fmla="*/ 40 w 45"/>
                  <a:gd name="T5" fmla="*/ 14 h 46"/>
                  <a:gd name="T6" fmla="*/ 32 w 45"/>
                  <a:gd name="T7" fmla="*/ 41 h 46"/>
                  <a:gd name="T8" fmla="*/ 5 w 45"/>
                  <a:gd name="T9" fmla="*/ 32 h 46"/>
                </a:gdLst>
                <a:ahLst/>
                <a:cxnLst>
                  <a:cxn ang="0">
                    <a:pos x="T0" y="T1"/>
                  </a:cxn>
                  <a:cxn ang="0">
                    <a:pos x="T2" y="T3"/>
                  </a:cxn>
                  <a:cxn ang="0">
                    <a:pos x="T4" y="T5"/>
                  </a:cxn>
                  <a:cxn ang="0">
                    <a:pos x="T6" y="T7"/>
                  </a:cxn>
                  <a:cxn ang="0">
                    <a:pos x="T8" y="T9"/>
                  </a:cxn>
                </a:cxnLst>
                <a:rect l="0" t="0" r="r" b="b"/>
                <a:pathLst>
                  <a:path w="45" h="46">
                    <a:moveTo>
                      <a:pt x="5" y="32"/>
                    </a:moveTo>
                    <a:cubicBezTo>
                      <a:pt x="0" y="22"/>
                      <a:pt x="4" y="10"/>
                      <a:pt x="14" y="5"/>
                    </a:cubicBezTo>
                    <a:cubicBezTo>
                      <a:pt x="23" y="0"/>
                      <a:pt x="35" y="4"/>
                      <a:pt x="40" y="14"/>
                    </a:cubicBezTo>
                    <a:cubicBezTo>
                      <a:pt x="45" y="24"/>
                      <a:pt x="42" y="36"/>
                      <a:pt x="32" y="41"/>
                    </a:cubicBezTo>
                    <a:cubicBezTo>
                      <a:pt x="22" y="46"/>
                      <a:pt x="10" y="42"/>
                      <a:pt x="5" y="32"/>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9" name="íŝḻïḓe"/>
              <p:cNvSpPr/>
              <p:nvPr/>
            </p:nvSpPr>
            <p:spPr bwMode="auto">
              <a:xfrm>
                <a:off x="9012238" y="4225925"/>
                <a:ext cx="52388" cy="49213"/>
              </a:xfrm>
              <a:custGeom>
                <a:avLst/>
                <a:gdLst>
                  <a:gd name="T0" fmla="*/ 3 w 28"/>
                  <a:gd name="T1" fmla="*/ 19 h 27"/>
                  <a:gd name="T2" fmla="*/ 9 w 28"/>
                  <a:gd name="T3" fmla="*/ 3 h 27"/>
                  <a:gd name="T4" fmla="*/ 25 w 28"/>
                  <a:gd name="T5" fmla="*/ 8 h 27"/>
                  <a:gd name="T6" fmla="*/ 19 w 28"/>
                  <a:gd name="T7" fmla="*/ 24 h 27"/>
                  <a:gd name="T8" fmla="*/ 3 w 28"/>
                  <a:gd name="T9" fmla="*/ 19 h 27"/>
                </a:gdLst>
                <a:ahLst/>
                <a:cxnLst>
                  <a:cxn ang="0">
                    <a:pos x="T0" y="T1"/>
                  </a:cxn>
                  <a:cxn ang="0">
                    <a:pos x="T2" y="T3"/>
                  </a:cxn>
                  <a:cxn ang="0">
                    <a:pos x="T4" y="T5"/>
                  </a:cxn>
                  <a:cxn ang="0">
                    <a:pos x="T6" y="T7"/>
                  </a:cxn>
                  <a:cxn ang="0">
                    <a:pos x="T8" y="T9"/>
                  </a:cxn>
                </a:cxnLst>
                <a:rect l="0" t="0" r="r" b="b"/>
                <a:pathLst>
                  <a:path w="28" h="27">
                    <a:moveTo>
                      <a:pt x="3" y="19"/>
                    </a:moveTo>
                    <a:cubicBezTo>
                      <a:pt x="0" y="13"/>
                      <a:pt x="3" y="6"/>
                      <a:pt x="9" y="3"/>
                    </a:cubicBezTo>
                    <a:cubicBezTo>
                      <a:pt x="14" y="0"/>
                      <a:pt x="22" y="2"/>
                      <a:pt x="25" y="8"/>
                    </a:cubicBezTo>
                    <a:cubicBezTo>
                      <a:pt x="28" y="14"/>
                      <a:pt x="25" y="21"/>
                      <a:pt x="19" y="24"/>
                    </a:cubicBezTo>
                    <a:cubicBezTo>
                      <a:pt x="14" y="27"/>
                      <a:pt x="6" y="25"/>
                      <a:pt x="3" y="19"/>
                    </a:cubicBezTo>
                    <a:close/>
                  </a:path>
                </a:pathLst>
              </a:custGeom>
              <a:solidFill>
                <a:srgbClr val="3333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0" name="íṡľîḍè"/>
              <p:cNvSpPr/>
              <p:nvPr/>
            </p:nvSpPr>
            <p:spPr bwMode="auto">
              <a:xfrm>
                <a:off x="8770938" y="4259263"/>
                <a:ext cx="223838" cy="144463"/>
              </a:xfrm>
              <a:custGeom>
                <a:avLst/>
                <a:gdLst>
                  <a:gd name="T0" fmla="*/ 110 w 120"/>
                  <a:gd name="T1" fmla="*/ 30 h 78"/>
                  <a:gd name="T2" fmla="*/ 23 w 120"/>
                  <a:gd name="T3" fmla="*/ 75 h 78"/>
                  <a:gd name="T4" fmla="*/ 3 w 120"/>
                  <a:gd name="T5" fmla="*/ 68 h 78"/>
                  <a:gd name="T6" fmla="*/ 3 w 120"/>
                  <a:gd name="T7" fmla="*/ 68 h 78"/>
                  <a:gd name="T8" fmla="*/ 10 w 120"/>
                  <a:gd name="T9" fmla="*/ 48 h 78"/>
                  <a:gd name="T10" fmla="*/ 96 w 120"/>
                  <a:gd name="T11" fmla="*/ 4 h 78"/>
                  <a:gd name="T12" fmla="*/ 116 w 120"/>
                  <a:gd name="T13" fmla="*/ 10 h 78"/>
                  <a:gd name="T14" fmla="*/ 116 w 120"/>
                  <a:gd name="T15" fmla="*/ 10 h 78"/>
                  <a:gd name="T16" fmla="*/ 110 w 120"/>
                  <a:gd name="T1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78">
                    <a:moveTo>
                      <a:pt x="110" y="30"/>
                    </a:moveTo>
                    <a:cubicBezTo>
                      <a:pt x="23" y="75"/>
                      <a:pt x="23" y="75"/>
                      <a:pt x="23" y="75"/>
                    </a:cubicBezTo>
                    <a:cubicBezTo>
                      <a:pt x="16" y="78"/>
                      <a:pt x="7" y="75"/>
                      <a:pt x="3" y="68"/>
                    </a:cubicBezTo>
                    <a:cubicBezTo>
                      <a:pt x="3" y="68"/>
                      <a:pt x="3" y="68"/>
                      <a:pt x="3" y="68"/>
                    </a:cubicBezTo>
                    <a:cubicBezTo>
                      <a:pt x="0" y="61"/>
                      <a:pt x="2" y="52"/>
                      <a:pt x="10" y="48"/>
                    </a:cubicBezTo>
                    <a:cubicBezTo>
                      <a:pt x="96" y="4"/>
                      <a:pt x="96" y="4"/>
                      <a:pt x="96" y="4"/>
                    </a:cubicBezTo>
                    <a:cubicBezTo>
                      <a:pt x="104" y="0"/>
                      <a:pt x="112" y="3"/>
                      <a:pt x="116" y="10"/>
                    </a:cubicBezTo>
                    <a:cubicBezTo>
                      <a:pt x="116" y="10"/>
                      <a:pt x="116" y="10"/>
                      <a:pt x="116" y="10"/>
                    </a:cubicBezTo>
                    <a:cubicBezTo>
                      <a:pt x="120" y="17"/>
                      <a:pt x="117" y="26"/>
                      <a:pt x="110" y="30"/>
                    </a:cubicBezTo>
                    <a:close/>
                  </a:path>
                </a:pathLst>
              </a:custGeom>
              <a:solidFill>
                <a:srgbClr val="3333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2" name="í$ľiḓe"/>
              <p:cNvSpPr/>
              <p:nvPr/>
            </p:nvSpPr>
            <p:spPr bwMode="auto">
              <a:xfrm rot="19920000">
                <a:off x="8897938" y="4468813"/>
                <a:ext cx="3651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fontScale="25000" lnSpcReduction="20000"/>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marL="0" marR="0" lvl="0" indent="0" defTabSz="914400" eaLnBrk="0" fontAlgn="base" latinLnBrk="0" hangingPunct="0">
                  <a:lnSpc>
                    <a:spcPct val="100000"/>
                  </a:lnSpc>
                  <a:spcBef>
                    <a:spcPct val="0"/>
                  </a:spcBef>
                  <a:spcAft>
                    <a:spcPct val="0"/>
                  </a:spcAft>
                  <a:buClrTx/>
                  <a:buSzTx/>
                  <a:buFontTx/>
                  <a:buNone/>
                  <a:defRPr/>
                </a:pPr>
                <a:r>
                  <a:rPr kumimoji="0" lang="zh-CN" altLang="zh-CN" sz="1700" b="0" i="0" u="none" strike="noStrike" kern="0" cap="none" spc="0" normalizeH="0" baseline="0" noProof="0">
                    <a:ln>
                      <a:noFill/>
                    </a:ln>
                    <a:solidFill>
                      <a:srgbClr val="8F959E"/>
                    </a:solidFill>
                    <a:effectLst/>
                    <a:uLnTx/>
                    <a:uFillTx/>
                  </a:rPr>
                  <a:t>A+</a:t>
                </a:r>
                <a:endParaRPr kumimoji="0" lang="zh-CN" altLang="zh-CN" sz="1800" b="0" i="0" u="none" strike="noStrike" kern="0" cap="none" spc="0" normalizeH="0" baseline="0" noProof="0">
                  <a:ln>
                    <a:noFill/>
                  </a:ln>
                  <a:solidFill>
                    <a:srgbClr val="000000"/>
                  </a:solidFill>
                  <a:effectLst/>
                  <a:uLnTx/>
                  <a:uFillTx/>
                </a:endParaRPr>
              </a:p>
            </p:txBody>
          </p:sp>
          <p:sp>
            <p:nvSpPr>
              <p:cNvPr id="23" name="íṥ1iḑè"/>
              <p:cNvSpPr/>
              <p:nvPr/>
            </p:nvSpPr>
            <p:spPr bwMode="auto">
              <a:xfrm>
                <a:off x="9217025" y="4270375"/>
                <a:ext cx="63500" cy="76200"/>
              </a:xfrm>
              <a:custGeom>
                <a:avLst/>
                <a:gdLst>
                  <a:gd name="T0" fmla="*/ 40 w 40"/>
                  <a:gd name="T1" fmla="*/ 39 h 48"/>
                  <a:gd name="T2" fmla="*/ 20 w 40"/>
                  <a:gd name="T3" fmla="*/ 48 h 48"/>
                  <a:gd name="T4" fmla="*/ 0 w 40"/>
                  <a:gd name="T5" fmla="*/ 10 h 48"/>
                  <a:gd name="T6" fmla="*/ 20 w 40"/>
                  <a:gd name="T7" fmla="*/ 0 h 48"/>
                  <a:gd name="T8" fmla="*/ 40 w 40"/>
                  <a:gd name="T9" fmla="*/ 39 h 48"/>
                </a:gdLst>
                <a:ahLst/>
                <a:cxnLst>
                  <a:cxn ang="0">
                    <a:pos x="T0" y="T1"/>
                  </a:cxn>
                  <a:cxn ang="0">
                    <a:pos x="T2" y="T3"/>
                  </a:cxn>
                  <a:cxn ang="0">
                    <a:pos x="T4" y="T5"/>
                  </a:cxn>
                  <a:cxn ang="0">
                    <a:pos x="T6" y="T7"/>
                  </a:cxn>
                  <a:cxn ang="0">
                    <a:pos x="T8" y="T9"/>
                  </a:cxn>
                </a:cxnLst>
                <a:rect l="0" t="0" r="r" b="b"/>
                <a:pathLst>
                  <a:path w="40" h="48">
                    <a:moveTo>
                      <a:pt x="40" y="39"/>
                    </a:moveTo>
                    <a:lnTo>
                      <a:pt x="20" y="48"/>
                    </a:lnTo>
                    <a:lnTo>
                      <a:pt x="0" y="10"/>
                    </a:lnTo>
                    <a:lnTo>
                      <a:pt x="20" y="0"/>
                    </a:lnTo>
                    <a:lnTo>
                      <a:pt x="40" y="39"/>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4" name="îş1îďê"/>
              <p:cNvSpPr/>
              <p:nvPr/>
            </p:nvSpPr>
            <p:spPr bwMode="auto">
              <a:xfrm>
                <a:off x="9267825" y="4368800"/>
                <a:ext cx="63500" cy="76200"/>
              </a:xfrm>
              <a:custGeom>
                <a:avLst/>
                <a:gdLst>
                  <a:gd name="T0" fmla="*/ 40 w 40"/>
                  <a:gd name="T1" fmla="*/ 38 h 48"/>
                  <a:gd name="T2" fmla="*/ 20 w 40"/>
                  <a:gd name="T3" fmla="*/ 48 h 48"/>
                  <a:gd name="T4" fmla="*/ 0 w 40"/>
                  <a:gd name="T5" fmla="*/ 9 h 48"/>
                  <a:gd name="T6" fmla="*/ 20 w 40"/>
                  <a:gd name="T7" fmla="*/ 0 h 48"/>
                  <a:gd name="T8" fmla="*/ 40 w 40"/>
                  <a:gd name="T9" fmla="*/ 38 h 48"/>
                </a:gdLst>
                <a:ahLst/>
                <a:cxnLst>
                  <a:cxn ang="0">
                    <a:pos x="T0" y="T1"/>
                  </a:cxn>
                  <a:cxn ang="0">
                    <a:pos x="T2" y="T3"/>
                  </a:cxn>
                  <a:cxn ang="0">
                    <a:pos x="T4" y="T5"/>
                  </a:cxn>
                  <a:cxn ang="0">
                    <a:pos x="T6" y="T7"/>
                  </a:cxn>
                  <a:cxn ang="0">
                    <a:pos x="T8" y="T9"/>
                  </a:cxn>
                </a:cxnLst>
                <a:rect l="0" t="0" r="r" b="b"/>
                <a:pathLst>
                  <a:path w="40" h="48">
                    <a:moveTo>
                      <a:pt x="40" y="38"/>
                    </a:moveTo>
                    <a:lnTo>
                      <a:pt x="20" y="48"/>
                    </a:lnTo>
                    <a:lnTo>
                      <a:pt x="0" y="9"/>
                    </a:lnTo>
                    <a:lnTo>
                      <a:pt x="20" y="0"/>
                    </a:lnTo>
                    <a:lnTo>
                      <a:pt x="40" y="38"/>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5" name="íşḷïďe"/>
              <p:cNvSpPr/>
              <p:nvPr/>
            </p:nvSpPr>
            <p:spPr bwMode="auto">
              <a:xfrm>
                <a:off x="8805863" y="4905375"/>
                <a:ext cx="61913" cy="76200"/>
              </a:xfrm>
              <a:custGeom>
                <a:avLst/>
                <a:gdLst>
                  <a:gd name="T0" fmla="*/ 39 w 39"/>
                  <a:gd name="T1" fmla="*/ 37 h 48"/>
                  <a:gd name="T2" fmla="*/ 20 w 39"/>
                  <a:gd name="T3" fmla="*/ 48 h 48"/>
                  <a:gd name="T4" fmla="*/ 0 w 39"/>
                  <a:gd name="T5" fmla="*/ 9 h 48"/>
                  <a:gd name="T6" fmla="*/ 20 w 39"/>
                  <a:gd name="T7" fmla="*/ 0 h 48"/>
                  <a:gd name="T8" fmla="*/ 39 w 39"/>
                  <a:gd name="T9" fmla="*/ 37 h 48"/>
                </a:gdLst>
                <a:ahLst/>
                <a:cxnLst>
                  <a:cxn ang="0">
                    <a:pos x="T0" y="T1"/>
                  </a:cxn>
                  <a:cxn ang="0">
                    <a:pos x="T2" y="T3"/>
                  </a:cxn>
                  <a:cxn ang="0">
                    <a:pos x="T4" y="T5"/>
                  </a:cxn>
                  <a:cxn ang="0">
                    <a:pos x="T6" y="T7"/>
                  </a:cxn>
                  <a:cxn ang="0">
                    <a:pos x="T8" y="T9"/>
                  </a:cxn>
                </a:cxnLst>
                <a:rect l="0" t="0" r="r" b="b"/>
                <a:pathLst>
                  <a:path w="39" h="48">
                    <a:moveTo>
                      <a:pt x="39" y="37"/>
                    </a:moveTo>
                    <a:lnTo>
                      <a:pt x="20" y="48"/>
                    </a:lnTo>
                    <a:lnTo>
                      <a:pt x="0" y="9"/>
                    </a:lnTo>
                    <a:lnTo>
                      <a:pt x="20" y="0"/>
                    </a:lnTo>
                    <a:lnTo>
                      <a:pt x="39" y="37"/>
                    </a:lnTo>
                    <a:close/>
                  </a:path>
                </a:pathLst>
              </a:custGeom>
              <a:solidFill>
                <a:srgbClr val="8F959E"/>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6" name="î$lîḍê"/>
              <p:cNvSpPr/>
              <p:nvPr/>
            </p:nvSpPr>
            <p:spPr bwMode="auto">
              <a:xfrm>
                <a:off x="7207250" y="4945063"/>
                <a:ext cx="341313" cy="274638"/>
              </a:xfrm>
              <a:custGeom>
                <a:avLst/>
                <a:gdLst>
                  <a:gd name="T0" fmla="*/ 90 w 184"/>
                  <a:gd name="T1" fmla="*/ 143 h 148"/>
                  <a:gd name="T2" fmla="*/ 54 w 184"/>
                  <a:gd name="T3" fmla="*/ 137 h 148"/>
                  <a:gd name="T4" fmla="*/ 6 w 184"/>
                  <a:gd name="T5" fmla="*/ 68 h 148"/>
                  <a:gd name="T6" fmla="*/ 10 w 184"/>
                  <a:gd name="T7" fmla="*/ 44 h 148"/>
                  <a:gd name="T8" fmla="*/ 38 w 184"/>
                  <a:gd name="T9" fmla="*/ 12 h 148"/>
                  <a:gd name="T10" fmla="*/ 53 w 184"/>
                  <a:gd name="T11" fmla="*/ 8 h 148"/>
                  <a:gd name="T12" fmla="*/ 132 w 184"/>
                  <a:gd name="T13" fmla="*/ 14 h 148"/>
                  <a:gd name="T14" fmla="*/ 155 w 184"/>
                  <a:gd name="T15" fmla="*/ 25 h 148"/>
                  <a:gd name="T16" fmla="*/ 175 w 184"/>
                  <a:gd name="T17" fmla="*/ 77 h 148"/>
                  <a:gd name="T18" fmla="*/ 164 w 184"/>
                  <a:gd name="T19" fmla="*/ 102 h 148"/>
                  <a:gd name="T20" fmla="*/ 90 w 184"/>
                  <a:gd name="T21" fmla="*/ 1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148">
                    <a:moveTo>
                      <a:pt x="90" y="143"/>
                    </a:moveTo>
                    <a:cubicBezTo>
                      <a:pt x="54" y="137"/>
                      <a:pt x="54" y="137"/>
                      <a:pt x="54" y="137"/>
                    </a:cubicBezTo>
                    <a:cubicBezTo>
                      <a:pt x="22" y="131"/>
                      <a:pt x="0" y="100"/>
                      <a:pt x="6" y="68"/>
                    </a:cubicBezTo>
                    <a:cubicBezTo>
                      <a:pt x="10" y="44"/>
                      <a:pt x="10" y="44"/>
                      <a:pt x="10" y="44"/>
                    </a:cubicBezTo>
                    <a:cubicBezTo>
                      <a:pt x="12" y="29"/>
                      <a:pt x="23" y="17"/>
                      <a:pt x="38" y="12"/>
                    </a:cubicBezTo>
                    <a:cubicBezTo>
                      <a:pt x="53" y="8"/>
                      <a:pt x="53" y="8"/>
                      <a:pt x="53" y="8"/>
                    </a:cubicBezTo>
                    <a:cubicBezTo>
                      <a:pt x="79" y="0"/>
                      <a:pt x="107" y="3"/>
                      <a:pt x="132" y="14"/>
                    </a:cubicBezTo>
                    <a:cubicBezTo>
                      <a:pt x="155" y="25"/>
                      <a:pt x="155" y="25"/>
                      <a:pt x="155" y="25"/>
                    </a:cubicBezTo>
                    <a:cubicBezTo>
                      <a:pt x="175" y="34"/>
                      <a:pt x="184" y="57"/>
                      <a:pt x="175" y="77"/>
                    </a:cubicBezTo>
                    <a:cubicBezTo>
                      <a:pt x="164" y="102"/>
                      <a:pt x="164" y="102"/>
                      <a:pt x="164" y="102"/>
                    </a:cubicBezTo>
                    <a:cubicBezTo>
                      <a:pt x="152" y="132"/>
                      <a:pt x="121" y="148"/>
                      <a:pt x="90" y="143"/>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7" name="îš1ïḑè"/>
              <p:cNvSpPr/>
              <p:nvPr/>
            </p:nvSpPr>
            <p:spPr bwMode="auto">
              <a:xfrm flipH="1" flipV="1">
                <a:off x="7164388" y="5014913"/>
                <a:ext cx="60325" cy="1111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8" name="iṥľíḍè"/>
              <p:cNvSpPr/>
              <p:nvPr/>
            </p:nvSpPr>
            <p:spPr bwMode="auto">
              <a:xfrm>
                <a:off x="7651750" y="5021263"/>
                <a:ext cx="317500" cy="279400"/>
              </a:xfrm>
              <a:custGeom>
                <a:avLst/>
                <a:gdLst>
                  <a:gd name="T0" fmla="*/ 60 w 171"/>
                  <a:gd name="T1" fmla="*/ 138 h 150"/>
                  <a:gd name="T2" fmla="*/ 96 w 171"/>
                  <a:gd name="T3" fmla="*/ 144 h 150"/>
                  <a:gd name="T4" fmla="*/ 165 w 171"/>
                  <a:gd name="T5" fmla="*/ 95 h 150"/>
                  <a:gd name="T6" fmla="*/ 169 w 171"/>
                  <a:gd name="T7" fmla="*/ 71 h 150"/>
                  <a:gd name="T8" fmla="*/ 153 w 171"/>
                  <a:gd name="T9" fmla="*/ 32 h 150"/>
                  <a:gd name="T10" fmla="*/ 140 w 171"/>
                  <a:gd name="T11" fmla="*/ 23 h 150"/>
                  <a:gd name="T12" fmla="*/ 63 w 171"/>
                  <a:gd name="T13" fmla="*/ 2 h 150"/>
                  <a:gd name="T14" fmla="*/ 38 w 171"/>
                  <a:gd name="T15" fmla="*/ 5 h 150"/>
                  <a:gd name="T16" fmla="*/ 2 w 171"/>
                  <a:gd name="T17" fmla="*/ 47 h 150"/>
                  <a:gd name="T18" fmla="*/ 4 w 171"/>
                  <a:gd name="T19" fmla="*/ 75 h 150"/>
                  <a:gd name="T20" fmla="*/ 60 w 171"/>
                  <a:gd name="T21"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50">
                    <a:moveTo>
                      <a:pt x="60" y="138"/>
                    </a:moveTo>
                    <a:cubicBezTo>
                      <a:pt x="96" y="144"/>
                      <a:pt x="96" y="144"/>
                      <a:pt x="96" y="144"/>
                    </a:cubicBezTo>
                    <a:cubicBezTo>
                      <a:pt x="128" y="150"/>
                      <a:pt x="159" y="128"/>
                      <a:pt x="165" y="95"/>
                    </a:cubicBezTo>
                    <a:cubicBezTo>
                      <a:pt x="169" y="71"/>
                      <a:pt x="169" y="71"/>
                      <a:pt x="169" y="71"/>
                    </a:cubicBezTo>
                    <a:cubicBezTo>
                      <a:pt x="171" y="56"/>
                      <a:pt x="165" y="41"/>
                      <a:pt x="153" y="32"/>
                    </a:cubicBezTo>
                    <a:cubicBezTo>
                      <a:pt x="140" y="23"/>
                      <a:pt x="140" y="23"/>
                      <a:pt x="140" y="23"/>
                    </a:cubicBezTo>
                    <a:cubicBezTo>
                      <a:pt x="118" y="7"/>
                      <a:pt x="90" y="0"/>
                      <a:pt x="63" y="2"/>
                    </a:cubicBezTo>
                    <a:cubicBezTo>
                      <a:pt x="38" y="5"/>
                      <a:pt x="38" y="5"/>
                      <a:pt x="38" y="5"/>
                    </a:cubicBezTo>
                    <a:cubicBezTo>
                      <a:pt x="16" y="7"/>
                      <a:pt x="0" y="26"/>
                      <a:pt x="2" y="47"/>
                    </a:cubicBezTo>
                    <a:cubicBezTo>
                      <a:pt x="4" y="75"/>
                      <a:pt x="4" y="75"/>
                      <a:pt x="4" y="75"/>
                    </a:cubicBezTo>
                    <a:cubicBezTo>
                      <a:pt x="6" y="107"/>
                      <a:pt x="29" y="133"/>
                      <a:pt x="60" y="138"/>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29" name="ï$1ídé"/>
              <p:cNvSpPr/>
              <p:nvPr/>
            </p:nvSpPr>
            <p:spPr bwMode="auto">
              <a:xfrm>
                <a:off x="7966075" y="5153025"/>
                <a:ext cx="60325" cy="1111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0" name="iṣļíḍè"/>
              <p:cNvSpPr/>
              <p:nvPr/>
            </p:nvSpPr>
            <p:spPr bwMode="auto">
              <a:xfrm>
                <a:off x="7535863" y="4991100"/>
                <a:ext cx="123825" cy="69850"/>
              </a:xfrm>
              <a:custGeom>
                <a:avLst/>
                <a:gdLst>
                  <a:gd name="T0" fmla="*/ 0 w 67"/>
                  <a:gd name="T1" fmla="*/ 26 h 38"/>
                  <a:gd name="T2" fmla="*/ 67 w 67"/>
                  <a:gd name="T3" fmla="*/ 38 h 38"/>
                </a:gdLst>
                <a:ahLst/>
                <a:cxnLst>
                  <a:cxn ang="0">
                    <a:pos x="T0" y="T1"/>
                  </a:cxn>
                  <a:cxn ang="0">
                    <a:pos x="T2" y="T3"/>
                  </a:cxn>
                </a:cxnLst>
                <a:rect l="0" t="0" r="r" b="b"/>
                <a:pathLst>
                  <a:path w="67" h="38">
                    <a:moveTo>
                      <a:pt x="0" y="26"/>
                    </a:moveTo>
                    <a:cubicBezTo>
                      <a:pt x="0" y="26"/>
                      <a:pt x="40" y="0"/>
                      <a:pt x="67" y="38"/>
                    </a:cubicBezTo>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1" name="îṥlíḍé"/>
              <p:cNvSpPr/>
              <p:nvPr/>
            </p:nvSpPr>
            <p:spPr bwMode="auto">
              <a:xfrm>
                <a:off x="7666038" y="5035550"/>
                <a:ext cx="220663" cy="84138"/>
              </a:xfrm>
              <a:custGeom>
                <a:avLst/>
                <a:gdLst>
                  <a:gd name="T0" fmla="*/ 1 w 119"/>
                  <a:gd name="T1" fmla="*/ 39 h 45"/>
                  <a:gd name="T2" fmla="*/ 1 w 119"/>
                  <a:gd name="T3" fmla="*/ 44 h 45"/>
                  <a:gd name="T4" fmla="*/ 119 w 119"/>
                  <a:gd name="T5" fmla="*/ 15 h 45"/>
                  <a:gd name="T6" fmla="*/ 84 w 119"/>
                  <a:gd name="T7" fmla="*/ 2 h 45"/>
                  <a:gd name="T8" fmla="*/ 56 w 119"/>
                  <a:gd name="T9" fmla="*/ 1 h 45"/>
                  <a:gd name="T10" fmla="*/ 30 w 119"/>
                  <a:gd name="T11" fmla="*/ 4 h 45"/>
                  <a:gd name="T12" fmla="*/ 1 w 119"/>
                  <a:gd name="T13" fmla="*/ 39 h 45"/>
                </a:gdLst>
                <a:ahLst/>
                <a:cxnLst>
                  <a:cxn ang="0">
                    <a:pos x="T0" y="T1"/>
                  </a:cxn>
                  <a:cxn ang="0">
                    <a:pos x="T2" y="T3"/>
                  </a:cxn>
                  <a:cxn ang="0">
                    <a:pos x="T4" y="T5"/>
                  </a:cxn>
                  <a:cxn ang="0">
                    <a:pos x="T6" y="T7"/>
                  </a:cxn>
                  <a:cxn ang="0">
                    <a:pos x="T8" y="T9"/>
                  </a:cxn>
                  <a:cxn ang="0">
                    <a:pos x="T10" y="T11"/>
                  </a:cxn>
                  <a:cxn ang="0">
                    <a:pos x="T12" y="T13"/>
                  </a:cxn>
                </a:cxnLst>
                <a:rect l="0" t="0" r="r" b="b"/>
                <a:pathLst>
                  <a:path w="119" h="45">
                    <a:moveTo>
                      <a:pt x="1" y="39"/>
                    </a:moveTo>
                    <a:cubicBezTo>
                      <a:pt x="1" y="44"/>
                      <a:pt x="1" y="44"/>
                      <a:pt x="1" y="44"/>
                    </a:cubicBezTo>
                    <a:cubicBezTo>
                      <a:pt x="48" y="45"/>
                      <a:pt x="91" y="34"/>
                      <a:pt x="119" y="15"/>
                    </a:cubicBezTo>
                    <a:cubicBezTo>
                      <a:pt x="108" y="9"/>
                      <a:pt x="96" y="5"/>
                      <a:pt x="84" y="2"/>
                    </a:cubicBezTo>
                    <a:cubicBezTo>
                      <a:pt x="75" y="1"/>
                      <a:pt x="65" y="0"/>
                      <a:pt x="56" y="1"/>
                    </a:cubicBezTo>
                    <a:cubicBezTo>
                      <a:pt x="30" y="4"/>
                      <a:pt x="30" y="4"/>
                      <a:pt x="30" y="4"/>
                    </a:cubicBezTo>
                    <a:cubicBezTo>
                      <a:pt x="13" y="6"/>
                      <a:pt x="0" y="21"/>
                      <a:pt x="1"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2" name="ïš1iḍé"/>
              <p:cNvSpPr/>
              <p:nvPr/>
            </p:nvSpPr>
            <p:spPr bwMode="auto">
              <a:xfrm>
                <a:off x="7321550" y="4959350"/>
                <a:ext cx="212725" cy="131763"/>
              </a:xfrm>
              <a:custGeom>
                <a:avLst/>
                <a:gdLst>
                  <a:gd name="T0" fmla="*/ 105 w 114"/>
                  <a:gd name="T1" fmla="*/ 71 h 71"/>
                  <a:gd name="T2" fmla="*/ 107 w 114"/>
                  <a:gd name="T3" fmla="*/ 66 h 71"/>
                  <a:gd name="T4" fmla="*/ 90 w 114"/>
                  <a:gd name="T5" fmla="*/ 23 h 71"/>
                  <a:gd name="T6" fmla="*/ 90 w 114"/>
                  <a:gd name="T7" fmla="*/ 23 h 71"/>
                  <a:gd name="T8" fmla="*/ 67 w 114"/>
                  <a:gd name="T9" fmla="*/ 13 h 71"/>
                  <a:gd name="T10" fmla="*/ 0 w 114"/>
                  <a:gd name="T11" fmla="*/ 5 h 71"/>
                  <a:gd name="T12" fmla="*/ 105 w 114"/>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14" h="71">
                    <a:moveTo>
                      <a:pt x="105" y="71"/>
                    </a:moveTo>
                    <a:cubicBezTo>
                      <a:pt x="107" y="66"/>
                      <a:pt x="107" y="66"/>
                      <a:pt x="107" y="66"/>
                    </a:cubicBezTo>
                    <a:cubicBezTo>
                      <a:pt x="114" y="50"/>
                      <a:pt x="107" y="31"/>
                      <a:pt x="90" y="23"/>
                    </a:cubicBezTo>
                    <a:cubicBezTo>
                      <a:pt x="90" y="23"/>
                      <a:pt x="90" y="23"/>
                      <a:pt x="90" y="23"/>
                    </a:cubicBezTo>
                    <a:cubicBezTo>
                      <a:pt x="67" y="13"/>
                      <a:pt x="67" y="13"/>
                      <a:pt x="67" y="13"/>
                    </a:cubicBezTo>
                    <a:cubicBezTo>
                      <a:pt x="46" y="3"/>
                      <a:pt x="23" y="0"/>
                      <a:pt x="0" y="5"/>
                    </a:cubicBezTo>
                    <a:cubicBezTo>
                      <a:pt x="21" y="33"/>
                      <a:pt x="59" y="57"/>
                      <a:pt x="105"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3" name="íšľïḓè"/>
              <p:cNvSpPr/>
              <p:nvPr/>
            </p:nvSpPr>
            <p:spPr bwMode="auto">
              <a:xfrm>
                <a:off x="6424613" y="3767138"/>
                <a:ext cx="758825" cy="758825"/>
              </a:xfrm>
              <a:prstGeom prst="ellipse">
                <a:avLst/>
              </a:pr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70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4" name="îşļíďé"/>
              <p:cNvSpPr/>
              <p:nvPr/>
            </p:nvSpPr>
            <p:spPr bwMode="auto">
              <a:xfrm>
                <a:off x="6530975" y="3871913"/>
                <a:ext cx="717550" cy="549275"/>
              </a:xfrm>
              <a:custGeom>
                <a:avLst/>
                <a:gdLst>
                  <a:gd name="T0" fmla="*/ 365 w 386"/>
                  <a:gd name="T1" fmla="*/ 126 h 295"/>
                  <a:gd name="T2" fmla="*/ 293 w 386"/>
                  <a:gd name="T3" fmla="*/ 126 h 295"/>
                  <a:gd name="T4" fmla="*/ 147 w 386"/>
                  <a:gd name="T5" fmla="*/ 0 h 295"/>
                  <a:gd name="T6" fmla="*/ 0 w 386"/>
                  <a:gd name="T7" fmla="*/ 148 h 295"/>
                  <a:gd name="T8" fmla="*/ 147 w 386"/>
                  <a:gd name="T9" fmla="*/ 295 h 295"/>
                  <a:gd name="T10" fmla="*/ 293 w 386"/>
                  <a:gd name="T11" fmla="*/ 169 h 295"/>
                  <a:gd name="T12" fmla="*/ 365 w 386"/>
                  <a:gd name="T13" fmla="*/ 169 h 295"/>
                  <a:gd name="T14" fmla="*/ 386 w 386"/>
                  <a:gd name="T15" fmla="*/ 148 h 295"/>
                  <a:gd name="T16" fmla="*/ 365 w 386"/>
                  <a:gd name="T17" fmla="*/ 12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295">
                    <a:moveTo>
                      <a:pt x="365" y="126"/>
                    </a:moveTo>
                    <a:cubicBezTo>
                      <a:pt x="293" y="126"/>
                      <a:pt x="293" y="126"/>
                      <a:pt x="293" y="126"/>
                    </a:cubicBezTo>
                    <a:cubicBezTo>
                      <a:pt x="283" y="55"/>
                      <a:pt x="221" y="0"/>
                      <a:pt x="147" y="0"/>
                    </a:cubicBezTo>
                    <a:cubicBezTo>
                      <a:pt x="66" y="0"/>
                      <a:pt x="0" y="66"/>
                      <a:pt x="0" y="148"/>
                    </a:cubicBezTo>
                    <a:cubicBezTo>
                      <a:pt x="0" y="229"/>
                      <a:pt x="66" y="295"/>
                      <a:pt x="147" y="295"/>
                    </a:cubicBezTo>
                    <a:cubicBezTo>
                      <a:pt x="221" y="295"/>
                      <a:pt x="283" y="240"/>
                      <a:pt x="293" y="169"/>
                    </a:cubicBezTo>
                    <a:cubicBezTo>
                      <a:pt x="365" y="169"/>
                      <a:pt x="365" y="169"/>
                      <a:pt x="365" y="169"/>
                    </a:cubicBezTo>
                    <a:cubicBezTo>
                      <a:pt x="377" y="169"/>
                      <a:pt x="386" y="159"/>
                      <a:pt x="386" y="148"/>
                    </a:cubicBezTo>
                    <a:cubicBezTo>
                      <a:pt x="386" y="136"/>
                      <a:pt x="377" y="126"/>
                      <a:pt x="365" y="126"/>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70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5" name="ïs1íḑê"/>
              <p:cNvSpPr/>
              <p:nvPr/>
            </p:nvSpPr>
            <p:spPr bwMode="auto">
              <a:xfrm>
                <a:off x="6586538" y="3929063"/>
                <a:ext cx="436563" cy="433388"/>
              </a:xfrm>
              <a:prstGeom prst="ellipse">
                <a:avLst/>
              </a:pr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6" name="íśľîḋe"/>
              <p:cNvSpPr/>
              <p:nvPr/>
            </p:nvSpPr>
            <p:spPr bwMode="auto">
              <a:xfrm>
                <a:off x="6599238" y="3941763"/>
                <a:ext cx="344488" cy="342900"/>
              </a:xfrm>
              <a:custGeom>
                <a:avLst/>
                <a:gdLst>
                  <a:gd name="T0" fmla="*/ 185 w 185"/>
                  <a:gd name="T1" fmla="*/ 29 h 184"/>
                  <a:gd name="T2" fmla="*/ 110 w 185"/>
                  <a:gd name="T3" fmla="*/ 0 h 184"/>
                  <a:gd name="T4" fmla="*/ 0 w 185"/>
                  <a:gd name="T5" fmla="*/ 110 h 184"/>
                  <a:gd name="T6" fmla="*/ 29 w 185"/>
                  <a:gd name="T7" fmla="*/ 184 h 184"/>
                  <a:gd name="T8" fmla="*/ 24 w 185"/>
                  <a:gd name="T9" fmla="*/ 147 h 184"/>
                  <a:gd name="T10" fmla="*/ 148 w 185"/>
                  <a:gd name="T11" fmla="*/ 23 h 184"/>
                  <a:gd name="T12" fmla="*/ 185 w 185"/>
                  <a:gd name="T13" fmla="*/ 29 h 184"/>
                </a:gdLst>
                <a:ahLst/>
                <a:cxnLst>
                  <a:cxn ang="0">
                    <a:pos x="T0" y="T1"/>
                  </a:cxn>
                  <a:cxn ang="0">
                    <a:pos x="T2" y="T3"/>
                  </a:cxn>
                  <a:cxn ang="0">
                    <a:pos x="T4" y="T5"/>
                  </a:cxn>
                  <a:cxn ang="0">
                    <a:pos x="T6" y="T7"/>
                  </a:cxn>
                  <a:cxn ang="0">
                    <a:pos x="T8" y="T9"/>
                  </a:cxn>
                  <a:cxn ang="0">
                    <a:pos x="T10" y="T11"/>
                  </a:cxn>
                  <a:cxn ang="0">
                    <a:pos x="T12" y="T13"/>
                  </a:cxn>
                </a:cxnLst>
                <a:rect l="0" t="0" r="r" b="b"/>
                <a:pathLst>
                  <a:path w="185" h="184">
                    <a:moveTo>
                      <a:pt x="185" y="29"/>
                    </a:moveTo>
                    <a:cubicBezTo>
                      <a:pt x="165" y="10"/>
                      <a:pt x="138" y="0"/>
                      <a:pt x="110" y="0"/>
                    </a:cubicBezTo>
                    <a:cubicBezTo>
                      <a:pt x="50" y="0"/>
                      <a:pt x="0" y="49"/>
                      <a:pt x="0" y="110"/>
                    </a:cubicBezTo>
                    <a:cubicBezTo>
                      <a:pt x="0" y="138"/>
                      <a:pt x="11" y="164"/>
                      <a:pt x="29" y="184"/>
                    </a:cubicBezTo>
                    <a:cubicBezTo>
                      <a:pt x="26" y="172"/>
                      <a:pt x="24" y="160"/>
                      <a:pt x="24" y="147"/>
                    </a:cubicBezTo>
                    <a:cubicBezTo>
                      <a:pt x="24" y="79"/>
                      <a:pt x="79" y="23"/>
                      <a:pt x="148" y="23"/>
                    </a:cubicBezTo>
                    <a:cubicBezTo>
                      <a:pt x="160" y="23"/>
                      <a:pt x="173" y="25"/>
                      <a:pt x="185"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7" name="iṣ1ïḍé"/>
              <p:cNvSpPr/>
              <p:nvPr/>
            </p:nvSpPr>
            <p:spPr bwMode="auto">
              <a:xfrm>
                <a:off x="8605838" y="2489200"/>
                <a:ext cx="2268538" cy="1836738"/>
              </a:xfrm>
              <a:custGeom>
                <a:avLst/>
                <a:gdLst>
                  <a:gd name="T0" fmla="*/ 932 w 1220"/>
                  <a:gd name="T1" fmla="*/ 975 h 986"/>
                  <a:gd name="T2" fmla="*/ 41 w 1220"/>
                  <a:gd name="T3" fmla="*/ 627 h 986"/>
                  <a:gd name="T4" fmla="*/ 11 w 1220"/>
                  <a:gd name="T5" fmla="*/ 557 h 986"/>
                  <a:gd name="T6" fmla="*/ 228 w 1220"/>
                  <a:gd name="T7" fmla="*/ 0 h 986"/>
                  <a:gd name="T8" fmla="*/ 1220 w 1220"/>
                  <a:gd name="T9" fmla="*/ 388 h 986"/>
                  <a:gd name="T10" fmla="*/ 1002 w 1220"/>
                  <a:gd name="T11" fmla="*/ 944 h 986"/>
                  <a:gd name="T12" fmla="*/ 932 w 1220"/>
                  <a:gd name="T13" fmla="*/ 975 h 986"/>
                </a:gdLst>
                <a:ahLst/>
                <a:cxnLst>
                  <a:cxn ang="0">
                    <a:pos x="T0" y="T1"/>
                  </a:cxn>
                  <a:cxn ang="0">
                    <a:pos x="T2" y="T3"/>
                  </a:cxn>
                  <a:cxn ang="0">
                    <a:pos x="T4" y="T5"/>
                  </a:cxn>
                  <a:cxn ang="0">
                    <a:pos x="T6" y="T7"/>
                  </a:cxn>
                  <a:cxn ang="0">
                    <a:pos x="T8" y="T9"/>
                  </a:cxn>
                  <a:cxn ang="0">
                    <a:pos x="T10" y="T11"/>
                  </a:cxn>
                  <a:cxn ang="0">
                    <a:pos x="T12" y="T13"/>
                  </a:cxn>
                </a:cxnLst>
                <a:rect l="0" t="0" r="r" b="b"/>
                <a:pathLst>
                  <a:path w="1220" h="986">
                    <a:moveTo>
                      <a:pt x="932" y="975"/>
                    </a:moveTo>
                    <a:cubicBezTo>
                      <a:pt x="41" y="627"/>
                      <a:pt x="41" y="627"/>
                      <a:pt x="41" y="627"/>
                    </a:cubicBezTo>
                    <a:cubicBezTo>
                      <a:pt x="13" y="616"/>
                      <a:pt x="0" y="585"/>
                      <a:pt x="11" y="557"/>
                    </a:cubicBezTo>
                    <a:cubicBezTo>
                      <a:pt x="228" y="0"/>
                      <a:pt x="228" y="0"/>
                      <a:pt x="228" y="0"/>
                    </a:cubicBezTo>
                    <a:cubicBezTo>
                      <a:pt x="1220" y="388"/>
                      <a:pt x="1220" y="388"/>
                      <a:pt x="1220" y="388"/>
                    </a:cubicBezTo>
                    <a:cubicBezTo>
                      <a:pt x="1002" y="944"/>
                      <a:pt x="1002" y="944"/>
                      <a:pt x="1002" y="944"/>
                    </a:cubicBezTo>
                    <a:cubicBezTo>
                      <a:pt x="991" y="972"/>
                      <a:pt x="960" y="986"/>
                      <a:pt x="932" y="975"/>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8" name="íšḷîďè"/>
              <p:cNvSpPr/>
              <p:nvPr/>
            </p:nvSpPr>
            <p:spPr bwMode="auto">
              <a:xfrm>
                <a:off x="9017000" y="2273300"/>
                <a:ext cx="2014538" cy="938213"/>
              </a:xfrm>
              <a:custGeom>
                <a:avLst/>
                <a:gdLst>
                  <a:gd name="T0" fmla="*/ 1170 w 1269"/>
                  <a:gd name="T1" fmla="*/ 591 h 591"/>
                  <a:gd name="T2" fmla="*/ 8 w 1269"/>
                  <a:gd name="T3" fmla="*/ 136 h 591"/>
                  <a:gd name="T4" fmla="*/ 0 w 1269"/>
                  <a:gd name="T5" fmla="*/ 0 h 591"/>
                  <a:gd name="T6" fmla="*/ 1269 w 1269"/>
                  <a:gd name="T7" fmla="*/ 498 h 591"/>
                  <a:gd name="T8" fmla="*/ 1170 w 1269"/>
                  <a:gd name="T9" fmla="*/ 591 h 591"/>
                </a:gdLst>
                <a:ahLst/>
                <a:cxnLst>
                  <a:cxn ang="0">
                    <a:pos x="T0" y="T1"/>
                  </a:cxn>
                  <a:cxn ang="0">
                    <a:pos x="T2" y="T3"/>
                  </a:cxn>
                  <a:cxn ang="0">
                    <a:pos x="T4" y="T5"/>
                  </a:cxn>
                  <a:cxn ang="0">
                    <a:pos x="T6" y="T7"/>
                  </a:cxn>
                  <a:cxn ang="0">
                    <a:pos x="T8" y="T9"/>
                  </a:cxn>
                </a:cxnLst>
                <a:rect l="0" t="0" r="r" b="b"/>
                <a:pathLst>
                  <a:path w="1269" h="591">
                    <a:moveTo>
                      <a:pt x="1170" y="591"/>
                    </a:moveTo>
                    <a:lnTo>
                      <a:pt x="8" y="136"/>
                    </a:lnTo>
                    <a:lnTo>
                      <a:pt x="0" y="0"/>
                    </a:lnTo>
                    <a:lnTo>
                      <a:pt x="1269" y="498"/>
                    </a:lnTo>
                    <a:lnTo>
                      <a:pt x="1170" y="591"/>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39" name="í$ḻiḓè"/>
              <p:cNvSpPr/>
              <p:nvPr/>
            </p:nvSpPr>
            <p:spPr bwMode="auto">
              <a:xfrm>
                <a:off x="9017000" y="2190750"/>
                <a:ext cx="2035175" cy="873125"/>
              </a:xfrm>
              <a:custGeom>
                <a:avLst/>
                <a:gdLst>
                  <a:gd name="T0" fmla="*/ 1050 w 1094"/>
                  <a:gd name="T1" fmla="*/ 392 h 468"/>
                  <a:gd name="T2" fmla="*/ 75 w 1094"/>
                  <a:gd name="T3" fmla="*/ 12 h 468"/>
                  <a:gd name="T4" fmla="*/ 0 w 1094"/>
                  <a:gd name="T5" fmla="*/ 44 h 468"/>
                  <a:gd name="T6" fmla="*/ 0 w 1094"/>
                  <a:gd name="T7" fmla="*/ 44 h 468"/>
                  <a:gd name="T8" fmla="*/ 1083 w 1094"/>
                  <a:gd name="T9" fmla="*/ 468 h 468"/>
                  <a:gd name="T10" fmla="*/ 1083 w 1094"/>
                  <a:gd name="T11" fmla="*/ 468 h 468"/>
                  <a:gd name="T12" fmla="*/ 1050 w 1094"/>
                  <a:gd name="T13" fmla="*/ 392 h 468"/>
                </a:gdLst>
                <a:ahLst/>
                <a:cxnLst>
                  <a:cxn ang="0">
                    <a:pos x="T0" y="T1"/>
                  </a:cxn>
                  <a:cxn ang="0">
                    <a:pos x="T2" y="T3"/>
                  </a:cxn>
                  <a:cxn ang="0">
                    <a:pos x="T4" y="T5"/>
                  </a:cxn>
                  <a:cxn ang="0">
                    <a:pos x="T6" y="T7"/>
                  </a:cxn>
                  <a:cxn ang="0">
                    <a:pos x="T8" y="T9"/>
                  </a:cxn>
                  <a:cxn ang="0">
                    <a:pos x="T10" y="T11"/>
                  </a:cxn>
                  <a:cxn ang="0">
                    <a:pos x="T12" y="T13"/>
                  </a:cxn>
                </a:cxnLst>
                <a:rect l="0" t="0" r="r" b="b"/>
                <a:pathLst>
                  <a:path w="1094" h="468">
                    <a:moveTo>
                      <a:pt x="1050" y="392"/>
                    </a:moveTo>
                    <a:cubicBezTo>
                      <a:pt x="75" y="12"/>
                      <a:pt x="75" y="12"/>
                      <a:pt x="75" y="12"/>
                    </a:cubicBezTo>
                    <a:cubicBezTo>
                      <a:pt x="45" y="0"/>
                      <a:pt x="11" y="15"/>
                      <a:pt x="0" y="44"/>
                    </a:cubicBezTo>
                    <a:cubicBezTo>
                      <a:pt x="0" y="44"/>
                      <a:pt x="0" y="44"/>
                      <a:pt x="0" y="44"/>
                    </a:cubicBezTo>
                    <a:cubicBezTo>
                      <a:pt x="1083" y="468"/>
                      <a:pt x="1083" y="468"/>
                      <a:pt x="1083" y="468"/>
                    </a:cubicBezTo>
                    <a:cubicBezTo>
                      <a:pt x="1083" y="468"/>
                      <a:pt x="1083" y="468"/>
                      <a:pt x="1083" y="468"/>
                    </a:cubicBezTo>
                    <a:cubicBezTo>
                      <a:pt x="1094" y="438"/>
                      <a:pt x="1080" y="404"/>
                      <a:pt x="1050" y="392"/>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0" name="ï$ļîḑè"/>
              <p:cNvSpPr/>
              <p:nvPr/>
            </p:nvSpPr>
            <p:spPr bwMode="auto">
              <a:xfrm>
                <a:off x="9093200" y="2379663"/>
                <a:ext cx="1809750" cy="750888"/>
              </a:xfrm>
              <a:custGeom>
                <a:avLst/>
                <a:gdLst>
                  <a:gd name="T0" fmla="*/ 2 w 1140"/>
                  <a:gd name="T1" fmla="*/ 39 h 473"/>
                  <a:gd name="T2" fmla="*/ 0 w 1140"/>
                  <a:gd name="T3" fmla="*/ 0 h 473"/>
                  <a:gd name="T4" fmla="*/ 1140 w 1140"/>
                  <a:gd name="T5" fmla="*/ 446 h 473"/>
                  <a:gd name="T6" fmla="*/ 1112 w 1140"/>
                  <a:gd name="T7" fmla="*/ 473 h 473"/>
                  <a:gd name="T8" fmla="*/ 2 w 1140"/>
                  <a:gd name="T9" fmla="*/ 39 h 473"/>
                </a:gdLst>
                <a:ahLst/>
                <a:cxnLst>
                  <a:cxn ang="0">
                    <a:pos x="T0" y="T1"/>
                  </a:cxn>
                  <a:cxn ang="0">
                    <a:pos x="T2" y="T3"/>
                  </a:cxn>
                  <a:cxn ang="0">
                    <a:pos x="T4" y="T5"/>
                  </a:cxn>
                  <a:cxn ang="0">
                    <a:pos x="T6" y="T7"/>
                  </a:cxn>
                  <a:cxn ang="0">
                    <a:pos x="T8" y="T9"/>
                  </a:cxn>
                </a:cxnLst>
                <a:rect l="0" t="0" r="r" b="b"/>
                <a:pathLst>
                  <a:path w="1140" h="473">
                    <a:moveTo>
                      <a:pt x="2" y="39"/>
                    </a:moveTo>
                    <a:lnTo>
                      <a:pt x="0" y="0"/>
                    </a:lnTo>
                    <a:lnTo>
                      <a:pt x="1140" y="446"/>
                    </a:lnTo>
                    <a:lnTo>
                      <a:pt x="1112" y="473"/>
                    </a:lnTo>
                    <a:lnTo>
                      <a:pt x="2" y="39"/>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lnSpcReduction="1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1" name="íṡliḓe"/>
              <p:cNvSpPr/>
              <p:nvPr/>
            </p:nvSpPr>
            <p:spPr bwMode="auto">
              <a:xfrm>
                <a:off x="9093200" y="2379663"/>
                <a:ext cx="1809750" cy="750888"/>
              </a:xfrm>
              <a:custGeom>
                <a:avLst/>
                <a:gdLst>
                  <a:gd name="T0" fmla="*/ 2 w 1140"/>
                  <a:gd name="T1" fmla="*/ 39 h 473"/>
                  <a:gd name="T2" fmla="*/ 0 w 1140"/>
                  <a:gd name="T3" fmla="*/ 0 h 473"/>
                  <a:gd name="T4" fmla="*/ 1140 w 1140"/>
                  <a:gd name="T5" fmla="*/ 446 h 473"/>
                  <a:gd name="T6" fmla="*/ 1112 w 1140"/>
                  <a:gd name="T7" fmla="*/ 473 h 473"/>
                  <a:gd name="T8" fmla="*/ 2 w 1140"/>
                  <a:gd name="T9" fmla="*/ 39 h 473"/>
                </a:gdLst>
                <a:ahLst/>
                <a:cxnLst>
                  <a:cxn ang="0">
                    <a:pos x="T0" y="T1"/>
                  </a:cxn>
                  <a:cxn ang="0">
                    <a:pos x="T2" y="T3"/>
                  </a:cxn>
                  <a:cxn ang="0">
                    <a:pos x="T4" y="T5"/>
                  </a:cxn>
                  <a:cxn ang="0">
                    <a:pos x="T6" y="T7"/>
                  </a:cxn>
                  <a:cxn ang="0">
                    <a:pos x="T8" y="T9"/>
                  </a:cxn>
                </a:cxnLst>
                <a:rect l="0" t="0" r="r" b="b"/>
                <a:pathLst>
                  <a:path w="1140" h="473">
                    <a:moveTo>
                      <a:pt x="2" y="39"/>
                    </a:moveTo>
                    <a:lnTo>
                      <a:pt x="0" y="0"/>
                    </a:lnTo>
                    <a:lnTo>
                      <a:pt x="1140" y="446"/>
                    </a:lnTo>
                    <a:lnTo>
                      <a:pt x="1112" y="473"/>
                    </a:lnTo>
                    <a:lnTo>
                      <a:pt x="2" y="39"/>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lnSpcReduction="1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2" name="išļíḓe"/>
              <p:cNvSpPr/>
              <p:nvPr/>
            </p:nvSpPr>
            <p:spPr bwMode="auto">
              <a:xfrm>
                <a:off x="9307513" y="3581400"/>
                <a:ext cx="560388" cy="407988"/>
              </a:xfrm>
              <a:custGeom>
                <a:avLst/>
                <a:gdLst>
                  <a:gd name="T0" fmla="*/ 353 w 353"/>
                  <a:gd name="T1" fmla="*/ 116 h 257"/>
                  <a:gd name="T2" fmla="*/ 55 w 353"/>
                  <a:gd name="T3" fmla="*/ 0 h 257"/>
                  <a:gd name="T4" fmla="*/ 0 w 353"/>
                  <a:gd name="T5" fmla="*/ 139 h 257"/>
                  <a:gd name="T6" fmla="*/ 298 w 353"/>
                  <a:gd name="T7" fmla="*/ 257 h 257"/>
                  <a:gd name="T8" fmla="*/ 353 w 353"/>
                  <a:gd name="T9" fmla="*/ 116 h 257"/>
                </a:gdLst>
                <a:ahLst/>
                <a:cxnLst>
                  <a:cxn ang="0">
                    <a:pos x="T0" y="T1"/>
                  </a:cxn>
                  <a:cxn ang="0">
                    <a:pos x="T2" y="T3"/>
                  </a:cxn>
                  <a:cxn ang="0">
                    <a:pos x="T4" y="T5"/>
                  </a:cxn>
                  <a:cxn ang="0">
                    <a:pos x="T6" y="T7"/>
                  </a:cxn>
                  <a:cxn ang="0">
                    <a:pos x="T8" y="T9"/>
                  </a:cxn>
                </a:cxnLst>
                <a:rect l="0" t="0" r="r" b="b"/>
                <a:pathLst>
                  <a:path w="353" h="257">
                    <a:moveTo>
                      <a:pt x="353" y="116"/>
                    </a:moveTo>
                    <a:lnTo>
                      <a:pt x="55" y="0"/>
                    </a:lnTo>
                    <a:lnTo>
                      <a:pt x="0" y="139"/>
                    </a:lnTo>
                    <a:lnTo>
                      <a:pt x="298" y="257"/>
                    </a:lnTo>
                    <a:lnTo>
                      <a:pt x="353" y="11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40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3" name="íŝļïde"/>
              <p:cNvSpPr/>
              <p:nvPr/>
            </p:nvSpPr>
            <p:spPr bwMode="auto">
              <a:xfrm>
                <a:off x="9334500" y="3733800"/>
                <a:ext cx="153988" cy="61913"/>
              </a:xfrm>
              <a:custGeom>
                <a:avLst/>
                <a:gdLst>
                  <a:gd name="T0" fmla="*/ 0 w 97"/>
                  <a:gd name="T1" fmla="*/ 0 h 39"/>
                  <a:gd name="T2" fmla="*/ 97 w 97"/>
                  <a:gd name="T3" fmla="*/ 39 h 39"/>
                  <a:gd name="T4" fmla="*/ 0 w 97"/>
                  <a:gd name="T5" fmla="*/ 0 h 39"/>
                </a:gdLst>
                <a:ahLst/>
                <a:cxnLst>
                  <a:cxn ang="0">
                    <a:pos x="T0" y="T1"/>
                  </a:cxn>
                  <a:cxn ang="0">
                    <a:pos x="T2" y="T3"/>
                  </a:cxn>
                  <a:cxn ang="0">
                    <a:pos x="T4" y="T5"/>
                  </a:cxn>
                </a:cxnLst>
                <a:rect l="0" t="0" r="r" b="b"/>
                <a:pathLst>
                  <a:path w="97" h="39">
                    <a:moveTo>
                      <a:pt x="0" y="0"/>
                    </a:moveTo>
                    <a:lnTo>
                      <a:pt x="97" y="3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4" name="iṡ1ïḋè"/>
              <p:cNvSpPr/>
              <p:nvPr/>
            </p:nvSpPr>
            <p:spPr bwMode="auto">
              <a:xfrm>
                <a:off x="9334500" y="3733800"/>
                <a:ext cx="153988" cy="6191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5" name="ïśľiḑe"/>
              <p:cNvSpPr/>
              <p:nvPr/>
            </p:nvSpPr>
            <p:spPr bwMode="auto">
              <a:xfrm>
                <a:off x="9653588" y="3859213"/>
                <a:ext cx="153988" cy="58738"/>
              </a:xfrm>
              <a:custGeom>
                <a:avLst/>
                <a:gdLst>
                  <a:gd name="T0" fmla="*/ 0 w 97"/>
                  <a:gd name="T1" fmla="*/ 0 h 37"/>
                  <a:gd name="T2" fmla="*/ 97 w 97"/>
                  <a:gd name="T3" fmla="*/ 37 h 37"/>
                  <a:gd name="T4" fmla="*/ 0 w 97"/>
                  <a:gd name="T5" fmla="*/ 0 h 37"/>
                </a:gdLst>
                <a:ahLst/>
                <a:cxnLst>
                  <a:cxn ang="0">
                    <a:pos x="T0" y="T1"/>
                  </a:cxn>
                  <a:cxn ang="0">
                    <a:pos x="T2" y="T3"/>
                  </a:cxn>
                  <a:cxn ang="0">
                    <a:pos x="T4" y="T5"/>
                  </a:cxn>
                </a:cxnLst>
                <a:rect l="0" t="0" r="r" b="b"/>
                <a:pathLst>
                  <a:path w="97" h="37">
                    <a:moveTo>
                      <a:pt x="0" y="0"/>
                    </a:moveTo>
                    <a:lnTo>
                      <a:pt x="97" y="3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6" name="îṣ1îḍe"/>
              <p:cNvSpPr/>
              <p:nvPr/>
            </p:nvSpPr>
            <p:spPr bwMode="auto">
              <a:xfrm>
                <a:off x="9653588" y="3859213"/>
                <a:ext cx="153988" cy="58738"/>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7" name="íslîḍe"/>
              <p:cNvSpPr/>
              <p:nvPr/>
            </p:nvSpPr>
            <p:spPr bwMode="auto">
              <a:xfrm>
                <a:off x="8890000" y="3206750"/>
                <a:ext cx="130175" cy="128588"/>
              </a:xfrm>
              <a:custGeom>
                <a:avLst/>
                <a:gdLst>
                  <a:gd name="T0" fmla="*/ 82 w 82"/>
                  <a:gd name="T1" fmla="*/ 22 h 81"/>
                  <a:gd name="T2" fmla="*/ 24 w 82"/>
                  <a:gd name="T3" fmla="*/ 0 h 81"/>
                  <a:gd name="T4" fmla="*/ 0 w 82"/>
                  <a:gd name="T5" fmla="*/ 59 h 81"/>
                  <a:gd name="T6" fmla="*/ 59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4" y="0"/>
                    </a:lnTo>
                    <a:lnTo>
                      <a:pt x="0" y="59"/>
                    </a:lnTo>
                    <a:lnTo>
                      <a:pt x="59"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8" name="îšļïḓe"/>
              <p:cNvSpPr/>
              <p:nvPr/>
            </p:nvSpPr>
            <p:spPr bwMode="auto">
              <a:xfrm>
                <a:off x="9048750" y="3268663"/>
                <a:ext cx="128588" cy="128588"/>
              </a:xfrm>
              <a:custGeom>
                <a:avLst/>
                <a:gdLst>
                  <a:gd name="T0" fmla="*/ 81 w 81"/>
                  <a:gd name="T1" fmla="*/ 23 h 81"/>
                  <a:gd name="T2" fmla="*/ 23 w 81"/>
                  <a:gd name="T3" fmla="*/ 0 h 81"/>
                  <a:gd name="T4" fmla="*/ 0 w 81"/>
                  <a:gd name="T5" fmla="*/ 58 h 81"/>
                  <a:gd name="T6" fmla="*/ 58 w 81"/>
                  <a:gd name="T7" fmla="*/ 81 h 81"/>
                  <a:gd name="T8" fmla="*/ 81 w 81"/>
                  <a:gd name="T9" fmla="*/ 23 h 81"/>
                </a:gdLst>
                <a:ahLst/>
                <a:cxnLst>
                  <a:cxn ang="0">
                    <a:pos x="T0" y="T1"/>
                  </a:cxn>
                  <a:cxn ang="0">
                    <a:pos x="T2" y="T3"/>
                  </a:cxn>
                  <a:cxn ang="0">
                    <a:pos x="T4" y="T5"/>
                  </a:cxn>
                  <a:cxn ang="0">
                    <a:pos x="T6" y="T7"/>
                  </a:cxn>
                  <a:cxn ang="0">
                    <a:pos x="T8" y="T9"/>
                  </a:cxn>
                </a:cxnLst>
                <a:rect l="0" t="0" r="r" b="b"/>
                <a:pathLst>
                  <a:path w="81" h="81">
                    <a:moveTo>
                      <a:pt x="81" y="23"/>
                    </a:moveTo>
                    <a:lnTo>
                      <a:pt x="23" y="0"/>
                    </a:lnTo>
                    <a:lnTo>
                      <a:pt x="0" y="58"/>
                    </a:lnTo>
                    <a:lnTo>
                      <a:pt x="58" y="81"/>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9" name="ïş1íḑe"/>
              <p:cNvSpPr/>
              <p:nvPr/>
            </p:nvSpPr>
            <p:spPr bwMode="auto">
              <a:xfrm>
                <a:off x="9205913" y="3328988"/>
                <a:ext cx="758825" cy="376238"/>
              </a:xfrm>
              <a:custGeom>
                <a:avLst/>
                <a:gdLst>
                  <a:gd name="T0" fmla="*/ 420 w 478"/>
                  <a:gd name="T1" fmla="*/ 156 h 237"/>
                  <a:gd name="T2" fmla="*/ 23 w 478"/>
                  <a:gd name="T3" fmla="*/ 0 h 237"/>
                  <a:gd name="T4" fmla="*/ 0 w 478"/>
                  <a:gd name="T5" fmla="*/ 59 h 237"/>
                  <a:gd name="T6" fmla="*/ 398 w 478"/>
                  <a:gd name="T7" fmla="*/ 215 h 237"/>
                  <a:gd name="T8" fmla="*/ 456 w 478"/>
                  <a:gd name="T9" fmla="*/ 237 h 237"/>
                  <a:gd name="T10" fmla="*/ 478 w 478"/>
                  <a:gd name="T11" fmla="*/ 179 h 237"/>
                  <a:gd name="T12" fmla="*/ 420 w 478"/>
                  <a:gd name="T13" fmla="*/ 156 h 237"/>
                </a:gdLst>
                <a:ahLst/>
                <a:cxnLst>
                  <a:cxn ang="0">
                    <a:pos x="T0" y="T1"/>
                  </a:cxn>
                  <a:cxn ang="0">
                    <a:pos x="T2" y="T3"/>
                  </a:cxn>
                  <a:cxn ang="0">
                    <a:pos x="T4" y="T5"/>
                  </a:cxn>
                  <a:cxn ang="0">
                    <a:pos x="T6" y="T7"/>
                  </a:cxn>
                  <a:cxn ang="0">
                    <a:pos x="T8" y="T9"/>
                  </a:cxn>
                  <a:cxn ang="0">
                    <a:pos x="T10" y="T11"/>
                  </a:cxn>
                  <a:cxn ang="0">
                    <a:pos x="T12" y="T13"/>
                  </a:cxn>
                </a:cxnLst>
                <a:rect l="0" t="0" r="r" b="b"/>
                <a:pathLst>
                  <a:path w="478" h="237">
                    <a:moveTo>
                      <a:pt x="420" y="156"/>
                    </a:moveTo>
                    <a:lnTo>
                      <a:pt x="23" y="0"/>
                    </a:lnTo>
                    <a:lnTo>
                      <a:pt x="0" y="59"/>
                    </a:lnTo>
                    <a:lnTo>
                      <a:pt x="398" y="215"/>
                    </a:lnTo>
                    <a:lnTo>
                      <a:pt x="456" y="237"/>
                    </a:lnTo>
                    <a:lnTo>
                      <a:pt x="478" y="179"/>
                    </a:lnTo>
                    <a:lnTo>
                      <a:pt x="420" y="15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40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0" name="iṣlïḋè"/>
              <p:cNvSpPr/>
              <p:nvPr/>
            </p:nvSpPr>
            <p:spPr bwMode="auto">
              <a:xfrm>
                <a:off x="9994900" y="3638550"/>
                <a:ext cx="128588" cy="128588"/>
              </a:xfrm>
              <a:custGeom>
                <a:avLst/>
                <a:gdLst>
                  <a:gd name="T0" fmla="*/ 81 w 81"/>
                  <a:gd name="T1" fmla="*/ 22 h 81"/>
                  <a:gd name="T2" fmla="*/ 22 w 81"/>
                  <a:gd name="T3" fmla="*/ 0 h 81"/>
                  <a:gd name="T4" fmla="*/ 0 w 81"/>
                  <a:gd name="T5" fmla="*/ 59 h 81"/>
                  <a:gd name="T6" fmla="*/ 59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2" y="0"/>
                    </a:lnTo>
                    <a:lnTo>
                      <a:pt x="0" y="59"/>
                    </a:lnTo>
                    <a:lnTo>
                      <a:pt x="59"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1" name="ïSlíďe"/>
              <p:cNvSpPr/>
              <p:nvPr/>
            </p:nvSpPr>
            <p:spPr bwMode="auto">
              <a:xfrm>
                <a:off x="10153650" y="3700463"/>
                <a:ext cx="128588" cy="128588"/>
              </a:xfrm>
              <a:custGeom>
                <a:avLst/>
                <a:gdLst>
                  <a:gd name="T0" fmla="*/ 81 w 81"/>
                  <a:gd name="T1" fmla="*/ 22 h 81"/>
                  <a:gd name="T2" fmla="*/ 22 w 81"/>
                  <a:gd name="T3" fmla="*/ 0 h 81"/>
                  <a:gd name="T4" fmla="*/ 0 w 81"/>
                  <a:gd name="T5" fmla="*/ 58 h 81"/>
                  <a:gd name="T6" fmla="*/ 57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2" y="0"/>
                    </a:lnTo>
                    <a:lnTo>
                      <a:pt x="0" y="58"/>
                    </a:lnTo>
                    <a:lnTo>
                      <a:pt x="57"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2" name="ïŝlíḑê"/>
              <p:cNvSpPr/>
              <p:nvPr/>
            </p:nvSpPr>
            <p:spPr bwMode="auto">
              <a:xfrm>
                <a:off x="8945563" y="3065463"/>
                <a:ext cx="287338" cy="188913"/>
              </a:xfrm>
              <a:custGeom>
                <a:avLst/>
                <a:gdLst>
                  <a:gd name="T0" fmla="*/ 122 w 181"/>
                  <a:gd name="T1" fmla="*/ 38 h 119"/>
                  <a:gd name="T2" fmla="*/ 24 w 181"/>
                  <a:gd name="T3" fmla="*/ 0 h 119"/>
                  <a:gd name="T4" fmla="*/ 0 w 181"/>
                  <a:gd name="T5" fmla="*/ 57 h 119"/>
                  <a:gd name="T6" fmla="*/ 100 w 181"/>
                  <a:gd name="T7" fmla="*/ 97 h 119"/>
                  <a:gd name="T8" fmla="*/ 158 w 181"/>
                  <a:gd name="T9" fmla="*/ 119 h 119"/>
                  <a:gd name="T10" fmla="*/ 181 w 181"/>
                  <a:gd name="T11" fmla="*/ 61 h 119"/>
                  <a:gd name="T12" fmla="*/ 122 w 181"/>
                  <a:gd name="T13" fmla="*/ 38 h 119"/>
                </a:gdLst>
                <a:ahLst/>
                <a:cxnLst>
                  <a:cxn ang="0">
                    <a:pos x="T0" y="T1"/>
                  </a:cxn>
                  <a:cxn ang="0">
                    <a:pos x="T2" y="T3"/>
                  </a:cxn>
                  <a:cxn ang="0">
                    <a:pos x="T4" y="T5"/>
                  </a:cxn>
                  <a:cxn ang="0">
                    <a:pos x="T6" y="T7"/>
                  </a:cxn>
                  <a:cxn ang="0">
                    <a:pos x="T8" y="T9"/>
                  </a:cxn>
                  <a:cxn ang="0">
                    <a:pos x="T10" y="T11"/>
                  </a:cxn>
                  <a:cxn ang="0">
                    <a:pos x="T12" y="T13"/>
                  </a:cxn>
                </a:cxnLst>
                <a:rect l="0" t="0" r="r" b="b"/>
                <a:pathLst>
                  <a:path w="181" h="119">
                    <a:moveTo>
                      <a:pt x="122" y="38"/>
                    </a:moveTo>
                    <a:lnTo>
                      <a:pt x="24" y="0"/>
                    </a:lnTo>
                    <a:lnTo>
                      <a:pt x="0" y="57"/>
                    </a:lnTo>
                    <a:lnTo>
                      <a:pt x="100" y="97"/>
                    </a:lnTo>
                    <a:lnTo>
                      <a:pt x="158" y="119"/>
                    </a:lnTo>
                    <a:lnTo>
                      <a:pt x="181" y="61"/>
                    </a:lnTo>
                    <a:lnTo>
                      <a:pt x="122" y="38"/>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3" name="ïṩḻidè"/>
              <p:cNvSpPr/>
              <p:nvPr/>
            </p:nvSpPr>
            <p:spPr bwMode="auto">
              <a:xfrm>
                <a:off x="9261475" y="3187700"/>
                <a:ext cx="128588" cy="128588"/>
              </a:xfrm>
              <a:custGeom>
                <a:avLst/>
                <a:gdLst>
                  <a:gd name="T0" fmla="*/ 81 w 81"/>
                  <a:gd name="T1" fmla="*/ 22 h 81"/>
                  <a:gd name="T2" fmla="*/ 23 w 81"/>
                  <a:gd name="T3" fmla="*/ 0 h 81"/>
                  <a:gd name="T4" fmla="*/ 0 w 81"/>
                  <a:gd name="T5" fmla="*/ 59 h 81"/>
                  <a:gd name="T6" fmla="*/ 59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3" y="0"/>
                    </a:lnTo>
                    <a:lnTo>
                      <a:pt x="0" y="59"/>
                    </a:lnTo>
                    <a:lnTo>
                      <a:pt x="59"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4" name="ïsľídé"/>
              <p:cNvSpPr/>
              <p:nvPr/>
            </p:nvSpPr>
            <p:spPr bwMode="auto">
              <a:xfrm>
                <a:off x="9418638" y="3249613"/>
                <a:ext cx="130175" cy="128588"/>
              </a:xfrm>
              <a:custGeom>
                <a:avLst/>
                <a:gdLst>
                  <a:gd name="T0" fmla="*/ 82 w 82"/>
                  <a:gd name="T1" fmla="*/ 22 h 81"/>
                  <a:gd name="T2" fmla="*/ 23 w 82"/>
                  <a:gd name="T3" fmla="*/ 0 h 81"/>
                  <a:gd name="T4" fmla="*/ 0 w 82"/>
                  <a:gd name="T5" fmla="*/ 59 h 81"/>
                  <a:gd name="T6" fmla="*/ 58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3" y="0"/>
                    </a:lnTo>
                    <a:lnTo>
                      <a:pt x="0" y="59"/>
                    </a:lnTo>
                    <a:lnTo>
                      <a:pt x="58"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5" name="ïs1ïḍê"/>
              <p:cNvSpPr/>
              <p:nvPr/>
            </p:nvSpPr>
            <p:spPr bwMode="auto">
              <a:xfrm>
                <a:off x="9577388" y="3311525"/>
                <a:ext cx="130175" cy="128588"/>
              </a:xfrm>
              <a:custGeom>
                <a:avLst/>
                <a:gdLst>
                  <a:gd name="T0" fmla="*/ 82 w 82"/>
                  <a:gd name="T1" fmla="*/ 23 h 81"/>
                  <a:gd name="T2" fmla="*/ 23 w 82"/>
                  <a:gd name="T3" fmla="*/ 0 h 81"/>
                  <a:gd name="T4" fmla="*/ 0 w 82"/>
                  <a:gd name="T5" fmla="*/ 58 h 81"/>
                  <a:gd name="T6" fmla="*/ 58 w 82"/>
                  <a:gd name="T7" fmla="*/ 81 h 81"/>
                  <a:gd name="T8" fmla="*/ 82 w 82"/>
                  <a:gd name="T9" fmla="*/ 23 h 81"/>
                </a:gdLst>
                <a:ahLst/>
                <a:cxnLst>
                  <a:cxn ang="0">
                    <a:pos x="T0" y="T1"/>
                  </a:cxn>
                  <a:cxn ang="0">
                    <a:pos x="T2" y="T3"/>
                  </a:cxn>
                  <a:cxn ang="0">
                    <a:pos x="T4" y="T5"/>
                  </a:cxn>
                  <a:cxn ang="0">
                    <a:pos x="T6" y="T7"/>
                  </a:cxn>
                  <a:cxn ang="0">
                    <a:pos x="T8" y="T9"/>
                  </a:cxn>
                </a:cxnLst>
                <a:rect l="0" t="0" r="r" b="b"/>
                <a:pathLst>
                  <a:path w="82" h="81">
                    <a:moveTo>
                      <a:pt x="82" y="23"/>
                    </a:moveTo>
                    <a:lnTo>
                      <a:pt x="23" y="0"/>
                    </a:lnTo>
                    <a:lnTo>
                      <a:pt x="0" y="58"/>
                    </a:lnTo>
                    <a:lnTo>
                      <a:pt x="58" y="81"/>
                    </a:lnTo>
                    <a:lnTo>
                      <a:pt x="82"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6" name="ïśḻïḓè"/>
              <p:cNvSpPr/>
              <p:nvPr/>
            </p:nvSpPr>
            <p:spPr bwMode="auto">
              <a:xfrm>
                <a:off x="10050463" y="3495675"/>
                <a:ext cx="128588" cy="130175"/>
              </a:xfrm>
              <a:custGeom>
                <a:avLst/>
                <a:gdLst>
                  <a:gd name="T0" fmla="*/ 81 w 81"/>
                  <a:gd name="T1" fmla="*/ 23 h 82"/>
                  <a:gd name="T2" fmla="*/ 23 w 81"/>
                  <a:gd name="T3" fmla="*/ 0 h 82"/>
                  <a:gd name="T4" fmla="*/ 0 w 81"/>
                  <a:gd name="T5" fmla="*/ 58 h 82"/>
                  <a:gd name="T6" fmla="*/ 58 w 81"/>
                  <a:gd name="T7" fmla="*/ 82 h 82"/>
                  <a:gd name="T8" fmla="*/ 81 w 81"/>
                  <a:gd name="T9" fmla="*/ 23 h 82"/>
                </a:gdLst>
                <a:ahLst/>
                <a:cxnLst>
                  <a:cxn ang="0">
                    <a:pos x="T0" y="T1"/>
                  </a:cxn>
                  <a:cxn ang="0">
                    <a:pos x="T2" y="T3"/>
                  </a:cxn>
                  <a:cxn ang="0">
                    <a:pos x="T4" y="T5"/>
                  </a:cxn>
                  <a:cxn ang="0">
                    <a:pos x="T6" y="T7"/>
                  </a:cxn>
                  <a:cxn ang="0">
                    <a:pos x="T8" y="T9"/>
                  </a:cxn>
                </a:cxnLst>
                <a:rect l="0" t="0" r="r" b="b"/>
                <a:pathLst>
                  <a:path w="81" h="82">
                    <a:moveTo>
                      <a:pt x="81" y="23"/>
                    </a:moveTo>
                    <a:lnTo>
                      <a:pt x="23" y="0"/>
                    </a:lnTo>
                    <a:lnTo>
                      <a:pt x="0" y="58"/>
                    </a:lnTo>
                    <a:lnTo>
                      <a:pt x="58" y="82"/>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7" name="ï$1íďe"/>
              <p:cNvSpPr/>
              <p:nvPr/>
            </p:nvSpPr>
            <p:spPr bwMode="auto">
              <a:xfrm>
                <a:off x="10207625" y="3559175"/>
                <a:ext cx="130175" cy="128588"/>
              </a:xfrm>
              <a:custGeom>
                <a:avLst/>
                <a:gdLst>
                  <a:gd name="T0" fmla="*/ 82 w 82"/>
                  <a:gd name="T1" fmla="*/ 22 h 81"/>
                  <a:gd name="T2" fmla="*/ 23 w 82"/>
                  <a:gd name="T3" fmla="*/ 0 h 81"/>
                  <a:gd name="T4" fmla="*/ 0 w 82"/>
                  <a:gd name="T5" fmla="*/ 57 h 81"/>
                  <a:gd name="T6" fmla="*/ 58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3" y="0"/>
                    </a:lnTo>
                    <a:lnTo>
                      <a:pt x="0" y="57"/>
                    </a:lnTo>
                    <a:lnTo>
                      <a:pt x="58"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8" name="ïṥľiḑe"/>
              <p:cNvSpPr/>
              <p:nvPr/>
            </p:nvSpPr>
            <p:spPr bwMode="auto">
              <a:xfrm>
                <a:off x="10309225" y="3619500"/>
                <a:ext cx="185738" cy="269875"/>
              </a:xfrm>
              <a:custGeom>
                <a:avLst/>
                <a:gdLst>
                  <a:gd name="T0" fmla="*/ 59 w 117"/>
                  <a:gd name="T1" fmla="*/ 0 h 170"/>
                  <a:gd name="T2" fmla="*/ 35 w 117"/>
                  <a:gd name="T3" fmla="*/ 59 h 170"/>
                  <a:gd name="T4" fmla="*/ 0 w 117"/>
                  <a:gd name="T5" fmla="*/ 148 h 170"/>
                  <a:gd name="T6" fmla="*/ 59 w 117"/>
                  <a:gd name="T7" fmla="*/ 170 h 170"/>
                  <a:gd name="T8" fmla="*/ 94 w 117"/>
                  <a:gd name="T9" fmla="*/ 81 h 170"/>
                  <a:gd name="T10" fmla="*/ 117 w 117"/>
                  <a:gd name="T11" fmla="*/ 23 h 170"/>
                  <a:gd name="T12" fmla="*/ 59 w 117"/>
                  <a:gd name="T13" fmla="*/ 0 h 170"/>
                </a:gdLst>
                <a:ahLst/>
                <a:cxnLst>
                  <a:cxn ang="0">
                    <a:pos x="T0" y="T1"/>
                  </a:cxn>
                  <a:cxn ang="0">
                    <a:pos x="T2" y="T3"/>
                  </a:cxn>
                  <a:cxn ang="0">
                    <a:pos x="T4" y="T5"/>
                  </a:cxn>
                  <a:cxn ang="0">
                    <a:pos x="T6" y="T7"/>
                  </a:cxn>
                  <a:cxn ang="0">
                    <a:pos x="T8" y="T9"/>
                  </a:cxn>
                  <a:cxn ang="0">
                    <a:pos x="T10" y="T11"/>
                  </a:cxn>
                  <a:cxn ang="0">
                    <a:pos x="T12" y="T13"/>
                  </a:cxn>
                </a:cxnLst>
                <a:rect l="0" t="0" r="r" b="b"/>
                <a:pathLst>
                  <a:path w="117" h="170">
                    <a:moveTo>
                      <a:pt x="59" y="0"/>
                    </a:moveTo>
                    <a:lnTo>
                      <a:pt x="35" y="59"/>
                    </a:lnTo>
                    <a:lnTo>
                      <a:pt x="0" y="148"/>
                    </a:lnTo>
                    <a:lnTo>
                      <a:pt x="59" y="170"/>
                    </a:lnTo>
                    <a:lnTo>
                      <a:pt x="94" y="81"/>
                    </a:lnTo>
                    <a:lnTo>
                      <a:pt x="117" y="23"/>
                    </a:lnTo>
                    <a:lnTo>
                      <a:pt x="59" y="0"/>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9" name="i$ľïḋe"/>
              <p:cNvSpPr/>
              <p:nvPr/>
            </p:nvSpPr>
            <p:spPr bwMode="auto">
              <a:xfrm>
                <a:off x="9001125" y="2921000"/>
                <a:ext cx="128588" cy="128588"/>
              </a:xfrm>
              <a:custGeom>
                <a:avLst/>
                <a:gdLst>
                  <a:gd name="T0" fmla="*/ 81 w 81"/>
                  <a:gd name="T1" fmla="*/ 24 h 81"/>
                  <a:gd name="T2" fmla="*/ 23 w 81"/>
                  <a:gd name="T3" fmla="*/ 0 h 81"/>
                  <a:gd name="T4" fmla="*/ 0 w 81"/>
                  <a:gd name="T5" fmla="*/ 59 h 81"/>
                  <a:gd name="T6" fmla="*/ 59 w 81"/>
                  <a:gd name="T7" fmla="*/ 81 h 81"/>
                  <a:gd name="T8" fmla="*/ 81 w 81"/>
                  <a:gd name="T9" fmla="*/ 24 h 81"/>
                </a:gdLst>
                <a:ahLst/>
                <a:cxnLst>
                  <a:cxn ang="0">
                    <a:pos x="T0" y="T1"/>
                  </a:cxn>
                  <a:cxn ang="0">
                    <a:pos x="T2" y="T3"/>
                  </a:cxn>
                  <a:cxn ang="0">
                    <a:pos x="T4" y="T5"/>
                  </a:cxn>
                  <a:cxn ang="0">
                    <a:pos x="T6" y="T7"/>
                  </a:cxn>
                  <a:cxn ang="0">
                    <a:pos x="T8" y="T9"/>
                  </a:cxn>
                </a:cxnLst>
                <a:rect l="0" t="0" r="r" b="b"/>
                <a:pathLst>
                  <a:path w="81" h="81">
                    <a:moveTo>
                      <a:pt x="81" y="24"/>
                    </a:moveTo>
                    <a:lnTo>
                      <a:pt x="23" y="0"/>
                    </a:lnTo>
                    <a:lnTo>
                      <a:pt x="0" y="59"/>
                    </a:lnTo>
                    <a:lnTo>
                      <a:pt x="59" y="81"/>
                    </a:lnTo>
                    <a:lnTo>
                      <a:pt x="81"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0" name="ïṩḻîḑé"/>
              <p:cNvSpPr/>
              <p:nvPr/>
            </p:nvSpPr>
            <p:spPr bwMode="auto">
              <a:xfrm>
                <a:off x="9159875" y="2982913"/>
                <a:ext cx="128588" cy="130175"/>
              </a:xfrm>
              <a:custGeom>
                <a:avLst/>
                <a:gdLst>
                  <a:gd name="T0" fmla="*/ 81 w 81"/>
                  <a:gd name="T1" fmla="*/ 24 h 82"/>
                  <a:gd name="T2" fmla="*/ 22 w 81"/>
                  <a:gd name="T3" fmla="*/ 0 h 82"/>
                  <a:gd name="T4" fmla="*/ 0 w 81"/>
                  <a:gd name="T5" fmla="*/ 59 h 82"/>
                  <a:gd name="T6" fmla="*/ 59 w 81"/>
                  <a:gd name="T7" fmla="*/ 82 h 82"/>
                  <a:gd name="T8" fmla="*/ 81 w 81"/>
                  <a:gd name="T9" fmla="*/ 24 h 82"/>
                </a:gdLst>
                <a:ahLst/>
                <a:cxnLst>
                  <a:cxn ang="0">
                    <a:pos x="T0" y="T1"/>
                  </a:cxn>
                  <a:cxn ang="0">
                    <a:pos x="T2" y="T3"/>
                  </a:cxn>
                  <a:cxn ang="0">
                    <a:pos x="T4" y="T5"/>
                  </a:cxn>
                  <a:cxn ang="0">
                    <a:pos x="T6" y="T7"/>
                  </a:cxn>
                  <a:cxn ang="0">
                    <a:pos x="T8" y="T9"/>
                  </a:cxn>
                </a:cxnLst>
                <a:rect l="0" t="0" r="r" b="b"/>
                <a:pathLst>
                  <a:path w="81" h="82">
                    <a:moveTo>
                      <a:pt x="81" y="24"/>
                    </a:moveTo>
                    <a:lnTo>
                      <a:pt x="22" y="0"/>
                    </a:lnTo>
                    <a:lnTo>
                      <a:pt x="0" y="59"/>
                    </a:lnTo>
                    <a:lnTo>
                      <a:pt x="59" y="82"/>
                    </a:lnTo>
                    <a:lnTo>
                      <a:pt x="81"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1" name="işlíḑè"/>
              <p:cNvSpPr/>
              <p:nvPr/>
            </p:nvSpPr>
            <p:spPr bwMode="auto">
              <a:xfrm>
                <a:off x="9318625" y="3044825"/>
                <a:ext cx="127000" cy="130175"/>
              </a:xfrm>
              <a:custGeom>
                <a:avLst/>
                <a:gdLst>
                  <a:gd name="T0" fmla="*/ 80 w 80"/>
                  <a:gd name="T1" fmla="*/ 23 h 82"/>
                  <a:gd name="T2" fmla="*/ 22 w 80"/>
                  <a:gd name="T3" fmla="*/ 0 h 82"/>
                  <a:gd name="T4" fmla="*/ 0 w 80"/>
                  <a:gd name="T5" fmla="*/ 58 h 82"/>
                  <a:gd name="T6" fmla="*/ 57 w 80"/>
                  <a:gd name="T7" fmla="*/ 82 h 82"/>
                  <a:gd name="T8" fmla="*/ 80 w 80"/>
                  <a:gd name="T9" fmla="*/ 23 h 82"/>
                </a:gdLst>
                <a:ahLst/>
                <a:cxnLst>
                  <a:cxn ang="0">
                    <a:pos x="T0" y="T1"/>
                  </a:cxn>
                  <a:cxn ang="0">
                    <a:pos x="T2" y="T3"/>
                  </a:cxn>
                  <a:cxn ang="0">
                    <a:pos x="T4" y="T5"/>
                  </a:cxn>
                  <a:cxn ang="0">
                    <a:pos x="T6" y="T7"/>
                  </a:cxn>
                  <a:cxn ang="0">
                    <a:pos x="T8" y="T9"/>
                  </a:cxn>
                </a:cxnLst>
                <a:rect l="0" t="0" r="r" b="b"/>
                <a:pathLst>
                  <a:path w="80" h="82">
                    <a:moveTo>
                      <a:pt x="80" y="23"/>
                    </a:moveTo>
                    <a:lnTo>
                      <a:pt x="22" y="0"/>
                    </a:lnTo>
                    <a:lnTo>
                      <a:pt x="0" y="58"/>
                    </a:lnTo>
                    <a:lnTo>
                      <a:pt x="57" y="82"/>
                    </a:lnTo>
                    <a:lnTo>
                      <a:pt x="80"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2" name="isḷîdê"/>
              <p:cNvSpPr/>
              <p:nvPr/>
            </p:nvSpPr>
            <p:spPr bwMode="auto">
              <a:xfrm>
                <a:off x="9474200" y="3106738"/>
                <a:ext cx="130175" cy="130175"/>
              </a:xfrm>
              <a:custGeom>
                <a:avLst/>
                <a:gdLst>
                  <a:gd name="T0" fmla="*/ 82 w 82"/>
                  <a:gd name="T1" fmla="*/ 23 h 82"/>
                  <a:gd name="T2" fmla="*/ 23 w 82"/>
                  <a:gd name="T3" fmla="*/ 0 h 82"/>
                  <a:gd name="T4" fmla="*/ 0 w 82"/>
                  <a:gd name="T5" fmla="*/ 58 h 82"/>
                  <a:gd name="T6" fmla="*/ 59 w 82"/>
                  <a:gd name="T7" fmla="*/ 82 h 82"/>
                  <a:gd name="T8" fmla="*/ 82 w 82"/>
                  <a:gd name="T9" fmla="*/ 23 h 82"/>
                </a:gdLst>
                <a:ahLst/>
                <a:cxnLst>
                  <a:cxn ang="0">
                    <a:pos x="T0" y="T1"/>
                  </a:cxn>
                  <a:cxn ang="0">
                    <a:pos x="T2" y="T3"/>
                  </a:cxn>
                  <a:cxn ang="0">
                    <a:pos x="T4" y="T5"/>
                  </a:cxn>
                  <a:cxn ang="0">
                    <a:pos x="T6" y="T7"/>
                  </a:cxn>
                  <a:cxn ang="0">
                    <a:pos x="T8" y="T9"/>
                  </a:cxn>
                </a:cxnLst>
                <a:rect l="0" t="0" r="r" b="b"/>
                <a:pathLst>
                  <a:path w="82" h="82">
                    <a:moveTo>
                      <a:pt x="82" y="23"/>
                    </a:moveTo>
                    <a:lnTo>
                      <a:pt x="23" y="0"/>
                    </a:lnTo>
                    <a:lnTo>
                      <a:pt x="0" y="58"/>
                    </a:lnTo>
                    <a:lnTo>
                      <a:pt x="59" y="82"/>
                    </a:lnTo>
                    <a:lnTo>
                      <a:pt x="82"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3" name="iṡlíḑé"/>
              <p:cNvSpPr/>
              <p:nvPr/>
            </p:nvSpPr>
            <p:spPr bwMode="auto">
              <a:xfrm>
                <a:off x="9632950" y="3168650"/>
                <a:ext cx="128588" cy="128588"/>
              </a:xfrm>
              <a:custGeom>
                <a:avLst/>
                <a:gdLst>
                  <a:gd name="T0" fmla="*/ 81 w 81"/>
                  <a:gd name="T1" fmla="*/ 23 h 81"/>
                  <a:gd name="T2" fmla="*/ 23 w 81"/>
                  <a:gd name="T3" fmla="*/ 0 h 81"/>
                  <a:gd name="T4" fmla="*/ 0 w 81"/>
                  <a:gd name="T5" fmla="*/ 58 h 81"/>
                  <a:gd name="T6" fmla="*/ 58 w 81"/>
                  <a:gd name="T7" fmla="*/ 81 h 81"/>
                  <a:gd name="T8" fmla="*/ 81 w 81"/>
                  <a:gd name="T9" fmla="*/ 23 h 81"/>
                </a:gdLst>
                <a:ahLst/>
                <a:cxnLst>
                  <a:cxn ang="0">
                    <a:pos x="T0" y="T1"/>
                  </a:cxn>
                  <a:cxn ang="0">
                    <a:pos x="T2" y="T3"/>
                  </a:cxn>
                  <a:cxn ang="0">
                    <a:pos x="T4" y="T5"/>
                  </a:cxn>
                  <a:cxn ang="0">
                    <a:pos x="T6" y="T7"/>
                  </a:cxn>
                  <a:cxn ang="0">
                    <a:pos x="T8" y="T9"/>
                  </a:cxn>
                </a:cxnLst>
                <a:rect l="0" t="0" r="r" b="b"/>
                <a:pathLst>
                  <a:path w="81" h="81">
                    <a:moveTo>
                      <a:pt x="81" y="23"/>
                    </a:moveTo>
                    <a:lnTo>
                      <a:pt x="23" y="0"/>
                    </a:lnTo>
                    <a:lnTo>
                      <a:pt x="0" y="58"/>
                    </a:lnTo>
                    <a:lnTo>
                      <a:pt x="58" y="81"/>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4" name="íšļiḓe"/>
              <p:cNvSpPr/>
              <p:nvPr/>
            </p:nvSpPr>
            <p:spPr bwMode="auto">
              <a:xfrm>
                <a:off x="9790113" y="3230563"/>
                <a:ext cx="128588" cy="128588"/>
              </a:xfrm>
              <a:custGeom>
                <a:avLst/>
                <a:gdLst>
                  <a:gd name="T0" fmla="*/ 81 w 81"/>
                  <a:gd name="T1" fmla="*/ 22 h 81"/>
                  <a:gd name="T2" fmla="*/ 23 w 81"/>
                  <a:gd name="T3" fmla="*/ 0 h 81"/>
                  <a:gd name="T4" fmla="*/ 0 w 81"/>
                  <a:gd name="T5" fmla="*/ 59 h 81"/>
                  <a:gd name="T6" fmla="*/ 59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3" y="0"/>
                    </a:lnTo>
                    <a:lnTo>
                      <a:pt x="0" y="59"/>
                    </a:lnTo>
                    <a:lnTo>
                      <a:pt x="59"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5" name="íS1ïḓè"/>
              <p:cNvSpPr/>
              <p:nvPr/>
            </p:nvSpPr>
            <p:spPr bwMode="auto">
              <a:xfrm>
                <a:off x="9734550" y="3292475"/>
                <a:ext cx="342900" cy="271463"/>
              </a:xfrm>
              <a:custGeom>
                <a:avLst/>
                <a:gdLst>
                  <a:gd name="T0" fmla="*/ 157 w 216"/>
                  <a:gd name="T1" fmla="*/ 0 h 171"/>
                  <a:gd name="T2" fmla="*/ 122 w 216"/>
                  <a:gd name="T3" fmla="*/ 89 h 171"/>
                  <a:gd name="T4" fmla="*/ 81 w 216"/>
                  <a:gd name="T5" fmla="*/ 74 h 171"/>
                  <a:gd name="T6" fmla="*/ 24 w 216"/>
                  <a:gd name="T7" fmla="*/ 50 h 171"/>
                  <a:gd name="T8" fmla="*/ 0 w 216"/>
                  <a:gd name="T9" fmla="*/ 109 h 171"/>
                  <a:gd name="T10" fmla="*/ 59 w 216"/>
                  <a:gd name="T11" fmla="*/ 132 h 171"/>
                  <a:gd name="T12" fmla="*/ 100 w 216"/>
                  <a:gd name="T13" fmla="*/ 148 h 171"/>
                  <a:gd name="T14" fmla="*/ 158 w 216"/>
                  <a:gd name="T15" fmla="*/ 171 h 171"/>
                  <a:gd name="T16" fmla="*/ 181 w 216"/>
                  <a:gd name="T17" fmla="*/ 112 h 171"/>
                  <a:gd name="T18" fmla="*/ 216 w 216"/>
                  <a:gd name="T19" fmla="*/ 22 h 171"/>
                  <a:gd name="T20" fmla="*/ 157 w 216"/>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 h="171">
                    <a:moveTo>
                      <a:pt x="157" y="0"/>
                    </a:moveTo>
                    <a:lnTo>
                      <a:pt x="122" y="89"/>
                    </a:lnTo>
                    <a:lnTo>
                      <a:pt x="81" y="74"/>
                    </a:lnTo>
                    <a:lnTo>
                      <a:pt x="24" y="50"/>
                    </a:lnTo>
                    <a:lnTo>
                      <a:pt x="0" y="109"/>
                    </a:lnTo>
                    <a:lnTo>
                      <a:pt x="59" y="132"/>
                    </a:lnTo>
                    <a:lnTo>
                      <a:pt x="100" y="148"/>
                    </a:lnTo>
                    <a:lnTo>
                      <a:pt x="158" y="171"/>
                    </a:lnTo>
                    <a:lnTo>
                      <a:pt x="181" y="112"/>
                    </a:lnTo>
                    <a:lnTo>
                      <a:pt x="216" y="22"/>
                    </a:lnTo>
                    <a:lnTo>
                      <a:pt x="157" y="0"/>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6" name="íṡḷíḍê"/>
              <p:cNvSpPr/>
              <p:nvPr/>
            </p:nvSpPr>
            <p:spPr bwMode="auto">
              <a:xfrm>
                <a:off x="10104438" y="3354388"/>
                <a:ext cx="130175" cy="128588"/>
              </a:xfrm>
              <a:custGeom>
                <a:avLst/>
                <a:gdLst>
                  <a:gd name="T0" fmla="*/ 82 w 82"/>
                  <a:gd name="T1" fmla="*/ 22 h 81"/>
                  <a:gd name="T2" fmla="*/ 24 w 82"/>
                  <a:gd name="T3" fmla="*/ 0 h 81"/>
                  <a:gd name="T4" fmla="*/ 0 w 82"/>
                  <a:gd name="T5" fmla="*/ 58 h 81"/>
                  <a:gd name="T6" fmla="*/ 59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4" y="0"/>
                    </a:lnTo>
                    <a:lnTo>
                      <a:pt x="0" y="58"/>
                    </a:lnTo>
                    <a:lnTo>
                      <a:pt x="59"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7" name="ïśḻidè"/>
              <p:cNvSpPr/>
              <p:nvPr/>
            </p:nvSpPr>
            <p:spPr bwMode="auto">
              <a:xfrm>
                <a:off x="10263188" y="3414713"/>
                <a:ext cx="130175" cy="128588"/>
              </a:xfrm>
              <a:custGeom>
                <a:avLst/>
                <a:gdLst>
                  <a:gd name="T0" fmla="*/ 82 w 82"/>
                  <a:gd name="T1" fmla="*/ 24 h 81"/>
                  <a:gd name="T2" fmla="*/ 23 w 82"/>
                  <a:gd name="T3" fmla="*/ 0 h 81"/>
                  <a:gd name="T4" fmla="*/ 0 w 82"/>
                  <a:gd name="T5" fmla="*/ 59 h 81"/>
                  <a:gd name="T6" fmla="*/ 59 w 82"/>
                  <a:gd name="T7" fmla="*/ 81 h 81"/>
                  <a:gd name="T8" fmla="*/ 82 w 82"/>
                  <a:gd name="T9" fmla="*/ 24 h 81"/>
                </a:gdLst>
                <a:ahLst/>
                <a:cxnLst>
                  <a:cxn ang="0">
                    <a:pos x="T0" y="T1"/>
                  </a:cxn>
                  <a:cxn ang="0">
                    <a:pos x="T2" y="T3"/>
                  </a:cxn>
                  <a:cxn ang="0">
                    <a:pos x="T4" y="T5"/>
                  </a:cxn>
                  <a:cxn ang="0">
                    <a:pos x="T6" y="T7"/>
                  </a:cxn>
                  <a:cxn ang="0">
                    <a:pos x="T8" y="T9"/>
                  </a:cxn>
                </a:cxnLst>
                <a:rect l="0" t="0" r="r" b="b"/>
                <a:pathLst>
                  <a:path w="82" h="81">
                    <a:moveTo>
                      <a:pt x="82" y="24"/>
                    </a:moveTo>
                    <a:lnTo>
                      <a:pt x="23" y="0"/>
                    </a:lnTo>
                    <a:lnTo>
                      <a:pt x="0" y="59"/>
                    </a:lnTo>
                    <a:lnTo>
                      <a:pt x="59" y="81"/>
                    </a:lnTo>
                    <a:lnTo>
                      <a:pt x="82"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8" name="íṥ1îḑê"/>
              <p:cNvSpPr/>
              <p:nvPr/>
            </p:nvSpPr>
            <p:spPr bwMode="auto">
              <a:xfrm>
                <a:off x="10421938" y="3476625"/>
                <a:ext cx="127000" cy="130175"/>
              </a:xfrm>
              <a:custGeom>
                <a:avLst/>
                <a:gdLst>
                  <a:gd name="T0" fmla="*/ 80 w 80"/>
                  <a:gd name="T1" fmla="*/ 23 h 82"/>
                  <a:gd name="T2" fmla="*/ 23 w 80"/>
                  <a:gd name="T3" fmla="*/ 0 h 82"/>
                  <a:gd name="T4" fmla="*/ 0 w 80"/>
                  <a:gd name="T5" fmla="*/ 59 h 82"/>
                  <a:gd name="T6" fmla="*/ 58 w 80"/>
                  <a:gd name="T7" fmla="*/ 82 h 82"/>
                  <a:gd name="T8" fmla="*/ 80 w 80"/>
                  <a:gd name="T9" fmla="*/ 23 h 82"/>
                </a:gdLst>
                <a:ahLst/>
                <a:cxnLst>
                  <a:cxn ang="0">
                    <a:pos x="T0" y="T1"/>
                  </a:cxn>
                  <a:cxn ang="0">
                    <a:pos x="T2" y="T3"/>
                  </a:cxn>
                  <a:cxn ang="0">
                    <a:pos x="T4" y="T5"/>
                  </a:cxn>
                  <a:cxn ang="0">
                    <a:pos x="T6" y="T7"/>
                  </a:cxn>
                  <a:cxn ang="0">
                    <a:pos x="T8" y="T9"/>
                  </a:cxn>
                </a:cxnLst>
                <a:rect l="0" t="0" r="r" b="b"/>
                <a:pathLst>
                  <a:path w="80" h="82">
                    <a:moveTo>
                      <a:pt x="80" y="23"/>
                    </a:moveTo>
                    <a:lnTo>
                      <a:pt x="23" y="0"/>
                    </a:lnTo>
                    <a:lnTo>
                      <a:pt x="0" y="59"/>
                    </a:lnTo>
                    <a:lnTo>
                      <a:pt x="58" y="82"/>
                    </a:lnTo>
                    <a:lnTo>
                      <a:pt x="80"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69" name="ïṣḻíḋé"/>
              <p:cNvSpPr/>
              <p:nvPr/>
            </p:nvSpPr>
            <p:spPr bwMode="auto">
              <a:xfrm>
                <a:off x="9058275" y="2779713"/>
                <a:ext cx="285750" cy="190500"/>
              </a:xfrm>
              <a:custGeom>
                <a:avLst/>
                <a:gdLst>
                  <a:gd name="T0" fmla="*/ 121 w 180"/>
                  <a:gd name="T1" fmla="*/ 39 h 120"/>
                  <a:gd name="T2" fmla="*/ 22 w 180"/>
                  <a:gd name="T3" fmla="*/ 0 h 120"/>
                  <a:gd name="T4" fmla="*/ 0 w 180"/>
                  <a:gd name="T5" fmla="*/ 58 h 120"/>
                  <a:gd name="T6" fmla="*/ 99 w 180"/>
                  <a:gd name="T7" fmla="*/ 98 h 120"/>
                  <a:gd name="T8" fmla="*/ 158 w 180"/>
                  <a:gd name="T9" fmla="*/ 120 h 120"/>
                  <a:gd name="T10" fmla="*/ 180 w 180"/>
                  <a:gd name="T11" fmla="*/ 61 h 120"/>
                  <a:gd name="T12" fmla="*/ 121 w 180"/>
                  <a:gd name="T13" fmla="*/ 39 h 120"/>
                </a:gdLst>
                <a:ahLst/>
                <a:cxnLst>
                  <a:cxn ang="0">
                    <a:pos x="T0" y="T1"/>
                  </a:cxn>
                  <a:cxn ang="0">
                    <a:pos x="T2" y="T3"/>
                  </a:cxn>
                  <a:cxn ang="0">
                    <a:pos x="T4" y="T5"/>
                  </a:cxn>
                  <a:cxn ang="0">
                    <a:pos x="T6" y="T7"/>
                  </a:cxn>
                  <a:cxn ang="0">
                    <a:pos x="T8" y="T9"/>
                  </a:cxn>
                  <a:cxn ang="0">
                    <a:pos x="T10" y="T11"/>
                  </a:cxn>
                  <a:cxn ang="0">
                    <a:pos x="T12" y="T13"/>
                  </a:cxn>
                </a:cxnLst>
                <a:rect l="0" t="0" r="r" b="b"/>
                <a:pathLst>
                  <a:path w="180" h="120">
                    <a:moveTo>
                      <a:pt x="121" y="39"/>
                    </a:moveTo>
                    <a:lnTo>
                      <a:pt x="22" y="0"/>
                    </a:lnTo>
                    <a:lnTo>
                      <a:pt x="0" y="58"/>
                    </a:lnTo>
                    <a:lnTo>
                      <a:pt x="99" y="98"/>
                    </a:lnTo>
                    <a:lnTo>
                      <a:pt x="158" y="120"/>
                    </a:lnTo>
                    <a:lnTo>
                      <a:pt x="180" y="61"/>
                    </a:lnTo>
                    <a:lnTo>
                      <a:pt x="121" y="39"/>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0" name="iSlidé"/>
              <p:cNvSpPr/>
              <p:nvPr/>
            </p:nvSpPr>
            <p:spPr bwMode="auto">
              <a:xfrm>
                <a:off x="9372600" y="2903538"/>
                <a:ext cx="130175" cy="128588"/>
              </a:xfrm>
              <a:custGeom>
                <a:avLst/>
                <a:gdLst>
                  <a:gd name="T0" fmla="*/ 82 w 82"/>
                  <a:gd name="T1" fmla="*/ 22 h 81"/>
                  <a:gd name="T2" fmla="*/ 23 w 82"/>
                  <a:gd name="T3" fmla="*/ 0 h 81"/>
                  <a:gd name="T4" fmla="*/ 0 w 82"/>
                  <a:gd name="T5" fmla="*/ 58 h 81"/>
                  <a:gd name="T6" fmla="*/ 58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3" y="0"/>
                    </a:lnTo>
                    <a:lnTo>
                      <a:pt x="0" y="58"/>
                    </a:lnTo>
                    <a:lnTo>
                      <a:pt x="58"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1" name="iślíḋê"/>
              <p:cNvSpPr/>
              <p:nvPr/>
            </p:nvSpPr>
            <p:spPr bwMode="auto">
              <a:xfrm>
                <a:off x="9529763" y="2963863"/>
                <a:ext cx="130175" cy="128588"/>
              </a:xfrm>
              <a:custGeom>
                <a:avLst/>
                <a:gdLst>
                  <a:gd name="T0" fmla="*/ 82 w 82"/>
                  <a:gd name="T1" fmla="*/ 23 h 81"/>
                  <a:gd name="T2" fmla="*/ 24 w 82"/>
                  <a:gd name="T3" fmla="*/ 0 h 81"/>
                  <a:gd name="T4" fmla="*/ 0 w 82"/>
                  <a:gd name="T5" fmla="*/ 59 h 81"/>
                  <a:gd name="T6" fmla="*/ 59 w 82"/>
                  <a:gd name="T7" fmla="*/ 81 h 81"/>
                  <a:gd name="T8" fmla="*/ 82 w 82"/>
                  <a:gd name="T9" fmla="*/ 23 h 81"/>
                </a:gdLst>
                <a:ahLst/>
                <a:cxnLst>
                  <a:cxn ang="0">
                    <a:pos x="T0" y="T1"/>
                  </a:cxn>
                  <a:cxn ang="0">
                    <a:pos x="T2" y="T3"/>
                  </a:cxn>
                  <a:cxn ang="0">
                    <a:pos x="T4" y="T5"/>
                  </a:cxn>
                  <a:cxn ang="0">
                    <a:pos x="T6" y="T7"/>
                  </a:cxn>
                  <a:cxn ang="0">
                    <a:pos x="T8" y="T9"/>
                  </a:cxn>
                </a:cxnLst>
                <a:rect l="0" t="0" r="r" b="b"/>
                <a:pathLst>
                  <a:path w="82" h="81">
                    <a:moveTo>
                      <a:pt x="82" y="23"/>
                    </a:moveTo>
                    <a:lnTo>
                      <a:pt x="24" y="0"/>
                    </a:lnTo>
                    <a:lnTo>
                      <a:pt x="0" y="59"/>
                    </a:lnTo>
                    <a:lnTo>
                      <a:pt x="59" y="81"/>
                    </a:lnTo>
                    <a:lnTo>
                      <a:pt x="82"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2" name="išḻíḍe"/>
              <p:cNvSpPr/>
              <p:nvPr/>
            </p:nvSpPr>
            <p:spPr bwMode="auto">
              <a:xfrm>
                <a:off x="9688513" y="3025775"/>
                <a:ext cx="128588" cy="128588"/>
              </a:xfrm>
              <a:custGeom>
                <a:avLst/>
                <a:gdLst>
                  <a:gd name="T0" fmla="*/ 81 w 81"/>
                  <a:gd name="T1" fmla="*/ 24 h 81"/>
                  <a:gd name="T2" fmla="*/ 22 w 81"/>
                  <a:gd name="T3" fmla="*/ 0 h 81"/>
                  <a:gd name="T4" fmla="*/ 0 w 81"/>
                  <a:gd name="T5" fmla="*/ 59 h 81"/>
                  <a:gd name="T6" fmla="*/ 58 w 81"/>
                  <a:gd name="T7" fmla="*/ 81 h 81"/>
                  <a:gd name="T8" fmla="*/ 81 w 81"/>
                  <a:gd name="T9" fmla="*/ 24 h 81"/>
                </a:gdLst>
                <a:ahLst/>
                <a:cxnLst>
                  <a:cxn ang="0">
                    <a:pos x="T0" y="T1"/>
                  </a:cxn>
                  <a:cxn ang="0">
                    <a:pos x="T2" y="T3"/>
                  </a:cxn>
                  <a:cxn ang="0">
                    <a:pos x="T4" y="T5"/>
                  </a:cxn>
                  <a:cxn ang="0">
                    <a:pos x="T6" y="T7"/>
                  </a:cxn>
                  <a:cxn ang="0">
                    <a:pos x="T8" y="T9"/>
                  </a:cxn>
                </a:cxnLst>
                <a:rect l="0" t="0" r="r" b="b"/>
                <a:pathLst>
                  <a:path w="81" h="81">
                    <a:moveTo>
                      <a:pt x="81" y="24"/>
                    </a:moveTo>
                    <a:lnTo>
                      <a:pt x="22" y="0"/>
                    </a:lnTo>
                    <a:lnTo>
                      <a:pt x="0" y="59"/>
                    </a:lnTo>
                    <a:lnTo>
                      <a:pt x="58" y="81"/>
                    </a:lnTo>
                    <a:lnTo>
                      <a:pt x="81"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3" name="îśḻiḓe"/>
              <p:cNvSpPr/>
              <p:nvPr/>
            </p:nvSpPr>
            <p:spPr bwMode="auto">
              <a:xfrm>
                <a:off x="9845675" y="3087688"/>
                <a:ext cx="128588" cy="130175"/>
              </a:xfrm>
              <a:custGeom>
                <a:avLst/>
                <a:gdLst>
                  <a:gd name="T0" fmla="*/ 81 w 81"/>
                  <a:gd name="T1" fmla="*/ 23 h 82"/>
                  <a:gd name="T2" fmla="*/ 23 w 81"/>
                  <a:gd name="T3" fmla="*/ 0 h 82"/>
                  <a:gd name="T4" fmla="*/ 0 w 81"/>
                  <a:gd name="T5" fmla="*/ 58 h 82"/>
                  <a:gd name="T6" fmla="*/ 59 w 81"/>
                  <a:gd name="T7" fmla="*/ 82 h 82"/>
                  <a:gd name="T8" fmla="*/ 81 w 81"/>
                  <a:gd name="T9" fmla="*/ 23 h 82"/>
                </a:gdLst>
                <a:ahLst/>
                <a:cxnLst>
                  <a:cxn ang="0">
                    <a:pos x="T0" y="T1"/>
                  </a:cxn>
                  <a:cxn ang="0">
                    <a:pos x="T2" y="T3"/>
                  </a:cxn>
                  <a:cxn ang="0">
                    <a:pos x="T4" y="T5"/>
                  </a:cxn>
                  <a:cxn ang="0">
                    <a:pos x="T6" y="T7"/>
                  </a:cxn>
                  <a:cxn ang="0">
                    <a:pos x="T8" y="T9"/>
                  </a:cxn>
                </a:cxnLst>
                <a:rect l="0" t="0" r="r" b="b"/>
                <a:pathLst>
                  <a:path w="81" h="82">
                    <a:moveTo>
                      <a:pt x="81" y="23"/>
                    </a:moveTo>
                    <a:lnTo>
                      <a:pt x="23" y="0"/>
                    </a:lnTo>
                    <a:lnTo>
                      <a:pt x="0" y="58"/>
                    </a:lnTo>
                    <a:lnTo>
                      <a:pt x="59" y="82"/>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4" name="iŝľíde"/>
              <p:cNvSpPr/>
              <p:nvPr/>
            </p:nvSpPr>
            <p:spPr bwMode="auto">
              <a:xfrm>
                <a:off x="10004425" y="3149600"/>
                <a:ext cx="128588" cy="130175"/>
              </a:xfrm>
              <a:custGeom>
                <a:avLst/>
                <a:gdLst>
                  <a:gd name="T0" fmla="*/ 81 w 81"/>
                  <a:gd name="T1" fmla="*/ 23 h 82"/>
                  <a:gd name="T2" fmla="*/ 22 w 81"/>
                  <a:gd name="T3" fmla="*/ 0 h 82"/>
                  <a:gd name="T4" fmla="*/ 0 w 81"/>
                  <a:gd name="T5" fmla="*/ 58 h 82"/>
                  <a:gd name="T6" fmla="*/ 57 w 81"/>
                  <a:gd name="T7" fmla="*/ 82 h 82"/>
                  <a:gd name="T8" fmla="*/ 81 w 81"/>
                  <a:gd name="T9" fmla="*/ 23 h 82"/>
                </a:gdLst>
                <a:ahLst/>
                <a:cxnLst>
                  <a:cxn ang="0">
                    <a:pos x="T0" y="T1"/>
                  </a:cxn>
                  <a:cxn ang="0">
                    <a:pos x="T2" y="T3"/>
                  </a:cxn>
                  <a:cxn ang="0">
                    <a:pos x="T4" y="T5"/>
                  </a:cxn>
                  <a:cxn ang="0">
                    <a:pos x="T6" y="T7"/>
                  </a:cxn>
                  <a:cxn ang="0">
                    <a:pos x="T8" y="T9"/>
                  </a:cxn>
                </a:cxnLst>
                <a:rect l="0" t="0" r="r" b="b"/>
                <a:pathLst>
                  <a:path w="81" h="82">
                    <a:moveTo>
                      <a:pt x="81" y="23"/>
                    </a:moveTo>
                    <a:lnTo>
                      <a:pt x="22" y="0"/>
                    </a:lnTo>
                    <a:lnTo>
                      <a:pt x="0" y="58"/>
                    </a:lnTo>
                    <a:lnTo>
                      <a:pt x="57" y="82"/>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5" name="íS1iḋè"/>
              <p:cNvSpPr/>
              <p:nvPr/>
            </p:nvSpPr>
            <p:spPr bwMode="auto">
              <a:xfrm>
                <a:off x="10160000" y="3209925"/>
                <a:ext cx="131763" cy="130175"/>
              </a:xfrm>
              <a:custGeom>
                <a:avLst/>
                <a:gdLst>
                  <a:gd name="T0" fmla="*/ 83 w 83"/>
                  <a:gd name="T1" fmla="*/ 24 h 82"/>
                  <a:gd name="T2" fmla="*/ 24 w 83"/>
                  <a:gd name="T3" fmla="*/ 0 h 82"/>
                  <a:gd name="T4" fmla="*/ 0 w 83"/>
                  <a:gd name="T5" fmla="*/ 59 h 82"/>
                  <a:gd name="T6" fmla="*/ 59 w 83"/>
                  <a:gd name="T7" fmla="*/ 82 h 82"/>
                  <a:gd name="T8" fmla="*/ 83 w 83"/>
                  <a:gd name="T9" fmla="*/ 24 h 82"/>
                </a:gdLst>
                <a:ahLst/>
                <a:cxnLst>
                  <a:cxn ang="0">
                    <a:pos x="T0" y="T1"/>
                  </a:cxn>
                  <a:cxn ang="0">
                    <a:pos x="T2" y="T3"/>
                  </a:cxn>
                  <a:cxn ang="0">
                    <a:pos x="T4" y="T5"/>
                  </a:cxn>
                  <a:cxn ang="0">
                    <a:pos x="T6" y="T7"/>
                  </a:cxn>
                  <a:cxn ang="0">
                    <a:pos x="T8" y="T9"/>
                  </a:cxn>
                </a:cxnLst>
                <a:rect l="0" t="0" r="r" b="b"/>
                <a:pathLst>
                  <a:path w="83" h="82">
                    <a:moveTo>
                      <a:pt x="83" y="24"/>
                    </a:moveTo>
                    <a:lnTo>
                      <a:pt x="24" y="0"/>
                    </a:lnTo>
                    <a:lnTo>
                      <a:pt x="0" y="59"/>
                    </a:lnTo>
                    <a:lnTo>
                      <a:pt x="59" y="82"/>
                    </a:lnTo>
                    <a:lnTo>
                      <a:pt x="83"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6" name="îṧlíḓé"/>
              <p:cNvSpPr/>
              <p:nvPr/>
            </p:nvSpPr>
            <p:spPr bwMode="auto">
              <a:xfrm>
                <a:off x="10318750" y="3273425"/>
                <a:ext cx="128588" cy="128588"/>
              </a:xfrm>
              <a:custGeom>
                <a:avLst/>
                <a:gdLst>
                  <a:gd name="T0" fmla="*/ 81 w 81"/>
                  <a:gd name="T1" fmla="*/ 22 h 81"/>
                  <a:gd name="T2" fmla="*/ 24 w 81"/>
                  <a:gd name="T3" fmla="*/ 0 h 81"/>
                  <a:gd name="T4" fmla="*/ 0 w 81"/>
                  <a:gd name="T5" fmla="*/ 58 h 81"/>
                  <a:gd name="T6" fmla="*/ 59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4" y="0"/>
                    </a:lnTo>
                    <a:lnTo>
                      <a:pt x="0" y="58"/>
                    </a:lnTo>
                    <a:lnTo>
                      <a:pt x="59"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7" name="išliḍé"/>
              <p:cNvSpPr/>
              <p:nvPr/>
            </p:nvSpPr>
            <p:spPr bwMode="auto">
              <a:xfrm>
                <a:off x="10477500" y="3335338"/>
                <a:ext cx="128588" cy="128588"/>
              </a:xfrm>
              <a:custGeom>
                <a:avLst/>
                <a:gdLst>
                  <a:gd name="T0" fmla="*/ 81 w 81"/>
                  <a:gd name="T1" fmla="*/ 22 h 81"/>
                  <a:gd name="T2" fmla="*/ 22 w 81"/>
                  <a:gd name="T3" fmla="*/ 0 h 81"/>
                  <a:gd name="T4" fmla="*/ 0 w 81"/>
                  <a:gd name="T5" fmla="*/ 59 h 81"/>
                  <a:gd name="T6" fmla="*/ 58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2" y="0"/>
                    </a:lnTo>
                    <a:lnTo>
                      <a:pt x="0" y="59"/>
                    </a:lnTo>
                    <a:lnTo>
                      <a:pt x="58"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8" name="ïṩlîḓê"/>
              <p:cNvSpPr/>
              <p:nvPr/>
            </p:nvSpPr>
            <p:spPr bwMode="auto">
              <a:xfrm>
                <a:off x="9113838" y="2636838"/>
                <a:ext cx="128588" cy="128588"/>
              </a:xfrm>
              <a:custGeom>
                <a:avLst/>
                <a:gdLst>
                  <a:gd name="T0" fmla="*/ 81 w 81"/>
                  <a:gd name="T1" fmla="*/ 23 h 81"/>
                  <a:gd name="T2" fmla="*/ 22 w 81"/>
                  <a:gd name="T3" fmla="*/ 0 h 81"/>
                  <a:gd name="T4" fmla="*/ 0 w 81"/>
                  <a:gd name="T5" fmla="*/ 59 h 81"/>
                  <a:gd name="T6" fmla="*/ 58 w 81"/>
                  <a:gd name="T7" fmla="*/ 81 h 81"/>
                  <a:gd name="T8" fmla="*/ 81 w 81"/>
                  <a:gd name="T9" fmla="*/ 23 h 81"/>
                </a:gdLst>
                <a:ahLst/>
                <a:cxnLst>
                  <a:cxn ang="0">
                    <a:pos x="T0" y="T1"/>
                  </a:cxn>
                  <a:cxn ang="0">
                    <a:pos x="T2" y="T3"/>
                  </a:cxn>
                  <a:cxn ang="0">
                    <a:pos x="T4" y="T5"/>
                  </a:cxn>
                  <a:cxn ang="0">
                    <a:pos x="T6" y="T7"/>
                  </a:cxn>
                  <a:cxn ang="0">
                    <a:pos x="T8" y="T9"/>
                  </a:cxn>
                </a:cxnLst>
                <a:rect l="0" t="0" r="r" b="b"/>
                <a:pathLst>
                  <a:path w="81" h="81">
                    <a:moveTo>
                      <a:pt x="81" y="23"/>
                    </a:moveTo>
                    <a:lnTo>
                      <a:pt x="22" y="0"/>
                    </a:lnTo>
                    <a:lnTo>
                      <a:pt x="0" y="59"/>
                    </a:lnTo>
                    <a:lnTo>
                      <a:pt x="58" y="81"/>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79" name="ïşliďè"/>
              <p:cNvSpPr/>
              <p:nvPr/>
            </p:nvSpPr>
            <p:spPr bwMode="auto">
              <a:xfrm>
                <a:off x="9271000" y="2698750"/>
                <a:ext cx="128588" cy="130175"/>
              </a:xfrm>
              <a:custGeom>
                <a:avLst/>
                <a:gdLst>
                  <a:gd name="T0" fmla="*/ 81 w 81"/>
                  <a:gd name="T1" fmla="*/ 23 h 82"/>
                  <a:gd name="T2" fmla="*/ 23 w 81"/>
                  <a:gd name="T3" fmla="*/ 0 h 82"/>
                  <a:gd name="T4" fmla="*/ 0 w 81"/>
                  <a:gd name="T5" fmla="*/ 58 h 82"/>
                  <a:gd name="T6" fmla="*/ 58 w 81"/>
                  <a:gd name="T7" fmla="*/ 82 h 82"/>
                  <a:gd name="T8" fmla="*/ 81 w 81"/>
                  <a:gd name="T9" fmla="*/ 23 h 82"/>
                </a:gdLst>
                <a:ahLst/>
                <a:cxnLst>
                  <a:cxn ang="0">
                    <a:pos x="T0" y="T1"/>
                  </a:cxn>
                  <a:cxn ang="0">
                    <a:pos x="T2" y="T3"/>
                  </a:cxn>
                  <a:cxn ang="0">
                    <a:pos x="T4" y="T5"/>
                  </a:cxn>
                  <a:cxn ang="0">
                    <a:pos x="T6" y="T7"/>
                  </a:cxn>
                  <a:cxn ang="0">
                    <a:pos x="T8" y="T9"/>
                  </a:cxn>
                </a:cxnLst>
                <a:rect l="0" t="0" r="r" b="b"/>
                <a:pathLst>
                  <a:path w="81" h="82">
                    <a:moveTo>
                      <a:pt x="81" y="23"/>
                    </a:moveTo>
                    <a:lnTo>
                      <a:pt x="23" y="0"/>
                    </a:lnTo>
                    <a:lnTo>
                      <a:pt x="0" y="58"/>
                    </a:lnTo>
                    <a:lnTo>
                      <a:pt x="58" y="82"/>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0" name="išlidè"/>
              <p:cNvSpPr/>
              <p:nvPr/>
            </p:nvSpPr>
            <p:spPr bwMode="auto">
              <a:xfrm>
                <a:off x="9428163" y="2759075"/>
                <a:ext cx="130175" cy="130175"/>
              </a:xfrm>
              <a:custGeom>
                <a:avLst/>
                <a:gdLst>
                  <a:gd name="T0" fmla="*/ 82 w 82"/>
                  <a:gd name="T1" fmla="*/ 24 h 82"/>
                  <a:gd name="T2" fmla="*/ 23 w 82"/>
                  <a:gd name="T3" fmla="*/ 0 h 82"/>
                  <a:gd name="T4" fmla="*/ 0 w 82"/>
                  <a:gd name="T5" fmla="*/ 59 h 82"/>
                  <a:gd name="T6" fmla="*/ 58 w 82"/>
                  <a:gd name="T7" fmla="*/ 82 h 82"/>
                  <a:gd name="T8" fmla="*/ 82 w 82"/>
                  <a:gd name="T9" fmla="*/ 24 h 82"/>
                </a:gdLst>
                <a:ahLst/>
                <a:cxnLst>
                  <a:cxn ang="0">
                    <a:pos x="T0" y="T1"/>
                  </a:cxn>
                  <a:cxn ang="0">
                    <a:pos x="T2" y="T3"/>
                  </a:cxn>
                  <a:cxn ang="0">
                    <a:pos x="T4" y="T5"/>
                  </a:cxn>
                  <a:cxn ang="0">
                    <a:pos x="T6" y="T7"/>
                  </a:cxn>
                  <a:cxn ang="0">
                    <a:pos x="T8" y="T9"/>
                  </a:cxn>
                </a:cxnLst>
                <a:rect l="0" t="0" r="r" b="b"/>
                <a:pathLst>
                  <a:path w="82" h="82">
                    <a:moveTo>
                      <a:pt x="82" y="24"/>
                    </a:moveTo>
                    <a:lnTo>
                      <a:pt x="23" y="0"/>
                    </a:lnTo>
                    <a:lnTo>
                      <a:pt x="0" y="59"/>
                    </a:lnTo>
                    <a:lnTo>
                      <a:pt x="58" y="82"/>
                    </a:lnTo>
                    <a:lnTo>
                      <a:pt x="82"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1" name="îsḷîḓé"/>
              <p:cNvSpPr/>
              <p:nvPr/>
            </p:nvSpPr>
            <p:spPr bwMode="auto">
              <a:xfrm>
                <a:off x="9585325" y="2820988"/>
                <a:ext cx="128588" cy="130175"/>
              </a:xfrm>
              <a:custGeom>
                <a:avLst/>
                <a:gdLst>
                  <a:gd name="T0" fmla="*/ 81 w 81"/>
                  <a:gd name="T1" fmla="*/ 23 h 82"/>
                  <a:gd name="T2" fmla="*/ 24 w 81"/>
                  <a:gd name="T3" fmla="*/ 0 h 82"/>
                  <a:gd name="T4" fmla="*/ 0 w 81"/>
                  <a:gd name="T5" fmla="*/ 59 h 82"/>
                  <a:gd name="T6" fmla="*/ 59 w 81"/>
                  <a:gd name="T7" fmla="*/ 82 h 82"/>
                  <a:gd name="T8" fmla="*/ 81 w 81"/>
                  <a:gd name="T9" fmla="*/ 23 h 82"/>
                </a:gdLst>
                <a:ahLst/>
                <a:cxnLst>
                  <a:cxn ang="0">
                    <a:pos x="T0" y="T1"/>
                  </a:cxn>
                  <a:cxn ang="0">
                    <a:pos x="T2" y="T3"/>
                  </a:cxn>
                  <a:cxn ang="0">
                    <a:pos x="T4" y="T5"/>
                  </a:cxn>
                  <a:cxn ang="0">
                    <a:pos x="T6" y="T7"/>
                  </a:cxn>
                  <a:cxn ang="0">
                    <a:pos x="T8" y="T9"/>
                  </a:cxn>
                </a:cxnLst>
                <a:rect l="0" t="0" r="r" b="b"/>
                <a:pathLst>
                  <a:path w="81" h="82">
                    <a:moveTo>
                      <a:pt x="81" y="23"/>
                    </a:moveTo>
                    <a:lnTo>
                      <a:pt x="24" y="0"/>
                    </a:lnTo>
                    <a:lnTo>
                      <a:pt x="0" y="59"/>
                    </a:lnTo>
                    <a:lnTo>
                      <a:pt x="59" y="82"/>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2" name="i$ļidê"/>
              <p:cNvSpPr/>
              <p:nvPr/>
            </p:nvSpPr>
            <p:spPr bwMode="auto">
              <a:xfrm>
                <a:off x="9744075" y="2884488"/>
                <a:ext cx="128588" cy="128588"/>
              </a:xfrm>
              <a:custGeom>
                <a:avLst/>
                <a:gdLst>
                  <a:gd name="T0" fmla="*/ 81 w 81"/>
                  <a:gd name="T1" fmla="*/ 22 h 81"/>
                  <a:gd name="T2" fmla="*/ 22 w 81"/>
                  <a:gd name="T3" fmla="*/ 0 h 81"/>
                  <a:gd name="T4" fmla="*/ 0 w 81"/>
                  <a:gd name="T5" fmla="*/ 57 h 81"/>
                  <a:gd name="T6" fmla="*/ 59 w 81"/>
                  <a:gd name="T7" fmla="*/ 81 h 81"/>
                  <a:gd name="T8" fmla="*/ 81 w 81"/>
                  <a:gd name="T9" fmla="*/ 22 h 81"/>
                </a:gdLst>
                <a:ahLst/>
                <a:cxnLst>
                  <a:cxn ang="0">
                    <a:pos x="T0" y="T1"/>
                  </a:cxn>
                  <a:cxn ang="0">
                    <a:pos x="T2" y="T3"/>
                  </a:cxn>
                  <a:cxn ang="0">
                    <a:pos x="T4" y="T5"/>
                  </a:cxn>
                  <a:cxn ang="0">
                    <a:pos x="T6" y="T7"/>
                  </a:cxn>
                  <a:cxn ang="0">
                    <a:pos x="T8" y="T9"/>
                  </a:cxn>
                </a:cxnLst>
                <a:rect l="0" t="0" r="r" b="b"/>
                <a:pathLst>
                  <a:path w="81" h="81">
                    <a:moveTo>
                      <a:pt x="81" y="22"/>
                    </a:moveTo>
                    <a:lnTo>
                      <a:pt x="22" y="0"/>
                    </a:lnTo>
                    <a:lnTo>
                      <a:pt x="0" y="57"/>
                    </a:lnTo>
                    <a:lnTo>
                      <a:pt x="59" y="81"/>
                    </a:lnTo>
                    <a:lnTo>
                      <a:pt x="81"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3" name="ïşlîḍé"/>
              <p:cNvSpPr/>
              <p:nvPr/>
            </p:nvSpPr>
            <p:spPr bwMode="auto">
              <a:xfrm>
                <a:off x="9902825" y="2946400"/>
                <a:ext cx="127000" cy="128588"/>
              </a:xfrm>
              <a:custGeom>
                <a:avLst/>
                <a:gdLst>
                  <a:gd name="T0" fmla="*/ 80 w 80"/>
                  <a:gd name="T1" fmla="*/ 22 h 81"/>
                  <a:gd name="T2" fmla="*/ 22 w 80"/>
                  <a:gd name="T3" fmla="*/ 0 h 81"/>
                  <a:gd name="T4" fmla="*/ 0 w 80"/>
                  <a:gd name="T5" fmla="*/ 58 h 81"/>
                  <a:gd name="T6" fmla="*/ 58 w 80"/>
                  <a:gd name="T7" fmla="*/ 81 h 81"/>
                  <a:gd name="T8" fmla="*/ 80 w 80"/>
                  <a:gd name="T9" fmla="*/ 22 h 81"/>
                </a:gdLst>
                <a:ahLst/>
                <a:cxnLst>
                  <a:cxn ang="0">
                    <a:pos x="T0" y="T1"/>
                  </a:cxn>
                  <a:cxn ang="0">
                    <a:pos x="T2" y="T3"/>
                  </a:cxn>
                  <a:cxn ang="0">
                    <a:pos x="T4" y="T5"/>
                  </a:cxn>
                  <a:cxn ang="0">
                    <a:pos x="T6" y="T7"/>
                  </a:cxn>
                  <a:cxn ang="0">
                    <a:pos x="T8" y="T9"/>
                  </a:cxn>
                </a:cxnLst>
                <a:rect l="0" t="0" r="r" b="b"/>
                <a:pathLst>
                  <a:path w="80" h="81">
                    <a:moveTo>
                      <a:pt x="80" y="22"/>
                    </a:moveTo>
                    <a:lnTo>
                      <a:pt x="22" y="0"/>
                    </a:lnTo>
                    <a:lnTo>
                      <a:pt x="0" y="58"/>
                    </a:lnTo>
                    <a:lnTo>
                      <a:pt x="58" y="81"/>
                    </a:lnTo>
                    <a:lnTo>
                      <a:pt x="80"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4" name="ïŝľíḋe"/>
              <p:cNvSpPr/>
              <p:nvPr/>
            </p:nvSpPr>
            <p:spPr bwMode="auto">
              <a:xfrm>
                <a:off x="10058400" y="3006725"/>
                <a:ext cx="130175" cy="128588"/>
              </a:xfrm>
              <a:custGeom>
                <a:avLst/>
                <a:gdLst>
                  <a:gd name="T0" fmla="*/ 82 w 82"/>
                  <a:gd name="T1" fmla="*/ 23 h 81"/>
                  <a:gd name="T2" fmla="*/ 23 w 82"/>
                  <a:gd name="T3" fmla="*/ 0 h 81"/>
                  <a:gd name="T4" fmla="*/ 0 w 82"/>
                  <a:gd name="T5" fmla="*/ 59 h 81"/>
                  <a:gd name="T6" fmla="*/ 59 w 82"/>
                  <a:gd name="T7" fmla="*/ 81 h 81"/>
                  <a:gd name="T8" fmla="*/ 82 w 82"/>
                  <a:gd name="T9" fmla="*/ 23 h 81"/>
                </a:gdLst>
                <a:ahLst/>
                <a:cxnLst>
                  <a:cxn ang="0">
                    <a:pos x="T0" y="T1"/>
                  </a:cxn>
                  <a:cxn ang="0">
                    <a:pos x="T2" y="T3"/>
                  </a:cxn>
                  <a:cxn ang="0">
                    <a:pos x="T4" y="T5"/>
                  </a:cxn>
                  <a:cxn ang="0">
                    <a:pos x="T6" y="T7"/>
                  </a:cxn>
                  <a:cxn ang="0">
                    <a:pos x="T8" y="T9"/>
                  </a:cxn>
                </a:cxnLst>
                <a:rect l="0" t="0" r="r" b="b"/>
                <a:pathLst>
                  <a:path w="82" h="81">
                    <a:moveTo>
                      <a:pt x="82" y="23"/>
                    </a:moveTo>
                    <a:lnTo>
                      <a:pt x="23" y="0"/>
                    </a:lnTo>
                    <a:lnTo>
                      <a:pt x="0" y="59"/>
                    </a:lnTo>
                    <a:lnTo>
                      <a:pt x="59" y="81"/>
                    </a:lnTo>
                    <a:lnTo>
                      <a:pt x="82"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5" name="iṥḻïḋê"/>
              <p:cNvSpPr/>
              <p:nvPr/>
            </p:nvSpPr>
            <p:spPr bwMode="auto">
              <a:xfrm>
                <a:off x="10217150" y="3068638"/>
                <a:ext cx="130175" cy="128588"/>
              </a:xfrm>
              <a:custGeom>
                <a:avLst/>
                <a:gdLst>
                  <a:gd name="T0" fmla="*/ 82 w 82"/>
                  <a:gd name="T1" fmla="*/ 22 h 81"/>
                  <a:gd name="T2" fmla="*/ 23 w 82"/>
                  <a:gd name="T3" fmla="*/ 0 h 81"/>
                  <a:gd name="T4" fmla="*/ 0 w 82"/>
                  <a:gd name="T5" fmla="*/ 59 h 81"/>
                  <a:gd name="T6" fmla="*/ 58 w 82"/>
                  <a:gd name="T7" fmla="*/ 81 h 81"/>
                  <a:gd name="T8" fmla="*/ 82 w 82"/>
                  <a:gd name="T9" fmla="*/ 22 h 81"/>
                </a:gdLst>
                <a:ahLst/>
                <a:cxnLst>
                  <a:cxn ang="0">
                    <a:pos x="T0" y="T1"/>
                  </a:cxn>
                  <a:cxn ang="0">
                    <a:pos x="T2" y="T3"/>
                  </a:cxn>
                  <a:cxn ang="0">
                    <a:pos x="T4" y="T5"/>
                  </a:cxn>
                  <a:cxn ang="0">
                    <a:pos x="T6" y="T7"/>
                  </a:cxn>
                  <a:cxn ang="0">
                    <a:pos x="T8" y="T9"/>
                  </a:cxn>
                </a:cxnLst>
                <a:rect l="0" t="0" r="r" b="b"/>
                <a:pathLst>
                  <a:path w="82" h="81">
                    <a:moveTo>
                      <a:pt x="82" y="22"/>
                    </a:moveTo>
                    <a:lnTo>
                      <a:pt x="23" y="0"/>
                    </a:lnTo>
                    <a:lnTo>
                      <a:pt x="0" y="59"/>
                    </a:lnTo>
                    <a:lnTo>
                      <a:pt x="58" y="81"/>
                    </a:lnTo>
                    <a:lnTo>
                      <a:pt x="82" y="22"/>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6" name="îşḻiḑè"/>
              <p:cNvSpPr/>
              <p:nvPr/>
            </p:nvSpPr>
            <p:spPr bwMode="auto">
              <a:xfrm>
                <a:off x="10374313" y="3130550"/>
                <a:ext cx="128588" cy="128588"/>
              </a:xfrm>
              <a:custGeom>
                <a:avLst/>
                <a:gdLst>
                  <a:gd name="T0" fmla="*/ 81 w 81"/>
                  <a:gd name="T1" fmla="*/ 23 h 81"/>
                  <a:gd name="T2" fmla="*/ 24 w 81"/>
                  <a:gd name="T3" fmla="*/ 0 h 81"/>
                  <a:gd name="T4" fmla="*/ 0 w 81"/>
                  <a:gd name="T5" fmla="*/ 58 h 81"/>
                  <a:gd name="T6" fmla="*/ 59 w 81"/>
                  <a:gd name="T7" fmla="*/ 81 h 81"/>
                  <a:gd name="T8" fmla="*/ 81 w 81"/>
                  <a:gd name="T9" fmla="*/ 23 h 81"/>
                </a:gdLst>
                <a:ahLst/>
                <a:cxnLst>
                  <a:cxn ang="0">
                    <a:pos x="T0" y="T1"/>
                  </a:cxn>
                  <a:cxn ang="0">
                    <a:pos x="T2" y="T3"/>
                  </a:cxn>
                  <a:cxn ang="0">
                    <a:pos x="T4" y="T5"/>
                  </a:cxn>
                  <a:cxn ang="0">
                    <a:pos x="T6" y="T7"/>
                  </a:cxn>
                  <a:cxn ang="0">
                    <a:pos x="T8" y="T9"/>
                  </a:cxn>
                </a:cxnLst>
                <a:rect l="0" t="0" r="r" b="b"/>
                <a:pathLst>
                  <a:path w="81" h="81">
                    <a:moveTo>
                      <a:pt x="81" y="23"/>
                    </a:moveTo>
                    <a:lnTo>
                      <a:pt x="24" y="0"/>
                    </a:lnTo>
                    <a:lnTo>
                      <a:pt x="0" y="58"/>
                    </a:lnTo>
                    <a:lnTo>
                      <a:pt x="59" y="81"/>
                    </a:lnTo>
                    <a:lnTo>
                      <a:pt x="81" y="2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7" name="iśḷîḑé"/>
              <p:cNvSpPr/>
              <p:nvPr/>
            </p:nvSpPr>
            <p:spPr bwMode="auto">
              <a:xfrm>
                <a:off x="10533063" y="3190875"/>
                <a:ext cx="128588" cy="131763"/>
              </a:xfrm>
              <a:custGeom>
                <a:avLst/>
                <a:gdLst>
                  <a:gd name="T0" fmla="*/ 81 w 81"/>
                  <a:gd name="T1" fmla="*/ 24 h 83"/>
                  <a:gd name="T2" fmla="*/ 22 w 81"/>
                  <a:gd name="T3" fmla="*/ 0 h 83"/>
                  <a:gd name="T4" fmla="*/ 0 w 81"/>
                  <a:gd name="T5" fmla="*/ 59 h 83"/>
                  <a:gd name="T6" fmla="*/ 58 w 81"/>
                  <a:gd name="T7" fmla="*/ 83 h 83"/>
                  <a:gd name="T8" fmla="*/ 81 w 81"/>
                  <a:gd name="T9" fmla="*/ 24 h 83"/>
                </a:gdLst>
                <a:ahLst/>
                <a:cxnLst>
                  <a:cxn ang="0">
                    <a:pos x="T0" y="T1"/>
                  </a:cxn>
                  <a:cxn ang="0">
                    <a:pos x="T2" y="T3"/>
                  </a:cxn>
                  <a:cxn ang="0">
                    <a:pos x="T4" y="T5"/>
                  </a:cxn>
                  <a:cxn ang="0">
                    <a:pos x="T6" y="T7"/>
                  </a:cxn>
                  <a:cxn ang="0">
                    <a:pos x="T8" y="T9"/>
                  </a:cxn>
                </a:cxnLst>
                <a:rect l="0" t="0" r="r" b="b"/>
                <a:pathLst>
                  <a:path w="81" h="83">
                    <a:moveTo>
                      <a:pt x="81" y="24"/>
                    </a:moveTo>
                    <a:lnTo>
                      <a:pt x="22" y="0"/>
                    </a:lnTo>
                    <a:lnTo>
                      <a:pt x="0" y="59"/>
                    </a:lnTo>
                    <a:lnTo>
                      <a:pt x="58" y="83"/>
                    </a:lnTo>
                    <a:lnTo>
                      <a:pt x="81" y="24"/>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8" name="íŝḻîḋê"/>
              <p:cNvSpPr/>
              <p:nvPr/>
            </p:nvSpPr>
            <p:spPr bwMode="auto">
              <a:xfrm>
                <a:off x="7364413" y="2389188"/>
                <a:ext cx="641350" cy="223838"/>
              </a:xfrm>
              <a:custGeom>
                <a:avLst/>
                <a:gdLst>
                  <a:gd name="T0" fmla="*/ 20 w 345"/>
                  <a:gd name="T1" fmla="*/ 106 h 120"/>
                  <a:gd name="T2" fmla="*/ 0 w 345"/>
                  <a:gd name="T3" fmla="*/ 120 h 120"/>
                  <a:gd name="T4" fmla="*/ 345 w 345"/>
                  <a:gd name="T5" fmla="*/ 4 h 120"/>
                  <a:gd name="T6" fmla="*/ 330 w 345"/>
                  <a:gd name="T7" fmla="*/ 2 h 120"/>
                  <a:gd name="T8" fmla="*/ 20 w 345"/>
                  <a:gd name="T9" fmla="*/ 106 h 120"/>
                </a:gdLst>
                <a:ahLst/>
                <a:cxnLst>
                  <a:cxn ang="0">
                    <a:pos x="T0" y="T1"/>
                  </a:cxn>
                  <a:cxn ang="0">
                    <a:pos x="T2" y="T3"/>
                  </a:cxn>
                  <a:cxn ang="0">
                    <a:pos x="T4" y="T5"/>
                  </a:cxn>
                  <a:cxn ang="0">
                    <a:pos x="T6" y="T7"/>
                  </a:cxn>
                  <a:cxn ang="0">
                    <a:pos x="T8" y="T9"/>
                  </a:cxn>
                </a:cxnLst>
                <a:rect l="0" t="0" r="r" b="b"/>
                <a:pathLst>
                  <a:path w="345" h="120">
                    <a:moveTo>
                      <a:pt x="20" y="106"/>
                    </a:moveTo>
                    <a:cubicBezTo>
                      <a:pt x="0" y="120"/>
                      <a:pt x="0" y="120"/>
                      <a:pt x="0" y="120"/>
                    </a:cubicBezTo>
                    <a:cubicBezTo>
                      <a:pt x="345" y="4"/>
                      <a:pt x="345" y="4"/>
                      <a:pt x="345" y="4"/>
                    </a:cubicBezTo>
                    <a:cubicBezTo>
                      <a:pt x="340" y="1"/>
                      <a:pt x="335" y="0"/>
                      <a:pt x="330" y="2"/>
                    </a:cubicBezTo>
                    <a:lnTo>
                      <a:pt x="20" y="106"/>
                    </a:lnTo>
                    <a:close/>
                  </a:path>
                </a:pathLst>
              </a:custGeom>
              <a:solidFill>
                <a:srgbClr val="8F95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89" name="iṥľîḋè"/>
              <p:cNvSpPr/>
              <p:nvPr/>
            </p:nvSpPr>
            <p:spPr bwMode="auto">
              <a:xfrm>
                <a:off x="7396163" y="2400300"/>
                <a:ext cx="544513" cy="260350"/>
              </a:xfrm>
              <a:custGeom>
                <a:avLst/>
                <a:gdLst>
                  <a:gd name="T0" fmla="*/ 326 w 343"/>
                  <a:gd name="T1" fmla="*/ 0 h 164"/>
                  <a:gd name="T2" fmla="*/ 0 w 343"/>
                  <a:gd name="T3" fmla="*/ 110 h 164"/>
                  <a:gd name="T4" fmla="*/ 18 w 343"/>
                  <a:gd name="T5" fmla="*/ 164 h 164"/>
                  <a:gd name="T6" fmla="*/ 343 w 343"/>
                  <a:gd name="T7" fmla="*/ 55 h 164"/>
                  <a:gd name="T8" fmla="*/ 326 w 343"/>
                  <a:gd name="T9" fmla="*/ 0 h 164"/>
                </a:gdLst>
                <a:ahLst/>
                <a:cxnLst>
                  <a:cxn ang="0">
                    <a:pos x="T0" y="T1"/>
                  </a:cxn>
                  <a:cxn ang="0">
                    <a:pos x="T2" y="T3"/>
                  </a:cxn>
                  <a:cxn ang="0">
                    <a:pos x="T4" y="T5"/>
                  </a:cxn>
                  <a:cxn ang="0">
                    <a:pos x="T6" y="T7"/>
                  </a:cxn>
                  <a:cxn ang="0">
                    <a:pos x="T8" y="T9"/>
                  </a:cxn>
                </a:cxnLst>
                <a:rect l="0" t="0" r="r" b="b"/>
                <a:pathLst>
                  <a:path w="343" h="164">
                    <a:moveTo>
                      <a:pt x="326" y="0"/>
                    </a:moveTo>
                    <a:lnTo>
                      <a:pt x="0" y="110"/>
                    </a:lnTo>
                    <a:lnTo>
                      <a:pt x="18" y="164"/>
                    </a:lnTo>
                    <a:lnTo>
                      <a:pt x="343" y="55"/>
                    </a:lnTo>
                    <a:lnTo>
                      <a:pt x="326" y="0"/>
                    </a:lnTo>
                    <a:close/>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0" name="ïṡḻíḑe"/>
              <p:cNvSpPr/>
              <p:nvPr/>
            </p:nvSpPr>
            <p:spPr bwMode="auto">
              <a:xfrm>
                <a:off x="7913688" y="2371725"/>
                <a:ext cx="127000" cy="115888"/>
              </a:xfrm>
              <a:custGeom>
                <a:avLst/>
                <a:gdLst>
                  <a:gd name="T0" fmla="*/ 32 w 68"/>
                  <a:gd name="T1" fmla="*/ 4 h 62"/>
                  <a:gd name="T2" fmla="*/ 0 w 68"/>
                  <a:gd name="T3" fmla="*/ 15 h 62"/>
                  <a:gd name="T4" fmla="*/ 15 w 68"/>
                  <a:gd name="T5" fmla="*/ 62 h 62"/>
                  <a:gd name="T6" fmla="*/ 48 w 68"/>
                  <a:gd name="T7" fmla="*/ 51 h 62"/>
                  <a:gd name="T8" fmla="*/ 63 w 68"/>
                  <a:gd name="T9" fmla="*/ 20 h 62"/>
                  <a:gd name="T10" fmla="*/ 63 w 68"/>
                  <a:gd name="T11" fmla="*/ 20 h 62"/>
                  <a:gd name="T12" fmla="*/ 32 w 68"/>
                  <a:gd name="T13" fmla="*/ 4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32" y="4"/>
                    </a:moveTo>
                    <a:cubicBezTo>
                      <a:pt x="0" y="15"/>
                      <a:pt x="0" y="15"/>
                      <a:pt x="0" y="15"/>
                    </a:cubicBezTo>
                    <a:cubicBezTo>
                      <a:pt x="15" y="62"/>
                      <a:pt x="15" y="62"/>
                      <a:pt x="15" y="62"/>
                    </a:cubicBezTo>
                    <a:cubicBezTo>
                      <a:pt x="48" y="51"/>
                      <a:pt x="48" y="51"/>
                      <a:pt x="48" y="51"/>
                    </a:cubicBezTo>
                    <a:cubicBezTo>
                      <a:pt x="61" y="47"/>
                      <a:pt x="68" y="33"/>
                      <a:pt x="63" y="20"/>
                    </a:cubicBezTo>
                    <a:cubicBezTo>
                      <a:pt x="63" y="20"/>
                      <a:pt x="63" y="20"/>
                      <a:pt x="63" y="20"/>
                    </a:cubicBezTo>
                    <a:cubicBezTo>
                      <a:pt x="59" y="7"/>
                      <a:pt x="45" y="0"/>
                      <a:pt x="32" y="4"/>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1" name="îśḻîḑe"/>
              <p:cNvSpPr/>
              <p:nvPr/>
            </p:nvSpPr>
            <p:spPr bwMode="auto">
              <a:xfrm>
                <a:off x="7256463" y="2574925"/>
                <a:ext cx="168275" cy="93663"/>
              </a:xfrm>
              <a:custGeom>
                <a:avLst/>
                <a:gdLst>
                  <a:gd name="T0" fmla="*/ 0 w 106"/>
                  <a:gd name="T1" fmla="*/ 59 h 59"/>
                  <a:gd name="T2" fmla="*/ 106 w 106"/>
                  <a:gd name="T3" fmla="*/ 54 h 59"/>
                  <a:gd name="T4" fmla="*/ 88 w 106"/>
                  <a:gd name="T5" fmla="*/ 0 h 59"/>
                  <a:gd name="T6" fmla="*/ 0 w 106"/>
                  <a:gd name="T7" fmla="*/ 59 h 59"/>
                </a:gdLst>
                <a:ahLst/>
                <a:cxnLst>
                  <a:cxn ang="0">
                    <a:pos x="T0" y="T1"/>
                  </a:cxn>
                  <a:cxn ang="0">
                    <a:pos x="T2" y="T3"/>
                  </a:cxn>
                  <a:cxn ang="0">
                    <a:pos x="T4" y="T5"/>
                  </a:cxn>
                  <a:cxn ang="0">
                    <a:pos x="T6" y="T7"/>
                  </a:cxn>
                </a:cxnLst>
                <a:rect l="0" t="0" r="r" b="b"/>
                <a:pathLst>
                  <a:path w="106" h="59">
                    <a:moveTo>
                      <a:pt x="0" y="59"/>
                    </a:moveTo>
                    <a:lnTo>
                      <a:pt x="106" y="54"/>
                    </a:lnTo>
                    <a:lnTo>
                      <a:pt x="88" y="0"/>
                    </a:lnTo>
                    <a:lnTo>
                      <a:pt x="0" y="59"/>
                    </a:lnTo>
                    <a:close/>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2" name="ïšľïḑe"/>
              <p:cNvSpPr/>
              <p:nvPr/>
            </p:nvSpPr>
            <p:spPr bwMode="auto">
              <a:xfrm>
                <a:off x="7337425" y="2614613"/>
                <a:ext cx="15875" cy="4921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3" name="ïś1ïďé"/>
              <p:cNvSpPr/>
              <p:nvPr/>
            </p:nvSpPr>
            <p:spPr bwMode="auto">
              <a:xfrm>
                <a:off x="6905625" y="2573338"/>
                <a:ext cx="1460500" cy="1100138"/>
              </a:xfrm>
              <a:custGeom>
                <a:avLst/>
                <a:gdLst>
                  <a:gd name="T0" fmla="*/ 920 w 920"/>
                  <a:gd name="T1" fmla="*/ 433 h 693"/>
                  <a:gd name="T2" fmla="*/ 144 w 920"/>
                  <a:gd name="T3" fmla="*/ 693 h 693"/>
                  <a:gd name="T4" fmla="*/ 0 w 920"/>
                  <a:gd name="T5" fmla="*/ 260 h 693"/>
                  <a:gd name="T6" fmla="*/ 774 w 920"/>
                  <a:gd name="T7" fmla="*/ 0 h 693"/>
                  <a:gd name="T8" fmla="*/ 920 w 920"/>
                  <a:gd name="T9" fmla="*/ 433 h 693"/>
                </a:gdLst>
                <a:ahLst/>
                <a:cxnLst>
                  <a:cxn ang="0">
                    <a:pos x="T0" y="T1"/>
                  </a:cxn>
                  <a:cxn ang="0">
                    <a:pos x="T2" y="T3"/>
                  </a:cxn>
                  <a:cxn ang="0">
                    <a:pos x="T4" y="T5"/>
                  </a:cxn>
                  <a:cxn ang="0">
                    <a:pos x="T6" y="T7"/>
                  </a:cxn>
                  <a:cxn ang="0">
                    <a:pos x="T8" y="T9"/>
                  </a:cxn>
                </a:cxnLst>
                <a:rect l="0" t="0" r="r" b="b"/>
                <a:pathLst>
                  <a:path w="920" h="693">
                    <a:moveTo>
                      <a:pt x="920" y="433"/>
                    </a:moveTo>
                    <a:lnTo>
                      <a:pt x="144" y="693"/>
                    </a:lnTo>
                    <a:lnTo>
                      <a:pt x="0" y="260"/>
                    </a:lnTo>
                    <a:lnTo>
                      <a:pt x="774" y="0"/>
                    </a:lnTo>
                    <a:lnTo>
                      <a:pt x="920" y="433"/>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4" name="íṥliḑê"/>
              <p:cNvSpPr/>
              <p:nvPr/>
            </p:nvSpPr>
            <p:spPr bwMode="auto">
              <a:xfrm>
                <a:off x="7034213" y="2679700"/>
                <a:ext cx="1314450" cy="949325"/>
              </a:xfrm>
              <a:custGeom>
                <a:avLst/>
                <a:gdLst>
                  <a:gd name="T0" fmla="*/ 828 w 828"/>
                  <a:gd name="T1" fmla="*/ 360 h 598"/>
                  <a:gd name="T2" fmla="*/ 707 w 828"/>
                  <a:gd name="T3" fmla="*/ 0 h 598"/>
                  <a:gd name="T4" fmla="*/ 0 w 828"/>
                  <a:gd name="T5" fmla="*/ 237 h 598"/>
                  <a:gd name="T6" fmla="*/ 120 w 828"/>
                  <a:gd name="T7" fmla="*/ 598 h 598"/>
                  <a:gd name="T8" fmla="*/ 828 w 828"/>
                  <a:gd name="T9" fmla="*/ 360 h 598"/>
                </a:gdLst>
                <a:ahLst/>
                <a:cxnLst>
                  <a:cxn ang="0">
                    <a:pos x="T0" y="T1"/>
                  </a:cxn>
                  <a:cxn ang="0">
                    <a:pos x="T2" y="T3"/>
                  </a:cxn>
                  <a:cxn ang="0">
                    <a:pos x="T4" y="T5"/>
                  </a:cxn>
                  <a:cxn ang="0">
                    <a:pos x="T6" y="T7"/>
                  </a:cxn>
                  <a:cxn ang="0">
                    <a:pos x="T8" y="T9"/>
                  </a:cxn>
                </a:cxnLst>
                <a:rect l="0" t="0" r="r" b="b"/>
                <a:pathLst>
                  <a:path w="828" h="598">
                    <a:moveTo>
                      <a:pt x="828" y="360"/>
                    </a:moveTo>
                    <a:lnTo>
                      <a:pt x="707" y="0"/>
                    </a:lnTo>
                    <a:lnTo>
                      <a:pt x="0" y="237"/>
                    </a:lnTo>
                    <a:lnTo>
                      <a:pt x="120" y="598"/>
                    </a:lnTo>
                    <a:lnTo>
                      <a:pt x="828" y="360"/>
                    </a:lnTo>
                    <a:close/>
                  </a:path>
                </a:pathLst>
              </a:custGeom>
              <a:solidFill>
                <a:srgbClr val="FA9600"/>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5" name="íşḷîde"/>
              <p:cNvSpPr/>
              <p:nvPr/>
            </p:nvSpPr>
            <p:spPr bwMode="auto">
              <a:xfrm>
                <a:off x="7112000" y="2917825"/>
                <a:ext cx="228600" cy="687388"/>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6" name="íṥḷîďè"/>
              <p:cNvSpPr/>
              <p:nvPr/>
            </p:nvSpPr>
            <p:spPr bwMode="auto">
              <a:xfrm>
                <a:off x="8031163" y="2608263"/>
                <a:ext cx="230188" cy="687388"/>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7" name="îŝ1ïḑè"/>
              <p:cNvSpPr/>
              <p:nvPr/>
            </p:nvSpPr>
            <p:spPr bwMode="auto">
              <a:xfrm flipV="1">
                <a:off x="7135813" y="2681288"/>
                <a:ext cx="919163" cy="30956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8" name="îsḻíḓê"/>
              <p:cNvSpPr/>
              <p:nvPr/>
            </p:nvSpPr>
            <p:spPr bwMode="auto">
              <a:xfrm flipV="1">
                <a:off x="7316788" y="3222625"/>
                <a:ext cx="920750" cy="30956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99" name="isļíḋê"/>
              <p:cNvSpPr/>
              <p:nvPr/>
            </p:nvSpPr>
            <p:spPr bwMode="auto">
              <a:xfrm flipH="1">
                <a:off x="7278688" y="3370263"/>
                <a:ext cx="147638" cy="49213"/>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0" name="ïṣļiḋé"/>
              <p:cNvSpPr/>
              <p:nvPr/>
            </p:nvSpPr>
            <p:spPr bwMode="auto">
              <a:xfrm flipH="1">
                <a:off x="7243763" y="3263900"/>
                <a:ext cx="147638" cy="5080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1" name="í$ḷiḑe"/>
              <p:cNvSpPr/>
              <p:nvPr/>
            </p:nvSpPr>
            <p:spPr bwMode="auto">
              <a:xfrm flipH="1">
                <a:off x="7208838" y="3157538"/>
                <a:ext cx="146050" cy="5080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2" name="íṡlïḋe"/>
              <p:cNvSpPr/>
              <p:nvPr/>
            </p:nvSpPr>
            <p:spPr bwMode="auto">
              <a:xfrm flipH="1">
                <a:off x="7172325" y="3054350"/>
                <a:ext cx="147638" cy="47625"/>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3" name="íṡḻïḍé"/>
              <p:cNvSpPr/>
              <p:nvPr/>
            </p:nvSpPr>
            <p:spPr bwMode="auto">
              <a:xfrm>
                <a:off x="7062788" y="3232150"/>
                <a:ext cx="125413" cy="125413"/>
              </a:xfrm>
              <a:custGeom>
                <a:avLst/>
                <a:gdLst>
                  <a:gd name="T0" fmla="*/ 5 w 67"/>
                  <a:gd name="T1" fmla="*/ 43 h 67"/>
                  <a:gd name="T2" fmla="*/ 24 w 67"/>
                  <a:gd name="T3" fmla="*/ 5 h 67"/>
                  <a:gd name="T4" fmla="*/ 61 w 67"/>
                  <a:gd name="T5" fmla="*/ 24 h 67"/>
                  <a:gd name="T6" fmla="*/ 43 w 67"/>
                  <a:gd name="T7" fmla="*/ 62 h 67"/>
                  <a:gd name="T8" fmla="*/ 5 w 67"/>
                  <a:gd name="T9" fmla="*/ 43 h 67"/>
                </a:gdLst>
                <a:ahLst/>
                <a:cxnLst>
                  <a:cxn ang="0">
                    <a:pos x="T0" y="T1"/>
                  </a:cxn>
                  <a:cxn ang="0">
                    <a:pos x="T2" y="T3"/>
                  </a:cxn>
                  <a:cxn ang="0">
                    <a:pos x="T4" y="T5"/>
                  </a:cxn>
                  <a:cxn ang="0">
                    <a:pos x="T6" y="T7"/>
                  </a:cxn>
                  <a:cxn ang="0">
                    <a:pos x="T8" y="T9"/>
                  </a:cxn>
                </a:cxnLst>
                <a:rect l="0" t="0" r="r" b="b"/>
                <a:pathLst>
                  <a:path w="67" h="67">
                    <a:moveTo>
                      <a:pt x="5" y="43"/>
                    </a:moveTo>
                    <a:cubicBezTo>
                      <a:pt x="0" y="27"/>
                      <a:pt x="8" y="11"/>
                      <a:pt x="24" y="5"/>
                    </a:cubicBezTo>
                    <a:cubicBezTo>
                      <a:pt x="39" y="0"/>
                      <a:pt x="56" y="8"/>
                      <a:pt x="61" y="24"/>
                    </a:cubicBezTo>
                    <a:cubicBezTo>
                      <a:pt x="67" y="40"/>
                      <a:pt x="58" y="57"/>
                      <a:pt x="43" y="62"/>
                    </a:cubicBezTo>
                    <a:cubicBezTo>
                      <a:pt x="27" y="67"/>
                      <a:pt x="10" y="59"/>
                      <a:pt x="5" y="43"/>
                    </a:cubicBezTo>
                    <a:close/>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4" name="ïslïḑe"/>
              <p:cNvSpPr/>
              <p:nvPr/>
            </p:nvSpPr>
            <p:spPr bwMode="auto">
              <a:xfrm>
                <a:off x="8228013" y="2827338"/>
                <a:ext cx="109538" cy="158750"/>
              </a:xfrm>
              <a:custGeom>
                <a:avLst/>
                <a:gdLst>
                  <a:gd name="T0" fmla="*/ 69 w 69"/>
                  <a:gd name="T1" fmla="*/ 86 h 100"/>
                  <a:gd name="T2" fmla="*/ 29 w 69"/>
                  <a:gd name="T3" fmla="*/ 100 h 100"/>
                  <a:gd name="T4" fmla="*/ 0 w 69"/>
                  <a:gd name="T5" fmla="*/ 14 h 100"/>
                  <a:gd name="T6" fmla="*/ 40 w 69"/>
                  <a:gd name="T7" fmla="*/ 0 h 100"/>
                  <a:gd name="T8" fmla="*/ 69 w 69"/>
                  <a:gd name="T9" fmla="*/ 86 h 100"/>
                </a:gdLst>
                <a:ahLst/>
                <a:cxnLst>
                  <a:cxn ang="0">
                    <a:pos x="T0" y="T1"/>
                  </a:cxn>
                  <a:cxn ang="0">
                    <a:pos x="T2" y="T3"/>
                  </a:cxn>
                  <a:cxn ang="0">
                    <a:pos x="T4" y="T5"/>
                  </a:cxn>
                  <a:cxn ang="0">
                    <a:pos x="T6" y="T7"/>
                  </a:cxn>
                  <a:cxn ang="0">
                    <a:pos x="T8" y="T9"/>
                  </a:cxn>
                </a:cxnLst>
                <a:rect l="0" t="0" r="r" b="b"/>
                <a:pathLst>
                  <a:path w="69" h="100">
                    <a:moveTo>
                      <a:pt x="69" y="86"/>
                    </a:moveTo>
                    <a:lnTo>
                      <a:pt x="29" y="100"/>
                    </a:lnTo>
                    <a:lnTo>
                      <a:pt x="0" y="14"/>
                    </a:lnTo>
                    <a:lnTo>
                      <a:pt x="40" y="0"/>
                    </a:lnTo>
                    <a:lnTo>
                      <a:pt x="69" y="8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5" name="î$lïḓè"/>
              <p:cNvSpPr/>
              <p:nvPr/>
            </p:nvSpPr>
            <p:spPr bwMode="auto">
              <a:xfrm>
                <a:off x="7469188" y="3703638"/>
                <a:ext cx="963613" cy="1171575"/>
              </a:xfrm>
              <a:custGeom>
                <a:avLst/>
                <a:gdLst>
                  <a:gd name="T0" fmla="*/ 461 w 607"/>
                  <a:gd name="T1" fmla="*/ 738 h 738"/>
                  <a:gd name="T2" fmla="*/ 0 w 607"/>
                  <a:gd name="T3" fmla="*/ 633 h 738"/>
                  <a:gd name="T4" fmla="*/ 145 w 607"/>
                  <a:gd name="T5" fmla="*/ 0 h 738"/>
                  <a:gd name="T6" fmla="*/ 607 w 607"/>
                  <a:gd name="T7" fmla="*/ 106 h 738"/>
                  <a:gd name="T8" fmla="*/ 461 w 607"/>
                  <a:gd name="T9" fmla="*/ 738 h 738"/>
                </a:gdLst>
                <a:ahLst/>
                <a:cxnLst>
                  <a:cxn ang="0">
                    <a:pos x="T0" y="T1"/>
                  </a:cxn>
                  <a:cxn ang="0">
                    <a:pos x="T2" y="T3"/>
                  </a:cxn>
                  <a:cxn ang="0">
                    <a:pos x="T4" y="T5"/>
                  </a:cxn>
                  <a:cxn ang="0">
                    <a:pos x="T6" y="T7"/>
                  </a:cxn>
                  <a:cxn ang="0">
                    <a:pos x="T8" y="T9"/>
                  </a:cxn>
                </a:cxnLst>
                <a:rect l="0" t="0" r="r" b="b"/>
                <a:pathLst>
                  <a:path w="607" h="738">
                    <a:moveTo>
                      <a:pt x="461" y="738"/>
                    </a:moveTo>
                    <a:lnTo>
                      <a:pt x="0" y="633"/>
                    </a:lnTo>
                    <a:lnTo>
                      <a:pt x="145" y="0"/>
                    </a:lnTo>
                    <a:lnTo>
                      <a:pt x="607" y="106"/>
                    </a:lnTo>
                    <a:lnTo>
                      <a:pt x="461" y="738"/>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6" name="îṥľíḑè"/>
              <p:cNvSpPr/>
              <p:nvPr/>
            </p:nvSpPr>
            <p:spPr bwMode="auto">
              <a:xfrm>
                <a:off x="7781925" y="3913188"/>
                <a:ext cx="190500" cy="190500"/>
              </a:xfrm>
              <a:custGeom>
                <a:avLst/>
                <a:gdLst>
                  <a:gd name="T0" fmla="*/ 98 w 120"/>
                  <a:gd name="T1" fmla="*/ 120 h 120"/>
                  <a:gd name="T2" fmla="*/ 0 w 120"/>
                  <a:gd name="T3" fmla="*/ 98 h 120"/>
                  <a:gd name="T4" fmla="*/ 22 w 120"/>
                  <a:gd name="T5" fmla="*/ 0 h 120"/>
                  <a:gd name="T6" fmla="*/ 120 w 120"/>
                  <a:gd name="T7" fmla="*/ 22 h 120"/>
                  <a:gd name="T8" fmla="*/ 98 w 120"/>
                  <a:gd name="T9" fmla="*/ 120 h 120"/>
                </a:gdLst>
                <a:ahLst/>
                <a:cxnLst>
                  <a:cxn ang="0">
                    <a:pos x="T0" y="T1"/>
                  </a:cxn>
                  <a:cxn ang="0">
                    <a:pos x="T2" y="T3"/>
                  </a:cxn>
                  <a:cxn ang="0">
                    <a:pos x="T4" y="T5"/>
                  </a:cxn>
                  <a:cxn ang="0">
                    <a:pos x="T6" y="T7"/>
                  </a:cxn>
                  <a:cxn ang="0">
                    <a:pos x="T8" y="T9"/>
                  </a:cxn>
                </a:cxnLst>
                <a:rect l="0" t="0" r="r" b="b"/>
                <a:pathLst>
                  <a:path w="120" h="120">
                    <a:moveTo>
                      <a:pt x="98" y="120"/>
                    </a:moveTo>
                    <a:lnTo>
                      <a:pt x="0" y="98"/>
                    </a:lnTo>
                    <a:lnTo>
                      <a:pt x="22" y="0"/>
                    </a:lnTo>
                    <a:lnTo>
                      <a:pt x="120" y="22"/>
                    </a:lnTo>
                    <a:lnTo>
                      <a:pt x="98" y="120"/>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7" name="îṩļïḓè"/>
              <p:cNvSpPr/>
              <p:nvPr/>
            </p:nvSpPr>
            <p:spPr bwMode="auto">
              <a:xfrm>
                <a:off x="7753350" y="4197350"/>
                <a:ext cx="414338" cy="9525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8" name="îṡḻíḓê"/>
              <p:cNvSpPr/>
              <p:nvPr/>
            </p:nvSpPr>
            <p:spPr bwMode="auto">
              <a:xfrm>
                <a:off x="7731125" y="4291013"/>
                <a:ext cx="417513" cy="9525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09" name="išliḋe"/>
              <p:cNvSpPr/>
              <p:nvPr/>
            </p:nvSpPr>
            <p:spPr bwMode="auto">
              <a:xfrm>
                <a:off x="7710488" y="4383088"/>
                <a:ext cx="414338" cy="96838"/>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0" name="íṩḷîḑè"/>
              <p:cNvSpPr/>
              <p:nvPr/>
            </p:nvSpPr>
            <p:spPr bwMode="auto">
              <a:xfrm>
                <a:off x="7688263" y="4478338"/>
                <a:ext cx="417513" cy="9525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1" name="îŝļïdé"/>
              <p:cNvSpPr/>
              <p:nvPr/>
            </p:nvSpPr>
            <p:spPr bwMode="auto">
              <a:xfrm>
                <a:off x="7667625" y="4572000"/>
                <a:ext cx="414338" cy="9525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2" name="îSḷîḍê"/>
              <p:cNvSpPr/>
              <p:nvPr/>
            </p:nvSpPr>
            <p:spPr bwMode="auto">
              <a:xfrm>
                <a:off x="10609263" y="3883025"/>
                <a:ext cx="1265238" cy="1344613"/>
              </a:xfrm>
              <a:custGeom>
                <a:avLst/>
                <a:gdLst>
                  <a:gd name="T0" fmla="*/ 494 w 797"/>
                  <a:gd name="T1" fmla="*/ 847 h 847"/>
                  <a:gd name="T2" fmla="*/ 0 w 797"/>
                  <a:gd name="T3" fmla="*/ 597 h 847"/>
                  <a:gd name="T4" fmla="*/ 302 w 797"/>
                  <a:gd name="T5" fmla="*/ 0 h 847"/>
                  <a:gd name="T6" fmla="*/ 797 w 797"/>
                  <a:gd name="T7" fmla="*/ 250 h 847"/>
                  <a:gd name="T8" fmla="*/ 494 w 797"/>
                  <a:gd name="T9" fmla="*/ 847 h 847"/>
                </a:gdLst>
                <a:ahLst/>
                <a:cxnLst>
                  <a:cxn ang="0">
                    <a:pos x="T0" y="T1"/>
                  </a:cxn>
                  <a:cxn ang="0">
                    <a:pos x="T2" y="T3"/>
                  </a:cxn>
                  <a:cxn ang="0">
                    <a:pos x="T4" y="T5"/>
                  </a:cxn>
                  <a:cxn ang="0">
                    <a:pos x="T6" y="T7"/>
                  </a:cxn>
                  <a:cxn ang="0">
                    <a:pos x="T8" y="T9"/>
                  </a:cxn>
                </a:cxnLst>
                <a:rect l="0" t="0" r="r" b="b"/>
                <a:pathLst>
                  <a:path w="797" h="847">
                    <a:moveTo>
                      <a:pt x="494" y="847"/>
                    </a:moveTo>
                    <a:lnTo>
                      <a:pt x="0" y="597"/>
                    </a:lnTo>
                    <a:lnTo>
                      <a:pt x="302" y="0"/>
                    </a:lnTo>
                    <a:lnTo>
                      <a:pt x="797" y="250"/>
                    </a:lnTo>
                    <a:lnTo>
                      <a:pt x="494" y="847"/>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3" name="išľïḋe"/>
              <p:cNvSpPr/>
              <p:nvPr/>
            </p:nvSpPr>
            <p:spPr bwMode="auto">
              <a:xfrm>
                <a:off x="10529888" y="3803650"/>
                <a:ext cx="1311275" cy="1443038"/>
              </a:xfrm>
              <a:custGeom>
                <a:avLst/>
                <a:gdLst>
                  <a:gd name="T0" fmla="*/ 493 w 826"/>
                  <a:gd name="T1" fmla="*/ 909 h 909"/>
                  <a:gd name="T2" fmla="*/ 0 w 826"/>
                  <a:gd name="T3" fmla="*/ 659 h 909"/>
                  <a:gd name="T4" fmla="*/ 331 w 826"/>
                  <a:gd name="T5" fmla="*/ 0 h 909"/>
                  <a:gd name="T6" fmla="*/ 826 w 826"/>
                  <a:gd name="T7" fmla="*/ 252 h 909"/>
                  <a:gd name="T8" fmla="*/ 493 w 826"/>
                  <a:gd name="T9" fmla="*/ 909 h 909"/>
                </a:gdLst>
                <a:ahLst/>
                <a:cxnLst>
                  <a:cxn ang="0">
                    <a:pos x="T0" y="T1"/>
                  </a:cxn>
                  <a:cxn ang="0">
                    <a:pos x="T2" y="T3"/>
                  </a:cxn>
                  <a:cxn ang="0">
                    <a:pos x="T4" y="T5"/>
                  </a:cxn>
                  <a:cxn ang="0">
                    <a:pos x="T6" y="T7"/>
                  </a:cxn>
                  <a:cxn ang="0">
                    <a:pos x="T8" y="T9"/>
                  </a:cxn>
                </a:cxnLst>
                <a:rect l="0" t="0" r="r" b="b"/>
                <a:pathLst>
                  <a:path w="826" h="909">
                    <a:moveTo>
                      <a:pt x="493" y="909"/>
                    </a:moveTo>
                    <a:lnTo>
                      <a:pt x="0" y="659"/>
                    </a:lnTo>
                    <a:lnTo>
                      <a:pt x="331" y="0"/>
                    </a:lnTo>
                    <a:lnTo>
                      <a:pt x="826" y="252"/>
                    </a:lnTo>
                    <a:lnTo>
                      <a:pt x="493" y="909"/>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4" name="iṡľíḓê"/>
              <p:cNvSpPr/>
              <p:nvPr/>
            </p:nvSpPr>
            <p:spPr bwMode="auto">
              <a:xfrm>
                <a:off x="10547350" y="3822700"/>
                <a:ext cx="1195388" cy="1365250"/>
              </a:xfrm>
              <a:custGeom>
                <a:avLst/>
                <a:gdLst>
                  <a:gd name="T0" fmla="*/ 428 w 753"/>
                  <a:gd name="T1" fmla="*/ 860 h 860"/>
                  <a:gd name="T2" fmla="*/ 753 w 753"/>
                  <a:gd name="T3" fmla="*/ 217 h 860"/>
                  <a:gd name="T4" fmla="*/ 325 w 753"/>
                  <a:gd name="T5" fmla="*/ 0 h 860"/>
                  <a:gd name="T6" fmla="*/ 0 w 753"/>
                  <a:gd name="T7" fmla="*/ 643 h 860"/>
                  <a:gd name="T8" fmla="*/ 428 w 753"/>
                  <a:gd name="T9" fmla="*/ 860 h 860"/>
                </a:gdLst>
                <a:ahLst/>
                <a:cxnLst>
                  <a:cxn ang="0">
                    <a:pos x="T0" y="T1"/>
                  </a:cxn>
                  <a:cxn ang="0">
                    <a:pos x="T2" y="T3"/>
                  </a:cxn>
                  <a:cxn ang="0">
                    <a:pos x="T4" y="T5"/>
                  </a:cxn>
                  <a:cxn ang="0">
                    <a:pos x="T6" y="T7"/>
                  </a:cxn>
                  <a:cxn ang="0">
                    <a:pos x="T8" y="T9"/>
                  </a:cxn>
                </a:cxnLst>
                <a:rect l="0" t="0" r="r" b="b"/>
                <a:pathLst>
                  <a:path w="753" h="860">
                    <a:moveTo>
                      <a:pt x="428" y="860"/>
                    </a:moveTo>
                    <a:lnTo>
                      <a:pt x="753" y="217"/>
                    </a:lnTo>
                    <a:lnTo>
                      <a:pt x="325" y="0"/>
                    </a:lnTo>
                    <a:lnTo>
                      <a:pt x="0" y="643"/>
                    </a:lnTo>
                    <a:lnTo>
                      <a:pt x="428" y="860"/>
                    </a:lnTo>
                    <a:close/>
                  </a:path>
                </a:pathLst>
              </a:custGeom>
              <a:solidFill>
                <a:srgbClr val="FA9600"/>
              </a:solidFill>
              <a:ln>
                <a:noFill/>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5" name="iṣlíďe"/>
              <p:cNvSpPr/>
              <p:nvPr/>
            </p:nvSpPr>
            <p:spPr bwMode="auto">
              <a:xfrm>
                <a:off x="11137900" y="4403725"/>
                <a:ext cx="493713" cy="385763"/>
              </a:xfrm>
              <a:custGeom>
                <a:avLst/>
                <a:gdLst>
                  <a:gd name="T0" fmla="*/ 254 w 311"/>
                  <a:gd name="T1" fmla="*/ 243 h 243"/>
                  <a:gd name="T2" fmla="*/ 0 w 311"/>
                  <a:gd name="T3" fmla="*/ 114 h 243"/>
                  <a:gd name="T4" fmla="*/ 57 w 311"/>
                  <a:gd name="T5" fmla="*/ 0 h 243"/>
                  <a:gd name="T6" fmla="*/ 311 w 311"/>
                  <a:gd name="T7" fmla="*/ 129 h 243"/>
                  <a:gd name="T8" fmla="*/ 254 w 311"/>
                  <a:gd name="T9" fmla="*/ 243 h 243"/>
                </a:gdLst>
                <a:ahLst/>
                <a:cxnLst>
                  <a:cxn ang="0">
                    <a:pos x="T0" y="T1"/>
                  </a:cxn>
                  <a:cxn ang="0">
                    <a:pos x="T2" y="T3"/>
                  </a:cxn>
                  <a:cxn ang="0">
                    <a:pos x="T4" y="T5"/>
                  </a:cxn>
                  <a:cxn ang="0">
                    <a:pos x="T6" y="T7"/>
                  </a:cxn>
                  <a:cxn ang="0">
                    <a:pos x="T8" y="T9"/>
                  </a:cxn>
                </a:cxnLst>
                <a:rect l="0" t="0" r="r" b="b"/>
                <a:pathLst>
                  <a:path w="311" h="243">
                    <a:moveTo>
                      <a:pt x="254" y="243"/>
                    </a:moveTo>
                    <a:lnTo>
                      <a:pt x="0" y="114"/>
                    </a:lnTo>
                    <a:lnTo>
                      <a:pt x="57" y="0"/>
                    </a:lnTo>
                    <a:lnTo>
                      <a:pt x="311" y="129"/>
                    </a:lnTo>
                    <a:lnTo>
                      <a:pt x="254" y="243"/>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40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6" name="îšḻiḋe"/>
              <p:cNvSpPr/>
              <p:nvPr/>
            </p:nvSpPr>
            <p:spPr bwMode="auto">
              <a:xfrm>
                <a:off x="11564938" y="4075113"/>
                <a:ext cx="215900" cy="231775"/>
              </a:xfrm>
              <a:custGeom>
                <a:avLst/>
                <a:gdLst>
                  <a:gd name="T0" fmla="*/ 83 w 136"/>
                  <a:gd name="T1" fmla="*/ 146 h 146"/>
                  <a:gd name="T2" fmla="*/ 52 w 136"/>
                  <a:gd name="T3" fmla="*/ 106 h 146"/>
                  <a:gd name="T4" fmla="*/ 0 w 136"/>
                  <a:gd name="T5" fmla="*/ 104 h 146"/>
                  <a:gd name="T6" fmla="*/ 53 w 136"/>
                  <a:gd name="T7" fmla="*/ 0 h 146"/>
                  <a:gd name="T8" fmla="*/ 136 w 136"/>
                  <a:gd name="T9" fmla="*/ 42 h 146"/>
                  <a:gd name="T10" fmla="*/ 83 w 136"/>
                  <a:gd name="T11" fmla="*/ 146 h 146"/>
                </a:gdLst>
                <a:ahLst/>
                <a:cxnLst>
                  <a:cxn ang="0">
                    <a:pos x="T0" y="T1"/>
                  </a:cxn>
                  <a:cxn ang="0">
                    <a:pos x="T2" y="T3"/>
                  </a:cxn>
                  <a:cxn ang="0">
                    <a:pos x="T4" y="T5"/>
                  </a:cxn>
                  <a:cxn ang="0">
                    <a:pos x="T6" y="T7"/>
                  </a:cxn>
                  <a:cxn ang="0">
                    <a:pos x="T8" y="T9"/>
                  </a:cxn>
                  <a:cxn ang="0">
                    <a:pos x="T10" y="T11"/>
                  </a:cxn>
                </a:cxnLst>
                <a:rect l="0" t="0" r="r" b="b"/>
                <a:pathLst>
                  <a:path w="136" h="146">
                    <a:moveTo>
                      <a:pt x="83" y="146"/>
                    </a:moveTo>
                    <a:lnTo>
                      <a:pt x="52" y="106"/>
                    </a:lnTo>
                    <a:lnTo>
                      <a:pt x="0" y="104"/>
                    </a:lnTo>
                    <a:lnTo>
                      <a:pt x="53" y="0"/>
                    </a:lnTo>
                    <a:lnTo>
                      <a:pt x="136" y="42"/>
                    </a:lnTo>
                    <a:lnTo>
                      <a:pt x="83" y="146"/>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7" name="ïṣlíḑê"/>
              <p:cNvSpPr/>
              <p:nvPr/>
            </p:nvSpPr>
            <p:spPr bwMode="auto">
              <a:xfrm>
                <a:off x="10529888" y="3803650"/>
                <a:ext cx="633413" cy="1100138"/>
              </a:xfrm>
              <a:custGeom>
                <a:avLst/>
                <a:gdLst>
                  <a:gd name="T0" fmla="*/ 66 w 399"/>
                  <a:gd name="T1" fmla="*/ 693 h 693"/>
                  <a:gd name="T2" fmla="*/ 0 w 399"/>
                  <a:gd name="T3" fmla="*/ 659 h 693"/>
                  <a:gd name="T4" fmla="*/ 331 w 399"/>
                  <a:gd name="T5" fmla="*/ 0 h 693"/>
                  <a:gd name="T6" fmla="*/ 399 w 399"/>
                  <a:gd name="T7" fmla="*/ 36 h 693"/>
                  <a:gd name="T8" fmla="*/ 66 w 399"/>
                  <a:gd name="T9" fmla="*/ 693 h 693"/>
                </a:gdLst>
                <a:ahLst/>
                <a:cxnLst>
                  <a:cxn ang="0">
                    <a:pos x="T0" y="T1"/>
                  </a:cxn>
                  <a:cxn ang="0">
                    <a:pos x="T2" y="T3"/>
                  </a:cxn>
                  <a:cxn ang="0">
                    <a:pos x="T4" y="T5"/>
                  </a:cxn>
                  <a:cxn ang="0">
                    <a:pos x="T6" y="T7"/>
                  </a:cxn>
                  <a:cxn ang="0">
                    <a:pos x="T8" y="T9"/>
                  </a:cxn>
                </a:cxnLst>
                <a:rect l="0" t="0" r="r" b="b"/>
                <a:pathLst>
                  <a:path w="399" h="693">
                    <a:moveTo>
                      <a:pt x="66" y="693"/>
                    </a:moveTo>
                    <a:lnTo>
                      <a:pt x="0" y="659"/>
                    </a:lnTo>
                    <a:lnTo>
                      <a:pt x="331" y="0"/>
                    </a:lnTo>
                    <a:lnTo>
                      <a:pt x="399" y="36"/>
                    </a:lnTo>
                    <a:lnTo>
                      <a:pt x="66" y="693"/>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8" name="iṩľídè"/>
              <p:cNvSpPr/>
              <p:nvPr/>
            </p:nvSpPr>
            <p:spPr bwMode="auto">
              <a:xfrm>
                <a:off x="9744075" y="4465638"/>
                <a:ext cx="292100" cy="587375"/>
              </a:xfrm>
              <a:custGeom>
                <a:avLst/>
                <a:gdLst>
                  <a:gd name="T0" fmla="*/ 62 w 184"/>
                  <a:gd name="T1" fmla="*/ 370 h 370"/>
                  <a:gd name="T2" fmla="*/ 0 w 184"/>
                  <a:gd name="T3" fmla="*/ 348 h 370"/>
                  <a:gd name="T4" fmla="*/ 122 w 184"/>
                  <a:gd name="T5" fmla="*/ 0 h 370"/>
                  <a:gd name="T6" fmla="*/ 184 w 184"/>
                  <a:gd name="T7" fmla="*/ 21 h 370"/>
                  <a:gd name="T8" fmla="*/ 62 w 184"/>
                  <a:gd name="T9" fmla="*/ 370 h 370"/>
                </a:gdLst>
                <a:ahLst/>
                <a:cxnLst>
                  <a:cxn ang="0">
                    <a:pos x="T0" y="T1"/>
                  </a:cxn>
                  <a:cxn ang="0">
                    <a:pos x="T2" y="T3"/>
                  </a:cxn>
                  <a:cxn ang="0">
                    <a:pos x="T4" y="T5"/>
                  </a:cxn>
                  <a:cxn ang="0">
                    <a:pos x="T6" y="T7"/>
                  </a:cxn>
                  <a:cxn ang="0">
                    <a:pos x="T8" y="T9"/>
                  </a:cxn>
                </a:cxnLst>
                <a:rect l="0" t="0" r="r" b="b"/>
                <a:pathLst>
                  <a:path w="184" h="370">
                    <a:moveTo>
                      <a:pt x="62" y="370"/>
                    </a:moveTo>
                    <a:lnTo>
                      <a:pt x="0" y="348"/>
                    </a:lnTo>
                    <a:lnTo>
                      <a:pt x="122" y="0"/>
                    </a:lnTo>
                    <a:lnTo>
                      <a:pt x="184" y="21"/>
                    </a:lnTo>
                    <a:lnTo>
                      <a:pt x="62" y="370"/>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19" name="îŝlîḑe"/>
              <p:cNvSpPr/>
              <p:nvPr/>
            </p:nvSpPr>
            <p:spPr bwMode="auto">
              <a:xfrm>
                <a:off x="9958388" y="4365625"/>
                <a:ext cx="95250" cy="128588"/>
              </a:xfrm>
              <a:custGeom>
                <a:avLst/>
                <a:gdLst>
                  <a:gd name="T0" fmla="*/ 37 w 51"/>
                  <a:gd name="T1" fmla="*/ 3 h 69"/>
                  <a:gd name="T2" fmla="*/ 37 w 51"/>
                  <a:gd name="T3" fmla="*/ 3 h 69"/>
                  <a:gd name="T4" fmla="*/ 15 w 51"/>
                  <a:gd name="T5" fmla="*/ 13 h 69"/>
                  <a:gd name="T6" fmla="*/ 0 w 51"/>
                  <a:gd name="T7" fmla="*/ 57 h 69"/>
                  <a:gd name="T8" fmla="*/ 32 w 51"/>
                  <a:gd name="T9" fmla="*/ 69 h 69"/>
                  <a:gd name="T10" fmla="*/ 47 w 51"/>
                  <a:gd name="T11" fmla="*/ 24 h 69"/>
                  <a:gd name="T12" fmla="*/ 37 w 51"/>
                  <a:gd name="T13" fmla="*/ 3 h 69"/>
                </a:gdLst>
                <a:ahLst/>
                <a:cxnLst>
                  <a:cxn ang="0">
                    <a:pos x="T0" y="T1"/>
                  </a:cxn>
                  <a:cxn ang="0">
                    <a:pos x="T2" y="T3"/>
                  </a:cxn>
                  <a:cxn ang="0">
                    <a:pos x="T4" y="T5"/>
                  </a:cxn>
                  <a:cxn ang="0">
                    <a:pos x="T6" y="T7"/>
                  </a:cxn>
                  <a:cxn ang="0">
                    <a:pos x="T8" y="T9"/>
                  </a:cxn>
                  <a:cxn ang="0">
                    <a:pos x="T10" y="T11"/>
                  </a:cxn>
                  <a:cxn ang="0">
                    <a:pos x="T12" y="T13"/>
                  </a:cxn>
                </a:cxnLst>
                <a:rect l="0" t="0" r="r" b="b"/>
                <a:pathLst>
                  <a:path w="51" h="69">
                    <a:moveTo>
                      <a:pt x="37" y="3"/>
                    </a:moveTo>
                    <a:cubicBezTo>
                      <a:pt x="37" y="3"/>
                      <a:pt x="37" y="3"/>
                      <a:pt x="37" y="3"/>
                    </a:cubicBezTo>
                    <a:cubicBezTo>
                      <a:pt x="28" y="0"/>
                      <a:pt x="18" y="4"/>
                      <a:pt x="15" y="13"/>
                    </a:cubicBezTo>
                    <a:cubicBezTo>
                      <a:pt x="0" y="57"/>
                      <a:pt x="0" y="57"/>
                      <a:pt x="0" y="57"/>
                    </a:cubicBezTo>
                    <a:cubicBezTo>
                      <a:pt x="32" y="69"/>
                      <a:pt x="32" y="69"/>
                      <a:pt x="32" y="69"/>
                    </a:cubicBezTo>
                    <a:cubicBezTo>
                      <a:pt x="47" y="24"/>
                      <a:pt x="47" y="24"/>
                      <a:pt x="47" y="24"/>
                    </a:cubicBezTo>
                    <a:cubicBezTo>
                      <a:pt x="51" y="16"/>
                      <a:pt x="46" y="6"/>
                      <a:pt x="37" y="3"/>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0" name="i$ḻïďè"/>
              <p:cNvSpPr/>
              <p:nvPr/>
            </p:nvSpPr>
            <p:spPr bwMode="auto">
              <a:xfrm>
                <a:off x="9744075" y="5018088"/>
                <a:ext cx="98425" cy="106363"/>
              </a:xfrm>
              <a:custGeom>
                <a:avLst/>
                <a:gdLst>
                  <a:gd name="T0" fmla="*/ 0 w 53"/>
                  <a:gd name="T1" fmla="*/ 0 h 57"/>
                  <a:gd name="T2" fmla="*/ 4 w 53"/>
                  <a:gd name="T3" fmla="*/ 43 h 57"/>
                  <a:gd name="T4" fmla="*/ 23 w 53"/>
                  <a:gd name="T5" fmla="*/ 50 h 57"/>
                  <a:gd name="T6" fmla="*/ 53 w 53"/>
                  <a:gd name="T7" fmla="*/ 18 h 57"/>
                  <a:gd name="T8" fmla="*/ 0 w 53"/>
                  <a:gd name="T9" fmla="*/ 0 h 57"/>
                </a:gdLst>
                <a:ahLst/>
                <a:cxnLst>
                  <a:cxn ang="0">
                    <a:pos x="T0" y="T1"/>
                  </a:cxn>
                  <a:cxn ang="0">
                    <a:pos x="T2" y="T3"/>
                  </a:cxn>
                  <a:cxn ang="0">
                    <a:pos x="T4" y="T5"/>
                  </a:cxn>
                  <a:cxn ang="0">
                    <a:pos x="T6" y="T7"/>
                  </a:cxn>
                  <a:cxn ang="0">
                    <a:pos x="T8" y="T9"/>
                  </a:cxn>
                </a:cxnLst>
                <a:rect l="0" t="0" r="r" b="b"/>
                <a:pathLst>
                  <a:path w="53" h="57">
                    <a:moveTo>
                      <a:pt x="0" y="0"/>
                    </a:moveTo>
                    <a:cubicBezTo>
                      <a:pt x="4" y="43"/>
                      <a:pt x="4" y="43"/>
                      <a:pt x="4" y="43"/>
                    </a:cubicBezTo>
                    <a:cubicBezTo>
                      <a:pt x="5" y="53"/>
                      <a:pt x="16" y="57"/>
                      <a:pt x="23" y="50"/>
                    </a:cubicBezTo>
                    <a:cubicBezTo>
                      <a:pt x="53" y="18"/>
                      <a:pt x="53" y="18"/>
                      <a:pt x="53" y="18"/>
                    </a:cubicBezTo>
                    <a:lnTo>
                      <a:pt x="0" y="0"/>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1" name="í$1íďé"/>
              <p:cNvSpPr/>
              <p:nvPr/>
            </p:nvSpPr>
            <p:spPr bwMode="auto">
              <a:xfrm>
                <a:off x="9744075" y="4886325"/>
                <a:ext cx="144463" cy="166688"/>
              </a:xfrm>
              <a:custGeom>
                <a:avLst/>
                <a:gdLst>
                  <a:gd name="T0" fmla="*/ 91 w 91"/>
                  <a:gd name="T1" fmla="*/ 21 h 105"/>
                  <a:gd name="T2" fmla="*/ 29 w 91"/>
                  <a:gd name="T3" fmla="*/ 0 h 105"/>
                  <a:gd name="T4" fmla="*/ 0 w 91"/>
                  <a:gd name="T5" fmla="*/ 83 h 105"/>
                  <a:gd name="T6" fmla="*/ 62 w 91"/>
                  <a:gd name="T7" fmla="*/ 105 h 105"/>
                  <a:gd name="T8" fmla="*/ 91 w 91"/>
                  <a:gd name="T9" fmla="*/ 21 h 105"/>
                </a:gdLst>
                <a:ahLst/>
                <a:cxnLst>
                  <a:cxn ang="0">
                    <a:pos x="T0" y="T1"/>
                  </a:cxn>
                  <a:cxn ang="0">
                    <a:pos x="T2" y="T3"/>
                  </a:cxn>
                  <a:cxn ang="0">
                    <a:pos x="T4" y="T5"/>
                  </a:cxn>
                  <a:cxn ang="0">
                    <a:pos x="T6" y="T7"/>
                  </a:cxn>
                  <a:cxn ang="0">
                    <a:pos x="T8" y="T9"/>
                  </a:cxn>
                </a:cxnLst>
                <a:rect l="0" t="0" r="r" b="b"/>
                <a:pathLst>
                  <a:path w="91" h="105">
                    <a:moveTo>
                      <a:pt x="91" y="21"/>
                    </a:moveTo>
                    <a:lnTo>
                      <a:pt x="29" y="0"/>
                    </a:lnTo>
                    <a:lnTo>
                      <a:pt x="0" y="83"/>
                    </a:lnTo>
                    <a:lnTo>
                      <a:pt x="62" y="105"/>
                    </a:lnTo>
                    <a:lnTo>
                      <a:pt x="91" y="21"/>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2" name="iṧḷidé"/>
              <p:cNvSpPr/>
              <p:nvPr/>
            </p:nvSpPr>
            <p:spPr bwMode="auto">
              <a:xfrm>
                <a:off x="9918700" y="4518025"/>
                <a:ext cx="149225" cy="293688"/>
              </a:xfrm>
              <a:custGeom>
                <a:avLst/>
                <a:gdLst>
                  <a:gd name="T0" fmla="*/ 0 w 94"/>
                  <a:gd name="T1" fmla="*/ 0 h 185"/>
                  <a:gd name="T2" fmla="*/ 94 w 94"/>
                  <a:gd name="T3" fmla="*/ 33 h 185"/>
                  <a:gd name="T4" fmla="*/ 40 w 94"/>
                  <a:gd name="T5" fmla="*/ 185 h 185"/>
                </a:gdLst>
                <a:ahLst/>
                <a:cxnLst>
                  <a:cxn ang="0">
                    <a:pos x="T0" y="T1"/>
                  </a:cxn>
                  <a:cxn ang="0">
                    <a:pos x="T2" y="T3"/>
                  </a:cxn>
                  <a:cxn ang="0">
                    <a:pos x="T4" y="T5"/>
                  </a:cxn>
                </a:cxnLst>
                <a:rect l="0" t="0" r="r" b="b"/>
                <a:pathLst>
                  <a:path w="94" h="185">
                    <a:moveTo>
                      <a:pt x="0" y="0"/>
                    </a:moveTo>
                    <a:lnTo>
                      <a:pt x="94" y="33"/>
                    </a:lnTo>
                    <a:lnTo>
                      <a:pt x="40" y="185"/>
                    </a:lnTo>
                  </a:path>
                </a:pathLst>
              </a:custGeom>
              <a:noFill/>
              <a:ln w="22225" cap="rnd">
                <a:solidFill>
                  <a:srgbClr val="33333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3" name="ïšḷîḋè"/>
              <p:cNvSpPr/>
              <p:nvPr/>
            </p:nvSpPr>
            <p:spPr bwMode="auto">
              <a:xfrm>
                <a:off x="5275263" y="3221038"/>
                <a:ext cx="819150" cy="904875"/>
              </a:xfrm>
              <a:custGeom>
                <a:avLst/>
                <a:gdLst>
                  <a:gd name="T0" fmla="*/ 409 w 440"/>
                  <a:gd name="T1" fmla="*/ 398 h 486"/>
                  <a:gd name="T2" fmla="*/ 158 w 440"/>
                  <a:gd name="T3" fmla="*/ 479 h 486"/>
                  <a:gd name="T4" fmla="*/ 110 w 440"/>
                  <a:gd name="T5" fmla="*/ 455 h 486"/>
                  <a:gd name="T6" fmla="*/ 7 w 440"/>
                  <a:gd name="T7" fmla="*/ 136 h 486"/>
                  <a:gd name="T8" fmla="*/ 31 w 440"/>
                  <a:gd name="T9" fmla="*/ 88 h 486"/>
                  <a:gd name="T10" fmla="*/ 283 w 440"/>
                  <a:gd name="T11" fmla="*/ 6 h 486"/>
                  <a:gd name="T12" fmla="*/ 331 w 440"/>
                  <a:gd name="T13" fmla="*/ 31 h 486"/>
                  <a:gd name="T14" fmla="*/ 434 w 440"/>
                  <a:gd name="T15" fmla="*/ 350 h 486"/>
                  <a:gd name="T16" fmla="*/ 409 w 440"/>
                  <a:gd name="T17" fmla="*/ 39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0" h="486">
                    <a:moveTo>
                      <a:pt x="409" y="398"/>
                    </a:moveTo>
                    <a:cubicBezTo>
                      <a:pt x="158" y="479"/>
                      <a:pt x="158" y="479"/>
                      <a:pt x="158" y="479"/>
                    </a:cubicBezTo>
                    <a:cubicBezTo>
                      <a:pt x="138" y="486"/>
                      <a:pt x="117" y="475"/>
                      <a:pt x="110" y="455"/>
                    </a:cubicBezTo>
                    <a:cubicBezTo>
                      <a:pt x="7" y="136"/>
                      <a:pt x="7" y="136"/>
                      <a:pt x="7" y="136"/>
                    </a:cubicBezTo>
                    <a:cubicBezTo>
                      <a:pt x="0" y="116"/>
                      <a:pt x="11" y="94"/>
                      <a:pt x="31" y="88"/>
                    </a:cubicBezTo>
                    <a:cubicBezTo>
                      <a:pt x="283" y="6"/>
                      <a:pt x="283" y="6"/>
                      <a:pt x="283" y="6"/>
                    </a:cubicBezTo>
                    <a:cubicBezTo>
                      <a:pt x="303" y="0"/>
                      <a:pt x="324" y="11"/>
                      <a:pt x="331" y="31"/>
                    </a:cubicBezTo>
                    <a:cubicBezTo>
                      <a:pt x="434" y="350"/>
                      <a:pt x="434" y="350"/>
                      <a:pt x="434" y="350"/>
                    </a:cubicBezTo>
                    <a:cubicBezTo>
                      <a:pt x="440" y="370"/>
                      <a:pt x="429" y="391"/>
                      <a:pt x="409" y="398"/>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4" name="íṧļïḓè"/>
              <p:cNvSpPr/>
              <p:nvPr/>
            </p:nvSpPr>
            <p:spPr bwMode="auto">
              <a:xfrm>
                <a:off x="5370513" y="3324225"/>
                <a:ext cx="487363" cy="263525"/>
              </a:xfrm>
              <a:custGeom>
                <a:avLst/>
                <a:gdLst>
                  <a:gd name="T0" fmla="*/ 307 w 307"/>
                  <a:gd name="T1" fmla="*/ 74 h 166"/>
                  <a:gd name="T2" fmla="*/ 24 w 307"/>
                  <a:gd name="T3" fmla="*/ 166 h 166"/>
                  <a:gd name="T4" fmla="*/ 0 w 307"/>
                  <a:gd name="T5" fmla="*/ 91 h 166"/>
                  <a:gd name="T6" fmla="*/ 282 w 307"/>
                  <a:gd name="T7" fmla="*/ 0 h 166"/>
                  <a:gd name="T8" fmla="*/ 307 w 307"/>
                  <a:gd name="T9" fmla="*/ 74 h 166"/>
                </a:gdLst>
                <a:ahLst/>
                <a:cxnLst>
                  <a:cxn ang="0">
                    <a:pos x="T0" y="T1"/>
                  </a:cxn>
                  <a:cxn ang="0">
                    <a:pos x="T2" y="T3"/>
                  </a:cxn>
                  <a:cxn ang="0">
                    <a:pos x="T4" y="T5"/>
                  </a:cxn>
                  <a:cxn ang="0">
                    <a:pos x="T6" y="T7"/>
                  </a:cxn>
                  <a:cxn ang="0">
                    <a:pos x="T8" y="T9"/>
                  </a:cxn>
                </a:cxnLst>
                <a:rect l="0" t="0" r="r" b="b"/>
                <a:pathLst>
                  <a:path w="307" h="166">
                    <a:moveTo>
                      <a:pt x="307" y="74"/>
                    </a:moveTo>
                    <a:lnTo>
                      <a:pt x="24" y="166"/>
                    </a:lnTo>
                    <a:lnTo>
                      <a:pt x="0" y="91"/>
                    </a:lnTo>
                    <a:lnTo>
                      <a:pt x="282" y="0"/>
                    </a:lnTo>
                    <a:lnTo>
                      <a:pt x="307" y="74"/>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5" name="iSlîdê"/>
              <p:cNvSpPr/>
              <p:nvPr/>
            </p:nvSpPr>
            <p:spPr bwMode="auto">
              <a:xfrm>
                <a:off x="5437188" y="3370263"/>
                <a:ext cx="401638" cy="185738"/>
              </a:xfrm>
              <a:custGeom>
                <a:avLst/>
                <a:gdLst>
                  <a:gd name="T0" fmla="*/ 253 w 253"/>
                  <a:gd name="T1" fmla="*/ 40 h 117"/>
                  <a:gd name="T2" fmla="*/ 241 w 253"/>
                  <a:gd name="T3" fmla="*/ 0 h 117"/>
                  <a:gd name="T4" fmla="*/ 0 w 253"/>
                  <a:gd name="T5" fmla="*/ 78 h 117"/>
                  <a:gd name="T6" fmla="*/ 13 w 253"/>
                  <a:gd name="T7" fmla="*/ 117 h 117"/>
                  <a:gd name="T8" fmla="*/ 253 w 253"/>
                  <a:gd name="T9" fmla="*/ 40 h 117"/>
                </a:gdLst>
                <a:ahLst/>
                <a:cxnLst>
                  <a:cxn ang="0">
                    <a:pos x="T0" y="T1"/>
                  </a:cxn>
                  <a:cxn ang="0">
                    <a:pos x="T2" y="T3"/>
                  </a:cxn>
                  <a:cxn ang="0">
                    <a:pos x="T4" y="T5"/>
                  </a:cxn>
                  <a:cxn ang="0">
                    <a:pos x="T6" y="T7"/>
                  </a:cxn>
                  <a:cxn ang="0">
                    <a:pos x="T8" y="T9"/>
                  </a:cxn>
                </a:cxnLst>
                <a:rect l="0" t="0" r="r" b="b"/>
                <a:pathLst>
                  <a:path w="253" h="117">
                    <a:moveTo>
                      <a:pt x="253" y="40"/>
                    </a:moveTo>
                    <a:lnTo>
                      <a:pt x="241" y="0"/>
                    </a:lnTo>
                    <a:lnTo>
                      <a:pt x="0" y="78"/>
                    </a:lnTo>
                    <a:lnTo>
                      <a:pt x="13" y="117"/>
                    </a:lnTo>
                    <a:lnTo>
                      <a:pt x="253" y="40"/>
                    </a:lnTo>
                    <a:close/>
                  </a:path>
                </a:pathLst>
              </a:custGeom>
              <a:solidFill>
                <a:srgbClr val="FA9600"/>
              </a:solidFill>
              <a:ln>
                <a:noFill/>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6" name="işḷïďè"/>
              <p:cNvSpPr/>
              <p:nvPr/>
            </p:nvSpPr>
            <p:spPr bwMode="auto">
              <a:xfrm>
                <a:off x="5429250" y="3616325"/>
                <a:ext cx="122238" cy="76200"/>
              </a:xfrm>
              <a:custGeom>
                <a:avLst/>
                <a:gdLst>
                  <a:gd name="T0" fmla="*/ 77 w 77"/>
                  <a:gd name="T1" fmla="*/ 26 h 48"/>
                  <a:gd name="T2" fmla="*/ 9 w 77"/>
                  <a:gd name="T3" fmla="*/ 48 h 48"/>
                  <a:gd name="T4" fmla="*/ 0 w 77"/>
                  <a:gd name="T5" fmla="*/ 22 h 48"/>
                  <a:gd name="T6" fmla="*/ 68 w 77"/>
                  <a:gd name="T7" fmla="*/ 0 h 48"/>
                  <a:gd name="T8" fmla="*/ 77 w 77"/>
                  <a:gd name="T9" fmla="*/ 26 h 48"/>
                </a:gdLst>
                <a:ahLst/>
                <a:cxnLst>
                  <a:cxn ang="0">
                    <a:pos x="T0" y="T1"/>
                  </a:cxn>
                  <a:cxn ang="0">
                    <a:pos x="T2" y="T3"/>
                  </a:cxn>
                  <a:cxn ang="0">
                    <a:pos x="T4" y="T5"/>
                  </a:cxn>
                  <a:cxn ang="0">
                    <a:pos x="T6" y="T7"/>
                  </a:cxn>
                  <a:cxn ang="0">
                    <a:pos x="T8" y="T9"/>
                  </a:cxn>
                </a:cxnLst>
                <a:rect l="0" t="0" r="r" b="b"/>
                <a:pathLst>
                  <a:path w="77" h="48">
                    <a:moveTo>
                      <a:pt x="77" y="26"/>
                    </a:moveTo>
                    <a:lnTo>
                      <a:pt x="9" y="48"/>
                    </a:lnTo>
                    <a:lnTo>
                      <a:pt x="0" y="22"/>
                    </a:lnTo>
                    <a:lnTo>
                      <a:pt x="68" y="0"/>
                    </a:lnTo>
                    <a:lnTo>
                      <a:pt x="77" y="2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7" name="îŝļïḋe"/>
              <p:cNvSpPr/>
              <p:nvPr/>
            </p:nvSpPr>
            <p:spPr bwMode="auto">
              <a:xfrm>
                <a:off x="5599113" y="3562350"/>
                <a:ext cx="122238" cy="76200"/>
              </a:xfrm>
              <a:custGeom>
                <a:avLst/>
                <a:gdLst>
                  <a:gd name="T0" fmla="*/ 77 w 77"/>
                  <a:gd name="T1" fmla="*/ 26 h 48"/>
                  <a:gd name="T2" fmla="*/ 9 w 77"/>
                  <a:gd name="T3" fmla="*/ 48 h 48"/>
                  <a:gd name="T4" fmla="*/ 0 w 77"/>
                  <a:gd name="T5" fmla="*/ 22 h 48"/>
                  <a:gd name="T6" fmla="*/ 69 w 77"/>
                  <a:gd name="T7" fmla="*/ 0 h 48"/>
                  <a:gd name="T8" fmla="*/ 77 w 77"/>
                  <a:gd name="T9" fmla="*/ 26 h 48"/>
                </a:gdLst>
                <a:ahLst/>
                <a:cxnLst>
                  <a:cxn ang="0">
                    <a:pos x="T0" y="T1"/>
                  </a:cxn>
                  <a:cxn ang="0">
                    <a:pos x="T2" y="T3"/>
                  </a:cxn>
                  <a:cxn ang="0">
                    <a:pos x="T4" y="T5"/>
                  </a:cxn>
                  <a:cxn ang="0">
                    <a:pos x="T6" y="T7"/>
                  </a:cxn>
                  <a:cxn ang="0">
                    <a:pos x="T8" y="T9"/>
                  </a:cxn>
                </a:cxnLst>
                <a:rect l="0" t="0" r="r" b="b"/>
                <a:pathLst>
                  <a:path w="77" h="48">
                    <a:moveTo>
                      <a:pt x="77" y="26"/>
                    </a:moveTo>
                    <a:lnTo>
                      <a:pt x="9" y="48"/>
                    </a:lnTo>
                    <a:lnTo>
                      <a:pt x="0" y="22"/>
                    </a:lnTo>
                    <a:lnTo>
                      <a:pt x="69" y="0"/>
                    </a:lnTo>
                    <a:lnTo>
                      <a:pt x="77" y="2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8" name="îṩļîḑé"/>
              <p:cNvSpPr/>
              <p:nvPr/>
            </p:nvSpPr>
            <p:spPr bwMode="auto">
              <a:xfrm>
                <a:off x="5770563" y="3506788"/>
                <a:ext cx="120650" cy="76200"/>
              </a:xfrm>
              <a:custGeom>
                <a:avLst/>
                <a:gdLst>
                  <a:gd name="T0" fmla="*/ 76 w 76"/>
                  <a:gd name="T1" fmla="*/ 26 h 48"/>
                  <a:gd name="T2" fmla="*/ 8 w 76"/>
                  <a:gd name="T3" fmla="*/ 48 h 48"/>
                  <a:gd name="T4" fmla="*/ 0 w 76"/>
                  <a:gd name="T5" fmla="*/ 22 h 48"/>
                  <a:gd name="T6" fmla="*/ 68 w 76"/>
                  <a:gd name="T7" fmla="*/ 0 h 48"/>
                  <a:gd name="T8" fmla="*/ 76 w 76"/>
                  <a:gd name="T9" fmla="*/ 26 h 48"/>
                </a:gdLst>
                <a:ahLst/>
                <a:cxnLst>
                  <a:cxn ang="0">
                    <a:pos x="T0" y="T1"/>
                  </a:cxn>
                  <a:cxn ang="0">
                    <a:pos x="T2" y="T3"/>
                  </a:cxn>
                  <a:cxn ang="0">
                    <a:pos x="T4" y="T5"/>
                  </a:cxn>
                  <a:cxn ang="0">
                    <a:pos x="T6" y="T7"/>
                  </a:cxn>
                  <a:cxn ang="0">
                    <a:pos x="T8" y="T9"/>
                  </a:cxn>
                </a:cxnLst>
                <a:rect l="0" t="0" r="r" b="b"/>
                <a:pathLst>
                  <a:path w="76" h="48">
                    <a:moveTo>
                      <a:pt x="76" y="26"/>
                    </a:moveTo>
                    <a:lnTo>
                      <a:pt x="8" y="48"/>
                    </a:lnTo>
                    <a:lnTo>
                      <a:pt x="0" y="22"/>
                    </a:lnTo>
                    <a:lnTo>
                      <a:pt x="68" y="0"/>
                    </a:lnTo>
                    <a:lnTo>
                      <a:pt x="76" y="2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29" name="íṩḻîḍe"/>
              <p:cNvSpPr/>
              <p:nvPr/>
            </p:nvSpPr>
            <p:spPr bwMode="auto">
              <a:xfrm>
                <a:off x="5470525" y="3741738"/>
                <a:ext cx="127000" cy="90488"/>
              </a:xfrm>
              <a:custGeom>
                <a:avLst/>
                <a:gdLst>
                  <a:gd name="T0" fmla="*/ 80 w 80"/>
                  <a:gd name="T1" fmla="*/ 36 h 57"/>
                  <a:gd name="T2" fmla="*/ 11 w 80"/>
                  <a:gd name="T3" fmla="*/ 57 h 57"/>
                  <a:gd name="T4" fmla="*/ 0 w 80"/>
                  <a:gd name="T5" fmla="*/ 22 h 57"/>
                  <a:gd name="T6" fmla="*/ 68 w 80"/>
                  <a:gd name="T7" fmla="*/ 0 h 57"/>
                  <a:gd name="T8" fmla="*/ 80 w 80"/>
                  <a:gd name="T9" fmla="*/ 36 h 57"/>
                </a:gdLst>
                <a:ahLst/>
                <a:cxnLst>
                  <a:cxn ang="0">
                    <a:pos x="T0" y="T1"/>
                  </a:cxn>
                  <a:cxn ang="0">
                    <a:pos x="T2" y="T3"/>
                  </a:cxn>
                  <a:cxn ang="0">
                    <a:pos x="T4" y="T5"/>
                  </a:cxn>
                  <a:cxn ang="0">
                    <a:pos x="T6" y="T7"/>
                  </a:cxn>
                  <a:cxn ang="0">
                    <a:pos x="T8" y="T9"/>
                  </a:cxn>
                </a:cxnLst>
                <a:rect l="0" t="0" r="r" b="b"/>
                <a:pathLst>
                  <a:path w="80" h="57">
                    <a:moveTo>
                      <a:pt x="80" y="36"/>
                    </a:moveTo>
                    <a:lnTo>
                      <a:pt x="11" y="57"/>
                    </a:lnTo>
                    <a:lnTo>
                      <a:pt x="0" y="22"/>
                    </a:lnTo>
                    <a:lnTo>
                      <a:pt x="68" y="0"/>
                    </a:lnTo>
                    <a:lnTo>
                      <a:pt x="80" y="36"/>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0" name="ïṩľïḍê"/>
              <p:cNvSpPr/>
              <p:nvPr/>
            </p:nvSpPr>
            <p:spPr bwMode="auto">
              <a:xfrm>
                <a:off x="5640388" y="3687763"/>
                <a:ext cx="125413" cy="90488"/>
              </a:xfrm>
              <a:custGeom>
                <a:avLst/>
                <a:gdLst>
                  <a:gd name="T0" fmla="*/ 79 w 79"/>
                  <a:gd name="T1" fmla="*/ 35 h 57"/>
                  <a:gd name="T2" fmla="*/ 12 w 79"/>
                  <a:gd name="T3" fmla="*/ 57 h 57"/>
                  <a:gd name="T4" fmla="*/ 0 w 79"/>
                  <a:gd name="T5" fmla="*/ 22 h 57"/>
                  <a:gd name="T6" fmla="*/ 68 w 79"/>
                  <a:gd name="T7" fmla="*/ 0 h 57"/>
                  <a:gd name="T8" fmla="*/ 79 w 79"/>
                  <a:gd name="T9" fmla="*/ 35 h 57"/>
                </a:gdLst>
                <a:ahLst/>
                <a:cxnLst>
                  <a:cxn ang="0">
                    <a:pos x="T0" y="T1"/>
                  </a:cxn>
                  <a:cxn ang="0">
                    <a:pos x="T2" y="T3"/>
                  </a:cxn>
                  <a:cxn ang="0">
                    <a:pos x="T4" y="T5"/>
                  </a:cxn>
                  <a:cxn ang="0">
                    <a:pos x="T6" y="T7"/>
                  </a:cxn>
                  <a:cxn ang="0">
                    <a:pos x="T8" y="T9"/>
                  </a:cxn>
                </a:cxnLst>
                <a:rect l="0" t="0" r="r" b="b"/>
                <a:pathLst>
                  <a:path w="79" h="57">
                    <a:moveTo>
                      <a:pt x="79" y="35"/>
                    </a:moveTo>
                    <a:lnTo>
                      <a:pt x="12" y="57"/>
                    </a:lnTo>
                    <a:lnTo>
                      <a:pt x="0" y="22"/>
                    </a:lnTo>
                    <a:lnTo>
                      <a:pt x="68" y="0"/>
                    </a:lnTo>
                    <a:lnTo>
                      <a:pt x="79" y="35"/>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1" name="íśļïde"/>
              <p:cNvSpPr/>
              <p:nvPr/>
            </p:nvSpPr>
            <p:spPr bwMode="auto">
              <a:xfrm>
                <a:off x="5808663" y="3630613"/>
                <a:ext cx="128588" cy="92075"/>
              </a:xfrm>
              <a:custGeom>
                <a:avLst/>
                <a:gdLst>
                  <a:gd name="T0" fmla="*/ 81 w 81"/>
                  <a:gd name="T1" fmla="*/ 36 h 58"/>
                  <a:gd name="T2" fmla="*/ 12 w 81"/>
                  <a:gd name="T3" fmla="*/ 58 h 58"/>
                  <a:gd name="T4" fmla="*/ 0 w 81"/>
                  <a:gd name="T5" fmla="*/ 23 h 58"/>
                  <a:gd name="T6" fmla="*/ 70 w 81"/>
                  <a:gd name="T7" fmla="*/ 0 h 58"/>
                  <a:gd name="T8" fmla="*/ 81 w 81"/>
                  <a:gd name="T9" fmla="*/ 36 h 58"/>
                </a:gdLst>
                <a:ahLst/>
                <a:cxnLst>
                  <a:cxn ang="0">
                    <a:pos x="T0" y="T1"/>
                  </a:cxn>
                  <a:cxn ang="0">
                    <a:pos x="T2" y="T3"/>
                  </a:cxn>
                  <a:cxn ang="0">
                    <a:pos x="T4" y="T5"/>
                  </a:cxn>
                  <a:cxn ang="0">
                    <a:pos x="T6" y="T7"/>
                  </a:cxn>
                  <a:cxn ang="0">
                    <a:pos x="T8" y="T9"/>
                  </a:cxn>
                </a:cxnLst>
                <a:rect l="0" t="0" r="r" b="b"/>
                <a:pathLst>
                  <a:path w="81" h="58">
                    <a:moveTo>
                      <a:pt x="81" y="36"/>
                    </a:moveTo>
                    <a:lnTo>
                      <a:pt x="12" y="58"/>
                    </a:lnTo>
                    <a:lnTo>
                      <a:pt x="0" y="23"/>
                    </a:lnTo>
                    <a:lnTo>
                      <a:pt x="70" y="0"/>
                    </a:lnTo>
                    <a:lnTo>
                      <a:pt x="81" y="3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2" name="ïSḻíďé"/>
              <p:cNvSpPr/>
              <p:nvPr/>
            </p:nvSpPr>
            <p:spPr bwMode="auto">
              <a:xfrm>
                <a:off x="5502275" y="3843338"/>
                <a:ext cx="127000" cy="92075"/>
              </a:xfrm>
              <a:custGeom>
                <a:avLst/>
                <a:gdLst>
                  <a:gd name="T0" fmla="*/ 80 w 80"/>
                  <a:gd name="T1" fmla="*/ 35 h 58"/>
                  <a:gd name="T2" fmla="*/ 12 w 80"/>
                  <a:gd name="T3" fmla="*/ 58 h 58"/>
                  <a:gd name="T4" fmla="*/ 0 w 80"/>
                  <a:gd name="T5" fmla="*/ 21 h 58"/>
                  <a:gd name="T6" fmla="*/ 69 w 80"/>
                  <a:gd name="T7" fmla="*/ 0 h 58"/>
                  <a:gd name="T8" fmla="*/ 80 w 80"/>
                  <a:gd name="T9" fmla="*/ 35 h 58"/>
                </a:gdLst>
                <a:ahLst/>
                <a:cxnLst>
                  <a:cxn ang="0">
                    <a:pos x="T0" y="T1"/>
                  </a:cxn>
                  <a:cxn ang="0">
                    <a:pos x="T2" y="T3"/>
                  </a:cxn>
                  <a:cxn ang="0">
                    <a:pos x="T4" y="T5"/>
                  </a:cxn>
                  <a:cxn ang="0">
                    <a:pos x="T6" y="T7"/>
                  </a:cxn>
                  <a:cxn ang="0">
                    <a:pos x="T8" y="T9"/>
                  </a:cxn>
                </a:cxnLst>
                <a:rect l="0" t="0" r="r" b="b"/>
                <a:pathLst>
                  <a:path w="80" h="58">
                    <a:moveTo>
                      <a:pt x="80" y="35"/>
                    </a:moveTo>
                    <a:lnTo>
                      <a:pt x="12" y="58"/>
                    </a:lnTo>
                    <a:lnTo>
                      <a:pt x="0" y="21"/>
                    </a:lnTo>
                    <a:lnTo>
                      <a:pt x="69" y="0"/>
                    </a:lnTo>
                    <a:lnTo>
                      <a:pt x="80" y="35"/>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3" name="îṩļíḋè"/>
              <p:cNvSpPr/>
              <p:nvPr/>
            </p:nvSpPr>
            <p:spPr bwMode="auto">
              <a:xfrm>
                <a:off x="5673725" y="3787775"/>
                <a:ext cx="127000" cy="90488"/>
              </a:xfrm>
              <a:custGeom>
                <a:avLst/>
                <a:gdLst>
                  <a:gd name="T0" fmla="*/ 80 w 80"/>
                  <a:gd name="T1" fmla="*/ 35 h 57"/>
                  <a:gd name="T2" fmla="*/ 10 w 80"/>
                  <a:gd name="T3" fmla="*/ 57 h 57"/>
                  <a:gd name="T4" fmla="*/ 0 w 80"/>
                  <a:gd name="T5" fmla="*/ 22 h 57"/>
                  <a:gd name="T6" fmla="*/ 68 w 80"/>
                  <a:gd name="T7" fmla="*/ 0 h 57"/>
                  <a:gd name="T8" fmla="*/ 80 w 80"/>
                  <a:gd name="T9" fmla="*/ 35 h 57"/>
                </a:gdLst>
                <a:ahLst/>
                <a:cxnLst>
                  <a:cxn ang="0">
                    <a:pos x="T0" y="T1"/>
                  </a:cxn>
                  <a:cxn ang="0">
                    <a:pos x="T2" y="T3"/>
                  </a:cxn>
                  <a:cxn ang="0">
                    <a:pos x="T4" y="T5"/>
                  </a:cxn>
                  <a:cxn ang="0">
                    <a:pos x="T6" y="T7"/>
                  </a:cxn>
                  <a:cxn ang="0">
                    <a:pos x="T8" y="T9"/>
                  </a:cxn>
                </a:cxnLst>
                <a:rect l="0" t="0" r="r" b="b"/>
                <a:pathLst>
                  <a:path w="80" h="57">
                    <a:moveTo>
                      <a:pt x="80" y="35"/>
                    </a:moveTo>
                    <a:lnTo>
                      <a:pt x="10" y="57"/>
                    </a:lnTo>
                    <a:lnTo>
                      <a:pt x="0" y="22"/>
                    </a:lnTo>
                    <a:lnTo>
                      <a:pt x="68" y="0"/>
                    </a:lnTo>
                    <a:lnTo>
                      <a:pt x="80" y="35"/>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4" name="îṡľíḋé"/>
              <p:cNvSpPr/>
              <p:nvPr/>
            </p:nvSpPr>
            <p:spPr bwMode="auto">
              <a:xfrm>
                <a:off x="5843588" y="3732213"/>
                <a:ext cx="125413" cy="90488"/>
              </a:xfrm>
              <a:custGeom>
                <a:avLst/>
                <a:gdLst>
                  <a:gd name="T0" fmla="*/ 79 w 79"/>
                  <a:gd name="T1" fmla="*/ 36 h 57"/>
                  <a:gd name="T2" fmla="*/ 11 w 79"/>
                  <a:gd name="T3" fmla="*/ 57 h 57"/>
                  <a:gd name="T4" fmla="*/ 0 w 79"/>
                  <a:gd name="T5" fmla="*/ 22 h 57"/>
                  <a:gd name="T6" fmla="*/ 68 w 79"/>
                  <a:gd name="T7" fmla="*/ 0 h 57"/>
                  <a:gd name="T8" fmla="*/ 79 w 79"/>
                  <a:gd name="T9" fmla="*/ 36 h 57"/>
                </a:gdLst>
                <a:ahLst/>
                <a:cxnLst>
                  <a:cxn ang="0">
                    <a:pos x="T0" y="T1"/>
                  </a:cxn>
                  <a:cxn ang="0">
                    <a:pos x="T2" y="T3"/>
                  </a:cxn>
                  <a:cxn ang="0">
                    <a:pos x="T4" y="T5"/>
                  </a:cxn>
                  <a:cxn ang="0">
                    <a:pos x="T6" y="T7"/>
                  </a:cxn>
                  <a:cxn ang="0">
                    <a:pos x="T8" y="T9"/>
                  </a:cxn>
                </a:cxnLst>
                <a:rect l="0" t="0" r="r" b="b"/>
                <a:pathLst>
                  <a:path w="79" h="57">
                    <a:moveTo>
                      <a:pt x="79" y="36"/>
                    </a:moveTo>
                    <a:lnTo>
                      <a:pt x="11" y="57"/>
                    </a:lnTo>
                    <a:lnTo>
                      <a:pt x="0" y="22"/>
                    </a:lnTo>
                    <a:lnTo>
                      <a:pt x="68" y="0"/>
                    </a:lnTo>
                    <a:lnTo>
                      <a:pt x="79" y="36"/>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5" name="iṩļîdè"/>
              <p:cNvSpPr/>
              <p:nvPr/>
            </p:nvSpPr>
            <p:spPr bwMode="auto">
              <a:xfrm>
                <a:off x="5535613" y="3943350"/>
                <a:ext cx="127000" cy="92075"/>
              </a:xfrm>
              <a:custGeom>
                <a:avLst/>
                <a:gdLst>
                  <a:gd name="T0" fmla="*/ 80 w 80"/>
                  <a:gd name="T1" fmla="*/ 36 h 58"/>
                  <a:gd name="T2" fmla="*/ 12 w 80"/>
                  <a:gd name="T3" fmla="*/ 58 h 58"/>
                  <a:gd name="T4" fmla="*/ 0 w 80"/>
                  <a:gd name="T5" fmla="*/ 23 h 58"/>
                  <a:gd name="T6" fmla="*/ 68 w 80"/>
                  <a:gd name="T7" fmla="*/ 0 h 58"/>
                  <a:gd name="T8" fmla="*/ 80 w 80"/>
                  <a:gd name="T9" fmla="*/ 36 h 58"/>
                </a:gdLst>
                <a:ahLst/>
                <a:cxnLst>
                  <a:cxn ang="0">
                    <a:pos x="T0" y="T1"/>
                  </a:cxn>
                  <a:cxn ang="0">
                    <a:pos x="T2" y="T3"/>
                  </a:cxn>
                  <a:cxn ang="0">
                    <a:pos x="T4" y="T5"/>
                  </a:cxn>
                  <a:cxn ang="0">
                    <a:pos x="T6" y="T7"/>
                  </a:cxn>
                  <a:cxn ang="0">
                    <a:pos x="T8" y="T9"/>
                  </a:cxn>
                </a:cxnLst>
                <a:rect l="0" t="0" r="r" b="b"/>
                <a:pathLst>
                  <a:path w="80" h="58">
                    <a:moveTo>
                      <a:pt x="80" y="36"/>
                    </a:moveTo>
                    <a:lnTo>
                      <a:pt x="12" y="58"/>
                    </a:lnTo>
                    <a:lnTo>
                      <a:pt x="0" y="23"/>
                    </a:lnTo>
                    <a:lnTo>
                      <a:pt x="68" y="0"/>
                    </a:lnTo>
                    <a:lnTo>
                      <a:pt x="80" y="36"/>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6" name="ïşlîḑê"/>
              <p:cNvSpPr/>
              <p:nvPr/>
            </p:nvSpPr>
            <p:spPr bwMode="auto">
              <a:xfrm>
                <a:off x="5705475" y="3887788"/>
                <a:ext cx="127000" cy="92075"/>
              </a:xfrm>
              <a:custGeom>
                <a:avLst/>
                <a:gdLst>
                  <a:gd name="T0" fmla="*/ 80 w 80"/>
                  <a:gd name="T1" fmla="*/ 35 h 58"/>
                  <a:gd name="T2" fmla="*/ 12 w 80"/>
                  <a:gd name="T3" fmla="*/ 58 h 58"/>
                  <a:gd name="T4" fmla="*/ 0 w 80"/>
                  <a:gd name="T5" fmla="*/ 23 h 58"/>
                  <a:gd name="T6" fmla="*/ 68 w 80"/>
                  <a:gd name="T7" fmla="*/ 0 h 58"/>
                  <a:gd name="T8" fmla="*/ 80 w 80"/>
                  <a:gd name="T9" fmla="*/ 35 h 58"/>
                </a:gdLst>
                <a:ahLst/>
                <a:cxnLst>
                  <a:cxn ang="0">
                    <a:pos x="T0" y="T1"/>
                  </a:cxn>
                  <a:cxn ang="0">
                    <a:pos x="T2" y="T3"/>
                  </a:cxn>
                  <a:cxn ang="0">
                    <a:pos x="T4" y="T5"/>
                  </a:cxn>
                  <a:cxn ang="0">
                    <a:pos x="T6" y="T7"/>
                  </a:cxn>
                  <a:cxn ang="0">
                    <a:pos x="T8" y="T9"/>
                  </a:cxn>
                </a:cxnLst>
                <a:rect l="0" t="0" r="r" b="b"/>
                <a:pathLst>
                  <a:path w="80" h="58">
                    <a:moveTo>
                      <a:pt x="80" y="35"/>
                    </a:moveTo>
                    <a:lnTo>
                      <a:pt x="12" y="58"/>
                    </a:lnTo>
                    <a:lnTo>
                      <a:pt x="0" y="23"/>
                    </a:lnTo>
                    <a:lnTo>
                      <a:pt x="68" y="0"/>
                    </a:lnTo>
                    <a:lnTo>
                      <a:pt x="80" y="35"/>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7" name="îšľîḓé"/>
              <p:cNvSpPr/>
              <p:nvPr/>
            </p:nvSpPr>
            <p:spPr bwMode="auto">
              <a:xfrm>
                <a:off x="5876925" y="3833813"/>
                <a:ext cx="125413" cy="92075"/>
              </a:xfrm>
              <a:custGeom>
                <a:avLst/>
                <a:gdLst>
                  <a:gd name="T0" fmla="*/ 79 w 79"/>
                  <a:gd name="T1" fmla="*/ 35 h 58"/>
                  <a:gd name="T2" fmla="*/ 10 w 79"/>
                  <a:gd name="T3" fmla="*/ 58 h 58"/>
                  <a:gd name="T4" fmla="*/ 0 w 79"/>
                  <a:gd name="T5" fmla="*/ 21 h 58"/>
                  <a:gd name="T6" fmla="*/ 68 w 79"/>
                  <a:gd name="T7" fmla="*/ 0 h 58"/>
                  <a:gd name="T8" fmla="*/ 79 w 79"/>
                  <a:gd name="T9" fmla="*/ 35 h 58"/>
                </a:gdLst>
                <a:ahLst/>
                <a:cxnLst>
                  <a:cxn ang="0">
                    <a:pos x="T0" y="T1"/>
                  </a:cxn>
                  <a:cxn ang="0">
                    <a:pos x="T2" y="T3"/>
                  </a:cxn>
                  <a:cxn ang="0">
                    <a:pos x="T4" y="T5"/>
                  </a:cxn>
                  <a:cxn ang="0">
                    <a:pos x="T6" y="T7"/>
                  </a:cxn>
                  <a:cxn ang="0">
                    <a:pos x="T8" y="T9"/>
                  </a:cxn>
                </a:cxnLst>
                <a:rect l="0" t="0" r="r" b="b"/>
                <a:pathLst>
                  <a:path w="79" h="58">
                    <a:moveTo>
                      <a:pt x="79" y="35"/>
                    </a:moveTo>
                    <a:lnTo>
                      <a:pt x="10" y="58"/>
                    </a:lnTo>
                    <a:lnTo>
                      <a:pt x="0" y="21"/>
                    </a:lnTo>
                    <a:lnTo>
                      <a:pt x="68" y="0"/>
                    </a:lnTo>
                    <a:lnTo>
                      <a:pt x="79" y="35"/>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8" name="ïsļiďê"/>
              <p:cNvSpPr/>
              <p:nvPr/>
            </p:nvSpPr>
            <p:spPr bwMode="auto">
              <a:xfrm>
                <a:off x="6218238" y="3122613"/>
                <a:ext cx="549275" cy="496888"/>
              </a:xfrm>
              <a:custGeom>
                <a:avLst/>
                <a:gdLst>
                  <a:gd name="T0" fmla="*/ 117 w 346"/>
                  <a:gd name="T1" fmla="*/ 0 h 313"/>
                  <a:gd name="T2" fmla="*/ 0 w 346"/>
                  <a:gd name="T3" fmla="*/ 228 h 313"/>
                  <a:gd name="T4" fmla="*/ 167 w 346"/>
                  <a:gd name="T5" fmla="*/ 313 h 313"/>
                  <a:gd name="T6" fmla="*/ 198 w 346"/>
                  <a:gd name="T7" fmla="*/ 251 h 313"/>
                  <a:gd name="T8" fmla="*/ 260 w 346"/>
                  <a:gd name="T9" fmla="*/ 284 h 313"/>
                  <a:gd name="T10" fmla="*/ 346 w 346"/>
                  <a:gd name="T11" fmla="*/ 117 h 313"/>
                  <a:gd name="T12" fmla="*/ 117 w 346"/>
                  <a:gd name="T13" fmla="*/ 0 h 313"/>
                </a:gdLst>
                <a:ahLst/>
                <a:cxnLst>
                  <a:cxn ang="0">
                    <a:pos x="T0" y="T1"/>
                  </a:cxn>
                  <a:cxn ang="0">
                    <a:pos x="T2" y="T3"/>
                  </a:cxn>
                  <a:cxn ang="0">
                    <a:pos x="T4" y="T5"/>
                  </a:cxn>
                  <a:cxn ang="0">
                    <a:pos x="T6" y="T7"/>
                  </a:cxn>
                  <a:cxn ang="0">
                    <a:pos x="T8" y="T9"/>
                  </a:cxn>
                  <a:cxn ang="0">
                    <a:pos x="T10" y="T11"/>
                  </a:cxn>
                  <a:cxn ang="0">
                    <a:pos x="T12" y="T13"/>
                  </a:cxn>
                </a:cxnLst>
                <a:rect l="0" t="0" r="r" b="b"/>
                <a:pathLst>
                  <a:path w="346" h="313">
                    <a:moveTo>
                      <a:pt x="117" y="0"/>
                    </a:moveTo>
                    <a:lnTo>
                      <a:pt x="0" y="228"/>
                    </a:lnTo>
                    <a:lnTo>
                      <a:pt x="167" y="313"/>
                    </a:lnTo>
                    <a:lnTo>
                      <a:pt x="198" y="251"/>
                    </a:lnTo>
                    <a:lnTo>
                      <a:pt x="260" y="284"/>
                    </a:lnTo>
                    <a:lnTo>
                      <a:pt x="346" y="117"/>
                    </a:lnTo>
                    <a:lnTo>
                      <a:pt x="117" y="0"/>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625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39" name="íṩlide"/>
              <p:cNvSpPr/>
              <p:nvPr/>
            </p:nvSpPr>
            <p:spPr bwMode="auto">
              <a:xfrm>
                <a:off x="6483350" y="3521075"/>
                <a:ext cx="147638" cy="98425"/>
              </a:xfrm>
              <a:custGeom>
                <a:avLst/>
                <a:gdLst>
                  <a:gd name="T0" fmla="*/ 0 w 93"/>
                  <a:gd name="T1" fmla="*/ 62 h 62"/>
                  <a:gd name="T2" fmla="*/ 93 w 93"/>
                  <a:gd name="T3" fmla="*/ 33 h 62"/>
                  <a:gd name="T4" fmla="*/ 31 w 93"/>
                  <a:gd name="T5" fmla="*/ 0 h 62"/>
                  <a:gd name="T6" fmla="*/ 0 w 93"/>
                  <a:gd name="T7" fmla="*/ 62 h 62"/>
                </a:gdLst>
                <a:ahLst/>
                <a:cxnLst>
                  <a:cxn ang="0">
                    <a:pos x="T0" y="T1"/>
                  </a:cxn>
                  <a:cxn ang="0">
                    <a:pos x="T2" y="T3"/>
                  </a:cxn>
                  <a:cxn ang="0">
                    <a:pos x="T4" y="T5"/>
                  </a:cxn>
                  <a:cxn ang="0">
                    <a:pos x="T6" y="T7"/>
                  </a:cxn>
                </a:cxnLst>
                <a:rect l="0" t="0" r="r" b="b"/>
                <a:pathLst>
                  <a:path w="93" h="62">
                    <a:moveTo>
                      <a:pt x="0" y="62"/>
                    </a:moveTo>
                    <a:lnTo>
                      <a:pt x="93" y="33"/>
                    </a:lnTo>
                    <a:lnTo>
                      <a:pt x="31" y="0"/>
                    </a:lnTo>
                    <a:lnTo>
                      <a:pt x="0" y="62"/>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0" name="íṧ1ïḓé"/>
              <p:cNvSpPr/>
              <p:nvPr/>
            </p:nvSpPr>
            <p:spPr bwMode="auto">
              <a:xfrm>
                <a:off x="6369050" y="3190875"/>
                <a:ext cx="88900" cy="46038"/>
              </a:xfrm>
              <a:custGeom>
                <a:avLst/>
                <a:gdLst>
                  <a:gd name="T0" fmla="*/ 0 w 56"/>
                  <a:gd name="T1" fmla="*/ 0 h 29"/>
                  <a:gd name="T2" fmla="*/ 56 w 56"/>
                  <a:gd name="T3" fmla="*/ 29 h 29"/>
                  <a:gd name="T4" fmla="*/ 0 w 56"/>
                  <a:gd name="T5" fmla="*/ 0 h 29"/>
                </a:gdLst>
                <a:ahLst/>
                <a:cxnLst>
                  <a:cxn ang="0">
                    <a:pos x="T0" y="T1"/>
                  </a:cxn>
                  <a:cxn ang="0">
                    <a:pos x="T2" y="T3"/>
                  </a:cxn>
                  <a:cxn ang="0">
                    <a:pos x="T4" y="T5"/>
                  </a:cxn>
                </a:cxnLst>
                <a:rect l="0" t="0" r="r" b="b"/>
                <a:pathLst>
                  <a:path w="56" h="29">
                    <a:moveTo>
                      <a:pt x="0" y="0"/>
                    </a:moveTo>
                    <a:lnTo>
                      <a:pt x="56" y="2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1" name="î$1îḍê"/>
              <p:cNvSpPr/>
              <p:nvPr/>
            </p:nvSpPr>
            <p:spPr bwMode="auto">
              <a:xfrm>
                <a:off x="6369050" y="3190875"/>
                <a:ext cx="88900" cy="46038"/>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2" name="íSḻîḓè"/>
              <p:cNvSpPr/>
              <p:nvPr/>
            </p:nvSpPr>
            <p:spPr bwMode="auto">
              <a:xfrm>
                <a:off x="6529388" y="3273425"/>
                <a:ext cx="203200" cy="104775"/>
              </a:xfrm>
              <a:custGeom>
                <a:avLst/>
                <a:gdLst>
                  <a:gd name="T0" fmla="*/ 0 w 128"/>
                  <a:gd name="T1" fmla="*/ 0 h 66"/>
                  <a:gd name="T2" fmla="*/ 128 w 128"/>
                  <a:gd name="T3" fmla="*/ 66 h 66"/>
                  <a:gd name="T4" fmla="*/ 0 w 128"/>
                  <a:gd name="T5" fmla="*/ 0 h 66"/>
                </a:gdLst>
                <a:ahLst/>
                <a:cxnLst>
                  <a:cxn ang="0">
                    <a:pos x="T0" y="T1"/>
                  </a:cxn>
                  <a:cxn ang="0">
                    <a:pos x="T2" y="T3"/>
                  </a:cxn>
                  <a:cxn ang="0">
                    <a:pos x="T4" y="T5"/>
                  </a:cxn>
                </a:cxnLst>
                <a:rect l="0" t="0" r="r" b="b"/>
                <a:pathLst>
                  <a:path w="128" h="66">
                    <a:moveTo>
                      <a:pt x="0" y="0"/>
                    </a:moveTo>
                    <a:lnTo>
                      <a:pt x="128" y="6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3" name="ïsļïḓe"/>
              <p:cNvSpPr/>
              <p:nvPr/>
            </p:nvSpPr>
            <p:spPr bwMode="auto">
              <a:xfrm>
                <a:off x="6529388" y="3273425"/>
                <a:ext cx="203200" cy="104775"/>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4" name="iṧļîdé"/>
              <p:cNvSpPr/>
              <p:nvPr/>
            </p:nvSpPr>
            <p:spPr bwMode="auto">
              <a:xfrm>
                <a:off x="6022975" y="2373313"/>
                <a:ext cx="581025" cy="581025"/>
              </a:xfrm>
              <a:custGeom>
                <a:avLst/>
                <a:gdLst>
                  <a:gd name="T0" fmla="*/ 285 w 312"/>
                  <a:gd name="T1" fmla="*/ 106 h 312"/>
                  <a:gd name="T2" fmla="*/ 206 w 312"/>
                  <a:gd name="T3" fmla="*/ 284 h 312"/>
                  <a:gd name="T4" fmla="*/ 28 w 312"/>
                  <a:gd name="T5" fmla="*/ 206 h 312"/>
                  <a:gd name="T6" fmla="*/ 107 w 312"/>
                  <a:gd name="T7" fmla="*/ 27 h 312"/>
                  <a:gd name="T8" fmla="*/ 285 w 312"/>
                  <a:gd name="T9" fmla="*/ 106 h 312"/>
                </a:gdLst>
                <a:ahLst/>
                <a:cxnLst>
                  <a:cxn ang="0">
                    <a:pos x="T0" y="T1"/>
                  </a:cxn>
                  <a:cxn ang="0">
                    <a:pos x="T2" y="T3"/>
                  </a:cxn>
                  <a:cxn ang="0">
                    <a:pos x="T4" y="T5"/>
                  </a:cxn>
                  <a:cxn ang="0">
                    <a:pos x="T6" y="T7"/>
                  </a:cxn>
                  <a:cxn ang="0">
                    <a:pos x="T8" y="T9"/>
                  </a:cxn>
                </a:cxnLst>
                <a:rect l="0" t="0" r="r" b="b"/>
                <a:pathLst>
                  <a:path w="312" h="312">
                    <a:moveTo>
                      <a:pt x="285" y="106"/>
                    </a:moveTo>
                    <a:cubicBezTo>
                      <a:pt x="312" y="177"/>
                      <a:pt x="277" y="257"/>
                      <a:pt x="206" y="284"/>
                    </a:cubicBezTo>
                    <a:cubicBezTo>
                      <a:pt x="135" y="312"/>
                      <a:pt x="55" y="277"/>
                      <a:pt x="28" y="206"/>
                    </a:cubicBezTo>
                    <a:cubicBezTo>
                      <a:pt x="0" y="135"/>
                      <a:pt x="36" y="55"/>
                      <a:pt x="107" y="27"/>
                    </a:cubicBezTo>
                    <a:cubicBezTo>
                      <a:pt x="177" y="0"/>
                      <a:pt x="257" y="35"/>
                      <a:pt x="285" y="106"/>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5" name="iŝḻiḋé"/>
              <p:cNvSpPr/>
              <p:nvPr/>
            </p:nvSpPr>
            <p:spPr bwMode="auto">
              <a:xfrm>
                <a:off x="6602413" y="2295525"/>
                <a:ext cx="550863" cy="279400"/>
              </a:xfrm>
              <a:custGeom>
                <a:avLst/>
                <a:gdLst>
                  <a:gd name="T0" fmla="*/ 0 w 296"/>
                  <a:gd name="T1" fmla="*/ 121 h 150"/>
                  <a:gd name="T2" fmla="*/ 235 w 296"/>
                  <a:gd name="T3" fmla="*/ 5 h 150"/>
                  <a:gd name="T4" fmla="*/ 269 w 296"/>
                  <a:gd name="T5" fmla="*/ 5 h 150"/>
                  <a:gd name="T6" fmla="*/ 269 w 296"/>
                  <a:gd name="T7" fmla="*/ 5 h 150"/>
                  <a:gd name="T8" fmla="*/ 288 w 296"/>
                  <a:gd name="T9" fmla="*/ 55 h 150"/>
                  <a:gd name="T10" fmla="*/ 288 w 296"/>
                  <a:gd name="T11" fmla="*/ 55 h 150"/>
                  <a:gd name="T12" fmla="*/ 263 w 296"/>
                  <a:gd name="T13" fmla="*/ 78 h 150"/>
                  <a:gd name="T14" fmla="*/ 11 w 296"/>
                  <a:gd name="T15" fmla="*/ 150 h 150"/>
                  <a:gd name="T16" fmla="*/ 0 w 296"/>
                  <a:gd name="T17" fmla="*/ 12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150">
                    <a:moveTo>
                      <a:pt x="0" y="121"/>
                    </a:moveTo>
                    <a:cubicBezTo>
                      <a:pt x="235" y="5"/>
                      <a:pt x="235" y="5"/>
                      <a:pt x="235" y="5"/>
                    </a:cubicBezTo>
                    <a:cubicBezTo>
                      <a:pt x="246" y="0"/>
                      <a:pt x="258" y="0"/>
                      <a:pt x="269" y="5"/>
                    </a:cubicBezTo>
                    <a:cubicBezTo>
                      <a:pt x="269" y="5"/>
                      <a:pt x="269" y="5"/>
                      <a:pt x="269" y="5"/>
                    </a:cubicBezTo>
                    <a:cubicBezTo>
                      <a:pt x="288" y="14"/>
                      <a:pt x="296" y="36"/>
                      <a:pt x="288" y="55"/>
                    </a:cubicBezTo>
                    <a:cubicBezTo>
                      <a:pt x="288" y="55"/>
                      <a:pt x="288" y="55"/>
                      <a:pt x="288" y="55"/>
                    </a:cubicBezTo>
                    <a:cubicBezTo>
                      <a:pt x="284" y="66"/>
                      <a:pt x="275" y="74"/>
                      <a:pt x="263" y="78"/>
                    </a:cubicBezTo>
                    <a:cubicBezTo>
                      <a:pt x="11" y="150"/>
                      <a:pt x="11" y="150"/>
                      <a:pt x="11" y="150"/>
                    </a:cubicBezTo>
                    <a:lnTo>
                      <a:pt x="0" y="121"/>
                    </a:ln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6" name="ïṣ1ïďé"/>
              <p:cNvSpPr/>
              <p:nvPr/>
            </p:nvSpPr>
            <p:spPr bwMode="auto">
              <a:xfrm>
                <a:off x="6530975" y="2505075"/>
                <a:ext cx="98425" cy="111125"/>
              </a:xfrm>
              <a:custGeom>
                <a:avLst/>
                <a:gdLst>
                  <a:gd name="T0" fmla="*/ 12 w 53"/>
                  <a:gd name="T1" fmla="*/ 36 h 60"/>
                  <a:gd name="T2" fmla="*/ 19 w 53"/>
                  <a:gd name="T3" fmla="*/ 60 h 60"/>
                  <a:gd name="T4" fmla="*/ 53 w 53"/>
                  <a:gd name="T5" fmla="*/ 47 h 60"/>
                  <a:gd name="T6" fmla="*/ 34 w 53"/>
                  <a:gd name="T7" fmla="*/ 0 h 60"/>
                  <a:gd name="T8" fmla="*/ 0 w 53"/>
                  <a:gd name="T9" fmla="*/ 13 h 60"/>
                  <a:gd name="T10" fmla="*/ 12 w 53"/>
                  <a:gd name="T11" fmla="*/ 36 h 60"/>
                </a:gdLst>
                <a:ahLst/>
                <a:cxnLst>
                  <a:cxn ang="0">
                    <a:pos x="T0" y="T1"/>
                  </a:cxn>
                  <a:cxn ang="0">
                    <a:pos x="T2" y="T3"/>
                  </a:cxn>
                  <a:cxn ang="0">
                    <a:pos x="T4" y="T5"/>
                  </a:cxn>
                  <a:cxn ang="0">
                    <a:pos x="T6" y="T7"/>
                  </a:cxn>
                  <a:cxn ang="0">
                    <a:pos x="T8" y="T9"/>
                  </a:cxn>
                  <a:cxn ang="0">
                    <a:pos x="T10" y="T11"/>
                  </a:cxn>
                </a:cxnLst>
                <a:rect l="0" t="0" r="r" b="b"/>
                <a:pathLst>
                  <a:path w="53" h="60">
                    <a:moveTo>
                      <a:pt x="12" y="36"/>
                    </a:moveTo>
                    <a:cubicBezTo>
                      <a:pt x="15" y="44"/>
                      <a:pt x="17" y="52"/>
                      <a:pt x="19" y="60"/>
                    </a:cubicBezTo>
                    <a:cubicBezTo>
                      <a:pt x="53" y="47"/>
                      <a:pt x="53" y="47"/>
                      <a:pt x="53" y="47"/>
                    </a:cubicBezTo>
                    <a:cubicBezTo>
                      <a:pt x="34" y="0"/>
                      <a:pt x="34" y="0"/>
                      <a:pt x="34" y="0"/>
                    </a:cubicBezTo>
                    <a:cubicBezTo>
                      <a:pt x="0" y="13"/>
                      <a:pt x="0" y="13"/>
                      <a:pt x="0" y="13"/>
                    </a:cubicBezTo>
                    <a:cubicBezTo>
                      <a:pt x="5" y="21"/>
                      <a:pt x="9" y="28"/>
                      <a:pt x="12" y="36"/>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7" name="î$ḷîḓê"/>
              <p:cNvSpPr/>
              <p:nvPr/>
            </p:nvSpPr>
            <p:spPr bwMode="auto">
              <a:xfrm>
                <a:off x="6099175" y="2451100"/>
                <a:ext cx="430213" cy="427038"/>
              </a:xfrm>
              <a:custGeom>
                <a:avLst/>
                <a:gdLst>
                  <a:gd name="T0" fmla="*/ 210 w 231"/>
                  <a:gd name="T1" fmla="*/ 78 h 230"/>
                  <a:gd name="T2" fmla="*/ 152 w 231"/>
                  <a:gd name="T3" fmla="*/ 210 h 230"/>
                  <a:gd name="T4" fmla="*/ 20 w 231"/>
                  <a:gd name="T5" fmla="*/ 152 h 230"/>
                  <a:gd name="T6" fmla="*/ 78 w 231"/>
                  <a:gd name="T7" fmla="*/ 20 h 230"/>
                  <a:gd name="T8" fmla="*/ 210 w 231"/>
                  <a:gd name="T9" fmla="*/ 78 h 230"/>
                </a:gdLst>
                <a:ahLst/>
                <a:cxnLst>
                  <a:cxn ang="0">
                    <a:pos x="T0" y="T1"/>
                  </a:cxn>
                  <a:cxn ang="0">
                    <a:pos x="T2" y="T3"/>
                  </a:cxn>
                  <a:cxn ang="0">
                    <a:pos x="T4" y="T5"/>
                  </a:cxn>
                  <a:cxn ang="0">
                    <a:pos x="T6" y="T7"/>
                  </a:cxn>
                  <a:cxn ang="0">
                    <a:pos x="T8" y="T9"/>
                  </a:cxn>
                </a:cxnLst>
                <a:rect l="0" t="0" r="r" b="b"/>
                <a:pathLst>
                  <a:path w="231" h="230">
                    <a:moveTo>
                      <a:pt x="210" y="78"/>
                    </a:moveTo>
                    <a:cubicBezTo>
                      <a:pt x="231" y="131"/>
                      <a:pt x="205" y="190"/>
                      <a:pt x="152" y="210"/>
                    </a:cubicBezTo>
                    <a:cubicBezTo>
                      <a:pt x="100" y="230"/>
                      <a:pt x="41" y="204"/>
                      <a:pt x="20" y="152"/>
                    </a:cubicBezTo>
                    <a:cubicBezTo>
                      <a:pt x="0" y="99"/>
                      <a:pt x="26" y="40"/>
                      <a:pt x="78" y="20"/>
                    </a:cubicBezTo>
                    <a:cubicBezTo>
                      <a:pt x="131" y="0"/>
                      <a:pt x="190" y="26"/>
                      <a:pt x="210" y="78"/>
                    </a:cubicBez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475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8" name="ïṧļïḍê"/>
              <p:cNvSpPr/>
              <p:nvPr/>
            </p:nvSpPr>
            <p:spPr bwMode="auto">
              <a:xfrm>
                <a:off x="6162675" y="2465388"/>
                <a:ext cx="331788" cy="336550"/>
              </a:xfrm>
              <a:custGeom>
                <a:avLst/>
                <a:gdLst>
                  <a:gd name="T0" fmla="*/ 130 w 178"/>
                  <a:gd name="T1" fmla="*/ 162 h 181"/>
                  <a:gd name="T2" fmla="*/ 173 w 178"/>
                  <a:gd name="T3" fmla="*/ 128 h 181"/>
                  <a:gd name="T4" fmla="*/ 169 w 178"/>
                  <a:gd name="T5" fmla="*/ 73 h 181"/>
                  <a:gd name="T6" fmla="*/ 47 w 178"/>
                  <a:gd name="T7" fmla="*/ 19 h 181"/>
                  <a:gd name="T8" fmla="*/ 4 w 178"/>
                  <a:gd name="T9" fmla="*/ 53 h 181"/>
                  <a:gd name="T10" fmla="*/ 8 w 178"/>
                  <a:gd name="T11" fmla="*/ 108 h 181"/>
                  <a:gd name="T12" fmla="*/ 130 w 178"/>
                  <a:gd name="T13" fmla="*/ 162 h 181"/>
                </a:gdLst>
                <a:ahLst/>
                <a:cxnLst>
                  <a:cxn ang="0">
                    <a:pos x="T0" y="T1"/>
                  </a:cxn>
                  <a:cxn ang="0">
                    <a:pos x="T2" y="T3"/>
                  </a:cxn>
                  <a:cxn ang="0">
                    <a:pos x="T4" y="T5"/>
                  </a:cxn>
                  <a:cxn ang="0">
                    <a:pos x="T6" y="T7"/>
                  </a:cxn>
                  <a:cxn ang="0">
                    <a:pos x="T8" y="T9"/>
                  </a:cxn>
                  <a:cxn ang="0">
                    <a:pos x="T10" y="T11"/>
                  </a:cxn>
                  <a:cxn ang="0">
                    <a:pos x="T12" y="T13"/>
                  </a:cxn>
                </a:cxnLst>
                <a:rect l="0" t="0" r="r" b="b"/>
                <a:pathLst>
                  <a:path w="178" h="181">
                    <a:moveTo>
                      <a:pt x="130" y="162"/>
                    </a:moveTo>
                    <a:cubicBezTo>
                      <a:pt x="148" y="155"/>
                      <a:pt x="163" y="143"/>
                      <a:pt x="173" y="128"/>
                    </a:cubicBezTo>
                    <a:cubicBezTo>
                      <a:pt x="178" y="109"/>
                      <a:pt x="176" y="90"/>
                      <a:pt x="169" y="73"/>
                    </a:cubicBezTo>
                    <a:cubicBezTo>
                      <a:pt x="151" y="24"/>
                      <a:pt x="96" y="0"/>
                      <a:pt x="47" y="19"/>
                    </a:cubicBezTo>
                    <a:cubicBezTo>
                      <a:pt x="30" y="26"/>
                      <a:pt x="15" y="37"/>
                      <a:pt x="4" y="53"/>
                    </a:cubicBezTo>
                    <a:cubicBezTo>
                      <a:pt x="0" y="71"/>
                      <a:pt x="1" y="90"/>
                      <a:pt x="8" y="108"/>
                    </a:cubicBezTo>
                    <a:cubicBezTo>
                      <a:pt x="27" y="157"/>
                      <a:pt x="81" y="181"/>
                      <a:pt x="130" y="162"/>
                    </a:cubicBezTo>
                    <a:close/>
                  </a:path>
                </a:pathLst>
              </a:custGeom>
              <a:solidFill>
                <a:srgbClr val="FA9600"/>
              </a:solidFill>
              <a:ln>
                <a:noFill/>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49" name="íṣ1ïḓê"/>
              <p:cNvSpPr/>
              <p:nvPr/>
            </p:nvSpPr>
            <p:spPr bwMode="auto">
              <a:xfrm>
                <a:off x="7038975" y="2305050"/>
                <a:ext cx="52388" cy="136525"/>
              </a:xfrm>
              <a:custGeom>
                <a:avLst/>
                <a:gdLst>
                  <a:gd name="T0" fmla="*/ 33 w 33"/>
                  <a:gd name="T1" fmla="*/ 86 h 86"/>
                  <a:gd name="T2" fmla="*/ 0 w 33"/>
                  <a:gd name="T3" fmla="*/ 0 h 86"/>
                  <a:gd name="T4" fmla="*/ 33 w 33"/>
                  <a:gd name="T5" fmla="*/ 86 h 86"/>
                </a:gdLst>
                <a:ahLst/>
                <a:cxnLst>
                  <a:cxn ang="0">
                    <a:pos x="T0" y="T1"/>
                  </a:cxn>
                  <a:cxn ang="0">
                    <a:pos x="T2" y="T3"/>
                  </a:cxn>
                  <a:cxn ang="0">
                    <a:pos x="T4" y="T5"/>
                  </a:cxn>
                </a:cxnLst>
                <a:rect l="0" t="0" r="r" b="b"/>
                <a:pathLst>
                  <a:path w="33" h="86">
                    <a:moveTo>
                      <a:pt x="33" y="86"/>
                    </a:moveTo>
                    <a:lnTo>
                      <a:pt x="0" y="0"/>
                    </a:lnTo>
                    <a:lnTo>
                      <a:pt x="33" y="86"/>
                    </a:lnTo>
                    <a:close/>
                  </a:path>
                </a:pathLst>
              </a:custGeom>
              <a:solidFill>
                <a:srgbClr val="8F95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50" name="ïş1íḍé"/>
              <p:cNvSpPr/>
              <p:nvPr/>
            </p:nvSpPr>
            <p:spPr bwMode="auto">
              <a:xfrm flipH="1" flipV="1">
                <a:off x="7038975" y="2305050"/>
                <a:ext cx="52388" cy="136525"/>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51" name="ïṡḷiďe"/>
              <p:cNvSpPr/>
              <p:nvPr/>
            </p:nvSpPr>
            <p:spPr bwMode="auto">
              <a:xfrm>
                <a:off x="5437188" y="2524125"/>
                <a:ext cx="392113" cy="233363"/>
              </a:xfrm>
              <a:custGeom>
                <a:avLst/>
                <a:gdLst>
                  <a:gd name="T0" fmla="*/ 180 w 211"/>
                  <a:gd name="T1" fmla="*/ 38 h 125"/>
                  <a:gd name="T2" fmla="*/ 55 w 211"/>
                  <a:gd name="T3" fmla="*/ 5 h 125"/>
                  <a:gd name="T4" fmla="*/ 11 w 211"/>
                  <a:gd name="T5" fmla="*/ 31 h 125"/>
                  <a:gd name="T6" fmla="*/ 0 w 211"/>
                  <a:gd name="T7" fmla="*/ 75 h 125"/>
                  <a:gd name="T8" fmla="*/ 194 w 211"/>
                  <a:gd name="T9" fmla="*/ 125 h 125"/>
                  <a:gd name="T10" fmla="*/ 206 w 211"/>
                  <a:gd name="T11" fmla="*/ 82 h 125"/>
                  <a:gd name="T12" fmla="*/ 180 w 211"/>
                  <a:gd name="T13" fmla="*/ 38 h 125"/>
                </a:gdLst>
                <a:ahLst/>
                <a:cxnLst>
                  <a:cxn ang="0">
                    <a:pos x="T0" y="T1"/>
                  </a:cxn>
                  <a:cxn ang="0">
                    <a:pos x="T2" y="T3"/>
                  </a:cxn>
                  <a:cxn ang="0">
                    <a:pos x="T4" y="T5"/>
                  </a:cxn>
                  <a:cxn ang="0">
                    <a:pos x="T6" y="T7"/>
                  </a:cxn>
                  <a:cxn ang="0">
                    <a:pos x="T8" y="T9"/>
                  </a:cxn>
                  <a:cxn ang="0">
                    <a:pos x="T10" y="T11"/>
                  </a:cxn>
                  <a:cxn ang="0">
                    <a:pos x="T12" y="T13"/>
                  </a:cxn>
                </a:cxnLst>
                <a:rect l="0" t="0" r="r" b="b"/>
                <a:pathLst>
                  <a:path w="211" h="125">
                    <a:moveTo>
                      <a:pt x="180" y="38"/>
                    </a:moveTo>
                    <a:cubicBezTo>
                      <a:pt x="55" y="5"/>
                      <a:pt x="55" y="5"/>
                      <a:pt x="55" y="5"/>
                    </a:cubicBezTo>
                    <a:cubicBezTo>
                      <a:pt x="36" y="0"/>
                      <a:pt x="16" y="12"/>
                      <a:pt x="11" y="31"/>
                    </a:cubicBezTo>
                    <a:cubicBezTo>
                      <a:pt x="0" y="75"/>
                      <a:pt x="0" y="75"/>
                      <a:pt x="0" y="75"/>
                    </a:cubicBezTo>
                    <a:cubicBezTo>
                      <a:pt x="194" y="125"/>
                      <a:pt x="194" y="125"/>
                      <a:pt x="194" y="125"/>
                    </a:cubicBezTo>
                    <a:cubicBezTo>
                      <a:pt x="206" y="82"/>
                      <a:pt x="206" y="82"/>
                      <a:pt x="206" y="82"/>
                    </a:cubicBezTo>
                    <a:cubicBezTo>
                      <a:pt x="211" y="62"/>
                      <a:pt x="199" y="43"/>
                      <a:pt x="180" y="38"/>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52" name="íş1iḋé"/>
              <p:cNvSpPr/>
              <p:nvPr/>
            </p:nvSpPr>
            <p:spPr bwMode="auto">
              <a:xfrm>
                <a:off x="5616575" y="2281238"/>
                <a:ext cx="174625" cy="293688"/>
              </a:xfrm>
              <a:custGeom>
                <a:avLst/>
                <a:gdLst>
                  <a:gd name="T0" fmla="*/ 82 w 94"/>
                  <a:gd name="T1" fmla="*/ 69 h 158"/>
                  <a:gd name="T2" fmla="*/ 89 w 94"/>
                  <a:gd name="T3" fmla="*/ 56 h 158"/>
                  <a:gd name="T4" fmla="*/ 59 w 94"/>
                  <a:gd name="T5" fmla="*/ 6 h 158"/>
                  <a:gd name="T6" fmla="*/ 10 w 94"/>
                  <a:gd name="T7" fmla="*/ 35 h 158"/>
                  <a:gd name="T8" fmla="*/ 9 w 94"/>
                  <a:gd name="T9" fmla="*/ 39 h 158"/>
                  <a:gd name="T10" fmla="*/ 9 w 94"/>
                  <a:gd name="T11" fmla="*/ 40 h 158"/>
                  <a:gd name="T12" fmla="*/ 0 w 94"/>
                  <a:gd name="T13" fmla="*/ 147 h 158"/>
                  <a:gd name="T14" fmla="*/ 21 w 94"/>
                  <a:gd name="T15" fmla="*/ 152 h 158"/>
                  <a:gd name="T16" fmla="*/ 21 w 94"/>
                  <a:gd name="T17" fmla="*/ 152 h 158"/>
                  <a:gd name="T18" fmla="*/ 42 w 94"/>
                  <a:gd name="T19" fmla="*/ 158 h 158"/>
                  <a:gd name="T20" fmla="*/ 82 w 94"/>
                  <a:gd name="T21" fmla="*/ 6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82" y="69"/>
                    </a:moveTo>
                    <a:cubicBezTo>
                      <a:pt x="85" y="65"/>
                      <a:pt x="87" y="61"/>
                      <a:pt x="89" y="56"/>
                    </a:cubicBezTo>
                    <a:cubicBezTo>
                      <a:pt x="94" y="34"/>
                      <a:pt x="81" y="12"/>
                      <a:pt x="59" y="6"/>
                    </a:cubicBezTo>
                    <a:cubicBezTo>
                      <a:pt x="38" y="0"/>
                      <a:pt x="15" y="14"/>
                      <a:pt x="10" y="35"/>
                    </a:cubicBezTo>
                    <a:cubicBezTo>
                      <a:pt x="9" y="36"/>
                      <a:pt x="9" y="38"/>
                      <a:pt x="9" y="39"/>
                    </a:cubicBezTo>
                    <a:cubicBezTo>
                      <a:pt x="9" y="39"/>
                      <a:pt x="9" y="40"/>
                      <a:pt x="9" y="40"/>
                    </a:cubicBezTo>
                    <a:cubicBezTo>
                      <a:pt x="4" y="72"/>
                      <a:pt x="25" y="132"/>
                      <a:pt x="0" y="147"/>
                    </a:cubicBezTo>
                    <a:cubicBezTo>
                      <a:pt x="21" y="152"/>
                      <a:pt x="21" y="152"/>
                      <a:pt x="21" y="152"/>
                    </a:cubicBezTo>
                    <a:cubicBezTo>
                      <a:pt x="21" y="152"/>
                      <a:pt x="21" y="152"/>
                      <a:pt x="21" y="152"/>
                    </a:cubicBezTo>
                    <a:cubicBezTo>
                      <a:pt x="42" y="158"/>
                      <a:pt x="42" y="158"/>
                      <a:pt x="42" y="158"/>
                    </a:cubicBezTo>
                    <a:cubicBezTo>
                      <a:pt x="29" y="135"/>
                      <a:pt x="67" y="98"/>
                      <a:pt x="82" y="69"/>
                    </a:cubicBezTo>
                    <a:close/>
                  </a:path>
                </a:pathLst>
              </a:custGeom>
              <a:solidFill>
                <a:srgbClr val="FA9600"/>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53" name="íṡḻîḑè"/>
              <p:cNvSpPr/>
              <p:nvPr/>
            </p:nvSpPr>
            <p:spPr bwMode="auto">
              <a:xfrm>
                <a:off x="5446713" y="2670175"/>
                <a:ext cx="331788" cy="122238"/>
              </a:xfrm>
              <a:custGeom>
                <a:avLst/>
                <a:gdLst>
                  <a:gd name="T0" fmla="*/ 203 w 209"/>
                  <a:gd name="T1" fmla="*/ 77 h 77"/>
                  <a:gd name="T2" fmla="*/ 0 w 209"/>
                  <a:gd name="T3" fmla="*/ 25 h 77"/>
                  <a:gd name="T4" fmla="*/ 7 w 209"/>
                  <a:gd name="T5" fmla="*/ 0 h 77"/>
                  <a:gd name="T6" fmla="*/ 209 w 209"/>
                  <a:gd name="T7" fmla="*/ 52 h 77"/>
                  <a:gd name="T8" fmla="*/ 203 w 209"/>
                  <a:gd name="T9" fmla="*/ 77 h 77"/>
                </a:gdLst>
                <a:ahLst/>
                <a:cxnLst>
                  <a:cxn ang="0">
                    <a:pos x="T0" y="T1"/>
                  </a:cxn>
                  <a:cxn ang="0">
                    <a:pos x="T2" y="T3"/>
                  </a:cxn>
                  <a:cxn ang="0">
                    <a:pos x="T4" y="T5"/>
                  </a:cxn>
                  <a:cxn ang="0">
                    <a:pos x="T6" y="T7"/>
                  </a:cxn>
                  <a:cxn ang="0">
                    <a:pos x="T8" y="T9"/>
                  </a:cxn>
                </a:cxnLst>
                <a:rect l="0" t="0" r="r" b="b"/>
                <a:pathLst>
                  <a:path w="209" h="77">
                    <a:moveTo>
                      <a:pt x="203" y="77"/>
                    </a:moveTo>
                    <a:lnTo>
                      <a:pt x="0" y="25"/>
                    </a:lnTo>
                    <a:lnTo>
                      <a:pt x="7" y="0"/>
                    </a:lnTo>
                    <a:lnTo>
                      <a:pt x="209" y="52"/>
                    </a:lnTo>
                    <a:lnTo>
                      <a:pt x="203" y="77"/>
                    </a:lnTo>
                    <a:close/>
                  </a:path>
                </a:pathLst>
              </a:custGeom>
              <a:solidFill>
                <a:srgbClr val="FFFFFF"/>
              </a:solidFill>
              <a:ln w="22225" cap="rnd">
                <a:solidFill>
                  <a:srgbClr val="333331"/>
                </a:solidFill>
                <a:prstDash val="solid"/>
                <a:round/>
              </a:ln>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155" name="ïślïḑé"/>
              <p:cNvSpPr/>
              <p:nvPr/>
            </p:nvSpPr>
            <p:spPr bwMode="auto">
              <a:xfrm>
                <a:off x="5448300" y="2619375"/>
                <a:ext cx="127000" cy="31750"/>
              </a:xfrm>
              <a:prstGeom prst="line">
                <a:avLst/>
              </a:prstGeom>
              <a:noFill/>
              <a:ln w="22225" cap="rnd">
                <a:solidFill>
                  <a:srgbClr val="33333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grpSp>
        <p:cxnSp>
          <p:nvCxnSpPr>
            <p:cNvPr id="156" name="直接连接符 155"/>
            <p:cNvCxnSpPr/>
            <p:nvPr/>
          </p:nvCxnSpPr>
          <p:spPr>
            <a:xfrm>
              <a:off x="741000" y="3360909"/>
              <a:ext cx="10779488" cy="0"/>
            </a:xfrm>
            <a:prstGeom prst="line">
              <a:avLst/>
            </a:prstGeom>
            <a:ln w="317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57" name="íSḷiḓè"/>
            <p:cNvSpPr/>
            <p:nvPr/>
          </p:nvSpPr>
          <p:spPr bwMode="auto">
            <a:xfrm>
              <a:off x="2063380" y="4137126"/>
              <a:ext cx="399958" cy="319275"/>
            </a:xfrm>
            <a:custGeom>
              <a:avLst/>
              <a:gdLst>
                <a:gd name="connsiteX0" fmla="*/ 208357 w 539466"/>
                <a:gd name="connsiteY0" fmla="*/ 395115 h 430641"/>
                <a:gd name="connsiteX1" fmla="*/ 203511 w 539466"/>
                <a:gd name="connsiteY1" fmla="*/ 422567 h 430641"/>
                <a:gd name="connsiteX2" fmla="*/ 331109 w 539466"/>
                <a:gd name="connsiteY2" fmla="*/ 422567 h 430641"/>
                <a:gd name="connsiteX3" fmla="*/ 318188 w 539466"/>
                <a:gd name="connsiteY3" fmla="*/ 395115 h 430641"/>
                <a:gd name="connsiteX4" fmla="*/ 30688 w 539466"/>
                <a:gd name="connsiteY4" fmla="*/ 354745 h 430641"/>
                <a:gd name="connsiteX5" fmla="*/ 22612 w 539466"/>
                <a:gd name="connsiteY5" fmla="*/ 385427 h 430641"/>
                <a:gd name="connsiteX6" fmla="*/ 518469 w 539466"/>
                <a:gd name="connsiteY6" fmla="*/ 385427 h 430641"/>
                <a:gd name="connsiteX7" fmla="*/ 508778 w 539466"/>
                <a:gd name="connsiteY7" fmla="*/ 354745 h 430641"/>
                <a:gd name="connsiteX8" fmla="*/ 22612 w 539466"/>
                <a:gd name="connsiteY8" fmla="*/ 340212 h 430641"/>
                <a:gd name="connsiteX9" fmla="*/ 515239 w 539466"/>
                <a:gd name="connsiteY9" fmla="*/ 340212 h 430641"/>
                <a:gd name="connsiteX10" fmla="*/ 528160 w 539466"/>
                <a:gd name="connsiteY10" fmla="*/ 349901 h 430641"/>
                <a:gd name="connsiteX11" fmla="*/ 537851 w 539466"/>
                <a:gd name="connsiteY11" fmla="*/ 388656 h 430641"/>
                <a:gd name="connsiteX12" fmla="*/ 539466 w 539466"/>
                <a:gd name="connsiteY12" fmla="*/ 393501 h 430641"/>
                <a:gd name="connsiteX13" fmla="*/ 539466 w 539466"/>
                <a:gd name="connsiteY13" fmla="*/ 417723 h 430641"/>
                <a:gd name="connsiteX14" fmla="*/ 526545 w 539466"/>
                <a:gd name="connsiteY14" fmla="*/ 430641 h 430641"/>
                <a:gd name="connsiteX15" fmla="*/ 12921 w 539466"/>
                <a:gd name="connsiteY15" fmla="*/ 430641 h 430641"/>
                <a:gd name="connsiteX16" fmla="*/ 0 w 539466"/>
                <a:gd name="connsiteY16" fmla="*/ 417723 h 430641"/>
                <a:gd name="connsiteX17" fmla="*/ 0 w 539466"/>
                <a:gd name="connsiteY17" fmla="*/ 393501 h 430641"/>
                <a:gd name="connsiteX18" fmla="*/ 1615 w 539466"/>
                <a:gd name="connsiteY18" fmla="*/ 388656 h 430641"/>
                <a:gd name="connsiteX19" fmla="*/ 9691 w 539466"/>
                <a:gd name="connsiteY19" fmla="*/ 349901 h 430641"/>
                <a:gd name="connsiteX20" fmla="*/ 22612 w 539466"/>
                <a:gd name="connsiteY20" fmla="*/ 340212 h 430641"/>
                <a:gd name="connsiteX21" fmla="*/ 339174 w 539466"/>
                <a:gd name="connsiteY21" fmla="*/ 171013 h 430641"/>
                <a:gd name="connsiteX22" fmla="*/ 340789 w 539466"/>
                <a:gd name="connsiteY22" fmla="*/ 171013 h 430641"/>
                <a:gd name="connsiteX23" fmla="*/ 416685 w 539466"/>
                <a:gd name="connsiteY23" fmla="*/ 191945 h 430641"/>
                <a:gd name="connsiteX24" fmla="*/ 418299 w 539466"/>
                <a:gd name="connsiteY24" fmla="*/ 191945 h 430641"/>
                <a:gd name="connsiteX25" fmla="*/ 418299 w 539466"/>
                <a:gd name="connsiteY25" fmla="*/ 193556 h 430641"/>
                <a:gd name="connsiteX26" fmla="*/ 418299 w 539466"/>
                <a:gd name="connsiteY26" fmla="*/ 195166 h 430641"/>
                <a:gd name="connsiteX27" fmla="*/ 389233 w 539466"/>
                <a:gd name="connsiteY27" fmla="*/ 204827 h 430641"/>
                <a:gd name="connsiteX28" fmla="*/ 429603 w 539466"/>
                <a:gd name="connsiteY28" fmla="*/ 245081 h 430641"/>
                <a:gd name="connsiteX29" fmla="*/ 429603 w 539466"/>
                <a:gd name="connsiteY29" fmla="*/ 246691 h 430641"/>
                <a:gd name="connsiteX30" fmla="*/ 416685 w 539466"/>
                <a:gd name="connsiteY30" fmla="*/ 261183 h 430641"/>
                <a:gd name="connsiteX31" fmla="*/ 413455 w 539466"/>
                <a:gd name="connsiteY31" fmla="*/ 261183 h 430641"/>
                <a:gd name="connsiteX32" fmla="*/ 373085 w 539466"/>
                <a:gd name="connsiteY32" fmla="*/ 220929 h 430641"/>
                <a:gd name="connsiteX33" fmla="*/ 368240 w 539466"/>
                <a:gd name="connsiteY33" fmla="*/ 254742 h 430641"/>
                <a:gd name="connsiteX34" fmla="*/ 366626 w 539466"/>
                <a:gd name="connsiteY34" fmla="*/ 254742 h 430641"/>
                <a:gd name="connsiteX35" fmla="*/ 365011 w 539466"/>
                <a:gd name="connsiteY35" fmla="*/ 253132 h 430641"/>
                <a:gd name="connsiteX36" fmla="*/ 339174 w 539466"/>
                <a:gd name="connsiteY36" fmla="*/ 172623 h 430641"/>
                <a:gd name="connsiteX37" fmla="*/ 339174 w 539466"/>
                <a:gd name="connsiteY37" fmla="*/ 171013 h 430641"/>
                <a:gd name="connsiteX38" fmla="*/ 50166 w 539466"/>
                <a:gd name="connsiteY38" fmla="*/ 40313 h 430641"/>
                <a:gd name="connsiteX39" fmla="*/ 50166 w 539466"/>
                <a:gd name="connsiteY39" fmla="*/ 293479 h 430641"/>
                <a:gd name="connsiteX40" fmla="*/ 491114 w 539466"/>
                <a:gd name="connsiteY40" fmla="*/ 293479 h 430641"/>
                <a:gd name="connsiteX41" fmla="*/ 491114 w 539466"/>
                <a:gd name="connsiteY41" fmla="*/ 40313 h 430641"/>
                <a:gd name="connsiteX42" fmla="*/ 30783 w 539466"/>
                <a:gd name="connsiteY42" fmla="*/ 0 h 430641"/>
                <a:gd name="connsiteX43" fmla="*/ 510497 w 539466"/>
                <a:gd name="connsiteY43" fmla="*/ 0 h 430641"/>
                <a:gd name="connsiteX44" fmla="*/ 529879 w 539466"/>
                <a:gd name="connsiteY44" fmla="*/ 20963 h 430641"/>
                <a:gd name="connsiteX45" fmla="*/ 529879 w 539466"/>
                <a:gd name="connsiteY45" fmla="*/ 312829 h 430641"/>
                <a:gd name="connsiteX46" fmla="*/ 510497 w 539466"/>
                <a:gd name="connsiteY46" fmla="*/ 332179 h 430641"/>
                <a:gd name="connsiteX47" fmla="*/ 30783 w 539466"/>
                <a:gd name="connsiteY47" fmla="*/ 332179 h 430641"/>
                <a:gd name="connsiteX48" fmla="*/ 11401 w 539466"/>
                <a:gd name="connsiteY48" fmla="*/ 312829 h 430641"/>
                <a:gd name="connsiteX49" fmla="*/ 11401 w 539466"/>
                <a:gd name="connsiteY49" fmla="*/ 20963 h 430641"/>
                <a:gd name="connsiteX50" fmla="*/ 30783 w 539466"/>
                <a:gd name="connsiteY50" fmla="*/ 0 h 4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466" h="430641">
                  <a:moveTo>
                    <a:pt x="208357" y="395115"/>
                  </a:moveTo>
                  <a:lnTo>
                    <a:pt x="203511" y="422567"/>
                  </a:lnTo>
                  <a:lnTo>
                    <a:pt x="331109" y="422567"/>
                  </a:lnTo>
                  <a:lnTo>
                    <a:pt x="318188" y="395115"/>
                  </a:lnTo>
                  <a:close/>
                  <a:moveTo>
                    <a:pt x="30688" y="354745"/>
                  </a:moveTo>
                  <a:lnTo>
                    <a:pt x="22612" y="385427"/>
                  </a:lnTo>
                  <a:lnTo>
                    <a:pt x="518469" y="385427"/>
                  </a:lnTo>
                  <a:lnTo>
                    <a:pt x="508778" y="354745"/>
                  </a:lnTo>
                  <a:close/>
                  <a:moveTo>
                    <a:pt x="22612" y="340212"/>
                  </a:moveTo>
                  <a:lnTo>
                    <a:pt x="515239" y="340212"/>
                  </a:lnTo>
                  <a:cubicBezTo>
                    <a:pt x="521699" y="340212"/>
                    <a:pt x="526545" y="343442"/>
                    <a:pt x="528160" y="349901"/>
                  </a:cubicBezTo>
                  <a:lnTo>
                    <a:pt x="537851" y="388656"/>
                  </a:lnTo>
                  <a:cubicBezTo>
                    <a:pt x="539466" y="390271"/>
                    <a:pt x="539466" y="391886"/>
                    <a:pt x="539466" y="393501"/>
                  </a:cubicBezTo>
                  <a:lnTo>
                    <a:pt x="539466" y="417723"/>
                  </a:lnTo>
                  <a:cubicBezTo>
                    <a:pt x="539466" y="425797"/>
                    <a:pt x="533005" y="430641"/>
                    <a:pt x="526545" y="430641"/>
                  </a:cubicBezTo>
                  <a:lnTo>
                    <a:pt x="12921" y="430641"/>
                  </a:lnTo>
                  <a:cubicBezTo>
                    <a:pt x="6461" y="430641"/>
                    <a:pt x="0" y="425797"/>
                    <a:pt x="0" y="417723"/>
                  </a:cubicBezTo>
                  <a:lnTo>
                    <a:pt x="0" y="393501"/>
                  </a:lnTo>
                  <a:cubicBezTo>
                    <a:pt x="0" y="391886"/>
                    <a:pt x="0" y="390271"/>
                    <a:pt x="1615" y="388656"/>
                  </a:cubicBezTo>
                  <a:lnTo>
                    <a:pt x="9691" y="349901"/>
                  </a:lnTo>
                  <a:cubicBezTo>
                    <a:pt x="11306" y="343442"/>
                    <a:pt x="17767" y="340212"/>
                    <a:pt x="22612" y="340212"/>
                  </a:cubicBezTo>
                  <a:close/>
                  <a:moveTo>
                    <a:pt x="339174" y="171013"/>
                  </a:moveTo>
                  <a:cubicBezTo>
                    <a:pt x="340789" y="171013"/>
                    <a:pt x="340789" y="171013"/>
                    <a:pt x="340789" y="171013"/>
                  </a:cubicBezTo>
                  <a:lnTo>
                    <a:pt x="416685" y="191945"/>
                  </a:lnTo>
                  <a:cubicBezTo>
                    <a:pt x="416685" y="191945"/>
                    <a:pt x="418299" y="191945"/>
                    <a:pt x="418299" y="191945"/>
                  </a:cubicBezTo>
                  <a:cubicBezTo>
                    <a:pt x="418299" y="191945"/>
                    <a:pt x="418299" y="193556"/>
                    <a:pt x="418299" y="193556"/>
                  </a:cubicBezTo>
                  <a:cubicBezTo>
                    <a:pt x="418299" y="193556"/>
                    <a:pt x="418299" y="193556"/>
                    <a:pt x="418299" y="195166"/>
                  </a:cubicBezTo>
                  <a:lnTo>
                    <a:pt x="389233" y="204827"/>
                  </a:lnTo>
                  <a:lnTo>
                    <a:pt x="429603" y="245081"/>
                  </a:lnTo>
                  <a:cubicBezTo>
                    <a:pt x="429603" y="245081"/>
                    <a:pt x="429603" y="246691"/>
                    <a:pt x="429603" y="246691"/>
                  </a:cubicBezTo>
                  <a:lnTo>
                    <a:pt x="416685" y="261183"/>
                  </a:lnTo>
                  <a:cubicBezTo>
                    <a:pt x="415070" y="261183"/>
                    <a:pt x="413455" y="261183"/>
                    <a:pt x="413455" y="261183"/>
                  </a:cubicBezTo>
                  <a:lnTo>
                    <a:pt x="373085" y="220929"/>
                  </a:lnTo>
                  <a:lnTo>
                    <a:pt x="368240" y="254742"/>
                  </a:lnTo>
                  <a:cubicBezTo>
                    <a:pt x="366626" y="254742"/>
                    <a:pt x="366626" y="254742"/>
                    <a:pt x="366626" y="254742"/>
                  </a:cubicBezTo>
                  <a:cubicBezTo>
                    <a:pt x="365011" y="254742"/>
                    <a:pt x="365011" y="254742"/>
                    <a:pt x="365011" y="253132"/>
                  </a:cubicBezTo>
                  <a:lnTo>
                    <a:pt x="339174" y="172623"/>
                  </a:lnTo>
                  <a:cubicBezTo>
                    <a:pt x="339174" y="172623"/>
                    <a:pt x="339174" y="172623"/>
                    <a:pt x="339174" y="171013"/>
                  </a:cubicBezTo>
                  <a:close/>
                  <a:moveTo>
                    <a:pt x="50166" y="40313"/>
                  </a:moveTo>
                  <a:lnTo>
                    <a:pt x="50166" y="293479"/>
                  </a:lnTo>
                  <a:lnTo>
                    <a:pt x="491114" y="293479"/>
                  </a:lnTo>
                  <a:lnTo>
                    <a:pt x="491114" y="40313"/>
                  </a:lnTo>
                  <a:close/>
                  <a:moveTo>
                    <a:pt x="30783" y="0"/>
                  </a:moveTo>
                  <a:lnTo>
                    <a:pt x="510497" y="0"/>
                  </a:lnTo>
                  <a:cubicBezTo>
                    <a:pt x="521803" y="0"/>
                    <a:pt x="529879" y="9675"/>
                    <a:pt x="529879" y="20963"/>
                  </a:cubicBezTo>
                  <a:lnTo>
                    <a:pt x="529879" y="312829"/>
                  </a:lnTo>
                  <a:cubicBezTo>
                    <a:pt x="529879" y="324116"/>
                    <a:pt x="521803" y="332179"/>
                    <a:pt x="510497" y="332179"/>
                  </a:cubicBezTo>
                  <a:lnTo>
                    <a:pt x="30783" y="332179"/>
                  </a:lnTo>
                  <a:cubicBezTo>
                    <a:pt x="19477" y="332179"/>
                    <a:pt x="11401" y="324116"/>
                    <a:pt x="11401" y="312829"/>
                  </a:cubicBezTo>
                  <a:lnTo>
                    <a:pt x="11401" y="20963"/>
                  </a:lnTo>
                  <a:cubicBezTo>
                    <a:pt x="11401" y="9675"/>
                    <a:pt x="19477" y="0"/>
                    <a:pt x="30783" y="0"/>
                  </a:cubicBezTo>
                  <a:close/>
                </a:path>
              </a:pathLst>
            </a:custGeom>
            <a:solidFill>
              <a:schemeClr val="bg1">
                <a:lumMod val="65000"/>
              </a:schemeClr>
            </a:solidFill>
            <a:ln>
              <a:noFill/>
            </a:ln>
          </p:spPr>
          <p:txBody>
            <a:bodyPr wrap="square" lIns="91440" tIns="45720" rIns="91440" bIns="45720" anchor="ctr">
              <a:normAutofit fontScale="6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69" name="íṥḷïdè"/>
            <p:cNvSpPr/>
            <p:nvPr/>
          </p:nvSpPr>
          <p:spPr bwMode="auto">
            <a:xfrm>
              <a:off x="5889670" y="4137126"/>
              <a:ext cx="399958" cy="319275"/>
            </a:xfrm>
            <a:custGeom>
              <a:avLst/>
              <a:gdLst>
                <a:gd name="connsiteX0" fmla="*/ 208357 w 539466"/>
                <a:gd name="connsiteY0" fmla="*/ 395115 h 430641"/>
                <a:gd name="connsiteX1" fmla="*/ 203511 w 539466"/>
                <a:gd name="connsiteY1" fmla="*/ 422567 h 430641"/>
                <a:gd name="connsiteX2" fmla="*/ 331109 w 539466"/>
                <a:gd name="connsiteY2" fmla="*/ 422567 h 430641"/>
                <a:gd name="connsiteX3" fmla="*/ 318188 w 539466"/>
                <a:gd name="connsiteY3" fmla="*/ 395115 h 430641"/>
                <a:gd name="connsiteX4" fmla="*/ 30688 w 539466"/>
                <a:gd name="connsiteY4" fmla="*/ 354745 h 430641"/>
                <a:gd name="connsiteX5" fmla="*/ 22612 w 539466"/>
                <a:gd name="connsiteY5" fmla="*/ 385427 h 430641"/>
                <a:gd name="connsiteX6" fmla="*/ 518469 w 539466"/>
                <a:gd name="connsiteY6" fmla="*/ 385427 h 430641"/>
                <a:gd name="connsiteX7" fmla="*/ 508778 w 539466"/>
                <a:gd name="connsiteY7" fmla="*/ 354745 h 430641"/>
                <a:gd name="connsiteX8" fmla="*/ 22612 w 539466"/>
                <a:gd name="connsiteY8" fmla="*/ 340212 h 430641"/>
                <a:gd name="connsiteX9" fmla="*/ 515239 w 539466"/>
                <a:gd name="connsiteY9" fmla="*/ 340212 h 430641"/>
                <a:gd name="connsiteX10" fmla="*/ 528160 w 539466"/>
                <a:gd name="connsiteY10" fmla="*/ 349901 h 430641"/>
                <a:gd name="connsiteX11" fmla="*/ 537851 w 539466"/>
                <a:gd name="connsiteY11" fmla="*/ 388656 h 430641"/>
                <a:gd name="connsiteX12" fmla="*/ 539466 w 539466"/>
                <a:gd name="connsiteY12" fmla="*/ 393501 h 430641"/>
                <a:gd name="connsiteX13" fmla="*/ 539466 w 539466"/>
                <a:gd name="connsiteY13" fmla="*/ 417723 h 430641"/>
                <a:gd name="connsiteX14" fmla="*/ 526545 w 539466"/>
                <a:gd name="connsiteY14" fmla="*/ 430641 h 430641"/>
                <a:gd name="connsiteX15" fmla="*/ 12921 w 539466"/>
                <a:gd name="connsiteY15" fmla="*/ 430641 h 430641"/>
                <a:gd name="connsiteX16" fmla="*/ 0 w 539466"/>
                <a:gd name="connsiteY16" fmla="*/ 417723 h 430641"/>
                <a:gd name="connsiteX17" fmla="*/ 0 w 539466"/>
                <a:gd name="connsiteY17" fmla="*/ 393501 h 430641"/>
                <a:gd name="connsiteX18" fmla="*/ 1615 w 539466"/>
                <a:gd name="connsiteY18" fmla="*/ 388656 h 430641"/>
                <a:gd name="connsiteX19" fmla="*/ 9691 w 539466"/>
                <a:gd name="connsiteY19" fmla="*/ 349901 h 430641"/>
                <a:gd name="connsiteX20" fmla="*/ 22612 w 539466"/>
                <a:gd name="connsiteY20" fmla="*/ 340212 h 430641"/>
                <a:gd name="connsiteX21" fmla="*/ 339174 w 539466"/>
                <a:gd name="connsiteY21" fmla="*/ 171013 h 430641"/>
                <a:gd name="connsiteX22" fmla="*/ 340789 w 539466"/>
                <a:gd name="connsiteY22" fmla="*/ 171013 h 430641"/>
                <a:gd name="connsiteX23" fmla="*/ 416685 w 539466"/>
                <a:gd name="connsiteY23" fmla="*/ 191945 h 430641"/>
                <a:gd name="connsiteX24" fmla="*/ 418299 w 539466"/>
                <a:gd name="connsiteY24" fmla="*/ 191945 h 430641"/>
                <a:gd name="connsiteX25" fmla="*/ 418299 w 539466"/>
                <a:gd name="connsiteY25" fmla="*/ 193556 h 430641"/>
                <a:gd name="connsiteX26" fmla="*/ 418299 w 539466"/>
                <a:gd name="connsiteY26" fmla="*/ 195166 h 430641"/>
                <a:gd name="connsiteX27" fmla="*/ 389233 w 539466"/>
                <a:gd name="connsiteY27" fmla="*/ 204827 h 430641"/>
                <a:gd name="connsiteX28" fmla="*/ 429603 w 539466"/>
                <a:gd name="connsiteY28" fmla="*/ 245081 h 430641"/>
                <a:gd name="connsiteX29" fmla="*/ 429603 w 539466"/>
                <a:gd name="connsiteY29" fmla="*/ 246691 h 430641"/>
                <a:gd name="connsiteX30" fmla="*/ 416685 w 539466"/>
                <a:gd name="connsiteY30" fmla="*/ 261183 h 430641"/>
                <a:gd name="connsiteX31" fmla="*/ 413455 w 539466"/>
                <a:gd name="connsiteY31" fmla="*/ 261183 h 430641"/>
                <a:gd name="connsiteX32" fmla="*/ 373085 w 539466"/>
                <a:gd name="connsiteY32" fmla="*/ 220929 h 430641"/>
                <a:gd name="connsiteX33" fmla="*/ 368240 w 539466"/>
                <a:gd name="connsiteY33" fmla="*/ 254742 h 430641"/>
                <a:gd name="connsiteX34" fmla="*/ 366626 w 539466"/>
                <a:gd name="connsiteY34" fmla="*/ 254742 h 430641"/>
                <a:gd name="connsiteX35" fmla="*/ 365011 w 539466"/>
                <a:gd name="connsiteY35" fmla="*/ 253132 h 430641"/>
                <a:gd name="connsiteX36" fmla="*/ 339174 w 539466"/>
                <a:gd name="connsiteY36" fmla="*/ 172623 h 430641"/>
                <a:gd name="connsiteX37" fmla="*/ 339174 w 539466"/>
                <a:gd name="connsiteY37" fmla="*/ 171013 h 430641"/>
                <a:gd name="connsiteX38" fmla="*/ 50166 w 539466"/>
                <a:gd name="connsiteY38" fmla="*/ 40313 h 430641"/>
                <a:gd name="connsiteX39" fmla="*/ 50166 w 539466"/>
                <a:gd name="connsiteY39" fmla="*/ 293479 h 430641"/>
                <a:gd name="connsiteX40" fmla="*/ 491114 w 539466"/>
                <a:gd name="connsiteY40" fmla="*/ 293479 h 430641"/>
                <a:gd name="connsiteX41" fmla="*/ 491114 w 539466"/>
                <a:gd name="connsiteY41" fmla="*/ 40313 h 430641"/>
                <a:gd name="connsiteX42" fmla="*/ 30783 w 539466"/>
                <a:gd name="connsiteY42" fmla="*/ 0 h 430641"/>
                <a:gd name="connsiteX43" fmla="*/ 510497 w 539466"/>
                <a:gd name="connsiteY43" fmla="*/ 0 h 430641"/>
                <a:gd name="connsiteX44" fmla="*/ 529879 w 539466"/>
                <a:gd name="connsiteY44" fmla="*/ 20963 h 430641"/>
                <a:gd name="connsiteX45" fmla="*/ 529879 w 539466"/>
                <a:gd name="connsiteY45" fmla="*/ 312829 h 430641"/>
                <a:gd name="connsiteX46" fmla="*/ 510497 w 539466"/>
                <a:gd name="connsiteY46" fmla="*/ 332179 h 430641"/>
                <a:gd name="connsiteX47" fmla="*/ 30783 w 539466"/>
                <a:gd name="connsiteY47" fmla="*/ 332179 h 430641"/>
                <a:gd name="connsiteX48" fmla="*/ 11401 w 539466"/>
                <a:gd name="connsiteY48" fmla="*/ 312829 h 430641"/>
                <a:gd name="connsiteX49" fmla="*/ 11401 w 539466"/>
                <a:gd name="connsiteY49" fmla="*/ 20963 h 430641"/>
                <a:gd name="connsiteX50" fmla="*/ 30783 w 539466"/>
                <a:gd name="connsiteY50" fmla="*/ 0 h 4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466" h="430641">
                  <a:moveTo>
                    <a:pt x="208357" y="395115"/>
                  </a:moveTo>
                  <a:lnTo>
                    <a:pt x="203511" y="422567"/>
                  </a:lnTo>
                  <a:lnTo>
                    <a:pt x="331109" y="422567"/>
                  </a:lnTo>
                  <a:lnTo>
                    <a:pt x="318188" y="395115"/>
                  </a:lnTo>
                  <a:close/>
                  <a:moveTo>
                    <a:pt x="30688" y="354745"/>
                  </a:moveTo>
                  <a:lnTo>
                    <a:pt x="22612" y="385427"/>
                  </a:lnTo>
                  <a:lnTo>
                    <a:pt x="518469" y="385427"/>
                  </a:lnTo>
                  <a:lnTo>
                    <a:pt x="508778" y="354745"/>
                  </a:lnTo>
                  <a:close/>
                  <a:moveTo>
                    <a:pt x="22612" y="340212"/>
                  </a:moveTo>
                  <a:lnTo>
                    <a:pt x="515239" y="340212"/>
                  </a:lnTo>
                  <a:cubicBezTo>
                    <a:pt x="521699" y="340212"/>
                    <a:pt x="526545" y="343442"/>
                    <a:pt x="528160" y="349901"/>
                  </a:cubicBezTo>
                  <a:lnTo>
                    <a:pt x="537851" y="388656"/>
                  </a:lnTo>
                  <a:cubicBezTo>
                    <a:pt x="539466" y="390271"/>
                    <a:pt x="539466" y="391886"/>
                    <a:pt x="539466" y="393501"/>
                  </a:cubicBezTo>
                  <a:lnTo>
                    <a:pt x="539466" y="417723"/>
                  </a:lnTo>
                  <a:cubicBezTo>
                    <a:pt x="539466" y="425797"/>
                    <a:pt x="533005" y="430641"/>
                    <a:pt x="526545" y="430641"/>
                  </a:cubicBezTo>
                  <a:lnTo>
                    <a:pt x="12921" y="430641"/>
                  </a:lnTo>
                  <a:cubicBezTo>
                    <a:pt x="6461" y="430641"/>
                    <a:pt x="0" y="425797"/>
                    <a:pt x="0" y="417723"/>
                  </a:cubicBezTo>
                  <a:lnTo>
                    <a:pt x="0" y="393501"/>
                  </a:lnTo>
                  <a:cubicBezTo>
                    <a:pt x="0" y="391886"/>
                    <a:pt x="0" y="390271"/>
                    <a:pt x="1615" y="388656"/>
                  </a:cubicBezTo>
                  <a:lnTo>
                    <a:pt x="9691" y="349901"/>
                  </a:lnTo>
                  <a:cubicBezTo>
                    <a:pt x="11306" y="343442"/>
                    <a:pt x="17767" y="340212"/>
                    <a:pt x="22612" y="340212"/>
                  </a:cubicBezTo>
                  <a:close/>
                  <a:moveTo>
                    <a:pt x="339174" y="171013"/>
                  </a:moveTo>
                  <a:cubicBezTo>
                    <a:pt x="340789" y="171013"/>
                    <a:pt x="340789" y="171013"/>
                    <a:pt x="340789" y="171013"/>
                  </a:cubicBezTo>
                  <a:lnTo>
                    <a:pt x="416685" y="191945"/>
                  </a:lnTo>
                  <a:cubicBezTo>
                    <a:pt x="416685" y="191945"/>
                    <a:pt x="418299" y="191945"/>
                    <a:pt x="418299" y="191945"/>
                  </a:cubicBezTo>
                  <a:cubicBezTo>
                    <a:pt x="418299" y="191945"/>
                    <a:pt x="418299" y="193556"/>
                    <a:pt x="418299" y="193556"/>
                  </a:cubicBezTo>
                  <a:cubicBezTo>
                    <a:pt x="418299" y="193556"/>
                    <a:pt x="418299" y="193556"/>
                    <a:pt x="418299" y="195166"/>
                  </a:cubicBezTo>
                  <a:lnTo>
                    <a:pt x="389233" y="204827"/>
                  </a:lnTo>
                  <a:lnTo>
                    <a:pt x="429603" y="245081"/>
                  </a:lnTo>
                  <a:cubicBezTo>
                    <a:pt x="429603" y="245081"/>
                    <a:pt x="429603" y="246691"/>
                    <a:pt x="429603" y="246691"/>
                  </a:cubicBezTo>
                  <a:lnTo>
                    <a:pt x="416685" y="261183"/>
                  </a:lnTo>
                  <a:cubicBezTo>
                    <a:pt x="415070" y="261183"/>
                    <a:pt x="413455" y="261183"/>
                    <a:pt x="413455" y="261183"/>
                  </a:cubicBezTo>
                  <a:lnTo>
                    <a:pt x="373085" y="220929"/>
                  </a:lnTo>
                  <a:lnTo>
                    <a:pt x="368240" y="254742"/>
                  </a:lnTo>
                  <a:cubicBezTo>
                    <a:pt x="366626" y="254742"/>
                    <a:pt x="366626" y="254742"/>
                    <a:pt x="366626" y="254742"/>
                  </a:cubicBezTo>
                  <a:cubicBezTo>
                    <a:pt x="365011" y="254742"/>
                    <a:pt x="365011" y="254742"/>
                    <a:pt x="365011" y="253132"/>
                  </a:cubicBezTo>
                  <a:lnTo>
                    <a:pt x="339174" y="172623"/>
                  </a:lnTo>
                  <a:cubicBezTo>
                    <a:pt x="339174" y="172623"/>
                    <a:pt x="339174" y="172623"/>
                    <a:pt x="339174" y="171013"/>
                  </a:cubicBezTo>
                  <a:close/>
                  <a:moveTo>
                    <a:pt x="50166" y="40313"/>
                  </a:moveTo>
                  <a:lnTo>
                    <a:pt x="50166" y="293479"/>
                  </a:lnTo>
                  <a:lnTo>
                    <a:pt x="491114" y="293479"/>
                  </a:lnTo>
                  <a:lnTo>
                    <a:pt x="491114" y="40313"/>
                  </a:lnTo>
                  <a:close/>
                  <a:moveTo>
                    <a:pt x="30783" y="0"/>
                  </a:moveTo>
                  <a:lnTo>
                    <a:pt x="510497" y="0"/>
                  </a:lnTo>
                  <a:cubicBezTo>
                    <a:pt x="521803" y="0"/>
                    <a:pt x="529879" y="9675"/>
                    <a:pt x="529879" y="20963"/>
                  </a:cubicBezTo>
                  <a:lnTo>
                    <a:pt x="529879" y="312829"/>
                  </a:lnTo>
                  <a:cubicBezTo>
                    <a:pt x="529879" y="324116"/>
                    <a:pt x="521803" y="332179"/>
                    <a:pt x="510497" y="332179"/>
                  </a:cubicBezTo>
                  <a:lnTo>
                    <a:pt x="30783" y="332179"/>
                  </a:lnTo>
                  <a:cubicBezTo>
                    <a:pt x="19477" y="332179"/>
                    <a:pt x="11401" y="324116"/>
                    <a:pt x="11401" y="312829"/>
                  </a:cubicBezTo>
                  <a:lnTo>
                    <a:pt x="11401" y="20963"/>
                  </a:lnTo>
                  <a:cubicBezTo>
                    <a:pt x="11401" y="9675"/>
                    <a:pt x="19477" y="0"/>
                    <a:pt x="30783" y="0"/>
                  </a:cubicBezTo>
                  <a:close/>
                </a:path>
              </a:pathLst>
            </a:custGeom>
            <a:solidFill>
              <a:srgbClr val="2363AF"/>
            </a:solidFill>
            <a:ln>
              <a:noFill/>
            </a:ln>
          </p:spPr>
          <p:txBody>
            <a:bodyPr wrap="square" lIns="91440" tIns="45720" rIns="91440" bIns="45720" anchor="ctr">
              <a:normAutofit fontScale="6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sp>
          <p:nvSpPr>
            <p:cNvPr id="170" name="íSlídé"/>
            <p:cNvSpPr/>
            <p:nvPr/>
          </p:nvSpPr>
          <p:spPr bwMode="auto">
            <a:xfrm>
              <a:off x="9715960" y="4137126"/>
              <a:ext cx="399958" cy="319275"/>
            </a:xfrm>
            <a:custGeom>
              <a:avLst/>
              <a:gdLst>
                <a:gd name="connsiteX0" fmla="*/ 208357 w 539466"/>
                <a:gd name="connsiteY0" fmla="*/ 395115 h 430641"/>
                <a:gd name="connsiteX1" fmla="*/ 203511 w 539466"/>
                <a:gd name="connsiteY1" fmla="*/ 422567 h 430641"/>
                <a:gd name="connsiteX2" fmla="*/ 331109 w 539466"/>
                <a:gd name="connsiteY2" fmla="*/ 422567 h 430641"/>
                <a:gd name="connsiteX3" fmla="*/ 318188 w 539466"/>
                <a:gd name="connsiteY3" fmla="*/ 395115 h 430641"/>
                <a:gd name="connsiteX4" fmla="*/ 30688 w 539466"/>
                <a:gd name="connsiteY4" fmla="*/ 354745 h 430641"/>
                <a:gd name="connsiteX5" fmla="*/ 22612 w 539466"/>
                <a:gd name="connsiteY5" fmla="*/ 385427 h 430641"/>
                <a:gd name="connsiteX6" fmla="*/ 518469 w 539466"/>
                <a:gd name="connsiteY6" fmla="*/ 385427 h 430641"/>
                <a:gd name="connsiteX7" fmla="*/ 508778 w 539466"/>
                <a:gd name="connsiteY7" fmla="*/ 354745 h 430641"/>
                <a:gd name="connsiteX8" fmla="*/ 22612 w 539466"/>
                <a:gd name="connsiteY8" fmla="*/ 340212 h 430641"/>
                <a:gd name="connsiteX9" fmla="*/ 515239 w 539466"/>
                <a:gd name="connsiteY9" fmla="*/ 340212 h 430641"/>
                <a:gd name="connsiteX10" fmla="*/ 528160 w 539466"/>
                <a:gd name="connsiteY10" fmla="*/ 349901 h 430641"/>
                <a:gd name="connsiteX11" fmla="*/ 537851 w 539466"/>
                <a:gd name="connsiteY11" fmla="*/ 388656 h 430641"/>
                <a:gd name="connsiteX12" fmla="*/ 539466 w 539466"/>
                <a:gd name="connsiteY12" fmla="*/ 393501 h 430641"/>
                <a:gd name="connsiteX13" fmla="*/ 539466 w 539466"/>
                <a:gd name="connsiteY13" fmla="*/ 417723 h 430641"/>
                <a:gd name="connsiteX14" fmla="*/ 526545 w 539466"/>
                <a:gd name="connsiteY14" fmla="*/ 430641 h 430641"/>
                <a:gd name="connsiteX15" fmla="*/ 12921 w 539466"/>
                <a:gd name="connsiteY15" fmla="*/ 430641 h 430641"/>
                <a:gd name="connsiteX16" fmla="*/ 0 w 539466"/>
                <a:gd name="connsiteY16" fmla="*/ 417723 h 430641"/>
                <a:gd name="connsiteX17" fmla="*/ 0 w 539466"/>
                <a:gd name="connsiteY17" fmla="*/ 393501 h 430641"/>
                <a:gd name="connsiteX18" fmla="*/ 1615 w 539466"/>
                <a:gd name="connsiteY18" fmla="*/ 388656 h 430641"/>
                <a:gd name="connsiteX19" fmla="*/ 9691 w 539466"/>
                <a:gd name="connsiteY19" fmla="*/ 349901 h 430641"/>
                <a:gd name="connsiteX20" fmla="*/ 22612 w 539466"/>
                <a:gd name="connsiteY20" fmla="*/ 340212 h 430641"/>
                <a:gd name="connsiteX21" fmla="*/ 339174 w 539466"/>
                <a:gd name="connsiteY21" fmla="*/ 171013 h 430641"/>
                <a:gd name="connsiteX22" fmla="*/ 340789 w 539466"/>
                <a:gd name="connsiteY22" fmla="*/ 171013 h 430641"/>
                <a:gd name="connsiteX23" fmla="*/ 416685 w 539466"/>
                <a:gd name="connsiteY23" fmla="*/ 191945 h 430641"/>
                <a:gd name="connsiteX24" fmla="*/ 418299 w 539466"/>
                <a:gd name="connsiteY24" fmla="*/ 191945 h 430641"/>
                <a:gd name="connsiteX25" fmla="*/ 418299 w 539466"/>
                <a:gd name="connsiteY25" fmla="*/ 193556 h 430641"/>
                <a:gd name="connsiteX26" fmla="*/ 418299 w 539466"/>
                <a:gd name="connsiteY26" fmla="*/ 195166 h 430641"/>
                <a:gd name="connsiteX27" fmla="*/ 389233 w 539466"/>
                <a:gd name="connsiteY27" fmla="*/ 204827 h 430641"/>
                <a:gd name="connsiteX28" fmla="*/ 429603 w 539466"/>
                <a:gd name="connsiteY28" fmla="*/ 245081 h 430641"/>
                <a:gd name="connsiteX29" fmla="*/ 429603 w 539466"/>
                <a:gd name="connsiteY29" fmla="*/ 246691 h 430641"/>
                <a:gd name="connsiteX30" fmla="*/ 416685 w 539466"/>
                <a:gd name="connsiteY30" fmla="*/ 261183 h 430641"/>
                <a:gd name="connsiteX31" fmla="*/ 413455 w 539466"/>
                <a:gd name="connsiteY31" fmla="*/ 261183 h 430641"/>
                <a:gd name="connsiteX32" fmla="*/ 373085 w 539466"/>
                <a:gd name="connsiteY32" fmla="*/ 220929 h 430641"/>
                <a:gd name="connsiteX33" fmla="*/ 368240 w 539466"/>
                <a:gd name="connsiteY33" fmla="*/ 254742 h 430641"/>
                <a:gd name="connsiteX34" fmla="*/ 366626 w 539466"/>
                <a:gd name="connsiteY34" fmla="*/ 254742 h 430641"/>
                <a:gd name="connsiteX35" fmla="*/ 365011 w 539466"/>
                <a:gd name="connsiteY35" fmla="*/ 253132 h 430641"/>
                <a:gd name="connsiteX36" fmla="*/ 339174 w 539466"/>
                <a:gd name="connsiteY36" fmla="*/ 172623 h 430641"/>
                <a:gd name="connsiteX37" fmla="*/ 339174 w 539466"/>
                <a:gd name="connsiteY37" fmla="*/ 171013 h 430641"/>
                <a:gd name="connsiteX38" fmla="*/ 50166 w 539466"/>
                <a:gd name="connsiteY38" fmla="*/ 40313 h 430641"/>
                <a:gd name="connsiteX39" fmla="*/ 50166 w 539466"/>
                <a:gd name="connsiteY39" fmla="*/ 293479 h 430641"/>
                <a:gd name="connsiteX40" fmla="*/ 491114 w 539466"/>
                <a:gd name="connsiteY40" fmla="*/ 293479 h 430641"/>
                <a:gd name="connsiteX41" fmla="*/ 491114 w 539466"/>
                <a:gd name="connsiteY41" fmla="*/ 40313 h 430641"/>
                <a:gd name="connsiteX42" fmla="*/ 30783 w 539466"/>
                <a:gd name="connsiteY42" fmla="*/ 0 h 430641"/>
                <a:gd name="connsiteX43" fmla="*/ 510497 w 539466"/>
                <a:gd name="connsiteY43" fmla="*/ 0 h 430641"/>
                <a:gd name="connsiteX44" fmla="*/ 529879 w 539466"/>
                <a:gd name="connsiteY44" fmla="*/ 20963 h 430641"/>
                <a:gd name="connsiteX45" fmla="*/ 529879 w 539466"/>
                <a:gd name="connsiteY45" fmla="*/ 312829 h 430641"/>
                <a:gd name="connsiteX46" fmla="*/ 510497 w 539466"/>
                <a:gd name="connsiteY46" fmla="*/ 332179 h 430641"/>
                <a:gd name="connsiteX47" fmla="*/ 30783 w 539466"/>
                <a:gd name="connsiteY47" fmla="*/ 332179 h 430641"/>
                <a:gd name="connsiteX48" fmla="*/ 11401 w 539466"/>
                <a:gd name="connsiteY48" fmla="*/ 312829 h 430641"/>
                <a:gd name="connsiteX49" fmla="*/ 11401 w 539466"/>
                <a:gd name="connsiteY49" fmla="*/ 20963 h 430641"/>
                <a:gd name="connsiteX50" fmla="*/ 30783 w 539466"/>
                <a:gd name="connsiteY50" fmla="*/ 0 h 4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9466" h="430641">
                  <a:moveTo>
                    <a:pt x="208357" y="395115"/>
                  </a:moveTo>
                  <a:lnTo>
                    <a:pt x="203511" y="422567"/>
                  </a:lnTo>
                  <a:lnTo>
                    <a:pt x="331109" y="422567"/>
                  </a:lnTo>
                  <a:lnTo>
                    <a:pt x="318188" y="395115"/>
                  </a:lnTo>
                  <a:close/>
                  <a:moveTo>
                    <a:pt x="30688" y="354745"/>
                  </a:moveTo>
                  <a:lnTo>
                    <a:pt x="22612" y="385427"/>
                  </a:lnTo>
                  <a:lnTo>
                    <a:pt x="518469" y="385427"/>
                  </a:lnTo>
                  <a:lnTo>
                    <a:pt x="508778" y="354745"/>
                  </a:lnTo>
                  <a:close/>
                  <a:moveTo>
                    <a:pt x="22612" y="340212"/>
                  </a:moveTo>
                  <a:lnTo>
                    <a:pt x="515239" y="340212"/>
                  </a:lnTo>
                  <a:cubicBezTo>
                    <a:pt x="521699" y="340212"/>
                    <a:pt x="526545" y="343442"/>
                    <a:pt x="528160" y="349901"/>
                  </a:cubicBezTo>
                  <a:lnTo>
                    <a:pt x="537851" y="388656"/>
                  </a:lnTo>
                  <a:cubicBezTo>
                    <a:pt x="539466" y="390271"/>
                    <a:pt x="539466" y="391886"/>
                    <a:pt x="539466" y="393501"/>
                  </a:cubicBezTo>
                  <a:lnTo>
                    <a:pt x="539466" y="417723"/>
                  </a:lnTo>
                  <a:cubicBezTo>
                    <a:pt x="539466" y="425797"/>
                    <a:pt x="533005" y="430641"/>
                    <a:pt x="526545" y="430641"/>
                  </a:cubicBezTo>
                  <a:lnTo>
                    <a:pt x="12921" y="430641"/>
                  </a:lnTo>
                  <a:cubicBezTo>
                    <a:pt x="6461" y="430641"/>
                    <a:pt x="0" y="425797"/>
                    <a:pt x="0" y="417723"/>
                  </a:cubicBezTo>
                  <a:lnTo>
                    <a:pt x="0" y="393501"/>
                  </a:lnTo>
                  <a:cubicBezTo>
                    <a:pt x="0" y="391886"/>
                    <a:pt x="0" y="390271"/>
                    <a:pt x="1615" y="388656"/>
                  </a:cubicBezTo>
                  <a:lnTo>
                    <a:pt x="9691" y="349901"/>
                  </a:lnTo>
                  <a:cubicBezTo>
                    <a:pt x="11306" y="343442"/>
                    <a:pt x="17767" y="340212"/>
                    <a:pt x="22612" y="340212"/>
                  </a:cubicBezTo>
                  <a:close/>
                  <a:moveTo>
                    <a:pt x="339174" y="171013"/>
                  </a:moveTo>
                  <a:cubicBezTo>
                    <a:pt x="340789" y="171013"/>
                    <a:pt x="340789" y="171013"/>
                    <a:pt x="340789" y="171013"/>
                  </a:cubicBezTo>
                  <a:lnTo>
                    <a:pt x="416685" y="191945"/>
                  </a:lnTo>
                  <a:cubicBezTo>
                    <a:pt x="416685" y="191945"/>
                    <a:pt x="418299" y="191945"/>
                    <a:pt x="418299" y="191945"/>
                  </a:cubicBezTo>
                  <a:cubicBezTo>
                    <a:pt x="418299" y="191945"/>
                    <a:pt x="418299" y="193556"/>
                    <a:pt x="418299" y="193556"/>
                  </a:cubicBezTo>
                  <a:cubicBezTo>
                    <a:pt x="418299" y="193556"/>
                    <a:pt x="418299" y="193556"/>
                    <a:pt x="418299" y="195166"/>
                  </a:cubicBezTo>
                  <a:lnTo>
                    <a:pt x="389233" y="204827"/>
                  </a:lnTo>
                  <a:lnTo>
                    <a:pt x="429603" y="245081"/>
                  </a:lnTo>
                  <a:cubicBezTo>
                    <a:pt x="429603" y="245081"/>
                    <a:pt x="429603" y="246691"/>
                    <a:pt x="429603" y="246691"/>
                  </a:cubicBezTo>
                  <a:lnTo>
                    <a:pt x="416685" y="261183"/>
                  </a:lnTo>
                  <a:cubicBezTo>
                    <a:pt x="415070" y="261183"/>
                    <a:pt x="413455" y="261183"/>
                    <a:pt x="413455" y="261183"/>
                  </a:cubicBezTo>
                  <a:lnTo>
                    <a:pt x="373085" y="220929"/>
                  </a:lnTo>
                  <a:lnTo>
                    <a:pt x="368240" y="254742"/>
                  </a:lnTo>
                  <a:cubicBezTo>
                    <a:pt x="366626" y="254742"/>
                    <a:pt x="366626" y="254742"/>
                    <a:pt x="366626" y="254742"/>
                  </a:cubicBezTo>
                  <a:cubicBezTo>
                    <a:pt x="365011" y="254742"/>
                    <a:pt x="365011" y="254742"/>
                    <a:pt x="365011" y="253132"/>
                  </a:cubicBezTo>
                  <a:lnTo>
                    <a:pt x="339174" y="172623"/>
                  </a:lnTo>
                  <a:cubicBezTo>
                    <a:pt x="339174" y="172623"/>
                    <a:pt x="339174" y="172623"/>
                    <a:pt x="339174" y="171013"/>
                  </a:cubicBezTo>
                  <a:close/>
                  <a:moveTo>
                    <a:pt x="50166" y="40313"/>
                  </a:moveTo>
                  <a:lnTo>
                    <a:pt x="50166" y="293479"/>
                  </a:lnTo>
                  <a:lnTo>
                    <a:pt x="491114" y="293479"/>
                  </a:lnTo>
                  <a:lnTo>
                    <a:pt x="491114" y="40313"/>
                  </a:lnTo>
                  <a:close/>
                  <a:moveTo>
                    <a:pt x="30783" y="0"/>
                  </a:moveTo>
                  <a:lnTo>
                    <a:pt x="510497" y="0"/>
                  </a:lnTo>
                  <a:cubicBezTo>
                    <a:pt x="521803" y="0"/>
                    <a:pt x="529879" y="9675"/>
                    <a:pt x="529879" y="20963"/>
                  </a:cubicBezTo>
                  <a:lnTo>
                    <a:pt x="529879" y="312829"/>
                  </a:lnTo>
                  <a:cubicBezTo>
                    <a:pt x="529879" y="324116"/>
                    <a:pt x="521803" y="332179"/>
                    <a:pt x="510497" y="332179"/>
                  </a:cubicBezTo>
                  <a:lnTo>
                    <a:pt x="30783" y="332179"/>
                  </a:lnTo>
                  <a:cubicBezTo>
                    <a:pt x="19477" y="332179"/>
                    <a:pt x="11401" y="324116"/>
                    <a:pt x="11401" y="312829"/>
                  </a:cubicBezTo>
                  <a:lnTo>
                    <a:pt x="11401" y="20963"/>
                  </a:lnTo>
                  <a:cubicBezTo>
                    <a:pt x="11401" y="9675"/>
                    <a:pt x="19477" y="0"/>
                    <a:pt x="30783" y="0"/>
                  </a:cubicBezTo>
                  <a:close/>
                </a:path>
              </a:pathLst>
            </a:custGeom>
            <a:solidFill>
              <a:schemeClr val="bg1">
                <a:lumMod val="65000"/>
              </a:schemeClr>
            </a:solidFill>
            <a:ln>
              <a:noFill/>
            </a:ln>
          </p:spPr>
          <p:txBody>
            <a:bodyPr wrap="square" lIns="91440" tIns="45720" rIns="91440" bIns="45720" anchor="ctr">
              <a:normAutofit fontScale="62500" lnSpcReduction="2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p>
          </p:txBody>
        </p:sp>
        <p:cxnSp>
          <p:nvCxnSpPr>
            <p:cNvPr id="174" name="直接连接符 173"/>
            <p:cNvCxnSpPr/>
            <p:nvPr/>
          </p:nvCxnSpPr>
          <p:spPr>
            <a:xfrm>
              <a:off x="4176508" y="4013071"/>
              <a:ext cx="0" cy="1799366"/>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a:off x="8006066" y="4013071"/>
              <a:ext cx="0" cy="1799366"/>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527685" y="1200785"/>
            <a:ext cx="2524125" cy="368300"/>
          </a:xfrm>
          <a:prstGeom prst="rect">
            <a:avLst/>
          </a:prstGeom>
          <a:noFill/>
        </p:spPr>
        <p:txBody>
          <a:bodyPr wrap="none" rtlCol="0" anchor="t">
            <a:spAutoFit/>
          </a:bodyPr>
          <a:lstStyle/>
          <a:p>
            <a:pPr algn="just" eaLnBrk="1" hangingPunct="1">
              <a:lnSpc>
                <a:spcPct val="100000"/>
              </a:lnSpc>
            </a:pPr>
            <a:r>
              <a:rPr kumimoji="1" lang="en-US" altLang="zh-CN"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1.3.3</a:t>
            </a:r>
            <a:r>
              <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化学品的环境危害</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601980" y="1706880"/>
            <a:ext cx="1554480" cy="368300"/>
          </a:xfrm>
          <a:prstGeom prst="rect">
            <a:avLst/>
          </a:prstGeom>
          <a:noFill/>
        </p:spPr>
        <p:txBody>
          <a:bodyPr wrap="non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环境危害总述</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01980" y="2099945"/>
            <a:ext cx="2240280" cy="368300"/>
          </a:xfrm>
          <a:prstGeom prst="rect">
            <a:avLst/>
          </a:prstGeom>
          <a:noFill/>
        </p:spPr>
        <p:txBody>
          <a:bodyPr wrap="square" rtlCol="0" anchor="t">
            <a:spAutoFit/>
          </a:bodyPr>
          <a:lstStyle/>
          <a:p>
            <a:pPr algn="just">
              <a:lnSpc>
                <a:spcPct val="100000"/>
              </a:lnSpc>
            </a:pPr>
            <a:r>
              <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rPr>
              <a:t>进入生态环境的途径</a:t>
            </a:r>
            <a:endParaRPr kumimoji="1" lang="zh-CN" altLang="en-US"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3799205" y="2542540"/>
            <a:ext cx="1672590" cy="368300"/>
          </a:xfrm>
          <a:prstGeom prst="rect">
            <a:avLst/>
          </a:prstGeom>
          <a:noFill/>
        </p:spPr>
        <p:txBody>
          <a:bodyPr wrap="square" rtlCol="0" anchor="t">
            <a:spAutoFit/>
          </a:bodyPr>
          <a:lstStyle/>
          <a:p>
            <a:pPr algn="just" eaLnBrk="1" hangingPunct="1">
              <a:lnSpc>
                <a:spcPct val="100000"/>
              </a:lnSpc>
            </a:pPr>
            <a:r>
              <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rPr>
              <a:t>有害化学品</a:t>
            </a:r>
            <a:endParaRPr kumimoji="1" lang="zh-CN" altLang="en-US">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200785" y="3462020"/>
            <a:ext cx="995680" cy="337185"/>
          </a:xfrm>
          <a:prstGeom prst="rect">
            <a:avLst/>
          </a:prstGeom>
          <a:noFill/>
        </p:spPr>
        <p:txBody>
          <a:bodyPr wrap="none" rtlCol="0" anchor="t">
            <a:spAutoFit/>
          </a:bodyPr>
          <a:lstStyle/>
          <a:p>
            <a:pPr algn="just">
              <a:lnSpc>
                <a:spcPct val="100000"/>
              </a:lnSpc>
            </a:pPr>
            <a:r>
              <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rPr>
              <a:t>事故排放</a:t>
            </a:r>
            <a:endPar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875030" y="3799205"/>
            <a:ext cx="1830705" cy="737235"/>
          </a:xfrm>
          <a:prstGeom prst="rect">
            <a:avLst/>
          </a:prstGeom>
          <a:noFill/>
        </p:spPr>
        <p:txBody>
          <a:bodyPr wrap="square" rtlCol="0" anchor="t">
            <a:spAutoFit/>
          </a:bodyPr>
          <a:lstStyle/>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排放物包括：气体或液化气体、液体、固体</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068445" y="3462020"/>
            <a:ext cx="995680" cy="337185"/>
          </a:xfrm>
          <a:prstGeom prst="rect">
            <a:avLst/>
          </a:prstGeom>
          <a:noFill/>
        </p:spPr>
        <p:txBody>
          <a:bodyPr wrap="none" rtlCol="0" anchor="t">
            <a:spAutoFit/>
          </a:bodyPr>
          <a:lstStyle/>
          <a:p>
            <a:pPr algn="just">
              <a:lnSpc>
                <a:spcPct val="100000"/>
              </a:lnSpc>
            </a:pPr>
            <a:r>
              <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rPr>
              <a:t>生产废物</a:t>
            </a:r>
            <a:endPar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115435" y="3799205"/>
            <a:ext cx="1219835" cy="737235"/>
          </a:xfrm>
          <a:prstGeom prst="rect">
            <a:avLst/>
          </a:prstGeom>
          <a:noFill/>
        </p:spPr>
        <p:txBody>
          <a:bodyPr wrap="square" rtlCol="0" anchor="t">
            <a:spAutoFit/>
          </a:bodyPr>
          <a:lstStyle/>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气体废物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endParaRPr>
          </a:p>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液体废物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endParaRPr>
          </a:p>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固体废物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6929120" y="3462020"/>
            <a:ext cx="995680" cy="337185"/>
          </a:xfrm>
          <a:prstGeom prst="rect">
            <a:avLst/>
          </a:prstGeom>
          <a:noFill/>
        </p:spPr>
        <p:txBody>
          <a:bodyPr wrap="none" rtlCol="0" anchor="t">
            <a:spAutoFit/>
          </a:bodyPr>
          <a:lstStyle/>
          <a:p>
            <a:pPr algn="just">
              <a:lnSpc>
                <a:spcPct val="100000"/>
              </a:lnSpc>
            </a:pPr>
            <a:r>
              <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rPr>
              <a:t>其它废物</a:t>
            </a:r>
            <a:endParaRPr kumimoji="1" lang="zh-CN" altLang="en-US" sz="1600" b="1">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6941820" y="3799205"/>
            <a:ext cx="1633855" cy="737235"/>
          </a:xfrm>
          <a:prstGeom prst="rect">
            <a:avLst/>
          </a:prstGeom>
          <a:noFill/>
        </p:spPr>
        <p:txBody>
          <a:bodyPr wrap="square" rtlCol="0" anchor="t">
            <a:spAutoFit/>
          </a:bodyPr>
          <a:lstStyle/>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燃烧产物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endParaRPr>
          </a:p>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生活废弃物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endParaRPr>
          </a:p>
          <a:p>
            <a:pPr algn="just">
              <a:lnSpc>
                <a:spcPct val="100000"/>
              </a:lnSpc>
            </a:pPr>
            <a:r>
              <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rPr>
              <a:t>使用过程排放物</a:t>
            </a:r>
            <a:endParaRPr kumimoji="1" lang="zh-CN" altLang="en-US" sz="1400">
              <a:solidFill>
                <a:schemeClr val="bg2">
                  <a:lumMod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连接符 61"/>
          <p:cNvCxnSpPr/>
          <p:nvPr/>
        </p:nvCxnSpPr>
        <p:spPr>
          <a:xfrm>
            <a:off x="1877060" y="3175000"/>
            <a:ext cx="67633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8" name="iṡľíḋe"/>
          <p:cNvGrpSpPr/>
          <p:nvPr/>
        </p:nvGrpSpPr>
        <p:grpSpPr>
          <a:xfrm>
            <a:off x="6095365" y="3028315"/>
            <a:ext cx="300355" cy="300355"/>
            <a:chOff x="4290627" y="3331020"/>
            <a:chExt cx="400245" cy="400245"/>
          </a:xfrm>
        </p:grpSpPr>
        <p:grpSp>
          <p:nvGrpSpPr>
            <p:cNvPr id="99" name="îśļíḑê"/>
            <p:cNvGrpSpPr/>
            <p:nvPr/>
          </p:nvGrpSpPr>
          <p:grpSpPr>
            <a:xfrm>
              <a:off x="4290627" y="3331020"/>
              <a:ext cx="400245" cy="400245"/>
              <a:chOff x="5442771" y="2889504"/>
              <a:chExt cx="1262108" cy="1262108"/>
            </a:xfrm>
          </p:grpSpPr>
          <p:sp>
            <p:nvSpPr>
              <p:cNvPr id="101" name="íśḻíḍè"/>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2" name="îsļïďe"/>
              <p:cNvSpPr/>
              <p:nvPr/>
            </p:nvSpPr>
            <p:spPr>
              <a:xfrm>
                <a:off x="5530879" y="2977612"/>
                <a:ext cx="1085890" cy="10858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00" name="ïṩļiḋê"/>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03" name="ísḷîdé"/>
          <p:cNvGrpSpPr/>
          <p:nvPr/>
        </p:nvGrpSpPr>
        <p:grpSpPr>
          <a:xfrm>
            <a:off x="7487285" y="2927985"/>
            <a:ext cx="500380" cy="500380"/>
            <a:chOff x="4290627" y="3331020"/>
            <a:chExt cx="400245" cy="400245"/>
          </a:xfrm>
        </p:grpSpPr>
        <p:grpSp>
          <p:nvGrpSpPr>
            <p:cNvPr id="104" name="ïṣ1îďè"/>
            <p:cNvGrpSpPr/>
            <p:nvPr/>
          </p:nvGrpSpPr>
          <p:grpSpPr>
            <a:xfrm>
              <a:off x="4290627" y="3331020"/>
              <a:ext cx="400245" cy="400245"/>
              <a:chOff x="5442771" y="2889504"/>
              <a:chExt cx="1262108" cy="1262108"/>
            </a:xfrm>
          </p:grpSpPr>
          <p:sp>
            <p:nvSpPr>
              <p:cNvPr id="106" name="îṣľïďe"/>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7" name="îs1îďè"/>
              <p:cNvSpPr/>
              <p:nvPr/>
            </p:nvSpPr>
            <p:spPr>
              <a:xfrm>
                <a:off x="5530879" y="2977612"/>
                <a:ext cx="1085890" cy="1085890"/>
              </a:xfrm>
              <a:prstGeom prst="ellipse">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05" name="íṡ1iḋe"/>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36" name="ï$1iďe"/>
          <p:cNvGrpSpPr/>
          <p:nvPr/>
        </p:nvGrpSpPr>
        <p:grpSpPr>
          <a:xfrm>
            <a:off x="3110865" y="3028315"/>
            <a:ext cx="300355" cy="300355"/>
            <a:chOff x="4290627" y="3331020"/>
            <a:chExt cx="400245" cy="400245"/>
          </a:xfrm>
        </p:grpSpPr>
        <p:grpSp>
          <p:nvGrpSpPr>
            <p:cNvPr id="137" name="í$lïḍê"/>
            <p:cNvGrpSpPr/>
            <p:nvPr/>
          </p:nvGrpSpPr>
          <p:grpSpPr>
            <a:xfrm>
              <a:off x="4290627" y="3331020"/>
              <a:ext cx="400245" cy="400245"/>
              <a:chOff x="5442771" y="2889504"/>
              <a:chExt cx="1262108" cy="1262108"/>
            </a:xfrm>
          </p:grpSpPr>
          <p:sp>
            <p:nvSpPr>
              <p:cNvPr id="139" name="ïşḷïďé"/>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0" name="isļiḍe"/>
              <p:cNvSpPr/>
              <p:nvPr/>
            </p:nvSpPr>
            <p:spPr>
              <a:xfrm>
                <a:off x="5530879" y="2977612"/>
                <a:ext cx="1085890" cy="10858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38" name="îşḷïḑê"/>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41" name="îSlíḋê"/>
          <p:cNvGrpSpPr/>
          <p:nvPr/>
        </p:nvGrpSpPr>
        <p:grpSpPr>
          <a:xfrm>
            <a:off x="4498975" y="2927985"/>
            <a:ext cx="500380" cy="500380"/>
            <a:chOff x="4290627" y="3331020"/>
            <a:chExt cx="400245" cy="400245"/>
          </a:xfrm>
        </p:grpSpPr>
        <p:grpSp>
          <p:nvGrpSpPr>
            <p:cNvPr id="142" name="iṥľíďé"/>
            <p:cNvGrpSpPr/>
            <p:nvPr/>
          </p:nvGrpSpPr>
          <p:grpSpPr>
            <a:xfrm>
              <a:off x="4290627" y="3331020"/>
              <a:ext cx="400245" cy="400245"/>
              <a:chOff x="5442771" y="2889504"/>
              <a:chExt cx="1262108" cy="1262108"/>
            </a:xfrm>
          </p:grpSpPr>
          <p:sp>
            <p:nvSpPr>
              <p:cNvPr id="144" name="íṩļiḓe"/>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5" name="îṡ1íḓe"/>
              <p:cNvSpPr/>
              <p:nvPr/>
            </p:nvSpPr>
            <p:spPr>
              <a:xfrm>
                <a:off x="5530879" y="2977612"/>
                <a:ext cx="1085890" cy="1085890"/>
              </a:xfrm>
              <a:prstGeom prst="ellipse">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43" name="is1îďè"/>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86410" y="1219200"/>
            <a:ext cx="2468880" cy="368300"/>
          </a:xfrm>
          <a:prstGeom prst="rect">
            <a:avLst/>
          </a:prstGeom>
          <a:noFill/>
        </p:spPr>
        <p:txBody>
          <a:bodyPr wrap="none" rtlCol="0" anchor="t">
            <a:spAutoFit/>
          </a:bodyPr>
          <a:lstStyle/>
          <a:p>
            <a:pPr algn="just">
              <a:lnSpc>
                <a:spcPct val="100000"/>
              </a:lnSpc>
            </a:pPr>
            <a:r>
              <a:rPr kumimoji="1" lang="zh-CN" altLang="en-US" b="1" dirty="0">
                <a:latin typeface="微软雅黑" panose="020B0503020204020204" pitchFamily="34" charset="-122"/>
                <a:ea typeface="微软雅黑" panose="020B0503020204020204" pitchFamily="34" charset="-122"/>
                <a:sym typeface="+mn-ea"/>
              </a:rPr>
              <a:t>有害化学品的污染危害</a:t>
            </a:r>
            <a:endParaRPr kumimoji="1" lang="zh-CN" altLang="en-US" b="1" dirty="0">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90220" y="1587500"/>
            <a:ext cx="15544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对大气的危害</a:t>
            </a:r>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2597785" y="2559685"/>
            <a:ext cx="13258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破坏臭氧层</a:t>
            </a:r>
            <a:endParaRPr kumimoji="1" lang="zh-CN" altLang="en-US" dirty="0">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3971925" y="3574415"/>
            <a:ext cx="15544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导致温室效应</a:t>
            </a:r>
            <a:endParaRPr kumimoji="1" lang="zh-CN" altLang="en-US" dirty="0">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5706745" y="2559685"/>
            <a:ext cx="10972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引起酸雨</a:t>
            </a:r>
            <a:endParaRPr kumimoji="1" lang="zh-CN" altLang="en-US" dirty="0">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6804025" y="3574415"/>
            <a:ext cx="17830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形成光化学烟雾</a:t>
            </a:r>
            <a:endParaRPr kumimoji="1" lang="zh-CN" altLang="en-US" dirty="0">
              <a:latin typeface="微软雅黑" panose="020B0503020204020204" pitchFamily="34" charset="-122"/>
              <a:ea typeface="微软雅黑" panose="020B0503020204020204" pitchFamily="34" charset="-122"/>
              <a:sym typeface="+mn-ea"/>
            </a:endParaRPr>
          </a:p>
        </p:txBody>
      </p:sp>
      <p:grpSp>
        <p:nvGrpSpPr>
          <p:cNvPr id="17" name="95f889e0-050d-4a04-9a09-602e06146e4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448945" y="2573655"/>
            <a:ext cx="2270760" cy="982345"/>
            <a:chOff x="2560638" y="1895475"/>
            <a:chExt cx="7091363" cy="3067050"/>
          </a:xfrm>
        </p:grpSpPr>
        <p:sp>
          <p:nvSpPr>
            <p:cNvPr id="18" name="iṡľiḓè"/>
            <p:cNvSpPr/>
            <p:nvPr/>
          </p:nvSpPr>
          <p:spPr bwMode="auto">
            <a:xfrm>
              <a:off x="3884613" y="1895475"/>
              <a:ext cx="4813300" cy="3067050"/>
            </a:xfrm>
            <a:custGeom>
              <a:avLst/>
              <a:gdLst>
                <a:gd name="T0" fmla="*/ 414 w 454"/>
                <a:gd name="T1" fmla="*/ 144 h 288"/>
                <a:gd name="T2" fmla="*/ 420 w 454"/>
                <a:gd name="T3" fmla="*/ 107 h 288"/>
                <a:gd name="T4" fmla="*/ 313 w 454"/>
                <a:gd name="T5" fmla="*/ 0 h 288"/>
                <a:gd name="T6" fmla="*/ 215 w 454"/>
                <a:gd name="T7" fmla="*/ 65 h 288"/>
                <a:gd name="T8" fmla="*/ 188 w 454"/>
                <a:gd name="T9" fmla="*/ 60 h 288"/>
                <a:gd name="T10" fmla="*/ 106 w 454"/>
                <a:gd name="T11" fmla="*/ 135 h 288"/>
                <a:gd name="T12" fmla="*/ 0 w 454"/>
                <a:gd name="T13" fmla="*/ 210 h 288"/>
                <a:gd name="T14" fmla="*/ 86 w 454"/>
                <a:gd name="T15" fmla="*/ 288 h 288"/>
                <a:gd name="T16" fmla="*/ 367 w 454"/>
                <a:gd name="T17" fmla="*/ 288 h 288"/>
                <a:gd name="T18" fmla="*/ 454 w 454"/>
                <a:gd name="T19" fmla="*/ 210 h 288"/>
                <a:gd name="T20" fmla="*/ 414 w 454"/>
                <a:gd name="T21" fmla="*/ 1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4" h="288">
                  <a:moveTo>
                    <a:pt x="414" y="144"/>
                  </a:moveTo>
                  <a:cubicBezTo>
                    <a:pt x="418" y="133"/>
                    <a:pt x="420" y="120"/>
                    <a:pt x="420" y="107"/>
                  </a:cubicBezTo>
                  <a:cubicBezTo>
                    <a:pt x="420" y="48"/>
                    <a:pt x="372" y="0"/>
                    <a:pt x="313" y="0"/>
                  </a:cubicBezTo>
                  <a:cubicBezTo>
                    <a:pt x="269" y="0"/>
                    <a:pt x="232" y="27"/>
                    <a:pt x="215" y="65"/>
                  </a:cubicBezTo>
                  <a:cubicBezTo>
                    <a:pt x="207" y="62"/>
                    <a:pt x="197" y="60"/>
                    <a:pt x="188" y="60"/>
                  </a:cubicBezTo>
                  <a:cubicBezTo>
                    <a:pt x="162" y="60"/>
                    <a:pt x="109" y="83"/>
                    <a:pt x="106" y="135"/>
                  </a:cubicBezTo>
                  <a:cubicBezTo>
                    <a:pt x="34" y="135"/>
                    <a:pt x="0" y="174"/>
                    <a:pt x="0" y="210"/>
                  </a:cubicBezTo>
                  <a:cubicBezTo>
                    <a:pt x="0" y="253"/>
                    <a:pt x="39" y="288"/>
                    <a:pt x="86" y="288"/>
                  </a:cubicBezTo>
                  <a:cubicBezTo>
                    <a:pt x="367" y="288"/>
                    <a:pt x="367" y="288"/>
                    <a:pt x="367" y="288"/>
                  </a:cubicBezTo>
                  <a:cubicBezTo>
                    <a:pt x="415" y="288"/>
                    <a:pt x="454" y="253"/>
                    <a:pt x="454" y="210"/>
                  </a:cubicBezTo>
                  <a:cubicBezTo>
                    <a:pt x="454" y="182"/>
                    <a:pt x="438" y="158"/>
                    <a:pt x="414" y="144"/>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iṡľîḑê"/>
            <p:cNvSpPr/>
            <p:nvPr/>
          </p:nvSpPr>
          <p:spPr bwMode="auto">
            <a:xfrm>
              <a:off x="2855913" y="3109913"/>
              <a:ext cx="6415088" cy="776288"/>
            </a:xfrm>
            <a:custGeom>
              <a:avLst/>
              <a:gdLst>
                <a:gd name="T0" fmla="*/ 11 w 605"/>
                <a:gd name="T1" fmla="*/ 22 h 73"/>
                <a:gd name="T2" fmla="*/ 14 w 605"/>
                <a:gd name="T3" fmla="*/ 22 h 73"/>
                <a:gd name="T4" fmla="*/ 61 w 605"/>
                <a:gd name="T5" fmla="*/ 67 h 73"/>
                <a:gd name="T6" fmla="*/ 584 w 605"/>
                <a:gd name="T7" fmla="*/ 67 h 73"/>
                <a:gd name="T8" fmla="*/ 594 w 605"/>
                <a:gd name="T9" fmla="*/ 73 h 73"/>
                <a:gd name="T10" fmla="*/ 605 w 605"/>
                <a:gd name="T11" fmla="*/ 62 h 73"/>
                <a:gd name="T12" fmla="*/ 594 w 605"/>
                <a:gd name="T13" fmla="*/ 51 h 73"/>
                <a:gd name="T14" fmla="*/ 584 w 605"/>
                <a:gd name="T15" fmla="*/ 58 h 73"/>
                <a:gd name="T16" fmla="*/ 65 w 605"/>
                <a:gd name="T17" fmla="*/ 58 h 73"/>
                <a:gd name="T18" fmla="*/ 21 w 605"/>
                <a:gd name="T19" fmla="*/ 16 h 73"/>
                <a:gd name="T20" fmla="*/ 22 w 605"/>
                <a:gd name="T21" fmla="*/ 11 h 73"/>
                <a:gd name="T22" fmla="*/ 11 w 605"/>
                <a:gd name="T23" fmla="*/ 0 h 73"/>
                <a:gd name="T24" fmla="*/ 0 w 605"/>
                <a:gd name="T25" fmla="*/ 11 h 73"/>
                <a:gd name="T26" fmla="*/ 11 w 605"/>
                <a:gd name="T27" fmla="*/ 2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5" h="73">
                  <a:moveTo>
                    <a:pt x="11" y="22"/>
                  </a:moveTo>
                  <a:cubicBezTo>
                    <a:pt x="12" y="22"/>
                    <a:pt x="13" y="22"/>
                    <a:pt x="14" y="22"/>
                  </a:cubicBezTo>
                  <a:cubicBezTo>
                    <a:pt x="61" y="67"/>
                    <a:pt x="61" y="67"/>
                    <a:pt x="61" y="67"/>
                  </a:cubicBezTo>
                  <a:cubicBezTo>
                    <a:pt x="584" y="67"/>
                    <a:pt x="584" y="67"/>
                    <a:pt x="584" y="67"/>
                  </a:cubicBezTo>
                  <a:cubicBezTo>
                    <a:pt x="586" y="70"/>
                    <a:pt x="589" y="73"/>
                    <a:pt x="594" y="73"/>
                  </a:cubicBezTo>
                  <a:cubicBezTo>
                    <a:pt x="600" y="73"/>
                    <a:pt x="605" y="68"/>
                    <a:pt x="605" y="62"/>
                  </a:cubicBezTo>
                  <a:cubicBezTo>
                    <a:pt x="605" y="56"/>
                    <a:pt x="600" y="51"/>
                    <a:pt x="594" y="51"/>
                  </a:cubicBezTo>
                  <a:cubicBezTo>
                    <a:pt x="589" y="51"/>
                    <a:pt x="585" y="54"/>
                    <a:pt x="584" y="58"/>
                  </a:cubicBezTo>
                  <a:cubicBezTo>
                    <a:pt x="65" y="58"/>
                    <a:pt x="65" y="58"/>
                    <a:pt x="65" y="58"/>
                  </a:cubicBezTo>
                  <a:cubicBezTo>
                    <a:pt x="21" y="16"/>
                    <a:pt x="21" y="16"/>
                    <a:pt x="21" y="16"/>
                  </a:cubicBezTo>
                  <a:cubicBezTo>
                    <a:pt x="22" y="14"/>
                    <a:pt x="22" y="13"/>
                    <a:pt x="22" y="11"/>
                  </a:cubicBezTo>
                  <a:cubicBezTo>
                    <a:pt x="22" y="5"/>
                    <a:pt x="17" y="0"/>
                    <a:pt x="11" y="0"/>
                  </a:cubicBezTo>
                  <a:cubicBezTo>
                    <a:pt x="5" y="0"/>
                    <a:pt x="0" y="5"/>
                    <a:pt x="0" y="11"/>
                  </a:cubicBezTo>
                  <a:cubicBezTo>
                    <a:pt x="0" y="17"/>
                    <a:pt x="5" y="22"/>
                    <a:pt x="11" y="22"/>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ṡḻîḋé"/>
            <p:cNvSpPr/>
            <p:nvPr/>
          </p:nvSpPr>
          <p:spPr bwMode="auto">
            <a:xfrm>
              <a:off x="3746500" y="3044825"/>
              <a:ext cx="5619750" cy="234950"/>
            </a:xfrm>
            <a:custGeom>
              <a:avLst/>
              <a:gdLst>
                <a:gd name="T0" fmla="*/ 11 w 530"/>
                <a:gd name="T1" fmla="*/ 22 h 22"/>
                <a:gd name="T2" fmla="*/ 21 w 530"/>
                <a:gd name="T3" fmla="*/ 15 h 22"/>
                <a:gd name="T4" fmla="*/ 509 w 530"/>
                <a:gd name="T5" fmla="*/ 15 h 22"/>
                <a:gd name="T6" fmla="*/ 519 w 530"/>
                <a:gd name="T7" fmla="*/ 22 h 22"/>
                <a:gd name="T8" fmla="*/ 530 w 530"/>
                <a:gd name="T9" fmla="*/ 11 h 22"/>
                <a:gd name="T10" fmla="*/ 519 w 530"/>
                <a:gd name="T11" fmla="*/ 0 h 22"/>
                <a:gd name="T12" fmla="*/ 509 w 530"/>
                <a:gd name="T13" fmla="*/ 6 h 22"/>
                <a:gd name="T14" fmla="*/ 21 w 530"/>
                <a:gd name="T15" fmla="*/ 6 h 22"/>
                <a:gd name="T16" fmla="*/ 11 w 530"/>
                <a:gd name="T17" fmla="*/ 0 h 22"/>
                <a:gd name="T18" fmla="*/ 0 w 530"/>
                <a:gd name="T19" fmla="*/ 11 h 22"/>
                <a:gd name="T20" fmla="*/ 11 w 530"/>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22">
                  <a:moveTo>
                    <a:pt x="11" y="22"/>
                  </a:moveTo>
                  <a:cubicBezTo>
                    <a:pt x="15" y="22"/>
                    <a:pt x="19" y="19"/>
                    <a:pt x="21" y="15"/>
                  </a:cubicBezTo>
                  <a:cubicBezTo>
                    <a:pt x="509" y="15"/>
                    <a:pt x="509" y="15"/>
                    <a:pt x="509" y="15"/>
                  </a:cubicBezTo>
                  <a:cubicBezTo>
                    <a:pt x="511" y="19"/>
                    <a:pt x="515" y="22"/>
                    <a:pt x="519" y="22"/>
                  </a:cubicBezTo>
                  <a:cubicBezTo>
                    <a:pt x="525" y="22"/>
                    <a:pt x="530" y="17"/>
                    <a:pt x="530" y="11"/>
                  </a:cubicBezTo>
                  <a:cubicBezTo>
                    <a:pt x="530" y="5"/>
                    <a:pt x="525" y="0"/>
                    <a:pt x="519" y="0"/>
                  </a:cubicBezTo>
                  <a:cubicBezTo>
                    <a:pt x="515" y="0"/>
                    <a:pt x="511" y="2"/>
                    <a:pt x="509" y="6"/>
                  </a:cubicBezTo>
                  <a:cubicBezTo>
                    <a:pt x="21" y="6"/>
                    <a:pt x="21" y="6"/>
                    <a:pt x="21" y="6"/>
                  </a:cubicBezTo>
                  <a:cubicBezTo>
                    <a:pt x="19" y="2"/>
                    <a:pt x="15" y="0"/>
                    <a:pt x="11" y="0"/>
                  </a:cubicBezTo>
                  <a:cubicBezTo>
                    <a:pt x="5" y="0"/>
                    <a:pt x="0" y="5"/>
                    <a:pt x="0" y="11"/>
                  </a:cubicBezTo>
                  <a:cubicBezTo>
                    <a:pt x="0" y="17"/>
                    <a:pt x="5" y="22"/>
                    <a:pt x="11" y="22"/>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ï$ļïḍê"/>
            <p:cNvSpPr/>
            <p:nvPr/>
          </p:nvSpPr>
          <p:spPr bwMode="auto">
            <a:xfrm>
              <a:off x="4002088" y="2268538"/>
              <a:ext cx="4706938" cy="638175"/>
            </a:xfrm>
            <a:custGeom>
              <a:avLst/>
              <a:gdLst>
                <a:gd name="T0" fmla="*/ 11 w 444"/>
                <a:gd name="T1" fmla="*/ 22 h 60"/>
                <a:gd name="T2" fmla="*/ 16 w 444"/>
                <a:gd name="T3" fmla="*/ 21 h 60"/>
                <a:gd name="T4" fmla="*/ 57 w 444"/>
                <a:gd name="T5" fmla="*/ 53 h 60"/>
                <a:gd name="T6" fmla="*/ 423 w 444"/>
                <a:gd name="T7" fmla="*/ 53 h 60"/>
                <a:gd name="T8" fmla="*/ 433 w 444"/>
                <a:gd name="T9" fmla="*/ 60 h 60"/>
                <a:gd name="T10" fmla="*/ 444 w 444"/>
                <a:gd name="T11" fmla="*/ 48 h 60"/>
                <a:gd name="T12" fmla="*/ 433 w 444"/>
                <a:gd name="T13" fmla="*/ 37 h 60"/>
                <a:gd name="T14" fmla="*/ 423 w 444"/>
                <a:gd name="T15" fmla="*/ 44 h 60"/>
                <a:gd name="T16" fmla="*/ 60 w 444"/>
                <a:gd name="T17" fmla="*/ 44 h 60"/>
                <a:gd name="T18" fmla="*/ 21 w 444"/>
                <a:gd name="T19" fmla="*/ 14 h 60"/>
                <a:gd name="T20" fmla="*/ 22 w 444"/>
                <a:gd name="T21" fmla="*/ 11 h 60"/>
                <a:gd name="T22" fmla="*/ 11 w 444"/>
                <a:gd name="T23" fmla="*/ 0 h 60"/>
                <a:gd name="T24" fmla="*/ 0 w 444"/>
                <a:gd name="T25" fmla="*/ 11 h 60"/>
                <a:gd name="T26" fmla="*/ 11 w 444"/>
                <a:gd name="T2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60">
                  <a:moveTo>
                    <a:pt x="11" y="22"/>
                  </a:moveTo>
                  <a:cubicBezTo>
                    <a:pt x="13" y="22"/>
                    <a:pt x="14" y="21"/>
                    <a:pt x="16" y="21"/>
                  </a:cubicBezTo>
                  <a:cubicBezTo>
                    <a:pt x="57" y="53"/>
                    <a:pt x="57" y="53"/>
                    <a:pt x="57" y="53"/>
                  </a:cubicBezTo>
                  <a:cubicBezTo>
                    <a:pt x="423" y="53"/>
                    <a:pt x="423" y="53"/>
                    <a:pt x="423" y="53"/>
                  </a:cubicBezTo>
                  <a:cubicBezTo>
                    <a:pt x="424" y="57"/>
                    <a:pt x="428" y="60"/>
                    <a:pt x="433" y="60"/>
                  </a:cubicBezTo>
                  <a:cubicBezTo>
                    <a:pt x="439" y="60"/>
                    <a:pt x="444" y="55"/>
                    <a:pt x="444" y="48"/>
                  </a:cubicBezTo>
                  <a:cubicBezTo>
                    <a:pt x="444" y="42"/>
                    <a:pt x="439" y="37"/>
                    <a:pt x="433" y="37"/>
                  </a:cubicBezTo>
                  <a:cubicBezTo>
                    <a:pt x="429" y="37"/>
                    <a:pt x="425" y="40"/>
                    <a:pt x="423" y="44"/>
                  </a:cubicBezTo>
                  <a:cubicBezTo>
                    <a:pt x="60" y="44"/>
                    <a:pt x="60" y="44"/>
                    <a:pt x="60" y="44"/>
                  </a:cubicBezTo>
                  <a:cubicBezTo>
                    <a:pt x="21" y="14"/>
                    <a:pt x="21" y="14"/>
                    <a:pt x="21" y="14"/>
                  </a:cubicBezTo>
                  <a:cubicBezTo>
                    <a:pt x="22" y="13"/>
                    <a:pt x="22" y="12"/>
                    <a:pt x="22" y="11"/>
                  </a:cubicBezTo>
                  <a:cubicBezTo>
                    <a:pt x="22" y="5"/>
                    <a:pt x="17" y="0"/>
                    <a:pt x="11" y="0"/>
                  </a:cubicBezTo>
                  <a:cubicBezTo>
                    <a:pt x="5" y="0"/>
                    <a:pt x="0" y="5"/>
                    <a:pt x="0" y="11"/>
                  </a:cubicBezTo>
                  <a:cubicBezTo>
                    <a:pt x="0" y="17"/>
                    <a:pt x="5" y="22"/>
                    <a:pt x="11" y="22"/>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ïşḻíḓê"/>
            <p:cNvSpPr/>
            <p:nvPr/>
          </p:nvSpPr>
          <p:spPr bwMode="auto">
            <a:xfrm>
              <a:off x="4860925" y="2268538"/>
              <a:ext cx="4208463" cy="233363"/>
            </a:xfrm>
            <a:custGeom>
              <a:avLst/>
              <a:gdLst>
                <a:gd name="T0" fmla="*/ 11 w 397"/>
                <a:gd name="T1" fmla="*/ 22 h 22"/>
                <a:gd name="T2" fmla="*/ 21 w 397"/>
                <a:gd name="T3" fmla="*/ 15 h 22"/>
                <a:gd name="T4" fmla="*/ 376 w 397"/>
                <a:gd name="T5" fmla="*/ 15 h 22"/>
                <a:gd name="T6" fmla="*/ 386 w 397"/>
                <a:gd name="T7" fmla="*/ 22 h 22"/>
                <a:gd name="T8" fmla="*/ 397 w 397"/>
                <a:gd name="T9" fmla="*/ 11 h 22"/>
                <a:gd name="T10" fmla="*/ 386 w 397"/>
                <a:gd name="T11" fmla="*/ 0 h 22"/>
                <a:gd name="T12" fmla="*/ 376 w 397"/>
                <a:gd name="T13" fmla="*/ 6 h 22"/>
                <a:gd name="T14" fmla="*/ 21 w 397"/>
                <a:gd name="T15" fmla="*/ 6 h 22"/>
                <a:gd name="T16" fmla="*/ 11 w 397"/>
                <a:gd name="T17" fmla="*/ 0 h 22"/>
                <a:gd name="T18" fmla="*/ 0 w 397"/>
                <a:gd name="T19" fmla="*/ 11 h 22"/>
                <a:gd name="T20" fmla="*/ 11 w 397"/>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22">
                  <a:moveTo>
                    <a:pt x="11" y="22"/>
                  </a:moveTo>
                  <a:cubicBezTo>
                    <a:pt x="15" y="22"/>
                    <a:pt x="19" y="19"/>
                    <a:pt x="21" y="15"/>
                  </a:cubicBezTo>
                  <a:cubicBezTo>
                    <a:pt x="376" y="15"/>
                    <a:pt x="376" y="15"/>
                    <a:pt x="376" y="15"/>
                  </a:cubicBezTo>
                  <a:cubicBezTo>
                    <a:pt x="378" y="19"/>
                    <a:pt x="382" y="22"/>
                    <a:pt x="386" y="22"/>
                  </a:cubicBezTo>
                  <a:cubicBezTo>
                    <a:pt x="392" y="22"/>
                    <a:pt x="397" y="17"/>
                    <a:pt x="397" y="11"/>
                  </a:cubicBezTo>
                  <a:cubicBezTo>
                    <a:pt x="397" y="5"/>
                    <a:pt x="392" y="0"/>
                    <a:pt x="386" y="0"/>
                  </a:cubicBezTo>
                  <a:cubicBezTo>
                    <a:pt x="382" y="0"/>
                    <a:pt x="378" y="3"/>
                    <a:pt x="376" y="6"/>
                  </a:cubicBezTo>
                  <a:cubicBezTo>
                    <a:pt x="21" y="6"/>
                    <a:pt x="21" y="6"/>
                    <a:pt x="21" y="6"/>
                  </a:cubicBezTo>
                  <a:cubicBezTo>
                    <a:pt x="19" y="3"/>
                    <a:pt x="15" y="0"/>
                    <a:pt x="11" y="0"/>
                  </a:cubicBezTo>
                  <a:cubicBezTo>
                    <a:pt x="4" y="0"/>
                    <a:pt x="0" y="5"/>
                    <a:pt x="0" y="11"/>
                  </a:cubicBezTo>
                  <a:cubicBezTo>
                    <a:pt x="0" y="17"/>
                    <a:pt x="4" y="22"/>
                    <a:pt x="11" y="22"/>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1ïḓé"/>
            <p:cNvSpPr/>
            <p:nvPr/>
          </p:nvSpPr>
          <p:spPr bwMode="auto">
            <a:xfrm>
              <a:off x="5327650" y="2012950"/>
              <a:ext cx="3254375" cy="233363"/>
            </a:xfrm>
            <a:custGeom>
              <a:avLst/>
              <a:gdLst>
                <a:gd name="T0" fmla="*/ 11 w 307"/>
                <a:gd name="T1" fmla="*/ 22 h 22"/>
                <a:gd name="T2" fmla="*/ 21 w 307"/>
                <a:gd name="T3" fmla="*/ 15 h 22"/>
                <a:gd name="T4" fmla="*/ 286 w 307"/>
                <a:gd name="T5" fmla="*/ 15 h 22"/>
                <a:gd name="T6" fmla="*/ 296 w 307"/>
                <a:gd name="T7" fmla="*/ 22 h 22"/>
                <a:gd name="T8" fmla="*/ 307 w 307"/>
                <a:gd name="T9" fmla="*/ 11 h 22"/>
                <a:gd name="T10" fmla="*/ 296 w 307"/>
                <a:gd name="T11" fmla="*/ 0 h 22"/>
                <a:gd name="T12" fmla="*/ 286 w 307"/>
                <a:gd name="T13" fmla="*/ 6 h 22"/>
                <a:gd name="T14" fmla="*/ 21 w 307"/>
                <a:gd name="T15" fmla="*/ 6 h 22"/>
                <a:gd name="T16" fmla="*/ 11 w 307"/>
                <a:gd name="T17" fmla="*/ 0 h 22"/>
                <a:gd name="T18" fmla="*/ 0 w 307"/>
                <a:gd name="T19" fmla="*/ 11 h 22"/>
                <a:gd name="T20" fmla="*/ 11 w 307"/>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7" h="22">
                  <a:moveTo>
                    <a:pt x="11" y="22"/>
                  </a:moveTo>
                  <a:cubicBezTo>
                    <a:pt x="15" y="22"/>
                    <a:pt x="19" y="19"/>
                    <a:pt x="21" y="15"/>
                  </a:cubicBezTo>
                  <a:cubicBezTo>
                    <a:pt x="286" y="15"/>
                    <a:pt x="286" y="15"/>
                    <a:pt x="286" y="15"/>
                  </a:cubicBezTo>
                  <a:cubicBezTo>
                    <a:pt x="287" y="19"/>
                    <a:pt x="291" y="22"/>
                    <a:pt x="296" y="22"/>
                  </a:cubicBezTo>
                  <a:cubicBezTo>
                    <a:pt x="302" y="22"/>
                    <a:pt x="307" y="17"/>
                    <a:pt x="307" y="11"/>
                  </a:cubicBezTo>
                  <a:cubicBezTo>
                    <a:pt x="307" y="4"/>
                    <a:pt x="302" y="0"/>
                    <a:pt x="296" y="0"/>
                  </a:cubicBezTo>
                  <a:cubicBezTo>
                    <a:pt x="291" y="0"/>
                    <a:pt x="287" y="2"/>
                    <a:pt x="286" y="6"/>
                  </a:cubicBezTo>
                  <a:cubicBezTo>
                    <a:pt x="21" y="6"/>
                    <a:pt x="21" y="6"/>
                    <a:pt x="21" y="6"/>
                  </a:cubicBezTo>
                  <a:cubicBezTo>
                    <a:pt x="19" y="2"/>
                    <a:pt x="15" y="0"/>
                    <a:pt x="11" y="0"/>
                  </a:cubicBezTo>
                  <a:cubicBezTo>
                    <a:pt x="5" y="0"/>
                    <a:pt x="0" y="4"/>
                    <a:pt x="0" y="11"/>
                  </a:cubicBezTo>
                  <a:cubicBezTo>
                    <a:pt x="0" y="17"/>
                    <a:pt x="5" y="22"/>
                    <a:pt x="11" y="22"/>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îşḻíḍè"/>
            <p:cNvSpPr/>
            <p:nvPr/>
          </p:nvSpPr>
          <p:spPr bwMode="auto">
            <a:xfrm>
              <a:off x="2560638" y="4003675"/>
              <a:ext cx="7091363" cy="479425"/>
            </a:xfrm>
            <a:custGeom>
              <a:avLst/>
              <a:gdLst>
                <a:gd name="T0" fmla="*/ 658 w 669"/>
                <a:gd name="T1" fmla="*/ 0 h 45"/>
                <a:gd name="T2" fmla="*/ 648 w 669"/>
                <a:gd name="T3" fmla="*/ 6 h 45"/>
                <a:gd name="T4" fmla="*/ 50 w 669"/>
                <a:gd name="T5" fmla="*/ 6 h 45"/>
                <a:gd name="T6" fmla="*/ 17 w 669"/>
                <a:gd name="T7" fmla="*/ 25 h 45"/>
                <a:gd name="T8" fmla="*/ 11 w 669"/>
                <a:gd name="T9" fmla="*/ 23 h 45"/>
                <a:gd name="T10" fmla="*/ 0 w 669"/>
                <a:gd name="T11" fmla="*/ 34 h 45"/>
                <a:gd name="T12" fmla="*/ 11 w 669"/>
                <a:gd name="T13" fmla="*/ 45 h 45"/>
                <a:gd name="T14" fmla="*/ 22 w 669"/>
                <a:gd name="T15" fmla="*/ 34 h 45"/>
                <a:gd name="T16" fmla="*/ 22 w 669"/>
                <a:gd name="T17" fmla="*/ 32 h 45"/>
                <a:gd name="T18" fmla="*/ 52 w 669"/>
                <a:gd name="T19" fmla="*/ 14 h 45"/>
                <a:gd name="T20" fmla="*/ 647 w 669"/>
                <a:gd name="T21" fmla="*/ 14 h 45"/>
                <a:gd name="T22" fmla="*/ 658 w 669"/>
                <a:gd name="T23" fmla="*/ 22 h 45"/>
                <a:gd name="T24" fmla="*/ 669 w 669"/>
                <a:gd name="T25" fmla="*/ 11 h 45"/>
                <a:gd name="T26" fmla="*/ 658 w 669"/>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9" h="45">
                  <a:moveTo>
                    <a:pt x="658" y="0"/>
                  </a:moveTo>
                  <a:cubicBezTo>
                    <a:pt x="653" y="0"/>
                    <a:pt x="650" y="2"/>
                    <a:pt x="648" y="6"/>
                  </a:cubicBezTo>
                  <a:cubicBezTo>
                    <a:pt x="50" y="6"/>
                    <a:pt x="50" y="6"/>
                    <a:pt x="50" y="6"/>
                  </a:cubicBezTo>
                  <a:cubicBezTo>
                    <a:pt x="17" y="25"/>
                    <a:pt x="17" y="25"/>
                    <a:pt x="17" y="25"/>
                  </a:cubicBezTo>
                  <a:cubicBezTo>
                    <a:pt x="16" y="24"/>
                    <a:pt x="14" y="23"/>
                    <a:pt x="11" y="23"/>
                  </a:cubicBezTo>
                  <a:cubicBezTo>
                    <a:pt x="5" y="23"/>
                    <a:pt x="0" y="28"/>
                    <a:pt x="0" y="34"/>
                  </a:cubicBezTo>
                  <a:cubicBezTo>
                    <a:pt x="0" y="40"/>
                    <a:pt x="5" y="45"/>
                    <a:pt x="11" y="45"/>
                  </a:cubicBezTo>
                  <a:cubicBezTo>
                    <a:pt x="18" y="45"/>
                    <a:pt x="22" y="40"/>
                    <a:pt x="22" y="34"/>
                  </a:cubicBezTo>
                  <a:cubicBezTo>
                    <a:pt x="22" y="34"/>
                    <a:pt x="22" y="33"/>
                    <a:pt x="22" y="32"/>
                  </a:cubicBezTo>
                  <a:cubicBezTo>
                    <a:pt x="52" y="14"/>
                    <a:pt x="52" y="14"/>
                    <a:pt x="52" y="14"/>
                  </a:cubicBezTo>
                  <a:cubicBezTo>
                    <a:pt x="647" y="14"/>
                    <a:pt x="647" y="14"/>
                    <a:pt x="647" y="14"/>
                  </a:cubicBezTo>
                  <a:cubicBezTo>
                    <a:pt x="649" y="19"/>
                    <a:pt x="653" y="22"/>
                    <a:pt x="658" y="22"/>
                  </a:cubicBezTo>
                  <a:cubicBezTo>
                    <a:pt x="664" y="22"/>
                    <a:pt x="669" y="17"/>
                    <a:pt x="669" y="11"/>
                  </a:cubicBezTo>
                  <a:cubicBezTo>
                    <a:pt x="669" y="5"/>
                    <a:pt x="664" y="0"/>
                    <a:pt x="658" y="0"/>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ïsľíḑê"/>
            <p:cNvSpPr/>
            <p:nvPr/>
          </p:nvSpPr>
          <p:spPr bwMode="auto">
            <a:xfrm>
              <a:off x="3195638" y="4429125"/>
              <a:ext cx="6170613" cy="234950"/>
            </a:xfrm>
            <a:custGeom>
              <a:avLst/>
              <a:gdLst>
                <a:gd name="T0" fmla="*/ 571 w 582"/>
                <a:gd name="T1" fmla="*/ 0 h 22"/>
                <a:gd name="T2" fmla="*/ 561 w 582"/>
                <a:gd name="T3" fmla="*/ 6 h 22"/>
                <a:gd name="T4" fmla="*/ 21 w 582"/>
                <a:gd name="T5" fmla="*/ 6 h 22"/>
                <a:gd name="T6" fmla="*/ 11 w 582"/>
                <a:gd name="T7" fmla="*/ 0 h 22"/>
                <a:gd name="T8" fmla="*/ 0 w 582"/>
                <a:gd name="T9" fmla="*/ 11 h 22"/>
                <a:gd name="T10" fmla="*/ 11 w 582"/>
                <a:gd name="T11" fmla="*/ 22 h 22"/>
                <a:gd name="T12" fmla="*/ 21 w 582"/>
                <a:gd name="T13" fmla="*/ 15 h 22"/>
                <a:gd name="T14" fmla="*/ 561 w 582"/>
                <a:gd name="T15" fmla="*/ 15 h 22"/>
                <a:gd name="T16" fmla="*/ 571 w 582"/>
                <a:gd name="T17" fmla="*/ 22 h 22"/>
                <a:gd name="T18" fmla="*/ 582 w 582"/>
                <a:gd name="T19" fmla="*/ 11 h 22"/>
                <a:gd name="T20" fmla="*/ 571 w 58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2" h="22">
                  <a:moveTo>
                    <a:pt x="571" y="0"/>
                  </a:moveTo>
                  <a:cubicBezTo>
                    <a:pt x="567" y="0"/>
                    <a:pt x="563" y="2"/>
                    <a:pt x="561" y="6"/>
                  </a:cubicBezTo>
                  <a:cubicBezTo>
                    <a:pt x="21" y="6"/>
                    <a:pt x="21" y="6"/>
                    <a:pt x="21" y="6"/>
                  </a:cubicBezTo>
                  <a:cubicBezTo>
                    <a:pt x="20" y="2"/>
                    <a:pt x="16" y="0"/>
                    <a:pt x="11" y="0"/>
                  </a:cubicBezTo>
                  <a:cubicBezTo>
                    <a:pt x="5" y="0"/>
                    <a:pt x="0" y="4"/>
                    <a:pt x="0" y="11"/>
                  </a:cubicBezTo>
                  <a:cubicBezTo>
                    <a:pt x="0" y="17"/>
                    <a:pt x="5" y="22"/>
                    <a:pt x="11" y="22"/>
                  </a:cubicBezTo>
                  <a:cubicBezTo>
                    <a:pt x="16" y="22"/>
                    <a:pt x="20" y="19"/>
                    <a:pt x="21" y="15"/>
                  </a:cubicBezTo>
                  <a:cubicBezTo>
                    <a:pt x="561" y="15"/>
                    <a:pt x="561" y="15"/>
                    <a:pt x="561" y="15"/>
                  </a:cubicBezTo>
                  <a:cubicBezTo>
                    <a:pt x="563" y="19"/>
                    <a:pt x="567" y="22"/>
                    <a:pt x="571" y="22"/>
                  </a:cubicBezTo>
                  <a:cubicBezTo>
                    <a:pt x="577" y="22"/>
                    <a:pt x="582" y="17"/>
                    <a:pt x="582" y="11"/>
                  </a:cubicBezTo>
                  <a:cubicBezTo>
                    <a:pt x="582" y="4"/>
                    <a:pt x="577" y="0"/>
                    <a:pt x="571" y="0"/>
                  </a:cubicBezTo>
                  <a:close/>
                </a:path>
              </a:pathLst>
            </a:custGeom>
            <a:solidFill>
              <a:srgbClr val="5EE8E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33855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502444" y="1912642"/>
            <a:ext cx="8137922" cy="2110267"/>
            <a:chOff x="669925" y="2070545"/>
            <a:chExt cx="10850563" cy="2813690"/>
          </a:xfrm>
        </p:grpSpPr>
        <p:cxnSp>
          <p:nvCxnSpPr>
            <p:cNvPr id="62" name="直接连接符 61"/>
            <p:cNvCxnSpPr/>
            <p:nvPr/>
          </p:nvCxnSpPr>
          <p:spPr>
            <a:xfrm>
              <a:off x="2502904" y="3526980"/>
              <a:ext cx="901758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3" name="iṣlïḓé"/>
            <p:cNvSpPr/>
            <p:nvPr/>
          </p:nvSpPr>
          <p:spPr bwMode="auto">
            <a:xfrm>
              <a:off x="669925" y="2070545"/>
              <a:ext cx="2582608" cy="2813690"/>
            </a:xfrm>
            <a:custGeom>
              <a:avLst/>
              <a:gdLst>
                <a:gd name="connsiteX0" fmla="*/ 175170 w 301625"/>
                <a:gd name="connsiteY0" fmla="*/ 203200 h 328613"/>
                <a:gd name="connsiteX1" fmla="*/ 133078 w 301625"/>
                <a:gd name="connsiteY1" fmla="*/ 207076 h 328613"/>
                <a:gd name="connsiteX2" fmla="*/ 131763 w 301625"/>
                <a:gd name="connsiteY2" fmla="*/ 208369 h 328613"/>
                <a:gd name="connsiteX3" fmla="*/ 131763 w 301625"/>
                <a:gd name="connsiteY3" fmla="*/ 311741 h 328613"/>
                <a:gd name="connsiteX4" fmla="*/ 131763 w 301625"/>
                <a:gd name="connsiteY4" fmla="*/ 313033 h 328613"/>
                <a:gd name="connsiteX5" fmla="*/ 133078 w 301625"/>
                <a:gd name="connsiteY5" fmla="*/ 314325 h 328613"/>
                <a:gd name="connsiteX6" fmla="*/ 134394 w 301625"/>
                <a:gd name="connsiteY6" fmla="*/ 313033 h 328613"/>
                <a:gd name="connsiteX7" fmla="*/ 176486 w 301625"/>
                <a:gd name="connsiteY7" fmla="*/ 297527 h 328613"/>
                <a:gd name="connsiteX8" fmla="*/ 177801 w 301625"/>
                <a:gd name="connsiteY8" fmla="*/ 296235 h 328613"/>
                <a:gd name="connsiteX9" fmla="*/ 177801 w 301625"/>
                <a:gd name="connsiteY9" fmla="*/ 205784 h 328613"/>
                <a:gd name="connsiteX10" fmla="*/ 176486 w 301625"/>
                <a:gd name="connsiteY10" fmla="*/ 204492 h 328613"/>
                <a:gd name="connsiteX11" fmla="*/ 175170 w 301625"/>
                <a:gd name="connsiteY11" fmla="*/ 203200 h 328613"/>
                <a:gd name="connsiteX12" fmla="*/ 67595 w 301625"/>
                <a:gd name="connsiteY12" fmla="*/ 203200 h 328613"/>
                <a:gd name="connsiteX13" fmla="*/ 66341 w 301625"/>
                <a:gd name="connsiteY13" fmla="*/ 204495 h 328613"/>
                <a:gd name="connsiteX14" fmla="*/ 65088 w 301625"/>
                <a:gd name="connsiteY14" fmla="*/ 205790 h 328613"/>
                <a:gd name="connsiteX15" fmla="*/ 65088 w 301625"/>
                <a:gd name="connsiteY15" fmla="*/ 244643 h 328613"/>
                <a:gd name="connsiteX16" fmla="*/ 66341 w 301625"/>
                <a:gd name="connsiteY16" fmla="*/ 245938 h 328613"/>
                <a:gd name="connsiteX17" fmla="*/ 86394 w 301625"/>
                <a:gd name="connsiteY17" fmla="*/ 252413 h 328613"/>
                <a:gd name="connsiteX18" fmla="*/ 88901 w 301625"/>
                <a:gd name="connsiteY18" fmla="*/ 251118 h 328613"/>
                <a:gd name="connsiteX19" fmla="*/ 88901 w 301625"/>
                <a:gd name="connsiteY19" fmla="*/ 249823 h 328613"/>
                <a:gd name="connsiteX20" fmla="*/ 88901 w 301625"/>
                <a:gd name="connsiteY20" fmla="*/ 207085 h 328613"/>
                <a:gd name="connsiteX21" fmla="*/ 87648 w 301625"/>
                <a:gd name="connsiteY21" fmla="*/ 205790 h 328613"/>
                <a:gd name="connsiteX22" fmla="*/ 67595 w 301625"/>
                <a:gd name="connsiteY22" fmla="*/ 203200 h 328613"/>
                <a:gd name="connsiteX23" fmla="*/ 33111 w 301625"/>
                <a:gd name="connsiteY23" fmla="*/ 201613 h 328613"/>
                <a:gd name="connsiteX24" fmla="*/ 31750 w 301625"/>
                <a:gd name="connsiteY24" fmla="*/ 202893 h 328613"/>
                <a:gd name="connsiteX25" fmla="*/ 31750 w 301625"/>
                <a:gd name="connsiteY25" fmla="*/ 236180 h 328613"/>
                <a:gd name="connsiteX26" fmla="*/ 33111 w 301625"/>
                <a:gd name="connsiteY26" fmla="*/ 237460 h 328613"/>
                <a:gd name="connsiteX27" fmla="*/ 49439 w 301625"/>
                <a:gd name="connsiteY27" fmla="*/ 241301 h 328613"/>
                <a:gd name="connsiteX28" fmla="*/ 50800 w 301625"/>
                <a:gd name="connsiteY28" fmla="*/ 241301 h 328613"/>
                <a:gd name="connsiteX29" fmla="*/ 50800 w 301625"/>
                <a:gd name="connsiteY29" fmla="*/ 240021 h 328613"/>
                <a:gd name="connsiteX30" fmla="*/ 50800 w 301625"/>
                <a:gd name="connsiteY30" fmla="*/ 205454 h 328613"/>
                <a:gd name="connsiteX31" fmla="*/ 49439 w 301625"/>
                <a:gd name="connsiteY31" fmla="*/ 202893 h 328613"/>
                <a:gd name="connsiteX32" fmla="*/ 34471 w 301625"/>
                <a:gd name="connsiteY32" fmla="*/ 201613 h 328613"/>
                <a:gd name="connsiteX33" fmla="*/ 33111 w 301625"/>
                <a:gd name="connsiteY33" fmla="*/ 201613 h 328613"/>
                <a:gd name="connsiteX34" fmla="*/ 225690 w 301625"/>
                <a:gd name="connsiteY34" fmla="*/ 200025 h 328613"/>
                <a:gd name="connsiteX35" fmla="*/ 196586 w 301625"/>
                <a:gd name="connsiteY35" fmla="*/ 201313 h 328613"/>
                <a:gd name="connsiteX36" fmla="*/ 195263 w 301625"/>
                <a:gd name="connsiteY36" fmla="*/ 203890 h 328613"/>
                <a:gd name="connsiteX37" fmla="*/ 195263 w 301625"/>
                <a:gd name="connsiteY37" fmla="*/ 286348 h 328613"/>
                <a:gd name="connsiteX38" fmla="*/ 196586 w 301625"/>
                <a:gd name="connsiteY38" fmla="*/ 287637 h 328613"/>
                <a:gd name="connsiteX39" fmla="*/ 196586 w 301625"/>
                <a:gd name="connsiteY39" fmla="*/ 288925 h 328613"/>
                <a:gd name="connsiteX40" fmla="*/ 197909 w 301625"/>
                <a:gd name="connsiteY40" fmla="*/ 288925 h 328613"/>
                <a:gd name="connsiteX41" fmla="*/ 225690 w 301625"/>
                <a:gd name="connsiteY41" fmla="*/ 278618 h 328613"/>
                <a:gd name="connsiteX42" fmla="*/ 227013 w 301625"/>
                <a:gd name="connsiteY42" fmla="*/ 276041 h 328613"/>
                <a:gd name="connsiteX43" fmla="*/ 227013 w 301625"/>
                <a:gd name="connsiteY43" fmla="*/ 201313 h 328613"/>
                <a:gd name="connsiteX44" fmla="*/ 227013 w 301625"/>
                <a:gd name="connsiteY44" fmla="*/ 200025 h 328613"/>
                <a:gd name="connsiteX45" fmla="*/ 225690 w 301625"/>
                <a:gd name="connsiteY45" fmla="*/ 200025 h 328613"/>
                <a:gd name="connsiteX46" fmla="*/ 10824 w 301625"/>
                <a:gd name="connsiteY46" fmla="*/ 198438 h 328613"/>
                <a:gd name="connsiteX47" fmla="*/ 9525 w 301625"/>
                <a:gd name="connsiteY47" fmla="*/ 199732 h 328613"/>
                <a:gd name="connsiteX48" fmla="*/ 9525 w 301625"/>
                <a:gd name="connsiteY48" fmla="*/ 201025 h 328613"/>
                <a:gd name="connsiteX49" fmla="*/ 9525 w 301625"/>
                <a:gd name="connsiteY49" fmla="*/ 229482 h 328613"/>
                <a:gd name="connsiteX50" fmla="*/ 10824 w 301625"/>
                <a:gd name="connsiteY50" fmla="*/ 230776 h 328613"/>
                <a:gd name="connsiteX51" fmla="*/ 21215 w 301625"/>
                <a:gd name="connsiteY51" fmla="*/ 233363 h 328613"/>
                <a:gd name="connsiteX52" fmla="*/ 22514 w 301625"/>
                <a:gd name="connsiteY52" fmla="*/ 233363 h 328613"/>
                <a:gd name="connsiteX53" fmla="*/ 23813 w 301625"/>
                <a:gd name="connsiteY53" fmla="*/ 232070 h 328613"/>
                <a:gd name="connsiteX54" fmla="*/ 23813 w 301625"/>
                <a:gd name="connsiteY54" fmla="*/ 201025 h 328613"/>
                <a:gd name="connsiteX55" fmla="*/ 22514 w 301625"/>
                <a:gd name="connsiteY55" fmla="*/ 199732 h 328613"/>
                <a:gd name="connsiteX56" fmla="*/ 10824 w 301625"/>
                <a:gd name="connsiteY56" fmla="*/ 198438 h 328613"/>
                <a:gd name="connsiteX57" fmla="*/ 277495 w 301625"/>
                <a:gd name="connsiteY57" fmla="*/ 196850 h 328613"/>
                <a:gd name="connsiteX58" fmla="*/ 276225 w 301625"/>
                <a:gd name="connsiteY58" fmla="*/ 198135 h 328613"/>
                <a:gd name="connsiteX59" fmla="*/ 276225 w 301625"/>
                <a:gd name="connsiteY59" fmla="*/ 222553 h 328613"/>
                <a:gd name="connsiteX60" fmla="*/ 276225 w 301625"/>
                <a:gd name="connsiteY60" fmla="*/ 223838 h 328613"/>
                <a:gd name="connsiteX61" fmla="*/ 277495 w 301625"/>
                <a:gd name="connsiteY61" fmla="*/ 223838 h 328613"/>
                <a:gd name="connsiteX62" fmla="*/ 287655 w 301625"/>
                <a:gd name="connsiteY62" fmla="*/ 222553 h 328613"/>
                <a:gd name="connsiteX63" fmla="*/ 288925 w 301625"/>
                <a:gd name="connsiteY63" fmla="*/ 219983 h 328613"/>
                <a:gd name="connsiteX64" fmla="*/ 288925 w 301625"/>
                <a:gd name="connsiteY64" fmla="*/ 198135 h 328613"/>
                <a:gd name="connsiteX65" fmla="*/ 288925 w 301625"/>
                <a:gd name="connsiteY65" fmla="*/ 196850 h 328613"/>
                <a:gd name="connsiteX66" fmla="*/ 287655 w 301625"/>
                <a:gd name="connsiteY66" fmla="*/ 196850 h 328613"/>
                <a:gd name="connsiteX67" fmla="*/ 277495 w 301625"/>
                <a:gd name="connsiteY67" fmla="*/ 196850 h 328613"/>
                <a:gd name="connsiteX68" fmla="*/ 253736 w 301625"/>
                <a:gd name="connsiteY68" fmla="*/ 196850 h 328613"/>
                <a:gd name="connsiteX69" fmla="*/ 252413 w 301625"/>
                <a:gd name="connsiteY69" fmla="*/ 199496 h 328613"/>
                <a:gd name="connsiteX70" fmla="*/ 252413 w 301625"/>
                <a:gd name="connsiteY70" fmla="*/ 225954 h 328613"/>
                <a:gd name="connsiteX71" fmla="*/ 253736 w 301625"/>
                <a:gd name="connsiteY71" fmla="*/ 227277 h 328613"/>
                <a:gd name="connsiteX72" fmla="*/ 255059 w 301625"/>
                <a:gd name="connsiteY72" fmla="*/ 228600 h 328613"/>
                <a:gd name="connsiteX73" fmla="*/ 255059 w 301625"/>
                <a:gd name="connsiteY73" fmla="*/ 227277 h 328613"/>
                <a:gd name="connsiteX74" fmla="*/ 266965 w 301625"/>
                <a:gd name="connsiteY74" fmla="*/ 225954 h 328613"/>
                <a:gd name="connsiteX75" fmla="*/ 268288 w 301625"/>
                <a:gd name="connsiteY75" fmla="*/ 223308 h 328613"/>
                <a:gd name="connsiteX76" fmla="*/ 268288 w 301625"/>
                <a:gd name="connsiteY76" fmla="*/ 198173 h 328613"/>
                <a:gd name="connsiteX77" fmla="*/ 268288 w 301625"/>
                <a:gd name="connsiteY77" fmla="*/ 196850 h 328613"/>
                <a:gd name="connsiteX78" fmla="*/ 266965 w 301625"/>
                <a:gd name="connsiteY78" fmla="*/ 196850 h 328613"/>
                <a:gd name="connsiteX79" fmla="*/ 253736 w 301625"/>
                <a:gd name="connsiteY79" fmla="*/ 196850 h 328613"/>
                <a:gd name="connsiteX80" fmla="*/ 276225 w 301625"/>
                <a:gd name="connsiteY80" fmla="*/ 149225 h 328613"/>
                <a:gd name="connsiteX81" fmla="*/ 276225 w 301625"/>
                <a:gd name="connsiteY81" fmla="*/ 150510 h 328613"/>
                <a:gd name="connsiteX82" fmla="*/ 276225 w 301625"/>
                <a:gd name="connsiteY82" fmla="*/ 173643 h 328613"/>
                <a:gd name="connsiteX83" fmla="*/ 277495 w 301625"/>
                <a:gd name="connsiteY83" fmla="*/ 176213 h 328613"/>
                <a:gd name="connsiteX84" fmla="*/ 287655 w 301625"/>
                <a:gd name="connsiteY84" fmla="*/ 176213 h 328613"/>
                <a:gd name="connsiteX85" fmla="*/ 288925 w 301625"/>
                <a:gd name="connsiteY85" fmla="*/ 176213 h 328613"/>
                <a:gd name="connsiteX86" fmla="*/ 288925 w 301625"/>
                <a:gd name="connsiteY86" fmla="*/ 174928 h 328613"/>
                <a:gd name="connsiteX87" fmla="*/ 288925 w 301625"/>
                <a:gd name="connsiteY87" fmla="*/ 153080 h 328613"/>
                <a:gd name="connsiteX88" fmla="*/ 287655 w 301625"/>
                <a:gd name="connsiteY88" fmla="*/ 150510 h 328613"/>
                <a:gd name="connsiteX89" fmla="*/ 277495 w 301625"/>
                <a:gd name="connsiteY89" fmla="*/ 149225 h 328613"/>
                <a:gd name="connsiteX90" fmla="*/ 276225 w 301625"/>
                <a:gd name="connsiteY90" fmla="*/ 149225 h 328613"/>
                <a:gd name="connsiteX91" fmla="*/ 253736 w 301625"/>
                <a:gd name="connsiteY91" fmla="*/ 145720 h 328613"/>
                <a:gd name="connsiteX92" fmla="*/ 252413 w 301625"/>
                <a:gd name="connsiteY92" fmla="*/ 146977 h 328613"/>
                <a:gd name="connsiteX93" fmla="*/ 252413 w 301625"/>
                <a:gd name="connsiteY93" fmla="*/ 172112 h 328613"/>
                <a:gd name="connsiteX94" fmla="*/ 253736 w 301625"/>
                <a:gd name="connsiteY94" fmla="*/ 174626 h 328613"/>
                <a:gd name="connsiteX95" fmla="*/ 266965 w 301625"/>
                <a:gd name="connsiteY95" fmla="*/ 174626 h 328613"/>
                <a:gd name="connsiteX96" fmla="*/ 268288 w 301625"/>
                <a:gd name="connsiteY96" fmla="*/ 174626 h 328613"/>
                <a:gd name="connsiteX97" fmla="*/ 268288 w 301625"/>
                <a:gd name="connsiteY97" fmla="*/ 173369 h 328613"/>
                <a:gd name="connsiteX98" fmla="*/ 268288 w 301625"/>
                <a:gd name="connsiteY98" fmla="*/ 149490 h 328613"/>
                <a:gd name="connsiteX99" fmla="*/ 266965 w 301625"/>
                <a:gd name="connsiteY99" fmla="*/ 146977 h 328613"/>
                <a:gd name="connsiteX100" fmla="*/ 255059 w 301625"/>
                <a:gd name="connsiteY100" fmla="*/ 145720 h 328613"/>
                <a:gd name="connsiteX101" fmla="*/ 253736 w 301625"/>
                <a:gd name="connsiteY101" fmla="*/ 145720 h 328613"/>
                <a:gd name="connsiteX102" fmla="*/ 21215 w 301625"/>
                <a:gd name="connsiteY102" fmla="*/ 139700 h 328613"/>
                <a:gd name="connsiteX103" fmla="*/ 10824 w 301625"/>
                <a:gd name="connsiteY103" fmla="*/ 142287 h 328613"/>
                <a:gd name="connsiteX104" fmla="*/ 9525 w 301625"/>
                <a:gd name="connsiteY104" fmla="*/ 144874 h 328613"/>
                <a:gd name="connsiteX105" fmla="*/ 9525 w 301625"/>
                <a:gd name="connsiteY105" fmla="*/ 173332 h 328613"/>
                <a:gd name="connsiteX106" fmla="*/ 9525 w 301625"/>
                <a:gd name="connsiteY106" fmla="*/ 174625 h 328613"/>
                <a:gd name="connsiteX107" fmla="*/ 10824 w 301625"/>
                <a:gd name="connsiteY107" fmla="*/ 174625 h 328613"/>
                <a:gd name="connsiteX108" fmla="*/ 22514 w 301625"/>
                <a:gd name="connsiteY108" fmla="*/ 173332 h 328613"/>
                <a:gd name="connsiteX109" fmla="*/ 23813 w 301625"/>
                <a:gd name="connsiteY109" fmla="*/ 172038 h 328613"/>
                <a:gd name="connsiteX110" fmla="*/ 23813 w 301625"/>
                <a:gd name="connsiteY110" fmla="*/ 140993 h 328613"/>
                <a:gd name="connsiteX111" fmla="*/ 23813 w 301625"/>
                <a:gd name="connsiteY111" fmla="*/ 139700 h 328613"/>
                <a:gd name="connsiteX112" fmla="*/ 21215 w 301625"/>
                <a:gd name="connsiteY112" fmla="*/ 139700 h 328613"/>
                <a:gd name="connsiteX113" fmla="*/ 216893 w 301625"/>
                <a:gd name="connsiteY113" fmla="*/ 138113 h 328613"/>
                <a:gd name="connsiteX114" fmla="*/ 214313 w 301625"/>
                <a:gd name="connsiteY114" fmla="*/ 139417 h 328613"/>
                <a:gd name="connsiteX115" fmla="*/ 214313 w 301625"/>
                <a:gd name="connsiteY115" fmla="*/ 140721 h 328613"/>
                <a:gd name="connsiteX116" fmla="*/ 214313 w 301625"/>
                <a:gd name="connsiteY116" fmla="*/ 172018 h 328613"/>
                <a:gd name="connsiteX117" fmla="*/ 215603 w 301625"/>
                <a:gd name="connsiteY117" fmla="*/ 173322 h 328613"/>
                <a:gd name="connsiteX118" fmla="*/ 232371 w 301625"/>
                <a:gd name="connsiteY118" fmla="*/ 174626 h 328613"/>
                <a:gd name="connsiteX119" fmla="*/ 233661 w 301625"/>
                <a:gd name="connsiteY119" fmla="*/ 173322 h 328613"/>
                <a:gd name="connsiteX120" fmla="*/ 234951 w 301625"/>
                <a:gd name="connsiteY120" fmla="*/ 172018 h 328613"/>
                <a:gd name="connsiteX121" fmla="*/ 234951 w 301625"/>
                <a:gd name="connsiteY121" fmla="*/ 143329 h 328613"/>
                <a:gd name="connsiteX122" fmla="*/ 232371 w 301625"/>
                <a:gd name="connsiteY122" fmla="*/ 142025 h 328613"/>
                <a:gd name="connsiteX123" fmla="*/ 216893 w 301625"/>
                <a:gd name="connsiteY123" fmla="*/ 138113 h 328613"/>
                <a:gd name="connsiteX124" fmla="*/ 49439 w 301625"/>
                <a:gd name="connsiteY124" fmla="*/ 131763 h 328613"/>
                <a:gd name="connsiteX125" fmla="*/ 33111 w 301625"/>
                <a:gd name="connsiteY125" fmla="*/ 135632 h 328613"/>
                <a:gd name="connsiteX126" fmla="*/ 31750 w 301625"/>
                <a:gd name="connsiteY126" fmla="*/ 138212 h 328613"/>
                <a:gd name="connsiteX127" fmla="*/ 31750 w 301625"/>
                <a:gd name="connsiteY127" fmla="*/ 170458 h 328613"/>
                <a:gd name="connsiteX128" fmla="*/ 33111 w 301625"/>
                <a:gd name="connsiteY128" fmla="*/ 171748 h 328613"/>
                <a:gd name="connsiteX129" fmla="*/ 34471 w 301625"/>
                <a:gd name="connsiteY129" fmla="*/ 173038 h 328613"/>
                <a:gd name="connsiteX130" fmla="*/ 49439 w 301625"/>
                <a:gd name="connsiteY130" fmla="*/ 171748 h 328613"/>
                <a:gd name="connsiteX131" fmla="*/ 50800 w 301625"/>
                <a:gd name="connsiteY131" fmla="*/ 169169 h 328613"/>
                <a:gd name="connsiteX132" fmla="*/ 50800 w 301625"/>
                <a:gd name="connsiteY132" fmla="*/ 134343 h 328613"/>
                <a:gd name="connsiteX133" fmla="*/ 50800 w 301625"/>
                <a:gd name="connsiteY133" fmla="*/ 133053 h 328613"/>
                <a:gd name="connsiteX134" fmla="*/ 49439 w 301625"/>
                <a:gd name="connsiteY134" fmla="*/ 131763 h 328613"/>
                <a:gd name="connsiteX135" fmla="*/ 174308 w 301625"/>
                <a:gd name="connsiteY135" fmla="*/ 130175 h 328613"/>
                <a:gd name="connsiteX136" fmla="*/ 173038 w 301625"/>
                <a:gd name="connsiteY136" fmla="*/ 131474 h 328613"/>
                <a:gd name="connsiteX137" fmla="*/ 173038 w 301625"/>
                <a:gd name="connsiteY137" fmla="*/ 132773 h 328613"/>
                <a:gd name="connsiteX138" fmla="*/ 173038 w 301625"/>
                <a:gd name="connsiteY138" fmla="*/ 169141 h 328613"/>
                <a:gd name="connsiteX139" fmla="*/ 174308 w 301625"/>
                <a:gd name="connsiteY139" fmla="*/ 170440 h 328613"/>
                <a:gd name="connsiteX140" fmla="*/ 195898 w 301625"/>
                <a:gd name="connsiteY140" fmla="*/ 173038 h 328613"/>
                <a:gd name="connsiteX141" fmla="*/ 197168 w 301625"/>
                <a:gd name="connsiteY141" fmla="*/ 171739 h 328613"/>
                <a:gd name="connsiteX142" fmla="*/ 198438 w 301625"/>
                <a:gd name="connsiteY142" fmla="*/ 170440 h 328613"/>
                <a:gd name="connsiteX143" fmla="*/ 198438 w 301625"/>
                <a:gd name="connsiteY143" fmla="*/ 136669 h 328613"/>
                <a:gd name="connsiteX144" fmla="*/ 197168 w 301625"/>
                <a:gd name="connsiteY144" fmla="*/ 135370 h 328613"/>
                <a:gd name="connsiteX145" fmla="*/ 174308 w 301625"/>
                <a:gd name="connsiteY145" fmla="*/ 130175 h 328613"/>
                <a:gd name="connsiteX146" fmla="*/ 86394 w 301625"/>
                <a:gd name="connsiteY146" fmla="*/ 120650 h 328613"/>
                <a:gd name="connsiteX147" fmla="*/ 66341 w 301625"/>
                <a:gd name="connsiteY147" fmla="*/ 127086 h 328613"/>
                <a:gd name="connsiteX148" fmla="*/ 65088 w 301625"/>
                <a:gd name="connsiteY148" fmla="*/ 128373 h 328613"/>
                <a:gd name="connsiteX149" fmla="*/ 65088 w 301625"/>
                <a:gd name="connsiteY149" fmla="*/ 166988 h 328613"/>
                <a:gd name="connsiteX150" fmla="*/ 66341 w 301625"/>
                <a:gd name="connsiteY150" fmla="*/ 168275 h 328613"/>
                <a:gd name="connsiteX151" fmla="*/ 67595 w 301625"/>
                <a:gd name="connsiteY151" fmla="*/ 168275 h 328613"/>
                <a:gd name="connsiteX152" fmla="*/ 87648 w 301625"/>
                <a:gd name="connsiteY152" fmla="*/ 166988 h 328613"/>
                <a:gd name="connsiteX153" fmla="*/ 88901 w 301625"/>
                <a:gd name="connsiteY153" fmla="*/ 165701 h 328613"/>
                <a:gd name="connsiteX154" fmla="*/ 88901 w 301625"/>
                <a:gd name="connsiteY154" fmla="*/ 123224 h 328613"/>
                <a:gd name="connsiteX155" fmla="*/ 88901 w 301625"/>
                <a:gd name="connsiteY155" fmla="*/ 121937 h 328613"/>
                <a:gd name="connsiteX156" fmla="*/ 86394 w 301625"/>
                <a:gd name="connsiteY156" fmla="*/ 120650 h 328613"/>
                <a:gd name="connsiteX157" fmla="*/ 114300 w 301625"/>
                <a:gd name="connsiteY157" fmla="*/ 119063 h 328613"/>
                <a:gd name="connsiteX158" fmla="*/ 114300 w 301625"/>
                <a:gd name="connsiteY158" fmla="*/ 121653 h 328613"/>
                <a:gd name="connsiteX159" fmla="*/ 114300 w 301625"/>
                <a:gd name="connsiteY159" fmla="*/ 164391 h 328613"/>
                <a:gd name="connsiteX160" fmla="*/ 115593 w 301625"/>
                <a:gd name="connsiteY160" fmla="*/ 166981 h 328613"/>
                <a:gd name="connsiteX161" fmla="*/ 147931 w 301625"/>
                <a:gd name="connsiteY161" fmla="*/ 168276 h 328613"/>
                <a:gd name="connsiteX162" fmla="*/ 149225 w 301625"/>
                <a:gd name="connsiteY162" fmla="*/ 168276 h 328613"/>
                <a:gd name="connsiteX163" fmla="*/ 149225 w 301625"/>
                <a:gd name="connsiteY163" fmla="*/ 166981 h 328613"/>
                <a:gd name="connsiteX164" fmla="*/ 149225 w 301625"/>
                <a:gd name="connsiteY164" fmla="*/ 126833 h 328613"/>
                <a:gd name="connsiteX165" fmla="*/ 147931 w 301625"/>
                <a:gd name="connsiteY165" fmla="*/ 125538 h 328613"/>
                <a:gd name="connsiteX166" fmla="*/ 115593 w 301625"/>
                <a:gd name="connsiteY166" fmla="*/ 119063 h 328613"/>
                <a:gd name="connsiteX167" fmla="*/ 114300 w 301625"/>
                <a:gd name="connsiteY167" fmla="*/ 119063 h 328613"/>
                <a:gd name="connsiteX168" fmla="*/ 21215 w 301625"/>
                <a:gd name="connsiteY168" fmla="*/ 77788 h 328613"/>
                <a:gd name="connsiteX169" fmla="*/ 9525 w 301625"/>
                <a:gd name="connsiteY169" fmla="*/ 84403 h 328613"/>
                <a:gd name="connsiteX170" fmla="*/ 9525 w 301625"/>
                <a:gd name="connsiteY170" fmla="*/ 87049 h 328613"/>
                <a:gd name="connsiteX171" fmla="*/ 9525 w 301625"/>
                <a:gd name="connsiteY171" fmla="*/ 116153 h 328613"/>
                <a:gd name="connsiteX172" fmla="*/ 9525 w 301625"/>
                <a:gd name="connsiteY172" fmla="*/ 117476 h 328613"/>
                <a:gd name="connsiteX173" fmla="*/ 10824 w 301625"/>
                <a:gd name="connsiteY173" fmla="*/ 117476 h 328613"/>
                <a:gd name="connsiteX174" fmla="*/ 12123 w 301625"/>
                <a:gd name="connsiteY174" fmla="*/ 117476 h 328613"/>
                <a:gd name="connsiteX175" fmla="*/ 22514 w 301625"/>
                <a:gd name="connsiteY175" fmla="*/ 112184 h 328613"/>
                <a:gd name="connsiteX176" fmla="*/ 23813 w 301625"/>
                <a:gd name="connsiteY176" fmla="*/ 110861 h 328613"/>
                <a:gd name="connsiteX177" fmla="*/ 23813 w 301625"/>
                <a:gd name="connsiteY177" fmla="*/ 79111 h 328613"/>
                <a:gd name="connsiteX178" fmla="*/ 22514 w 301625"/>
                <a:gd name="connsiteY178" fmla="*/ 77788 h 328613"/>
                <a:gd name="connsiteX179" fmla="*/ 21215 w 301625"/>
                <a:gd name="connsiteY179" fmla="*/ 77788 h 328613"/>
                <a:gd name="connsiteX180" fmla="*/ 215603 w 301625"/>
                <a:gd name="connsiteY180" fmla="*/ 76200 h 328613"/>
                <a:gd name="connsiteX181" fmla="*/ 214313 w 301625"/>
                <a:gd name="connsiteY181" fmla="*/ 78760 h 328613"/>
                <a:gd name="connsiteX182" fmla="*/ 214313 w 301625"/>
                <a:gd name="connsiteY182" fmla="*/ 109487 h 328613"/>
                <a:gd name="connsiteX183" fmla="*/ 215603 w 301625"/>
                <a:gd name="connsiteY183" fmla="*/ 110767 h 328613"/>
                <a:gd name="connsiteX184" fmla="*/ 232371 w 301625"/>
                <a:gd name="connsiteY184" fmla="*/ 115888 h 328613"/>
                <a:gd name="connsiteX185" fmla="*/ 233661 w 301625"/>
                <a:gd name="connsiteY185" fmla="*/ 115888 h 328613"/>
                <a:gd name="connsiteX186" fmla="*/ 234951 w 301625"/>
                <a:gd name="connsiteY186" fmla="*/ 114608 h 328613"/>
                <a:gd name="connsiteX187" fmla="*/ 234951 w 301625"/>
                <a:gd name="connsiteY187" fmla="*/ 85162 h 328613"/>
                <a:gd name="connsiteX188" fmla="*/ 233661 w 301625"/>
                <a:gd name="connsiteY188" fmla="*/ 83882 h 328613"/>
                <a:gd name="connsiteX189" fmla="*/ 216893 w 301625"/>
                <a:gd name="connsiteY189" fmla="*/ 76200 h 328613"/>
                <a:gd name="connsiteX190" fmla="*/ 215603 w 301625"/>
                <a:gd name="connsiteY190" fmla="*/ 76200 h 328613"/>
                <a:gd name="connsiteX191" fmla="*/ 48079 w 301625"/>
                <a:gd name="connsiteY191" fmla="*/ 61604 h 328613"/>
                <a:gd name="connsiteX192" fmla="*/ 33111 w 301625"/>
                <a:gd name="connsiteY192" fmla="*/ 70556 h 328613"/>
                <a:gd name="connsiteX193" fmla="*/ 31750 w 301625"/>
                <a:gd name="connsiteY193" fmla="*/ 71834 h 328613"/>
                <a:gd name="connsiteX194" fmla="*/ 31750 w 301625"/>
                <a:gd name="connsiteY194" fmla="*/ 103805 h 328613"/>
                <a:gd name="connsiteX195" fmla="*/ 33111 w 301625"/>
                <a:gd name="connsiteY195" fmla="*/ 106363 h 328613"/>
                <a:gd name="connsiteX196" fmla="*/ 34471 w 301625"/>
                <a:gd name="connsiteY196" fmla="*/ 106363 h 328613"/>
                <a:gd name="connsiteX197" fmla="*/ 50800 w 301625"/>
                <a:gd name="connsiteY197" fmla="*/ 99969 h 328613"/>
                <a:gd name="connsiteX198" fmla="*/ 50800 w 301625"/>
                <a:gd name="connsiteY198" fmla="*/ 97411 h 328613"/>
                <a:gd name="connsiteX199" fmla="*/ 50800 w 301625"/>
                <a:gd name="connsiteY199" fmla="*/ 62883 h 328613"/>
                <a:gd name="connsiteX200" fmla="*/ 50800 w 301625"/>
                <a:gd name="connsiteY200" fmla="*/ 61604 h 328613"/>
                <a:gd name="connsiteX201" fmla="*/ 48079 w 301625"/>
                <a:gd name="connsiteY201" fmla="*/ 61604 h 328613"/>
                <a:gd name="connsiteX202" fmla="*/ 175578 w 301625"/>
                <a:gd name="connsiteY202" fmla="*/ 57150 h 328613"/>
                <a:gd name="connsiteX203" fmla="*/ 173038 w 301625"/>
                <a:gd name="connsiteY203" fmla="*/ 58437 h 328613"/>
                <a:gd name="connsiteX204" fmla="*/ 173038 w 301625"/>
                <a:gd name="connsiteY204" fmla="*/ 59724 h 328613"/>
                <a:gd name="connsiteX205" fmla="*/ 173038 w 301625"/>
                <a:gd name="connsiteY205" fmla="*/ 95765 h 328613"/>
                <a:gd name="connsiteX206" fmla="*/ 174308 w 301625"/>
                <a:gd name="connsiteY206" fmla="*/ 97052 h 328613"/>
                <a:gd name="connsiteX207" fmla="*/ 195898 w 301625"/>
                <a:gd name="connsiteY207" fmla="*/ 104775 h 328613"/>
                <a:gd name="connsiteX208" fmla="*/ 197168 w 301625"/>
                <a:gd name="connsiteY208" fmla="*/ 103488 h 328613"/>
                <a:gd name="connsiteX209" fmla="*/ 198438 w 301625"/>
                <a:gd name="connsiteY209" fmla="*/ 102201 h 328613"/>
                <a:gd name="connsiteX210" fmla="*/ 198438 w 301625"/>
                <a:gd name="connsiteY210" fmla="*/ 68734 h 328613"/>
                <a:gd name="connsiteX211" fmla="*/ 197168 w 301625"/>
                <a:gd name="connsiteY211" fmla="*/ 67447 h 328613"/>
                <a:gd name="connsiteX212" fmla="*/ 175578 w 301625"/>
                <a:gd name="connsiteY212" fmla="*/ 57150 h 328613"/>
                <a:gd name="connsiteX213" fmla="*/ 86394 w 301625"/>
                <a:gd name="connsiteY213" fmla="*/ 36513 h 328613"/>
                <a:gd name="connsiteX214" fmla="*/ 66341 w 301625"/>
                <a:gd name="connsiteY214" fmla="*/ 49435 h 328613"/>
                <a:gd name="connsiteX215" fmla="*/ 65088 w 301625"/>
                <a:gd name="connsiteY215" fmla="*/ 50727 h 328613"/>
                <a:gd name="connsiteX216" fmla="*/ 65088 w 301625"/>
                <a:gd name="connsiteY216" fmla="*/ 89492 h 328613"/>
                <a:gd name="connsiteX217" fmla="*/ 66341 w 301625"/>
                <a:gd name="connsiteY217" fmla="*/ 92076 h 328613"/>
                <a:gd name="connsiteX218" fmla="*/ 67595 w 301625"/>
                <a:gd name="connsiteY218" fmla="*/ 92076 h 328613"/>
                <a:gd name="connsiteX219" fmla="*/ 87648 w 301625"/>
                <a:gd name="connsiteY219" fmla="*/ 81739 h 328613"/>
                <a:gd name="connsiteX220" fmla="*/ 88901 w 301625"/>
                <a:gd name="connsiteY220" fmla="*/ 80447 h 328613"/>
                <a:gd name="connsiteX221" fmla="*/ 88901 w 301625"/>
                <a:gd name="connsiteY221" fmla="*/ 37805 h 328613"/>
                <a:gd name="connsiteX222" fmla="*/ 87648 w 301625"/>
                <a:gd name="connsiteY222" fmla="*/ 36513 h 328613"/>
                <a:gd name="connsiteX223" fmla="*/ 86394 w 301625"/>
                <a:gd name="connsiteY223" fmla="*/ 36513 h 328613"/>
                <a:gd name="connsiteX224" fmla="*/ 114300 w 301625"/>
                <a:gd name="connsiteY224" fmla="*/ 33338 h 328613"/>
                <a:gd name="connsiteX225" fmla="*/ 114300 w 301625"/>
                <a:gd name="connsiteY225" fmla="*/ 34637 h 328613"/>
                <a:gd name="connsiteX226" fmla="*/ 114300 w 301625"/>
                <a:gd name="connsiteY226" fmla="*/ 78798 h 328613"/>
                <a:gd name="connsiteX227" fmla="*/ 115593 w 301625"/>
                <a:gd name="connsiteY227" fmla="*/ 80097 h 328613"/>
                <a:gd name="connsiteX228" fmla="*/ 146638 w 301625"/>
                <a:gd name="connsiteY228" fmla="*/ 90488 h 328613"/>
                <a:gd name="connsiteX229" fmla="*/ 147931 w 301625"/>
                <a:gd name="connsiteY229" fmla="*/ 90488 h 328613"/>
                <a:gd name="connsiteX230" fmla="*/ 149225 w 301625"/>
                <a:gd name="connsiteY230" fmla="*/ 90488 h 328613"/>
                <a:gd name="connsiteX231" fmla="*/ 149225 w 301625"/>
                <a:gd name="connsiteY231" fmla="*/ 87890 h 328613"/>
                <a:gd name="connsiteX232" fmla="*/ 149225 w 301625"/>
                <a:gd name="connsiteY232" fmla="*/ 48924 h 328613"/>
                <a:gd name="connsiteX233" fmla="*/ 147931 w 301625"/>
                <a:gd name="connsiteY233" fmla="*/ 47625 h 328613"/>
                <a:gd name="connsiteX234" fmla="*/ 116887 w 301625"/>
                <a:gd name="connsiteY234" fmla="*/ 33338 h 328613"/>
                <a:gd name="connsiteX235" fmla="*/ 114300 w 301625"/>
                <a:gd name="connsiteY235" fmla="*/ 33338 h 328613"/>
                <a:gd name="connsiteX236" fmla="*/ 103562 w 301625"/>
                <a:gd name="connsiteY236" fmla="*/ 0 h 328613"/>
                <a:gd name="connsiteX237" fmla="*/ 106151 w 301625"/>
                <a:gd name="connsiteY237" fmla="*/ 0 h 328613"/>
                <a:gd name="connsiteX238" fmla="*/ 243371 w 301625"/>
                <a:gd name="connsiteY238" fmla="*/ 68840 h 328613"/>
                <a:gd name="connsiteX239" fmla="*/ 245960 w 301625"/>
                <a:gd name="connsiteY239" fmla="*/ 74035 h 328613"/>
                <a:gd name="connsiteX240" fmla="*/ 245960 w 301625"/>
                <a:gd name="connsiteY240" fmla="*/ 111702 h 328613"/>
                <a:gd name="connsiteX241" fmla="*/ 297741 w 301625"/>
                <a:gd name="connsiteY241" fmla="*/ 127289 h 328613"/>
                <a:gd name="connsiteX242" fmla="*/ 301625 w 301625"/>
                <a:gd name="connsiteY242" fmla="*/ 132484 h 328613"/>
                <a:gd name="connsiteX243" fmla="*/ 301625 w 301625"/>
                <a:gd name="connsiteY243" fmla="*/ 249382 h 328613"/>
                <a:gd name="connsiteX244" fmla="*/ 297741 w 301625"/>
                <a:gd name="connsiteY244" fmla="*/ 255877 h 328613"/>
                <a:gd name="connsiteX245" fmla="*/ 243371 w 301625"/>
                <a:gd name="connsiteY245" fmla="*/ 276658 h 328613"/>
                <a:gd name="connsiteX246" fmla="*/ 104857 w 301625"/>
                <a:gd name="connsiteY246" fmla="*/ 328613 h 328613"/>
                <a:gd name="connsiteX247" fmla="*/ 103562 w 301625"/>
                <a:gd name="connsiteY247" fmla="*/ 328613 h 328613"/>
                <a:gd name="connsiteX248" fmla="*/ 100973 w 301625"/>
                <a:gd name="connsiteY248" fmla="*/ 328613 h 328613"/>
                <a:gd name="connsiteX249" fmla="*/ 2589 w 301625"/>
                <a:gd name="connsiteY249" fmla="*/ 274061 h 328613"/>
                <a:gd name="connsiteX250" fmla="*/ 0 w 301625"/>
                <a:gd name="connsiteY250" fmla="*/ 268865 h 328613"/>
                <a:gd name="connsiteX251" fmla="*/ 0 w 301625"/>
                <a:gd name="connsiteY251" fmla="*/ 75334 h 328613"/>
                <a:gd name="connsiteX252" fmla="*/ 2589 w 301625"/>
                <a:gd name="connsiteY252" fmla="*/ 71438 h 328613"/>
                <a:gd name="connsiteX253" fmla="*/ 99679 w 301625"/>
                <a:gd name="connsiteY253" fmla="*/ 1299 h 328613"/>
                <a:gd name="connsiteX254" fmla="*/ 103562 w 301625"/>
                <a:gd name="connsiteY254"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01625" h="328613">
                  <a:moveTo>
                    <a:pt x="175170" y="203200"/>
                  </a:moveTo>
                  <a:cubicBezTo>
                    <a:pt x="175170" y="203200"/>
                    <a:pt x="175170" y="203200"/>
                    <a:pt x="133078" y="207076"/>
                  </a:cubicBezTo>
                  <a:cubicBezTo>
                    <a:pt x="131763" y="207076"/>
                    <a:pt x="131763" y="207076"/>
                    <a:pt x="131763" y="208369"/>
                  </a:cubicBezTo>
                  <a:cubicBezTo>
                    <a:pt x="131763" y="208369"/>
                    <a:pt x="131763" y="208369"/>
                    <a:pt x="131763" y="311741"/>
                  </a:cubicBezTo>
                  <a:cubicBezTo>
                    <a:pt x="131763" y="313033"/>
                    <a:pt x="131763" y="313033"/>
                    <a:pt x="131763" y="313033"/>
                  </a:cubicBezTo>
                  <a:cubicBezTo>
                    <a:pt x="131763" y="313033"/>
                    <a:pt x="133078" y="314325"/>
                    <a:pt x="133078" y="314325"/>
                  </a:cubicBezTo>
                  <a:cubicBezTo>
                    <a:pt x="133078" y="314325"/>
                    <a:pt x="133078" y="314325"/>
                    <a:pt x="134394" y="313033"/>
                  </a:cubicBezTo>
                  <a:cubicBezTo>
                    <a:pt x="134394" y="313033"/>
                    <a:pt x="134394" y="313033"/>
                    <a:pt x="176486" y="297527"/>
                  </a:cubicBezTo>
                  <a:cubicBezTo>
                    <a:pt x="176486" y="297527"/>
                    <a:pt x="177801" y="296235"/>
                    <a:pt x="177801" y="296235"/>
                  </a:cubicBezTo>
                  <a:lnTo>
                    <a:pt x="177801" y="205784"/>
                  </a:lnTo>
                  <a:cubicBezTo>
                    <a:pt x="177801" y="204492"/>
                    <a:pt x="176486" y="204492"/>
                    <a:pt x="176486" y="204492"/>
                  </a:cubicBezTo>
                  <a:cubicBezTo>
                    <a:pt x="176486" y="204492"/>
                    <a:pt x="175170" y="203200"/>
                    <a:pt x="175170" y="203200"/>
                  </a:cubicBezTo>
                  <a:close/>
                  <a:moveTo>
                    <a:pt x="67595" y="203200"/>
                  </a:moveTo>
                  <a:cubicBezTo>
                    <a:pt x="66341" y="203200"/>
                    <a:pt x="66341" y="203200"/>
                    <a:pt x="66341" y="204495"/>
                  </a:cubicBezTo>
                  <a:cubicBezTo>
                    <a:pt x="65088" y="204495"/>
                    <a:pt x="65088" y="204495"/>
                    <a:pt x="65088" y="205790"/>
                  </a:cubicBezTo>
                  <a:cubicBezTo>
                    <a:pt x="65088" y="205790"/>
                    <a:pt x="65088" y="205790"/>
                    <a:pt x="65088" y="244643"/>
                  </a:cubicBezTo>
                  <a:cubicBezTo>
                    <a:pt x="65088" y="244643"/>
                    <a:pt x="66341" y="245938"/>
                    <a:pt x="66341" y="245938"/>
                  </a:cubicBezTo>
                  <a:cubicBezTo>
                    <a:pt x="68848" y="247233"/>
                    <a:pt x="82634" y="252413"/>
                    <a:pt x="86394" y="252413"/>
                  </a:cubicBezTo>
                  <a:cubicBezTo>
                    <a:pt x="87648" y="252413"/>
                    <a:pt x="87648" y="252413"/>
                    <a:pt x="88901" y="251118"/>
                  </a:cubicBezTo>
                  <a:cubicBezTo>
                    <a:pt x="88901" y="251118"/>
                    <a:pt x="88901" y="251118"/>
                    <a:pt x="88901" y="249823"/>
                  </a:cubicBezTo>
                  <a:cubicBezTo>
                    <a:pt x="88901" y="248528"/>
                    <a:pt x="88901" y="208380"/>
                    <a:pt x="88901" y="207085"/>
                  </a:cubicBezTo>
                  <a:cubicBezTo>
                    <a:pt x="88901" y="207085"/>
                    <a:pt x="88901" y="205790"/>
                    <a:pt x="87648" y="205790"/>
                  </a:cubicBezTo>
                  <a:cubicBezTo>
                    <a:pt x="87648" y="205790"/>
                    <a:pt x="87648" y="205790"/>
                    <a:pt x="67595" y="203200"/>
                  </a:cubicBezTo>
                  <a:close/>
                  <a:moveTo>
                    <a:pt x="33111" y="201613"/>
                  </a:moveTo>
                  <a:cubicBezTo>
                    <a:pt x="31750" y="202893"/>
                    <a:pt x="31750" y="202893"/>
                    <a:pt x="31750" y="202893"/>
                  </a:cubicBezTo>
                  <a:cubicBezTo>
                    <a:pt x="31750" y="202893"/>
                    <a:pt x="31750" y="202893"/>
                    <a:pt x="31750" y="236180"/>
                  </a:cubicBezTo>
                  <a:cubicBezTo>
                    <a:pt x="31750" y="236180"/>
                    <a:pt x="31750" y="237460"/>
                    <a:pt x="33111" y="237460"/>
                  </a:cubicBezTo>
                  <a:cubicBezTo>
                    <a:pt x="33111" y="237460"/>
                    <a:pt x="33111" y="237460"/>
                    <a:pt x="49439" y="241301"/>
                  </a:cubicBezTo>
                  <a:cubicBezTo>
                    <a:pt x="49439" y="241301"/>
                    <a:pt x="50800" y="241301"/>
                    <a:pt x="50800" y="241301"/>
                  </a:cubicBezTo>
                  <a:cubicBezTo>
                    <a:pt x="50800" y="241301"/>
                    <a:pt x="50800" y="240021"/>
                    <a:pt x="50800" y="240021"/>
                  </a:cubicBezTo>
                  <a:lnTo>
                    <a:pt x="50800" y="205454"/>
                  </a:lnTo>
                  <a:cubicBezTo>
                    <a:pt x="50800" y="204174"/>
                    <a:pt x="50800" y="202893"/>
                    <a:pt x="49439" y="202893"/>
                  </a:cubicBezTo>
                  <a:cubicBezTo>
                    <a:pt x="49439" y="202893"/>
                    <a:pt x="49439" y="202893"/>
                    <a:pt x="34471" y="201613"/>
                  </a:cubicBezTo>
                  <a:cubicBezTo>
                    <a:pt x="33111" y="201613"/>
                    <a:pt x="33111" y="201613"/>
                    <a:pt x="33111" y="201613"/>
                  </a:cubicBezTo>
                  <a:close/>
                  <a:moveTo>
                    <a:pt x="225690" y="200025"/>
                  </a:moveTo>
                  <a:cubicBezTo>
                    <a:pt x="225690" y="200025"/>
                    <a:pt x="225690" y="200025"/>
                    <a:pt x="196586" y="201313"/>
                  </a:cubicBezTo>
                  <a:cubicBezTo>
                    <a:pt x="196586" y="201313"/>
                    <a:pt x="195263" y="202602"/>
                    <a:pt x="195263" y="203890"/>
                  </a:cubicBezTo>
                  <a:cubicBezTo>
                    <a:pt x="195263" y="203890"/>
                    <a:pt x="195263" y="203890"/>
                    <a:pt x="195263" y="286348"/>
                  </a:cubicBezTo>
                  <a:cubicBezTo>
                    <a:pt x="195263" y="287637"/>
                    <a:pt x="195263" y="287637"/>
                    <a:pt x="196586" y="287637"/>
                  </a:cubicBezTo>
                  <a:cubicBezTo>
                    <a:pt x="196586" y="288925"/>
                    <a:pt x="196586" y="288925"/>
                    <a:pt x="196586" y="288925"/>
                  </a:cubicBezTo>
                  <a:cubicBezTo>
                    <a:pt x="197909" y="288925"/>
                    <a:pt x="197909" y="288925"/>
                    <a:pt x="197909" y="288925"/>
                  </a:cubicBezTo>
                  <a:cubicBezTo>
                    <a:pt x="197909" y="288925"/>
                    <a:pt x="197909" y="288925"/>
                    <a:pt x="225690" y="278618"/>
                  </a:cubicBezTo>
                  <a:cubicBezTo>
                    <a:pt x="227013" y="277329"/>
                    <a:pt x="227013" y="277329"/>
                    <a:pt x="227013" y="276041"/>
                  </a:cubicBezTo>
                  <a:lnTo>
                    <a:pt x="227013" y="201313"/>
                  </a:lnTo>
                  <a:cubicBezTo>
                    <a:pt x="227013" y="201313"/>
                    <a:pt x="227013" y="200025"/>
                    <a:pt x="227013" y="200025"/>
                  </a:cubicBezTo>
                  <a:cubicBezTo>
                    <a:pt x="227013" y="200025"/>
                    <a:pt x="225690" y="200025"/>
                    <a:pt x="225690" y="200025"/>
                  </a:cubicBezTo>
                  <a:close/>
                  <a:moveTo>
                    <a:pt x="10824" y="198438"/>
                  </a:moveTo>
                  <a:cubicBezTo>
                    <a:pt x="10824" y="198438"/>
                    <a:pt x="9525" y="198438"/>
                    <a:pt x="9525" y="199732"/>
                  </a:cubicBezTo>
                  <a:cubicBezTo>
                    <a:pt x="9525" y="199732"/>
                    <a:pt x="9525" y="199732"/>
                    <a:pt x="9525" y="201025"/>
                  </a:cubicBezTo>
                  <a:cubicBezTo>
                    <a:pt x="9525" y="201025"/>
                    <a:pt x="9525" y="201025"/>
                    <a:pt x="9525" y="229482"/>
                  </a:cubicBezTo>
                  <a:cubicBezTo>
                    <a:pt x="9525" y="229482"/>
                    <a:pt x="9525" y="230776"/>
                    <a:pt x="10824" y="230776"/>
                  </a:cubicBezTo>
                  <a:cubicBezTo>
                    <a:pt x="10824" y="230776"/>
                    <a:pt x="10824" y="230776"/>
                    <a:pt x="21215" y="233363"/>
                  </a:cubicBezTo>
                  <a:cubicBezTo>
                    <a:pt x="21215" y="233363"/>
                    <a:pt x="21215" y="233363"/>
                    <a:pt x="22514" y="233363"/>
                  </a:cubicBezTo>
                  <a:cubicBezTo>
                    <a:pt x="23813" y="233363"/>
                    <a:pt x="23813" y="232070"/>
                    <a:pt x="23813" y="232070"/>
                  </a:cubicBezTo>
                  <a:lnTo>
                    <a:pt x="23813" y="201025"/>
                  </a:lnTo>
                  <a:cubicBezTo>
                    <a:pt x="23813" y="201025"/>
                    <a:pt x="23813" y="199732"/>
                    <a:pt x="22514" y="199732"/>
                  </a:cubicBezTo>
                  <a:cubicBezTo>
                    <a:pt x="22514" y="199732"/>
                    <a:pt x="22514" y="199732"/>
                    <a:pt x="10824" y="198438"/>
                  </a:cubicBezTo>
                  <a:close/>
                  <a:moveTo>
                    <a:pt x="277495" y="196850"/>
                  </a:moveTo>
                  <a:cubicBezTo>
                    <a:pt x="276225" y="196850"/>
                    <a:pt x="276225" y="198135"/>
                    <a:pt x="276225" y="198135"/>
                  </a:cubicBezTo>
                  <a:cubicBezTo>
                    <a:pt x="276225" y="198135"/>
                    <a:pt x="276225" y="198135"/>
                    <a:pt x="276225" y="222553"/>
                  </a:cubicBezTo>
                  <a:cubicBezTo>
                    <a:pt x="276225" y="222553"/>
                    <a:pt x="276225" y="223838"/>
                    <a:pt x="276225" y="223838"/>
                  </a:cubicBezTo>
                  <a:cubicBezTo>
                    <a:pt x="276225" y="223838"/>
                    <a:pt x="277495" y="223838"/>
                    <a:pt x="277495" y="223838"/>
                  </a:cubicBezTo>
                  <a:cubicBezTo>
                    <a:pt x="277495" y="223838"/>
                    <a:pt x="277495" y="223838"/>
                    <a:pt x="287655" y="222553"/>
                  </a:cubicBezTo>
                  <a:cubicBezTo>
                    <a:pt x="288925" y="221268"/>
                    <a:pt x="288925" y="221268"/>
                    <a:pt x="288925" y="219983"/>
                  </a:cubicBezTo>
                  <a:lnTo>
                    <a:pt x="288925" y="198135"/>
                  </a:lnTo>
                  <a:cubicBezTo>
                    <a:pt x="288925" y="198135"/>
                    <a:pt x="288925" y="196850"/>
                    <a:pt x="288925" y="196850"/>
                  </a:cubicBezTo>
                  <a:cubicBezTo>
                    <a:pt x="287655" y="196850"/>
                    <a:pt x="287655" y="196850"/>
                    <a:pt x="287655" y="196850"/>
                  </a:cubicBezTo>
                  <a:cubicBezTo>
                    <a:pt x="287655" y="196850"/>
                    <a:pt x="287655" y="196850"/>
                    <a:pt x="277495" y="196850"/>
                  </a:cubicBezTo>
                  <a:close/>
                  <a:moveTo>
                    <a:pt x="253736" y="196850"/>
                  </a:moveTo>
                  <a:cubicBezTo>
                    <a:pt x="253736" y="196850"/>
                    <a:pt x="252413" y="198173"/>
                    <a:pt x="252413" y="199496"/>
                  </a:cubicBezTo>
                  <a:cubicBezTo>
                    <a:pt x="252413" y="199496"/>
                    <a:pt x="252413" y="199496"/>
                    <a:pt x="252413" y="225954"/>
                  </a:cubicBezTo>
                  <a:cubicBezTo>
                    <a:pt x="252413" y="225954"/>
                    <a:pt x="252413" y="227277"/>
                    <a:pt x="253736" y="227277"/>
                  </a:cubicBezTo>
                  <a:cubicBezTo>
                    <a:pt x="253736" y="227277"/>
                    <a:pt x="253736" y="228600"/>
                    <a:pt x="255059" y="228600"/>
                  </a:cubicBezTo>
                  <a:cubicBezTo>
                    <a:pt x="255059" y="228600"/>
                    <a:pt x="255059" y="228600"/>
                    <a:pt x="255059" y="227277"/>
                  </a:cubicBezTo>
                  <a:cubicBezTo>
                    <a:pt x="255059" y="227277"/>
                    <a:pt x="255059" y="227277"/>
                    <a:pt x="266965" y="225954"/>
                  </a:cubicBezTo>
                  <a:cubicBezTo>
                    <a:pt x="268288" y="225954"/>
                    <a:pt x="268288" y="224631"/>
                    <a:pt x="268288" y="223308"/>
                  </a:cubicBezTo>
                  <a:lnTo>
                    <a:pt x="268288" y="198173"/>
                  </a:lnTo>
                  <a:cubicBezTo>
                    <a:pt x="268288" y="198173"/>
                    <a:pt x="268288" y="196850"/>
                    <a:pt x="268288" y="196850"/>
                  </a:cubicBezTo>
                  <a:cubicBezTo>
                    <a:pt x="268288" y="196850"/>
                    <a:pt x="266965" y="196850"/>
                    <a:pt x="266965" y="196850"/>
                  </a:cubicBezTo>
                  <a:cubicBezTo>
                    <a:pt x="266965" y="196850"/>
                    <a:pt x="266965" y="196850"/>
                    <a:pt x="253736" y="196850"/>
                  </a:cubicBezTo>
                  <a:close/>
                  <a:moveTo>
                    <a:pt x="276225" y="149225"/>
                  </a:moveTo>
                  <a:cubicBezTo>
                    <a:pt x="276225" y="150510"/>
                    <a:pt x="276225" y="150510"/>
                    <a:pt x="276225" y="150510"/>
                  </a:cubicBezTo>
                  <a:cubicBezTo>
                    <a:pt x="276225" y="150510"/>
                    <a:pt x="276225" y="150510"/>
                    <a:pt x="276225" y="173643"/>
                  </a:cubicBezTo>
                  <a:cubicBezTo>
                    <a:pt x="276225" y="174928"/>
                    <a:pt x="276225" y="176213"/>
                    <a:pt x="277495" y="176213"/>
                  </a:cubicBezTo>
                  <a:cubicBezTo>
                    <a:pt x="277495" y="176213"/>
                    <a:pt x="277495" y="176213"/>
                    <a:pt x="287655" y="176213"/>
                  </a:cubicBezTo>
                  <a:cubicBezTo>
                    <a:pt x="287655" y="176213"/>
                    <a:pt x="287655" y="176213"/>
                    <a:pt x="288925" y="176213"/>
                  </a:cubicBezTo>
                  <a:cubicBezTo>
                    <a:pt x="288925" y="176213"/>
                    <a:pt x="288925" y="174928"/>
                    <a:pt x="288925" y="174928"/>
                  </a:cubicBezTo>
                  <a:lnTo>
                    <a:pt x="288925" y="153080"/>
                  </a:lnTo>
                  <a:cubicBezTo>
                    <a:pt x="288925" y="151795"/>
                    <a:pt x="288925" y="150510"/>
                    <a:pt x="287655" y="150510"/>
                  </a:cubicBezTo>
                  <a:cubicBezTo>
                    <a:pt x="287655" y="150510"/>
                    <a:pt x="287655" y="150510"/>
                    <a:pt x="277495" y="149225"/>
                  </a:cubicBezTo>
                  <a:cubicBezTo>
                    <a:pt x="277495" y="149225"/>
                    <a:pt x="277495" y="149225"/>
                    <a:pt x="276225" y="149225"/>
                  </a:cubicBezTo>
                  <a:close/>
                  <a:moveTo>
                    <a:pt x="253736" y="145720"/>
                  </a:moveTo>
                  <a:cubicBezTo>
                    <a:pt x="252413" y="145720"/>
                    <a:pt x="252413" y="146977"/>
                    <a:pt x="252413" y="146977"/>
                  </a:cubicBezTo>
                  <a:cubicBezTo>
                    <a:pt x="252413" y="146977"/>
                    <a:pt x="252413" y="146977"/>
                    <a:pt x="252413" y="172112"/>
                  </a:cubicBezTo>
                  <a:cubicBezTo>
                    <a:pt x="252413" y="173369"/>
                    <a:pt x="253736" y="174626"/>
                    <a:pt x="253736" y="174626"/>
                  </a:cubicBezTo>
                  <a:cubicBezTo>
                    <a:pt x="253736" y="174626"/>
                    <a:pt x="253736" y="174626"/>
                    <a:pt x="266965" y="174626"/>
                  </a:cubicBezTo>
                  <a:cubicBezTo>
                    <a:pt x="266965" y="174626"/>
                    <a:pt x="268288" y="174626"/>
                    <a:pt x="268288" y="174626"/>
                  </a:cubicBezTo>
                  <a:cubicBezTo>
                    <a:pt x="268288" y="174626"/>
                    <a:pt x="268288" y="173369"/>
                    <a:pt x="268288" y="173369"/>
                  </a:cubicBezTo>
                  <a:lnTo>
                    <a:pt x="268288" y="149490"/>
                  </a:lnTo>
                  <a:cubicBezTo>
                    <a:pt x="268288" y="148233"/>
                    <a:pt x="268288" y="146977"/>
                    <a:pt x="266965" y="146977"/>
                  </a:cubicBezTo>
                  <a:cubicBezTo>
                    <a:pt x="266965" y="146977"/>
                    <a:pt x="266965" y="146977"/>
                    <a:pt x="255059" y="145720"/>
                  </a:cubicBezTo>
                  <a:cubicBezTo>
                    <a:pt x="253736" y="144463"/>
                    <a:pt x="253736" y="145720"/>
                    <a:pt x="253736" y="145720"/>
                  </a:cubicBezTo>
                  <a:close/>
                  <a:moveTo>
                    <a:pt x="21215" y="139700"/>
                  </a:moveTo>
                  <a:cubicBezTo>
                    <a:pt x="21215" y="139700"/>
                    <a:pt x="21215" y="139700"/>
                    <a:pt x="10824" y="142287"/>
                  </a:cubicBezTo>
                  <a:cubicBezTo>
                    <a:pt x="9525" y="142287"/>
                    <a:pt x="9525" y="143581"/>
                    <a:pt x="9525" y="144874"/>
                  </a:cubicBezTo>
                  <a:cubicBezTo>
                    <a:pt x="9525" y="144874"/>
                    <a:pt x="9525" y="144874"/>
                    <a:pt x="9525" y="173332"/>
                  </a:cubicBezTo>
                  <a:cubicBezTo>
                    <a:pt x="9525" y="173332"/>
                    <a:pt x="9525" y="173332"/>
                    <a:pt x="9525" y="174625"/>
                  </a:cubicBezTo>
                  <a:cubicBezTo>
                    <a:pt x="9525" y="174625"/>
                    <a:pt x="10824" y="174625"/>
                    <a:pt x="10824" y="174625"/>
                  </a:cubicBezTo>
                  <a:cubicBezTo>
                    <a:pt x="10824" y="174625"/>
                    <a:pt x="10824" y="174625"/>
                    <a:pt x="22514" y="173332"/>
                  </a:cubicBezTo>
                  <a:cubicBezTo>
                    <a:pt x="22514" y="173332"/>
                    <a:pt x="23813" y="173332"/>
                    <a:pt x="23813" y="172038"/>
                  </a:cubicBezTo>
                  <a:lnTo>
                    <a:pt x="23813" y="140993"/>
                  </a:lnTo>
                  <a:cubicBezTo>
                    <a:pt x="23813" y="140993"/>
                    <a:pt x="23813" y="139700"/>
                    <a:pt x="23813" y="139700"/>
                  </a:cubicBezTo>
                  <a:cubicBezTo>
                    <a:pt x="22514" y="139700"/>
                    <a:pt x="22514" y="139700"/>
                    <a:pt x="21215" y="139700"/>
                  </a:cubicBezTo>
                  <a:close/>
                  <a:moveTo>
                    <a:pt x="216893" y="138113"/>
                  </a:moveTo>
                  <a:cubicBezTo>
                    <a:pt x="215603" y="138113"/>
                    <a:pt x="215603" y="138113"/>
                    <a:pt x="214313" y="139417"/>
                  </a:cubicBezTo>
                  <a:cubicBezTo>
                    <a:pt x="214313" y="139417"/>
                    <a:pt x="214313" y="139417"/>
                    <a:pt x="214313" y="140721"/>
                  </a:cubicBezTo>
                  <a:cubicBezTo>
                    <a:pt x="214313" y="140721"/>
                    <a:pt x="214313" y="140721"/>
                    <a:pt x="214313" y="172018"/>
                  </a:cubicBezTo>
                  <a:cubicBezTo>
                    <a:pt x="214313" y="172018"/>
                    <a:pt x="214313" y="173322"/>
                    <a:pt x="215603" y="173322"/>
                  </a:cubicBezTo>
                  <a:cubicBezTo>
                    <a:pt x="215603" y="173322"/>
                    <a:pt x="215603" y="173322"/>
                    <a:pt x="232371" y="174626"/>
                  </a:cubicBezTo>
                  <a:cubicBezTo>
                    <a:pt x="233661" y="174626"/>
                    <a:pt x="233661" y="174626"/>
                    <a:pt x="233661" y="173322"/>
                  </a:cubicBezTo>
                  <a:cubicBezTo>
                    <a:pt x="233661" y="173322"/>
                    <a:pt x="234951" y="173322"/>
                    <a:pt x="234951" y="172018"/>
                  </a:cubicBezTo>
                  <a:lnTo>
                    <a:pt x="234951" y="143329"/>
                  </a:lnTo>
                  <a:cubicBezTo>
                    <a:pt x="234951" y="142025"/>
                    <a:pt x="233661" y="142025"/>
                    <a:pt x="232371" y="142025"/>
                  </a:cubicBezTo>
                  <a:cubicBezTo>
                    <a:pt x="232371" y="142025"/>
                    <a:pt x="232371" y="142025"/>
                    <a:pt x="216893" y="138113"/>
                  </a:cubicBezTo>
                  <a:close/>
                  <a:moveTo>
                    <a:pt x="49439" y="131763"/>
                  </a:moveTo>
                  <a:cubicBezTo>
                    <a:pt x="49439" y="131763"/>
                    <a:pt x="49439" y="131763"/>
                    <a:pt x="33111" y="135632"/>
                  </a:cubicBezTo>
                  <a:cubicBezTo>
                    <a:pt x="31750" y="136922"/>
                    <a:pt x="31750" y="136922"/>
                    <a:pt x="31750" y="138212"/>
                  </a:cubicBezTo>
                  <a:cubicBezTo>
                    <a:pt x="31750" y="138212"/>
                    <a:pt x="31750" y="138212"/>
                    <a:pt x="31750" y="170458"/>
                  </a:cubicBezTo>
                  <a:cubicBezTo>
                    <a:pt x="31750" y="170458"/>
                    <a:pt x="31750" y="171748"/>
                    <a:pt x="33111" y="171748"/>
                  </a:cubicBezTo>
                  <a:cubicBezTo>
                    <a:pt x="33111" y="171748"/>
                    <a:pt x="33111" y="173038"/>
                    <a:pt x="34471" y="173038"/>
                  </a:cubicBezTo>
                  <a:cubicBezTo>
                    <a:pt x="34471" y="173038"/>
                    <a:pt x="34471" y="173038"/>
                    <a:pt x="49439" y="171748"/>
                  </a:cubicBezTo>
                  <a:cubicBezTo>
                    <a:pt x="50800" y="171748"/>
                    <a:pt x="50800" y="170458"/>
                    <a:pt x="50800" y="169169"/>
                  </a:cubicBezTo>
                  <a:lnTo>
                    <a:pt x="50800" y="134343"/>
                  </a:lnTo>
                  <a:cubicBezTo>
                    <a:pt x="50800" y="133053"/>
                    <a:pt x="50800" y="133053"/>
                    <a:pt x="50800" y="133053"/>
                  </a:cubicBezTo>
                  <a:cubicBezTo>
                    <a:pt x="50800" y="131763"/>
                    <a:pt x="49439" y="131763"/>
                    <a:pt x="49439" y="131763"/>
                  </a:cubicBezTo>
                  <a:close/>
                  <a:moveTo>
                    <a:pt x="174308" y="130175"/>
                  </a:moveTo>
                  <a:cubicBezTo>
                    <a:pt x="174308" y="130175"/>
                    <a:pt x="174308" y="130175"/>
                    <a:pt x="173038" y="131474"/>
                  </a:cubicBezTo>
                  <a:cubicBezTo>
                    <a:pt x="173038" y="131474"/>
                    <a:pt x="173038" y="131474"/>
                    <a:pt x="173038" y="132773"/>
                  </a:cubicBezTo>
                  <a:lnTo>
                    <a:pt x="173038" y="169141"/>
                  </a:lnTo>
                  <a:cubicBezTo>
                    <a:pt x="173038" y="170440"/>
                    <a:pt x="173038" y="170440"/>
                    <a:pt x="174308" y="170440"/>
                  </a:cubicBezTo>
                  <a:cubicBezTo>
                    <a:pt x="174308" y="170440"/>
                    <a:pt x="174308" y="170440"/>
                    <a:pt x="195898" y="173038"/>
                  </a:cubicBezTo>
                  <a:cubicBezTo>
                    <a:pt x="197168" y="173038"/>
                    <a:pt x="197168" y="171739"/>
                    <a:pt x="197168" y="171739"/>
                  </a:cubicBezTo>
                  <a:cubicBezTo>
                    <a:pt x="198438" y="171739"/>
                    <a:pt x="198438" y="170440"/>
                    <a:pt x="198438" y="170440"/>
                  </a:cubicBezTo>
                  <a:cubicBezTo>
                    <a:pt x="198438" y="170440"/>
                    <a:pt x="198438" y="170440"/>
                    <a:pt x="198438" y="136669"/>
                  </a:cubicBezTo>
                  <a:cubicBezTo>
                    <a:pt x="198438" y="135370"/>
                    <a:pt x="197168" y="135370"/>
                    <a:pt x="197168" y="135370"/>
                  </a:cubicBezTo>
                  <a:cubicBezTo>
                    <a:pt x="197168" y="135370"/>
                    <a:pt x="197168" y="135370"/>
                    <a:pt x="174308" y="130175"/>
                  </a:cubicBezTo>
                  <a:close/>
                  <a:moveTo>
                    <a:pt x="86394" y="120650"/>
                  </a:moveTo>
                  <a:cubicBezTo>
                    <a:pt x="86394" y="120650"/>
                    <a:pt x="86394" y="120650"/>
                    <a:pt x="66341" y="127086"/>
                  </a:cubicBezTo>
                  <a:cubicBezTo>
                    <a:pt x="66341" y="127086"/>
                    <a:pt x="65088" y="127086"/>
                    <a:pt x="65088" y="128373"/>
                  </a:cubicBezTo>
                  <a:cubicBezTo>
                    <a:pt x="65088" y="128373"/>
                    <a:pt x="65088" y="128373"/>
                    <a:pt x="65088" y="166988"/>
                  </a:cubicBezTo>
                  <a:cubicBezTo>
                    <a:pt x="65088" y="166988"/>
                    <a:pt x="65088" y="168275"/>
                    <a:pt x="66341" y="168275"/>
                  </a:cubicBezTo>
                  <a:cubicBezTo>
                    <a:pt x="66341" y="168275"/>
                    <a:pt x="66341" y="168275"/>
                    <a:pt x="67595" y="168275"/>
                  </a:cubicBezTo>
                  <a:cubicBezTo>
                    <a:pt x="67595" y="168275"/>
                    <a:pt x="67595" y="168275"/>
                    <a:pt x="87648" y="166988"/>
                  </a:cubicBezTo>
                  <a:cubicBezTo>
                    <a:pt x="88901" y="166988"/>
                    <a:pt x="88901" y="165701"/>
                    <a:pt x="88901" y="165701"/>
                  </a:cubicBezTo>
                  <a:lnTo>
                    <a:pt x="88901" y="123224"/>
                  </a:lnTo>
                  <a:cubicBezTo>
                    <a:pt x="88901" y="121937"/>
                    <a:pt x="88901" y="121937"/>
                    <a:pt x="88901" y="121937"/>
                  </a:cubicBezTo>
                  <a:cubicBezTo>
                    <a:pt x="87648" y="120650"/>
                    <a:pt x="87648" y="120650"/>
                    <a:pt x="86394" y="120650"/>
                  </a:cubicBezTo>
                  <a:close/>
                  <a:moveTo>
                    <a:pt x="114300" y="119063"/>
                  </a:moveTo>
                  <a:cubicBezTo>
                    <a:pt x="114300" y="120358"/>
                    <a:pt x="114300" y="120358"/>
                    <a:pt x="114300" y="121653"/>
                  </a:cubicBezTo>
                  <a:cubicBezTo>
                    <a:pt x="114300" y="121653"/>
                    <a:pt x="114300" y="121653"/>
                    <a:pt x="114300" y="164391"/>
                  </a:cubicBezTo>
                  <a:cubicBezTo>
                    <a:pt x="114300" y="165686"/>
                    <a:pt x="114300" y="166981"/>
                    <a:pt x="115593" y="166981"/>
                  </a:cubicBezTo>
                  <a:cubicBezTo>
                    <a:pt x="115593" y="166981"/>
                    <a:pt x="115593" y="166981"/>
                    <a:pt x="147931" y="168276"/>
                  </a:cubicBezTo>
                  <a:cubicBezTo>
                    <a:pt x="147931" y="168276"/>
                    <a:pt x="147931" y="168276"/>
                    <a:pt x="149225" y="168276"/>
                  </a:cubicBezTo>
                  <a:cubicBezTo>
                    <a:pt x="149225" y="166981"/>
                    <a:pt x="149225" y="166981"/>
                    <a:pt x="149225" y="166981"/>
                  </a:cubicBezTo>
                  <a:cubicBezTo>
                    <a:pt x="149225" y="166981"/>
                    <a:pt x="149225" y="166981"/>
                    <a:pt x="149225" y="126833"/>
                  </a:cubicBezTo>
                  <a:cubicBezTo>
                    <a:pt x="149225" y="125538"/>
                    <a:pt x="149225" y="125538"/>
                    <a:pt x="147931" y="125538"/>
                  </a:cubicBezTo>
                  <a:cubicBezTo>
                    <a:pt x="147931" y="125538"/>
                    <a:pt x="147931" y="125538"/>
                    <a:pt x="115593" y="119063"/>
                  </a:cubicBezTo>
                  <a:cubicBezTo>
                    <a:pt x="115593" y="119063"/>
                    <a:pt x="115593" y="119063"/>
                    <a:pt x="114300" y="119063"/>
                  </a:cubicBezTo>
                  <a:close/>
                  <a:moveTo>
                    <a:pt x="21215" y="77788"/>
                  </a:moveTo>
                  <a:cubicBezTo>
                    <a:pt x="21215" y="77788"/>
                    <a:pt x="21215" y="77788"/>
                    <a:pt x="9525" y="84403"/>
                  </a:cubicBezTo>
                  <a:cubicBezTo>
                    <a:pt x="9525" y="85726"/>
                    <a:pt x="9525" y="85726"/>
                    <a:pt x="9525" y="87049"/>
                  </a:cubicBezTo>
                  <a:cubicBezTo>
                    <a:pt x="9525" y="87049"/>
                    <a:pt x="9525" y="87049"/>
                    <a:pt x="9525" y="116153"/>
                  </a:cubicBezTo>
                  <a:cubicBezTo>
                    <a:pt x="9525" y="116153"/>
                    <a:pt x="9525" y="117476"/>
                    <a:pt x="9525" y="117476"/>
                  </a:cubicBezTo>
                  <a:cubicBezTo>
                    <a:pt x="9525" y="117476"/>
                    <a:pt x="10824" y="117476"/>
                    <a:pt x="10824" y="117476"/>
                  </a:cubicBezTo>
                  <a:cubicBezTo>
                    <a:pt x="10824" y="117476"/>
                    <a:pt x="10824" y="117476"/>
                    <a:pt x="12123" y="117476"/>
                  </a:cubicBezTo>
                  <a:cubicBezTo>
                    <a:pt x="12123" y="117476"/>
                    <a:pt x="12123" y="117476"/>
                    <a:pt x="22514" y="112184"/>
                  </a:cubicBezTo>
                  <a:cubicBezTo>
                    <a:pt x="23813" y="112184"/>
                    <a:pt x="23813" y="110861"/>
                    <a:pt x="23813" y="110861"/>
                  </a:cubicBezTo>
                  <a:lnTo>
                    <a:pt x="23813" y="79111"/>
                  </a:lnTo>
                  <a:cubicBezTo>
                    <a:pt x="23813" y="79111"/>
                    <a:pt x="23813" y="77788"/>
                    <a:pt x="22514" y="77788"/>
                  </a:cubicBezTo>
                  <a:cubicBezTo>
                    <a:pt x="22514" y="77788"/>
                    <a:pt x="21215" y="77788"/>
                    <a:pt x="21215" y="77788"/>
                  </a:cubicBezTo>
                  <a:close/>
                  <a:moveTo>
                    <a:pt x="215603" y="76200"/>
                  </a:moveTo>
                  <a:cubicBezTo>
                    <a:pt x="214313" y="77480"/>
                    <a:pt x="214313" y="77480"/>
                    <a:pt x="214313" y="78760"/>
                  </a:cubicBezTo>
                  <a:cubicBezTo>
                    <a:pt x="214313" y="78760"/>
                    <a:pt x="214313" y="78760"/>
                    <a:pt x="214313" y="109487"/>
                  </a:cubicBezTo>
                  <a:cubicBezTo>
                    <a:pt x="214313" y="109487"/>
                    <a:pt x="214313" y="110767"/>
                    <a:pt x="215603" y="110767"/>
                  </a:cubicBezTo>
                  <a:cubicBezTo>
                    <a:pt x="215603" y="110767"/>
                    <a:pt x="215603" y="110767"/>
                    <a:pt x="232371" y="115888"/>
                  </a:cubicBezTo>
                  <a:cubicBezTo>
                    <a:pt x="232371" y="115888"/>
                    <a:pt x="233661" y="115888"/>
                    <a:pt x="233661" y="115888"/>
                  </a:cubicBezTo>
                  <a:cubicBezTo>
                    <a:pt x="233661" y="115888"/>
                    <a:pt x="234951" y="114608"/>
                    <a:pt x="234951" y="114608"/>
                  </a:cubicBezTo>
                  <a:lnTo>
                    <a:pt x="234951" y="85162"/>
                  </a:lnTo>
                  <a:cubicBezTo>
                    <a:pt x="234951" y="85162"/>
                    <a:pt x="233661" y="83882"/>
                    <a:pt x="233661" y="83882"/>
                  </a:cubicBezTo>
                  <a:cubicBezTo>
                    <a:pt x="233661" y="83882"/>
                    <a:pt x="233661" y="83882"/>
                    <a:pt x="216893" y="76200"/>
                  </a:cubicBezTo>
                  <a:cubicBezTo>
                    <a:pt x="215603" y="76200"/>
                    <a:pt x="215603" y="76200"/>
                    <a:pt x="215603" y="76200"/>
                  </a:cubicBezTo>
                  <a:close/>
                  <a:moveTo>
                    <a:pt x="48079" y="61604"/>
                  </a:moveTo>
                  <a:cubicBezTo>
                    <a:pt x="48079" y="61604"/>
                    <a:pt x="48079" y="61604"/>
                    <a:pt x="33111" y="70556"/>
                  </a:cubicBezTo>
                  <a:cubicBezTo>
                    <a:pt x="31750" y="70556"/>
                    <a:pt x="31750" y="71834"/>
                    <a:pt x="31750" y="71834"/>
                  </a:cubicBezTo>
                  <a:cubicBezTo>
                    <a:pt x="31750" y="71834"/>
                    <a:pt x="31750" y="71834"/>
                    <a:pt x="31750" y="103805"/>
                  </a:cubicBezTo>
                  <a:cubicBezTo>
                    <a:pt x="31750" y="105084"/>
                    <a:pt x="31750" y="105084"/>
                    <a:pt x="33111" y="106363"/>
                  </a:cubicBezTo>
                  <a:cubicBezTo>
                    <a:pt x="33111" y="106363"/>
                    <a:pt x="33111" y="106363"/>
                    <a:pt x="34471" y="106363"/>
                  </a:cubicBezTo>
                  <a:cubicBezTo>
                    <a:pt x="34471" y="106363"/>
                    <a:pt x="34471" y="106363"/>
                    <a:pt x="50800" y="99969"/>
                  </a:cubicBezTo>
                  <a:cubicBezTo>
                    <a:pt x="50800" y="98690"/>
                    <a:pt x="50800" y="98690"/>
                    <a:pt x="50800" y="97411"/>
                  </a:cubicBezTo>
                  <a:lnTo>
                    <a:pt x="50800" y="62883"/>
                  </a:lnTo>
                  <a:cubicBezTo>
                    <a:pt x="50800" y="61604"/>
                    <a:pt x="50800" y="61604"/>
                    <a:pt x="50800" y="61604"/>
                  </a:cubicBezTo>
                  <a:cubicBezTo>
                    <a:pt x="49439" y="60325"/>
                    <a:pt x="49439" y="60325"/>
                    <a:pt x="48079" y="61604"/>
                  </a:cubicBezTo>
                  <a:close/>
                  <a:moveTo>
                    <a:pt x="175578" y="57150"/>
                  </a:moveTo>
                  <a:cubicBezTo>
                    <a:pt x="174308" y="57150"/>
                    <a:pt x="174308" y="57150"/>
                    <a:pt x="173038" y="58437"/>
                  </a:cubicBezTo>
                  <a:cubicBezTo>
                    <a:pt x="173038" y="58437"/>
                    <a:pt x="173038" y="58437"/>
                    <a:pt x="173038" y="59724"/>
                  </a:cubicBezTo>
                  <a:lnTo>
                    <a:pt x="173038" y="95765"/>
                  </a:lnTo>
                  <a:cubicBezTo>
                    <a:pt x="173038" y="95765"/>
                    <a:pt x="173038" y="97052"/>
                    <a:pt x="174308" y="97052"/>
                  </a:cubicBezTo>
                  <a:cubicBezTo>
                    <a:pt x="174308" y="97052"/>
                    <a:pt x="174308" y="97052"/>
                    <a:pt x="195898" y="104775"/>
                  </a:cubicBezTo>
                  <a:cubicBezTo>
                    <a:pt x="197168" y="104775"/>
                    <a:pt x="197168" y="103488"/>
                    <a:pt x="197168" y="103488"/>
                  </a:cubicBezTo>
                  <a:cubicBezTo>
                    <a:pt x="198438" y="103488"/>
                    <a:pt x="198438" y="103488"/>
                    <a:pt x="198438" y="102201"/>
                  </a:cubicBezTo>
                  <a:cubicBezTo>
                    <a:pt x="198438" y="102201"/>
                    <a:pt x="198438" y="102201"/>
                    <a:pt x="198438" y="68734"/>
                  </a:cubicBezTo>
                  <a:cubicBezTo>
                    <a:pt x="198438" y="68734"/>
                    <a:pt x="198438" y="67447"/>
                    <a:pt x="197168" y="67447"/>
                  </a:cubicBezTo>
                  <a:cubicBezTo>
                    <a:pt x="197168" y="67447"/>
                    <a:pt x="197168" y="67447"/>
                    <a:pt x="175578" y="57150"/>
                  </a:cubicBezTo>
                  <a:close/>
                  <a:moveTo>
                    <a:pt x="86394" y="36513"/>
                  </a:moveTo>
                  <a:cubicBezTo>
                    <a:pt x="86394" y="36513"/>
                    <a:pt x="86394" y="36513"/>
                    <a:pt x="66341" y="49435"/>
                  </a:cubicBezTo>
                  <a:cubicBezTo>
                    <a:pt x="65088" y="49435"/>
                    <a:pt x="65088" y="50727"/>
                    <a:pt x="65088" y="50727"/>
                  </a:cubicBezTo>
                  <a:cubicBezTo>
                    <a:pt x="65088" y="50727"/>
                    <a:pt x="65088" y="50727"/>
                    <a:pt x="65088" y="89492"/>
                  </a:cubicBezTo>
                  <a:cubicBezTo>
                    <a:pt x="65088" y="90784"/>
                    <a:pt x="65088" y="90784"/>
                    <a:pt x="66341" y="92076"/>
                  </a:cubicBezTo>
                  <a:cubicBezTo>
                    <a:pt x="66341" y="92076"/>
                    <a:pt x="66341" y="92076"/>
                    <a:pt x="67595" y="92076"/>
                  </a:cubicBezTo>
                  <a:cubicBezTo>
                    <a:pt x="67595" y="92076"/>
                    <a:pt x="67595" y="92076"/>
                    <a:pt x="87648" y="81739"/>
                  </a:cubicBezTo>
                  <a:cubicBezTo>
                    <a:pt x="88901" y="81739"/>
                    <a:pt x="88901" y="81739"/>
                    <a:pt x="88901" y="80447"/>
                  </a:cubicBezTo>
                  <a:lnTo>
                    <a:pt x="88901" y="37805"/>
                  </a:lnTo>
                  <a:cubicBezTo>
                    <a:pt x="88901" y="37805"/>
                    <a:pt x="88901" y="36513"/>
                    <a:pt x="87648" y="36513"/>
                  </a:cubicBezTo>
                  <a:cubicBezTo>
                    <a:pt x="87648" y="36513"/>
                    <a:pt x="86394" y="36513"/>
                    <a:pt x="86394" y="36513"/>
                  </a:cubicBezTo>
                  <a:close/>
                  <a:moveTo>
                    <a:pt x="114300" y="33338"/>
                  </a:moveTo>
                  <a:cubicBezTo>
                    <a:pt x="114300" y="33338"/>
                    <a:pt x="114300" y="34637"/>
                    <a:pt x="114300" y="34637"/>
                  </a:cubicBezTo>
                  <a:cubicBezTo>
                    <a:pt x="114300" y="34637"/>
                    <a:pt x="114300" y="34637"/>
                    <a:pt x="114300" y="78798"/>
                  </a:cubicBezTo>
                  <a:cubicBezTo>
                    <a:pt x="114300" y="80097"/>
                    <a:pt x="114300" y="80097"/>
                    <a:pt x="115593" y="80097"/>
                  </a:cubicBezTo>
                  <a:cubicBezTo>
                    <a:pt x="115593" y="80097"/>
                    <a:pt x="115593" y="80097"/>
                    <a:pt x="146638" y="90488"/>
                  </a:cubicBezTo>
                  <a:cubicBezTo>
                    <a:pt x="146638" y="90488"/>
                    <a:pt x="147931" y="90488"/>
                    <a:pt x="147931" y="90488"/>
                  </a:cubicBezTo>
                  <a:cubicBezTo>
                    <a:pt x="147931" y="90488"/>
                    <a:pt x="147931" y="90488"/>
                    <a:pt x="149225" y="90488"/>
                  </a:cubicBezTo>
                  <a:cubicBezTo>
                    <a:pt x="149225" y="89189"/>
                    <a:pt x="149225" y="89189"/>
                    <a:pt x="149225" y="87890"/>
                  </a:cubicBezTo>
                  <a:cubicBezTo>
                    <a:pt x="149225" y="87890"/>
                    <a:pt x="149225" y="87890"/>
                    <a:pt x="149225" y="48924"/>
                  </a:cubicBezTo>
                  <a:cubicBezTo>
                    <a:pt x="149225" y="47625"/>
                    <a:pt x="149225" y="47625"/>
                    <a:pt x="147931" y="47625"/>
                  </a:cubicBezTo>
                  <a:cubicBezTo>
                    <a:pt x="147931" y="47625"/>
                    <a:pt x="147931" y="47625"/>
                    <a:pt x="116887" y="33338"/>
                  </a:cubicBezTo>
                  <a:cubicBezTo>
                    <a:pt x="115593" y="33338"/>
                    <a:pt x="115593" y="33338"/>
                    <a:pt x="114300" y="33338"/>
                  </a:cubicBezTo>
                  <a:close/>
                  <a:moveTo>
                    <a:pt x="103562" y="0"/>
                  </a:moveTo>
                  <a:cubicBezTo>
                    <a:pt x="104857" y="0"/>
                    <a:pt x="106151" y="0"/>
                    <a:pt x="106151" y="0"/>
                  </a:cubicBezTo>
                  <a:cubicBezTo>
                    <a:pt x="106151" y="0"/>
                    <a:pt x="106151" y="0"/>
                    <a:pt x="243371" y="68840"/>
                  </a:cubicBezTo>
                  <a:cubicBezTo>
                    <a:pt x="244666" y="70139"/>
                    <a:pt x="245960" y="71438"/>
                    <a:pt x="245960" y="74035"/>
                  </a:cubicBezTo>
                  <a:cubicBezTo>
                    <a:pt x="245960" y="74035"/>
                    <a:pt x="245960" y="74035"/>
                    <a:pt x="245960" y="111702"/>
                  </a:cubicBezTo>
                  <a:cubicBezTo>
                    <a:pt x="245960" y="111702"/>
                    <a:pt x="245960" y="111702"/>
                    <a:pt x="297741" y="127289"/>
                  </a:cubicBezTo>
                  <a:cubicBezTo>
                    <a:pt x="299036" y="128588"/>
                    <a:pt x="301625" y="131185"/>
                    <a:pt x="301625" y="132484"/>
                  </a:cubicBezTo>
                  <a:cubicBezTo>
                    <a:pt x="301625" y="132484"/>
                    <a:pt x="301625" y="132484"/>
                    <a:pt x="301625" y="249382"/>
                  </a:cubicBezTo>
                  <a:cubicBezTo>
                    <a:pt x="301625" y="251980"/>
                    <a:pt x="300331" y="254578"/>
                    <a:pt x="297741" y="255877"/>
                  </a:cubicBezTo>
                  <a:cubicBezTo>
                    <a:pt x="297741" y="255877"/>
                    <a:pt x="297741" y="255877"/>
                    <a:pt x="243371" y="276658"/>
                  </a:cubicBezTo>
                  <a:cubicBezTo>
                    <a:pt x="243371" y="276658"/>
                    <a:pt x="243371" y="276658"/>
                    <a:pt x="104857" y="328613"/>
                  </a:cubicBezTo>
                  <a:cubicBezTo>
                    <a:pt x="104857" y="328613"/>
                    <a:pt x="104857" y="328613"/>
                    <a:pt x="103562" y="328613"/>
                  </a:cubicBezTo>
                  <a:cubicBezTo>
                    <a:pt x="102268" y="328613"/>
                    <a:pt x="100973" y="328613"/>
                    <a:pt x="100973" y="328613"/>
                  </a:cubicBezTo>
                  <a:cubicBezTo>
                    <a:pt x="100973" y="328613"/>
                    <a:pt x="100973" y="328613"/>
                    <a:pt x="2589" y="274061"/>
                  </a:cubicBezTo>
                  <a:cubicBezTo>
                    <a:pt x="1294" y="274061"/>
                    <a:pt x="0" y="271463"/>
                    <a:pt x="0" y="268865"/>
                  </a:cubicBezTo>
                  <a:cubicBezTo>
                    <a:pt x="0" y="268865"/>
                    <a:pt x="0" y="268865"/>
                    <a:pt x="0" y="75334"/>
                  </a:cubicBezTo>
                  <a:cubicBezTo>
                    <a:pt x="0" y="74035"/>
                    <a:pt x="0" y="72736"/>
                    <a:pt x="2589" y="71438"/>
                  </a:cubicBezTo>
                  <a:cubicBezTo>
                    <a:pt x="2589" y="71438"/>
                    <a:pt x="2589" y="71438"/>
                    <a:pt x="99679" y="1299"/>
                  </a:cubicBezTo>
                  <a:cubicBezTo>
                    <a:pt x="99679" y="1299"/>
                    <a:pt x="100973" y="0"/>
                    <a:pt x="103562" y="0"/>
                  </a:cubicBezTo>
                  <a:close/>
                </a:path>
              </a:pathLst>
            </a:custGeom>
            <a:solidFill>
              <a:schemeClr val="bg1">
                <a:lumMod val="75000"/>
              </a:schemeClr>
            </a:solidFill>
            <a:ln>
              <a:noFill/>
            </a:ln>
          </p:spPr>
          <p:txBody>
            <a:bodyPr wrap="square" lIns="91440" tIns="45720" rIns="91440" bIns="45720">
              <a:normAutofit/>
            </a:bodyPr>
            <a:lstStyle/>
            <a:p>
              <a:endParaRPr lang="zh-CN" altLang="en-US"/>
            </a:p>
          </p:txBody>
        </p:sp>
        <p:grpSp>
          <p:nvGrpSpPr>
            <p:cNvPr id="136" name="îṡľíḑè"/>
            <p:cNvGrpSpPr/>
            <p:nvPr/>
          </p:nvGrpSpPr>
          <p:grpSpPr>
            <a:xfrm>
              <a:off x="5815263" y="3331020"/>
              <a:ext cx="400245" cy="400245"/>
              <a:chOff x="4290627" y="3331020"/>
              <a:chExt cx="400245" cy="400245"/>
            </a:xfrm>
          </p:grpSpPr>
          <p:grpSp>
            <p:nvGrpSpPr>
              <p:cNvPr id="137" name="iṣḻíḓé"/>
              <p:cNvGrpSpPr/>
              <p:nvPr/>
            </p:nvGrpSpPr>
            <p:grpSpPr>
              <a:xfrm>
                <a:off x="4290627" y="3331020"/>
                <a:ext cx="400245" cy="400245"/>
                <a:chOff x="5442771" y="2889504"/>
                <a:chExt cx="1262108" cy="1262108"/>
              </a:xfrm>
            </p:grpSpPr>
            <p:sp>
              <p:nvSpPr>
                <p:cNvPr id="139" name="ïṧļídè"/>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0" name="îśḻíďè"/>
                <p:cNvSpPr/>
                <p:nvPr/>
              </p:nvSpPr>
              <p:spPr>
                <a:xfrm>
                  <a:off x="5530879" y="2977612"/>
                  <a:ext cx="1085890" cy="10858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38" name="îṩliḋe"/>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41" name="ïśľîdè"/>
            <p:cNvGrpSpPr/>
            <p:nvPr/>
          </p:nvGrpSpPr>
          <p:grpSpPr>
            <a:xfrm>
              <a:off x="8636282" y="3197672"/>
              <a:ext cx="666946" cy="666942"/>
              <a:chOff x="4290627" y="3331020"/>
              <a:chExt cx="400245" cy="400245"/>
            </a:xfrm>
          </p:grpSpPr>
          <p:grpSp>
            <p:nvGrpSpPr>
              <p:cNvPr id="142" name="iş1îḍe"/>
              <p:cNvGrpSpPr/>
              <p:nvPr/>
            </p:nvGrpSpPr>
            <p:grpSpPr>
              <a:xfrm>
                <a:off x="4290627" y="3331020"/>
                <a:ext cx="400245" cy="400245"/>
                <a:chOff x="5442771" y="2889504"/>
                <a:chExt cx="1262108" cy="1262108"/>
              </a:xfrm>
            </p:grpSpPr>
            <p:sp>
              <p:nvSpPr>
                <p:cNvPr id="144" name="îṡ1ïḑê"/>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5" name="íŝļïḍè"/>
                <p:cNvSpPr/>
                <p:nvPr/>
              </p:nvSpPr>
              <p:spPr>
                <a:xfrm>
                  <a:off x="5530879" y="2977612"/>
                  <a:ext cx="1085890" cy="10858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43" name="ïṧļîďé"/>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9" name="文本框 8"/>
          <p:cNvSpPr txBox="1"/>
          <p:nvPr/>
        </p:nvSpPr>
        <p:spPr>
          <a:xfrm>
            <a:off x="453390" y="1311910"/>
            <a:ext cx="540131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我国每年排放工业生产废气量约</a:t>
            </a:r>
            <a:r>
              <a:rPr kumimoji="1"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万亿立方米，其中</a:t>
            </a:r>
            <a:r>
              <a:rPr kumimoji="1"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428365" y="2199005"/>
            <a:ext cx="209042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二氧化硫</a:t>
            </a:r>
            <a:r>
              <a:rPr kumimoji="1"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1500</a:t>
            </a: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万吨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5701665" y="3405505"/>
            <a:ext cx="205105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二氧化碳约</a:t>
            </a:r>
            <a:r>
              <a:rPr kumimoji="1"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10</a:t>
            </a: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亿吨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33220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221615" y="1709579"/>
            <a:ext cx="8700135" cy="2211070"/>
            <a:chOff x="295487" y="3065145"/>
            <a:chExt cx="11600180" cy="2948094"/>
          </a:xfrm>
        </p:grpSpPr>
        <p:sp>
          <p:nvSpPr>
            <p:cNvPr id="95" name="íṧḷïḍé"/>
            <p:cNvSpPr/>
            <p:nvPr/>
          </p:nvSpPr>
          <p:spPr>
            <a:xfrm>
              <a:off x="295487" y="3334385"/>
              <a:ext cx="11600180" cy="2678854"/>
            </a:xfrm>
            <a:prstGeom prst="rect">
              <a:avLst/>
            </a:prstGeom>
            <a:blipFill rotWithShape="1">
              <a:blip r:embed="rId2"/>
              <a:stretch>
                <a:fillRect/>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dirty="0"/>
            </a:p>
          </p:txBody>
        </p:sp>
        <p:sp>
          <p:nvSpPr>
            <p:cNvPr id="100" name="ïśḷïḍè"/>
            <p:cNvSpPr/>
            <p:nvPr/>
          </p:nvSpPr>
          <p:spPr>
            <a:xfrm>
              <a:off x="660400" y="3334385"/>
              <a:ext cx="10858500" cy="2128520"/>
            </a:xfrm>
            <a:prstGeom prst="rect">
              <a:avLst/>
            </a:prstGeom>
            <a:solidFill>
              <a:schemeClr val="bg1">
                <a:alpha val="7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dirty="0"/>
            </a:p>
          </p:txBody>
        </p:sp>
        <p:cxnSp>
          <p:nvCxnSpPr>
            <p:cNvPr id="107" name="直接连接符 106"/>
            <p:cNvCxnSpPr/>
            <p:nvPr/>
          </p:nvCxnSpPr>
          <p:spPr>
            <a:xfrm>
              <a:off x="4311524" y="3605694"/>
              <a:ext cx="0" cy="144000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7880477" y="3605694"/>
              <a:ext cx="0" cy="144000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16" name="îSlîḍê"/>
            <p:cNvGrpSpPr/>
            <p:nvPr/>
          </p:nvGrpSpPr>
          <p:grpSpPr>
            <a:xfrm>
              <a:off x="2257807" y="3065145"/>
              <a:ext cx="4107434" cy="538480"/>
              <a:chOff x="2257807" y="3065145"/>
              <a:chExt cx="4107434" cy="538480"/>
            </a:xfrm>
          </p:grpSpPr>
          <p:grpSp>
            <p:nvGrpSpPr>
              <p:cNvPr id="17" name="işlidé"/>
              <p:cNvGrpSpPr/>
              <p:nvPr/>
            </p:nvGrpSpPr>
            <p:grpSpPr>
              <a:xfrm>
                <a:off x="2257807" y="3065145"/>
                <a:ext cx="538480" cy="538480"/>
                <a:chOff x="1128113" y="3065145"/>
                <a:chExt cx="538480" cy="538480"/>
              </a:xfrm>
            </p:grpSpPr>
            <p:sp>
              <p:nvSpPr>
                <p:cNvPr id="102" name="ïŝļîḋê"/>
                <p:cNvSpPr/>
                <p:nvPr/>
              </p:nvSpPr>
              <p:spPr>
                <a:xfrm>
                  <a:off x="1128113" y="3065145"/>
                  <a:ext cx="538480" cy="53848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103" name="íšľide"/>
                <p:cNvSpPr/>
                <p:nvPr/>
              </p:nvSpPr>
              <p:spPr>
                <a:xfrm>
                  <a:off x="1283053" y="3195955"/>
                  <a:ext cx="228600" cy="276225"/>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grpSp>
            <p:nvGrpSpPr>
              <p:cNvPr id="59" name="iṡľîḍê"/>
              <p:cNvGrpSpPr/>
              <p:nvPr/>
            </p:nvGrpSpPr>
            <p:grpSpPr>
              <a:xfrm>
                <a:off x="5826761" y="3065145"/>
                <a:ext cx="538480" cy="538480"/>
                <a:chOff x="1128113" y="3065145"/>
                <a:chExt cx="538480" cy="538480"/>
              </a:xfrm>
            </p:grpSpPr>
            <p:sp>
              <p:nvSpPr>
                <p:cNvPr id="60" name="î$ľîḓe"/>
                <p:cNvSpPr/>
                <p:nvPr/>
              </p:nvSpPr>
              <p:spPr>
                <a:xfrm>
                  <a:off x="1128113" y="3065145"/>
                  <a:ext cx="538480" cy="538480"/>
                </a:xfrm>
                <a:prstGeom prst="rect">
                  <a:avLst/>
                </a:prstGeom>
                <a:solidFill>
                  <a:schemeClr val="bg1">
                    <a:lumMod val="6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61" name="i$ḻïdê"/>
                <p:cNvSpPr/>
                <p:nvPr/>
              </p:nvSpPr>
              <p:spPr>
                <a:xfrm>
                  <a:off x="1283053" y="3195955"/>
                  <a:ext cx="228600" cy="276225"/>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grpSp>
        <p:grpSp>
          <p:nvGrpSpPr>
            <p:cNvPr id="64" name="ïṡľïḋê"/>
            <p:cNvGrpSpPr/>
            <p:nvPr/>
          </p:nvGrpSpPr>
          <p:grpSpPr>
            <a:xfrm>
              <a:off x="9395714" y="3065145"/>
              <a:ext cx="538480" cy="538480"/>
              <a:chOff x="1128113" y="3065145"/>
              <a:chExt cx="538480" cy="538480"/>
            </a:xfrm>
          </p:grpSpPr>
          <p:sp>
            <p:nvSpPr>
              <p:cNvPr id="65" name="iSḻíďé"/>
              <p:cNvSpPr/>
              <p:nvPr/>
            </p:nvSpPr>
            <p:spPr>
              <a:xfrm>
                <a:off x="1128113" y="3065145"/>
                <a:ext cx="538480" cy="53848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66" name="ïṣļíďe"/>
              <p:cNvSpPr/>
              <p:nvPr/>
            </p:nvSpPr>
            <p:spPr>
              <a:xfrm>
                <a:off x="1283053" y="3195955"/>
                <a:ext cx="228600" cy="276225"/>
              </a:xfrm>
              <a:custGeom>
                <a:avLst/>
                <a:gdLst>
                  <a:gd name="connsiteX0" fmla="*/ 182271 w 501297"/>
                  <a:gd name="connsiteY0" fmla="*/ 515718 h 606722"/>
                  <a:gd name="connsiteX1" fmla="*/ 151922 w 501297"/>
                  <a:gd name="connsiteY1" fmla="*/ 546023 h 606722"/>
                  <a:gd name="connsiteX2" fmla="*/ 182271 w 501297"/>
                  <a:gd name="connsiteY2" fmla="*/ 576328 h 606722"/>
                  <a:gd name="connsiteX3" fmla="*/ 203809 w 501297"/>
                  <a:gd name="connsiteY3" fmla="*/ 567441 h 606722"/>
                  <a:gd name="connsiteX4" fmla="*/ 212708 w 501297"/>
                  <a:gd name="connsiteY4" fmla="*/ 546023 h 606722"/>
                  <a:gd name="connsiteX5" fmla="*/ 182271 w 501297"/>
                  <a:gd name="connsiteY5" fmla="*/ 515718 h 606722"/>
                  <a:gd name="connsiteX6" fmla="*/ 432133 w 501297"/>
                  <a:gd name="connsiteY6" fmla="*/ 219106 h 606722"/>
                  <a:gd name="connsiteX7" fmla="*/ 501297 w 501297"/>
                  <a:gd name="connsiteY7" fmla="*/ 288234 h 606722"/>
                  <a:gd name="connsiteX8" fmla="*/ 432133 w 501297"/>
                  <a:gd name="connsiteY8" fmla="*/ 357273 h 606722"/>
                  <a:gd name="connsiteX9" fmla="*/ 432133 w 501297"/>
                  <a:gd name="connsiteY9" fmla="*/ 310981 h 606722"/>
                  <a:gd name="connsiteX10" fmla="*/ 182271 w 501297"/>
                  <a:gd name="connsiteY10" fmla="*/ 310981 h 606722"/>
                  <a:gd name="connsiteX11" fmla="*/ 182271 w 501297"/>
                  <a:gd name="connsiteY11" fmla="*/ 265488 h 606722"/>
                  <a:gd name="connsiteX12" fmla="*/ 432133 w 501297"/>
                  <a:gd name="connsiteY12" fmla="*/ 265488 h 606722"/>
                  <a:gd name="connsiteX13" fmla="*/ 30438 w 501297"/>
                  <a:gd name="connsiteY13" fmla="*/ 0 h 606722"/>
                  <a:gd name="connsiteX14" fmla="*/ 334192 w 501297"/>
                  <a:gd name="connsiteY14" fmla="*/ 0 h 606722"/>
                  <a:gd name="connsiteX15" fmla="*/ 364541 w 501297"/>
                  <a:gd name="connsiteY15" fmla="*/ 30305 h 606722"/>
                  <a:gd name="connsiteX16" fmla="*/ 364541 w 501297"/>
                  <a:gd name="connsiteY16" fmla="*/ 219956 h 606722"/>
                  <a:gd name="connsiteX17" fmla="*/ 318974 w 501297"/>
                  <a:gd name="connsiteY17" fmla="*/ 219956 h 606722"/>
                  <a:gd name="connsiteX18" fmla="*/ 318974 w 501297"/>
                  <a:gd name="connsiteY18" fmla="*/ 91004 h 606722"/>
                  <a:gd name="connsiteX19" fmla="*/ 45568 w 501297"/>
                  <a:gd name="connsiteY19" fmla="*/ 91004 h 606722"/>
                  <a:gd name="connsiteX20" fmla="*/ 45568 w 501297"/>
                  <a:gd name="connsiteY20" fmla="*/ 485325 h 606722"/>
                  <a:gd name="connsiteX21" fmla="*/ 318974 w 501297"/>
                  <a:gd name="connsiteY21" fmla="*/ 485325 h 606722"/>
                  <a:gd name="connsiteX22" fmla="*/ 318974 w 501297"/>
                  <a:gd name="connsiteY22" fmla="*/ 356462 h 606722"/>
                  <a:gd name="connsiteX23" fmla="*/ 364541 w 501297"/>
                  <a:gd name="connsiteY23" fmla="*/ 356462 h 606722"/>
                  <a:gd name="connsiteX24" fmla="*/ 364541 w 501297"/>
                  <a:gd name="connsiteY24" fmla="*/ 576328 h 606722"/>
                  <a:gd name="connsiteX25" fmla="*/ 334192 w 501297"/>
                  <a:gd name="connsiteY25" fmla="*/ 606722 h 606722"/>
                  <a:gd name="connsiteX26" fmla="*/ 30438 w 501297"/>
                  <a:gd name="connsiteY26" fmla="*/ 606722 h 606722"/>
                  <a:gd name="connsiteX27" fmla="*/ 0 w 501297"/>
                  <a:gd name="connsiteY27" fmla="*/ 576328 h 606722"/>
                  <a:gd name="connsiteX28" fmla="*/ 0 w 501297"/>
                  <a:gd name="connsiteY28" fmla="*/ 30305 h 606722"/>
                  <a:gd name="connsiteX29" fmla="*/ 30438 w 501297"/>
                  <a:gd name="connsiteY2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297" h="606722">
                    <a:moveTo>
                      <a:pt x="182271" y="515718"/>
                    </a:moveTo>
                    <a:cubicBezTo>
                      <a:pt x="165539" y="515718"/>
                      <a:pt x="151922" y="529316"/>
                      <a:pt x="151922" y="546023"/>
                    </a:cubicBezTo>
                    <a:cubicBezTo>
                      <a:pt x="151922" y="562731"/>
                      <a:pt x="165539" y="576328"/>
                      <a:pt x="182271" y="576328"/>
                    </a:cubicBezTo>
                    <a:cubicBezTo>
                      <a:pt x="190459" y="576328"/>
                      <a:pt x="198024" y="573218"/>
                      <a:pt x="203809" y="567441"/>
                    </a:cubicBezTo>
                    <a:cubicBezTo>
                      <a:pt x="209505" y="561754"/>
                      <a:pt x="212708" y="554111"/>
                      <a:pt x="212708" y="546023"/>
                    </a:cubicBezTo>
                    <a:cubicBezTo>
                      <a:pt x="212708" y="529316"/>
                      <a:pt x="199092" y="515718"/>
                      <a:pt x="182271" y="515718"/>
                    </a:cubicBezTo>
                    <a:close/>
                    <a:moveTo>
                      <a:pt x="432133" y="219106"/>
                    </a:moveTo>
                    <a:lnTo>
                      <a:pt x="501297" y="288234"/>
                    </a:lnTo>
                    <a:lnTo>
                      <a:pt x="432133" y="357273"/>
                    </a:lnTo>
                    <a:lnTo>
                      <a:pt x="432133" y="310981"/>
                    </a:lnTo>
                    <a:lnTo>
                      <a:pt x="182271" y="310981"/>
                    </a:lnTo>
                    <a:lnTo>
                      <a:pt x="182271" y="265488"/>
                    </a:lnTo>
                    <a:lnTo>
                      <a:pt x="432133" y="265488"/>
                    </a:lnTo>
                    <a:close/>
                    <a:moveTo>
                      <a:pt x="30438" y="0"/>
                    </a:moveTo>
                    <a:lnTo>
                      <a:pt x="334192" y="0"/>
                    </a:lnTo>
                    <a:cubicBezTo>
                      <a:pt x="351013" y="0"/>
                      <a:pt x="364541" y="13598"/>
                      <a:pt x="364541" y="30305"/>
                    </a:cubicBezTo>
                    <a:lnTo>
                      <a:pt x="364541" y="219956"/>
                    </a:lnTo>
                    <a:lnTo>
                      <a:pt x="318974" y="219956"/>
                    </a:lnTo>
                    <a:lnTo>
                      <a:pt x="318974" y="91004"/>
                    </a:lnTo>
                    <a:lnTo>
                      <a:pt x="45568" y="91004"/>
                    </a:lnTo>
                    <a:lnTo>
                      <a:pt x="45568" y="485325"/>
                    </a:lnTo>
                    <a:lnTo>
                      <a:pt x="318974" y="485325"/>
                    </a:lnTo>
                    <a:lnTo>
                      <a:pt x="318974" y="356462"/>
                    </a:lnTo>
                    <a:lnTo>
                      <a:pt x="364541" y="356462"/>
                    </a:lnTo>
                    <a:lnTo>
                      <a:pt x="364541" y="576328"/>
                    </a:lnTo>
                    <a:cubicBezTo>
                      <a:pt x="364541" y="593125"/>
                      <a:pt x="351013" y="606722"/>
                      <a:pt x="334192" y="606722"/>
                    </a:cubicBezTo>
                    <a:lnTo>
                      <a:pt x="30438" y="606722"/>
                    </a:lnTo>
                    <a:cubicBezTo>
                      <a:pt x="13617" y="606722"/>
                      <a:pt x="0" y="593125"/>
                      <a:pt x="0" y="576328"/>
                    </a:cubicBezTo>
                    <a:lnTo>
                      <a:pt x="0" y="30305"/>
                    </a:lnTo>
                    <a:cubicBezTo>
                      <a:pt x="0" y="13598"/>
                      <a:pt x="13617" y="0"/>
                      <a:pt x="30438"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grpSp>
      </p:grpSp>
      <p:pic>
        <p:nvPicPr>
          <p:cNvPr id="21" name="图片 2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51230" y="1151890"/>
            <a:ext cx="1554480" cy="368300"/>
          </a:xfrm>
          <a:prstGeom prst="rect">
            <a:avLst/>
          </a:prstGeom>
          <a:noFill/>
        </p:spPr>
        <p:txBody>
          <a:bodyPr wrap="none" rtlCol="0" anchor="t">
            <a:spAutoFit/>
          </a:bodyPr>
          <a:lstStyle/>
          <a:p>
            <a:pPr algn="just">
              <a:lnSpc>
                <a:spcPct val="100000"/>
              </a:lnSpc>
            </a:pPr>
            <a:r>
              <a:rPr kumimoji="1" lang="zh-CN" altLang="en-US" b="1" dirty="0">
                <a:latin typeface="微软雅黑" panose="020B0503020204020204" pitchFamily="34" charset="-122"/>
                <a:ea typeface="微软雅黑" panose="020B0503020204020204" pitchFamily="34" charset="-122"/>
                <a:sym typeface="+mn-ea"/>
              </a:rPr>
              <a:t>对土壤的危害</a:t>
            </a:r>
            <a:endParaRPr kumimoji="1" lang="zh-CN" altLang="en-US" b="1" dirty="0">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346835" y="2424430"/>
            <a:ext cx="10972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土壤酸化</a:t>
            </a:r>
            <a:endParaRPr kumimoji="1" lang="zh-CN" altLang="en-US" dirty="0">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018280" y="2424430"/>
            <a:ext cx="10972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土壤碱化</a:t>
            </a:r>
            <a:endParaRPr kumimoji="1" lang="zh-CN" altLang="en-US" dirty="0">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699885" y="2424430"/>
            <a:ext cx="10972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土壤板结</a:t>
            </a:r>
            <a:endParaRPr kumimoji="1" lang="zh-CN" altLang="en-US" dirty="0">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346835" y="3999865"/>
            <a:ext cx="460502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我国每年向陆地排放有害化学废物</a:t>
            </a:r>
            <a:r>
              <a:rPr kumimoji="1"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2242</a:t>
            </a: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万吨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连接符 61"/>
          <p:cNvCxnSpPr/>
          <p:nvPr/>
        </p:nvCxnSpPr>
        <p:spPr>
          <a:xfrm>
            <a:off x="1877060" y="3333115"/>
            <a:ext cx="67633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8" name="ïṥľîḑê"/>
          <p:cNvGrpSpPr/>
          <p:nvPr/>
        </p:nvGrpSpPr>
        <p:grpSpPr>
          <a:xfrm>
            <a:off x="7549515" y="3186430"/>
            <a:ext cx="300355" cy="300355"/>
            <a:chOff x="4290627" y="3331020"/>
            <a:chExt cx="400245" cy="400245"/>
          </a:xfrm>
        </p:grpSpPr>
        <p:grpSp>
          <p:nvGrpSpPr>
            <p:cNvPr id="99" name="ïṣlïdè"/>
            <p:cNvGrpSpPr/>
            <p:nvPr/>
          </p:nvGrpSpPr>
          <p:grpSpPr>
            <a:xfrm>
              <a:off x="4290627" y="3331020"/>
              <a:ext cx="400245" cy="400245"/>
              <a:chOff x="5442771" y="2889504"/>
              <a:chExt cx="1262108" cy="1262108"/>
            </a:xfrm>
          </p:grpSpPr>
          <p:sp>
            <p:nvSpPr>
              <p:cNvPr id="101" name="î$ḷíḑê"/>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02" name="ïSlídé"/>
              <p:cNvSpPr/>
              <p:nvPr/>
            </p:nvSpPr>
            <p:spPr>
              <a:xfrm>
                <a:off x="5530879" y="2977612"/>
                <a:ext cx="1085890" cy="10858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00" name="îsľíḋê"/>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36" name="îsḻïḍe"/>
          <p:cNvGrpSpPr/>
          <p:nvPr/>
        </p:nvGrpSpPr>
        <p:grpSpPr>
          <a:xfrm>
            <a:off x="3418840" y="3186430"/>
            <a:ext cx="300355" cy="300355"/>
            <a:chOff x="4290627" y="3331020"/>
            <a:chExt cx="400245" cy="400245"/>
          </a:xfrm>
        </p:grpSpPr>
        <p:grpSp>
          <p:nvGrpSpPr>
            <p:cNvPr id="137" name="ïṥlíḑè"/>
            <p:cNvGrpSpPr/>
            <p:nvPr/>
          </p:nvGrpSpPr>
          <p:grpSpPr>
            <a:xfrm>
              <a:off x="4290627" y="3331020"/>
              <a:ext cx="400245" cy="400245"/>
              <a:chOff x="5442771" y="2889504"/>
              <a:chExt cx="1262108" cy="1262108"/>
            </a:xfrm>
          </p:grpSpPr>
          <p:sp>
            <p:nvSpPr>
              <p:cNvPr id="139" name="íṡḷíḋê"/>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0" name="islïdé"/>
              <p:cNvSpPr/>
              <p:nvPr/>
            </p:nvSpPr>
            <p:spPr>
              <a:xfrm>
                <a:off x="5530879" y="2977612"/>
                <a:ext cx="1085890" cy="108589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38" name="íŝľïḋè"/>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grpSp>
        <p:nvGrpSpPr>
          <p:cNvPr id="141" name="ïşḻïḑé"/>
          <p:cNvGrpSpPr/>
          <p:nvPr/>
        </p:nvGrpSpPr>
        <p:grpSpPr>
          <a:xfrm>
            <a:off x="5380355" y="3086100"/>
            <a:ext cx="500380" cy="500380"/>
            <a:chOff x="4290627" y="3331020"/>
            <a:chExt cx="400245" cy="400245"/>
          </a:xfrm>
        </p:grpSpPr>
        <p:grpSp>
          <p:nvGrpSpPr>
            <p:cNvPr id="142" name="iŝļïḍê"/>
            <p:cNvGrpSpPr/>
            <p:nvPr/>
          </p:nvGrpSpPr>
          <p:grpSpPr>
            <a:xfrm>
              <a:off x="4290627" y="3331020"/>
              <a:ext cx="400245" cy="400245"/>
              <a:chOff x="5442771" y="2889504"/>
              <a:chExt cx="1262108" cy="1262108"/>
            </a:xfrm>
          </p:grpSpPr>
          <p:sp>
            <p:nvSpPr>
              <p:cNvPr id="144" name="ïŝľiḑè"/>
              <p:cNvSpPr/>
              <p:nvPr/>
            </p:nvSpPr>
            <p:spPr>
              <a:xfrm>
                <a:off x="5442771" y="2889504"/>
                <a:ext cx="1262108" cy="1262108"/>
              </a:xfrm>
              <a:prstGeom prst="ellipse">
                <a:avLst/>
              </a:prstGeom>
              <a:solidFill>
                <a:schemeClr val="bg1"/>
              </a:solidFill>
              <a:ln>
                <a:solidFill>
                  <a:schemeClr val="bg1">
                    <a:lumMod val="95000"/>
                  </a:schemeClr>
                </a:solidFill>
              </a:ln>
              <a:effectLst>
                <a:outerShdw blurRad="635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145" name="iṧ1íde"/>
              <p:cNvSpPr/>
              <p:nvPr/>
            </p:nvSpPr>
            <p:spPr>
              <a:xfrm>
                <a:off x="5530879" y="2977612"/>
                <a:ext cx="1085890" cy="108589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43" name="iṩ1ïḓe"/>
            <p:cNvSpPr/>
            <p:nvPr/>
          </p:nvSpPr>
          <p:spPr>
            <a:xfrm flipH="1">
              <a:off x="4387273" y="3443087"/>
              <a:ext cx="206952" cy="176110"/>
            </a:xfrm>
            <a:custGeom>
              <a:avLst/>
              <a:gdLst>
                <a:gd name="connsiteX0" fmla="*/ 61411 w 450720"/>
                <a:gd name="connsiteY0" fmla="*/ 169646 h 383549"/>
                <a:gd name="connsiteX1" fmla="*/ 227544 w 450720"/>
                <a:gd name="connsiteY1" fmla="*/ 276598 h 383549"/>
                <a:gd name="connsiteX2" fmla="*/ 393678 w 450720"/>
                <a:gd name="connsiteY2" fmla="*/ 169646 h 383549"/>
                <a:gd name="connsiteX3" fmla="*/ 393678 w 450720"/>
                <a:gd name="connsiteY3" fmla="*/ 276598 h 383549"/>
                <a:gd name="connsiteX4" fmla="*/ 227544 w 450720"/>
                <a:gd name="connsiteY4" fmla="*/ 383549 h 383549"/>
                <a:gd name="connsiteX5" fmla="*/ 61411 w 450720"/>
                <a:gd name="connsiteY5" fmla="*/ 276598 h 383549"/>
                <a:gd name="connsiteX6" fmla="*/ 225360 w 450720"/>
                <a:gd name="connsiteY6" fmla="*/ 0 h 383549"/>
                <a:gd name="connsiteX7" fmla="*/ 446718 w 450720"/>
                <a:gd name="connsiteY7" fmla="*/ 117166 h 383549"/>
                <a:gd name="connsiteX8" fmla="*/ 450720 w 450720"/>
                <a:gd name="connsiteY8" fmla="*/ 117166 h 383549"/>
                <a:gd name="connsiteX9" fmla="*/ 450720 w 450720"/>
                <a:gd name="connsiteY9" fmla="*/ 119284 h 383549"/>
                <a:gd name="connsiteX10" fmla="*/ 450720 w 450720"/>
                <a:gd name="connsiteY10" fmla="*/ 119284 h 383549"/>
                <a:gd name="connsiteX11" fmla="*/ 450720 w 450720"/>
                <a:gd name="connsiteY11" fmla="*/ 119284 h 383549"/>
                <a:gd name="connsiteX12" fmla="*/ 450720 w 450720"/>
                <a:gd name="connsiteY12" fmla="*/ 250211 h 383549"/>
                <a:gd name="connsiteX13" fmla="*/ 423728 w 450720"/>
                <a:gd name="connsiteY13" fmla="*/ 250211 h 383549"/>
                <a:gd name="connsiteX14" fmla="*/ 423728 w 450720"/>
                <a:gd name="connsiteY14" fmla="*/ 133571 h 383549"/>
                <a:gd name="connsiteX15" fmla="*/ 225360 w 450720"/>
                <a:gd name="connsiteY15" fmla="*/ 238568 h 383549"/>
                <a:gd name="connsiteX16" fmla="*/ 0 w 450720"/>
                <a:gd name="connsiteY16" fmla="*/ 119284 h 38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720" h="383549">
                  <a:moveTo>
                    <a:pt x="61411" y="169646"/>
                  </a:moveTo>
                  <a:lnTo>
                    <a:pt x="227544" y="276598"/>
                  </a:lnTo>
                  <a:lnTo>
                    <a:pt x="393678" y="169646"/>
                  </a:lnTo>
                  <a:lnTo>
                    <a:pt x="393678" y="276598"/>
                  </a:lnTo>
                  <a:lnTo>
                    <a:pt x="227544" y="383549"/>
                  </a:lnTo>
                  <a:lnTo>
                    <a:pt x="61411" y="276598"/>
                  </a:lnTo>
                  <a:close/>
                  <a:moveTo>
                    <a:pt x="225360" y="0"/>
                  </a:moveTo>
                  <a:lnTo>
                    <a:pt x="446718" y="117166"/>
                  </a:lnTo>
                  <a:lnTo>
                    <a:pt x="450720" y="117166"/>
                  </a:lnTo>
                  <a:lnTo>
                    <a:pt x="450720" y="119284"/>
                  </a:lnTo>
                  <a:lnTo>
                    <a:pt x="450720" y="119284"/>
                  </a:lnTo>
                  <a:lnTo>
                    <a:pt x="450720" y="119284"/>
                  </a:lnTo>
                  <a:lnTo>
                    <a:pt x="450720" y="250211"/>
                  </a:lnTo>
                  <a:lnTo>
                    <a:pt x="423728" y="250211"/>
                  </a:lnTo>
                  <a:lnTo>
                    <a:pt x="423728" y="133571"/>
                  </a:lnTo>
                  <a:lnTo>
                    <a:pt x="225360" y="238568"/>
                  </a:lnTo>
                  <a:lnTo>
                    <a:pt x="0" y="1192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p>
          </p:txBody>
        </p:sp>
      </p:gr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8" name="文本框 7"/>
          <p:cNvSpPr txBox="1"/>
          <p:nvPr/>
        </p:nvSpPr>
        <p:spPr>
          <a:xfrm>
            <a:off x="951230" y="1209040"/>
            <a:ext cx="1554480" cy="368300"/>
          </a:xfrm>
          <a:prstGeom prst="rect">
            <a:avLst/>
          </a:prstGeom>
          <a:noFill/>
        </p:spPr>
        <p:txBody>
          <a:bodyPr wrap="none" rtlCol="0" anchor="t">
            <a:spAutoFit/>
          </a:bodyPr>
          <a:lstStyle/>
          <a:p>
            <a:pPr algn="just" eaLnBrk="1" hangingPunct="1">
              <a:lnSpc>
                <a:spcPct val="100000"/>
              </a:lnSpc>
            </a:pPr>
            <a:r>
              <a:rPr kumimoji="1" lang="zh-CN" altLang="en-US" dirty="0">
                <a:latin typeface="微软雅黑" panose="020B0503020204020204" pitchFamily="34" charset="-122"/>
                <a:ea typeface="微软雅黑" panose="020B0503020204020204" pitchFamily="34" charset="-122"/>
                <a:sym typeface="+mn-ea"/>
              </a:rPr>
              <a:t>对水体的危害</a:t>
            </a:r>
            <a:endParaRPr kumimoji="1" lang="zh-CN" altLang="en-US" dirty="0">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951230" y="1690370"/>
            <a:ext cx="7576185" cy="645160"/>
          </a:xfrm>
          <a:prstGeom prst="rect">
            <a:avLst/>
          </a:prstGeom>
          <a:noFill/>
        </p:spPr>
        <p:txBody>
          <a:bodyPr wrap="squar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含氮、磷及其他有机物的生活污水、工业废水可导致水体的“富营养化”、“赤潮”和“水花”。</a:t>
            </a:r>
            <a:endParaRPr kumimoji="1"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3020060" y="3586480"/>
            <a:ext cx="10972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富营养化</a:t>
            </a:r>
            <a:endParaRPr kumimoji="1" lang="zh-CN" altLang="en-US" dirty="0">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310505" y="2596515"/>
            <a:ext cx="6400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赤潮</a:t>
            </a:r>
            <a:endParaRPr kumimoji="1" lang="zh-CN" altLang="en-US" dirty="0">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7379970" y="3586480"/>
            <a:ext cx="640080" cy="368300"/>
          </a:xfrm>
          <a:prstGeom prst="rect">
            <a:avLst/>
          </a:prstGeom>
          <a:noFill/>
        </p:spPr>
        <p:txBody>
          <a:bodyPr wrap="non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水花</a:t>
            </a:r>
            <a:endParaRPr kumimoji="1" lang="zh-CN" altLang="en-US" dirty="0">
              <a:latin typeface="微软雅黑" panose="020B0503020204020204" pitchFamily="34" charset="-122"/>
              <a:ea typeface="微软雅黑" panose="020B0503020204020204" pitchFamily="34" charset="-122"/>
              <a:sym typeface="+mn-ea"/>
            </a:endParaRPr>
          </a:p>
        </p:txBody>
      </p:sp>
      <p:grpSp>
        <p:nvGrpSpPr>
          <p:cNvPr id="3" name="98af4812-a398-43dd-95be-adf68812162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762000" y="2374900"/>
            <a:ext cx="1630045" cy="1605915"/>
            <a:chOff x="3564015" y="1143830"/>
            <a:chExt cx="5063971" cy="4987220"/>
          </a:xfrm>
        </p:grpSpPr>
        <p:grpSp>
          <p:nvGrpSpPr>
            <p:cNvPr id="5" name="ïš1ïḓé"/>
            <p:cNvGrpSpPr/>
            <p:nvPr/>
          </p:nvGrpSpPr>
          <p:grpSpPr bwMode="auto">
            <a:xfrm>
              <a:off x="3564015" y="1143830"/>
              <a:ext cx="5063971" cy="4985654"/>
              <a:chOff x="2484" y="708"/>
              <a:chExt cx="3233" cy="3183"/>
            </a:xfrm>
          </p:grpSpPr>
          <p:sp>
            <p:nvSpPr>
              <p:cNvPr id="50" name="ísļïdê"/>
              <p:cNvSpPr/>
              <p:nvPr/>
            </p:nvSpPr>
            <p:spPr bwMode="auto">
              <a:xfrm>
                <a:off x="2484" y="708"/>
                <a:ext cx="3233" cy="2402"/>
              </a:xfrm>
              <a:custGeom>
                <a:avLst/>
                <a:gdLst>
                  <a:gd name="T0" fmla="*/ 3524 w 3597"/>
                  <a:gd name="T1" fmla="*/ 772 h 2672"/>
                  <a:gd name="T2" fmla="*/ 3478 w 3597"/>
                  <a:gd name="T3" fmla="*/ 871 h 2672"/>
                  <a:gd name="T4" fmla="*/ 3385 w 3597"/>
                  <a:gd name="T5" fmla="*/ 990 h 2672"/>
                  <a:gd name="T6" fmla="*/ 3199 w 3597"/>
                  <a:gd name="T7" fmla="*/ 1123 h 2672"/>
                  <a:gd name="T8" fmla="*/ 3150 w 3597"/>
                  <a:gd name="T9" fmla="*/ 1393 h 2672"/>
                  <a:gd name="T10" fmla="*/ 3129 w 3597"/>
                  <a:gd name="T11" fmla="*/ 1682 h 2672"/>
                  <a:gd name="T12" fmla="*/ 3113 w 3597"/>
                  <a:gd name="T13" fmla="*/ 1888 h 2672"/>
                  <a:gd name="T14" fmla="*/ 3082 w 3597"/>
                  <a:gd name="T15" fmla="*/ 1987 h 2672"/>
                  <a:gd name="T16" fmla="*/ 3006 w 3597"/>
                  <a:gd name="T17" fmla="*/ 2005 h 2672"/>
                  <a:gd name="T18" fmla="*/ 2973 w 3597"/>
                  <a:gd name="T19" fmla="*/ 2088 h 2672"/>
                  <a:gd name="T20" fmla="*/ 2910 w 3597"/>
                  <a:gd name="T21" fmla="*/ 1978 h 2672"/>
                  <a:gd name="T22" fmla="*/ 2841 w 3597"/>
                  <a:gd name="T23" fmla="*/ 1762 h 2672"/>
                  <a:gd name="T24" fmla="*/ 2844 w 3597"/>
                  <a:gd name="T25" fmla="*/ 1517 h 2672"/>
                  <a:gd name="T26" fmla="*/ 2737 w 3597"/>
                  <a:gd name="T27" fmla="*/ 1329 h 2672"/>
                  <a:gd name="T28" fmla="*/ 2683 w 3597"/>
                  <a:gd name="T29" fmla="*/ 1599 h 2672"/>
                  <a:gd name="T30" fmla="*/ 2691 w 3597"/>
                  <a:gd name="T31" fmla="*/ 1831 h 2672"/>
                  <a:gd name="T32" fmla="*/ 2665 w 3597"/>
                  <a:gd name="T33" fmla="*/ 2005 h 2672"/>
                  <a:gd name="T34" fmla="*/ 2651 w 3597"/>
                  <a:gd name="T35" fmla="*/ 2325 h 2672"/>
                  <a:gd name="T36" fmla="*/ 2642 w 3597"/>
                  <a:gd name="T37" fmla="*/ 2557 h 2672"/>
                  <a:gd name="T38" fmla="*/ 2550 w 3597"/>
                  <a:gd name="T39" fmla="*/ 2601 h 2672"/>
                  <a:gd name="T40" fmla="*/ 2539 w 3597"/>
                  <a:gd name="T41" fmla="*/ 2383 h 2672"/>
                  <a:gd name="T42" fmla="*/ 2533 w 3597"/>
                  <a:gd name="T43" fmla="*/ 2139 h 2672"/>
                  <a:gd name="T44" fmla="*/ 2491 w 3597"/>
                  <a:gd name="T45" fmla="*/ 1913 h 2672"/>
                  <a:gd name="T46" fmla="*/ 2456 w 3597"/>
                  <a:gd name="T47" fmla="*/ 1992 h 2672"/>
                  <a:gd name="T48" fmla="*/ 2467 w 3597"/>
                  <a:gd name="T49" fmla="*/ 2088 h 2672"/>
                  <a:gd name="T50" fmla="*/ 2479 w 3597"/>
                  <a:gd name="T51" fmla="*/ 2175 h 2672"/>
                  <a:gd name="T52" fmla="*/ 2427 w 3597"/>
                  <a:gd name="T53" fmla="*/ 2309 h 2672"/>
                  <a:gd name="T54" fmla="*/ 2380 w 3597"/>
                  <a:gd name="T55" fmla="*/ 2369 h 2672"/>
                  <a:gd name="T56" fmla="*/ 2291 w 3597"/>
                  <a:gd name="T57" fmla="*/ 2292 h 2672"/>
                  <a:gd name="T58" fmla="*/ 2272 w 3597"/>
                  <a:gd name="T59" fmla="*/ 2037 h 2672"/>
                  <a:gd name="T60" fmla="*/ 2190 w 3597"/>
                  <a:gd name="T61" fmla="*/ 1661 h 2672"/>
                  <a:gd name="T62" fmla="*/ 2136 w 3597"/>
                  <a:gd name="T63" fmla="*/ 1270 h 2672"/>
                  <a:gd name="T64" fmla="*/ 2090 w 3597"/>
                  <a:gd name="T65" fmla="*/ 1467 h 2672"/>
                  <a:gd name="T66" fmla="*/ 2057 w 3597"/>
                  <a:gd name="T67" fmla="*/ 1851 h 2672"/>
                  <a:gd name="T68" fmla="*/ 1963 w 3597"/>
                  <a:gd name="T69" fmla="*/ 2033 h 2672"/>
                  <a:gd name="T70" fmla="*/ 1886 w 3597"/>
                  <a:gd name="T71" fmla="*/ 2108 h 2672"/>
                  <a:gd name="T72" fmla="*/ 1806 w 3597"/>
                  <a:gd name="T73" fmla="*/ 2051 h 2672"/>
                  <a:gd name="T74" fmla="*/ 1782 w 3597"/>
                  <a:gd name="T75" fmla="*/ 2032 h 2672"/>
                  <a:gd name="T76" fmla="*/ 1691 w 3597"/>
                  <a:gd name="T77" fmla="*/ 2038 h 2672"/>
                  <a:gd name="T78" fmla="*/ 1566 w 3597"/>
                  <a:gd name="T79" fmla="*/ 2030 h 2672"/>
                  <a:gd name="T80" fmla="*/ 1482 w 3597"/>
                  <a:gd name="T81" fmla="*/ 2009 h 2672"/>
                  <a:gd name="T82" fmla="*/ 1439 w 3597"/>
                  <a:gd name="T83" fmla="*/ 1851 h 2672"/>
                  <a:gd name="T84" fmla="*/ 1369 w 3597"/>
                  <a:gd name="T85" fmla="*/ 1247 h 2672"/>
                  <a:gd name="T86" fmla="*/ 1335 w 3597"/>
                  <a:gd name="T87" fmla="*/ 1048 h 2672"/>
                  <a:gd name="T88" fmla="*/ 1174 w 3597"/>
                  <a:gd name="T89" fmla="*/ 676 h 2672"/>
                  <a:gd name="T90" fmla="*/ 1108 w 3597"/>
                  <a:gd name="T91" fmla="*/ 900 h 2672"/>
                  <a:gd name="T92" fmla="*/ 1142 w 3597"/>
                  <a:gd name="T93" fmla="*/ 1097 h 2672"/>
                  <a:gd name="T94" fmla="*/ 1067 w 3597"/>
                  <a:gd name="T95" fmla="*/ 1287 h 2672"/>
                  <a:gd name="T96" fmla="*/ 971 w 3597"/>
                  <a:gd name="T97" fmla="*/ 1296 h 2672"/>
                  <a:gd name="T98" fmla="*/ 864 w 3597"/>
                  <a:gd name="T99" fmla="*/ 1241 h 2672"/>
                  <a:gd name="T100" fmla="*/ 832 w 3597"/>
                  <a:gd name="T101" fmla="*/ 901 h 2672"/>
                  <a:gd name="T102" fmla="*/ 729 w 3597"/>
                  <a:gd name="T103" fmla="*/ 970 h 2672"/>
                  <a:gd name="T104" fmla="*/ 710 w 3597"/>
                  <a:gd name="T105" fmla="*/ 1073 h 2672"/>
                  <a:gd name="T106" fmla="*/ 702 w 3597"/>
                  <a:gd name="T107" fmla="*/ 1265 h 2672"/>
                  <a:gd name="T108" fmla="*/ 648 w 3597"/>
                  <a:gd name="T109" fmla="*/ 1478 h 2672"/>
                  <a:gd name="T110" fmla="*/ 589 w 3597"/>
                  <a:gd name="T111" fmla="*/ 1508 h 2672"/>
                  <a:gd name="T112" fmla="*/ 507 w 3597"/>
                  <a:gd name="T113" fmla="*/ 1537 h 2672"/>
                  <a:gd name="T114" fmla="*/ 450 w 3597"/>
                  <a:gd name="T115" fmla="*/ 1484 h 2672"/>
                  <a:gd name="T116" fmla="*/ 400 w 3597"/>
                  <a:gd name="T117" fmla="*/ 1193 h 2672"/>
                  <a:gd name="T118" fmla="*/ 353 w 3597"/>
                  <a:gd name="T119" fmla="*/ 924 h 2672"/>
                  <a:gd name="T120" fmla="*/ 295 w 3597"/>
                  <a:gd name="T121" fmla="*/ 706 h 2672"/>
                  <a:gd name="T122" fmla="*/ 108 w 3597"/>
                  <a:gd name="T123" fmla="*/ 514 h 2672"/>
                  <a:gd name="T124" fmla="*/ 0 w 3597"/>
                  <a:gd name="T125" fmla="*/ 0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7" h="2672">
                    <a:moveTo>
                      <a:pt x="3597" y="0"/>
                    </a:moveTo>
                    <a:cubicBezTo>
                      <a:pt x="3597" y="622"/>
                      <a:pt x="3597" y="622"/>
                      <a:pt x="3597" y="622"/>
                    </a:cubicBezTo>
                    <a:cubicBezTo>
                      <a:pt x="3592" y="632"/>
                      <a:pt x="3588" y="641"/>
                      <a:pt x="3583" y="650"/>
                    </a:cubicBezTo>
                    <a:cubicBezTo>
                      <a:pt x="3569" y="674"/>
                      <a:pt x="3550" y="694"/>
                      <a:pt x="3528" y="712"/>
                    </a:cubicBezTo>
                    <a:cubicBezTo>
                      <a:pt x="3524" y="715"/>
                      <a:pt x="3523" y="718"/>
                      <a:pt x="3523" y="724"/>
                    </a:cubicBezTo>
                    <a:cubicBezTo>
                      <a:pt x="3524" y="740"/>
                      <a:pt x="3526" y="756"/>
                      <a:pt x="3524" y="772"/>
                    </a:cubicBezTo>
                    <a:cubicBezTo>
                      <a:pt x="3524" y="772"/>
                      <a:pt x="3524" y="772"/>
                      <a:pt x="3524" y="772"/>
                    </a:cubicBezTo>
                    <a:cubicBezTo>
                      <a:pt x="3524" y="775"/>
                      <a:pt x="3523" y="778"/>
                      <a:pt x="3523" y="781"/>
                    </a:cubicBezTo>
                    <a:cubicBezTo>
                      <a:pt x="3521" y="792"/>
                      <a:pt x="3519" y="802"/>
                      <a:pt x="3515" y="811"/>
                    </a:cubicBezTo>
                    <a:cubicBezTo>
                      <a:pt x="3515" y="812"/>
                      <a:pt x="3514" y="813"/>
                      <a:pt x="3513" y="815"/>
                    </a:cubicBezTo>
                    <a:cubicBezTo>
                      <a:pt x="3513" y="815"/>
                      <a:pt x="3513" y="815"/>
                      <a:pt x="3513" y="816"/>
                    </a:cubicBezTo>
                    <a:cubicBezTo>
                      <a:pt x="3509" y="824"/>
                      <a:pt x="3503" y="832"/>
                      <a:pt x="3496" y="838"/>
                    </a:cubicBezTo>
                    <a:cubicBezTo>
                      <a:pt x="3495" y="839"/>
                      <a:pt x="3494" y="840"/>
                      <a:pt x="3493" y="841"/>
                    </a:cubicBezTo>
                    <a:cubicBezTo>
                      <a:pt x="3484" y="849"/>
                      <a:pt x="3480" y="859"/>
                      <a:pt x="3478" y="871"/>
                    </a:cubicBezTo>
                    <a:cubicBezTo>
                      <a:pt x="3478" y="871"/>
                      <a:pt x="3478" y="871"/>
                      <a:pt x="3478" y="871"/>
                    </a:cubicBezTo>
                    <a:cubicBezTo>
                      <a:pt x="3478" y="873"/>
                      <a:pt x="3478" y="875"/>
                      <a:pt x="3478" y="877"/>
                    </a:cubicBezTo>
                    <a:cubicBezTo>
                      <a:pt x="3477" y="888"/>
                      <a:pt x="3474" y="899"/>
                      <a:pt x="3469" y="908"/>
                    </a:cubicBezTo>
                    <a:cubicBezTo>
                      <a:pt x="3457" y="929"/>
                      <a:pt x="3434" y="943"/>
                      <a:pt x="3408" y="943"/>
                    </a:cubicBezTo>
                    <a:cubicBezTo>
                      <a:pt x="3403" y="944"/>
                      <a:pt x="3401" y="946"/>
                      <a:pt x="3400" y="950"/>
                    </a:cubicBezTo>
                    <a:cubicBezTo>
                      <a:pt x="3399" y="952"/>
                      <a:pt x="3399" y="953"/>
                      <a:pt x="3398" y="955"/>
                    </a:cubicBezTo>
                    <a:cubicBezTo>
                      <a:pt x="3395" y="967"/>
                      <a:pt x="3390" y="979"/>
                      <a:pt x="3385" y="990"/>
                    </a:cubicBezTo>
                    <a:cubicBezTo>
                      <a:pt x="3385" y="990"/>
                      <a:pt x="3385" y="990"/>
                      <a:pt x="3385" y="990"/>
                    </a:cubicBezTo>
                    <a:cubicBezTo>
                      <a:pt x="3376" y="1010"/>
                      <a:pt x="3364" y="1029"/>
                      <a:pt x="3351" y="1046"/>
                    </a:cubicBezTo>
                    <a:cubicBezTo>
                      <a:pt x="3325" y="1081"/>
                      <a:pt x="3291" y="1104"/>
                      <a:pt x="3248" y="1111"/>
                    </a:cubicBezTo>
                    <a:cubicBezTo>
                      <a:pt x="3238" y="1113"/>
                      <a:pt x="3226" y="1115"/>
                      <a:pt x="3215" y="1116"/>
                    </a:cubicBezTo>
                    <a:cubicBezTo>
                      <a:pt x="3212" y="1116"/>
                      <a:pt x="3210" y="1117"/>
                      <a:pt x="3207" y="1117"/>
                    </a:cubicBezTo>
                    <a:cubicBezTo>
                      <a:pt x="3204" y="1117"/>
                      <a:pt x="3202" y="1118"/>
                      <a:pt x="3199" y="1118"/>
                    </a:cubicBezTo>
                    <a:cubicBezTo>
                      <a:pt x="3199" y="1120"/>
                      <a:pt x="3199" y="1121"/>
                      <a:pt x="3199" y="1123"/>
                    </a:cubicBezTo>
                    <a:cubicBezTo>
                      <a:pt x="3198" y="1145"/>
                      <a:pt x="3191" y="1165"/>
                      <a:pt x="3177" y="1180"/>
                    </a:cubicBezTo>
                    <a:cubicBezTo>
                      <a:pt x="3177" y="1181"/>
                      <a:pt x="3177" y="1181"/>
                      <a:pt x="3176" y="1182"/>
                    </a:cubicBezTo>
                    <a:cubicBezTo>
                      <a:pt x="3173" y="1185"/>
                      <a:pt x="3169" y="1189"/>
                      <a:pt x="3164" y="1192"/>
                    </a:cubicBezTo>
                    <a:cubicBezTo>
                      <a:pt x="3164" y="1192"/>
                      <a:pt x="3164" y="1192"/>
                      <a:pt x="3164" y="1192"/>
                    </a:cubicBezTo>
                    <a:cubicBezTo>
                      <a:pt x="3171" y="1208"/>
                      <a:pt x="3178" y="1223"/>
                      <a:pt x="3183" y="1238"/>
                    </a:cubicBezTo>
                    <a:cubicBezTo>
                      <a:pt x="3197" y="1281"/>
                      <a:pt x="3196" y="1324"/>
                      <a:pt x="3174" y="1365"/>
                    </a:cubicBezTo>
                    <a:cubicBezTo>
                      <a:pt x="3168" y="1375"/>
                      <a:pt x="3159" y="1385"/>
                      <a:pt x="3150" y="1393"/>
                    </a:cubicBezTo>
                    <a:cubicBezTo>
                      <a:pt x="3143" y="1399"/>
                      <a:pt x="3136" y="1403"/>
                      <a:pt x="3137" y="1415"/>
                    </a:cubicBezTo>
                    <a:cubicBezTo>
                      <a:pt x="3137" y="1417"/>
                      <a:pt x="3136" y="1421"/>
                      <a:pt x="3135" y="1423"/>
                    </a:cubicBezTo>
                    <a:cubicBezTo>
                      <a:pt x="3132" y="1429"/>
                      <a:pt x="3133" y="1434"/>
                      <a:pt x="3136" y="1439"/>
                    </a:cubicBezTo>
                    <a:cubicBezTo>
                      <a:pt x="3157" y="1473"/>
                      <a:pt x="3158" y="1511"/>
                      <a:pt x="3152" y="1549"/>
                    </a:cubicBezTo>
                    <a:cubicBezTo>
                      <a:pt x="3148" y="1576"/>
                      <a:pt x="3136" y="1600"/>
                      <a:pt x="3119" y="1621"/>
                    </a:cubicBezTo>
                    <a:cubicBezTo>
                      <a:pt x="3115" y="1626"/>
                      <a:pt x="3114" y="1630"/>
                      <a:pt x="3118" y="1637"/>
                    </a:cubicBezTo>
                    <a:cubicBezTo>
                      <a:pt x="3128" y="1650"/>
                      <a:pt x="3133" y="1665"/>
                      <a:pt x="3129" y="1682"/>
                    </a:cubicBezTo>
                    <a:cubicBezTo>
                      <a:pt x="3127" y="1692"/>
                      <a:pt x="3123" y="1701"/>
                      <a:pt x="3119" y="1711"/>
                    </a:cubicBezTo>
                    <a:cubicBezTo>
                      <a:pt x="3120" y="1712"/>
                      <a:pt x="3122" y="1713"/>
                      <a:pt x="3124" y="1714"/>
                    </a:cubicBezTo>
                    <a:cubicBezTo>
                      <a:pt x="3141" y="1721"/>
                      <a:pt x="3150" y="1735"/>
                      <a:pt x="3154" y="1753"/>
                    </a:cubicBezTo>
                    <a:cubicBezTo>
                      <a:pt x="3159" y="1782"/>
                      <a:pt x="3151" y="1807"/>
                      <a:pt x="3134" y="1830"/>
                    </a:cubicBezTo>
                    <a:cubicBezTo>
                      <a:pt x="3131" y="1834"/>
                      <a:pt x="3129" y="1838"/>
                      <a:pt x="3129" y="1843"/>
                    </a:cubicBezTo>
                    <a:cubicBezTo>
                      <a:pt x="3128" y="1856"/>
                      <a:pt x="3124" y="1868"/>
                      <a:pt x="3118" y="1880"/>
                    </a:cubicBezTo>
                    <a:cubicBezTo>
                      <a:pt x="3117" y="1882"/>
                      <a:pt x="3115" y="1885"/>
                      <a:pt x="3113" y="1888"/>
                    </a:cubicBezTo>
                    <a:cubicBezTo>
                      <a:pt x="3112" y="1889"/>
                      <a:pt x="3112" y="1889"/>
                      <a:pt x="3112" y="1889"/>
                    </a:cubicBezTo>
                    <a:cubicBezTo>
                      <a:pt x="3109" y="1894"/>
                      <a:pt x="3105" y="1898"/>
                      <a:pt x="3100" y="1903"/>
                    </a:cubicBezTo>
                    <a:cubicBezTo>
                      <a:pt x="3099" y="1904"/>
                      <a:pt x="3098" y="1905"/>
                      <a:pt x="3097" y="1906"/>
                    </a:cubicBezTo>
                    <a:cubicBezTo>
                      <a:pt x="3098" y="1907"/>
                      <a:pt x="3098" y="1909"/>
                      <a:pt x="3099" y="1910"/>
                    </a:cubicBezTo>
                    <a:cubicBezTo>
                      <a:pt x="3107" y="1923"/>
                      <a:pt x="3109" y="1937"/>
                      <a:pt x="3103" y="1951"/>
                    </a:cubicBezTo>
                    <a:cubicBezTo>
                      <a:pt x="3099" y="1960"/>
                      <a:pt x="3094" y="1968"/>
                      <a:pt x="3089" y="1975"/>
                    </a:cubicBezTo>
                    <a:cubicBezTo>
                      <a:pt x="3087" y="1979"/>
                      <a:pt x="3084" y="1983"/>
                      <a:pt x="3082" y="1987"/>
                    </a:cubicBezTo>
                    <a:cubicBezTo>
                      <a:pt x="3079" y="1994"/>
                      <a:pt x="3069" y="1996"/>
                      <a:pt x="3069" y="2004"/>
                    </a:cubicBezTo>
                    <a:cubicBezTo>
                      <a:pt x="3068" y="2012"/>
                      <a:pt x="3064" y="2015"/>
                      <a:pt x="3057" y="2014"/>
                    </a:cubicBezTo>
                    <a:cubicBezTo>
                      <a:pt x="3049" y="2013"/>
                      <a:pt x="3043" y="2014"/>
                      <a:pt x="3037" y="2019"/>
                    </a:cubicBezTo>
                    <a:cubicBezTo>
                      <a:pt x="3032" y="2022"/>
                      <a:pt x="3025" y="2022"/>
                      <a:pt x="3019" y="2022"/>
                    </a:cubicBezTo>
                    <a:cubicBezTo>
                      <a:pt x="3017" y="2022"/>
                      <a:pt x="3015" y="2018"/>
                      <a:pt x="3013" y="2015"/>
                    </a:cubicBezTo>
                    <a:cubicBezTo>
                      <a:pt x="3013" y="2015"/>
                      <a:pt x="3012" y="2014"/>
                      <a:pt x="3011" y="2014"/>
                    </a:cubicBezTo>
                    <a:cubicBezTo>
                      <a:pt x="3006" y="2013"/>
                      <a:pt x="3006" y="2009"/>
                      <a:pt x="3006" y="2005"/>
                    </a:cubicBezTo>
                    <a:cubicBezTo>
                      <a:pt x="3006" y="2002"/>
                      <a:pt x="3006" y="1999"/>
                      <a:pt x="3006" y="1997"/>
                    </a:cubicBezTo>
                    <a:cubicBezTo>
                      <a:pt x="3004" y="1999"/>
                      <a:pt x="3000" y="2002"/>
                      <a:pt x="2998" y="2001"/>
                    </a:cubicBezTo>
                    <a:cubicBezTo>
                      <a:pt x="2991" y="1997"/>
                      <a:pt x="2985" y="2002"/>
                      <a:pt x="2979" y="2004"/>
                    </a:cubicBezTo>
                    <a:cubicBezTo>
                      <a:pt x="2976" y="2005"/>
                      <a:pt x="2972" y="2010"/>
                      <a:pt x="2972" y="2014"/>
                    </a:cubicBezTo>
                    <a:cubicBezTo>
                      <a:pt x="2972" y="2029"/>
                      <a:pt x="2973" y="2044"/>
                      <a:pt x="2974" y="2059"/>
                    </a:cubicBezTo>
                    <a:cubicBezTo>
                      <a:pt x="2975" y="2068"/>
                      <a:pt x="2975" y="2077"/>
                      <a:pt x="2976" y="2087"/>
                    </a:cubicBezTo>
                    <a:cubicBezTo>
                      <a:pt x="2975" y="2087"/>
                      <a:pt x="2974" y="2087"/>
                      <a:pt x="2973" y="2088"/>
                    </a:cubicBezTo>
                    <a:cubicBezTo>
                      <a:pt x="2970" y="2083"/>
                      <a:pt x="2967" y="2079"/>
                      <a:pt x="2965" y="2075"/>
                    </a:cubicBezTo>
                    <a:cubicBezTo>
                      <a:pt x="2961" y="2077"/>
                      <a:pt x="2958" y="2078"/>
                      <a:pt x="2955" y="2080"/>
                    </a:cubicBezTo>
                    <a:cubicBezTo>
                      <a:pt x="2953" y="2076"/>
                      <a:pt x="2951" y="2073"/>
                      <a:pt x="2950" y="2069"/>
                    </a:cubicBezTo>
                    <a:cubicBezTo>
                      <a:pt x="2949" y="2065"/>
                      <a:pt x="2949" y="2061"/>
                      <a:pt x="2948" y="2056"/>
                    </a:cubicBezTo>
                    <a:cubicBezTo>
                      <a:pt x="2943" y="2034"/>
                      <a:pt x="2937" y="2013"/>
                      <a:pt x="2920" y="1996"/>
                    </a:cubicBezTo>
                    <a:cubicBezTo>
                      <a:pt x="2916" y="1992"/>
                      <a:pt x="2911" y="1989"/>
                      <a:pt x="2912" y="1981"/>
                    </a:cubicBezTo>
                    <a:cubicBezTo>
                      <a:pt x="2912" y="1980"/>
                      <a:pt x="2911" y="1979"/>
                      <a:pt x="2910" y="1978"/>
                    </a:cubicBezTo>
                    <a:cubicBezTo>
                      <a:pt x="2909" y="1977"/>
                      <a:pt x="2908" y="1976"/>
                      <a:pt x="2907" y="1975"/>
                    </a:cubicBezTo>
                    <a:cubicBezTo>
                      <a:pt x="2897" y="1967"/>
                      <a:pt x="2886" y="1960"/>
                      <a:pt x="2878" y="1951"/>
                    </a:cubicBezTo>
                    <a:cubicBezTo>
                      <a:pt x="2864" y="1937"/>
                      <a:pt x="2858" y="1920"/>
                      <a:pt x="2860" y="1899"/>
                    </a:cubicBezTo>
                    <a:cubicBezTo>
                      <a:pt x="2861" y="1897"/>
                      <a:pt x="2859" y="1893"/>
                      <a:pt x="2856" y="1891"/>
                    </a:cubicBezTo>
                    <a:cubicBezTo>
                      <a:pt x="2844" y="1878"/>
                      <a:pt x="2835" y="1864"/>
                      <a:pt x="2836" y="1845"/>
                    </a:cubicBezTo>
                    <a:cubicBezTo>
                      <a:pt x="2836" y="1843"/>
                      <a:pt x="2835" y="1840"/>
                      <a:pt x="2834" y="1838"/>
                    </a:cubicBezTo>
                    <a:cubicBezTo>
                      <a:pt x="2811" y="1813"/>
                      <a:pt x="2813" y="1783"/>
                      <a:pt x="2841" y="1762"/>
                    </a:cubicBezTo>
                    <a:cubicBezTo>
                      <a:pt x="2843" y="1761"/>
                      <a:pt x="2845" y="1759"/>
                      <a:pt x="2846" y="1756"/>
                    </a:cubicBezTo>
                    <a:cubicBezTo>
                      <a:pt x="2851" y="1736"/>
                      <a:pt x="2861" y="1718"/>
                      <a:pt x="2874" y="1703"/>
                    </a:cubicBezTo>
                    <a:cubicBezTo>
                      <a:pt x="2869" y="1694"/>
                      <a:pt x="2865" y="1684"/>
                      <a:pt x="2859" y="1675"/>
                    </a:cubicBezTo>
                    <a:cubicBezTo>
                      <a:pt x="2839" y="1643"/>
                      <a:pt x="2836" y="1608"/>
                      <a:pt x="2848" y="1572"/>
                    </a:cubicBezTo>
                    <a:cubicBezTo>
                      <a:pt x="2849" y="1569"/>
                      <a:pt x="2848" y="1565"/>
                      <a:pt x="2847" y="1563"/>
                    </a:cubicBezTo>
                    <a:cubicBezTo>
                      <a:pt x="2839" y="1551"/>
                      <a:pt x="2838" y="1538"/>
                      <a:pt x="2841" y="1525"/>
                    </a:cubicBezTo>
                    <a:cubicBezTo>
                      <a:pt x="2842" y="1522"/>
                      <a:pt x="2843" y="1520"/>
                      <a:pt x="2844" y="1517"/>
                    </a:cubicBezTo>
                    <a:cubicBezTo>
                      <a:pt x="2840" y="1515"/>
                      <a:pt x="2837" y="1514"/>
                      <a:pt x="2835" y="1512"/>
                    </a:cubicBezTo>
                    <a:cubicBezTo>
                      <a:pt x="2821" y="1503"/>
                      <a:pt x="2811" y="1490"/>
                      <a:pt x="2812" y="1473"/>
                    </a:cubicBezTo>
                    <a:cubicBezTo>
                      <a:pt x="2812" y="1464"/>
                      <a:pt x="2809" y="1459"/>
                      <a:pt x="2804" y="1453"/>
                    </a:cubicBezTo>
                    <a:cubicBezTo>
                      <a:pt x="2785" y="1435"/>
                      <a:pt x="2778" y="1412"/>
                      <a:pt x="2781" y="1387"/>
                    </a:cubicBezTo>
                    <a:cubicBezTo>
                      <a:pt x="2783" y="1376"/>
                      <a:pt x="2786" y="1366"/>
                      <a:pt x="2789" y="1355"/>
                    </a:cubicBezTo>
                    <a:cubicBezTo>
                      <a:pt x="2767" y="1349"/>
                      <a:pt x="2750" y="1335"/>
                      <a:pt x="2737" y="1316"/>
                    </a:cubicBezTo>
                    <a:cubicBezTo>
                      <a:pt x="2737" y="1320"/>
                      <a:pt x="2737" y="1325"/>
                      <a:pt x="2737" y="1329"/>
                    </a:cubicBezTo>
                    <a:cubicBezTo>
                      <a:pt x="2737" y="1329"/>
                      <a:pt x="2737" y="1329"/>
                      <a:pt x="2737" y="1329"/>
                    </a:cubicBezTo>
                    <a:cubicBezTo>
                      <a:pt x="2737" y="1365"/>
                      <a:pt x="2730" y="1397"/>
                      <a:pt x="2704" y="1422"/>
                    </a:cubicBezTo>
                    <a:cubicBezTo>
                      <a:pt x="2701" y="1425"/>
                      <a:pt x="2699" y="1427"/>
                      <a:pt x="2696" y="1429"/>
                    </a:cubicBezTo>
                    <a:cubicBezTo>
                      <a:pt x="2703" y="1445"/>
                      <a:pt x="2701" y="1460"/>
                      <a:pt x="2692" y="1474"/>
                    </a:cubicBezTo>
                    <a:cubicBezTo>
                      <a:pt x="2690" y="1477"/>
                      <a:pt x="2690" y="1480"/>
                      <a:pt x="2691" y="1483"/>
                    </a:cubicBezTo>
                    <a:cubicBezTo>
                      <a:pt x="2698" y="1518"/>
                      <a:pt x="2696" y="1553"/>
                      <a:pt x="2681" y="1587"/>
                    </a:cubicBezTo>
                    <a:cubicBezTo>
                      <a:pt x="2679" y="1591"/>
                      <a:pt x="2679" y="1595"/>
                      <a:pt x="2683" y="1599"/>
                    </a:cubicBezTo>
                    <a:cubicBezTo>
                      <a:pt x="2692" y="1610"/>
                      <a:pt x="2697" y="1623"/>
                      <a:pt x="2695" y="1637"/>
                    </a:cubicBezTo>
                    <a:cubicBezTo>
                      <a:pt x="2695" y="1640"/>
                      <a:pt x="2696" y="1643"/>
                      <a:pt x="2697" y="1645"/>
                    </a:cubicBezTo>
                    <a:cubicBezTo>
                      <a:pt x="2701" y="1657"/>
                      <a:pt x="2707" y="1669"/>
                      <a:pt x="2709" y="1681"/>
                    </a:cubicBezTo>
                    <a:cubicBezTo>
                      <a:pt x="2717" y="1716"/>
                      <a:pt x="2710" y="1747"/>
                      <a:pt x="2684" y="1773"/>
                    </a:cubicBezTo>
                    <a:cubicBezTo>
                      <a:pt x="2683" y="1775"/>
                      <a:pt x="2682" y="1778"/>
                      <a:pt x="2682" y="1780"/>
                    </a:cubicBezTo>
                    <a:cubicBezTo>
                      <a:pt x="2682" y="1790"/>
                      <a:pt x="2684" y="1799"/>
                      <a:pt x="2683" y="1808"/>
                    </a:cubicBezTo>
                    <a:cubicBezTo>
                      <a:pt x="2682" y="1818"/>
                      <a:pt x="2682" y="1825"/>
                      <a:pt x="2691" y="1831"/>
                    </a:cubicBezTo>
                    <a:cubicBezTo>
                      <a:pt x="2693" y="1832"/>
                      <a:pt x="2695" y="1836"/>
                      <a:pt x="2696" y="1838"/>
                    </a:cubicBezTo>
                    <a:cubicBezTo>
                      <a:pt x="2703" y="1855"/>
                      <a:pt x="2700" y="1871"/>
                      <a:pt x="2693" y="1888"/>
                    </a:cubicBezTo>
                    <a:cubicBezTo>
                      <a:pt x="2690" y="1892"/>
                      <a:pt x="2689" y="1898"/>
                      <a:pt x="2688" y="1903"/>
                    </a:cubicBezTo>
                    <a:cubicBezTo>
                      <a:pt x="2688" y="1935"/>
                      <a:pt x="2680" y="1966"/>
                      <a:pt x="2660" y="1992"/>
                    </a:cubicBezTo>
                    <a:cubicBezTo>
                      <a:pt x="2659" y="1993"/>
                      <a:pt x="2658" y="1995"/>
                      <a:pt x="2657" y="1996"/>
                    </a:cubicBezTo>
                    <a:cubicBezTo>
                      <a:pt x="2658" y="1996"/>
                      <a:pt x="2658" y="1997"/>
                      <a:pt x="2658" y="1997"/>
                    </a:cubicBezTo>
                    <a:cubicBezTo>
                      <a:pt x="2660" y="2000"/>
                      <a:pt x="2663" y="2002"/>
                      <a:pt x="2665" y="2005"/>
                    </a:cubicBezTo>
                    <a:cubicBezTo>
                      <a:pt x="2680" y="2024"/>
                      <a:pt x="2687" y="2045"/>
                      <a:pt x="2678" y="2069"/>
                    </a:cubicBezTo>
                    <a:cubicBezTo>
                      <a:pt x="2676" y="2075"/>
                      <a:pt x="2675" y="2083"/>
                      <a:pt x="2676" y="2089"/>
                    </a:cubicBezTo>
                    <a:cubicBezTo>
                      <a:pt x="2678" y="2112"/>
                      <a:pt x="2676" y="2134"/>
                      <a:pt x="2666" y="2156"/>
                    </a:cubicBezTo>
                    <a:cubicBezTo>
                      <a:pt x="2664" y="2158"/>
                      <a:pt x="2665" y="2161"/>
                      <a:pt x="2666" y="2163"/>
                    </a:cubicBezTo>
                    <a:cubicBezTo>
                      <a:pt x="2678" y="2180"/>
                      <a:pt x="2678" y="2197"/>
                      <a:pt x="2668" y="2214"/>
                    </a:cubicBezTo>
                    <a:cubicBezTo>
                      <a:pt x="2666" y="2220"/>
                      <a:pt x="2666" y="2223"/>
                      <a:pt x="2668" y="2228"/>
                    </a:cubicBezTo>
                    <a:cubicBezTo>
                      <a:pt x="2684" y="2262"/>
                      <a:pt x="2677" y="2299"/>
                      <a:pt x="2651" y="2325"/>
                    </a:cubicBezTo>
                    <a:cubicBezTo>
                      <a:pt x="2645" y="2330"/>
                      <a:pt x="2645" y="2341"/>
                      <a:pt x="2650" y="2347"/>
                    </a:cubicBezTo>
                    <a:cubicBezTo>
                      <a:pt x="2663" y="2361"/>
                      <a:pt x="2667" y="2377"/>
                      <a:pt x="2659" y="2395"/>
                    </a:cubicBezTo>
                    <a:cubicBezTo>
                      <a:pt x="2657" y="2398"/>
                      <a:pt x="2657" y="2402"/>
                      <a:pt x="2658" y="2404"/>
                    </a:cubicBezTo>
                    <a:cubicBezTo>
                      <a:pt x="2663" y="2419"/>
                      <a:pt x="2660" y="2432"/>
                      <a:pt x="2654" y="2446"/>
                    </a:cubicBezTo>
                    <a:cubicBezTo>
                      <a:pt x="2653" y="2449"/>
                      <a:pt x="2653" y="2454"/>
                      <a:pt x="2654" y="2457"/>
                    </a:cubicBezTo>
                    <a:cubicBezTo>
                      <a:pt x="2667" y="2488"/>
                      <a:pt x="2661" y="2517"/>
                      <a:pt x="2645" y="2545"/>
                    </a:cubicBezTo>
                    <a:cubicBezTo>
                      <a:pt x="2643" y="2548"/>
                      <a:pt x="2642" y="2553"/>
                      <a:pt x="2642" y="2557"/>
                    </a:cubicBezTo>
                    <a:cubicBezTo>
                      <a:pt x="2648" y="2594"/>
                      <a:pt x="2646" y="2629"/>
                      <a:pt x="2627" y="2661"/>
                    </a:cubicBezTo>
                    <a:cubicBezTo>
                      <a:pt x="2623" y="2668"/>
                      <a:pt x="2617" y="2672"/>
                      <a:pt x="2609" y="2669"/>
                    </a:cubicBezTo>
                    <a:cubicBezTo>
                      <a:pt x="2601" y="2666"/>
                      <a:pt x="2593" y="2660"/>
                      <a:pt x="2585" y="2658"/>
                    </a:cubicBezTo>
                    <a:cubicBezTo>
                      <a:pt x="2577" y="2656"/>
                      <a:pt x="2576" y="2650"/>
                      <a:pt x="2573" y="2645"/>
                    </a:cubicBezTo>
                    <a:cubicBezTo>
                      <a:pt x="2572" y="2642"/>
                      <a:pt x="2570" y="2639"/>
                      <a:pt x="2567" y="2636"/>
                    </a:cubicBezTo>
                    <a:cubicBezTo>
                      <a:pt x="2566" y="2635"/>
                      <a:pt x="2565" y="2633"/>
                      <a:pt x="2563" y="2632"/>
                    </a:cubicBezTo>
                    <a:cubicBezTo>
                      <a:pt x="2553" y="2624"/>
                      <a:pt x="2549" y="2614"/>
                      <a:pt x="2550" y="2601"/>
                    </a:cubicBezTo>
                    <a:cubicBezTo>
                      <a:pt x="2550" y="2598"/>
                      <a:pt x="2549" y="2593"/>
                      <a:pt x="2546" y="2591"/>
                    </a:cubicBezTo>
                    <a:cubicBezTo>
                      <a:pt x="2525" y="2567"/>
                      <a:pt x="2517" y="2541"/>
                      <a:pt x="2529" y="2511"/>
                    </a:cubicBezTo>
                    <a:cubicBezTo>
                      <a:pt x="2530" y="2508"/>
                      <a:pt x="2529" y="2504"/>
                      <a:pt x="2528" y="2501"/>
                    </a:cubicBezTo>
                    <a:cubicBezTo>
                      <a:pt x="2519" y="2482"/>
                      <a:pt x="2520" y="2467"/>
                      <a:pt x="2535" y="2451"/>
                    </a:cubicBezTo>
                    <a:cubicBezTo>
                      <a:pt x="2538" y="2447"/>
                      <a:pt x="2538" y="2445"/>
                      <a:pt x="2536" y="2441"/>
                    </a:cubicBezTo>
                    <a:cubicBezTo>
                      <a:pt x="2529" y="2424"/>
                      <a:pt x="2529" y="2407"/>
                      <a:pt x="2539" y="2391"/>
                    </a:cubicBezTo>
                    <a:cubicBezTo>
                      <a:pt x="2541" y="2389"/>
                      <a:pt x="2540" y="2386"/>
                      <a:pt x="2539" y="2383"/>
                    </a:cubicBezTo>
                    <a:cubicBezTo>
                      <a:pt x="2537" y="2373"/>
                      <a:pt x="2534" y="2364"/>
                      <a:pt x="2533" y="2355"/>
                    </a:cubicBezTo>
                    <a:cubicBezTo>
                      <a:pt x="2533" y="2346"/>
                      <a:pt x="2535" y="2337"/>
                      <a:pt x="2537" y="2327"/>
                    </a:cubicBezTo>
                    <a:cubicBezTo>
                      <a:pt x="2516" y="2314"/>
                      <a:pt x="2509" y="2297"/>
                      <a:pt x="2518" y="2277"/>
                    </a:cubicBezTo>
                    <a:cubicBezTo>
                      <a:pt x="2520" y="2271"/>
                      <a:pt x="2520" y="2267"/>
                      <a:pt x="2518" y="2261"/>
                    </a:cubicBezTo>
                    <a:cubicBezTo>
                      <a:pt x="2509" y="2232"/>
                      <a:pt x="2505" y="2204"/>
                      <a:pt x="2521" y="2176"/>
                    </a:cubicBezTo>
                    <a:cubicBezTo>
                      <a:pt x="2527" y="2167"/>
                      <a:pt x="2533" y="2159"/>
                      <a:pt x="2531" y="2148"/>
                    </a:cubicBezTo>
                    <a:cubicBezTo>
                      <a:pt x="2531" y="2145"/>
                      <a:pt x="2533" y="2142"/>
                      <a:pt x="2533" y="2139"/>
                    </a:cubicBezTo>
                    <a:cubicBezTo>
                      <a:pt x="2534" y="2136"/>
                      <a:pt x="2534" y="2132"/>
                      <a:pt x="2532" y="2130"/>
                    </a:cubicBezTo>
                    <a:cubicBezTo>
                      <a:pt x="2513" y="2106"/>
                      <a:pt x="2512" y="2081"/>
                      <a:pt x="2525" y="2056"/>
                    </a:cubicBezTo>
                    <a:cubicBezTo>
                      <a:pt x="2529" y="2048"/>
                      <a:pt x="2529" y="2043"/>
                      <a:pt x="2524" y="2035"/>
                    </a:cubicBezTo>
                    <a:cubicBezTo>
                      <a:pt x="2509" y="2010"/>
                      <a:pt x="2503" y="1983"/>
                      <a:pt x="2513" y="1955"/>
                    </a:cubicBezTo>
                    <a:cubicBezTo>
                      <a:pt x="2514" y="1953"/>
                      <a:pt x="2512" y="1950"/>
                      <a:pt x="2511" y="1948"/>
                    </a:cubicBezTo>
                    <a:cubicBezTo>
                      <a:pt x="2507" y="1942"/>
                      <a:pt x="2502" y="1936"/>
                      <a:pt x="2498" y="1930"/>
                    </a:cubicBezTo>
                    <a:cubicBezTo>
                      <a:pt x="2495" y="1925"/>
                      <a:pt x="2493" y="1919"/>
                      <a:pt x="2491" y="1913"/>
                    </a:cubicBezTo>
                    <a:cubicBezTo>
                      <a:pt x="2487" y="1916"/>
                      <a:pt x="2485" y="1920"/>
                      <a:pt x="2481" y="1922"/>
                    </a:cubicBezTo>
                    <a:cubicBezTo>
                      <a:pt x="2477" y="1926"/>
                      <a:pt x="2476" y="1929"/>
                      <a:pt x="2477" y="1934"/>
                    </a:cubicBezTo>
                    <a:cubicBezTo>
                      <a:pt x="2478" y="1935"/>
                      <a:pt x="2478" y="1936"/>
                      <a:pt x="2478" y="1937"/>
                    </a:cubicBezTo>
                    <a:cubicBezTo>
                      <a:pt x="2478" y="1937"/>
                      <a:pt x="2478" y="1937"/>
                      <a:pt x="2478" y="1937"/>
                    </a:cubicBezTo>
                    <a:cubicBezTo>
                      <a:pt x="2480" y="1952"/>
                      <a:pt x="2478" y="1966"/>
                      <a:pt x="2470" y="1977"/>
                    </a:cubicBezTo>
                    <a:cubicBezTo>
                      <a:pt x="2470" y="1978"/>
                      <a:pt x="2470" y="1978"/>
                      <a:pt x="2470" y="1978"/>
                    </a:cubicBezTo>
                    <a:cubicBezTo>
                      <a:pt x="2466" y="1983"/>
                      <a:pt x="2462" y="1988"/>
                      <a:pt x="2456" y="1992"/>
                    </a:cubicBezTo>
                    <a:cubicBezTo>
                      <a:pt x="2455" y="1993"/>
                      <a:pt x="2455" y="1993"/>
                      <a:pt x="2454" y="1994"/>
                    </a:cubicBezTo>
                    <a:cubicBezTo>
                      <a:pt x="2452" y="1995"/>
                      <a:pt x="2451" y="1996"/>
                      <a:pt x="2449" y="1998"/>
                    </a:cubicBezTo>
                    <a:cubicBezTo>
                      <a:pt x="2449" y="1998"/>
                      <a:pt x="2448" y="1999"/>
                      <a:pt x="2448" y="1999"/>
                    </a:cubicBezTo>
                    <a:cubicBezTo>
                      <a:pt x="2450" y="2000"/>
                      <a:pt x="2451" y="2001"/>
                      <a:pt x="2452" y="2001"/>
                    </a:cubicBezTo>
                    <a:cubicBezTo>
                      <a:pt x="2454" y="2003"/>
                      <a:pt x="2456" y="2005"/>
                      <a:pt x="2458" y="2007"/>
                    </a:cubicBezTo>
                    <a:cubicBezTo>
                      <a:pt x="2458" y="2007"/>
                      <a:pt x="2458" y="2007"/>
                      <a:pt x="2458" y="2007"/>
                    </a:cubicBezTo>
                    <a:cubicBezTo>
                      <a:pt x="2481" y="2030"/>
                      <a:pt x="2484" y="2061"/>
                      <a:pt x="2467" y="2088"/>
                    </a:cubicBezTo>
                    <a:cubicBezTo>
                      <a:pt x="2467" y="2088"/>
                      <a:pt x="2467" y="2088"/>
                      <a:pt x="2467" y="2088"/>
                    </a:cubicBezTo>
                    <a:cubicBezTo>
                      <a:pt x="2465" y="2091"/>
                      <a:pt x="2463" y="2095"/>
                      <a:pt x="2460" y="2098"/>
                    </a:cubicBezTo>
                    <a:cubicBezTo>
                      <a:pt x="2460" y="2098"/>
                      <a:pt x="2459" y="2099"/>
                      <a:pt x="2459" y="2100"/>
                    </a:cubicBezTo>
                    <a:cubicBezTo>
                      <a:pt x="2454" y="2104"/>
                      <a:pt x="2456" y="2107"/>
                      <a:pt x="2459" y="2111"/>
                    </a:cubicBezTo>
                    <a:cubicBezTo>
                      <a:pt x="2473" y="2126"/>
                      <a:pt x="2479" y="2145"/>
                      <a:pt x="2479" y="2164"/>
                    </a:cubicBezTo>
                    <a:cubicBezTo>
                      <a:pt x="2479" y="2164"/>
                      <a:pt x="2479" y="2164"/>
                      <a:pt x="2479" y="2164"/>
                    </a:cubicBezTo>
                    <a:cubicBezTo>
                      <a:pt x="2480" y="2168"/>
                      <a:pt x="2479" y="2171"/>
                      <a:pt x="2479" y="2175"/>
                    </a:cubicBezTo>
                    <a:cubicBezTo>
                      <a:pt x="2479" y="2175"/>
                      <a:pt x="2479" y="2175"/>
                      <a:pt x="2479" y="2175"/>
                    </a:cubicBezTo>
                    <a:cubicBezTo>
                      <a:pt x="2476" y="2204"/>
                      <a:pt x="2459" y="2231"/>
                      <a:pt x="2430" y="2244"/>
                    </a:cubicBezTo>
                    <a:cubicBezTo>
                      <a:pt x="2428" y="2245"/>
                      <a:pt x="2427" y="2246"/>
                      <a:pt x="2425" y="2247"/>
                    </a:cubicBezTo>
                    <a:cubicBezTo>
                      <a:pt x="2426" y="2249"/>
                      <a:pt x="2426" y="2251"/>
                      <a:pt x="2427" y="2253"/>
                    </a:cubicBezTo>
                    <a:cubicBezTo>
                      <a:pt x="2428" y="2257"/>
                      <a:pt x="2430" y="2261"/>
                      <a:pt x="2431" y="2266"/>
                    </a:cubicBezTo>
                    <a:cubicBezTo>
                      <a:pt x="2434" y="2280"/>
                      <a:pt x="2434" y="2294"/>
                      <a:pt x="2427" y="2309"/>
                    </a:cubicBezTo>
                    <a:cubicBezTo>
                      <a:pt x="2427" y="2309"/>
                      <a:pt x="2427" y="2309"/>
                      <a:pt x="2427" y="2309"/>
                    </a:cubicBezTo>
                    <a:cubicBezTo>
                      <a:pt x="2425" y="2313"/>
                      <a:pt x="2424" y="2316"/>
                      <a:pt x="2425" y="2320"/>
                    </a:cubicBezTo>
                    <a:cubicBezTo>
                      <a:pt x="2425" y="2321"/>
                      <a:pt x="2425" y="2323"/>
                      <a:pt x="2426" y="2324"/>
                    </a:cubicBezTo>
                    <a:cubicBezTo>
                      <a:pt x="2428" y="2334"/>
                      <a:pt x="2426" y="2345"/>
                      <a:pt x="2421" y="2354"/>
                    </a:cubicBezTo>
                    <a:cubicBezTo>
                      <a:pt x="2421" y="2354"/>
                      <a:pt x="2421" y="2354"/>
                      <a:pt x="2421" y="2354"/>
                    </a:cubicBezTo>
                    <a:cubicBezTo>
                      <a:pt x="2421" y="2354"/>
                      <a:pt x="2420" y="2355"/>
                      <a:pt x="2420" y="2356"/>
                    </a:cubicBezTo>
                    <a:cubicBezTo>
                      <a:pt x="2420" y="2356"/>
                      <a:pt x="2420" y="2356"/>
                      <a:pt x="2420" y="2356"/>
                    </a:cubicBezTo>
                    <a:cubicBezTo>
                      <a:pt x="2411" y="2368"/>
                      <a:pt x="2397" y="2375"/>
                      <a:pt x="2380" y="2369"/>
                    </a:cubicBezTo>
                    <a:cubicBezTo>
                      <a:pt x="2378" y="2368"/>
                      <a:pt x="2375" y="2367"/>
                      <a:pt x="2373" y="2368"/>
                    </a:cubicBezTo>
                    <a:cubicBezTo>
                      <a:pt x="2363" y="2371"/>
                      <a:pt x="2353" y="2369"/>
                      <a:pt x="2344" y="2367"/>
                    </a:cubicBezTo>
                    <a:cubicBezTo>
                      <a:pt x="2336" y="2365"/>
                      <a:pt x="2328" y="2364"/>
                      <a:pt x="2320" y="2365"/>
                    </a:cubicBezTo>
                    <a:cubicBezTo>
                      <a:pt x="2319" y="2363"/>
                      <a:pt x="2319" y="2362"/>
                      <a:pt x="2319" y="2360"/>
                    </a:cubicBezTo>
                    <a:cubicBezTo>
                      <a:pt x="2319" y="2353"/>
                      <a:pt x="2318" y="2347"/>
                      <a:pt x="2318" y="2340"/>
                    </a:cubicBezTo>
                    <a:cubicBezTo>
                      <a:pt x="2318" y="2335"/>
                      <a:pt x="2316" y="2332"/>
                      <a:pt x="2311" y="2329"/>
                    </a:cubicBezTo>
                    <a:cubicBezTo>
                      <a:pt x="2297" y="2321"/>
                      <a:pt x="2290" y="2308"/>
                      <a:pt x="2291" y="2292"/>
                    </a:cubicBezTo>
                    <a:cubicBezTo>
                      <a:pt x="2292" y="2286"/>
                      <a:pt x="2289" y="2283"/>
                      <a:pt x="2284" y="2279"/>
                    </a:cubicBezTo>
                    <a:cubicBezTo>
                      <a:pt x="2257" y="2262"/>
                      <a:pt x="2243" y="2237"/>
                      <a:pt x="2245" y="2205"/>
                    </a:cubicBezTo>
                    <a:cubicBezTo>
                      <a:pt x="2246" y="2173"/>
                      <a:pt x="2263" y="2150"/>
                      <a:pt x="2291" y="2135"/>
                    </a:cubicBezTo>
                    <a:cubicBezTo>
                      <a:pt x="2294" y="2134"/>
                      <a:pt x="2296" y="2132"/>
                      <a:pt x="2300" y="2130"/>
                    </a:cubicBezTo>
                    <a:cubicBezTo>
                      <a:pt x="2282" y="2121"/>
                      <a:pt x="2271" y="2109"/>
                      <a:pt x="2266" y="2091"/>
                    </a:cubicBezTo>
                    <a:cubicBezTo>
                      <a:pt x="2261" y="2073"/>
                      <a:pt x="2265" y="2057"/>
                      <a:pt x="2276" y="2041"/>
                    </a:cubicBezTo>
                    <a:cubicBezTo>
                      <a:pt x="2274" y="2040"/>
                      <a:pt x="2273" y="2038"/>
                      <a:pt x="2272" y="2037"/>
                    </a:cubicBezTo>
                    <a:cubicBezTo>
                      <a:pt x="2256" y="2019"/>
                      <a:pt x="2253" y="1995"/>
                      <a:pt x="2264" y="1974"/>
                    </a:cubicBezTo>
                    <a:cubicBezTo>
                      <a:pt x="2267" y="1969"/>
                      <a:pt x="2267" y="1966"/>
                      <a:pt x="2263" y="1962"/>
                    </a:cubicBezTo>
                    <a:cubicBezTo>
                      <a:pt x="2252" y="1952"/>
                      <a:pt x="2246" y="1939"/>
                      <a:pt x="2244" y="1924"/>
                    </a:cubicBezTo>
                    <a:cubicBezTo>
                      <a:pt x="2243" y="1919"/>
                      <a:pt x="2242" y="1916"/>
                      <a:pt x="2237" y="1914"/>
                    </a:cubicBezTo>
                    <a:cubicBezTo>
                      <a:pt x="2166" y="1877"/>
                      <a:pt x="2138" y="1794"/>
                      <a:pt x="2172" y="1722"/>
                    </a:cubicBezTo>
                    <a:cubicBezTo>
                      <a:pt x="2174" y="1718"/>
                      <a:pt x="2174" y="1713"/>
                      <a:pt x="2173" y="1708"/>
                    </a:cubicBezTo>
                    <a:cubicBezTo>
                      <a:pt x="2171" y="1689"/>
                      <a:pt x="2176" y="1673"/>
                      <a:pt x="2190" y="1661"/>
                    </a:cubicBezTo>
                    <a:cubicBezTo>
                      <a:pt x="2194" y="1657"/>
                      <a:pt x="2199" y="1655"/>
                      <a:pt x="2204" y="1652"/>
                    </a:cubicBezTo>
                    <a:cubicBezTo>
                      <a:pt x="2192" y="1640"/>
                      <a:pt x="2187" y="1626"/>
                      <a:pt x="2188" y="1610"/>
                    </a:cubicBezTo>
                    <a:cubicBezTo>
                      <a:pt x="2188" y="1593"/>
                      <a:pt x="2196" y="1581"/>
                      <a:pt x="2208" y="1569"/>
                    </a:cubicBezTo>
                    <a:cubicBezTo>
                      <a:pt x="2194" y="1550"/>
                      <a:pt x="2192" y="1531"/>
                      <a:pt x="2203" y="1511"/>
                    </a:cubicBezTo>
                    <a:cubicBezTo>
                      <a:pt x="2178" y="1489"/>
                      <a:pt x="2177" y="1474"/>
                      <a:pt x="2195" y="1443"/>
                    </a:cubicBezTo>
                    <a:cubicBezTo>
                      <a:pt x="2154" y="1403"/>
                      <a:pt x="2148" y="1357"/>
                      <a:pt x="2175" y="1306"/>
                    </a:cubicBezTo>
                    <a:cubicBezTo>
                      <a:pt x="2157" y="1300"/>
                      <a:pt x="2144" y="1287"/>
                      <a:pt x="2136" y="1270"/>
                    </a:cubicBezTo>
                    <a:cubicBezTo>
                      <a:pt x="2134" y="1275"/>
                      <a:pt x="2132" y="1279"/>
                      <a:pt x="2130" y="1284"/>
                    </a:cubicBezTo>
                    <a:cubicBezTo>
                      <a:pt x="2127" y="1291"/>
                      <a:pt x="2123" y="1297"/>
                      <a:pt x="2119" y="1303"/>
                    </a:cubicBezTo>
                    <a:cubicBezTo>
                      <a:pt x="2117" y="1307"/>
                      <a:pt x="2114" y="1310"/>
                      <a:pt x="2110" y="1313"/>
                    </a:cubicBezTo>
                    <a:cubicBezTo>
                      <a:pt x="2108" y="1315"/>
                      <a:pt x="2106" y="1317"/>
                      <a:pt x="2104" y="1319"/>
                    </a:cubicBezTo>
                    <a:cubicBezTo>
                      <a:pt x="2100" y="1323"/>
                      <a:pt x="2097" y="1326"/>
                      <a:pt x="2093" y="1329"/>
                    </a:cubicBezTo>
                    <a:cubicBezTo>
                      <a:pt x="2093" y="1330"/>
                      <a:pt x="2094" y="1331"/>
                      <a:pt x="2095" y="1331"/>
                    </a:cubicBezTo>
                    <a:cubicBezTo>
                      <a:pt x="2128" y="1375"/>
                      <a:pt x="2126" y="1426"/>
                      <a:pt x="2090" y="1467"/>
                    </a:cubicBezTo>
                    <a:cubicBezTo>
                      <a:pt x="2086" y="1471"/>
                      <a:pt x="2088" y="1474"/>
                      <a:pt x="2090" y="1478"/>
                    </a:cubicBezTo>
                    <a:cubicBezTo>
                      <a:pt x="2134" y="1549"/>
                      <a:pt x="2132" y="1638"/>
                      <a:pt x="2083" y="1706"/>
                    </a:cubicBezTo>
                    <a:cubicBezTo>
                      <a:pt x="2075" y="1717"/>
                      <a:pt x="2066" y="1727"/>
                      <a:pt x="2057" y="1738"/>
                    </a:cubicBezTo>
                    <a:cubicBezTo>
                      <a:pt x="2058" y="1739"/>
                      <a:pt x="2058" y="1740"/>
                      <a:pt x="2059" y="1741"/>
                    </a:cubicBezTo>
                    <a:cubicBezTo>
                      <a:pt x="2060" y="1742"/>
                      <a:pt x="2060" y="1742"/>
                      <a:pt x="2060" y="1742"/>
                    </a:cubicBezTo>
                    <a:cubicBezTo>
                      <a:pt x="2081" y="1773"/>
                      <a:pt x="2080" y="1808"/>
                      <a:pt x="2059" y="1840"/>
                    </a:cubicBezTo>
                    <a:cubicBezTo>
                      <a:pt x="2057" y="1843"/>
                      <a:pt x="2057" y="1847"/>
                      <a:pt x="2057" y="1851"/>
                    </a:cubicBezTo>
                    <a:cubicBezTo>
                      <a:pt x="2059" y="1877"/>
                      <a:pt x="2050" y="1898"/>
                      <a:pt x="2031" y="1916"/>
                    </a:cubicBezTo>
                    <a:cubicBezTo>
                      <a:pt x="2028" y="1918"/>
                      <a:pt x="2026" y="1923"/>
                      <a:pt x="2026" y="1927"/>
                    </a:cubicBezTo>
                    <a:cubicBezTo>
                      <a:pt x="2025" y="1933"/>
                      <a:pt x="2024" y="1940"/>
                      <a:pt x="2021" y="1945"/>
                    </a:cubicBezTo>
                    <a:cubicBezTo>
                      <a:pt x="2013" y="1965"/>
                      <a:pt x="1996" y="1978"/>
                      <a:pt x="1973" y="1980"/>
                    </a:cubicBezTo>
                    <a:cubicBezTo>
                      <a:pt x="1967" y="1981"/>
                      <a:pt x="1965" y="1983"/>
                      <a:pt x="1965" y="1987"/>
                    </a:cubicBezTo>
                    <a:cubicBezTo>
                      <a:pt x="1962" y="2000"/>
                      <a:pt x="1967" y="2011"/>
                      <a:pt x="1976" y="2021"/>
                    </a:cubicBezTo>
                    <a:cubicBezTo>
                      <a:pt x="1971" y="2025"/>
                      <a:pt x="1967" y="2029"/>
                      <a:pt x="1963" y="2033"/>
                    </a:cubicBezTo>
                    <a:cubicBezTo>
                      <a:pt x="1962" y="2034"/>
                      <a:pt x="1961" y="2035"/>
                      <a:pt x="1961" y="2037"/>
                    </a:cubicBezTo>
                    <a:cubicBezTo>
                      <a:pt x="1960" y="2042"/>
                      <a:pt x="1960" y="2048"/>
                      <a:pt x="1959" y="2054"/>
                    </a:cubicBezTo>
                    <a:cubicBezTo>
                      <a:pt x="1958" y="2064"/>
                      <a:pt x="1957" y="2075"/>
                      <a:pt x="1956" y="2086"/>
                    </a:cubicBezTo>
                    <a:cubicBezTo>
                      <a:pt x="1955" y="2092"/>
                      <a:pt x="1952" y="2095"/>
                      <a:pt x="1945" y="2095"/>
                    </a:cubicBezTo>
                    <a:cubicBezTo>
                      <a:pt x="1938" y="2095"/>
                      <a:pt x="1930" y="2096"/>
                      <a:pt x="1923" y="2097"/>
                    </a:cubicBezTo>
                    <a:cubicBezTo>
                      <a:pt x="1919" y="2098"/>
                      <a:pt x="1916" y="2103"/>
                      <a:pt x="1912" y="2104"/>
                    </a:cubicBezTo>
                    <a:cubicBezTo>
                      <a:pt x="1904" y="2106"/>
                      <a:pt x="1895" y="2107"/>
                      <a:pt x="1886" y="2108"/>
                    </a:cubicBezTo>
                    <a:cubicBezTo>
                      <a:pt x="1884" y="2102"/>
                      <a:pt x="1885" y="2096"/>
                      <a:pt x="1877" y="2096"/>
                    </a:cubicBezTo>
                    <a:cubicBezTo>
                      <a:pt x="1876" y="2096"/>
                      <a:pt x="1875" y="2093"/>
                      <a:pt x="1875" y="2092"/>
                    </a:cubicBezTo>
                    <a:cubicBezTo>
                      <a:pt x="1874" y="2081"/>
                      <a:pt x="1873" y="2070"/>
                      <a:pt x="1872" y="2058"/>
                    </a:cubicBezTo>
                    <a:cubicBezTo>
                      <a:pt x="1871" y="2052"/>
                      <a:pt x="1871" y="2046"/>
                      <a:pt x="1870" y="2039"/>
                    </a:cubicBezTo>
                    <a:cubicBezTo>
                      <a:pt x="1865" y="2040"/>
                      <a:pt x="1861" y="2042"/>
                      <a:pt x="1858" y="2041"/>
                    </a:cubicBezTo>
                    <a:cubicBezTo>
                      <a:pt x="1847" y="2037"/>
                      <a:pt x="1836" y="2037"/>
                      <a:pt x="1828" y="2044"/>
                    </a:cubicBezTo>
                    <a:cubicBezTo>
                      <a:pt x="1821" y="2050"/>
                      <a:pt x="1813" y="2050"/>
                      <a:pt x="1806" y="2051"/>
                    </a:cubicBezTo>
                    <a:cubicBezTo>
                      <a:pt x="1803" y="2051"/>
                      <a:pt x="1801" y="2051"/>
                      <a:pt x="1798" y="2050"/>
                    </a:cubicBezTo>
                    <a:cubicBezTo>
                      <a:pt x="1796" y="2050"/>
                      <a:pt x="1794" y="2050"/>
                      <a:pt x="1792" y="2050"/>
                    </a:cubicBezTo>
                    <a:cubicBezTo>
                      <a:pt x="1788" y="2050"/>
                      <a:pt x="1782" y="2053"/>
                      <a:pt x="1783" y="2044"/>
                    </a:cubicBezTo>
                    <a:cubicBezTo>
                      <a:pt x="1783" y="2043"/>
                      <a:pt x="1780" y="2042"/>
                      <a:pt x="1778" y="2041"/>
                    </a:cubicBezTo>
                    <a:cubicBezTo>
                      <a:pt x="1780" y="2040"/>
                      <a:pt x="1781" y="2039"/>
                      <a:pt x="1784" y="2038"/>
                    </a:cubicBezTo>
                    <a:cubicBezTo>
                      <a:pt x="1782" y="2037"/>
                      <a:pt x="1780" y="2036"/>
                      <a:pt x="1779" y="2036"/>
                    </a:cubicBezTo>
                    <a:cubicBezTo>
                      <a:pt x="1780" y="2034"/>
                      <a:pt x="1781" y="2033"/>
                      <a:pt x="1782" y="2032"/>
                    </a:cubicBezTo>
                    <a:cubicBezTo>
                      <a:pt x="1780" y="2029"/>
                      <a:pt x="1778" y="2027"/>
                      <a:pt x="1777" y="2026"/>
                    </a:cubicBezTo>
                    <a:cubicBezTo>
                      <a:pt x="1773" y="2028"/>
                      <a:pt x="1769" y="2030"/>
                      <a:pt x="1766" y="2031"/>
                    </a:cubicBezTo>
                    <a:cubicBezTo>
                      <a:pt x="1759" y="2033"/>
                      <a:pt x="1753" y="2033"/>
                      <a:pt x="1750" y="2041"/>
                    </a:cubicBezTo>
                    <a:cubicBezTo>
                      <a:pt x="1747" y="2049"/>
                      <a:pt x="1739" y="2050"/>
                      <a:pt x="1732" y="2044"/>
                    </a:cubicBezTo>
                    <a:cubicBezTo>
                      <a:pt x="1728" y="2040"/>
                      <a:pt x="1724" y="2035"/>
                      <a:pt x="1721" y="2031"/>
                    </a:cubicBezTo>
                    <a:cubicBezTo>
                      <a:pt x="1710" y="2039"/>
                      <a:pt x="1710" y="2038"/>
                      <a:pt x="1698" y="2037"/>
                    </a:cubicBezTo>
                    <a:cubicBezTo>
                      <a:pt x="1696" y="2036"/>
                      <a:pt x="1693" y="2037"/>
                      <a:pt x="1691" y="2038"/>
                    </a:cubicBezTo>
                    <a:cubicBezTo>
                      <a:pt x="1685" y="2041"/>
                      <a:pt x="1678" y="2044"/>
                      <a:pt x="1672" y="2048"/>
                    </a:cubicBezTo>
                    <a:cubicBezTo>
                      <a:pt x="1668" y="2049"/>
                      <a:pt x="1665" y="2051"/>
                      <a:pt x="1662" y="2054"/>
                    </a:cubicBezTo>
                    <a:cubicBezTo>
                      <a:pt x="1655" y="2061"/>
                      <a:pt x="1641" y="2055"/>
                      <a:pt x="1635" y="2048"/>
                    </a:cubicBezTo>
                    <a:cubicBezTo>
                      <a:pt x="1633" y="2045"/>
                      <a:pt x="1630" y="2043"/>
                      <a:pt x="1627" y="2043"/>
                    </a:cubicBezTo>
                    <a:cubicBezTo>
                      <a:pt x="1613" y="2043"/>
                      <a:pt x="1605" y="2035"/>
                      <a:pt x="1599" y="2023"/>
                    </a:cubicBezTo>
                    <a:cubicBezTo>
                      <a:pt x="1597" y="2018"/>
                      <a:pt x="1593" y="2015"/>
                      <a:pt x="1588" y="2017"/>
                    </a:cubicBezTo>
                    <a:cubicBezTo>
                      <a:pt x="1579" y="2020"/>
                      <a:pt x="1569" y="2020"/>
                      <a:pt x="1566" y="2030"/>
                    </a:cubicBezTo>
                    <a:cubicBezTo>
                      <a:pt x="1565" y="2032"/>
                      <a:pt x="1563" y="2033"/>
                      <a:pt x="1562" y="2033"/>
                    </a:cubicBezTo>
                    <a:cubicBezTo>
                      <a:pt x="1549" y="2036"/>
                      <a:pt x="1536" y="2039"/>
                      <a:pt x="1524" y="2042"/>
                    </a:cubicBezTo>
                    <a:cubicBezTo>
                      <a:pt x="1522" y="2038"/>
                      <a:pt x="1521" y="2036"/>
                      <a:pt x="1520" y="2034"/>
                    </a:cubicBezTo>
                    <a:cubicBezTo>
                      <a:pt x="1519" y="2032"/>
                      <a:pt x="1518" y="2029"/>
                      <a:pt x="1518" y="2027"/>
                    </a:cubicBezTo>
                    <a:cubicBezTo>
                      <a:pt x="1519" y="2020"/>
                      <a:pt x="1511" y="2022"/>
                      <a:pt x="1509" y="2018"/>
                    </a:cubicBezTo>
                    <a:cubicBezTo>
                      <a:pt x="1507" y="2012"/>
                      <a:pt x="1497" y="2011"/>
                      <a:pt x="1492" y="2014"/>
                    </a:cubicBezTo>
                    <a:cubicBezTo>
                      <a:pt x="1486" y="2018"/>
                      <a:pt x="1483" y="2017"/>
                      <a:pt x="1482" y="2009"/>
                    </a:cubicBezTo>
                    <a:cubicBezTo>
                      <a:pt x="1481" y="2003"/>
                      <a:pt x="1481" y="1997"/>
                      <a:pt x="1480" y="1991"/>
                    </a:cubicBezTo>
                    <a:cubicBezTo>
                      <a:pt x="1478" y="1981"/>
                      <a:pt x="1477" y="1971"/>
                      <a:pt x="1484" y="1962"/>
                    </a:cubicBezTo>
                    <a:cubicBezTo>
                      <a:pt x="1486" y="1960"/>
                      <a:pt x="1486" y="1957"/>
                      <a:pt x="1488" y="1953"/>
                    </a:cubicBezTo>
                    <a:cubicBezTo>
                      <a:pt x="1478" y="1951"/>
                      <a:pt x="1470" y="1947"/>
                      <a:pt x="1463" y="1942"/>
                    </a:cubicBezTo>
                    <a:cubicBezTo>
                      <a:pt x="1453" y="1936"/>
                      <a:pt x="1446" y="1927"/>
                      <a:pt x="1441" y="1915"/>
                    </a:cubicBezTo>
                    <a:cubicBezTo>
                      <a:pt x="1432" y="1895"/>
                      <a:pt x="1434" y="1874"/>
                      <a:pt x="1445" y="1855"/>
                    </a:cubicBezTo>
                    <a:cubicBezTo>
                      <a:pt x="1442" y="1853"/>
                      <a:pt x="1441" y="1852"/>
                      <a:pt x="1439" y="1851"/>
                    </a:cubicBezTo>
                    <a:cubicBezTo>
                      <a:pt x="1416" y="1837"/>
                      <a:pt x="1405" y="1817"/>
                      <a:pt x="1406" y="1790"/>
                    </a:cubicBezTo>
                    <a:cubicBezTo>
                      <a:pt x="1406" y="1784"/>
                      <a:pt x="1404" y="1780"/>
                      <a:pt x="1400" y="1777"/>
                    </a:cubicBezTo>
                    <a:cubicBezTo>
                      <a:pt x="1358" y="1741"/>
                      <a:pt x="1345" y="1681"/>
                      <a:pt x="1370" y="1631"/>
                    </a:cubicBezTo>
                    <a:cubicBezTo>
                      <a:pt x="1375" y="1620"/>
                      <a:pt x="1383" y="1610"/>
                      <a:pt x="1390" y="1599"/>
                    </a:cubicBezTo>
                    <a:cubicBezTo>
                      <a:pt x="1338" y="1568"/>
                      <a:pt x="1335" y="1500"/>
                      <a:pt x="1377" y="1463"/>
                    </a:cubicBezTo>
                    <a:cubicBezTo>
                      <a:pt x="1336" y="1393"/>
                      <a:pt x="1335" y="1321"/>
                      <a:pt x="1373" y="1249"/>
                    </a:cubicBezTo>
                    <a:cubicBezTo>
                      <a:pt x="1371" y="1248"/>
                      <a:pt x="1370" y="1247"/>
                      <a:pt x="1369" y="1247"/>
                    </a:cubicBezTo>
                    <a:cubicBezTo>
                      <a:pt x="1326" y="1222"/>
                      <a:pt x="1313" y="1174"/>
                      <a:pt x="1337" y="1132"/>
                    </a:cubicBezTo>
                    <a:cubicBezTo>
                      <a:pt x="1342" y="1124"/>
                      <a:pt x="1345" y="1116"/>
                      <a:pt x="1348" y="1108"/>
                    </a:cubicBezTo>
                    <a:cubicBezTo>
                      <a:pt x="1349" y="1106"/>
                      <a:pt x="1348" y="1102"/>
                      <a:pt x="1347" y="1100"/>
                    </a:cubicBezTo>
                    <a:cubicBezTo>
                      <a:pt x="1343" y="1092"/>
                      <a:pt x="1340" y="1084"/>
                      <a:pt x="1338" y="1075"/>
                    </a:cubicBezTo>
                    <a:cubicBezTo>
                      <a:pt x="1338" y="1075"/>
                      <a:pt x="1338" y="1075"/>
                      <a:pt x="1338" y="1075"/>
                    </a:cubicBezTo>
                    <a:cubicBezTo>
                      <a:pt x="1338" y="1073"/>
                      <a:pt x="1337" y="1072"/>
                      <a:pt x="1337" y="1070"/>
                    </a:cubicBezTo>
                    <a:cubicBezTo>
                      <a:pt x="1335" y="1063"/>
                      <a:pt x="1335" y="1056"/>
                      <a:pt x="1335" y="1048"/>
                    </a:cubicBezTo>
                    <a:cubicBezTo>
                      <a:pt x="1335" y="1045"/>
                      <a:pt x="1332" y="1041"/>
                      <a:pt x="1330" y="1039"/>
                    </a:cubicBezTo>
                    <a:cubicBezTo>
                      <a:pt x="1268" y="990"/>
                      <a:pt x="1248" y="919"/>
                      <a:pt x="1275" y="845"/>
                    </a:cubicBezTo>
                    <a:cubicBezTo>
                      <a:pt x="1277" y="840"/>
                      <a:pt x="1276" y="838"/>
                      <a:pt x="1273" y="834"/>
                    </a:cubicBezTo>
                    <a:cubicBezTo>
                      <a:pt x="1260" y="821"/>
                      <a:pt x="1253" y="805"/>
                      <a:pt x="1254" y="786"/>
                    </a:cubicBezTo>
                    <a:cubicBezTo>
                      <a:pt x="1255" y="779"/>
                      <a:pt x="1252" y="776"/>
                      <a:pt x="1247" y="773"/>
                    </a:cubicBezTo>
                    <a:cubicBezTo>
                      <a:pt x="1219" y="752"/>
                      <a:pt x="1197" y="726"/>
                      <a:pt x="1182" y="694"/>
                    </a:cubicBezTo>
                    <a:cubicBezTo>
                      <a:pt x="1179" y="688"/>
                      <a:pt x="1176" y="682"/>
                      <a:pt x="1174" y="676"/>
                    </a:cubicBezTo>
                    <a:cubicBezTo>
                      <a:pt x="1164" y="681"/>
                      <a:pt x="1155" y="685"/>
                      <a:pt x="1146" y="689"/>
                    </a:cubicBezTo>
                    <a:cubicBezTo>
                      <a:pt x="1146" y="689"/>
                      <a:pt x="1145" y="690"/>
                      <a:pt x="1145" y="690"/>
                    </a:cubicBezTo>
                    <a:cubicBezTo>
                      <a:pt x="1162" y="734"/>
                      <a:pt x="1156" y="774"/>
                      <a:pt x="1119" y="805"/>
                    </a:cubicBezTo>
                    <a:cubicBezTo>
                      <a:pt x="1119" y="806"/>
                      <a:pt x="1119" y="807"/>
                      <a:pt x="1119" y="807"/>
                    </a:cubicBezTo>
                    <a:cubicBezTo>
                      <a:pt x="1121" y="809"/>
                      <a:pt x="1122" y="811"/>
                      <a:pt x="1123" y="813"/>
                    </a:cubicBezTo>
                    <a:cubicBezTo>
                      <a:pt x="1134" y="828"/>
                      <a:pt x="1137" y="844"/>
                      <a:pt x="1132" y="862"/>
                    </a:cubicBezTo>
                    <a:cubicBezTo>
                      <a:pt x="1127" y="877"/>
                      <a:pt x="1120" y="890"/>
                      <a:pt x="1108" y="900"/>
                    </a:cubicBezTo>
                    <a:cubicBezTo>
                      <a:pt x="1104" y="903"/>
                      <a:pt x="1104" y="907"/>
                      <a:pt x="1105" y="912"/>
                    </a:cubicBezTo>
                    <a:cubicBezTo>
                      <a:pt x="1106" y="919"/>
                      <a:pt x="1106" y="927"/>
                      <a:pt x="1106" y="934"/>
                    </a:cubicBezTo>
                    <a:cubicBezTo>
                      <a:pt x="1105" y="939"/>
                      <a:pt x="1107" y="941"/>
                      <a:pt x="1110" y="944"/>
                    </a:cubicBezTo>
                    <a:cubicBezTo>
                      <a:pt x="1132" y="959"/>
                      <a:pt x="1142" y="983"/>
                      <a:pt x="1136" y="1009"/>
                    </a:cubicBezTo>
                    <a:cubicBezTo>
                      <a:pt x="1136" y="1012"/>
                      <a:pt x="1137" y="1016"/>
                      <a:pt x="1139" y="1018"/>
                    </a:cubicBezTo>
                    <a:cubicBezTo>
                      <a:pt x="1146" y="1026"/>
                      <a:pt x="1151" y="1036"/>
                      <a:pt x="1150" y="1047"/>
                    </a:cubicBezTo>
                    <a:cubicBezTo>
                      <a:pt x="1148" y="1064"/>
                      <a:pt x="1145" y="1081"/>
                      <a:pt x="1142" y="1097"/>
                    </a:cubicBezTo>
                    <a:cubicBezTo>
                      <a:pt x="1140" y="1103"/>
                      <a:pt x="1136" y="1110"/>
                      <a:pt x="1133" y="1115"/>
                    </a:cubicBezTo>
                    <a:cubicBezTo>
                      <a:pt x="1129" y="1122"/>
                      <a:pt x="1124" y="1128"/>
                      <a:pt x="1119" y="1134"/>
                    </a:cubicBezTo>
                    <a:cubicBezTo>
                      <a:pt x="1118" y="1136"/>
                      <a:pt x="1117" y="1140"/>
                      <a:pt x="1118" y="1142"/>
                    </a:cubicBezTo>
                    <a:cubicBezTo>
                      <a:pt x="1132" y="1175"/>
                      <a:pt x="1127" y="1205"/>
                      <a:pt x="1104" y="1231"/>
                    </a:cubicBezTo>
                    <a:cubicBezTo>
                      <a:pt x="1096" y="1240"/>
                      <a:pt x="1085" y="1247"/>
                      <a:pt x="1075" y="1254"/>
                    </a:cubicBezTo>
                    <a:cubicBezTo>
                      <a:pt x="1071" y="1258"/>
                      <a:pt x="1068" y="1260"/>
                      <a:pt x="1068" y="1267"/>
                    </a:cubicBezTo>
                    <a:cubicBezTo>
                      <a:pt x="1068" y="1273"/>
                      <a:pt x="1067" y="1280"/>
                      <a:pt x="1067" y="1287"/>
                    </a:cubicBezTo>
                    <a:cubicBezTo>
                      <a:pt x="1067" y="1296"/>
                      <a:pt x="1056" y="1298"/>
                      <a:pt x="1053" y="1305"/>
                    </a:cubicBezTo>
                    <a:cubicBezTo>
                      <a:pt x="1053" y="1305"/>
                      <a:pt x="1052" y="1305"/>
                      <a:pt x="1051" y="1305"/>
                    </a:cubicBezTo>
                    <a:cubicBezTo>
                      <a:pt x="1051" y="1305"/>
                      <a:pt x="1050" y="1305"/>
                      <a:pt x="1050" y="1305"/>
                    </a:cubicBezTo>
                    <a:cubicBezTo>
                      <a:pt x="1044" y="1305"/>
                      <a:pt x="1038" y="1305"/>
                      <a:pt x="1033" y="1306"/>
                    </a:cubicBezTo>
                    <a:cubicBezTo>
                      <a:pt x="1025" y="1308"/>
                      <a:pt x="1018" y="1311"/>
                      <a:pt x="1011" y="1312"/>
                    </a:cubicBezTo>
                    <a:cubicBezTo>
                      <a:pt x="1008" y="1313"/>
                      <a:pt x="1004" y="1310"/>
                      <a:pt x="999" y="1309"/>
                    </a:cubicBezTo>
                    <a:cubicBezTo>
                      <a:pt x="988" y="1315"/>
                      <a:pt x="985" y="1314"/>
                      <a:pt x="971" y="1296"/>
                    </a:cubicBezTo>
                    <a:cubicBezTo>
                      <a:pt x="958" y="1299"/>
                      <a:pt x="957" y="1298"/>
                      <a:pt x="947" y="1289"/>
                    </a:cubicBezTo>
                    <a:cubicBezTo>
                      <a:pt x="946" y="1287"/>
                      <a:pt x="944" y="1285"/>
                      <a:pt x="943" y="1285"/>
                    </a:cubicBezTo>
                    <a:cubicBezTo>
                      <a:pt x="935" y="1285"/>
                      <a:pt x="932" y="1279"/>
                      <a:pt x="928" y="1274"/>
                    </a:cubicBezTo>
                    <a:cubicBezTo>
                      <a:pt x="927" y="1273"/>
                      <a:pt x="925" y="1272"/>
                      <a:pt x="924" y="1271"/>
                    </a:cubicBezTo>
                    <a:cubicBezTo>
                      <a:pt x="912" y="1282"/>
                      <a:pt x="898" y="1284"/>
                      <a:pt x="884" y="1277"/>
                    </a:cubicBezTo>
                    <a:cubicBezTo>
                      <a:pt x="873" y="1272"/>
                      <a:pt x="868" y="1264"/>
                      <a:pt x="865" y="1254"/>
                    </a:cubicBezTo>
                    <a:cubicBezTo>
                      <a:pt x="864" y="1250"/>
                      <a:pt x="864" y="1246"/>
                      <a:pt x="864" y="1241"/>
                    </a:cubicBezTo>
                    <a:cubicBezTo>
                      <a:pt x="864" y="1238"/>
                      <a:pt x="861" y="1234"/>
                      <a:pt x="858" y="1232"/>
                    </a:cubicBezTo>
                    <a:cubicBezTo>
                      <a:pt x="833" y="1213"/>
                      <a:pt x="823" y="1188"/>
                      <a:pt x="827" y="1156"/>
                    </a:cubicBezTo>
                    <a:cubicBezTo>
                      <a:pt x="827" y="1153"/>
                      <a:pt x="825" y="1148"/>
                      <a:pt x="824" y="1145"/>
                    </a:cubicBezTo>
                    <a:cubicBezTo>
                      <a:pt x="819" y="1135"/>
                      <a:pt x="811" y="1126"/>
                      <a:pt x="809" y="1116"/>
                    </a:cubicBezTo>
                    <a:cubicBezTo>
                      <a:pt x="804" y="1092"/>
                      <a:pt x="810" y="1069"/>
                      <a:pt x="828" y="1051"/>
                    </a:cubicBezTo>
                    <a:cubicBezTo>
                      <a:pt x="829" y="1049"/>
                      <a:pt x="830" y="1048"/>
                      <a:pt x="832" y="1046"/>
                    </a:cubicBezTo>
                    <a:cubicBezTo>
                      <a:pt x="797" y="997"/>
                      <a:pt x="786" y="948"/>
                      <a:pt x="832" y="901"/>
                    </a:cubicBezTo>
                    <a:cubicBezTo>
                      <a:pt x="818" y="886"/>
                      <a:pt x="806" y="872"/>
                      <a:pt x="794" y="858"/>
                    </a:cubicBezTo>
                    <a:cubicBezTo>
                      <a:pt x="793" y="861"/>
                      <a:pt x="793" y="864"/>
                      <a:pt x="792" y="867"/>
                    </a:cubicBezTo>
                    <a:cubicBezTo>
                      <a:pt x="787" y="888"/>
                      <a:pt x="777" y="907"/>
                      <a:pt x="763" y="923"/>
                    </a:cubicBezTo>
                    <a:cubicBezTo>
                      <a:pt x="763" y="923"/>
                      <a:pt x="763" y="923"/>
                      <a:pt x="763" y="923"/>
                    </a:cubicBezTo>
                    <a:cubicBezTo>
                      <a:pt x="751" y="937"/>
                      <a:pt x="736" y="949"/>
                      <a:pt x="719" y="959"/>
                    </a:cubicBezTo>
                    <a:cubicBezTo>
                      <a:pt x="722" y="962"/>
                      <a:pt x="725" y="965"/>
                      <a:pt x="728" y="969"/>
                    </a:cubicBezTo>
                    <a:cubicBezTo>
                      <a:pt x="728" y="969"/>
                      <a:pt x="729" y="970"/>
                      <a:pt x="729" y="970"/>
                    </a:cubicBezTo>
                    <a:cubicBezTo>
                      <a:pt x="752" y="997"/>
                      <a:pt x="752" y="1021"/>
                      <a:pt x="730" y="1050"/>
                    </a:cubicBezTo>
                    <a:cubicBezTo>
                      <a:pt x="730" y="1050"/>
                      <a:pt x="730" y="1050"/>
                      <a:pt x="730" y="1050"/>
                    </a:cubicBezTo>
                    <a:cubicBezTo>
                      <a:pt x="730" y="1051"/>
                      <a:pt x="729" y="1052"/>
                      <a:pt x="729" y="1052"/>
                    </a:cubicBezTo>
                    <a:cubicBezTo>
                      <a:pt x="728" y="1053"/>
                      <a:pt x="728" y="1053"/>
                      <a:pt x="727" y="1054"/>
                    </a:cubicBezTo>
                    <a:cubicBezTo>
                      <a:pt x="727" y="1054"/>
                      <a:pt x="727" y="1054"/>
                      <a:pt x="727" y="1054"/>
                    </a:cubicBezTo>
                    <a:cubicBezTo>
                      <a:pt x="724" y="1058"/>
                      <a:pt x="720" y="1063"/>
                      <a:pt x="716" y="1067"/>
                    </a:cubicBezTo>
                    <a:cubicBezTo>
                      <a:pt x="714" y="1069"/>
                      <a:pt x="712" y="1071"/>
                      <a:pt x="710" y="1073"/>
                    </a:cubicBezTo>
                    <a:cubicBezTo>
                      <a:pt x="709" y="1074"/>
                      <a:pt x="707" y="1076"/>
                      <a:pt x="706" y="1077"/>
                    </a:cubicBezTo>
                    <a:cubicBezTo>
                      <a:pt x="706" y="1078"/>
                      <a:pt x="707" y="1079"/>
                      <a:pt x="707" y="1080"/>
                    </a:cubicBezTo>
                    <a:cubicBezTo>
                      <a:pt x="710" y="1088"/>
                      <a:pt x="713" y="1096"/>
                      <a:pt x="716" y="1104"/>
                    </a:cubicBezTo>
                    <a:cubicBezTo>
                      <a:pt x="718" y="1107"/>
                      <a:pt x="719" y="1111"/>
                      <a:pt x="722" y="1113"/>
                    </a:cubicBezTo>
                    <a:cubicBezTo>
                      <a:pt x="744" y="1129"/>
                      <a:pt x="748" y="1160"/>
                      <a:pt x="730" y="1180"/>
                    </a:cubicBezTo>
                    <a:cubicBezTo>
                      <a:pt x="727" y="1183"/>
                      <a:pt x="724" y="1185"/>
                      <a:pt x="722" y="1187"/>
                    </a:cubicBezTo>
                    <a:cubicBezTo>
                      <a:pt x="734" y="1219"/>
                      <a:pt x="727" y="1244"/>
                      <a:pt x="702" y="1265"/>
                    </a:cubicBezTo>
                    <a:cubicBezTo>
                      <a:pt x="700" y="1266"/>
                      <a:pt x="700" y="1270"/>
                      <a:pt x="700" y="1273"/>
                    </a:cubicBezTo>
                    <a:cubicBezTo>
                      <a:pt x="701" y="1292"/>
                      <a:pt x="697" y="1310"/>
                      <a:pt x="684" y="1325"/>
                    </a:cubicBezTo>
                    <a:cubicBezTo>
                      <a:pt x="679" y="1331"/>
                      <a:pt x="674" y="1337"/>
                      <a:pt x="668" y="1344"/>
                    </a:cubicBezTo>
                    <a:cubicBezTo>
                      <a:pt x="668" y="1344"/>
                      <a:pt x="668" y="1344"/>
                      <a:pt x="668" y="1344"/>
                    </a:cubicBezTo>
                    <a:cubicBezTo>
                      <a:pt x="687" y="1380"/>
                      <a:pt x="683" y="1418"/>
                      <a:pt x="656" y="1449"/>
                    </a:cubicBezTo>
                    <a:cubicBezTo>
                      <a:pt x="654" y="1452"/>
                      <a:pt x="653" y="1456"/>
                      <a:pt x="653" y="1460"/>
                    </a:cubicBezTo>
                    <a:cubicBezTo>
                      <a:pt x="652" y="1466"/>
                      <a:pt x="651" y="1472"/>
                      <a:pt x="648" y="1478"/>
                    </a:cubicBezTo>
                    <a:cubicBezTo>
                      <a:pt x="648" y="1479"/>
                      <a:pt x="647" y="1481"/>
                      <a:pt x="646" y="1482"/>
                    </a:cubicBezTo>
                    <a:cubicBezTo>
                      <a:pt x="644" y="1486"/>
                      <a:pt x="640" y="1490"/>
                      <a:pt x="636" y="1493"/>
                    </a:cubicBezTo>
                    <a:cubicBezTo>
                      <a:pt x="634" y="1496"/>
                      <a:pt x="633" y="1500"/>
                      <a:pt x="630" y="1503"/>
                    </a:cubicBezTo>
                    <a:cubicBezTo>
                      <a:pt x="628" y="1505"/>
                      <a:pt x="625" y="1508"/>
                      <a:pt x="623" y="1508"/>
                    </a:cubicBezTo>
                    <a:cubicBezTo>
                      <a:pt x="618" y="1510"/>
                      <a:pt x="612" y="1510"/>
                      <a:pt x="607" y="1511"/>
                    </a:cubicBezTo>
                    <a:cubicBezTo>
                      <a:pt x="602" y="1512"/>
                      <a:pt x="597" y="1514"/>
                      <a:pt x="593" y="1516"/>
                    </a:cubicBezTo>
                    <a:cubicBezTo>
                      <a:pt x="591" y="1512"/>
                      <a:pt x="590" y="1510"/>
                      <a:pt x="589" y="1508"/>
                    </a:cubicBezTo>
                    <a:cubicBezTo>
                      <a:pt x="587" y="1510"/>
                      <a:pt x="585" y="1511"/>
                      <a:pt x="584" y="1513"/>
                    </a:cubicBezTo>
                    <a:cubicBezTo>
                      <a:pt x="581" y="1515"/>
                      <a:pt x="578" y="1517"/>
                      <a:pt x="575" y="1520"/>
                    </a:cubicBezTo>
                    <a:cubicBezTo>
                      <a:pt x="574" y="1524"/>
                      <a:pt x="574" y="1529"/>
                      <a:pt x="573" y="1533"/>
                    </a:cubicBezTo>
                    <a:cubicBezTo>
                      <a:pt x="571" y="1539"/>
                      <a:pt x="570" y="1547"/>
                      <a:pt x="566" y="1549"/>
                    </a:cubicBezTo>
                    <a:cubicBezTo>
                      <a:pt x="557" y="1552"/>
                      <a:pt x="553" y="1558"/>
                      <a:pt x="549" y="1564"/>
                    </a:cubicBezTo>
                    <a:cubicBezTo>
                      <a:pt x="541" y="1576"/>
                      <a:pt x="527" y="1575"/>
                      <a:pt x="521" y="1563"/>
                    </a:cubicBezTo>
                    <a:cubicBezTo>
                      <a:pt x="516" y="1554"/>
                      <a:pt x="512" y="1545"/>
                      <a:pt x="507" y="1537"/>
                    </a:cubicBezTo>
                    <a:cubicBezTo>
                      <a:pt x="506" y="1536"/>
                      <a:pt x="506" y="1534"/>
                      <a:pt x="505" y="1534"/>
                    </a:cubicBezTo>
                    <a:cubicBezTo>
                      <a:pt x="502" y="1531"/>
                      <a:pt x="498" y="1529"/>
                      <a:pt x="495" y="1526"/>
                    </a:cubicBezTo>
                    <a:cubicBezTo>
                      <a:pt x="492" y="1527"/>
                      <a:pt x="488" y="1529"/>
                      <a:pt x="484" y="1529"/>
                    </a:cubicBezTo>
                    <a:cubicBezTo>
                      <a:pt x="480" y="1528"/>
                      <a:pt x="475" y="1526"/>
                      <a:pt x="473" y="1523"/>
                    </a:cubicBezTo>
                    <a:cubicBezTo>
                      <a:pt x="469" y="1516"/>
                      <a:pt x="466" y="1508"/>
                      <a:pt x="463" y="1499"/>
                    </a:cubicBezTo>
                    <a:cubicBezTo>
                      <a:pt x="462" y="1493"/>
                      <a:pt x="459" y="1489"/>
                      <a:pt x="453" y="1486"/>
                    </a:cubicBezTo>
                    <a:cubicBezTo>
                      <a:pt x="452" y="1486"/>
                      <a:pt x="451" y="1485"/>
                      <a:pt x="450" y="1484"/>
                    </a:cubicBezTo>
                    <a:cubicBezTo>
                      <a:pt x="421" y="1469"/>
                      <a:pt x="400" y="1428"/>
                      <a:pt x="417" y="1396"/>
                    </a:cubicBezTo>
                    <a:cubicBezTo>
                      <a:pt x="405" y="1385"/>
                      <a:pt x="398" y="1372"/>
                      <a:pt x="398" y="1355"/>
                    </a:cubicBezTo>
                    <a:cubicBezTo>
                      <a:pt x="398" y="1338"/>
                      <a:pt x="406" y="1324"/>
                      <a:pt x="417" y="1314"/>
                    </a:cubicBezTo>
                    <a:cubicBezTo>
                      <a:pt x="411" y="1308"/>
                      <a:pt x="405" y="1303"/>
                      <a:pt x="400" y="1298"/>
                    </a:cubicBezTo>
                    <a:cubicBezTo>
                      <a:pt x="379" y="1276"/>
                      <a:pt x="377" y="1247"/>
                      <a:pt x="395" y="1224"/>
                    </a:cubicBezTo>
                    <a:cubicBezTo>
                      <a:pt x="401" y="1216"/>
                      <a:pt x="406" y="1210"/>
                      <a:pt x="400" y="1201"/>
                    </a:cubicBezTo>
                    <a:cubicBezTo>
                      <a:pt x="399" y="1199"/>
                      <a:pt x="399" y="1196"/>
                      <a:pt x="400" y="1193"/>
                    </a:cubicBezTo>
                    <a:cubicBezTo>
                      <a:pt x="400" y="1188"/>
                      <a:pt x="399" y="1186"/>
                      <a:pt x="394" y="1184"/>
                    </a:cubicBezTo>
                    <a:cubicBezTo>
                      <a:pt x="377" y="1177"/>
                      <a:pt x="364" y="1166"/>
                      <a:pt x="353" y="1153"/>
                    </a:cubicBezTo>
                    <a:cubicBezTo>
                      <a:pt x="320" y="1117"/>
                      <a:pt x="334" y="1051"/>
                      <a:pt x="362" y="1030"/>
                    </a:cubicBezTo>
                    <a:cubicBezTo>
                      <a:pt x="364" y="1028"/>
                      <a:pt x="366" y="1026"/>
                      <a:pt x="367" y="1024"/>
                    </a:cubicBezTo>
                    <a:cubicBezTo>
                      <a:pt x="370" y="1015"/>
                      <a:pt x="373" y="1006"/>
                      <a:pt x="376" y="996"/>
                    </a:cubicBezTo>
                    <a:cubicBezTo>
                      <a:pt x="355" y="981"/>
                      <a:pt x="356" y="960"/>
                      <a:pt x="366" y="939"/>
                    </a:cubicBezTo>
                    <a:cubicBezTo>
                      <a:pt x="361" y="933"/>
                      <a:pt x="357" y="929"/>
                      <a:pt x="353" y="924"/>
                    </a:cubicBezTo>
                    <a:cubicBezTo>
                      <a:pt x="335" y="904"/>
                      <a:pt x="330" y="880"/>
                      <a:pt x="339" y="855"/>
                    </a:cubicBezTo>
                    <a:cubicBezTo>
                      <a:pt x="342" y="847"/>
                      <a:pt x="341" y="843"/>
                      <a:pt x="336" y="837"/>
                    </a:cubicBezTo>
                    <a:cubicBezTo>
                      <a:pt x="330" y="832"/>
                      <a:pt x="326" y="824"/>
                      <a:pt x="325" y="817"/>
                    </a:cubicBezTo>
                    <a:cubicBezTo>
                      <a:pt x="318" y="790"/>
                      <a:pt x="323" y="767"/>
                      <a:pt x="342" y="747"/>
                    </a:cubicBezTo>
                    <a:cubicBezTo>
                      <a:pt x="344" y="745"/>
                      <a:pt x="347" y="743"/>
                      <a:pt x="349" y="742"/>
                    </a:cubicBezTo>
                    <a:cubicBezTo>
                      <a:pt x="346" y="734"/>
                      <a:pt x="344" y="729"/>
                      <a:pt x="342" y="723"/>
                    </a:cubicBezTo>
                    <a:cubicBezTo>
                      <a:pt x="324" y="723"/>
                      <a:pt x="310" y="715"/>
                      <a:pt x="295" y="706"/>
                    </a:cubicBezTo>
                    <a:cubicBezTo>
                      <a:pt x="275" y="695"/>
                      <a:pt x="263" y="678"/>
                      <a:pt x="259" y="655"/>
                    </a:cubicBezTo>
                    <a:cubicBezTo>
                      <a:pt x="259" y="652"/>
                      <a:pt x="257" y="648"/>
                      <a:pt x="254" y="647"/>
                    </a:cubicBezTo>
                    <a:cubicBezTo>
                      <a:pt x="224" y="632"/>
                      <a:pt x="207" y="607"/>
                      <a:pt x="197" y="576"/>
                    </a:cubicBezTo>
                    <a:cubicBezTo>
                      <a:pt x="194" y="565"/>
                      <a:pt x="193" y="555"/>
                      <a:pt x="191" y="544"/>
                    </a:cubicBezTo>
                    <a:cubicBezTo>
                      <a:pt x="189" y="544"/>
                      <a:pt x="187" y="545"/>
                      <a:pt x="186" y="546"/>
                    </a:cubicBezTo>
                    <a:cubicBezTo>
                      <a:pt x="156" y="557"/>
                      <a:pt x="129" y="547"/>
                      <a:pt x="115" y="519"/>
                    </a:cubicBezTo>
                    <a:cubicBezTo>
                      <a:pt x="114" y="517"/>
                      <a:pt x="110" y="515"/>
                      <a:pt x="108" y="514"/>
                    </a:cubicBezTo>
                    <a:cubicBezTo>
                      <a:pt x="74" y="503"/>
                      <a:pt x="54" y="473"/>
                      <a:pt x="54" y="438"/>
                    </a:cubicBezTo>
                    <a:cubicBezTo>
                      <a:pt x="54" y="433"/>
                      <a:pt x="54" y="428"/>
                      <a:pt x="52" y="424"/>
                    </a:cubicBezTo>
                    <a:cubicBezTo>
                      <a:pt x="39" y="391"/>
                      <a:pt x="41" y="358"/>
                      <a:pt x="49" y="324"/>
                    </a:cubicBezTo>
                    <a:cubicBezTo>
                      <a:pt x="51" y="315"/>
                      <a:pt x="52" y="309"/>
                      <a:pt x="43" y="304"/>
                    </a:cubicBezTo>
                    <a:cubicBezTo>
                      <a:pt x="37" y="301"/>
                      <a:pt x="33" y="296"/>
                      <a:pt x="29" y="291"/>
                    </a:cubicBezTo>
                    <a:cubicBezTo>
                      <a:pt x="19" y="280"/>
                      <a:pt x="10" y="268"/>
                      <a:pt x="0" y="257"/>
                    </a:cubicBezTo>
                    <a:cubicBezTo>
                      <a:pt x="0" y="0"/>
                      <a:pt x="0" y="0"/>
                      <a:pt x="0" y="0"/>
                    </a:cubicBezTo>
                    <a:cubicBezTo>
                      <a:pt x="3597" y="0"/>
                      <a:pt x="3597" y="0"/>
                      <a:pt x="3597" y="0"/>
                    </a:cubicBezTo>
                  </a:path>
                </a:pathLst>
              </a:custGeom>
              <a:solidFill>
                <a:srgbClr val="878F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ṥļíḓè"/>
              <p:cNvSpPr/>
              <p:nvPr/>
            </p:nvSpPr>
            <p:spPr bwMode="auto">
              <a:xfrm>
                <a:off x="5025" y="3184"/>
                <a:ext cx="141" cy="333"/>
              </a:xfrm>
              <a:custGeom>
                <a:avLst/>
                <a:gdLst>
                  <a:gd name="T0" fmla="*/ 33 w 157"/>
                  <a:gd name="T1" fmla="*/ 353 h 370"/>
                  <a:gd name="T2" fmla="*/ 33 w 157"/>
                  <a:gd name="T3" fmla="*/ 60 h 370"/>
                  <a:gd name="T4" fmla="*/ 41 w 157"/>
                  <a:gd name="T5" fmla="*/ 41 h 370"/>
                  <a:gd name="T6" fmla="*/ 60 w 157"/>
                  <a:gd name="T7" fmla="*/ 33 h 370"/>
                  <a:gd name="T8" fmla="*/ 140 w 157"/>
                  <a:gd name="T9" fmla="*/ 33 h 370"/>
                  <a:gd name="T10" fmla="*/ 157 w 157"/>
                  <a:gd name="T11" fmla="*/ 17 h 370"/>
                  <a:gd name="T12" fmla="*/ 140 w 157"/>
                  <a:gd name="T13" fmla="*/ 0 h 370"/>
                  <a:gd name="T14" fmla="*/ 60 w 157"/>
                  <a:gd name="T15" fmla="*/ 0 h 370"/>
                  <a:gd name="T16" fmla="*/ 17 w 157"/>
                  <a:gd name="T17" fmla="*/ 18 h 370"/>
                  <a:gd name="T18" fmla="*/ 0 w 157"/>
                  <a:gd name="T19" fmla="*/ 60 h 370"/>
                  <a:gd name="T20" fmla="*/ 0 w 157"/>
                  <a:gd name="T21" fmla="*/ 353 h 370"/>
                  <a:gd name="T22" fmla="*/ 16 w 157"/>
                  <a:gd name="T23" fmla="*/ 370 h 370"/>
                  <a:gd name="T24" fmla="*/ 33 w 157"/>
                  <a:gd name="T25" fmla="*/ 353 h 370"/>
                  <a:gd name="T26" fmla="*/ 33 w 157"/>
                  <a:gd name="T27" fmla="*/ 35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370">
                    <a:moveTo>
                      <a:pt x="33" y="353"/>
                    </a:moveTo>
                    <a:cubicBezTo>
                      <a:pt x="33" y="60"/>
                      <a:pt x="33" y="60"/>
                      <a:pt x="33" y="60"/>
                    </a:cubicBezTo>
                    <a:cubicBezTo>
                      <a:pt x="33" y="53"/>
                      <a:pt x="36" y="46"/>
                      <a:pt x="41" y="41"/>
                    </a:cubicBezTo>
                    <a:cubicBezTo>
                      <a:pt x="45" y="36"/>
                      <a:pt x="52" y="33"/>
                      <a:pt x="60" y="33"/>
                    </a:cubicBezTo>
                    <a:cubicBezTo>
                      <a:pt x="140" y="33"/>
                      <a:pt x="140" y="33"/>
                      <a:pt x="140" y="33"/>
                    </a:cubicBezTo>
                    <a:cubicBezTo>
                      <a:pt x="149" y="33"/>
                      <a:pt x="157" y="26"/>
                      <a:pt x="157" y="17"/>
                    </a:cubicBezTo>
                    <a:cubicBezTo>
                      <a:pt x="157" y="8"/>
                      <a:pt x="149" y="0"/>
                      <a:pt x="140" y="0"/>
                    </a:cubicBezTo>
                    <a:cubicBezTo>
                      <a:pt x="60" y="0"/>
                      <a:pt x="60" y="0"/>
                      <a:pt x="60" y="0"/>
                    </a:cubicBezTo>
                    <a:cubicBezTo>
                      <a:pt x="43" y="0"/>
                      <a:pt x="28" y="7"/>
                      <a:pt x="17" y="18"/>
                    </a:cubicBezTo>
                    <a:cubicBezTo>
                      <a:pt x="6" y="29"/>
                      <a:pt x="0" y="44"/>
                      <a:pt x="0" y="60"/>
                    </a:cubicBezTo>
                    <a:cubicBezTo>
                      <a:pt x="0" y="353"/>
                      <a:pt x="0" y="353"/>
                      <a:pt x="0" y="353"/>
                    </a:cubicBezTo>
                    <a:cubicBezTo>
                      <a:pt x="0" y="362"/>
                      <a:pt x="7" y="370"/>
                      <a:pt x="16" y="370"/>
                    </a:cubicBezTo>
                    <a:cubicBezTo>
                      <a:pt x="25" y="370"/>
                      <a:pt x="33" y="362"/>
                      <a:pt x="33" y="353"/>
                    </a:cubicBezTo>
                    <a:cubicBezTo>
                      <a:pt x="33" y="353"/>
                      <a:pt x="33" y="353"/>
                      <a:pt x="33" y="353"/>
                    </a:cubicBezTo>
                  </a:path>
                </a:pathLst>
              </a:custGeom>
              <a:solidFill>
                <a:srgbClr val="ADAC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íŝlídê"/>
              <p:cNvSpPr/>
              <p:nvPr/>
            </p:nvSpPr>
            <p:spPr bwMode="auto">
              <a:xfrm>
                <a:off x="4535" y="2829"/>
                <a:ext cx="148" cy="955"/>
              </a:xfrm>
              <a:custGeom>
                <a:avLst/>
                <a:gdLst>
                  <a:gd name="T0" fmla="*/ 148 w 148"/>
                  <a:gd name="T1" fmla="*/ 955 h 955"/>
                  <a:gd name="T2" fmla="*/ 0 w 148"/>
                  <a:gd name="T3" fmla="*/ 955 h 955"/>
                  <a:gd name="T4" fmla="*/ 38 w 148"/>
                  <a:gd name="T5" fmla="*/ 0 h 955"/>
                  <a:gd name="T6" fmla="*/ 111 w 148"/>
                  <a:gd name="T7" fmla="*/ 0 h 955"/>
                  <a:gd name="T8" fmla="*/ 148 w 148"/>
                  <a:gd name="T9" fmla="*/ 955 h 955"/>
                </a:gdLst>
                <a:ahLst/>
                <a:cxnLst>
                  <a:cxn ang="0">
                    <a:pos x="T0" y="T1"/>
                  </a:cxn>
                  <a:cxn ang="0">
                    <a:pos x="T2" y="T3"/>
                  </a:cxn>
                  <a:cxn ang="0">
                    <a:pos x="T4" y="T5"/>
                  </a:cxn>
                  <a:cxn ang="0">
                    <a:pos x="T6" y="T7"/>
                  </a:cxn>
                  <a:cxn ang="0">
                    <a:pos x="T8" y="T9"/>
                  </a:cxn>
                </a:cxnLst>
                <a:rect l="0" t="0" r="r" b="b"/>
                <a:pathLst>
                  <a:path w="148" h="955">
                    <a:moveTo>
                      <a:pt x="148" y="955"/>
                    </a:moveTo>
                    <a:lnTo>
                      <a:pt x="0" y="955"/>
                    </a:lnTo>
                    <a:lnTo>
                      <a:pt x="38" y="0"/>
                    </a:lnTo>
                    <a:lnTo>
                      <a:pt x="111" y="0"/>
                    </a:lnTo>
                    <a:lnTo>
                      <a:pt x="148" y="955"/>
                    </a:lnTo>
                    <a:close/>
                  </a:path>
                </a:pathLst>
              </a:custGeom>
              <a:solidFill>
                <a:srgbClr val="79939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ḻïḋé"/>
              <p:cNvSpPr/>
              <p:nvPr/>
            </p:nvSpPr>
            <p:spPr bwMode="auto">
              <a:xfrm>
                <a:off x="4535" y="2829"/>
                <a:ext cx="148" cy="955"/>
              </a:xfrm>
              <a:custGeom>
                <a:avLst/>
                <a:gdLst>
                  <a:gd name="T0" fmla="*/ 148 w 148"/>
                  <a:gd name="T1" fmla="*/ 955 h 955"/>
                  <a:gd name="T2" fmla="*/ 0 w 148"/>
                  <a:gd name="T3" fmla="*/ 955 h 955"/>
                  <a:gd name="T4" fmla="*/ 38 w 148"/>
                  <a:gd name="T5" fmla="*/ 0 h 955"/>
                  <a:gd name="T6" fmla="*/ 111 w 148"/>
                  <a:gd name="T7" fmla="*/ 0 h 955"/>
                  <a:gd name="T8" fmla="*/ 148 w 148"/>
                  <a:gd name="T9" fmla="*/ 955 h 955"/>
                </a:gdLst>
                <a:ahLst/>
                <a:cxnLst>
                  <a:cxn ang="0">
                    <a:pos x="T0" y="T1"/>
                  </a:cxn>
                  <a:cxn ang="0">
                    <a:pos x="T2" y="T3"/>
                  </a:cxn>
                  <a:cxn ang="0">
                    <a:pos x="T4" y="T5"/>
                  </a:cxn>
                  <a:cxn ang="0">
                    <a:pos x="T6" y="T7"/>
                  </a:cxn>
                  <a:cxn ang="0">
                    <a:pos x="T8" y="T9"/>
                  </a:cxn>
                </a:cxnLst>
                <a:rect l="0" t="0" r="r" b="b"/>
                <a:pathLst>
                  <a:path w="148" h="955">
                    <a:moveTo>
                      <a:pt x="148" y="955"/>
                    </a:moveTo>
                    <a:lnTo>
                      <a:pt x="0" y="955"/>
                    </a:lnTo>
                    <a:lnTo>
                      <a:pt x="38" y="0"/>
                    </a:lnTo>
                    <a:lnTo>
                      <a:pt x="111" y="0"/>
                    </a:lnTo>
                    <a:lnTo>
                      <a:pt x="148" y="9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ïṧ1íḑê"/>
              <p:cNvSpPr/>
              <p:nvPr/>
            </p:nvSpPr>
            <p:spPr bwMode="auto">
              <a:xfrm>
                <a:off x="4562" y="2826"/>
                <a:ext cx="94" cy="22"/>
              </a:xfrm>
              <a:prstGeom prst="rect">
                <a:avLst/>
              </a:prstGeom>
              <a:solidFill>
                <a:srgbClr val="7993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55" name="iṩľîďê"/>
              <p:cNvSpPr/>
              <p:nvPr/>
            </p:nvSpPr>
            <p:spPr bwMode="auto">
              <a:xfrm>
                <a:off x="4558" y="3087"/>
                <a:ext cx="105" cy="0"/>
              </a:xfrm>
              <a:prstGeom prst="line">
                <a:avLst/>
              </a:prstGeom>
              <a:noFill/>
              <a:ln w="33338" cap="rnd">
                <a:solidFill>
                  <a:srgbClr val="799390"/>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56" name="ïṩḻide"/>
              <p:cNvSpPr/>
              <p:nvPr/>
            </p:nvSpPr>
            <p:spPr bwMode="auto">
              <a:xfrm>
                <a:off x="4568" y="2945"/>
                <a:ext cx="81" cy="0"/>
              </a:xfrm>
              <a:prstGeom prst="line">
                <a:avLst/>
              </a:prstGeom>
              <a:noFill/>
              <a:ln w="33338" cap="rnd">
                <a:solidFill>
                  <a:srgbClr val="799390"/>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57" name="î$ḷïḑè"/>
              <p:cNvSpPr/>
              <p:nvPr/>
            </p:nvSpPr>
            <p:spPr bwMode="auto">
              <a:xfrm>
                <a:off x="4762" y="3076"/>
                <a:ext cx="120" cy="773"/>
              </a:xfrm>
              <a:custGeom>
                <a:avLst/>
                <a:gdLst>
                  <a:gd name="T0" fmla="*/ 120 w 120"/>
                  <a:gd name="T1" fmla="*/ 773 h 773"/>
                  <a:gd name="T2" fmla="*/ 0 w 120"/>
                  <a:gd name="T3" fmla="*/ 773 h 773"/>
                  <a:gd name="T4" fmla="*/ 30 w 120"/>
                  <a:gd name="T5" fmla="*/ 0 h 773"/>
                  <a:gd name="T6" fmla="*/ 90 w 120"/>
                  <a:gd name="T7" fmla="*/ 0 h 773"/>
                  <a:gd name="T8" fmla="*/ 120 w 120"/>
                  <a:gd name="T9" fmla="*/ 773 h 773"/>
                </a:gdLst>
                <a:ahLst/>
                <a:cxnLst>
                  <a:cxn ang="0">
                    <a:pos x="T0" y="T1"/>
                  </a:cxn>
                  <a:cxn ang="0">
                    <a:pos x="T2" y="T3"/>
                  </a:cxn>
                  <a:cxn ang="0">
                    <a:pos x="T4" y="T5"/>
                  </a:cxn>
                  <a:cxn ang="0">
                    <a:pos x="T6" y="T7"/>
                  </a:cxn>
                  <a:cxn ang="0">
                    <a:pos x="T8" y="T9"/>
                  </a:cxn>
                </a:cxnLst>
                <a:rect l="0" t="0" r="r" b="b"/>
                <a:pathLst>
                  <a:path w="120" h="773">
                    <a:moveTo>
                      <a:pt x="120" y="773"/>
                    </a:moveTo>
                    <a:lnTo>
                      <a:pt x="0" y="773"/>
                    </a:lnTo>
                    <a:lnTo>
                      <a:pt x="30" y="0"/>
                    </a:lnTo>
                    <a:lnTo>
                      <a:pt x="90" y="0"/>
                    </a:lnTo>
                    <a:lnTo>
                      <a:pt x="120" y="773"/>
                    </a:lnTo>
                    <a:close/>
                  </a:path>
                </a:pathLst>
              </a:custGeom>
              <a:solidFill>
                <a:srgbClr val="97AF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şľíḍê"/>
              <p:cNvSpPr/>
              <p:nvPr/>
            </p:nvSpPr>
            <p:spPr bwMode="auto">
              <a:xfrm>
                <a:off x="5048" y="2494"/>
                <a:ext cx="262" cy="1397"/>
              </a:xfrm>
              <a:custGeom>
                <a:avLst/>
                <a:gdLst>
                  <a:gd name="T0" fmla="*/ 262 w 262"/>
                  <a:gd name="T1" fmla="*/ 1397 h 1397"/>
                  <a:gd name="T2" fmla="*/ 0 w 262"/>
                  <a:gd name="T3" fmla="*/ 1397 h 1397"/>
                  <a:gd name="T4" fmla="*/ 18 w 262"/>
                  <a:gd name="T5" fmla="*/ 1242 h 1397"/>
                  <a:gd name="T6" fmla="*/ 64 w 262"/>
                  <a:gd name="T7" fmla="*/ 56 h 1397"/>
                  <a:gd name="T8" fmla="*/ 65 w 262"/>
                  <a:gd name="T9" fmla="*/ 41 h 1397"/>
                  <a:gd name="T10" fmla="*/ 66 w 262"/>
                  <a:gd name="T11" fmla="*/ 15 h 1397"/>
                  <a:gd name="T12" fmla="*/ 67 w 262"/>
                  <a:gd name="T13" fmla="*/ 0 h 1397"/>
                  <a:gd name="T14" fmla="*/ 196 w 262"/>
                  <a:gd name="T15" fmla="*/ 0 h 1397"/>
                  <a:gd name="T16" fmla="*/ 196 w 262"/>
                  <a:gd name="T17" fmla="*/ 13 h 1397"/>
                  <a:gd name="T18" fmla="*/ 197 w 262"/>
                  <a:gd name="T19" fmla="*/ 40 h 1397"/>
                  <a:gd name="T20" fmla="*/ 262 w 262"/>
                  <a:gd name="T21"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1397">
                    <a:moveTo>
                      <a:pt x="262" y="1397"/>
                    </a:moveTo>
                    <a:lnTo>
                      <a:pt x="0" y="1397"/>
                    </a:lnTo>
                    <a:lnTo>
                      <a:pt x="18" y="1242"/>
                    </a:lnTo>
                    <a:lnTo>
                      <a:pt x="64" y="56"/>
                    </a:lnTo>
                    <a:lnTo>
                      <a:pt x="65" y="41"/>
                    </a:lnTo>
                    <a:lnTo>
                      <a:pt x="66" y="15"/>
                    </a:lnTo>
                    <a:lnTo>
                      <a:pt x="67" y="0"/>
                    </a:lnTo>
                    <a:lnTo>
                      <a:pt x="196" y="0"/>
                    </a:lnTo>
                    <a:lnTo>
                      <a:pt x="196" y="13"/>
                    </a:lnTo>
                    <a:lnTo>
                      <a:pt x="197" y="40"/>
                    </a:lnTo>
                    <a:lnTo>
                      <a:pt x="262" y="1397"/>
                    </a:lnTo>
                    <a:close/>
                  </a:path>
                </a:pathLst>
              </a:custGeom>
              <a:solidFill>
                <a:srgbClr val="BA7B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îṥḻïďè"/>
              <p:cNvSpPr/>
              <p:nvPr/>
            </p:nvSpPr>
            <p:spPr bwMode="auto">
              <a:xfrm>
                <a:off x="5048" y="2494"/>
                <a:ext cx="262" cy="1397"/>
              </a:xfrm>
              <a:custGeom>
                <a:avLst/>
                <a:gdLst>
                  <a:gd name="T0" fmla="*/ 262 w 262"/>
                  <a:gd name="T1" fmla="*/ 1397 h 1397"/>
                  <a:gd name="T2" fmla="*/ 0 w 262"/>
                  <a:gd name="T3" fmla="*/ 1397 h 1397"/>
                  <a:gd name="T4" fmla="*/ 18 w 262"/>
                  <a:gd name="T5" fmla="*/ 1242 h 1397"/>
                  <a:gd name="T6" fmla="*/ 64 w 262"/>
                  <a:gd name="T7" fmla="*/ 56 h 1397"/>
                  <a:gd name="T8" fmla="*/ 65 w 262"/>
                  <a:gd name="T9" fmla="*/ 41 h 1397"/>
                  <a:gd name="T10" fmla="*/ 66 w 262"/>
                  <a:gd name="T11" fmla="*/ 15 h 1397"/>
                  <a:gd name="T12" fmla="*/ 67 w 262"/>
                  <a:gd name="T13" fmla="*/ 0 h 1397"/>
                  <a:gd name="T14" fmla="*/ 196 w 262"/>
                  <a:gd name="T15" fmla="*/ 0 h 1397"/>
                  <a:gd name="T16" fmla="*/ 196 w 262"/>
                  <a:gd name="T17" fmla="*/ 13 h 1397"/>
                  <a:gd name="T18" fmla="*/ 197 w 262"/>
                  <a:gd name="T19" fmla="*/ 40 h 1397"/>
                  <a:gd name="T20" fmla="*/ 262 w 262"/>
                  <a:gd name="T21"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1397">
                    <a:moveTo>
                      <a:pt x="262" y="1397"/>
                    </a:moveTo>
                    <a:lnTo>
                      <a:pt x="0" y="1397"/>
                    </a:lnTo>
                    <a:lnTo>
                      <a:pt x="18" y="1242"/>
                    </a:lnTo>
                    <a:lnTo>
                      <a:pt x="64" y="56"/>
                    </a:lnTo>
                    <a:lnTo>
                      <a:pt x="65" y="41"/>
                    </a:lnTo>
                    <a:lnTo>
                      <a:pt x="66" y="15"/>
                    </a:lnTo>
                    <a:lnTo>
                      <a:pt x="67" y="0"/>
                    </a:lnTo>
                    <a:lnTo>
                      <a:pt x="196" y="0"/>
                    </a:lnTo>
                    <a:lnTo>
                      <a:pt x="196" y="13"/>
                    </a:lnTo>
                    <a:lnTo>
                      <a:pt x="197" y="40"/>
                    </a:lnTo>
                    <a:lnTo>
                      <a:pt x="262" y="1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ïṩḻïḋè"/>
              <p:cNvSpPr/>
              <p:nvPr/>
            </p:nvSpPr>
            <p:spPr bwMode="auto">
              <a:xfrm>
                <a:off x="5098" y="2507"/>
                <a:ext cx="147" cy="972"/>
              </a:xfrm>
              <a:custGeom>
                <a:avLst/>
                <a:gdLst>
                  <a:gd name="T0" fmla="*/ 146 w 147"/>
                  <a:gd name="T1" fmla="*/ 0 h 972"/>
                  <a:gd name="T2" fmla="*/ 37 w 147"/>
                  <a:gd name="T3" fmla="*/ 2 h 972"/>
                  <a:gd name="T4" fmla="*/ 37 w 147"/>
                  <a:gd name="T5" fmla="*/ 28 h 972"/>
                  <a:gd name="T6" fmla="*/ 36 w 147"/>
                  <a:gd name="T7" fmla="*/ 43 h 972"/>
                  <a:gd name="T8" fmla="*/ 0 w 147"/>
                  <a:gd name="T9" fmla="*/ 972 h 972"/>
                  <a:gd name="T10" fmla="*/ 60 w 147"/>
                  <a:gd name="T11" fmla="*/ 972 h 972"/>
                  <a:gd name="T12" fmla="*/ 64 w 147"/>
                  <a:gd name="T13" fmla="*/ 49 h 972"/>
                  <a:gd name="T14" fmla="*/ 146 w 147"/>
                  <a:gd name="T15" fmla="*/ 28 h 972"/>
                  <a:gd name="T16" fmla="*/ 147 w 147"/>
                  <a:gd name="T17" fmla="*/ 27 h 972"/>
                  <a:gd name="T18" fmla="*/ 146 w 147"/>
                  <a:gd name="T19"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972">
                    <a:moveTo>
                      <a:pt x="146" y="0"/>
                    </a:moveTo>
                    <a:lnTo>
                      <a:pt x="37" y="2"/>
                    </a:lnTo>
                    <a:lnTo>
                      <a:pt x="37" y="28"/>
                    </a:lnTo>
                    <a:lnTo>
                      <a:pt x="36" y="43"/>
                    </a:lnTo>
                    <a:lnTo>
                      <a:pt x="0" y="972"/>
                    </a:lnTo>
                    <a:lnTo>
                      <a:pt x="60" y="972"/>
                    </a:lnTo>
                    <a:lnTo>
                      <a:pt x="64" y="49"/>
                    </a:lnTo>
                    <a:lnTo>
                      <a:pt x="146" y="28"/>
                    </a:lnTo>
                    <a:lnTo>
                      <a:pt x="147" y="27"/>
                    </a:lnTo>
                    <a:lnTo>
                      <a:pt x="146" y="0"/>
                    </a:lnTo>
                    <a:close/>
                  </a:path>
                </a:pathLst>
              </a:custGeom>
              <a:solidFill>
                <a:srgbClr val="975C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ïṧḷíḑé"/>
              <p:cNvSpPr/>
              <p:nvPr/>
            </p:nvSpPr>
            <p:spPr bwMode="auto">
              <a:xfrm>
                <a:off x="5098" y="2507"/>
                <a:ext cx="147" cy="972"/>
              </a:xfrm>
              <a:custGeom>
                <a:avLst/>
                <a:gdLst>
                  <a:gd name="T0" fmla="*/ 146 w 147"/>
                  <a:gd name="T1" fmla="*/ 0 h 972"/>
                  <a:gd name="T2" fmla="*/ 37 w 147"/>
                  <a:gd name="T3" fmla="*/ 2 h 972"/>
                  <a:gd name="T4" fmla="*/ 37 w 147"/>
                  <a:gd name="T5" fmla="*/ 28 h 972"/>
                  <a:gd name="T6" fmla="*/ 36 w 147"/>
                  <a:gd name="T7" fmla="*/ 43 h 972"/>
                  <a:gd name="T8" fmla="*/ 0 w 147"/>
                  <a:gd name="T9" fmla="*/ 972 h 972"/>
                  <a:gd name="T10" fmla="*/ 60 w 147"/>
                  <a:gd name="T11" fmla="*/ 972 h 972"/>
                  <a:gd name="T12" fmla="*/ 64 w 147"/>
                  <a:gd name="T13" fmla="*/ 49 h 972"/>
                  <a:gd name="T14" fmla="*/ 146 w 147"/>
                  <a:gd name="T15" fmla="*/ 28 h 972"/>
                  <a:gd name="T16" fmla="*/ 147 w 147"/>
                  <a:gd name="T17" fmla="*/ 27 h 972"/>
                  <a:gd name="T18" fmla="*/ 146 w 147"/>
                  <a:gd name="T19" fmla="*/ 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972">
                    <a:moveTo>
                      <a:pt x="146" y="0"/>
                    </a:moveTo>
                    <a:lnTo>
                      <a:pt x="37" y="2"/>
                    </a:lnTo>
                    <a:lnTo>
                      <a:pt x="37" y="28"/>
                    </a:lnTo>
                    <a:lnTo>
                      <a:pt x="36" y="43"/>
                    </a:lnTo>
                    <a:lnTo>
                      <a:pt x="0" y="972"/>
                    </a:lnTo>
                    <a:lnTo>
                      <a:pt x="60" y="972"/>
                    </a:lnTo>
                    <a:lnTo>
                      <a:pt x="64" y="49"/>
                    </a:lnTo>
                    <a:lnTo>
                      <a:pt x="146" y="28"/>
                    </a:lnTo>
                    <a:lnTo>
                      <a:pt x="147" y="27"/>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 name="iṧlïde"/>
              <p:cNvSpPr/>
              <p:nvPr/>
            </p:nvSpPr>
            <p:spPr bwMode="auto">
              <a:xfrm>
                <a:off x="5101" y="2488"/>
                <a:ext cx="155" cy="33"/>
              </a:xfrm>
              <a:prstGeom prst="rect">
                <a:avLst/>
              </a:prstGeom>
              <a:solidFill>
                <a:srgbClr val="CC8D7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6" name="ïSlîḍé"/>
              <p:cNvSpPr/>
              <p:nvPr/>
            </p:nvSpPr>
            <p:spPr bwMode="auto">
              <a:xfrm>
                <a:off x="3671" y="2457"/>
                <a:ext cx="762" cy="1343"/>
              </a:xfrm>
              <a:custGeom>
                <a:avLst/>
                <a:gdLst>
                  <a:gd name="T0" fmla="*/ 762 w 762"/>
                  <a:gd name="T1" fmla="*/ 1343 h 1343"/>
                  <a:gd name="T2" fmla="*/ 0 w 762"/>
                  <a:gd name="T3" fmla="*/ 1343 h 1343"/>
                  <a:gd name="T4" fmla="*/ 12 w 762"/>
                  <a:gd name="T5" fmla="*/ 1280 h 1343"/>
                  <a:gd name="T6" fmla="*/ 12 w 762"/>
                  <a:gd name="T7" fmla="*/ 1280 h 1343"/>
                  <a:gd name="T8" fmla="*/ 38 w 762"/>
                  <a:gd name="T9" fmla="*/ 1143 h 1343"/>
                  <a:gd name="T10" fmla="*/ 47 w 762"/>
                  <a:gd name="T11" fmla="*/ 1041 h 1343"/>
                  <a:gd name="T12" fmla="*/ 56 w 762"/>
                  <a:gd name="T13" fmla="*/ 935 h 1343"/>
                  <a:gd name="T14" fmla="*/ 64 w 762"/>
                  <a:gd name="T15" fmla="*/ 832 h 1343"/>
                  <a:gd name="T16" fmla="*/ 73 w 762"/>
                  <a:gd name="T17" fmla="*/ 727 h 1343"/>
                  <a:gd name="T18" fmla="*/ 82 w 762"/>
                  <a:gd name="T19" fmla="*/ 625 h 1343"/>
                  <a:gd name="T20" fmla="*/ 91 w 762"/>
                  <a:gd name="T21" fmla="*/ 519 h 1343"/>
                  <a:gd name="T22" fmla="*/ 99 w 762"/>
                  <a:gd name="T23" fmla="*/ 416 h 1343"/>
                  <a:gd name="T24" fmla="*/ 108 w 762"/>
                  <a:gd name="T25" fmla="*/ 311 h 1343"/>
                  <a:gd name="T26" fmla="*/ 117 w 762"/>
                  <a:gd name="T27" fmla="*/ 208 h 1343"/>
                  <a:gd name="T28" fmla="*/ 126 w 762"/>
                  <a:gd name="T29" fmla="*/ 103 h 1343"/>
                  <a:gd name="T30" fmla="*/ 134 w 762"/>
                  <a:gd name="T31" fmla="*/ 0 h 1343"/>
                  <a:gd name="T32" fmla="*/ 629 w 762"/>
                  <a:gd name="T33" fmla="*/ 0 h 1343"/>
                  <a:gd name="T34" fmla="*/ 638 w 762"/>
                  <a:gd name="T35" fmla="*/ 103 h 1343"/>
                  <a:gd name="T36" fmla="*/ 647 w 762"/>
                  <a:gd name="T37" fmla="*/ 208 h 1343"/>
                  <a:gd name="T38" fmla="*/ 655 w 762"/>
                  <a:gd name="T39" fmla="*/ 311 h 1343"/>
                  <a:gd name="T40" fmla="*/ 664 w 762"/>
                  <a:gd name="T41" fmla="*/ 416 h 1343"/>
                  <a:gd name="T42" fmla="*/ 673 w 762"/>
                  <a:gd name="T43" fmla="*/ 519 h 1343"/>
                  <a:gd name="T44" fmla="*/ 682 w 762"/>
                  <a:gd name="T45" fmla="*/ 625 h 1343"/>
                  <a:gd name="T46" fmla="*/ 690 w 762"/>
                  <a:gd name="T47" fmla="*/ 727 h 1343"/>
                  <a:gd name="T48" fmla="*/ 699 w 762"/>
                  <a:gd name="T49" fmla="*/ 832 h 1343"/>
                  <a:gd name="T50" fmla="*/ 708 w 762"/>
                  <a:gd name="T51" fmla="*/ 935 h 1343"/>
                  <a:gd name="T52" fmla="*/ 717 w 762"/>
                  <a:gd name="T53" fmla="*/ 1041 h 1343"/>
                  <a:gd name="T54" fmla="*/ 725 w 762"/>
                  <a:gd name="T55" fmla="*/ 1143 h 1343"/>
                  <a:gd name="T56" fmla="*/ 762 w 762"/>
                  <a:gd name="T57" fmla="*/ 1343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2" h="1343">
                    <a:moveTo>
                      <a:pt x="762" y="1343"/>
                    </a:moveTo>
                    <a:lnTo>
                      <a:pt x="0" y="1343"/>
                    </a:lnTo>
                    <a:lnTo>
                      <a:pt x="12" y="1280"/>
                    </a:lnTo>
                    <a:lnTo>
                      <a:pt x="12" y="1280"/>
                    </a:lnTo>
                    <a:lnTo>
                      <a:pt x="38" y="1143"/>
                    </a:lnTo>
                    <a:lnTo>
                      <a:pt x="47" y="1041"/>
                    </a:lnTo>
                    <a:lnTo>
                      <a:pt x="56" y="935"/>
                    </a:lnTo>
                    <a:lnTo>
                      <a:pt x="64" y="832"/>
                    </a:lnTo>
                    <a:lnTo>
                      <a:pt x="73" y="727"/>
                    </a:lnTo>
                    <a:lnTo>
                      <a:pt x="82" y="625"/>
                    </a:lnTo>
                    <a:lnTo>
                      <a:pt x="91" y="519"/>
                    </a:lnTo>
                    <a:lnTo>
                      <a:pt x="99" y="416"/>
                    </a:lnTo>
                    <a:lnTo>
                      <a:pt x="108" y="311"/>
                    </a:lnTo>
                    <a:lnTo>
                      <a:pt x="117" y="208"/>
                    </a:lnTo>
                    <a:lnTo>
                      <a:pt x="126" y="103"/>
                    </a:lnTo>
                    <a:lnTo>
                      <a:pt x="134" y="0"/>
                    </a:lnTo>
                    <a:lnTo>
                      <a:pt x="629" y="0"/>
                    </a:lnTo>
                    <a:lnTo>
                      <a:pt x="638" y="103"/>
                    </a:lnTo>
                    <a:lnTo>
                      <a:pt x="647" y="208"/>
                    </a:lnTo>
                    <a:lnTo>
                      <a:pt x="655" y="311"/>
                    </a:lnTo>
                    <a:lnTo>
                      <a:pt x="664" y="416"/>
                    </a:lnTo>
                    <a:lnTo>
                      <a:pt x="673" y="519"/>
                    </a:lnTo>
                    <a:lnTo>
                      <a:pt x="682" y="625"/>
                    </a:lnTo>
                    <a:lnTo>
                      <a:pt x="690" y="727"/>
                    </a:lnTo>
                    <a:lnTo>
                      <a:pt x="699" y="832"/>
                    </a:lnTo>
                    <a:lnTo>
                      <a:pt x="708" y="935"/>
                    </a:lnTo>
                    <a:lnTo>
                      <a:pt x="717" y="1041"/>
                    </a:lnTo>
                    <a:lnTo>
                      <a:pt x="725" y="1143"/>
                    </a:lnTo>
                    <a:lnTo>
                      <a:pt x="762" y="1343"/>
                    </a:lnTo>
                    <a:close/>
                  </a:path>
                </a:pathLst>
              </a:custGeom>
              <a:solidFill>
                <a:srgbClr val="F8F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íš1îďè"/>
              <p:cNvSpPr/>
              <p:nvPr/>
            </p:nvSpPr>
            <p:spPr bwMode="auto">
              <a:xfrm>
                <a:off x="3671" y="2457"/>
                <a:ext cx="762" cy="1343"/>
              </a:xfrm>
              <a:custGeom>
                <a:avLst/>
                <a:gdLst>
                  <a:gd name="T0" fmla="*/ 762 w 762"/>
                  <a:gd name="T1" fmla="*/ 1343 h 1343"/>
                  <a:gd name="T2" fmla="*/ 0 w 762"/>
                  <a:gd name="T3" fmla="*/ 1343 h 1343"/>
                  <a:gd name="T4" fmla="*/ 12 w 762"/>
                  <a:gd name="T5" fmla="*/ 1280 h 1343"/>
                  <a:gd name="T6" fmla="*/ 12 w 762"/>
                  <a:gd name="T7" fmla="*/ 1280 h 1343"/>
                  <a:gd name="T8" fmla="*/ 38 w 762"/>
                  <a:gd name="T9" fmla="*/ 1143 h 1343"/>
                  <a:gd name="T10" fmla="*/ 47 w 762"/>
                  <a:gd name="T11" fmla="*/ 1041 h 1343"/>
                  <a:gd name="T12" fmla="*/ 56 w 762"/>
                  <a:gd name="T13" fmla="*/ 935 h 1343"/>
                  <a:gd name="T14" fmla="*/ 64 w 762"/>
                  <a:gd name="T15" fmla="*/ 832 h 1343"/>
                  <a:gd name="T16" fmla="*/ 73 w 762"/>
                  <a:gd name="T17" fmla="*/ 727 h 1343"/>
                  <a:gd name="T18" fmla="*/ 82 w 762"/>
                  <a:gd name="T19" fmla="*/ 625 h 1343"/>
                  <a:gd name="T20" fmla="*/ 91 w 762"/>
                  <a:gd name="T21" fmla="*/ 519 h 1343"/>
                  <a:gd name="T22" fmla="*/ 99 w 762"/>
                  <a:gd name="T23" fmla="*/ 416 h 1343"/>
                  <a:gd name="T24" fmla="*/ 108 w 762"/>
                  <a:gd name="T25" fmla="*/ 311 h 1343"/>
                  <a:gd name="T26" fmla="*/ 117 w 762"/>
                  <a:gd name="T27" fmla="*/ 208 h 1343"/>
                  <a:gd name="T28" fmla="*/ 126 w 762"/>
                  <a:gd name="T29" fmla="*/ 103 h 1343"/>
                  <a:gd name="T30" fmla="*/ 134 w 762"/>
                  <a:gd name="T31" fmla="*/ 0 h 1343"/>
                  <a:gd name="T32" fmla="*/ 629 w 762"/>
                  <a:gd name="T33" fmla="*/ 0 h 1343"/>
                  <a:gd name="T34" fmla="*/ 638 w 762"/>
                  <a:gd name="T35" fmla="*/ 103 h 1343"/>
                  <a:gd name="T36" fmla="*/ 647 w 762"/>
                  <a:gd name="T37" fmla="*/ 208 h 1343"/>
                  <a:gd name="T38" fmla="*/ 655 w 762"/>
                  <a:gd name="T39" fmla="*/ 311 h 1343"/>
                  <a:gd name="T40" fmla="*/ 664 w 762"/>
                  <a:gd name="T41" fmla="*/ 416 h 1343"/>
                  <a:gd name="T42" fmla="*/ 673 w 762"/>
                  <a:gd name="T43" fmla="*/ 519 h 1343"/>
                  <a:gd name="T44" fmla="*/ 682 w 762"/>
                  <a:gd name="T45" fmla="*/ 625 h 1343"/>
                  <a:gd name="T46" fmla="*/ 690 w 762"/>
                  <a:gd name="T47" fmla="*/ 727 h 1343"/>
                  <a:gd name="T48" fmla="*/ 699 w 762"/>
                  <a:gd name="T49" fmla="*/ 832 h 1343"/>
                  <a:gd name="T50" fmla="*/ 708 w 762"/>
                  <a:gd name="T51" fmla="*/ 935 h 1343"/>
                  <a:gd name="T52" fmla="*/ 717 w 762"/>
                  <a:gd name="T53" fmla="*/ 1041 h 1343"/>
                  <a:gd name="T54" fmla="*/ 725 w 762"/>
                  <a:gd name="T55" fmla="*/ 1143 h 1343"/>
                  <a:gd name="T56" fmla="*/ 762 w 762"/>
                  <a:gd name="T57" fmla="*/ 1343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2" h="1343">
                    <a:moveTo>
                      <a:pt x="762" y="1343"/>
                    </a:moveTo>
                    <a:lnTo>
                      <a:pt x="0" y="1343"/>
                    </a:lnTo>
                    <a:lnTo>
                      <a:pt x="12" y="1280"/>
                    </a:lnTo>
                    <a:lnTo>
                      <a:pt x="12" y="1280"/>
                    </a:lnTo>
                    <a:lnTo>
                      <a:pt x="38" y="1143"/>
                    </a:lnTo>
                    <a:lnTo>
                      <a:pt x="47" y="1041"/>
                    </a:lnTo>
                    <a:lnTo>
                      <a:pt x="56" y="935"/>
                    </a:lnTo>
                    <a:lnTo>
                      <a:pt x="64" y="832"/>
                    </a:lnTo>
                    <a:lnTo>
                      <a:pt x="73" y="727"/>
                    </a:lnTo>
                    <a:lnTo>
                      <a:pt x="82" y="625"/>
                    </a:lnTo>
                    <a:lnTo>
                      <a:pt x="91" y="519"/>
                    </a:lnTo>
                    <a:lnTo>
                      <a:pt x="99" y="416"/>
                    </a:lnTo>
                    <a:lnTo>
                      <a:pt x="108" y="311"/>
                    </a:lnTo>
                    <a:lnTo>
                      <a:pt x="117" y="208"/>
                    </a:lnTo>
                    <a:lnTo>
                      <a:pt x="126" y="103"/>
                    </a:lnTo>
                    <a:lnTo>
                      <a:pt x="134" y="0"/>
                    </a:lnTo>
                    <a:lnTo>
                      <a:pt x="629" y="0"/>
                    </a:lnTo>
                    <a:lnTo>
                      <a:pt x="638" y="103"/>
                    </a:lnTo>
                    <a:lnTo>
                      <a:pt x="647" y="208"/>
                    </a:lnTo>
                    <a:lnTo>
                      <a:pt x="655" y="311"/>
                    </a:lnTo>
                    <a:lnTo>
                      <a:pt x="664" y="416"/>
                    </a:lnTo>
                    <a:lnTo>
                      <a:pt x="673" y="519"/>
                    </a:lnTo>
                    <a:lnTo>
                      <a:pt x="682" y="625"/>
                    </a:lnTo>
                    <a:lnTo>
                      <a:pt x="690" y="727"/>
                    </a:lnTo>
                    <a:lnTo>
                      <a:pt x="699" y="832"/>
                    </a:lnTo>
                    <a:lnTo>
                      <a:pt x="708" y="935"/>
                    </a:lnTo>
                    <a:lnTo>
                      <a:pt x="717" y="1041"/>
                    </a:lnTo>
                    <a:lnTo>
                      <a:pt x="725" y="1143"/>
                    </a:lnTo>
                    <a:lnTo>
                      <a:pt x="762" y="13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ïšľîḋé"/>
              <p:cNvSpPr/>
              <p:nvPr/>
            </p:nvSpPr>
            <p:spPr bwMode="auto">
              <a:xfrm>
                <a:off x="3779" y="2665"/>
                <a:ext cx="547" cy="103"/>
              </a:xfrm>
              <a:custGeom>
                <a:avLst/>
                <a:gdLst>
                  <a:gd name="T0" fmla="*/ 547 w 547"/>
                  <a:gd name="T1" fmla="*/ 103 h 103"/>
                  <a:gd name="T2" fmla="*/ 0 w 547"/>
                  <a:gd name="T3" fmla="*/ 103 h 103"/>
                  <a:gd name="T4" fmla="*/ 9 w 547"/>
                  <a:gd name="T5" fmla="*/ 0 h 103"/>
                  <a:gd name="T6" fmla="*/ 539 w 547"/>
                  <a:gd name="T7" fmla="*/ 0 h 103"/>
                  <a:gd name="T8" fmla="*/ 547 w 547"/>
                  <a:gd name="T9" fmla="*/ 103 h 103"/>
                </a:gdLst>
                <a:ahLst/>
                <a:cxnLst>
                  <a:cxn ang="0">
                    <a:pos x="T0" y="T1"/>
                  </a:cxn>
                  <a:cxn ang="0">
                    <a:pos x="T2" y="T3"/>
                  </a:cxn>
                  <a:cxn ang="0">
                    <a:pos x="T4" y="T5"/>
                  </a:cxn>
                  <a:cxn ang="0">
                    <a:pos x="T6" y="T7"/>
                  </a:cxn>
                  <a:cxn ang="0">
                    <a:pos x="T8" y="T9"/>
                  </a:cxn>
                </a:cxnLst>
                <a:rect l="0" t="0" r="r" b="b"/>
                <a:pathLst>
                  <a:path w="547" h="103">
                    <a:moveTo>
                      <a:pt x="547" y="103"/>
                    </a:moveTo>
                    <a:lnTo>
                      <a:pt x="0" y="103"/>
                    </a:lnTo>
                    <a:lnTo>
                      <a:pt x="9" y="0"/>
                    </a:lnTo>
                    <a:lnTo>
                      <a:pt x="539" y="0"/>
                    </a:lnTo>
                    <a:lnTo>
                      <a:pt x="547" y="103"/>
                    </a:lnTo>
                    <a:close/>
                  </a:path>
                </a:pathLst>
              </a:custGeom>
              <a:solidFill>
                <a:srgbClr val="FF64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işḻíďé"/>
              <p:cNvSpPr/>
              <p:nvPr/>
            </p:nvSpPr>
            <p:spPr bwMode="auto">
              <a:xfrm>
                <a:off x="3779" y="2665"/>
                <a:ext cx="547" cy="103"/>
              </a:xfrm>
              <a:custGeom>
                <a:avLst/>
                <a:gdLst>
                  <a:gd name="T0" fmla="*/ 547 w 547"/>
                  <a:gd name="T1" fmla="*/ 103 h 103"/>
                  <a:gd name="T2" fmla="*/ 0 w 547"/>
                  <a:gd name="T3" fmla="*/ 103 h 103"/>
                  <a:gd name="T4" fmla="*/ 9 w 547"/>
                  <a:gd name="T5" fmla="*/ 0 h 103"/>
                  <a:gd name="T6" fmla="*/ 539 w 547"/>
                  <a:gd name="T7" fmla="*/ 0 h 103"/>
                  <a:gd name="T8" fmla="*/ 547 w 547"/>
                  <a:gd name="T9" fmla="*/ 103 h 103"/>
                </a:gdLst>
                <a:ahLst/>
                <a:cxnLst>
                  <a:cxn ang="0">
                    <a:pos x="T0" y="T1"/>
                  </a:cxn>
                  <a:cxn ang="0">
                    <a:pos x="T2" y="T3"/>
                  </a:cxn>
                  <a:cxn ang="0">
                    <a:pos x="T4" y="T5"/>
                  </a:cxn>
                  <a:cxn ang="0">
                    <a:pos x="T6" y="T7"/>
                  </a:cxn>
                  <a:cxn ang="0">
                    <a:pos x="T8" y="T9"/>
                  </a:cxn>
                </a:cxnLst>
                <a:rect l="0" t="0" r="r" b="b"/>
                <a:pathLst>
                  <a:path w="547" h="103">
                    <a:moveTo>
                      <a:pt x="547" y="103"/>
                    </a:moveTo>
                    <a:lnTo>
                      <a:pt x="0" y="103"/>
                    </a:lnTo>
                    <a:lnTo>
                      <a:pt x="9" y="0"/>
                    </a:lnTo>
                    <a:lnTo>
                      <a:pt x="539" y="0"/>
                    </a:lnTo>
                    <a:lnTo>
                      <a:pt x="547" y="1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îṥľîḋé"/>
              <p:cNvSpPr/>
              <p:nvPr/>
            </p:nvSpPr>
            <p:spPr bwMode="auto">
              <a:xfrm>
                <a:off x="4109" y="2457"/>
                <a:ext cx="112" cy="208"/>
              </a:xfrm>
              <a:custGeom>
                <a:avLst/>
                <a:gdLst>
                  <a:gd name="T0" fmla="*/ 99 w 112"/>
                  <a:gd name="T1" fmla="*/ 0 h 208"/>
                  <a:gd name="T2" fmla="*/ 0 w 112"/>
                  <a:gd name="T3" fmla="*/ 0 h 208"/>
                  <a:gd name="T4" fmla="*/ 4 w 112"/>
                  <a:gd name="T5" fmla="*/ 208 h 208"/>
                  <a:gd name="T6" fmla="*/ 112 w 112"/>
                  <a:gd name="T7" fmla="*/ 208 h 208"/>
                  <a:gd name="T8" fmla="*/ 99 w 112"/>
                  <a:gd name="T9" fmla="*/ 0 h 208"/>
                </a:gdLst>
                <a:ahLst/>
                <a:cxnLst>
                  <a:cxn ang="0">
                    <a:pos x="T0" y="T1"/>
                  </a:cxn>
                  <a:cxn ang="0">
                    <a:pos x="T2" y="T3"/>
                  </a:cxn>
                  <a:cxn ang="0">
                    <a:pos x="T4" y="T5"/>
                  </a:cxn>
                  <a:cxn ang="0">
                    <a:pos x="T6" y="T7"/>
                  </a:cxn>
                  <a:cxn ang="0">
                    <a:pos x="T8" y="T9"/>
                  </a:cxn>
                </a:cxnLst>
                <a:rect l="0" t="0" r="r" b="b"/>
                <a:pathLst>
                  <a:path w="112" h="208">
                    <a:moveTo>
                      <a:pt x="99" y="0"/>
                    </a:moveTo>
                    <a:lnTo>
                      <a:pt x="0" y="0"/>
                    </a:lnTo>
                    <a:lnTo>
                      <a:pt x="4" y="208"/>
                    </a:lnTo>
                    <a:lnTo>
                      <a:pt x="112" y="208"/>
                    </a:lnTo>
                    <a:lnTo>
                      <a:pt x="9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îŝļïdê"/>
              <p:cNvSpPr/>
              <p:nvPr/>
            </p:nvSpPr>
            <p:spPr bwMode="auto">
              <a:xfrm>
                <a:off x="4109" y="2457"/>
                <a:ext cx="112" cy="208"/>
              </a:xfrm>
              <a:custGeom>
                <a:avLst/>
                <a:gdLst>
                  <a:gd name="T0" fmla="*/ 99 w 112"/>
                  <a:gd name="T1" fmla="*/ 0 h 208"/>
                  <a:gd name="T2" fmla="*/ 0 w 112"/>
                  <a:gd name="T3" fmla="*/ 0 h 208"/>
                  <a:gd name="T4" fmla="*/ 4 w 112"/>
                  <a:gd name="T5" fmla="*/ 208 h 208"/>
                  <a:gd name="T6" fmla="*/ 112 w 112"/>
                  <a:gd name="T7" fmla="*/ 208 h 208"/>
                  <a:gd name="T8" fmla="*/ 99 w 112"/>
                  <a:gd name="T9" fmla="*/ 0 h 208"/>
                </a:gdLst>
                <a:ahLst/>
                <a:cxnLst>
                  <a:cxn ang="0">
                    <a:pos x="T0" y="T1"/>
                  </a:cxn>
                  <a:cxn ang="0">
                    <a:pos x="T2" y="T3"/>
                  </a:cxn>
                  <a:cxn ang="0">
                    <a:pos x="T4" y="T5"/>
                  </a:cxn>
                  <a:cxn ang="0">
                    <a:pos x="T6" y="T7"/>
                  </a:cxn>
                  <a:cxn ang="0">
                    <a:pos x="T8" y="T9"/>
                  </a:cxn>
                </a:cxnLst>
                <a:rect l="0" t="0" r="r" b="b"/>
                <a:pathLst>
                  <a:path w="112" h="208">
                    <a:moveTo>
                      <a:pt x="99" y="0"/>
                    </a:moveTo>
                    <a:lnTo>
                      <a:pt x="0" y="0"/>
                    </a:lnTo>
                    <a:lnTo>
                      <a:pt x="4" y="208"/>
                    </a:lnTo>
                    <a:lnTo>
                      <a:pt x="112" y="208"/>
                    </a:lnTo>
                    <a:lnTo>
                      <a:pt x="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1iḍè"/>
              <p:cNvSpPr/>
              <p:nvPr/>
            </p:nvSpPr>
            <p:spPr bwMode="auto">
              <a:xfrm>
                <a:off x="4115" y="2768"/>
                <a:ext cx="151" cy="515"/>
              </a:xfrm>
              <a:custGeom>
                <a:avLst/>
                <a:gdLst>
                  <a:gd name="T0" fmla="*/ 113 w 151"/>
                  <a:gd name="T1" fmla="*/ 0 h 515"/>
                  <a:gd name="T2" fmla="*/ 0 w 151"/>
                  <a:gd name="T3" fmla="*/ 0 h 515"/>
                  <a:gd name="T4" fmla="*/ 12 w 151"/>
                  <a:gd name="T5" fmla="*/ 478 h 515"/>
                  <a:gd name="T6" fmla="*/ 18 w 151"/>
                  <a:gd name="T7" fmla="*/ 486 h 515"/>
                  <a:gd name="T8" fmla="*/ 18 w 151"/>
                  <a:gd name="T9" fmla="*/ 506 h 515"/>
                  <a:gd name="T10" fmla="*/ 18 w 151"/>
                  <a:gd name="T11" fmla="*/ 515 h 515"/>
                  <a:gd name="T12" fmla="*/ 151 w 151"/>
                  <a:gd name="T13" fmla="*/ 515 h 515"/>
                  <a:gd name="T14" fmla="*/ 113 w 151"/>
                  <a:gd name="T15" fmla="*/ 0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515">
                    <a:moveTo>
                      <a:pt x="113" y="0"/>
                    </a:moveTo>
                    <a:lnTo>
                      <a:pt x="0" y="0"/>
                    </a:lnTo>
                    <a:lnTo>
                      <a:pt x="12" y="478"/>
                    </a:lnTo>
                    <a:lnTo>
                      <a:pt x="18" y="486"/>
                    </a:lnTo>
                    <a:lnTo>
                      <a:pt x="18" y="506"/>
                    </a:lnTo>
                    <a:lnTo>
                      <a:pt x="18" y="515"/>
                    </a:lnTo>
                    <a:lnTo>
                      <a:pt x="151" y="515"/>
                    </a:lnTo>
                    <a:lnTo>
                      <a:pt x="11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iśḻíḑé"/>
              <p:cNvSpPr/>
              <p:nvPr/>
            </p:nvSpPr>
            <p:spPr bwMode="auto">
              <a:xfrm>
                <a:off x="4115" y="2768"/>
                <a:ext cx="151" cy="515"/>
              </a:xfrm>
              <a:custGeom>
                <a:avLst/>
                <a:gdLst>
                  <a:gd name="T0" fmla="*/ 113 w 151"/>
                  <a:gd name="T1" fmla="*/ 0 h 515"/>
                  <a:gd name="T2" fmla="*/ 0 w 151"/>
                  <a:gd name="T3" fmla="*/ 0 h 515"/>
                  <a:gd name="T4" fmla="*/ 12 w 151"/>
                  <a:gd name="T5" fmla="*/ 478 h 515"/>
                  <a:gd name="T6" fmla="*/ 18 w 151"/>
                  <a:gd name="T7" fmla="*/ 486 h 515"/>
                  <a:gd name="T8" fmla="*/ 18 w 151"/>
                  <a:gd name="T9" fmla="*/ 506 h 515"/>
                  <a:gd name="T10" fmla="*/ 18 w 151"/>
                  <a:gd name="T11" fmla="*/ 515 h 515"/>
                  <a:gd name="T12" fmla="*/ 151 w 151"/>
                  <a:gd name="T13" fmla="*/ 515 h 515"/>
                  <a:gd name="T14" fmla="*/ 113 w 151"/>
                  <a:gd name="T15" fmla="*/ 0 h 5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515">
                    <a:moveTo>
                      <a:pt x="113" y="0"/>
                    </a:moveTo>
                    <a:lnTo>
                      <a:pt x="0" y="0"/>
                    </a:lnTo>
                    <a:lnTo>
                      <a:pt x="12" y="478"/>
                    </a:lnTo>
                    <a:lnTo>
                      <a:pt x="18" y="486"/>
                    </a:lnTo>
                    <a:lnTo>
                      <a:pt x="18" y="506"/>
                    </a:lnTo>
                    <a:lnTo>
                      <a:pt x="18" y="515"/>
                    </a:lnTo>
                    <a:lnTo>
                      <a:pt x="151" y="515"/>
                    </a:lnTo>
                    <a:lnTo>
                      <a:pt x="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iṩļîḑe"/>
              <p:cNvSpPr/>
              <p:nvPr/>
            </p:nvSpPr>
            <p:spPr bwMode="auto">
              <a:xfrm>
                <a:off x="4113" y="2665"/>
                <a:ext cx="115" cy="103"/>
              </a:xfrm>
              <a:custGeom>
                <a:avLst/>
                <a:gdLst>
                  <a:gd name="T0" fmla="*/ 108 w 115"/>
                  <a:gd name="T1" fmla="*/ 0 h 103"/>
                  <a:gd name="T2" fmla="*/ 0 w 115"/>
                  <a:gd name="T3" fmla="*/ 0 h 103"/>
                  <a:gd name="T4" fmla="*/ 2 w 115"/>
                  <a:gd name="T5" fmla="*/ 103 h 103"/>
                  <a:gd name="T6" fmla="*/ 115 w 115"/>
                  <a:gd name="T7" fmla="*/ 103 h 103"/>
                  <a:gd name="T8" fmla="*/ 108 w 115"/>
                  <a:gd name="T9" fmla="*/ 0 h 103"/>
                </a:gdLst>
                <a:ahLst/>
                <a:cxnLst>
                  <a:cxn ang="0">
                    <a:pos x="T0" y="T1"/>
                  </a:cxn>
                  <a:cxn ang="0">
                    <a:pos x="T2" y="T3"/>
                  </a:cxn>
                  <a:cxn ang="0">
                    <a:pos x="T4" y="T5"/>
                  </a:cxn>
                  <a:cxn ang="0">
                    <a:pos x="T6" y="T7"/>
                  </a:cxn>
                  <a:cxn ang="0">
                    <a:pos x="T8" y="T9"/>
                  </a:cxn>
                </a:cxnLst>
                <a:rect l="0" t="0" r="r" b="b"/>
                <a:pathLst>
                  <a:path w="115" h="103">
                    <a:moveTo>
                      <a:pt x="108" y="0"/>
                    </a:moveTo>
                    <a:lnTo>
                      <a:pt x="0" y="0"/>
                    </a:lnTo>
                    <a:lnTo>
                      <a:pt x="2" y="103"/>
                    </a:lnTo>
                    <a:lnTo>
                      <a:pt x="115" y="103"/>
                    </a:lnTo>
                    <a:lnTo>
                      <a:pt x="108" y="0"/>
                    </a:lnTo>
                    <a:close/>
                  </a:path>
                </a:pathLst>
              </a:custGeom>
              <a:solidFill>
                <a:srgbClr val="FF8D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ś1îďê"/>
              <p:cNvSpPr/>
              <p:nvPr/>
            </p:nvSpPr>
            <p:spPr bwMode="auto">
              <a:xfrm>
                <a:off x="4113" y="2665"/>
                <a:ext cx="115" cy="103"/>
              </a:xfrm>
              <a:custGeom>
                <a:avLst/>
                <a:gdLst>
                  <a:gd name="T0" fmla="*/ 108 w 115"/>
                  <a:gd name="T1" fmla="*/ 0 h 103"/>
                  <a:gd name="T2" fmla="*/ 0 w 115"/>
                  <a:gd name="T3" fmla="*/ 0 h 103"/>
                  <a:gd name="T4" fmla="*/ 2 w 115"/>
                  <a:gd name="T5" fmla="*/ 103 h 103"/>
                  <a:gd name="T6" fmla="*/ 115 w 115"/>
                  <a:gd name="T7" fmla="*/ 103 h 103"/>
                  <a:gd name="T8" fmla="*/ 108 w 115"/>
                  <a:gd name="T9" fmla="*/ 0 h 103"/>
                </a:gdLst>
                <a:ahLst/>
                <a:cxnLst>
                  <a:cxn ang="0">
                    <a:pos x="T0" y="T1"/>
                  </a:cxn>
                  <a:cxn ang="0">
                    <a:pos x="T2" y="T3"/>
                  </a:cxn>
                  <a:cxn ang="0">
                    <a:pos x="T4" y="T5"/>
                  </a:cxn>
                  <a:cxn ang="0">
                    <a:pos x="T6" y="T7"/>
                  </a:cxn>
                  <a:cxn ang="0">
                    <a:pos x="T8" y="T9"/>
                  </a:cxn>
                </a:cxnLst>
                <a:rect l="0" t="0" r="r" b="b"/>
                <a:pathLst>
                  <a:path w="115" h="103">
                    <a:moveTo>
                      <a:pt x="108" y="0"/>
                    </a:moveTo>
                    <a:lnTo>
                      <a:pt x="0" y="0"/>
                    </a:lnTo>
                    <a:lnTo>
                      <a:pt x="2" y="103"/>
                    </a:lnTo>
                    <a:lnTo>
                      <a:pt x="115" y="103"/>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iṣļîďe"/>
              <p:cNvSpPr/>
              <p:nvPr/>
            </p:nvSpPr>
            <p:spPr bwMode="auto">
              <a:xfrm>
                <a:off x="3784" y="2457"/>
                <a:ext cx="190" cy="683"/>
              </a:xfrm>
              <a:custGeom>
                <a:avLst/>
                <a:gdLst>
                  <a:gd name="T0" fmla="*/ 172 w 190"/>
                  <a:gd name="T1" fmla="*/ 311 h 683"/>
                  <a:gd name="T2" fmla="*/ 31 w 190"/>
                  <a:gd name="T3" fmla="*/ 311 h 683"/>
                  <a:gd name="T4" fmla="*/ 22 w 190"/>
                  <a:gd name="T5" fmla="*/ 416 h 683"/>
                  <a:gd name="T6" fmla="*/ 14 w 190"/>
                  <a:gd name="T7" fmla="*/ 519 h 683"/>
                  <a:gd name="T8" fmla="*/ 5 w 190"/>
                  <a:gd name="T9" fmla="*/ 625 h 683"/>
                  <a:gd name="T10" fmla="*/ 0 w 190"/>
                  <a:gd name="T11" fmla="*/ 683 h 683"/>
                  <a:gd name="T12" fmla="*/ 54 w 190"/>
                  <a:gd name="T13" fmla="*/ 652 h 683"/>
                  <a:gd name="T14" fmla="*/ 152 w 190"/>
                  <a:gd name="T15" fmla="*/ 652 h 683"/>
                  <a:gd name="T16" fmla="*/ 172 w 190"/>
                  <a:gd name="T17" fmla="*/ 311 h 683"/>
                  <a:gd name="T18" fmla="*/ 190 w 190"/>
                  <a:gd name="T19" fmla="*/ 0 h 683"/>
                  <a:gd name="T20" fmla="*/ 57 w 190"/>
                  <a:gd name="T21" fmla="*/ 0 h 683"/>
                  <a:gd name="T22" fmla="*/ 49 w 190"/>
                  <a:gd name="T23" fmla="*/ 103 h 683"/>
                  <a:gd name="T24" fmla="*/ 40 w 190"/>
                  <a:gd name="T25" fmla="*/ 208 h 683"/>
                  <a:gd name="T26" fmla="*/ 179 w 190"/>
                  <a:gd name="T27" fmla="*/ 208 h 683"/>
                  <a:gd name="T28" fmla="*/ 190 w 190"/>
                  <a:gd name="T29"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83">
                    <a:moveTo>
                      <a:pt x="172" y="311"/>
                    </a:moveTo>
                    <a:lnTo>
                      <a:pt x="31" y="311"/>
                    </a:lnTo>
                    <a:lnTo>
                      <a:pt x="22" y="416"/>
                    </a:lnTo>
                    <a:lnTo>
                      <a:pt x="14" y="519"/>
                    </a:lnTo>
                    <a:lnTo>
                      <a:pt x="5" y="625"/>
                    </a:lnTo>
                    <a:lnTo>
                      <a:pt x="0" y="683"/>
                    </a:lnTo>
                    <a:lnTo>
                      <a:pt x="54" y="652"/>
                    </a:lnTo>
                    <a:lnTo>
                      <a:pt x="152" y="652"/>
                    </a:lnTo>
                    <a:lnTo>
                      <a:pt x="172" y="311"/>
                    </a:lnTo>
                    <a:close/>
                    <a:moveTo>
                      <a:pt x="190" y="0"/>
                    </a:moveTo>
                    <a:lnTo>
                      <a:pt x="57" y="0"/>
                    </a:lnTo>
                    <a:lnTo>
                      <a:pt x="49" y="103"/>
                    </a:lnTo>
                    <a:lnTo>
                      <a:pt x="40" y="208"/>
                    </a:lnTo>
                    <a:lnTo>
                      <a:pt x="179" y="208"/>
                    </a:lnTo>
                    <a:lnTo>
                      <a:pt x="190" y="0"/>
                    </a:lnTo>
                    <a:close/>
                  </a:path>
                </a:pathLst>
              </a:custGeom>
              <a:solidFill>
                <a:srgbClr val="D4C9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ïSḷîḍe"/>
              <p:cNvSpPr/>
              <p:nvPr/>
            </p:nvSpPr>
            <p:spPr bwMode="auto">
              <a:xfrm>
                <a:off x="3784" y="2457"/>
                <a:ext cx="190" cy="683"/>
              </a:xfrm>
              <a:custGeom>
                <a:avLst/>
                <a:gdLst>
                  <a:gd name="T0" fmla="*/ 172 w 190"/>
                  <a:gd name="T1" fmla="*/ 311 h 683"/>
                  <a:gd name="T2" fmla="*/ 31 w 190"/>
                  <a:gd name="T3" fmla="*/ 311 h 683"/>
                  <a:gd name="T4" fmla="*/ 22 w 190"/>
                  <a:gd name="T5" fmla="*/ 416 h 683"/>
                  <a:gd name="T6" fmla="*/ 14 w 190"/>
                  <a:gd name="T7" fmla="*/ 519 h 683"/>
                  <a:gd name="T8" fmla="*/ 5 w 190"/>
                  <a:gd name="T9" fmla="*/ 625 h 683"/>
                  <a:gd name="T10" fmla="*/ 0 w 190"/>
                  <a:gd name="T11" fmla="*/ 683 h 683"/>
                  <a:gd name="T12" fmla="*/ 54 w 190"/>
                  <a:gd name="T13" fmla="*/ 652 h 683"/>
                  <a:gd name="T14" fmla="*/ 152 w 190"/>
                  <a:gd name="T15" fmla="*/ 652 h 683"/>
                  <a:gd name="T16" fmla="*/ 172 w 190"/>
                  <a:gd name="T17" fmla="*/ 311 h 683"/>
                  <a:gd name="T18" fmla="*/ 190 w 190"/>
                  <a:gd name="T19" fmla="*/ 0 h 683"/>
                  <a:gd name="T20" fmla="*/ 57 w 190"/>
                  <a:gd name="T21" fmla="*/ 0 h 683"/>
                  <a:gd name="T22" fmla="*/ 49 w 190"/>
                  <a:gd name="T23" fmla="*/ 103 h 683"/>
                  <a:gd name="T24" fmla="*/ 40 w 190"/>
                  <a:gd name="T25" fmla="*/ 208 h 683"/>
                  <a:gd name="T26" fmla="*/ 179 w 190"/>
                  <a:gd name="T27" fmla="*/ 208 h 683"/>
                  <a:gd name="T28" fmla="*/ 190 w 190"/>
                  <a:gd name="T29"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683">
                    <a:moveTo>
                      <a:pt x="172" y="311"/>
                    </a:moveTo>
                    <a:lnTo>
                      <a:pt x="31" y="311"/>
                    </a:lnTo>
                    <a:lnTo>
                      <a:pt x="22" y="416"/>
                    </a:lnTo>
                    <a:lnTo>
                      <a:pt x="14" y="519"/>
                    </a:lnTo>
                    <a:lnTo>
                      <a:pt x="5" y="625"/>
                    </a:lnTo>
                    <a:lnTo>
                      <a:pt x="0" y="683"/>
                    </a:lnTo>
                    <a:lnTo>
                      <a:pt x="54" y="652"/>
                    </a:lnTo>
                    <a:lnTo>
                      <a:pt x="152" y="652"/>
                    </a:lnTo>
                    <a:lnTo>
                      <a:pt x="172" y="311"/>
                    </a:lnTo>
                    <a:moveTo>
                      <a:pt x="190" y="0"/>
                    </a:moveTo>
                    <a:lnTo>
                      <a:pt x="57" y="0"/>
                    </a:lnTo>
                    <a:lnTo>
                      <a:pt x="49" y="103"/>
                    </a:lnTo>
                    <a:lnTo>
                      <a:pt x="40" y="208"/>
                    </a:lnTo>
                    <a:lnTo>
                      <a:pt x="179" y="208"/>
                    </a:lnTo>
                    <a:lnTo>
                      <a:pt x="1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îşļîḋé"/>
              <p:cNvSpPr/>
              <p:nvPr/>
            </p:nvSpPr>
            <p:spPr bwMode="auto">
              <a:xfrm>
                <a:off x="3815" y="2665"/>
                <a:ext cx="148" cy="103"/>
              </a:xfrm>
              <a:custGeom>
                <a:avLst/>
                <a:gdLst>
                  <a:gd name="T0" fmla="*/ 148 w 148"/>
                  <a:gd name="T1" fmla="*/ 0 h 103"/>
                  <a:gd name="T2" fmla="*/ 9 w 148"/>
                  <a:gd name="T3" fmla="*/ 0 h 103"/>
                  <a:gd name="T4" fmla="*/ 9 w 148"/>
                  <a:gd name="T5" fmla="*/ 0 h 103"/>
                  <a:gd name="T6" fmla="*/ 0 w 148"/>
                  <a:gd name="T7" fmla="*/ 103 h 103"/>
                  <a:gd name="T8" fmla="*/ 141 w 148"/>
                  <a:gd name="T9" fmla="*/ 103 h 103"/>
                  <a:gd name="T10" fmla="*/ 148 w 148"/>
                  <a:gd name="T11" fmla="*/ 0 h 103"/>
                </a:gdLst>
                <a:ahLst/>
                <a:cxnLst>
                  <a:cxn ang="0">
                    <a:pos x="T0" y="T1"/>
                  </a:cxn>
                  <a:cxn ang="0">
                    <a:pos x="T2" y="T3"/>
                  </a:cxn>
                  <a:cxn ang="0">
                    <a:pos x="T4" y="T5"/>
                  </a:cxn>
                  <a:cxn ang="0">
                    <a:pos x="T6" y="T7"/>
                  </a:cxn>
                  <a:cxn ang="0">
                    <a:pos x="T8" y="T9"/>
                  </a:cxn>
                  <a:cxn ang="0">
                    <a:pos x="T10" y="T11"/>
                  </a:cxn>
                </a:cxnLst>
                <a:rect l="0" t="0" r="r" b="b"/>
                <a:pathLst>
                  <a:path w="148" h="103">
                    <a:moveTo>
                      <a:pt x="148" y="0"/>
                    </a:moveTo>
                    <a:lnTo>
                      <a:pt x="9" y="0"/>
                    </a:lnTo>
                    <a:lnTo>
                      <a:pt x="9" y="0"/>
                    </a:lnTo>
                    <a:lnTo>
                      <a:pt x="0" y="103"/>
                    </a:lnTo>
                    <a:lnTo>
                      <a:pt x="141" y="103"/>
                    </a:lnTo>
                    <a:lnTo>
                      <a:pt x="148" y="0"/>
                    </a:lnTo>
                    <a:close/>
                  </a:path>
                </a:pathLst>
              </a:custGeom>
              <a:solidFill>
                <a:srgbClr val="DA5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s1ïḑê"/>
              <p:cNvSpPr/>
              <p:nvPr/>
            </p:nvSpPr>
            <p:spPr bwMode="auto">
              <a:xfrm>
                <a:off x="3815" y="2665"/>
                <a:ext cx="148" cy="103"/>
              </a:xfrm>
              <a:custGeom>
                <a:avLst/>
                <a:gdLst>
                  <a:gd name="T0" fmla="*/ 148 w 148"/>
                  <a:gd name="T1" fmla="*/ 0 h 103"/>
                  <a:gd name="T2" fmla="*/ 9 w 148"/>
                  <a:gd name="T3" fmla="*/ 0 h 103"/>
                  <a:gd name="T4" fmla="*/ 9 w 148"/>
                  <a:gd name="T5" fmla="*/ 0 h 103"/>
                  <a:gd name="T6" fmla="*/ 0 w 148"/>
                  <a:gd name="T7" fmla="*/ 103 h 103"/>
                  <a:gd name="T8" fmla="*/ 141 w 148"/>
                  <a:gd name="T9" fmla="*/ 103 h 103"/>
                  <a:gd name="T10" fmla="*/ 148 w 148"/>
                  <a:gd name="T11" fmla="*/ 0 h 103"/>
                </a:gdLst>
                <a:ahLst/>
                <a:cxnLst>
                  <a:cxn ang="0">
                    <a:pos x="T0" y="T1"/>
                  </a:cxn>
                  <a:cxn ang="0">
                    <a:pos x="T2" y="T3"/>
                  </a:cxn>
                  <a:cxn ang="0">
                    <a:pos x="T4" y="T5"/>
                  </a:cxn>
                  <a:cxn ang="0">
                    <a:pos x="T6" y="T7"/>
                  </a:cxn>
                  <a:cxn ang="0">
                    <a:pos x="T8" y="T9"/>
                  </a:cxn>
                  <a:cxn ang="0">
                    <a:pos x="T10" y="T11"/>
                  </a:cxn>
                </a:cxnLst>
                <a:rect l="0" t="0" r="r" b="b"/>
                <a:pathLst>
                  <a:path w="148" h="103">
                    <a:moveTo>
                      <a:pt x="148" y="0"/>
                    </a:moveTo>
                    <a:lnTo>
                      <a:pt x="9" y="0"/>
                    </a:lnTo>
                    <a:lnTo>
                      <a:pt x="9" y="0"/>
                    </a:lnTo>
                    <a:lnTo>
                      <a:pt x="0" y="103"/>
                    </a:lnTo>
                    <a:lnTo>
                      <a:pt x="141" y="103"/>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ïş1íďê"/>
              <p:cNvSpPr/>
              <p:nvPr/>
            </p:nvSpPr>
            <p:spPr bwMode="auto">
              <a:xfrm>
                <a:off x="2831" y="2047"/>
                <a:ext cx="294" cy="1844"/>
              </a:xfrm>
              <a:custGeom>
                <a:avLst/>
                <a:gdLst>
                  <a:gd name="T0" fmla="*/ 294 w 294"/>
                  <a:gd name="T1" fmla="*/ 1844 h 1844"/>
                  <a:gd name="T2" fmla="*/ 0 w 294"/>
                  <a:gd name="T3" fmla="*/ 1844 h 1844"/>
                  <a:gd name="T4" fmla="*/ 23 w 294"/>
                  <a:gd name="T5" fmla="*/ 1305 h 1844"/>
                  <a:gd name="T6" fmla="*/ 29 w 294"/>
                  <a:gd name="T7" fmla="*/ 1168 h 1844"/>
                  <a:gd name="T8" fmla="*/ 74 w 294"/>
                  <a:gd name="T9" fmla="*/ 0 h 1844"/>
                  <a:gd name="T10" fmla="*/ 219 w 294"/>
                  <a:gd name="T11" fmla="*/ 0 h 1844"/>
                  <a:gd name="T12" fmla="*/ 237 w 294"/>
                  <a:gd name="T13" fmla="*/ 449 h 1844"/>
                  <a:gd name="T14" fmla="*/ 261 w 294"/>
                  <a:gd name="T15" fmla="*/ 1037 h 1844"/>
                  <a:gd name="T16" fmla="*/ 265 w 294"/>
                  <a:gd name="T17" fmla="*/ 1168 h 1844"/>
                  <a:gd name="T18" fmla="*/ 294 w 294"/>
                  <a:gd name="T19" fmla="*/ 1844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844">
                    <a:moveTo>
                      <a:pt x="294" y="1844"/>
                    </a:moveTo>
                    <a:lnTo>
                      <a:pt x="0" y="1844"/>
                    </a:lnTo>
                    <a:lnTo>
                      <a:pt x="23" y="1305"/>
                    </a:lnTo>
                    <a:lnTo>
                      <a:pt x="29" y="1168"/>
                    </a:lnTo>
                    <a:lnTo>
                      <a:pt x="74" y="0"/>
                    </a:lnTo>
                    <a:lnTo>
                      <a:pt x="219" y="0"/>
                    </a:lnTo>
                    <a:lnTo>
                      <a:pt x="237" y="449"/>
                    </a:lnTo>
                    <a:lnTo>
                      <a:pt x="261" y="1037"/>
                    </a:lnTo>
                    <a:lnTo>
                      <a:pt x="265" y="1168"/>
                    </a:lnTo>
                    <a:lnTo>
                      <a:pt x="294" y="1844"/>
                    </a:lnTo>
                    <a:close/>
                  </a:path>
                </a:pathLst>
              </a:custGeom>
              <a:solidFill>
                <a:srgbClr val="C67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ïṩlidé"/>
              <p:cNvSpPr/>
              <p:nvPr/>
            </p:nvSpPr>
            <p:spPr bwMode="auto">
              <a:xfrm>
                <a:off x="2831" y="2047"/>
                <a:ext cx="294" cy="1844"/>
              </a:xfrm>
              <a:custGeom>
                <a:avLst/>
                <a:gdLst>
                  <a:gd name="T0" fmla="*/ 294 w 294"/>
                  <a:gd name="T1" fmla="*/ 1844 h 1844"/>
                  <a:gd name="T2" fmla="*/ 0 w 294"/>
                  <a:gd name="T3" fmla="*/ 1844 h 1844"/>
                  <a:gd name="T4" fmla="*/ 23 w 294"/>
                  <a:gd name="T5" fmla="*/ 1305 h 1844"/>
                  <a:gd name="T6" fmla="*/ 29 w 294"/>
                  <a:gd name="T7" fmla="*/ 1168 h 1844"/>
                  <a:gd name="T8" fmla="*/ 74 w 294"/>
                  <a:gd name="T9" fmla="*/ 0 h 1844"/>
                  <a:gd name="T10" fmla="*/ 219 w 294"/>
                  <a:gd name="T11" fmla="*/ 0 h 1844"/>
                  <a:gd name="T12" fmla="*/ 237 w 294"/>
                  <a:gd name="T13" fmla="*/ 449 h 1844"/>
                  <a:gd name="T14" fmla="*/ 261 w 294"/>
                  <a:gd name="T15" fmla="*/ 1037 h 1844"/>
                  <a:gd name="T16" fmla="*/ 265 w 294"/>
                  <a:gd name="T17" fmla="*/ 1168 h 1844"/>
                  <a:gd name="T18" fmla="*/ 294 w 294"/>
                  <a:gd name="T19" fmla="*/ 1844 h 1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1844">
                    <a:moveTo>
                      <a:pt x="294" y="1844"/>
                    </a:moveTo>
                    <a:lnTo>
                      <a:pt x="0" y="1844"/>
                    </a:lnTo>
                    <a:lnTo>
                      <a:pt x="23" y="1305"/>
                    </a:lnTo>
                    <a:lnTo>
                      <a:pt x="29" y="1168"/>
                    </a:lnTo>
                    <a:lnTo>
                      <a:pt x="74" y="0"/>
                    </a:lnTo>
                    <a:lnTo>
                      <a:pt x="219" y="0"/>
                    </a:lnTo>
                    <a:lnTo>
                      <a:pt x="237" y="449"/>
                    </a:lnTo>
                    <a:lnTo>
                      <a:pt x="261" y="1037"/>
                    </a:lnTo>
                    <a:lnTo>
                      <a:pt x="265" y="1168"/>
                    </a:lnTo>
                    <a:lnTo>
                      <a:pt x="294" y="18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ïŝlîḓé"/>
              <p:cNvSpPr/>
              <p:nvPr/>
            </p:nvSpPr>
            <p:spPr bwMode="auto">
              <a:xfrm>
                <a:off x="2856" y="2078"/>
                <a:ext cx="219" cy="1813"/>
              </a:xfrm>
              <a:custGeom>
                <a:avLst/>
                <a:gdLst>
                  <a:gd name="T0" fmla="*/ 203 w 219"/>
                  <a:gd name="T1" fmla="*/ 596 h 1813"/>
                  <a:gd name="T2" fmla="*/ 50 w 219"/>
                  <a:gd name="T3" fmla="*/ 596 h 1813"/>
                  <a:gd name="T4" fmla="*/ 29 w 219"/>
                  <a:gd name="T5" fmla="*/ 1137 h 1813"/>
                  <a:gd name="T6" fmla="*/ 23 w 219"/>
                  <a:gd name="T7" fmla="*/ 1274 h 1813"/>
                  <a:gd name="T8" fmla="*/ 0 w 219"/>
                  <a:gd name="T9" fmla="*/ 1813 h 1813"/>
                  <a:gd name="T10" fmla="*/ 102 w 219"/>
                  <a:gd name="T11" fmla="*/ 1813 h 1813"/>
                  <a:gd name="T12" fmla="*/ 94 w 219"/>
                  <a:gd name="T13" fmla="*/ 622 h 1813"/>
                  <a:gd name="T14" fmla="*/ 219 w 219"/>
                  <a:gd name="T15" fmla="*/ 597 h 1813"/>
                  <a:gd name="T16" fmla="*/ 203 w 219"/>
                  <a:gd name="T17" fmla="*/ 596 h 1813"/>
                  <a:gd name="T18" fmla="*/ 195 w 219"/>
                  <a:gd name="T19" fmla="*/ 0 h 1813"/>
                  <a:gd name="T20" fmla="*/ 73 w 219"/>
                  <a:gd name="T21" fmla="*/ 0 h 1813"/>
                  <a:gd name="T22" fmla="*/ 51 w 219"/>
                  <a:gd name="T23" fmla="*/ 562 h 1813"/>
                  <a:gd name="T24" fmla="*/ 94 w 219"/>
                  <a:gd name="T25" fmla="*/ 562 h 1813"/>
                  <a:gd name="T26" fmla="*/ 93 w 219"/>
                  <a:gd name="T27" fmla="*/ 22 h 1813"/>
                  <a:gd name="T28" fmla="*/ 195 w 219"/>
                  <a:gd name="T29" fmla="*/ 0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1813">
                    <a:moveTo>
                      <a:pt x="203" y="596"/>
                    </a:moveTo>
                    <a:lnTo>
                      <a:pt x="50" y="596"/>
                    </a:lnTo>
                    <a:lnTo>
                      <a:pt x="29" y="1137"/>
                    </a:lnTo>
                    <a:lnTo>
                      <a:pt x="23" y="1274"/>
                    </a:lnTo>
                    <a:lnTo>
                      <a:pt x="0" y="1813"/>
                    </a:lnTo>
                    <a:lnTo>
                      <a:pt x="102" y="1813"/>
                    </a:lnTo>
                    <a:lnTo>
                      <a:pt x="94" y="622"/>
                    </a:lnTo>
                    <a:lnTo>
                      <a:pt x="219" y="597"/>
                    </a:lnTo>
                    <a:lnTo>
                      <a:pt x="203" y="596"/>
                    </a:lnTo>
                    <a:close/>
                    <a:moveTo>
                      <a:pt x="195" y="0"/>
                    </a:moveTo>
                    <a:lnTo>
                      <a:pt x="73" y="0"/>
                    </a:lnTo>
                    <a:lnTo>
                      <a:pt x="51" y="562"/>
                    </a:lnTo>
                    <a:lnTo>
                      <a:pt x="94" y="562"/>
                    </a:lnTo>
                    <a:lnTo>
                      <a:pt x="93" y="22"/>
                    </a:lnTo>
                    <a:lnTo>
                      <a:pt x="195" y="0"/>
                    </a:lnTo>
                    <a:close/>
                  </a:path>
                </a:pathLst>
              </a:custGeom>
              <a:solidFill>
                <a:srgbClr val="AB62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ïṣ1îdé"/>
              <p:cNvSpPr/>
              <p:nvPr/>
            </p:nvSpPr>
            <p:spPr bwMode="auto">
              <a:xfrm>
                <a:off x="2856" y="2078"/>
                <a:ext cx="219" cy="1813"/>
              </a:xfrm>
              <a:custGeom>
                <a:avLst/>
                <a:gdLst>
                  <a:gd name="T0" fmla="*/ 203 w 219"/>
                  <a:gd name="T1" fmla="*/ 596 h 1813"/>
                  <a:gd name="T2" fmla="*/ 50 w 219"/>
                  <a:gd name="T3" fmla="*/ 596 h 1813"/>
                  <a:gd name="T4" fmla="*/ 29 w 219"/>
                  <a:gd name="T5" fmla="*/ 1137 h 1813"/>
                  <a:gd name="T6" fmla="*/ 23 w 219"/>
                  <a:gd name="T7" fmla="*/ 1274 h 1813"/>
                  <a:gd name="T8" fmla="*/ 0 w 219"/>
                  <a:gd name="T9" fmla="*/ 1813 h 1813"/>
                  <a:gd name="T10" fmla="*/ 102 w 219"/>
                  <a:gd name="T11" fmla="*/ 1813 h 1813"/>
                  <a:gd name="T12" fmla="*/ 94 w 219"/>
                  <a:gd name="T13" fmla="*/ 622 h 1813"/>
                  <a:gd name="T14" fmla="*/ 219 w 219"/>
                  <a:gd name="T15" fmla="*/ 597 h 1813"/>
                  <a:gd name="T16" fmla="*/ 203 w 219"/>
                  <a:gd name="T17" fmla="*/ 596 h 1813"/>
                  <a:gd name="T18" fmla="*/ 195 w 219"/>
                  <a:gd name="T19" fmla="*/ 0 h 1813"/>
                  <a:gd name="T20" fmla="*/ 73 w 219"/>
                  <a:gd name="T21" fmla="*/ 0 h 1813"/>
                  <a:gd name="T22" fmla="*/ 51 w 219"/>
                  <a:gd name="T23" fmla="*/ 562 h 1813"/>
                  <a:gd name="T24" fmla="*/ 94 w 219"/>
                  <a:gd name="T25" fmla="*/ 562 h 1813"/>
                  <a:gd name="T26" fmla="*/ 93 w 219"/>
                  <a:gd name="T27" fmla="*/ 22 h 1813"/>
                  <a:gd name="T28" fmla="*/ 195 w 219"/>
                  <a:gd name="T29" fmla="*/ 0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1813">
                    <a:moveTo>
                      <a:pt x="203" y="596"/>
                    </a:moveTo>
                    <a:lnTo>
                      <a:pt x="50" y="596"/>
                    </a:lnTo>
                    <a:lnTo>
                      <a:pt x="29" y="1137"/>
                    </a:lnTo>
                    <a:lnTo>
                      <a:pt x="23" y="1274"/>
                    </a:lnTo>
                    <a:lnTo>
                      <a:pt x="0" y="1813"/>
                    </a:lnTo>
                    <a:lnTo>
                      <a:pt x="102" y="1813"/>
                    </a:lnTo>
                    <a:lnTo>
                      <a:pt x="94" y="622"/>
                    </a:lnTo>
                    <a:lnTo>
                      <a:pt x="219" y="597"/>
                    </a:lnTo>
                    <a:lnTo>
                      <a:pt x="203" y="596"/>
                    </a:lnTo>
                    <a:moveTo>
                      <a:pt x="195" y="0"/>
                    </a:moveTo>
                    <a:lnTo>
                      <a:pt x="73" y="0"/>
                    </a:lnTo>
                    <a:lnTo>
                      <a:pt x="51" y="562"/>
                    </a:lnTo>
                    <a:lnTo>
                      <a:pt x="94" y="562"/>
                    </a:lnTo>
                    <a:lnTo>
                      <a:pt x="93" y="22"/>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íṩ1íḓê"/>
              <p:cNvSpPr/>
              <p:nvPr/>
            </p:nvSpPr>
            <p:spPr bwMode="auto">
              <a:xfrm>
                <a:off x="2870" y="2640"/>
                <a:ext cx="216" cy="34"/>
              </a:xfrm>
              <a:prstGeom prst="rect">
                <a:avLst/>
              </a:prstGeom>
              <a:solidFill>
                <a:srgbClr val="F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2" name="ïś1ïḑe"/>
              <p:cNvSpPr/>
              <p:nvPr/>
            </p:nvSpPr>
            <p:spPr bwMode="auto">
              <a:xfrm>
                <a:off x="2870" y="2640"/>
                <a:ext cx="216"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3" name="iṡ1ïḑê"/>
              <p:cNvSpPr/>
              <p:nvPr/>
            </p:nvSpPr>
            <p:spPr bwMode="auto">
              <a:xfrm>
                <a:off x="2870" y="2640"/>
                <a:ext cx="80" cy="34"/>
              </a:xfrm>
              <a:custGeom>
                <a:avLst/>
                <a:gdLst>
                  <a:gd name="T0" fmla="*/ 80 w 80"/>
                  <a:gd name="T1" fmla="*/ 0 h 34"/>
                  <a:gd name="T2" fmla="*/ 80 w 80"/>
                  <a:gd name="T3" fmla="*/ 0 h 34"/>
                  <a:gd name="T4" fmla="*/ 37 w 80"/>
                  <a:gd name="T5" fmla="*/ 0 h 34"/>
                  <a:gd name="T6" fmla="*/ 0 w 80"/>
                  <a:gd name="T7" fmla="*/ 0 h 34"/>
                  <a:gd name="T8" fmla="*/ 0 w 80"/>
                  <a:gd name="T9" fmla="*/ 34 h 34"/>
                  <a:gd name="T10" fmla="*/ 80 w 80"/>
                  <a:gd name="T11" fmla="*/ 34 h 34"/>
                  <a:gd name="T12" fmla="*/ 80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80" y="0"/>
                    </a:moveTo>
                    <a:lnTo>
                      <a:pt x="80" y="0"/>
                    </a:lnTo>
                    <a:lnTo>
                      <a:pt x="37" y="0"/>
                    </a:lnTo>
                    <a:lnTo>
                      <a:pt x="0" y="0"/>
                    </a:lnTo>
                    <a:lnTo>
                      <a:pt x="0" y="34"/>
                    </a:lnTo>
                    <a:lnTo>
                      <a:pt x="80" y="34"/>
                    </a:lnTo>
                    <a:lnTo>
                      <a:pt x="80" y="0"/>
                    </a:lnTo>
                    <a:close/>
                  </a:path>
                </a:pathLst>
              </a:custGeom>
              <a:solidFill>
                <a:srgbClr val="DDD5D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ïṡḻïḓé"/>
              <p:cNvSpPr/>
              <p:nvPr/>
            </p:nvSpPr>
            <p:spPr bwMode="auto">
              <a:xfrm>
                <a:off x="2870" y="2640"/>
                <a:ext cx="80" cy="34"/>
              </a:xfrm>
              <a:custGeom>
                <a:avLst/>
                <a:gdLst>
                  <a:gd name="T0" fmla="*/ 80 w 80"/>
                  <a:gd name="T1" fmla="*/ 0 h 34"/>
                  <a:gd name="T2" fmla="*/ 80 w 80"/>
                  <a:gd name="T3" fmla="*/ 0 h 34"/>
                  <a:gd name="T4" fmla="*/ 37 w 80"/>
                  <a:gd name="T5" fmla="*/ 0 h 34"/>
                  <a:gd name="T6" fmla="*/ 0 w 80"/>
                  <a:gd name="T7" fmla="*/ 0 h 34"/>
                  <a:gd name="T8" fmla="*/ 0 w 80"/>
                  <a:gd name="T9" fmla="*/ 34 h 34"/>
                  <a:gd name="T10" fmla="*/ 80 w 80"/>
                  <a:gd name="T11" fmla="*/ 34 h 34"/>
                  <a:gd name="T12" fmla="*/ 80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80" y="0"/>
                    </a:moveTo>
                    <a:lnTo>
                      <a:pt x="80" y="0"/>
                    </a:lnTo>
                    <a:lnTo>
                      <a:pt x="37" y="0"/>
                    </a:lnTo>
                    <a:lnTo>
                      <a:pt x="0" y="0"/>
                    </a:lnTo>
                    <a:lnTo>
                      <a:pt x="0" y="34"/>
                    </a:lnTo>
                    <a:lnTo>
                      <a:pt x="80" y="34"/>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í$ľîdê"/>
              <p:cNvSpPr/>
              <p:nvPr/>
            </p:nvSpPr>
            <p:spPr bwMode="auto">
              <a:xfrm>
                <a:off x="2823" y="3586"/>
                <a:ext cx="159" cy="305"/>
              </a:xfrm>
              <a:custGeom>
                <a:avLst/>
                <a:gdLst>
                  <a:gd name="T0" fmla="*/ 159 w 159"/>
                  <a:gd name="T1" fmla="*/ 305 h 305"/>
                  <a:gd name="T2" fmla="*/ 0 w 159"/>
                  <a:gd name="T3" fmla="*/ 305 h 305"/>
                  <a:gd name="T4" fmla="*/ 0 w 159"/>
                  <a:gd name="T5" fmla="*/ 0 h 305"/>
                  <a:gd name="T6" fmla="*/ 116 w 159"/>
                  <a:gd name="T7" fmla="*/ 0 h 305"/>
                  <a:gd name="T8" fmla="*/ 159 w 159"/>
                  <a:gd name="T9" fmla="*/ 0 h 305"/>
                  <a:gd name="T10" fmla="*/ 159 w 159"/>
                  <a:gd name="T11" fmla="*/ 305 h 305"/>
                </a:gdLst>
                <a:ahLst/>
                <a:cxnLst>
                  <a:cxn ang="0">
                    <a:pos x="T0" y="T1"/>
                  </a:cxn>
                  <a:cxn ang="0">
                    <a:pos x="T2" y="T3"/>
                  </a:cxn>
                  <a:cxn ang="0">
                    <a:pos x="T4" y="T5"/>
                  </a:cxn>
                  <a:cxn ang="0">
                    <a:pos x="T6" y="T7"/>
                  </a:cxn>
                  <a:cxn ang="0">
                    <a:pos x="T8" y="T9"/>
                  </a:cxn>
                  <a:cxn ang="0">
                    <a:pos x="T10" y="T11"/>
                  </a:cxn>
                </a:cxnLst>
                <a:rect l="0" t="0" r="r" b="b"/>
                <a:pathLst>
                  <a:path w="159" h="305">
                    <a:moveTo>
                      <a:pt x="159" y="305"/>
                    </a:moveTo>
                    <a:lnTo>
                      <a:pt x="0" y="305"/>
                    </a:lnTo>
                    <a:lnTo>
                      <a:pt x="0" y="0"/>
                    </a:lnTo>
                    <a:lnTo>
                      <a:pt x="116" y="0"/>
                    </a:lnTo>
                    <a:lnTo>
                      <a:pt x="159" y="0"/>
                    </a:lnTo>
                    <a:lnTo>
                      <a:pt x="159" y="305"/>
                    </a:lnTo>
                    <a:close/>
                  </a:path>
                </a:pathLst>
              </a:custGeom>
              <a:solidFill>
                <a:srgbClr val="4C4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ïṩḻídè"/>
              <p:cNvSpPr/>
              <p:nvPr/>
            </p:nvSpPr>
            <p:spPr bwMode="auto">
              <a:xfrm>
                <a:off x="2980" y="3586"/>
                <a:ext cx="460" cy="305"/>
              </a:xfrm>
              <a:prstGeom prst="rect">
                <a:avLst/>
              </a:prstGeom>
              <a:solidFill>
                <a:srgbClr val="6D60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7" name="îṩḷíḋê"/>
              <p:cNvSpPr/>
              <p:nvPr/>
            </p:nvSpPr>
            <p:spPr bwMode="auto">
              <a:xfrm>
                <a:off x="2980" y="3586"/>
                <a:ext cx="460"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8" name="îS1iḑè"/>
              <p:cNvSpPr/>
              <p:nvPr/>
            </p:nvSpPr>
            <p:spPr bwMode="auto">
              <a:xfrm>
                <a:off x="5121" y="3424"/>
                <a:ext cx="101" cy="96"/>
              </a:xfrm>
              <a:prstGeom prst="rect">
                <a:avLst/>
              </a:prstGeom>
              <a:solidFill>
                <a:srgbClr val="BDB3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9" name="íš1iḓé"/>
              <p:cNvSpPr/>
              <p:nvPr/>
            </p:nvSpPr>
            <p:spPr bwMode="auto">
              <a:xfrm>
                <a:off x="5172" y="3424"/>
                <a:ext cx="150" cy="96"/>
              </a:xfrm>
              <a:prstGeom prst="rect">
                <a:avLst/>
              </a:prstGeom>
              <a:solidFill>
                <a:srgbClr val="FFF3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0" name="îṥļîďè"/>
              <p:cNvSpPr/>
              <p:nvPr/>
            </p:nvSpPr>
            <p:spPr bwMode="auto">
              <a:xfrm>
                <a:off x="4900" y="3424"/>
                <a:ext cx="101" cy="96"/>
              </a:xfrm>
              <a:prstGeom prst="rect">
                <a:avLst/>
              </a:prstGeom>
              <a:solidFill>
                <a:srgbClr val="BDB3C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1" name="íślide"/>
              <p:cNvSpPr/>
              <p:nvPr/>
            </p:nvSpPr>
            <p:spPr bwMode="auto">
              <a:xfrm>
                <a:off x="4951" y="3424"/>
                <a:ext cx="150" cy="96"/>
              </a:xfrm>
              <a:prstGeom prst="rect">
                <a:avLst/>
              </a:prstGeom>
              <a:solidFill>
                <a:srgbClr val="FFF3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2" name="iṥlîḋe"/>
              <p:cNvSpPr/>
              <p:nvPr/>
            </p:nvSpPr>
            <p:spPr bwMode="auto">
              <a:xfrm>
                <a:off x="4856" y="3479"/>
                <a:ext cx="519" cy="411"/>
              </a:xfrm>
              <a:prstGeom prst="rect">
                <a:avLst/>
              </a:prstGeom>
              <a:solidFill>
                <a:srgbClr val="F7CC1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3" name="iṡ1iḍé"/>
              <p:cNvSpPr/>
              <p:nvPr/>
            </p:nvSpPr>
            <p:spPr bwMode="auto">
              <a:xfrm>
                <a:off x="4856" y="3479"/>
                <a:ext cx="519"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4" name="í$ļide"/>
              <p:cNvSpPr/>
              <p:nvPr/>
            </p:nvSpPr>
            <p:spPr bwMode="auto">
              <a:xfrm>
                <a:off x="5080" y="3544"/>
                <a:ext cx="197" cy="346"/>
              </a:xfrm>
              <a:custGeom>
                <a:avLst/>
                <a:gdLst>
                  <a:gd name="T0" fmla="*/ 185 w 219"/>
                  <a:gd name="T1" fmla="*/ 0 h 385"/>
                  <a:gd name="T2" fmla="*/ 158 w 219"/>
                  <a:gd name="T3" fmla="*/ 12 h 385"/>
                  <a:gd name="T4" fmla="*/ 146 w 219"/>
                  <a:gd name="T5" fmla="*/ 39 h 385"/>
                  <a:gd name="T6" fmla="*/ 146 w 219"/>
                  <a:gd name="T7" fmla="*/ 315 h 385"/>
                  <a:gd name="T8" fmla="*/ 146 w 219"/>
                  <a:gd name="T9" fmla="*/ 345 h 385"/>
                  <a:gd name="T10" fmla="*/ 144 w 219"/>
                  <a:gd name="T11" fmla="*/ 350 h 385"/>
                  <a:gd name="T12" fmla="*/ 139 w 219"/>
                  <a:gd name="T13" fmla="*/ 352 h 385"/>
                  <a:gd name="T14" fmla="*/ 17 w 219"/>
                  <a:gd name="T15" fmla="*/ 352 h 385"/>
                  <a:gd name="T16" fmla="*/ 0 w 219"/>
                  <a:gd name="T17" fmla="*/ 368 h 385"/>
                  <a:gd name="T18" fmla="*/ 17 w 219"/>
                  <a:gd name="T19" fmla="*/ 385 h 385"/>
                  <a:gd name="T20" fmla="*/ 139 w 219"/>
                  <a:gd name="T21" fmla="*/ 385 h 385"/>
                  <a:gd name="T22" fmla="*/ 140 w 219"/>
                  <a:gd name="T23" fmla="*/ 385 h 385"/>
                  <a:gd name="T24" fmla="*/ 168 w 219"/>
                  <a:gd name="T25" fmla="*/ 373 h 385"/>
                  <a:gd name="T26" fmla="*/ 179 w 219"/>
                  <a:gd name="T27" fmla="*/ 345 h 385"/>
                  <a:gd name="T28" fmla="*/ 179 w 219"/>
                  <a:gd name="T29" fmla="*/ 315 h 385"/>
                  <a:gd name="T30" fmla="*/ 179 w 219"/>
                  <a:gd name="T31" fmla="*/ 39 h 385"/>
                  <a:gd name="T32" fmla="*/ 181 w 219"/>
                  <a:gd name="T33" fmla="*/ 35 h 385"/>
                  <a:gd name="T34" fmla="*/ 185 w 219"/>
                  <a:gd name="T35" fmla="*/ 33 h 385"/>
                  <a:gd name="T36" fmla="*/ 203 w 219"/>
                  <a:gd name="T37" fmla="*/ 33 h 385"/>
                  <a:gd name="T38" fmla="*/ 219 w 219"/>
                  <a:gd name="T39" fmla="*/ 17 h 385"/>
                  <a:gd name="T40" fmla="*/ 203 w 219"/>
                  <a:gd name="T41" fmla="*/ 0 h 385"/>
                  <a:gd name="T42" fmla="*/ 203 w 219"/>
                  <a:gd name="T43" fmla="*/ 0 h 385"/>
                  <a:gd name="T44" fmla="*/ 185 w 219"/>
                  <a:gd name="T45" fmla="*/ 0 h 385"/>
                  <a:gd name="T46" fmla="*/ 185 w 219"/>
                  <a:gd name="T4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9" h="385">
                    <a:moveTo>
                      <a:pt x="185" y="0"/>
                    </a:moveTo>
                    <a:cubicBezTo>
                      <a:pt x="174" y="0"/>
                      <a:pt x="164" y="5"/>
                      <a:pt x="158" y="12"/>
                    </a:cubicBezTo>
                    <a:cubicBezTo>
                      <a:pt x="151" y="18"/>
                      <a:pt x="146" y="28"/>
                      <a:pt x="146" y="39"/>
                    </a:cubicBezTo>
                    <a:cubicBezTo>
                      <a:pt x="146" y="315"/>
                      <a:pt x="146" y="315"/>
                      <a:pt x="146" y="315"/>
                    </a:cubicBezTo>
                    <a:cubicBezTo>
                      <a:pt x="146" y="345"/>
                      <a:pt x="146" y="345"/>
                      <a:pt x="146" y="345"/>
                    </a:cubicBezTo>
                    <a:cubicBezTo>
                      <a:pt x="146" y="347"/>
                      <a:pt x="146" y="349"/>
                      <a:pt x="144" y="350"/>
                    </a:cubicBezTo>
                    <a:cubicBezTo>
                      <a:pt x="143" y="351"/>
                      <a:pt x="141" y="352"/>
                      <a:pt x="139" y="352"/>
                    </a:cubicBezTo>
                    <a:cubicBezTo>
                      <a:pt x="17" y="352"/>
                      <a:pt x="17" y="352"/>
                      <a:pt x="17" y="352"/>
                    </a:cubicBezTo>
                    <a:cubicBezTo>
                      <a:pt x="7" y="352"/>
                      <a:pt x="0" y="359"/>
                      <a:pt x="0" y="368"/>
                    </a:cubicBezTo>
                    <a:cubicBezTo>
                      <a:pt x="0" y="377"/>
                      <a:pt x="7" y="385"/>
                      <a:pt x="17" y="385"/>
                    </a:cubicBezTo>
                    <a:cubicBezTo>
                      <a:pt x="139" y="385"/>
                      <a:pt x="139" y="385"/>
                      <a:pt x="139" y="385"/>
                    </a:cubicBezTo>
                    <a:cubicBezTo>
                      <a:pt x="139" y="385"/>
                      <a:pt x="139" y="385"/>
                      <a:pt x="140" y="385"/>
                    </a:cubicBezTo>
                    <a:cubicBezTo>
                      <a:pt x="150" y="385"/>
                      <a:pt x="160" y="380"/>
                      <a:pt x="168" y="373"/>
                    </a:cubicBezTo>
                    <a:cubicBezTo>
                      <a:pt x="175" y="366"/>
                      <a:pt x="179" y="356"/>
                      <a:pt x="179" y="345"/>
                    </a:cubicBezTo>
                    <a:cubicBezTo>
                      <a:pt x="179" y="315"/>
                      <a:pt x="179" y="315"/>
                      <a:pt x="179" y="315"/>
                    </a:cubicBezTo>
                    <a:cubicBezTo>
                      <a:pt x="179" y="39"/>
                      <a:pt x="179" y="39"/>
                      <a:pt x="179" y="39"/>
                    </a:cubicBezTo>
                    <a:cubicBezTo>
                      <a:pt x="179" y="37"/>
                      <a:pt x="180" y="36"/>
                      <a:pt x="181" y="35"/>
                    </a:cubicBezTo>
                    <a:cubicBezTo>
                      <a:pt x="182" y="34"/>
                      <a:pt x="183" y="33"/>
                      <a:pt x="185" y="33"/>
                    </a:cubicBezTo>
                    <a:cubicBezTo>
                      <a:pt x="203" y="33"/>
                      <a:pt x="203" y="33"/>
                      <a:pt x="203" y="33"/>
                    </a:cubicBezTo>
                    <a:cubicBezTo>
                      <a:pt x="212" y="33"/>
                      <a:pt x="219" y="26"/>
                      <a:pt x="219" y="17"/>
                    </a:cubicBezTo>
                    <a:cubicBezTo>
                      <a:pt x="219" y="8"/>
                      <a:pt x="212" y="0"/>
                      <a:pt x="203" y="0"/>
                    </a:cubicBezTo>
                    <a:cubicBezTo>
                      <a:pt x="203" y="0"/>
                      <a:pt x="203" y="0"/>
                      <a:pt x="203" y="0"/>
                    </a:cubicBezTo>
                    <a:cubicBezTo>
                      <a:pt x="185" y="0"/>
                      <a:pt x="185" y="0"/>
                      <a:pt x="185" y="0"/>
                    </a:cubicBezTo>
                    <a:cubicBezTo>
                      <a:pt x="185" y="0"/>
                      <a:pt x="185" y="0"/>
                      <a:pt x="185" y="0"/>
                    </a:cubicBezTo>
                  </a:path>
                </a:pathLst>
              </a:custGeom>
              <a:solidFill>
                <a:srgbClr val="E0A71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ïŝḷiḓé"/>
              <p:cNvSpPr/>
              <p:nvPr/>
            </p:nvSpPr>
            <p:spPr bwMode="auto">
              <a:xfrm>
                <a:off x="5083" y="3559"/>
                <a:ext cx="210" cy="288"/>
              </a:xfrm>
              <a:custGeom>
                <a:avLst/>
                <a:gdLst>
                  <a:gd name="T0" fmla="*/ 0 w 233"/>
                  <a:gd name="T1" fmla="*/ 320 h 320"/>
                  <a:gd name="T2" fmla="*/ 211 w 233"/>
                  <a:gd name="T3" fmla="*/ 320 h 320"/>
                  <a:gd name="T4" fmla="*/ 233 w 233"/>
                  <a:gd name="T5" fmla="*/ 298 h 320"/>
                  <a:gd name="T6" fmla="*/ 233 w 233"/>
                  <a:gd name="T7" fmla="*/ 22 h 320"/>
                  <a:gd name="T8" fmla="*/ 211 w 233"/>
                  <a:gd name="T9" fmla="*/ 0 h 320"/>
                  <a:gd name="T10" fmla="*/ 193 w 233"/>
                  <a:gd name="T11" fmla="*/ 0 h 320"/>
                </a:gdLst>
                <a:ahLst/>
                <a:cxnLst>
                  <a:cxn ang="0">
                    <a:pos x="T0" y="T1"/>
                  </a:cxn>
                  <a:cxn ang="0">
                    <a:pos x="T2" y="T3"/>
                  </a:cxn>
                  <a:cxn ang="0">
                    <a:pos x="T4" y="T5"/>
                  </a:cxn>
                  <a:cxn ang="0">
                    <a:pos x="T6" y="T7"/>
                  </a:cxn>
                  <a:cxn ang="0">
                    <a:pos x="T8" y="T9"/>
                  </a:cxn>
                  <a:cxn ang="0">
                    <a:pos x="T10" y="T11"/>
                  </a:cxn>
                </a:cxnLst>
                <a:rect l="0" t="0" r="r" b="b"/>
                <a:pathLst>
                  <a:path w="233" h="320">
                    <a:moveTo>
                      <a:pt x="0" y="320"/>
                    </a:moveTo>
                    <a:cubicBezTo>
                      <a:pt x="211" y="320"/>
                      <a:pt x="211" y="320"/>
                      <a:pt x="211" y="320"/>
                    </a:cubicBezTo>
                    <a:cubicBezTo>
                      <a:pt x="223" y="320"/>
                      <a:pt x="233" y="310"/>
                      <a:pt x="233" y="298"/>
                    </a:cubicBezTo>
                    <a:cubicBezTo>
                      <a:pt x="233" y="22"/>
                      <a:pt x="233" y="22"/>
                      <a:pt x="233" y="22"/>
                    </a:cubicBezTo>
                    <a:cubicBezTo>
                      <a:pt x="233" y="10"/>
                      <a:pt x="223" y="0"/>
                      <a:pt x="211" y="0"/>
                    </a:cubicBezTo>
                    <a:cubicBezTo>
                      <a:pt x="193" y="0"/>
                      <a:pt x="193" y="0"/>
                      <a:pt x="193" y="0"/>
                    </a:cubicBezTo>
                  </a:path>
                </a:pathLst>
              </a:custGeom>
              <a:noFill/>
              <a:ln w="47625" cap="rnd">
                <a:solidFill>
                  <a:srgbClr val="FFFFFF"/>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96" name="ïsļíďê"/>
              <p:cNvSpPr/>
              <p:nvPr/>
            </p:nvSpPr>
            <p:spPr bwMode="auto">
              <a:xfrm>
                <a:off x="4738" y="3479"/>
                <a:ext cx="132" cy="346"/>
              </a:xfrm>
              <a:prstGeom prst="rect">
                <a:avLst/>
              </a:prstGeom>
              <a:solidFill>
                <a:srgbClr val="BF710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97" name="îṡ1ide"/>
              <p:cNvSpPr/>
              <p:nvPr/>
            </p:nvSpPr>
            <p:spPr bwMode="auto">
              <a:xfrm>
                <a:off x="3183" y="1856"/>
                <a:ext cx="346" cy="2035"/>
              </a:xfrm>
              <a:custGeom>
                <a:avLst/>
                <a:gdLst>
                  <a:gd name="T0" fmla="*/ 346 w 346"/>
                  <a:gd name="T1" fmla="*/ 2035 h 2035"/>
                  <a:gd name="T2" fmla="*/ 0 w 346"/>
                  <a:gd name="T3" fmla="*/ 2035 h 2035"/>
                  <a:gd name="T4" fmla="*/ 20 w 346"/>
                  <a:gd name="T5" fmla="*/ 1739 h 2035"/>
                  <a:gd name="T6" fmla="*/ 23 w 346"/>
                  <a:gd name="T7" fmla="*/ 1663 h 2035"/>
                  <a:gd name="T8" fmla="*/ 28 w 346"/>
                  <a:gd name="T9" fmla="*/ 1512 h 2035"/>
                  <a:gd name="T10" fmla="*/ 32 w 346"/>
                  <a:gd name="T11" fmla="*/ 1436 h 2035"/>
                  <a:gd name="T12" fmla="*/ 37 w 346"/>
                  <a:gd name="T13" fmla="*/ 1285 h 2035"/>
                  <a:gd name="T14" fmla="*/ 41 w 346"/>
                  <a:gd name="T15" fmla="*/ 1210 h 2035"/>
                  <a:gd name="T16" fmla="*/ 44 w 346"/>
                  <a:gd name="T17" fmla="*/ 1105 h 2035"/>
                  <a:gd name="T18" fmla="*/ 46 w 346"/>
                  <a:gd name="T19" fmla="*/ 1059 h 2035"/>
                  <a:gd name="T20" fmla="*/ 50 w 346"/>
                  <a:gd name="T21" fmla="*/ 982 h 2035"/>
                  <a:gd name="T22" fmla="*/ 55 w 346"/>
                  <a:gd name="T23" fmla="*/ 831 h 2035"/>
                  <a:gd name="T24" fmla="*/ 58 w 346"/>
                  <a:gd name="T25" fmla="*/ 756 h 2035"/>
                  <a:gd name="T26" fmla="*/ 64 w 346"/>
                  <a:gd name="T27" fmla="*/ 605 h 2035"/>
                  <a:gd name="T28" fmla="*/ 67 w 346"/>
                  <a:gd name="T29" fmla="*/ 528 h 2035"/>
                  <a:gd name="T30" fmla="*/ 73 w 346"/>
                  <a:gd name="T31" fmla="*/ 378 h 2035"/>
                  <a:gd name="T32" fmla="*/ 76 w 346"/>
                  <a:gd name="T33" fmla="*/ 302 h 2035"/>
                  <a:gd name="T34" fmla="*/ 82 w 346"/>
                  <a:gd name="T35" fmla="*/ 151 h 2035"/>
                  <a:gd name="T36" fmla="*/ 85 w 346"/>
                  <a:gd name="T37" fmla="*/ 74 h 2035"/>
                  <a:gd name="T38" fmla="*/ 87 w 346"/>
                  <a:gd name="T39" fmla="*/ 34 h 2035"/>
                  <a:gd name="T40" fmla="*/ 87 w 346"/>
                  <a:gd name="T41" fmla="*/ 0 h 2035"/>
                  <a:gd name="T42" fmla="*/ 259 w 346"/>
                  <a:gd name="T43" fmla="*/ 0 h 2035"/>
                  <a:gd name="T44" fmla="*/ 260 w 346"/>
                  <a:gd name="T45" fmla="*/ 34 h 2035"/>
                  <a:gd name="T46" fmla="*/ 262 w 346"/>
                  <a:gd name="T47" fmla="*/ 74 h 2035"/>
                  <a:gd name="T48" fmla="*/ 265 w 346"/>
                  <a:gd name="T49" fmla="*/ 151 h 2035"/>
                  <a:gd name="T50" fmla="*/ 271 w 346"/>
                  <a:gd name="T51" fmla="*/ 302 h 2035"/>
                  <a:gd name="T52" fmla="*/ 274 w 346"/>
                  <a:gd name="T53" fmla="*/ 378 h 2035"/>
                  <a:gd name="T54" fmla="*/ 280 w 346"/>
                  <a:gd name="T55" fmla="*/ 528 h 2035"/>
                  <a:gd name="T56" fmla="*/ 282 w 346"/>
                  <a:gd name="T57" fmla="*/ 605 h 2035"/>
                  <a:gd name="T58" fmla="*/ 289 w 346"/>
                  <a:gd name="T59" fmla="*/ 756 h 2035"/>
                  <a:gd name="T60" fmla="*/ 291 w 346"/>
                  <a:gd name="T61" fmla="*/ 831 h 2035"/>
                  <a:gd name="T62" fmla="*/ 298 w 346"/>
                  <a:gd name="T63" fmla="*/ 982 h 2035"/>
                  <a:gd name="T64" fmla="*/ 300 w 346"/>
                  <a:gd name="T65" fmla="*/ 1059 h 2035"/>
                  <a:gd name="T66" fmla="*/ 307 w 346"/>
                  <a:gd name="T67" fmla="*/ 1210 h 2035"/>
                  <a:gd name="T68" fmla="*/ 309 w 346"/>
                  <a:gd name="T69" fmla="*/ 1285 h 2035"/>
                  <a:gd name="T70" fmla="*/ 316 w 346"/>
                  <a:gd name="T71" fmla="*/ 1436 h 2035"/>
                  <a:gd name="T72" fmla="*/ 318 w 346"/>
                  <a:gd name="T73" fmla="*/ 1512 h 2035"/>
                  <a:gd name="T74" fmla="*/ 324 w 346"/>
                  <a:gd name="T75" fmla="*/ 1663 h 2035"/>
                  <a:gd name="T76" fmla="*/ 327 w 346"/>
                  <a:gd name="T77" fmla="*/ 1729 h 2035"/>
                  <a:gd name="T78" fmla="*/ 346 w 346"/>
                  <a:gd name="T79" fmla="*/ 203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035">
                    <a:moveTo>
                      <a:pt x="346" y="2035"/>
                    </a:moveTo>
                    <a:lnTo>
                      <a:pt x="0" y="2035"/>
                    </a:lnTo>
                    <a:lnTo>
                      <a:pt x="20" y="1739"/>
                    </a:lnTo>
                    <a:lnTo>
                      <a:pt x="23" y="1663"/>
                    </a:lnTo>
                    <a:lnTo>
                      <a:pt x="28" y="1512"/>
                    </a:lnTo>
                    <a:lnTo>
                      <a:pt x="32" y="1436"/>
                    </a:lnTo>
                    <a:lnTo>
                      <a:pt x="37" y="1285"/>
                    </a:lnTo>
                    <a:lnTo>
                      <a:pt x="41" y="1210"/>
                    </a:lnTo>
                    <a:lnTo>
                      <a:pt x="44" y="1105"/>
                    </a:lnTo>
                    <a:lnTo>
                      <a:pt x="46" y="1059"/>
                    </a:lnTo>
                    <a:lnTo>
                      <a:pt x="50" y="982"/>
                    </a:lnTo>
                    <a:lnTo>
                      <a:pt x="55" y="831"/>
                    </a:lnTo>
                    <a:lnTo>
                      <a:pt x="58" y="756"/>
                    </a:lnTo>
                    <a:lnTo>
                      <a:pt x="64" y="605"/>
                    </a:lnTo>
                    <a:lnTo>
                      <a:pt x="67" y="528"/>
                    </a:lnTo>
                    <a:lnTo>
                      <a:pt x="73" y="378"/>
                    </a:lnTo>
                    <a:lnTo>
                      <a:pt x="76" y="302"/>
                    </a:lnTo>
                    <a:lnTo>
                      <a:pt x="82" y="151"/>
                    </a:lnTo>
                    <a:lnTo>
                      <a:pt x="85" y="74"/>
                    </a:lnTo>
                    <a:lnTo>
                      <a:pt x="87" y="34"/>
                    </a:lnTo>
                    <a:lnTo>
                      <a:pt x="87" y="0"/>
                    </a:lnTo>
                    <a:lnTo>
                      <a:pt x="259" y="0"/>
                    </a:lnTo>
                    <a:lnTo>
                      <a:pt x="260" y="34"/>
                    </a:lnTo>
                    <a:lnTo>
                      <a:pt x="262" y="74"/>
                    </a:lnTo>
                    <a:lnTo>
                      <a:pt x="265" y="151"/>
                    </a:lnTo>
                    <a:lnTo>
                      <a:pt x="271" y="302"/>
                    </a:lnTo>
                    <a:lnTo>
                      <a:pt x="274" y="378"/>
                    </a:lnTo>
                    <a:lnTo>
                      <a:pt x="280" y="528"/>
                    </a:lnTo>
                    <a:lnTo>
                      <a:pt x="282" y="605"/>
                    </a:lnTo>
                    <a:lnTo>
                      <a:pt x="289" y="756"/>
                    </a:lnTo>
                    <a:lnTo>
                      <a:pt x="291" y="831"/>
                    </a:lnTo>
                    <a:lnTo>
                      <a:pt x="298" y="982"/>
                    </a:lnTo>
                    <a:lnTo>
                      <a:pt x="300" y="1059"/>
                    </a:lnTo>
                    <a:lnTo>
                      <a:pt x="307" y="1210"/>
                    </a:lnTo>
                    <a:lnTo>
                      <a:pt x="309" y="1285"/>
                    </a:lnTo>
                    <a:lnTo>
                      <a:pt x="316" y="1436"/>
                    </a:lnTo>
                    <a:lnTo>
                      <a:pt x="318" y="1512"/>
                    </a:lnTo>
                    <a:lnTo>
                      <a:pt x="324" y="1663"/>
                    </a:lnTo>
                    <a:lnTo>
                      <a:pt x="327" y="1729"/>
                    </a:lnTo>
                    <a:lnTo>
                      <a:pt x="346" y="2035"/>
                    </a:lnTo>
                    <a:close/>
                  </a:path>
                </a:pathLst>
              </a:custGeom>
              <a:solidFill>
                <a:srgbClr val="F8F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 name="iŝļïḓè"/>
              <p:cNvSpPr/>
              <p:nvPr/>
            </p:nvSpPr>
            <p:spPr bwMode="auto">
              <a:xfrm>
                <a:off x="3183" y="1856"/>
                <a:ext cx="346" cy="2035"/>
              </a:xfrm>
              <a:custGeom>
                <a:avLst/>
                <a:gdLst>
                  <a:gd name="T0" fmla="*/ 346 w 346"/>
                  <a:gd name="T1" fmla="*/ 2035 h 2035"/>
                  <a:gd name="T2" fmla="*/ 0 w 346"/>
                  <a:gd name="T3" fmla="*/ 2035 h 2035"/>
                  <a:gd name="T4" fmla="*/ 20 w 346"/>
                  <a:gd name="T5" fmla="*/ 1739 h 2035"/>
                  <a:gd name="T6" fmla="*/ 23 w 346"/>
                  <a:gd name="T7" fmla="*/ 1663 h 2035"/>
                  <a:gd name="T8" fmla="*/ 28 w 346"/>
                  <a:gd name="T9" fmla="*/ 1512 h 2035"/>
                  <a:gd name="T10" fmla="*/ 32 w 346"/>
                  <a:gd name="T11" fmla="*/ 1436 h 2035"/>
                  <a:gd name="T12" fmla="*/ 37 w 346"/>
                  <a:gd name="T13" fmla="*/ 1285 h 2035"/>
                  <a:gd name="T14" fmla="*/ 41 w 346"/>
                  <a:gd name="T15" fmla="*/ 1210 h 2035"/>
                  <a:gd name="T16" fmla="*/ 44 w 346"/>
                  <a:gd name="T17" fmla="*/ 1105 h 2035"/>
                  <a:gd name="T18" fmla="*/ 46 w 346"/>
                  <a:gd name="T19" fmla="*/ 1059 h 2035"/>
                  <a:gd name="T20" fmla="*/ 50 w 346"/>
                  <a:gd name="T21" fmla="*/ 982 h 2035"/>
                  <a:gd name="T22" fmla="*/ 55 w 346"/>
                  <a:gd name="T23" fmla="*/ 831 h 2035"/>
                  <a:gd name="T24" fmla="*/ 58 w 346"/>
                  <a:gd name="T25" fmla="*/ 756 h 2035"/>
                  <a:gd name="T26" fmla="*/ 64 w 346"/>
                  <a:gd name="T27" fmla="*/ 605 h 2035"/>
                  <a:gd name="T28" fmla="*/ 67 w 346"/>
                  <a:gd name="T29" fmla="*/ 528 h 2035"/>
                  <a:gd name="T30" fmla="*/ 73 w 346"/>
                  <a:gd name="T31" fmla="*/ 378 h 2035"/>
                  <a:gd name="T32" fmla="*/ 76 w 346"/>
                  <a:gd name="T33" fmla="*/ 302 h 2035"/>
                  <a:gd name="T34" fmla="*/ 82 w 346"/>
                  <a:gd name="T35" fmla="*/ 151 h 2035"/>
                  <a:gd name="T36" fmla="*/ 85 w 346"/>
                  <a:gd name="T37" fmla="*/ 74 h 2035"/>
                  <a:gd name="T38" fmla="*/ 87 w 346"/>
                  <a:gd name="T39" fmla="*/ 34 h 2035"/>
                  <a:gd name="T40" fmla="*/ 87 w 346"/>
                  <a:gd name="T41" fmla="*/ 0 h 2035"/>
                  <a:gd name="T42" fmla="*/ 259 w 346"/>
                  <a:gd name="T43" fmla="*/ 0 h 2035"/>
                  <a:gd name="T44" fmla="*/ 260 w 346"/>
                  <a:gd name="T45" fmla="*/ 34 h 2035"/>
                  <a:gd name="T46" fmla="*/ 262 w 346"/>
                  <a:gd name="T47" fmla="*/ 74 h 2035"/>
                  <a:gd name="T48" fmla="*/ 265 w 346"/>
                  <a:gd name="T49" fmla="*/ 151 h 2035"/>
                  <a:gd name="T50" fmla="*/ 271 w 346"/>
                  <a:gd name="T51" fmla="*/ 302 h 2035"/>
                  <a:gd name="T52" fmla="*/ 274 w 346"/>
                  <a:gd name="T53" fmla="*/ 378 h 2035"/>
                  <a:gd name="T54" fmla="*/ 280 w 346"/>
                  <a:gd name="T55" fmla="*/ 528 h 2035"/>
                  <a:gd name="T56" fmla="*/ 282 w 346"/>
                  <a:gd name="T57" fmla="*/ 605 h 2035"/>
                  <a:gd name="T58" fmla="*/ 289 w 346"/>
                  <a:gd name="T59" fmla="*/ 756 h 2035"/>
                  <a:gd name="T60" fmla="*/ 291 w 346"/>
                  <a:gd name="T61" fmla="*/ 831 h 2035"/>
                  <a:gd name="T62" fmla="*/ 298 w 346"/>
                  <a:gd name="T63" fmla="*/ 982 h 2035"/>
                  <a:gd name="T64" fmla="*/ 300 w 346"/>
                  <a:gd name="T65" fmla="*/ 1059 h 2035"/>
                  <a:gd name="T66" fmla="*/ 307 w 346"/>
                  <a:gd name="T67" fmla="*/ 1210 h 2035"/>
                  <a:gd name="T68" fmla="*/ 309 w 346"/>
                  <a:gd name="T69" fmla="*/ 1285 h 2035"/>
                  <a:gd name="T70" fmla="*/ 316 w 346"/>
                  <a:gd name="T71" fmla="*/ 1436 h 2035"/>
                  <a:gd name="T72" fmla="*/ 318 w 346"/>
                  <a:gd name="T73" fmla="*/ 1512 h 2035"/>
                  <a:gd name="T74" fmla="*/ 324 w 346"/>
                  <a:gd name="T75" fmla="*/ 1663 h 2035"/>
                  <a:gd name="T76" fmla="*/ 327 w 346"/>
                  <a:gd name="T77" fmla="*/ 1729 h 2035"/>
                  <a:gd name="T78" fmla="*/ 346 w 346"/>
                  <a:gd name="T79" fmla="*/ 2035 h 2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6" h="2035">
                    <a:moveTo>
                      <a:pt x="346" y="2035"/>
                    </a:moveTo>
                    <a:lnTo>
                      <a:pt x="0" y="2035"/>
                    </a:lnTo>
                    <a:lnTo>
                      <a:pt x="20" y="1739"/>
                    </a:lnTo>
                    <a:lnTo>
                      <a:pt x="23" y="1663"/>
                    </a:lnTo>
                    <a:lnTo>
                      <a:pt x="28" y="1512"/>
                    </a:lnTo>
                    <a:lnTo>
                      <a:pt x="32" y="1436"/>
                    </a:lnTo>
                    <a:lnTo>
                      <a:pt x="37" y="1285"/>
                    </a:lnTo>
                    <a:lnTo>
                      <a:pt x="41" y="1210"/>
                    </a:lnTo>
                    <a:lnTo>
                      <a:pt x="44" y="1105"/>
                    </a:lnTo>
                    <a:lnTo>
                      <a:pt x="46" y="1059"/>
                    </a:lnTo>
                    <a:lnTo>
                      <a:pt x="50" y="982"/>
                    </a:lnTo>
                    <a:lnTo>
                      <a:pt x="55" y="831"/>
                    </a:lnTo>
                    <a:lnTo>
                      <a:pt x="58" y="756"/>
                    </a:lnTo>
                    <a:lnTo>
                      <a:pt x="64" y="605"/>
                    </a:lnTo>
                    <a:lnTo>
                      <a:pt x="67" y="528"/>
                    </a:lnTo>
                    <a:lnTo>
                      <a:pt x="73" y="378"/>
                    </a:lnTo>
                    <a:lnTo>
                      <a:pt x="76" y="302"/>
                    </a:lnTo>
                    <a:lnTo>
                      <a:pt x="82" y="151"/>
                    </a:lnTo>
                    <a:lnTo>
                      <a:pt x="85" y="74"/>
                    </a:lnTo>
                    <a:lnTo>
                      <a:pt x="87" y="34"/>
                    </a:lnTo>
                    <a:lnTo>
                      <a:pt x="87" y="0"/>
                    </a:lnTo>
                    <a:lnTo>
                      <a:pt x="259" y="0"/>
                    </a:lnTo>
                    <a:lnTo>
                      <a:pt x="260" y="34"/>
                    </a:lnTo>
                    <a:lnTo>
                      <a:pt x="262" y="74"/>
                    </a:lnTo>
                    <a:lnTo>
                      <a:pt x="265" y="151"/>
                    </a:lnTo>
                    <a:lnTo>
                      <a:pt x="271" y="302"/>
                    </a:lnTo>
                    <a:lnTo>
                      <a:pt x="274" y="378"/>
                    </a:lnTo>
                    <a:lnTo>
                      <a:pt x="280" y="528"/>
                    </a:lnTo>
                    <a:lnTo>
                      <a:pt x="282" y="605"/>
                    </a:lnTo>
                    <a:lnTo>
                      <a:pt x="289" y="756"/>
                    </a:lnTo>
                    <a:lnTo>
                      <a:pt x="291" y="831"/>
                    </a:lnTo>
                    <a:lnTo>
                      <a:pt x="298" y="982"/>
                    </a:lnTo>
                    <a:lnTo>
                      <a:pt x="300" y="1059"/>
                    </a:lnTo>
                    <a:lnTo>
                      <a:pt x="307" y="1210"/>
                    </a:lnTo>
                    <a:lnTo>
                      <a:pt x="309" y="1285"/>
                    </a:lnTo>
                    <a:lnTo>
                      <a:pt x="316" y="1436"/>
                    </a:lnTo>
                    <a:lnTo>
                      <a:pt x="318" y="1512"/>
                    </a:lnTo>
                    <a:lnTo>
                      <a:pt x="324" y="1663"/>
                    </a:lnTo>
                    <a:lnTo>
                      <a:pt x="327" y="1729"/>
                    </a:lnTo>
                    <a:lnTo>
                      <a:pt x="346" y="20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îṣ1ïḋê"/>
              <p:cNvSpPr/>
              <p:nvPr/>
            </p:nvSpPr>
            <p:spPr bwMode="auto">
              <a:xfrm>
                <a:off x="3229" y="2838"/>
                <a:ext cx="254" cy="77"/>
              </a:xfrm>
              <a:custGeom>
                <a:avLst/>
                <a:gdLst>
                  <a:gd name="T0" fmla="*/ 254 w 254"/>
                  <a:gd name="T1" fmla="*/ 77 h 77"/>
                  <a:gd name="T2" fmla="*/ 0 w 254"/>
                  <a:gd name="T3" fmla="*/ 77 h 77"/>
                  <a:gd name="T4" fmla="*/ 4 w 254"/>
                  <a:gd name="T5" fmla="*/ 0 h 77"/>
                  <a:gd name="T6" fmla="*/ 252 w 254"/>
                  <a:gd name="T7" fmla="*/ 0 h 77"/>
                  <a:gd name="T8" fmla="*/ 254 w 254"/>
                  <a:gd name="T9" fmla="*/ 77 h 77"/>
                </a:gdLst>
                <a:ahLst/>
                <a:cxnLst>
                  <a:cxn ang="0">
                    <a:pos x="T0" y="T1"/>
                  </a:cxn>
                  <a:cxn ang="0">
                    <a:pos x="T2" y="T3"/>
                  </a:cxn>
                  <a:cxn ang="0">
                    <a:pos x="T4" y="T5"/>
                  </a:cxn>
                  <a:cxn ang="0">
                    <a:pos x="T6" y="T7"/>
                  </a:cxn>
                  <a:cxn ang="0">
                    <a:pos x="T8" y="T9"/>
                  </a:cxn>
                </a:cxnLst>
                <a:rect l="0" t="0" r="r" b="b"/>
                <a:pathLst>
                  <a:path w="254" h="77">
                    <a:moveTo>
                      <a:pt x="254" y="77"/>
                    </a:moveTo>
                    <a:lnTo>
                      <a:pt x="0" y="77"/>
                    </a:lnTo>
                    <a:lnTo>
                      <a:pt x="4" y="0"/>
                    </a:lnTo>
                    <a:lnTo>
                      <a:pt x="252" y="0"/>
                    </a:lnTo>
                    <a:lnTo>
                      <a:pt x="254" y="77"/>
                    </a:lnTo>
                    <a:close/>
                  </a:path>
                </a:pathLst>
              </a:custGeom>
              <a:solidFill>
                <a:srgbClr val="FF7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ïṡlïḋè"/>
              <p:cNvSpPr/>
              <p:nvPr/>
            </p:nvSpPr>
            <p:spPr bwMode="auto">
              <a:xfrm>
                <a:off x="3229" y="2838"/>
                <a:ext cx="254" cy="77"/>
              </a:xfrm>
              <a:custGeom>
                <a:avLst/>
                <a:gdLst>
                  <a:gd name="T0" fmla="*/ 254 w 254"/>
                  <a:gd name="T1" fmla="*/ 77 h 77"/>
                  <a:gd name="T2" fmla="*/ 0 w 254"/>
                  <a:gd name="T3" fmla="*/ 77 h 77"/>
                  <a:gd name="T4" fmla="*/ 4 w 254"/>
                  <a:gd name="T5" fmla="*/ 0 h 77"/>
                  <a:gd name="T6" fmla="*/ 252 w 254"/>
                  <a:gd name="T7" fmla="*/ 0 h 77"/>
                  <a:gd name="T8" fmla="*/ 254 w 254"/>
                  <a:gd name="T9" fmla="*/ 77 h 77"/>
                </a:gdLst>
                <a:ahLst/>
                <a:cxnLst>
                  <a:cxn ang="0">
                    <a:pos x="T0" y="T1"/>
                  </a:cxn>
                  <a:cxn ang="0">
                    <a:pos x="T2" y="T3"/>
                  </a:cxn>
                  <a:cxn ang="0">
                    <a:pos x="T4" y="T5"/>
                  </a:cxn>
                  <a:cxn ang="0">
                    <a:pos x="T6" y="T7"/>
                  </a:cxn>
                  <a:cxn ang="0">
                    <a:pos x="T8" y="T9"/>
                  </a:cxn>
                </a:cxnLst>
                <a:rect l="0" t="0" r="r" b="b"/>
                <a:pathLst>
                  <a:path w="254" h="77">
                    <a:moveTo>
                      <a:pt x="254" y="77"/>
                    </a:moveTo>
                    <a:lnTo>
                      <a:pt x="0" y="77"/>
                    </a:lnTo>
                    <a:lnTo>
                      <a:pt x="4" y="0"/>
                    </a:lnTo>
                    <a:lnTo>
                      <a:pt x="252" y="0"/>
                    </a:lnTo>
                    <a:lnTo>
                      <a:pt x="254"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íşḷïďe"/>
              <p:cNvSpPr/>
              <p:nvPr/>
            </p:nvSpPr>
            <p:spPr bwMode="auto">
              <a:xfrm>
                <a:off x="3238" y="2612"/>
                <a:ext cx="236" cy="75"/>
              </a:xfrm>
              <a:custGeom>
                <a:avLst/>
                <a:gdLst>
                  <a:gd name="T0" fmla="*/ 236 w 236"/>
                  <a:gd name="T1" fmla="*/ 75 h 75"/>
                  <a:gd name="T2" fmla="*/ 0 w 236"/>
                  <a:gd name="T3" fmla="*/ 75 h 75"/>
                  <a:gd name="T4" fmla="*/ 3 w 236"/>
                  <a:gd name="T5" fmla="*/ 0 h 75"/>
                  <a:gd name="T6" fmla="*/ 234 w 236"/>
                  <a:gd name="T7" fmla="*/ 0 h 75"/>
                  <a:gd name="T8" fmla="*/ 236 w 236"/>
                  <a:gd name="T9" fmla="*/ 75 h 75"/>
                </a:gdLst>
                <a:ahLst/>
                <a:cxnLst>
                  <a:cxn ang="0">
                    <a:pos x="T0" y="T1"/>
                  </a:cxn>
                  <a:cxn ang="0">
                    <a:pos x="T2" y="T3"/>
                  </a:cxn>
                  <a:cxn ang="0">
                    <a:pos x="T4" y="T5"/>
                  </a:cxn>
                  <a:cxn ang="0">
                    <a:pos x="T6" y="T7"/>
                  </a:cxn>
                  <a:cxn ang="0">
                    <a:pos x="T8" y="T9"/>
                  </a:cxn>
                </a:cxnLst>
                <a:rect l="0" t="0" r="r" b="b"/>
                <a:pathLst>
                  <a:path w="236" h="75">
                    <a:moveTo>
                      <a:pt x="236" y="75"/>
                    </a:moveTo>
                    <a:lnTo>
                      <a:pt x="0" y="75"/>
                    </a:lnTo>
                    <a:lnTo>
                      <a:pt x="3" y="0"/>
                    </a:lnTo>
                    <a:lnTo>
                      <a:pt x="234" y="0"/>
                    </a:lnTo>
                    <a:lnTo>
                      <a:pt x="236" y="75"/>
                    </a:lnTo>
                    <a:close/>
                  </a:path>
                </a:pathLst>
              </a:custGeom>
              <a:solidFill>
                <a:srgbClr val="FF7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şľiḍê"/>
              <p:cNvSpPr/>
              <p:nvPr/>
            </p:nvSpPr>
            <p:spPr bwMode="auto">
              <a:xfrm>
                <a:off x="3238" y="2612"/>
                <a:ext cx="236" cy="75"/>
              </a:xfrm>
              <a:custGeom>
                <a:avLst/>
                <a:gdLst>
                  <a:gd name="T0" fmla="*/ 236 w 236"/>
                  <a:gd name="T1" fmla="*/ 75 h 75"/>
                  <a:gd name="T2" fmla="*/ 0 w 236"/>
                  <a:gd name="T3" fmla="*/ 75 h 75"/>
                  <a:gd name="T4" fmla="*/ 3 w 236"/>
                  <a:gd name="T5" fmla="*/ 0 h 75"/>
                  <a:gd name="T6" fmla="*/ 234 w 236"/>
                  <a:gd name="T7" fmla="*/ 0 h 75"/>
                  <a:gd name="T8" fmla="*/ 236 w 236"/>
                  <a:gd name="T9" fmla="*/ 75 h 75"/>
                </a:gdLst>
                <a:ahLst/>
                <a:cxnLst>
                  <a:cxn ang="0">
                    <a:pos x="T0" y="T1"/>
                  </a:cxn>
                  <a:cxn ang="0">
                    <a:pos x="T2" y="T3"/>
                  </a:cxn>
                  <a:cxn ang="0">
                    <a:pos x="T4" y="T5"/>
                  </a:cxn>
                  <a:cxn ang="0">
                    <a:pos x="T6" y="T7"/>
                  </a:cxn>
                  <a:cxn ang="0">
                    <a:pos x="T8" y="T9"/>
                  </a:cxn>
                </a:cxnLst>
                <a:rect l="0" t="0" r="r" b="b"/>
                <a:pathLst>
                  <a:path w="236" h="75">
                    <a:moveTo>
                      <a:pt x="236" y="75"/>
                    </a:moveTo>
                    <a:lnTo>
                      <a:pt x="0" y="75"/>
                    </a:lnTo>
                    <a:lnTo>
                      <a:pt x="3" y="0"/>
                    </a:lnTo>
                    <a:lnTo>
                      <a:pt x="234" y="0"/>
                    </a:lnTo>
                    <a:lnTo>
                      <a:pt x="236" y="7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îṡ1îdè"/>
              <p:cNvSpPr/>
              <p:nvPr/>
            </p:nvSpPr>
            <p:spPr bwMode="auto">
              <a:xfrm>
                <a:off x="3247" y="2384"/>
                <a:ext cx="218" cy="77"/>
              </a:xfrm>
              <a:custGeom>
                <a:avLst/>
                <a:gdLst>
                  <a:gd name="T0" fmla="*/ 0 w 218"/>
                  <a:gd name="T1" fmla="*/ 77 h 77"/>
                  <a:gd name="T2" fmla="*/ 218 w 218"/>
                  <a:gd name="T3" fmla="*/ 77 h 77"/>
                  <a:gd name="T4" fmla="*/ 216 w 218"/>
                  <a:gd name="T5" fmla="*/ 0 h 77"/>
                  <a:gd name="T6" fmla="*/ 3 w 218"/>
                  <a:gd name="T7" fmla="*/ 0 h 77"/>
                  <a:gd name="T8" fmla="*/ 0 w 218"/>
                  <a:gd name="T9" fmla="*/ 77 h 77"/>
                </a:gdLst>
                <a:ahLst/>
                <a:cxnLst>
                  <a:cxn ang="0">
                    <a:pos x="T0" y="T1"/>
                  </a:cxn>
                  <a:cxn ang="0">
                    <a:pos x="T2" y="T3"/>
                  </a:cxn>
                  <a:cxn ang="0">
                    <a:pos x="T4" y="T5"/>
                  </a:cxn>
                  <a:cxn ang="0">
                    <a:pos x="T6" y="T7"/>
                  </a:cxn>
                  <a:cxn ang="0">
                    <a:pos x="T8" y="T9"/>
                  </a:cxn>
                </a:cxnLst>
                <a:rect l="0" t="0" r="r" b="b"/>
                <a:pathLst>
                  <a:path w="218" h="77">
                    <a:moveTo>
                      <a:pt x="0" y="77"/>
                    </a:moveTo>
                    <a:lnTo>
                      <a:pt x="218" y="77"/>
                    </a:lnTo>
                    <a:lnTo>
                      <a:pt x="216" y="0"/>
                    </a:lnTo>
                    <a:lnTo>
                      <a:pt x="3" y="0"/>
                    </a:lnTo>
                    <a:lnTo>
                      <a:pt x="0" y="77"/>
                    </a:lnTo>
                    <a:close/>
                  </a:path>
                </a:pathLst>
              </a:custGeom>
              <a:solidFill>
                <a:srgbClr val="FF7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îSḻíḑe"/>
              <p:cNvSpPr/>
              <p:nvPr/>
            </p:nvSpPr>
            <p:spPr bwMode="auto">
              <a:xfrm>
                <a:off x="3247" y="2384"/>
                <a:ext cx="218" cy="77"/>
              </a:xfrm>
              <a:custGeom>
                <a:avLst/>
                <a:gdLst>
                  <a:gd name="T0" fmla="*/ 0 w 218"/>
                  <a:gd name="T1" fmla="*/ 77 h 77"/>
                  <a:gd name="T2" fmla="*/ 218 w 218"/>
                  <a:gd name="T3" fmla="*/ 77 h 77"/>
                  <a:gd name="T4" fmla="*/ 216 w 218"/>
                  <a:gd name="T5" fmla="*/ 0 h 77"/>
                  <a:gd name="T6" fmla="*/ 3 w 218"/>
                  <a:gd name="T7" fmla="*/ 0 h 77"/>
                  <a:gd name="T8" fmla="*/ 0 w 218"/>
                  <a:gd name="T9" fmla="*/ 77 h 77"/>
                </a:gdLst>
                <a:ahLst/>
                <a:cxnLst>
                  <a:cxn ang="0">
                    <a:pos x="T0" y="T1"/>
                  </a:cxn>
                  <a:cxn ang="0">
                    <a:pos x="T2" y="T3"/>
                  </a:cxn>
                  <a:cxn ang="0">
                    <a:pos x="T4" y="T5"/>
                  </a:cxn>
                  <a:cxn ang="0">
                    <a:pos x="T6" y="T7"/>
                  </a:cxn>
                  <a:cxn ang="0">
                    <a:pos x="T8" y="T9"/>
                  </a:cxn>
                </a:cxnLst>
                <a:rect l="0" t="0" r="r" b="b"/>
                <a:pathLst>
                  <a:path w="218" h="77">
                    <a:moveTo>
                      <a:pt x="0" y="77"/>
                    </a:moveTo>
                    <a:lnTo>
                      <a:pt x="218" y="77"/>
                    </a:lnTo>
                    <a:lnTo>
                      <a:pt x="216" y="0"/>
                    </a:lnTo>
                    <a:lnTo>
                      <a:pt x="3" y="0"/>
                    </a:lnTo>
                    <a:lnTo>
                      <a:pt x="0"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íşḻîḍé"/>
              <p:cNvSpPr/>
              <p:nvPr/>
            </p:nvSpPr>
            <p:spPr bwMode="auto">
              <a:xfrm>
                <a:off x="3256" y="2158"/>
                <a:ext cx="201" cy="76"/>
              </a:xfrm>
              <a:custGeom>
                <a:avLst/>
                <a:gdLst>
                  <a:gd name="T0" fmla="*/ 201 w 201"/>
                  <a:gd name="T1" fmla="*/ 76 h 76"/>
                  <a:gd name="T2" fmla="*/ 0 w 201"/>
                  <a:gd name="T3" fmla="*/ 76 h 76"/>
                  <a:gd name="T4" fmla="*/ 3 w 201"/>
                  <a:gd name="T5" fmla="*/ 0 h 76"/>
                  <a:gd name="T6" fmla="*/ 198 w 201"/>
                  <a:gd name="T7" fmla="*/ 0 h 76"/>
                  <a:gd name="T8" fmla="*/ 201 w 201"/>
                  <a:gd name="T9" fmla="*/ 76 h 76"/>
                </a:gdLst>
                <a:ahLst/>
                <a:cxnLst>
                  <a:cxn ang="0">
                    <a:pos x="T0" y="T1"/>
                  </a:cxn>
                  <a:cxn ang="0">
                    <a:pos x="T2" y="T3"/>
                  </a:cxn>
                  <a:cxn ang="0">
                    <a:pos x="T4" y="T5"/>
                  </a:cxn>
                  <a:cxn ang="0">
                    <a:pos x="T6" y="T7"/>
                  </a:cxn>
                  <a:cxn ang="0">
                    <a:pos x="T8" y="T9"/>
                  </a:cxn>
                </a:cxnLst>
                <a:rect l="0" t="0" r="r" b="b"/>
                <a:pathLst>
                  <a:path w="201" h="76">
                    <a:moveTo>
                      <a:pt x="201" y="76"/>
                    </a:moveTo>
                    <a:lnTo>
                      <a:pt x="0" y="76"/>
                    </a:lnTo>
                    <a:lnTo>
                      <a:pt x="3" y="0"/>
                    </a:lnTo>
                    <a:lnTo>
                      <a:pt x="198" y="0"/>
                    </a:lnTo>
                    <a:lnTo>
                      <a:pt x="201" y="76"/>
                    </a:lnTo>
                    <a:close/>
                  </a:path>
                </a:pathLst>
              </a:custGeom>
              <a:solidFill>
                <a:srgbClr val="FF7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ïṣ1ïḓe"/>
              <p:cNvSpPr/>
              <p:nvPr/>
            </p:nvSpPr>
            <p:spPr bwMode="auto">
              <a:xfrm>
                <a:off x="3256" y="2158"/>
                <a:ext cx="201" cy="76"/>
              </a:xfrm>
              <a:custGeom>
                <a:avLst/>
                <a:gdLst>
                  <a:gd name="T0" fmla="*/ 201 w 201"/>
                  <a:gd name="T1" fmla="*/ 76 h 76"/>
                  <a:gd name="T2" fmla="*/ 0 w 201"/>
                  <a:gd name="T3" fmla="*/ 76 h 76"/>
                  <a:gd name="T4" fmla="*/ 3 w 201"/>
                  <a:gd name="T5" fmla="*/ 0 h 76"/>
                  <a:gd name="T6" fmla="*/ 198 w 201"/>
                  <a:gd name="T7" fmla="*/ 0 h 76"/>
                  <a:gd name="T8" fmla="*/ 201 w 201"/>
                  <a:gd name="T9" fmla="*/ 76 h 76"/>
                </a:gdLst>
                <a:ahLst/>
                <a:cxnLst>
                  <a:cxn ang="0">
                    <a:pos x="T0" y="T1"/>
                  </a:cxn>
                  <a:cxn ang="0">
                    <a:pos x="T2" y="T3"/>
                  </a:cxn>
                  <a:cxn ang="0">
                    <a:pos x="T4" y="T5"/>
                  </a:cxn>
                  <a:cxn ang="0">
                    <a:pos x="T6" y="T7"/>
                  </a:cxn>
                  <a:cxn ang="0">
                    <a:pos x="T8" y="T9"/>
                  </a:cxn>
                </a:cxnLst>
                <a:rect l="0" t="0" r="r" b="b"/>
                <a:pathLst>
                  <a:path w="201" h="76">
                    <a:moveTo>
                      <a:pt x="201" y="76"/>
                    </a:moveTo>
                    <a:lnTo>
                      <a:pt x="0" y="76"/>
                    </a:lnTo>
                    <a:lnTo>
                      <a:pt x="3" y="0"/>
                    </a:lnTo>
                    <a:lnTo>
                      <a:pt x="198" y="0"/>
                    </a:lnTo>
                    <a:lnTo>
                      <a:pt x="201"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ḷídê"/>
              <p:cNvSpPr/>
              <p:nvPr/>
            </p:nvSpPr>
            <p:spPr bwMode="auto">
              <a:xfrm>
                <a:off x="3265" y="1930"/>
                <a:ext cx="183" cy="77"/>
              </a:xfrm>
              <a:custGeom>
                <a:avLst/>
                <a:gdLst>
                  <a:gd name="T0" fmla="*/ 183 w 183"/>
                  <a:gd name="T1" fmla="*/ 77 h 77"/>
                  <a:gd name="T2" fmla="*/ 0 w 183"/>
                  <a:gd name="T3" fmla="*/ 77 h 77"/>
                  <a:gd name="T4" fmla="*/ 3 w 183"/>
                  <a:gd name="T5" fmla="*/ 0 h 77"/>
                  <a:gd name="T6" fmla="*/ 180 w 183"/>
                  <a:gd name="T7" fmla="*/ 0 h 77"/>
                  <a:gd name="T8" fmla="*/ 183 w 183"/>
                  <a:gd name="T9" fmla="*/ 77 h 77"/>
                </a:gdLst>
                <a:ahLst/>
                <a:cxnLst>
                  <a:cxn ang="0">
                    <a:pos x="T0" y="T1"/>
                  </a:cxn>
                  <a:cxn ang="0">
                    <a:pos x="T2" y="T3"/>
                  </a:cxn>
                  <a:cxn ang="0">
                    <a:pos x="T4" y="T5"/>
                  </a:cxn>
                  <a:cxn ang="0">
                    <a:pos x="T6" y="T7"/>
                  </a:cxn>
                  <a:cxn ang="0">
                    <a:pos x="T8" y="T9"/>
                  </a:cxn>
                </a:cxnLst>
                <a:rect l="0" t="0" r="r" b="b"/>
                <a:pathLst>
                  <a:path w="183" h="77">
                    <a:moveTo>
                      <a:pt x="183" y="77"/>
                    </a:moveTo>
                    <a:lnTo>
                      <a:pt x="0" y="77"/>
                    </a:lnTo>
                    <a:lnTo>
                      <a:pt x="3" y="0"/>
                    </a:lnTo>
                    <a:lnTo>
                      <a:pt x="180" y="0"/>
                    </a:lnTo>
                    <a:lnTo>
                      <a:pt x="183" y="77"/>
                    </a:lnTo>
                    <a:close/>
                  </a:path>
                </a:pathLst>
              </a:custGeom>
              <a:solidFill>
                <a:srgbClr val="FF7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ïṡ1iḋê"/>
              <p:cNvSpPr/>
              <p:nvPr/>
            </p:nvSpPr>
            <p:spPr bwMode="auto">
              <a:xfrm>
                <a:off x="3265" y="1930"/>
                <a:ext cx="183" cy="77"/>
              </a:xfrm>
              <a:custGeom>
                <a:avLst/>
                <a:gdLst>
                  <a:gd name="T0" fmla="*/ 183 w 183"/>
                  <a:gd name="T1" fmla="*/ 77 h 77"/>
                  <a:gd name="T2" fmla="*/ 0 w 183"/>
                  <a:gd name="T3" fmla="*/ 77 h 77"/>
                  <a:gd name="T4" fmla="*/ 3 w 183"/>
                  <a:gd name="T5" fmla="*/ 0 h 77"/>
                  <a:gd name="T6" fmla="*/ 180 w 183"/>
                  <a:gd name="T7" fmla="*/ 0 h 77"/>
                  <a:gd name="T8" fmla="*/ 183 w 183"/>
                  <a:gd name="T9" fmla="*/ 77 h 77"/>
                </a:gdLst>
                <a:ahLst/>
                <a:cxnLst>
                  <a:cxn ang="0">
                    <a:pos x="T0" y="T1"/>
                  </a:cxn>
                  <a:cxn ang="0">
                    <a:pos x="T2" y="T3"/>
                  </a:cxn>
                  <a:cxn ang="0">
                    <a:pos x="T4" y="T5"/>
                  </a:cxn>
                  <a:cxn ang="0">
                    <a:pos x="T6" y="T7"/>
                  </a:cxn>
                  <a:cxn ang="0">
                    <a:pos x="T8" y="T9"/>
                  </a:cxn>
                </a:cxnLst>
                <a:rect l="0" t="0" r="r" b="b"/>
                <a:pathLst>
                  <a:path w="183" h="77">
                    <a:moveTo>
                      <a:pt x="183" y="77"/>
                    </a:moveTo>
                    <a:lnTo>
                      <a:pt x="0" y="77"/>
                    </a:lnTo>
                    <a:lnTo>
                      <a:pt x="3" y="0"/>
                    </a:lnTo>
                    <a:lnTo>
                      <a:pt x="180" y="0"/>
                    </a:lnTo>
                    <a:lnTo>
                      <a:pt x="18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îṡlîḋe"/>
              <p:cNvSpPr/>
              <p:nvPr/>
            </p:nvSpPr>
            <p:spPr bwMode="auto">
              <a:xfrm>
                <a:off x="3259" y="1890"/>
                <a:ext cx="198" cy="1177"/>
              </a:xfrm>
              <a:custGeom>
                <a:avLst/>
                <a:gdLst>
                  <a:gd name="T0" fmla="*/ 7 w 221"/>
                  <a:gd name="T1" fmla="*/ 1307 h 1310"/>
                  <a:gd name="T2" fmla="*/ 7 w 221"/>
                  <a:gd name="T3" fmla="*/ 1310 h 1310"/>
                  <a:gd name="T4" fmla="*/ 11 w 221"/>
                  <a:gd name="T5" fmla="*/ 1307 h 1310"/>
                  <a:gd name="T6" fmla="*/ 9 w 221"/>
                  <a:gd name="T7" fmla="*/ 1307 h 1310"/>
                  <a:gd name="T8" fmla="*/ 9 w 221"/>
                  <a:gd name="T9" fmla="*/ 1307 h 1310"/>
                  <a:gd name="T10" fmla="*/ 7 w 221"/>
                  <a:gd name="T11" fmla="*/ 1307 h 1310"/>
                  <a:gd name="T12" fmla="*/ 103 w 221"/>
                  <a:gd name="T13" fmla="*/ 1140 h 1310"/>
                  <a:gd name="T14" fmla="*/ 29 w 221"/>
                  <a:gd name="T15" fmla="*/ 1140 h 1310"/>
                  <a:gd name="T16" fmla="*/ 24 w 221"/>
                  <a:gd name="T17" fmla="*/ 1292 h 1310"/>
                  <a:gd name="T18" fmla="*/ 21 w 221"/>
                  <a:gd name="T19" fmla="*/ 1301 h 1310"/>
                  <a:gd name="T20" fmla="*/ 105 w 221"/>
                  <a:gd name="T21" fmla="*/ 1252 h 1310"/>
                  <a:gd name="T22" fmla="*/ 103 w 221"/>
                  <a:gd name="T23" fmla="*/ 1140 h 1310"/>
                  <a:gd name="T24" fmla="*/ 99 w 221"/>
                  <a:gd name="T25" fmla="*/ 887 h 1310"/>
                  <a:gd name="T26" fmla="*/ 87 w 221"/>
                  <a:gd name="T27" fmla="*/ 887 h 1310"/>
                  <a:gd name="T28" fmla="*/ 87 w 221"/>
                  <a:gd name="T29" fmla="*/ 935 h 1310"/>
                  <a:gd name="T30" fmla="*/ 78 w 221"/>
                  <a:gd name="T31" fmla="*/ 949 h 1310"/>
                  <a:gd name="T32" fmla="*/ 33 w 221"/>
                  <a:gd name="T33" fmla="*/ 970 h 1310"/>
                  <a:gd name="T34" fmla="*/ 31 w 221"/>
                  <a:gd name="T35" fmla="*/ 1055 h 1310"/>
                  <a:gd name="T36" fmla="*/ 102 w 221"/>
                  <a:gd name="T37" fmla="*/ 1055 h 1310"/>
                  <a:gd name="T38" fmla="*/ 99 w 221"/>
                  <a:gd name="T39" fmla="*/ 887 h 1310"/>
                  <a:gd name="T40" fmla="*/ 39 w 221"/>
                  <a:gd name="T41" fmla="*/ 669 h 1310"/>
                  <a:gd name="T42" fmla="*/ 6 w 221"/>
                  <a:gd name="T43" fmla="*/ 669 h 1310"/>
                  <a:gd name="T44" fmla="*/ 0 w 221"/>
                  <a:gd name="T45" fmla="*/ 803 h 1310"/>
                  <a:gd name="T46" fmla="*/ 40 w 221"/>
                  <a:gd name="T47" fmla="*/ 803 h 1310"/>
                  <a:gd name="T48" fmla="*/ 39 w 221"/>
                  <a:gd name="T49" fmla="*/ 669 h 1310"/>
                  <a:gd name="T50" fmla="*/ 221 w 221"/>
                  <a:gd name="T51" fmla="*/ 669 h 1310"/>
                  <a:gd name="T52" fmla="*/ 83 w 221"/>
                  <a:gd name="T53" fmla="*/ 669 h 1310"/>
                  <a:gd name="T54" fmla="*/ 87 w 221"/>
                  <a:gd name="T55" fmla="*/ 679 h 1310"/>
                  <a:gd name="T56" fmla="*/ 87 w 221"/>
                  <a:gd name="T57" fmla="*/ 803 h 1310"/>
                  <a:gd name="T58" fmla="*/ 98 w 221"/>
                  <a:gd name="T59" fmla="*/ 803 h 1310"/>
                  <a:gd name="T60" fmla="*/ 96 w 221"/>
                  <a:gd name="T61" fmla="*/ 700 h 1310"/>
                  <a:gd name="T62" fmla="*/ 221 w 221"/>
                  <a:gd name="T63" fmla="*/ 669 h 1310"/>
                  <a:gd name="T64" fmla="*/ 91 w 221"/>
                  <a:gd name="T65" fmla="*/ 383 h 1310"/>
                  <a:gd name="T66" fmla="*/ 17 w 221"/>
                  <a:gd name="T67" fmla="*/ 383 h 1310"/>
                  <a:gd name="T68" fmla="*/ 10 w 221"/>
                  <a:gd name="T69" fmla="*/ 550 h 1310"/>
                  <a:gd name="T70" fmla="*/ 94 w 221"/>
                  <a:gd name="T71" fmla="*/ 550 h 1310"/>
                  <a:gd name="T72" fmla="*/ 91 w 221"/>
                  <a:gd name="T73" fmla="*/ 383 h 1310"/>
                  <a:gd name="T74" fmla="*/ 87 w 221"/>
                  <a:gd name="T75" fmla="*/ 130 h 1310"/>
                  <a:gd name="T76" fmla="*/ 27 w 221"/>
                  <a:gd name="T77" fmla="*/ 130 h 1310"/>
                  <a:gd name="T78" fmla="*/ 20 w 221"/>
                  <a:gd name="T79" fmla="*/ 298 h 1310"/>
                  <a:gd name="T80" fmla="*/ 90 w 221"/>
                  <a:gd name="T81" fmla="*/ 298 h 1310"/>
                  <a:gd name="T82" fmla="*/ 87 w 221"/>
                  <a:gd name="T83" fmla="*/ 130 h 1310"/>
                  <a:gd name="T84" fmla="*/ 85 w 221"/>
                  <a:gd name="T85" fmla="*/ 0 h 1310"/>
                  <a:gd name="T86" fmla="*/ 32 w 221"/>
                  <a:gd name="T87" fmla="*/ 0 h 1310"/>
                  <a:gd name="T88" fmla="*/ 30 w 221"/>
                  <a:gd name="T89" fmla="*/ 45 h 1310"/>
                  <a:gd name="T90" fmla="*/ 86 w 221"/>
                  <a:gd name="T91" fmla="*/ 45 h 1310"/>
                  <a:gd name="T92" fmla="*/ 85 w 221"/>
                  <a:gd name="T93" fmla="*/ 0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1" h="1310">
                    <a:moveTo>
                      <a:pt x="7" y="1307"/>
                    </a:moveTo>
                    <a:cubicBezTo>
                      <a:pt x="7" y="1310"/>
                      <a:pt x="7" y="1310"/>
                      <a:pt x="7" y="1310"/>
                    </a:cubicBezTo>
                    <a:cubicBezTo>
                      <a:pt x="11" y="1307"/>
                      <a:pt x="11" y="1307"/>
                      <a:pt x="11" y="1307"/>
                    </a:cubicBezTo>
                    <a:cubicBezTo>
                      <a:pt x="11" y="1307"/>
                      <a:pt x="10" y="1307"/>
                      <a:pt x="9" y="1307"/>
                    </a:cubicBezTo>
                    <a:cubicBezTo>
                      <a:pt x="9" y="1307"/>
                      <a:pt x="9" y="1307"/>
                      <a:pt x="9" y="1307"/>
                    </a:cubicBezTo>
                    <a:cubicBezTo>
                      <a:pt x="8" y="1307"/>
                      <a:pt x="7" y="1307"/>
                      <a:pt x="7" y="1307"/>
                    </a:cubicBezTo>
                    <a:moveTo>
                      <a:pt x="103" y="1140"/>
                    </a:moveTo>
                    <a:cubicBezTo>
                      <a:pt x="29" y="1140"/>
                      <a:pt x="29" y="1140"/>
                      <a:pt x="29" y="1140"/>
                    </a:cubicBezTo>
                    <a:cubicBezTo>
                      <a:pt x="24" y="1292"/>
                      <a:pt x="24" y="1292"/>
                      <a:pt x="24" y="1292"/>
                    </a:cubicBezTo>
                    <a:cubicBezTo>
                      <a:pt x="24" y="1296"/>
                      <a:pt x="23" y="1299"/>
                      <a:pt x="21" y="1301"/>
                    </a:cubicBezTo>
                    <a:cubicBezTo>
                      <a:pt x="105" y="1252"/>
                      <a:pt x="105" y="1252"/>
                      <a:pt x="105" y="1252"/>
                    </a:cubicBezTo>
                    <a:cubicBezTo>
                      <a:pt x="103" y="1140"/>
                      <a:pt x="103" y="1140"/>
                      <a:pt x="103" y="1140"/>
                    </a:cubicBezTo>
                    <a:moveTo>
                      <a:pt x="99" y="887"/>
                    </a:moveTo>
                    <a:cubicBezTo>
                      <a:pt x="87" y="887"/>
                      <a:pt x="87" y="887"/>
                      <a:pt x="87" y="887"/>
                    </a:cubicBezTo>
                    <a:cubicBezTo>
                      <a:pt x="87" y="935"/>
                      <a:pt x="87" y="935"/>
                      <a:pt x="87" y="935"/>
                    </a:cubicBezTo>
                    <a:cubicBezTo>
                      <a:pt x="87" y="941"/>
                      <a:pt x="84" y="946"/>
                      <a:pt x="78" y="949"/>
                    </a:cubicBezTo>
                    <a:cubicBezTo>
                      <a:pt x="33" y="970"/>
                      <a:pt x="33" y="970"/>
                      <a:pt x="33" y="970"/>
                    </a:cubicBezTo>
                    <a:cubicBezTo>
                      <a:pt x="31" y="1055"/>
                      <a:pt x="31" y="1055"/>
                      <a:pt x="31" y="1055"/>
                    </a:cubicBezTo>
                    <a:cubicBezTo>
                      <a:pt x="102" y="1055"/>
                      <a:pt x="102" y="1055"/>
                      <a:pt x="102" y="1055"/>
                    </a:cubicBezTo>
                    <a:cubicBezTo>
                      <a:pt x="99" y="887"/>
                      <a:pt x="99" y="887"/>
                      <a:pt x="99" y="887"/>
                    </a:cubicBezTo>
                    <a:moveTo>
                      <a:pt x="39" y="669"/>
                    </a:moveTo>
                    <a:cubicBezTo>
                      <a:pt x="6" y="669"/>
                      <a:pt x="6" y="669"/>
                      <a:pt x="6" y="669"/>
                    </a:cubicBezTo>
                    <a:cubicBezTo>
                      <a:pt x="0" y="803"/>
                      <a:pt x="0" y="803"/>
                      <a:pt x="0" y="803"/>
                    </a:cubicBezTo>
                    <a:cubicBezTo>
                      <a:pt x="40" y="803"/>
                      <a:pt x="40" y="803"/>
                      <a:pt x="40" y="803"/>
                    </a:cubicBezTo>
                    <a:cubicBezTo>
                      <a:pt x="39" y="669"/>
                      <a:pt x="39" y="669"/>
                      <a:pt x="39" y="669"/>
                    </a:cubicBezTo>
                    <a:moveTo>
                      <a:pt x="221" y="669"/>
                    </a:moveTo>
                    <a:cubicBezTo>
                      <a:pt x="83" y="669"/>
                      <a:pt x="83" y="669"/>
                      <a:pt x="83" y="669"/>
                    </a:cubicBezTo>
                    <a:cubicBezTo>
                      <a:pt x="86" y="672"/>
                      <a:pt x="87" y="675"/>
                      <a:pt x="87" y="679"/>
                    </a:cubicBezTo>
                    <a:cubicBezTo>
                      <a:pt x="87" y="803"/>
                      <a:pt x="87" y="803"/>
                      <a:pt x="87" y="803"/>
                    </a:cubicBezTo>
                    <a:cubicBezTo>
                      <a:pt x="98" y="803"/>
                      <a:pt x="98" y="803"/>
                      <a:pt x="98" y="803"/>
                    </a:cubicBezTo>
                    <a:cubicBezTo>
                      <a:pt x="96" y="700"/>
                      <a:pt x="96" y="700"/>
                      <a:pt x="96" y="700"/>
                    </a:cubicBezTo>
                    <a:cubicBezTo>
                      <a:pt x="221" y="669"/>
                      <a:pt x="221" y="669"/>
                      <a:pt x="221" y="669"/>
                    </a:cubicBezTo>
                    <a:moveTo>
                      <a:pt x="91" y="383"/>
                    </a:moveTo>
                    <a:cubicBezTo>
                      <a:pt x="17" y="383"/>
                      <a:pt x="17" y="383"/>
                      <a:pt x="17" y="383"/>
                    </a:cubicBezTo>
                    <a:cubicBezTo>
                      <a:pt x="10" y="550"/>
                      <a:pt x="10" y="550"/>
                      <a:pt x="10" y="550"/>
                    </a:cubicBezTo>
                    <a:cubicBezTo>
                      <a:pt x="94" y="550"/>
                      <a:pt x="94" y="550"/>
                      <a:pt x="94" y="550"/>
                    </a:cubicBezTo>
                    <a:cubicBezTo>
                      <a:pt x="91" y="383"/>
                      <a:pt x="91" y="383"/>
                      <a:pt x="91" y="383"/>
                    </a:cubicBezTo>
                    <a:moveTo>
                      <a:pt x="87" y="130"/>
                    </a:moveTo>
                    <a:cubicBezTo>
                      <a:pt x="27" y="130"/>
                      <a:pt x="27" y="130"/>
                      <a:pt x="27" y="130"/>
                    </a:cubicBezTo>
                    <a:cubicBezTo>
                      <a:pt x="20" y="298"/>
                      <a:pt x="20" y="298"/>
                      <a:pt x="20" y="298"/>
                    </a:cubicBezTo>
                    <a:cubicBezTo>
                      <a:pt x="90" y="298"/>
                      <a:pt x="90" y="298"/>
                      <a:pt x="90" y="298"/>
                    </a:cubicBezTo>
                    <a:cubicBezTo>
                      <a:pt x="87" y="130"/>
                      <a:pt x="87" y="130"/>
                      <a:pt x="87" y="130"/>
                    </a:cubicBezTo>
                    <a:moveTo>
                      <a:pt x="85" y="0"/>
                    </a:moveTo>
                    <a:cubicBezTo>
                      <a:pt x="32" y="0"/>
                      <a:pt x="32" y="0"/>
                      <a:pt x="32" y="0"/>
                    </a:cubicBezTo>
                    <a:cubicBezTo>
                      <a:pt x="30" y="45"/>
                      <a:pt x="30" y="45"/>
                      <a:pt x="30" y="45"/>
                    </a:cubicBezTo>
                    <a:cubicBezTo>
                      <a:pt x="86" y="45"/>
                      <a:pt x="86" y="45"/>
                      <a:pt x="86" y="45"/>
                    </a:cubicBezTo>
                    <a:cubicBezTo>
                      <a:pt x="85" y="0"/>
                      <a:pt x="85" y="0"/>
                      <a:pt x="85" y="0"/>
                    </a:cubicBezTo>
                  </a:path>
                </a:pathLst>
              </a:custGeom>
              <a:solidFill>
                <a:srgbClr val="C7B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íSlîḍê"/>
              <p:cNvSpPr/>
              <p:nvPr/>
            </p:nvSpPr>
            <p:spPr bwMode="auto">
              <a:xfrm>
                <a:off x="3285" y="2838"/>
                <a:ext cx="66" cy="77"/>
              </a:xfrm>
              <a:custGeom>
                <a:avLst/>
                <a:gdLst>
                  <a:gd name="T0" fmla="*/ 65 w 66"/>
                  <a:gd name="T1" fmla="*/ 0 h 77"/>
                  <a:gd name="T2" fmla="*/ 2 w 66"/>
                  <a:gd name="T3" fmla="*/ 0 h 77"/>
                  <a:gd name="T4" fmla="*/ 0 w 66"/>
                  <a:gd name="T5" fmla="*/ 77 h 77"/>
                  <a:gd name="T6" fmla="*/ 66 w 66"/>
                  <a:gd name="T7" fmla="*/ 77 h 77"/>
                  <a:gd name="T8" fmla="*/ 65 w 66"/>
                  <a:gd name="T9" fmla="*/ 0 h 77"/>
                </a:gdLst>
                <a:ahLst/>
                <a:cxnLst>
                  <a:cxn ang="0">
                    <a:pos x="T0" y="T1"/>
                  </a:cxn>
                  <a:cxn ang="0">
                    <a:pos x="T2" y="T3"/>
                  </a:cxn>
                  <a:cxn ang="0">
                    <a:pos x="T4" y="T5"/>
                  </a:cxn>
                  <a:cxn ang="0">
                    <a:pos x="T6" y="T7"/>
                  </a:cxn>
                  <a:cxn ang="0">
                    <a:pos x="T8" y="T9"/>
                  </a:cxn>
                </a:cxnLst>
                <a:rect l="0" t="0" r="r" b="b"/>
                <a:pathLst>
                  <a:path w="66" h="77">
                    <a:moveTo>
                      <a:pt x="65" y="0"/>
                    </a:moveTo>
                    <a:lnTo>
                      <a:pt x="2" y="0"/>
                    </a:lnTo>
                    <a:lnTo>
                      <a:pt x="0" y="77"/>
                    </a:lnTo>
                    <a:lnTo>
                      <a:pt x="66" y="77"/>
                    </a:lnTo>
                    <a:lnTo>
                      <a:pt x="65" y="0"/>
                    </a:lnTo>
                    <a:close/>
                  </a:path>
                </a:pathLst>
              </a:custGeom>
              <a:solidFill>
                <a:srgbClr val="CD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íşļïḍê"/>
              <p:cNvSpPr/>
              <p:nvPr/>
            </p:nvSpPr>
            <p:spPr bwMode="auto">
              <a:xfrm>
                <a:off x="3285" y="2838"/>
                <a:ext cx="66" cy="77"/>
              </a:xfrm>
              <a:custGeom>
                <a:avLst/>
                <a:gdLst>
                  <a:gd name="T0" fmla="*/ 65 w 66"/>
                  <a:gd name="T1" fmla="*/ 0 h 77"/>
                  <a:gd name="T2" fmla="*/ 2 w 66"/>
                  <a:gd name="T3" fmla="*/ 0 h 77"/>
                  <a:gd name="T4" fmla="*/ 0 w 66"/>
                  <a:gd name="T5" fmla="*/ 77 h 77"/>
                  <a:gd name="T6" fmla="*/ 66 w 66"/>
                  <a:gd name="T7" fmla="*/ 77 h 77"/>
                  <a:gd name="T8" fmla="*/ 65 w 66"/>
                  <a:gd name="T9" fmla="*/ 0 h 77"/>
                </a:gdLst>
                <a:ahLst/>
                <a:cxnLst>
                  <a:cxn ang="0">
                    <a:pos x="T0" y="T1"/>
                  </a:cxn>
                  <a:cxn ang="0">
                    <a:pos x="T2" y="T3"/>
                  </a:cxn>
                  <a:cxn ang="0">
                    <a:pos x="T4" y="T5"/>
                  </a:cxn>
                  <a:cxn ang="0">
                    <a:pos x="T6" y="T7"/>
                  </a:cxn>
                  <a:cxn ang="0">
                    <a:pos x="T8" y="T9"/>
                  </a:cxn>
                </a:cxnLst>
                <a:rect l="0" t="0" r="r" b="b"/>
                <a:pathLst>
                  <a:path w="66" h="77">
                    <a:moveTo>
                      <a:pt x="65" y="0"/>
                    </a:moveTo>
                    <a:lnTo>
                      <a:pt x="2" y="0"/>
                    </a:lnTo>
                    <a:lnTo>
                      <a:pt x="0" y="77"/>
                    </a:lnTo>
                    <a:lnTo>
                      <a:pt x="66" y="77"/>
                    </a:lnTo>
                    <a:lnTo>
                      <a:pt x="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ïšḷïḍê"/>
              <p:cNvSpPr/>
              <p:nvPr/>
            </p:nvSpPr>
            <p:spPr bwMode="auto">
              <a:xfrm>
                <a:off x="3254" y="2687"/>
                <a:ext cx="41" cy="43"/>
              </a:xfrm>
              <a:custGeom>
                <a:avLst/>
                <a:gdLst>
                  <a:gd name="T0" fmla="*/ 41 w 41"/>
                  <a:gd name="T1" fmla="*/ 0 h 43"/>
                  <a:gd name="T2" fmla="*/ 2 w 41"/>
                  <a:gd name="T3" fmla="*/ 0 h 43"/>
                  <a:gd name="T4" fmla="*/ 0 w 41"/>
                  <a:gd name="T5" fmla="*/ 43 h 43"/>
                  <a:gd name="T6" fmla="*/ 41 w 41"/>
                  <a:gd name="T7" fmla="*/ 24 h 43"/>
                  <a:gd name="T8" fmla="*/ 41 w 41"/>
                  <a:gd name="T9" fmla="*/ 0 h 43"/>
                </a:gdLst>
                <a:ahLst/>
                <a:cxnLst>
                  <a:cxn ang="0">
                    <a:pos x="T0" y="T1"/>
                  </a:cxn>
                  <a:cxn ang="0">
                    <a:pos x="T2" y="T3"/>
                  </a:cxn>
                  <a:cxn ang="0">
                    <a:pos x="T4" y="T5"/>
                  </a:cxn>
                  <a:cxn ang="0">
                    <a:pos x="T6" y="T7"/>
                  </a:cxn>
                  <a:cxn ang="0">
                    <a:pos x="T8" y="T9"/>
                  </a:cxn>
                </a:cxnLst>
                <a:rect l="0" t="0" r="r" b="b"/>
                <a:pathLst>
                  <a:path w="41" h="43">
                    <a:moveTo>
                      <a:pt x="41" y="0"/>
                    </a:moveTo>
                    <a:lnTo>
                      <a:pt x="2" y="0"/>
                    </a:lnTo>
                    <a:lnTo>
                      <a:pt x="0" y="43"/>
                    </a:lnTo>
                    <a:lnTo>
                      <a:pt x="41" y="24"/>
                    </a:lnTo>
                    <a:lnTo>
                      <a:pt x="41" y="0"/>
                    </a:lnTo>
                    <a:close/>
                  </a:path>
                </a:pathLst>
              </a:custGeom>
              <a:solidFill>
                <a:srgbClr val="C7B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śḻiḍè"/>
              <p:cNvSpPr/>
              <p:nvPr/>
            </p:nvSpPr>
            <p:spPr bwMode="auto">
              <a:xfrm>
                <a:off x="3254" y="2687"/>
                <a:ext cx="41" cy="43"/>
              </a:xfrm>
              <a:custGeom>
                <a:avLst/>
                <a:gdLst>
                  <a:gd name="T0" fmla="*/ 41 w 41"/>
                  <a:gd name="T1" fmla="*/ 0 h 43"/>
                  <a:gd name="T2" fmla="*/ 2 w 41"/>
                  <a:gd name="T3" fmla="*/ 0 h 43"/>
                  <a:gd name="T4" fmla="*/ 0 w 41"/>
                  <a:gd name="T5" fmla="*/ 43 h 43"/>
                  <a:gd name="T6" fmla="*/ 41 w 41"/>
                  <a:gd name="T7" fmla="*/ 24 h 43"/>
                  <a:gd name="T8" fmla="*/ 41 w 41"/>
                  <a:gd name="T9" fmla="*/ 0 h 43"/>
                </a:gdLst>
                <a:ahLst/>
                <a:cxnLst>
                  <a:cxn ang="0">
                    <a:pos x="T0" y="T1"/>
                  </a:cxn>
                  <a:cxn ang="0">
                    <a:pos x="T2" y="T3"/>
                  </a:cxn>
                  <a:cxn ang="0">
                    <a:pos x="T4" y="T5"/>
                  </a:cxn>
                  <a:cxn ang="0">
                    <a:pos x="T6" y="T7"/>
                  </a:cxn>
                  <a:cxn ang="0">
                    <a:pos x="T8" y="T9"/>
                  </a:cxn>
                </a:cxnLst>
                <a:rect l="0" t="0" r="r" b="b"/>
                <a:pathLst>
                  <a:path w="41" h="43">
                    <a:moveTo>
                      <a:pt x="41" y="0"/>
                    </a:moveTo>
                    <a:lnTo>
                      <a:pt x="2" y="0"/>
                    </a:lnTo>
                    <a:lnTo>
                      <a:pt x="0" y="43"/>
                    </a:lnTo>
                    <a:lnTo>
                      <a:pt x="41" y="24"/>
                    </a:lnTo>
                    <a:lnTo>
                      <a:pt x="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ï$ḷiďe"/>
              <p:cNvSpPr/>
              <p:nvPr/>
            </p:nvSpPr>
            <p:spPr bwMode="auto">
              <a:xfrm>
                <a:off x="3256" y="2612"/>
                <a:ext cx="92" cy="75"/>
              </a:xfrm>
              <a:custGeom>
                <a:avLst/>
                <a:gdLst>
                  <a:gd name="T0" fmla="*/ 39 w 92"/>
                  <a:gd name="T1" fmla="*/ 0 h 75"/>
                  <a:gd name="T2" fmla="*/ 3 w 92"/>
                  <a:gd name="T3" fmla="*/ 0 h 75"/>
                  <a:gd name="T4" fmla="*/ 0 w 92"/>
                  <a:gd name="T5" fmla="*/ 75 h 75"/>
                  <a:gd name="T6" fmla="*/ 39 w 92"/>
                  <a:gd name="T7" fmla="*/ 75 h 75"/>
                  <a:gd name="T8" fmla="*/ 39 w 92"/>
                  <a:gd name="T9" fmla="*/ 0 h 75"/>
                  <a:gd name="T10" fmla="*/ 91 w 92"/>
                  <a:gd name="T11" fmla="*/ 0 h 75"/>
                  <a:gd name="T12" fmla="*/ 81 w 92"/>
                  <a:gd name="T13" fmla="*/ 0 h 75"/>
                  <a:gd name="T14" fmla="*/ 81 w 92"/>
                  <a:gd name="T15" fmla="*/ 75 h 75"/>
                  <a:gd name="T16" fmla="*/ 92 w 92"/>
                  <a:gd name="T17" fmla="*/ 75 h 75"/>
                  <a:gd name="T18" fmla="*/ 91 w 92"/>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75">
                    <a:moveTo>
                      <a:pt x="39" y="0"/>
                    </a:moveTo>
                    <a:lnTo>
                      <a:pt x="3" y="0"/>
                    </a:lnTo>
                    <a:lnTo>
                      <a:pt x="0" y="75"/>
                    </a:lnTo>
                    <a:lnTo>
                      <a:pt x="39" y="75"/>
                    </a:lnTo>
                    <a:lnTo>
                      <a:pt x="39" y="0"/>
                    </a:lnTo>
                    <a:close/>
                    <a:moveTo>
                      <a:pt x="91" y="0"/>
                    </a:moveTo>
                    <a:lnTo>
                      <a:pt x="81" y="0"/>
                    </a:lnTo>
                    <a:lnTo>
                      <a:pt x="81" y="75"/>
                    </a:lnTo>
                    <a:lnTo>
                      <a:pt x="92" y="75"/>
                    </a:lnTo>
                    <a:lnTo>
                      <a:pt x="91" y="0"/>
                    </a:lnTo>
                    <a:close/>
                  </a:path>
                </a:pathLst>
              </a:custGeom>
              <a:solidFill>
                <a:srgbClr val="CD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íSľïḍé"/>
              <p:cNvSpPr/>
              <p:nvPr/>
            </p:nvSpPr>
            <p:spPr bwMode="auto">
              <a:xfrm>
                <a:off x="3256" y="2612"/>
                <a:ext cx="92" cy="75"/>
              </a:xfrm>
              <a:custGeom>
                <a:avLst/>
                <a:gdLst>
                  <a:gd name="T0" fmla="*/ 39 w 92"/>
                  <a:gd name="T1" fmla="*/ 0 h 75"/>
                  <a:gd name="T2" fmla="*/ 3 w 92"/>
                  <a:gd name="T3" fmla="*/ 0 h 75"/>
                  <a:gd name="T4" fmla="*/ 0 w 92"/>
                  <a:gd name="T5" fmla="*/ 75 h 75"/>
                  <a:gd name="T6" fmla="*/ 39 w 92"/>
                  <a:gd name="T7" fmla="*/ 75 h 75"/>
                  <a:gd name="T8" fmla="*/ 39 w 92"/>
                  <a:gd name="T9" fmla="*/ 0 h 75"/>
                  <a:gd name="T10" fmla="*/ 91 w 92"/>
                  <a:gd name="T11" fmla="*/ 0 h 75"/>
                  <a:gd name="T12" fmla="*/ 81 w 92"/>
                  <a:gd name="T13" fmla="*/ 0 h 75"/>
                  <a:gd name="T14" fmla="*/ 81 w 92"/>
                  <a:gd name="T15" fmla="*/ 75 h 75"/>
                  <a:gd name="T16" fmla="*/ 92 w 92"/>
                  <a:gd name="T17" fmla="*/ 75 h 75"/>
                  <a:gd name="T18" fmla="*/ 91 w 92"/>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75">
                    <a:moveTo>
                      <a:pt x="39" y="0"/>
                    </a:moveTo>
                    <a:lnTo>
                      <a:pt x="3" y="0"/>
                    </a:lnTo>
                    <a:lnTo>
                      <a:pt x="0" y="75"/>
                    </a:lnTo>
                    <a:lnTo>
                      <a:pt x="39" y="75"/>
                    </a:lnTo>
                    <a:lnTo>
                      <a:pt x="39" y="0"/>
                    </a:lnTo>
                    <a:moveTo>
                      <a:pt x="91" y="0"/>
                    </a:moveTo>
                    <a:lnTo>
                      <a:pt x="81" y="0"/>
                    </a:lnTo>
                    <a:lnTo>
                      <a:pt x="81" y="75"/>
                    </a:lnTo>
                    <a:lnTo>
                      <a:pt x="92" y="75"/>
                    </a:lnTo>
                    <a:lnTo>
                      <a:pt x="9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ṥḷïde"/>
              <p:cNvSpPr/>
              <p:nvPr/>
            </p:nvSpPr>
            <p:spPr bwMode="auto">
              <a:xfrm>
                <a:off x="3265" y="2384"/>
                <a:ext cx="79" cy="76"/>
              </a:xfrm>
              <a:custGeom>
                <a:avLst/>
                <a:gdLst>
                  <a:gd name="T0" fmla="*/ 78 w 79"/>
                  <a:gd name="T1" fmla="*/ 0 h 76"/>
                  <a:gd name="T2" fmla="*/ 3 w 79"/>
                  <a:gd name="T3" fmla="*/ 0 h 76"/>
                  <a:gd name="T4" fmla="*/ 0 w 79"/>
                  <a:gd name="T5" fmla="*/ 76 h 76"/>
                  <a:gd name="T6" fmla="*/ 49 w 79"/>
                  <a:gd name="T7" fmla="*/ 76 h 76"/>
                  <a:gd name="T8" fmla="*/ 79 w 79"/>
                  <a:gd name="T9" fmla="*/ 76 h 76"/>
                  <a:gd name="T10" fmla="*/ 78 w 79"/>
                  <a:gd name="T11" fmla="*/ 0 h 76"/>
                </a:gdLst>
                <a:ahLst/>
                <a:cxnLst>
                  <a:cxn ang="0">
                    <a:pos x="T0" y="T1"/>
                  </a:cxn>
                  <a:cxn ang="0">
                    <a:pos x="T2" y="T3"/>
                  </a:cxn>
                  <a:cxn ang="0">
                    <a:pos x="T4" y="T5"/>
                  </a:cxn>
                  <a:cxn ang="0">
                    <a:pos x="T6" y="T7"/>
                  </a:cxn>
                  <a:cxn ang="0">
                    <a:pos x="T8" y="T9"/>
                  </a:cxn>
                  <a:cxn ang="0">
                    <a:pos x="T10" y="T11"/>
                  </a:cxn>
                </a:cxnLst>
                <a:rect l="0" t="0" r="r" b="b"/>
                <a:pathLst>
                  <a:path w="79" h="76">
                    <a:moveTo>
                      <a:pt x="78" y="0"/>
                    </a:moveTo>
                    <a:lnTo>
                      <a:pt x="3" y="0"/>
                    </a:lnTo>
                    <a:lnTo>
                      <a:pt x="0" y="76"/>
                    </a:lnTo>
                    <a:lnTo>
                      <a:pt x="49" y="76"/>
                    </a:lnTo>
                    <a:lnTo>
                      <a:pt x="79" y="76"/>
                    </a:lnTo>
                    <a:lnTo>
                      <a:pt x="78" y="0"/>
                    </a:lnTo>
                    <a:close/>
                  </a:path>
                </a:pathLst>
              </a:custGeom>
              <a:solidFill>
                <a:srgbClr val="CD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ís1íḋè"/>
              <p:cNvSpPr/>
              <p:nvPr/>
            </p:nvSpPr>
            <p:spPr bwMode="auto">
              <a:xfrm>
                <a:off x="3265" y="2384"/>
                <a:ext cx="79" cy="76"/>
              </a:xfrm>
              <a:custGeom>
                <a:avLst/>
                <a:gdLst>
                  <a:gd name="T0" fmla="*/ 78 w 79"/>
                  <a:gd name="T1" fmla="*/ 0 h 76"/>
                  <a:gd name="T2" fmla="*/ 3 w 79"/>
                  <a:gd name="T3" fmla="*/ 0 h 76"/>
                  <a:gd name="T4" fmla="*/ 0 w 79"/>
                  <a:gd name="T5" fmla="*/ 76 h 76"/>
                  <a:gd name="T6" fmla="*/ 49 w 79"/>
                  <a:gd name="T7" fmla="*/ 76 h 76"/>
                  <a:gd name="T8" fmla="*/ 79 w 79"/>
                  <a:gd name="T9" fmla="*/ 76 h 76"/>
                  <a:gd name="T10" fmla="*/ 78 w 79"/>
                  <a:gd name="T11" fmla="*/ 0 h 76"/>
                </a:gdLst>
                <a:ahLst/>
                <a:cxnLst>
                  <a:cxn ang="0">
                    <a:pos x="T0" y="T1"/>
                  </a:cxn>
                  <a:cxn ang="0">
                    <a:pos x="T2" y="T3"/>
                  </a:cxn>
                  <a:cxn ang="0">
                    <a:pos x="T4" y="T5"/>
                  </a:cxn>
                  <a:cxn ang="0">
                    <a:pos x="T6" y="T7"/>
                  </a:cxn>
                  <a:cxn ang="0">
                    <a:pos x="T8" y="T9"/>
                  </a:cxn>
                  <a:cxn ang="0">
                    <a:pos x="T10" y="T11"/>
                  </a:cxn>
                </a:cxnLst>
                <a:rect l="0" t="0" r="r" b="b"/>
                <a:pathLst>
                  <a:path w="79" h="76">
                    <a:moveTo>
                      <a:pt x="78" y="0"/>
                    </a:moveTo>
                    <a:lnTo>
                      <a:pt x="3" y="0"/>
                    </a:lnTo>
                    <a:lnTo>
                      <a:pt x="0" y="76"/>
                    </a:lnTo>
                    <a:lnTo>
                      <a:pt x="49" y="76"/>
                    </a:lnTo>
                    <a:lnTo>
                      <a:pt x="79" y="76"/>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išḻídê"/>
              <p:cNvSpPr/>
              <p:nvPr/>
            </p:nvSpPr>
            <p:spPr bwMode="auto">
              <a:xfrm>
                <a:off x="3274" y="2158"/>
                <a:ext cx="67" cy="76"/>
              </a:xfrm>
              <a:custGeom>
                <a:avLst/>
                <a:gdLst>
                  <a:gd name="T0" fmla="*/ 66 w 67"/>
                  <a:gd name="T1" fmla="*/ 0 h 76"/>
                  <a:gd name="T2" fmla="*/ 3 w 67"/>
                  <a:gd name="T3" fmla="*/ 0 h 76"/>
                  <a:gd name="T4" fmla="*/ 0 w 67"/>
                  <a:gd name="T5" fmla="*/ 76 h 76"/>
                  <a:gd name="T6" fmla="*/ 67 w 67"/>
                  <a:gd name="T7" fmla="*/ 76 h 76"/>
                  <a:gd name="T8" fmla="*/ 66 w 67"/>
                  <a:gd name="T9" fmla="*/ 0 h 76"/>
                </a:gdLst>
                <a:ahLst/>
                <a:cxnLst>
                  <a:cxn ang="0">
                    <a:pos x="T0" y="T1"/>
                  </a:cxn>
                  <a:cxn ang="0">
                    <a:pos x="T2" y="T3"/>
                  </a:cxn>
                  <a:cxn ang="0">
                    <a:pos x="T4" y="T5"/>
                  </a:cxn>
                  <a:cxn ang="0">
                    <a:pos x="T6" y="T7"/>
                  </a:cxn>
                  <a:cxn ang="0">
                    <a:pos x="T8" y="T9"/>
                  </a:cxn>
                </a:cxnLst>
                <a:rect l="0" t="0" r="r" b="b"/>
                <a:pathLst>
                  <a:path w="67" h="76">
                    <a:moveTo>
                      <a:pt x="66" y="0"/>
                    </a:moveTo>
                    <a:lnTo>
                      <a:pt x="3" y="0"/>
                    </a:lnTo>
                    <a:lnTo>
                      <a:pt x="0" y="76"/>
                    </a:lnTo>
                    <a:lnTo>
                      <a:pt x="67" y="76"/>
                    </a:lnTo>
                    <a:lnTo>
                      <a:pt x="66" y="0"/>
                    </a:lnTo>
                    <a:close/>
                  </a:path>
                </a:pathLst>
              </a:custGeom>
              <a:solidFill>
                <a:srgbClr val="CD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íśļïḓe"/>
              <p:cNvSpPr/>
              <p:nvPr/>
            </p:nvSpPr>
            <p:spPr bwMode="auto">
              <a:xfrm>
                <a:off x="3274" y="2158"/>
                <a:ext cx="67" cy="76"/>
              </a:xfrm>
              <a:custGeom>
                <a:avLst/>
                <a:gdLst>
                  <a:gd name="T0" fmla="*/ 66 w 67"/>
                  <a:gd name="T1" fmla="*/ 0 h 76"/>
                  <a:gd name="T2" fmla="*/ 3 w 67"/>
                  <a:gd name="T3" fmla="*/ 0 h 76"/>
                  <a:gd name="T4" fmla="*/ 0 w 67"/>
                  <a:gd name="T5" fmla="*/ 76 h 76"/>
                  <a:gd name="T6" fmla="*/ 67 w 67"/>
                  <a:gd name="T7" fmla="*/ 76 h 76"/>
                  <a:gd name="T8" fmla="*/ 66 w 67"/>
                  <a:gd name="T9" fmla="*/ 0 h 76"/>
                </a:gdLst>
                <a:ahLst/>
                <a:cxnLst>
                  <a:cxn ang="0">
                    <a:pos x="T0" y="T1"/>
                  </a:cxn>
                  <a:cxn ang="0">
                    <a:pos x="T2" y="T3"/>
                  </a:cxn>
                  <a:cxn ang="0">
                    <a:pos x="T4" y="T5"/>
                  </a:cxn>
                  <a:cxn ang="0">
                    <a:pos x="T6" y="T7"/>
                  </a:cxn>
                  <a:cxn ang="0">
                    <a:pos x="T8" y="T9"/>
                  </a:cxn>
                </a:cxnLst>
                <a:rect l="0" t="0" r="r" b="b"/>
                <a:pathLst>
                  <a:path w="67" h="76">
                    <a:moveTo>
                      <a:pt x="66" y="0"/>
                    </a:moveTo>
                    <a:lnTo>
                      <a:pt x="3" y="0"/>
                    </a:lnTo>
                    <a:lnTo>
                      <a:pt x="0" y="76"/>
                    </a:lnTo>
                    <a:lnTo>
                      <a:pt x="67" y="76"/>
                    </a:lnTo>
                    <a:lnTo>
                      <a:pt x="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i$ḻíḑè"/>
              <p:cNvSpPr/>
              <p:nvPr/>
            </p:nvSpPr>
            <p:spPr bwMode="auto">
              <a:xfrm>
                <a:off x="3283" y="1930"/>
                <a:ext cx="54" cy="77"/>
              </a:xfrm>
              <a:custGeom>
                <a:avLst/>
                <a:gdLst>
                  <a:gd name="T0" fmla="*/ 53 w 54"/>
                  <a:gd name="T1" fmla="*/ 0 h 77"/>
                  <a:gd name="T2" fmla="*/ 3 w 54"/>
                  <a:gd name="T3" fmla="*/ 0 h 77"/>
                  <a:gd name="T4" fmla="*/ 0 w 54"/>
                  <a:gd name="T5" fmla="*/ 77 h 77"/>
                  <a:gd name="T6" fmla="*/ 54 w 54"/>
                  <a:gd name="T7" fmla="*/ 77 h 77"/>
                  <a:gd name="T8" fmla="*/ 53 w 54"/>
                  <a:gd name="T9" fmla="*/ 0 h 77"/>
                </a:gdLst>
                <a:ahLst/>
                <a:cxnLst>
                  <a:cxn ang="0">
                    <a:pos x="T0" y="T1"/>
                  </a:cxn>
                  <a:cxn ang="0">
                    <a:pos x="T2" y="T3"/>
                  </a:cxn>
                  <a:cxn ang="0">
                    <a:pos x="T4" y="T5"/>
                  </a:cxn>
                  <a:cxn ang="0">
                    <a:pos x="T6" y="T7"/>
                  </a:cxn>
                  <a:cxn ang="0">
                    <a:pos x="T8" y="T9"/>
                  </a:cxn>
                </a:cxnLst>
                <a:rect l="0" t="0" r="r" b="b"/>
                <a:pathLst>
                  <a:path w="54" h="77">
                    <a:moveTo>
                      <a:pt x="53" y="0"/>
                    </a:moveTo>
                    <a:lnTo>
                      <a:pt x="3" y="0"/>
                    </a:lnTo>
                    <a:lnTo>
                      <a:pt x="0" y="77"/>
                    </a:lnTo>
                    <a:lnTo>
                      <a:pt x="54" y="77"/>
                    </a:lnTo>
                    <a:lnTo>
                      <a:pt x="53" y="0"/>
                    </a:lnTo>
                    <a:close/>
                  </a:path>
                </a:pathLst>
              </a:custGeom>
              <a:solidFill>
                <a:srgbClr val="CD57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ísľiďê"/>
              <p:cNvSpPr/>
              <p:nvPr/>
            </p:nvSpPr>
            <p:spPr bwMode="auto">
              <a:xfrm>
                <a:off x="3283" y="1930"/>
                <a:ext cx="54" cy="77"/>
              </a:xfrm>
              <a:custGeom>
                <a:avLst/>
                <a:gdLst>
                  <a:gd name="T0" fmla="*/ 53 w 54"/>
                  <a:gd name="T1" fmla="*/ 0 h 77"/>
                  <a:gd name="T2" fmla="*/ 3 w 54"/>
                  <a:gd name="T3" fmla="*/ 0 h 77"/>
                  <a:gd name="T4" fmla="*/ 0 w 54"/>
                  <a:gd name="T5" fmla="*/ 77 h 77"/>
                  <a:gd name="T6" fmla="*/ 54 w 54"/>
                  <a:gd name="T7" fmla="*/ 77 h 77"/>
                  <a:gd name="T8" fmla="*/ 53 w 54"/>
                  <a:gd name="T9" fmla="*/ 0 h 77"/>
                </a:gdLst>
                <a:ahLst/>
                <a:cxnLst>
                  <a:cxn ang="0">
                    <a:pos x="T0" y="T1"/>
                  </a:cxn>
                  <a:cxn ang="0">
                    <a:pos x="T2" y="T3"/>
                  </a:cxn>
                  <a:cxn ang="0">
                    <a:pos x="T4" y="T5"/>
                  </a:cxn>
                  <a:cxn ang="0">
                    <a:pos x="T6" y="T7"/>
                  </a:cxn>
                  <a:cxn ang="0">
                    <a:pos x="T8" y="T9"/>
                  </a:cxn>
                </a:cxnLst>
                <a:rect l="0" t="0" r="r" b="b"/>
                <a:pathLst>
                  <a:path w="54" h="77">
                    <a:moveTo>
                      <a:pt x="53" y="0"/>
                    </a:moveTo>
                    <a:lnTo>
                      <a:pt x="3" y="0"/>
                    </a:lnTo>
                    <a:lnTo>
                      <a:pt x="0" y="77"/>
                    </a:lnTo>
                    <a:lnTo>
                      <a:pt x="54" y="77"/>
                    </a:lnTo>
                    <a:lnTo>
                      <a:pt x="5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ṧlïḑè"/>
              <p:cNvSpPr/>
              <p:nvPr/>
            </p:nvSpPr>
            <p:spPr bwMode="auto">
              <a:xfrm>
                <a:off x="3335" y="1868"/>
                <a:ext cx="108" cy="22"/>
              </a:xfrm>
              <a:custGeom>
                <a:avLst/>
                <a:gdLst>
                  <a:gd name="T0" fmla="*/ 107 w 108"/>
                  <a:gd name="T1" fmla="*/ 0 h 22"/>
                  <a:gd name="T2" fmla="*/ 0 w 108"/>
                  <a:gd name="T3" fmla="*/ 0 h 22"/>
                  <a:gd name="T4" fmla="*/ 0 w 108"/>
                  <a:gd name="T5" fmla="*/ 22 h 22"/>
                  <a:gd name="T6" fmla="*/ 108 w 108"/>
                  <a:gd name="T7" fmla="*/ 22 h 22"/>
                  <a:gd name="T8" fmla="*/ 107 w 108"/>
                  <a:gd name="T9" fmla="*/ 0 h 22"/>
                </a:gdLst>
                <a:ahLst/>
                <a:cxnLst>
                  <a:cxn ang="0">
                    <a:pos x="T0" y="T1"/>
                  </a:cxn>
                  <a:cxn ang="0">
                    <a:pos x="T2" y="T3"/>
                  </a:cxn>
                  <a:cxn ang="0">
                    <a:pos x="T4" y="T5"/>
                  </a:cxn>
                  <a:cxn ang="0">
                    <a:pos x="T6" y="T7"/>
                  </a:cxn>
                  <a:cxn ang="0">
                    <a:pos x="T8" y="T9"/>
                  </a:cxn>
                </a:cxnLst>
                <a:rect l="0" t="0" r="r" b="b"/>
                <a:pathLst>
                  <a:path w="108" h="22">
                    <a:moveTo>
                      <a:pt x="107" y="0"/>
                    </a:moveTo>
                    <a:lnTo>
                      <a:pt x="0" y="0"/>
                    </a:lnTo>
                    <a:lnTo>
                      <a:pt x="0" y="22"/>
                    </a:lnTo>
                    <a:lnTo>
                      <a:pt x="108" y="22"/>
                    </a:lnTo>
                    <a:lnTo>
                      <a:pt x="107" y="0"/>
                    </a:lnTo>
                    <a:close/>
                  </a:path>
                </a:pathLst>
              </a:custGeom>
              <a:solidFill>
                <a:srgbClr val="D5C2B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íṣ1íďe"/>
              <p:cNvSpPr/>
              <p:nvPr/>
            </p:nvSpPr>
            <p:spPr bwMode="auto">
              <a:xfrm>
                <a:off x="3335" y="1868"/>
                <a:ext cx="108" cy="22"/>
              </a:xfrm>
              <a:custGeom>
                <a:avLst/>
                <a:gdLst>
                  <a:gd name="T0" fmla="*/ 107 w 108"/>
                  <a:gd name="T1" fmla="*/ 0 h 22"/>
                  <a:gd name="T2" fmla="*/ 0 w 108"/>
                  <a:gd name="T3" fmla="*/ 0 h 22"/>
                  <a:gd name="T4" fmla="*/ 0 w 108"/>
                  <a:gd name="T5" fmla="*/ 22 h 22"/>
                  <a:gd name="T6" fmla="*/ 108 w 108"/>
                  <a:gd name="T7" fmla="*/ 22 h 22"/>
                  <a:gd name="T8" fmla="*/ 107 w 108"/>
                  <a:gd name="T9" fmla="*/ 0 h 22"/>
                </a:gdLst>
                <a:ahLst/>
                <a:cxnLst>
                  <a:cxn ang="0">
                    <a:pos x="T0" y="T1"/>
                  </a:cxn>
                  <a:cxn ang="0">
                    <a:pos x="T2" y="T3"/>
                  </a:cxn>
                  <a:cxn ang="0">
                    <a:pos x="T4" y="T5"/>
                  </a:cxn>
                  <a:cxn ang="0">
                    <a:pos x="T6" y="T7"/>
                  </a:cxn>
                  <a:cxn ang="0">
                    <a:pos x="T8" y="T9"/>
                  </a:cxn>
                </a:cxnLst>
                <a:rect l="0" t="0" r="r" b="b"/>
                <a:pathLst>
                  <a:path w="108" h="22">
                    <a:moveTo>
                      <a:pt x="107" y="0"/>
                    </a:moveTo>
                    <a:lnTo>
                      <a:pt x="0" y="0"/>
                    </a:lnTo>
                    <a:lnTo>
                      <a:pt x="0" y="22"/>
                    </a:lnTo>
                    <a:lnTo>
                      <a:pt x="108" y="22"/>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iṧ1íḑe"/>
              <p:cNvSpPr/>
              <p:nvPr/>
            </p:nvSpPr>
            <p:spPr bwMode="auto">
              <a:xfrm>
                <a:off x="3270" y="1868"/>
                <a:ext cx="18" cy="22"/>
              </a:xfrm>
              <a:prstGeom prst="rect">
                <a:avLst/>
              </a:prstGeom>
              <a:solidFill>
                <a:srgbClr val="D5C2B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5" name="işḷîḑê"/>
              <p:cNvSpPr/>
              <p:nvPr/>
            </p:nvSpPr>
            <p:spPr bwMode="auto">
              <a:xfrm>
                <a:off x="3270" y="1868"/>
                <a:ext cx="18"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6" name="išļîďe"/>
              <p:cNvSpPr/>
              <p:nvPr/>
            </p:nvSpPr>
            <p:spPr bwMode="auto">
              <a:xfrm>
                <a:off x="3288" y="1868"/>
                <a:ext cx="47" cy="22"/>
              </a:xfrm>
              <a:prstGeom prst="rect">
                <a:avLst/>
              </a:prstGeom>
              <a:solidFill>
                <a:srgbClr val="AB958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7" name="ïsḻiḍe"/>
              <p:cNvSpPr/>
              <p:nvPr/>
            </p:nvSpPr>
            <p:spPr bwMode="auto">
              <a:xfrm>
                <a:off x="3288" y="1868"/>
                <a:ext cx="47"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8" name="îṥļíḓe"/>
              <p:cNvSpPr/>
              <p:nvPr/>
            </p:nvSpPr>
            <p:spPr bwMode="auto">
              <a:xfrm>
                <a:off x="3256" y="1834"/>
                <a:ext cx="201" cy="34"/>
              </a:xfrm>
              <a:prstGeom prst="rect">
                <a:avLst/>
              </a:prstGeom>
              <a:solidFill>
                <a:srgbClr val="F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29" name="iṧlïḍê"/>
              <p:cNvSpPr/>
              <p:nvPr/>
            </p:nvSpPr>
            <p:spPr bwMode="auto">
              <a:xfrm>
                <a:off x="3256" y="1834"/>
                <a:ext cx="201"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0" name="ísļíďê"/>
              <p:cNvSpPr/>
              <p:nvPr/>
            </p:nvSpPr>
            <p:spPr bwMode="auto">
              <a:xfrm>
                <a:off x="3265" y="2491"/>
                <a:ext cx="72" cy="574"/>
              </a:xfrm>
              <a:custGeom>
                <a:avLst/>
                <a:gdLst>
                  <a:gd name="T0" fmla="*/ 22 w 80"/>
                  <a:gd name="T1" fmla="*/ 471 h 638"/>
                  <a:gd name="T2" fmla="*/ 4 w 80"/>
                  <a:gd name="T3" fmla="*/ 471 h 638"/>
                  <a:gd name="T4" fmla="*/ 0 w 80"/>
                  <a:gd name="T5" fmla="*/ 638 h 638"/>
                  <a:gd name="T6" fmla="*/ 2 w 80"/>
                  <a:gd name="T7" fmla="*/ 638 h 638"/>
                  <a:gd name="T8" fmla="*/ 2 w 80"/>
                  <a:gd name="T9" fmla="*/ 638 h 638"/>
                  <a:gd name="T10" fmla="*/ 4 w 80"/>
                  <a:gd name="T11" fmla="*/ 638 h 638"/>
                  <a:gd name="T12" fmla="*/ 14 w 80"/>
                  <a:gd name="T13" fmla="*/ 632 h 638"/>
                  <a:gd name="T14" fmla="*/ 17 w 80"/>
                  <a:gd name="T15" fmla="*/ 623 h 638"/>
                  <a:gd name="T16" fmla="*/ 22 w 80"/>
                  <a:gd name="T17" fmla="*/ 471 h 638"/>
                  <a:gd name="T18" fmla="*/ 80 w 80"/>
                  <a:gd name="T19" fmla="*/ 218 h 638"/>
                  <a:gd name="T20" fmla="*/ 63 w 80"/>
                  <a:gd name="T21" fmla="*/ 218 h 638"/>
                  <a:gd name="T22" fmla="*/ 63 w 80"/>
                  <a:gd name="T23" fmla="*/ 255 h 638"/>
                  <a:gd name="T24" fmla="*/ 54 w 80"/>
                  <a:gd name="T25" fmla="*/ 268 h 638"/>
                  <a:gd name="T26" fmla="*/ 9 w 80"/>
                  <a:gd name="T27" fmla="*/ 290 h 638"/>
                  <a:gd name="T28" fmla="*/ 6 w 80"/>
                  <a:gd name="T29" fmla="*/ 386 h 638"/>
                  <a:gd name="T30" fmla="*/ 24 w 80"/>
                  <a:gd name="T31" fmla="*/ 386 h 638"/>
                  <a:gd name="T32" fmla="*/ 26 w 80"/>
                  <a:gd name="T33" fmla="*/ 301 h 638"/>
                  <a:gd name="T34" fmla="*/ 71 w 80"/>
                  <a:gd name="T35" fmla="*/ 280 h 638"/>
                  <a:gd name="T36" fmla="*/ 80 w 80"/>
                  <a:gd name="T37" fmla="*/ 266 h 638"/>
                  <a:gd name="T38" fmla="*/ 80 w 80"/>
                  <a:gd name="T39" fmla="*/ 218 h 638"/>
                  <a:gd name="T40" fmla="*/ 76 w 80"/>
                  <a:gd name="T41" fmla="*/ 0 h 638"/>
                  <a:gd name="T42" fmla="*/ 63 w 80"/>
                  <a:gd name="T43" fmla="*/ 0 h 638"/>
                  <a:gd name="T44" fmla="*/ 63 w 80"/>
                  <a:gd name="T45" fmla="*/ 134 h 638"/>
                  <a:gd name="T46" fmla="*/ 80 w 80"/>
                  <a:gd name="T47" fmla="*/ 134 h 638"/>
                  <a:gd name="T48" fmla="*/ 80 w 80"/>
                  <a:gd name="T49" fmla="*/ 10 h 638"/>
                  <a:gd name="T50" fmla="*/ 76 w 80"/>
                  <a:gd name="T51"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638">
                    <a:moveTo>
                      <a:pt x="22" y="471"/>
                    </a:moveTo>
                    <a:cubicBezTo>
                      <a:pt x="4" y="471"/>
                      <a:pt x="4" y="471"/>
                      <a:pt x="4" y="471"/>
                    </a:cubicBezTo>
                    <a:cubicBezTo>
                      <a:pt x="0" y="638"/>
                      <a:pt x="0" y="638"/>
                      <a:pt x="0" y="638"/>
                    </a:cubicBezTo>
                    <a:cubicBezTo>
                      <a:pt x="0" y="638"/>
                      <a:pt x="1" y="638"/>
                      <a:pt x="2" y="638"/>
                    </a:cubicBezTo>
                    <a:cubicBezTo>
                      <a:pt x="2" y="638"/>
                      <a:pt x="2" y="638"/>
                      <a:pt x="2" y="638"/>
                    </a:cubicBezTo>
                    <a:cubicBezTo>
                      <a:pt x="3" y="638"/>
                      <a:pt x="4" y="638"/>
                      <a:pt x="4" y="638"/>
                    </a:cubicBezTo>
                    <a:cubicBezTo>
                      <a:pt x="14" y="632"/>
                      <a:pt x="14" y="632"/>
                      <a:pt x="14" y="632"/>
                    </a:cubicBezTo>
                    <a:cubicBezTo>
                      <a:pt x="16" y="630"/>
                      <a:pt x="17" y="627"/>
                      <a:pt x="17" y="623"/>
                    </a:cubicBezTo>
                    <a:cubicBezTo>
                      <a:pt x="22" y="471"/>
                      <a:pt x="22" y="471"/>
                      <a:pt x="22" y="471"/>
                    </a:cubicBezTo>
                    <a:moveTo>
                      <a:pt x="80" y="218"/>
                    </a:moveTo>
                    <a:cubicBezTo>
                      <a:pt x="63" y="218"/>
                      <a:pt x="63" y="218"/>
                      <a:pt x="63" y="218"/>
                    </a:cubicBezTo>
                    <a:cubicBezTo>
                      <a:pt x="63" y="255"/>
                      <a:pt x="63" y="255"/>
                      <a:pt x="63" y="255"/>
                    </a:cubicBezTo>
                    <a:cubicBezTo>
                      <a:pt x="63" y="261"/>
                      <a:pt x="59" y="266"/>
                      <a:pt x="54" y="268"/>
                    </a:cubicBezTo>
                    <a:cubicBezTo>
                      <a:pt x="9" y="290"/>
                      <a:pt x="9" y="290"/>
                      <a:pt x="9" y="290"/>
                    </a:cubicBezTo>
                    <a:cubicBezTo>
                      <a:pt x="6" y="386"/>
                      <a:pt x="6" y="386"/>
                      <a:pt x="6" y="386"/>
                    </a:cubicBezTo>
                    <a:cubicBezTo>
                      <a:pt x="24" y="386"/>
                      <a:pt x="24" y="386"/>
                      <a:pt x="24" y="386"/>
                    </a:cubicBezTo>
                    <a:cubicBezTo>
                      <a:pt x="26" y="301"/>
                      <a:pt x="26" y="301"/>
                      <a:pt x="26" y="301"/>
                    </a:cubicBezTo>
                    <a:cubicBezTo>
                      <a:pt x="71" y="280"/>
                      <a:pt x="71" y="280"/>
                      <a:pt x="71" y="280"/>
                    </a:cubicBezTo>
                    <a:cubicBezTo>
                      <a:pt x="77" y="277"/>
                      <a:pt x="80" y="272"/>
                      <a:pt x="80" y="266"/>
                    </a:cubicBezTo>
                    <a:cubicBezTo>
                      <a:pt x="80" y="218"/>
                      <a:pt x="80" y="218"/>
                      <a:pt x="80" y="218"/>
                    </a:cubicBezTo>
                    <a:moveTo>
                      <a:pt x="76" y="0"/>
                    </a:moveTo>
                    <a:cubicBezTo>
                      <a:pt x="63" y="0"/>
                      <a:pt x="63" y="0"/>
                      <a:pt x="63" y="0"/>
                    </a:cubicBezTo>
                    <a:cubicBezTo>
                      <a:pt x="63" y="134"/>
                      <a:pt x="63" y="134"/>
                      <a:pt x="63" y="134"/>
                    </a:cubicBezTo>
                    <a:cubicBezTo>
                      <a:pt x="80" y="134"/>
                      <a:pt x="80" y="134"/>
                      <a:pt x="80" y="134"/>
                    </a:cubicBezTo>
                    <a:cubicBezTo>
                      <a:pt x="80" y="10"/>
                      <a:pt x="80" y="10"/>
                      <a:pt x="80" y="10"/>
                    </a:cubicBezTo>
                    <a:cubicBezTo>
                      <a:pt x="80" y="6"/>
                      <a:pt x="79" y="3"/>
                      <a:pt x="76" y="0"/>
                    </a:cubicBezTo>
                  </a:path>
                </a:pathLst>
              </a:custGeom>
              <a:solidFill>
                <a:srgbClr val="947F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iṩlíḑê"/>
              <p:cNvSpPr/>
              <p:nvPr/>
            </p:nvSpPr>
            <p:spPr bwMode="auto">
              <a:xfrm>
                <a:off x="3269" y="2838"/>
                <a:ext cx="18" cy="77"/>
              </a:xfrm>
              <a:custGeom>
                <a:avLst/>
                <a:gdLst>
                  <a:gd name="T0" fmla="*/ 18 w 18"/>
                  <a:gd name="T1" fmla="*/ 0 h 77"/>
                  <a:gd name="T2" fmla="*/ 1 w 18"/>
                  <a:gd name="T3" fmla="*/ 0 h 77"/>
                  <a:gd name="T4" fmla="*/ 0 w 18"/>
                  <a:gd name="T5" fmla="*/ 77 h 77"/>
                  <a:gd name="T6" fmla="*/ 16 w 18"/>
                  <a:gd name="T7" fmla="*/ 77 h 77"/>
                  <a:gd name="T8" fmla="*/ 18 w 18"/>
                  <a:gd name="T9" fmla="*/ 0 h 77"/>
                </a:gdLst>
                <a:ahLst/>
                <a:cxnLst>
                  <a:cxn ang="0">
                    <a:pos x="T0" y="T1"/>
                  </a:cxn>
                  <a:cxn ang="0">
                    <a:pos x="T2" y="T3"/>
                  </a:cxn>
                  <a:cxn ang="0">
                    <a:pos x="T4" y="T5"/>
                  </a:cxn>
                  <a:cxn ang="0">
                    <a:pos x="T6" y="T7"/>
                  </a:cxn>
                  <a:cxn ang="0">
                    <a:pos x="T8" y="T9"/>
                  </a:cxn>
                </a:cxnLst>
                <a:rect l="0" t="0" r="r" b="b"/>
                <a:pathLst>
                  <a:path w="18" h="77">
                    <a:moveTo>
                      <a:pt x="18" y="0"/>
                    </a:moveTo>
                    <a:lnTo>
                      <a:pt x="1" y="0"/>
                    </a:lnTo>
                    <a:lnTo>
                      <a:pt x="0" y="77"/>
                    </a:lnTo>
                    <a:lnTo>
                      <a:pt x="16" y="77"/>
                    </a:lnTo>
                    <a:lnTo>
                      <a:pt x="18" y="0"/>
                    </a:lnTo>
                    <a:close/>
                  </a:path>
                </a:pathLst>
              </a:custGeom>
              <a:solidFill>
                <a:srgbClr val="993B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ṥḷïḑê"/>
              <p:cNvSpPr/>
              <p:nvPr/>
            </p:nvSpPr>
            <p:spPr bwMode="auto">
              <a:xfrm>
                <a:off x="3269" y="2838"/>
                <a:ext cx="18" cy="77"/>
              </a:xfrm>
              <a:custGeom>
                <a:avLst/>
                <a:gdLst>
                  <a:gd name="T0" fmla="*/ 18 w 18"/>
                  <a:gd name="T1" fmla="*/ 0 h 77"/>
                  <a:gd name="T2" fmla="*/ 1 w 18"/>
                  <a:gd name="T3" fmla="*/ 0 h 77"/>
                  <a:gd name="T4" fmla="*/ 0 w 18"/>
                  <a:gd name="T5" fmla="*/ 77 h 77"/>
                  <a:gd name="T6" fmla="*/ 16 w 18"/>
                  <a:gd name="T7" fmla="*/ 77 h 77"/>
                  <a:gd name="T8" fmla="*/ 18 w 18"/>
                  <a:gd name="T9" fmla="*/ 0 h 77"/>
                </a:gdLst>
                <a:ahLst/>
                <a:cxnLst>
                  <a:cxn ang="0">
                    <a:pos x="T0" y="T1"/>
                  </a:cxn>
                  <a:cxn ang="0">
                    <a:pos x="T2" y="T3"/>
                  </a:cxn>
                  <a:cxn ang="0">
                    <a:pos x="T4" y="T5"/>
                  </a:cxn>
                  <a:cxn ang="0">
                    <a:pos x="T6" y="T7"/>
                  </a:cxn>
                  <a:cxn ang="0">
                    <a:pos x="T8" y="T9"/>
                  </a:cxn>
                </a:cxnLst>
                <a:rect l="0" t="0" r="r" b="b"/>
                <a:pathLst>
                  <a:path w="18" h="77">
                    <a:moveTo>
                      <a:pt x="18" y="0"/>
                    </a:moveTo>
                    <a:lnTo>
                      <a:pt x="1" y="0"/>
                    </a:lnTo>
                    <a:lnTo>
                      <a:pt x="0" y="77"/>
                    </a:lnTo>
                    <a:lnTo>
                      <a:pt x="16" y="77"/>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išľïḑe"/>
              <p:cNvSpPr/>
              <p:nvPr/>
            </p:nvSpPr>
            <p:spPr bwMode="auto">
              <a:xfrm>
                <a:off x="3322" y="2612"/>
                <a:ext cx="15" cy="75"/>
              </a:xfrm>
              <a:prstGeom prst="rect">
                <a:avLst/>
              </a:prstGeom>
              <a:solidFill>
                <a:srgbClr val="993B3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4" name="íŝlîḍê"/>
              <p:cNvSpPr/>
              <p:nvPr/>
            </p:nvSpPr>
            <p:spPr bwMode="auto">
              <a:xfrm>
                <a:off x="3322" y="2612"/>
                <a:ext cx="15"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35" name="îśľïḍé"/>
              <p:cNvSpPr/>
              <p:nvPr/>
            </p:nvSpPr>
            <p:spPr bwMode="auto">
              <a:xfrm>
                <a:off x="3235" y="2477"/>
                <a:ext cx="87" cy="675"/>
              </a:xfrm>
              <a:custGeom>
                <a:avLst/>
                <a:gdLst>
                  <a:gd name="T0" fmla="*/ 31 w 96"/>
                  <a:gd name="T1" fmla="*/ 736 h 751"/>
                  <a:gd name="T2" fmla="*/ 42 w 96"/>
                  <a:gd name="T3" fmla="*/ 306 h 751"/>
                  <a:gd name="T4" fmla="*/ 87 w 96"/>
                  <a:gd name="T5" fmla="*/ 284 h 751"/>
                  <a:gd name="T6" fmla="*/ 96 w 96"/>
                  <a:gd name="T7" fmla="*/ 271 h 751"/>
                  <a:gd name="T8" fmla="*/ 96 w 96"/>
                  <a:gd name="T9" fmla="*/ 15 h 751"/>
                  <a:gd name="T10" fmla="*/ 80 w 96"/>
                  <a:gd name="T11" fmla="*/ 0 h 751"/>
                  <a:gd name="T12" fmla="*/ 65 w 96"/>
                  <a:gd name="T13" fmla="*/ 15 h 751"/>
                  <a:gd name="T14" fmla="*/ 66 w 96"/>
                  <a:gd name="T15" fmla="*/ 261 h 751"/>
                  <a:gd name="T16" fmla="*/ 21 w 96"/>
                  <a:gd name="T17" fmla="*/ 282 h 751"/>
                  <a:gd name="T18" fmla="*/ 12 w 96"/>
                  <a:gd name="T19" fmla="*/ 296 h 751"/>
                  <a:gd name="T20" fmla="*/ 0 w 96"/>
                  <a:gd name="T21" fmla="*/ 735 h 751"/>
                  <a:gd name="T22" fmla="*/ 15 w 96"/>
                  <a:gd name="T23" fmla="*/ 750 h 751"/>
                  <a:gd name="T24" fmla="*/ 31 w 96"/>
                  <a:gd name="T25" fmla="*/ 736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751">
                    <a:moveTo>
                      <a:pt x="31" y="736"/>
                    </a:moveTo>
                    <a:cubicBezTo>
                      <a:pt x="42" y="306"/>
                      <a:pt x="42" y="306"/>
                      <a:pt x="42" y="306"/>
                    </a:cubicBezTo>
                    <a:cubicBezTo>
                      <a:pt x="87" y="284"/>
                      <a:pt x="87" y="284"/>
                      <a:pt x="87" y="284"/>
                    </a:cubicBezTo>
                    <a:cubicBezTo>
                      <a:pt x="92" y="282"/>
                      <a:pt x="96" y="277"/>
                      <a:pt x="96" y="271"/>
                    </a:cubicBezTo>
                    <a:cubicBezTo>
                      <a:pt x="96" y="15"/>
                      <a:pt x="96" y="15"/>
                      <a:pt x="96" y="15"/>
                    </a:cubicBezTo>
                    <a:cubicBezTo>
                      <a:pt x="96" y="6"/>
                      <a:pt x="89" y="0"/>
                      <a:pt x="80" y="0"/>
                    </a:cubicBezTo>
                    <a:cubicBezTo>
                      <a:pt x="72" y="0"/>
                      <a:pt x="65" y="6"/>
                      <a:pt x="65" y="15"/>
                    </a:cubicBezTo>
                    <a:cubicBezTo>
                      <a:pt x="66" y="261"/>
                      <a:pt x="66" y="261"/>
                      <a:pt x="66" y="261"/>
                    </a:cubicBezTo>
                    <a:cubicBezTo>
                      <a:pt x="21" y="282"/>
                      <a:pt x="21" y="282"/>
                      <a:pt x="21" y="282"/>
                    </a:cubicBezTo>
                    <a:cubicBezTo>
                      <a:pt x="16" y="285"/>
                      <a:pt x="12" y="290"/>
                      <a:pt x="12" y="296"/>
                    </a:cubicBezTo>
                    <a:cubicBezTo>
                      <a:pt x="0" y="735"/>
                      <a:pt x="0" y="735"/>
                      <a:pt x="0" y="735"/>
                    </a:cubicBezTo>
                    <a:cubicBezTo>
                      <a:pt x="0" y="743"/>
                      <a:pt x="7" y="750"/>
                      <a:pt x="15" y="750"/>
                    </a:cubicBezTo>
                    <a:cubicBezTo>
                      <a:pt x="23" y="751"/>
                      <a:pt x="30" y="744"/>
                      <a:pt x="31" y="736"/>
                    </a:cubicBezTo>
                  </a:path>
                </a:pathLst>
              </a:custGeom>
              <a:solidFill>
                <a:srgbClr val="AB92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îṩlïḋê"/>
              <p:cNvSpPr/>
              <p:nvPr/>
            </p:nvSpPr>
            <p:spPr bwMode="auto">
              <a:xfrm flipV="1">
                <a:off x="2818" y="3496"/>
                <a:ext cx="0" cy="395"/>
              </a:xfrm>
              <a:prstGeom prst="line">
                <a:avLst/>
              </a:prstGeom>
              <a:noFill/>
              <a:ln w="34925" cap="flat">
                <a:solidFill>
                  <a:srgbClr val="4C424C"/>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8" name="iṩḻïḑe"/>
              <p:cNvSpPr/>
              <p:nvPr/>
            </p:nvSpPr>
            <p:spPr bwMode="auto">
              <a:xfrm>
                <a:off x="2808" y="3651"/>
                <a:ext cx="297" cy="1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 name="íślíḓé"/>
              <p:cNvSpPr/>
              <p:nvPr/>
            </p:nvSpPr>
            <p:spPr bwMode="auto">
              <a:xfrm>
                <a:off x="2808" y="3413"/>
                <a:ext cx="297" cy="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 name="íṩļîďe"/>
              <p:cNvSpPr/>
              <p:nvPr/>
            </p:nvSpPr>
            <p:spPr bwMode="auto">
              <a:xfrm>
                <a:off x="2808" y="3536"/>
                <a:ext cx="260" cy="63"/>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 name="ïś1íḑè"/>
              <p:cNvSpPr/>
              <p:nvPr/>
            </p:nvSpPr>
            <p:spPr bwMode="auto">
              <a:xfrm>
                <a:off x="2808" y="3773"/>
                <a:ext cx="260" cy="63"/>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 name="íš1iḍe"/>
              <p:cNvSpPr/>
              <p:nvPr/>
            </p:nvSpPr>
            <p:spPr bwMode="auto">
              <a:xfrm>
                <a:off x="2761" y="3651"/>
                <a:ext cx="93" cy="185"/>
              </a:xfrm>
              <a:prstGeom prst="ellipse">
                <a:avLst/>
              </a:prstGeom>
              <a:solidFill>
                <a:srgbClr val="BDB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îsḷíḓe"/>
              <p:cNvSpPr/>
              <p:nvPr/>
            </p:nvSpPr>
            <p:spPr bwMode="auto">
              <a:xfrm>
                <a:off x="2848" y="3651"/>
                <a:ext cx="158" cy="184"/>
              </a:xfrm>
              <a:custGeom>
                <a:avLst/>
                <a:gdLst>
                  <a:gd name="T0" fmla="*/ 0 w 176"/>
                  <a:gd name="T1" fmla="*/ 0 h 205"/>
                  <a:gd name="T2" fmla="*/ 52 w 176"/>
                  <a:gd name="T3" fmla="*/ 103 h 205"/>
                  <a:gd name="T4" fmla="*/ 0 w 176"/>
                  <a:gd name="T5" fmla="*/ 205 h 205"/>
                  <a:gd name="T6" fmla="*/ 176 w 176"/>
                  <a:gd name="T7" fmla="*/ 205 h 205"/>
                  <a:gd name="T8" fmla="*/ 176 w 176"/>
                  <a:gd name="T9" fmla="*/ 0 h 205"/>
                  <a:gd name="T10" fmla="*/ 0 w 176"/>
                  <a:gd name="T11" fmla="*/ 0 h 205"/>
                </a:gdLst>
                <a:ahLst/>
                <a:cxnLst>
                  <a:cxn ang="0">
                    <a:pos x="T0" y="T1"/>
                  </a:cxn>
                  <a:cxn ang="0">
                    <a:pos x="T2" y="T3"/>
                  </a:cxn>
                  <a:cxn ang="0">
                    <a:pos x="T4" y="T5"/>
                  </a:cxn>
                  <a:cxn ang="0">
                    <a:pos x="T6" y="T7"/>
                  </a:cxn>
                  <a:cxn ang="0">
                    <a:pos x="T8" y="T9"/>
                  </a:cxn>
                  <a:cxn ang="0">
                    <a:pos x="T10" y="T11"/>
                  </a:cxn>
                </a:cxnLst>
                <a:rect l="0" t="0" r="r" b="b"/>
                <a:pathLst>
                  <a:path w="176" h="205">
                    <a:moveTo>
                      <a:pt x="0" y="0"/>
                    </a:moveTo>
                    <a:cubicBezTo>
                      <a:pt x="29" y="0"/>
                      <a:pt x="52" y="46"/>
                      <a:pt x="52" y="103"/>
                    </a:cubicBezTo>
                    <a:cubicBezTo>
                      <a:pt x="52" y="159"/>
                      <a:pt x="29" y="205"/>
                      <a:pt x="0" y="205"/>
                    </a:cubicBezTo>
                    <a:cubicBezTo>
                      <a:pt x="176" y="205"/>
                      <a:pt x="176" y="205"/>
                      <a:pt x="176" y="205"/>
                    </a:cubicBezTo>
                    <a:cubicBezTo>
                      <a:pt x="176" y="0"/>
                      <a:pt x="176" y="0"/>
                      <a:pt x="176" y="0"/>
                    </a:cubicBezTo>
                    <a:lnTo>
                      <a:pt x="0" y="0"/>
                    </a:lnTo>
                    <a:close/>
                  </a:path>
                </a:pathLst>
              </a:custGeom>
              <a:solidFill>
                <a:srgbClr val="A59A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 name="iṥ1iḍe"/>
              <p:cNvSpPr/>
              <p:nvPr/>
            </p:nvSpPr>
            <p:spPr bwMode="auto">
              <a:xfrm>
                <a:off x="2761" y="3413"/>
                <a:ext cx="93" cy="186"/>
              </a:xfrm>
              <a:prstGeom prst="ellipse">
                <a:avLst/>
              </a:prstGeom>
              <a:solidFill>
                <a:srgbClr val="BDB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 name="îśļïḍe"/>
              <p:cNvSpPr/>
              <p:nvPr/>
            </p:nvSpPr>
            <p:spPr bwMode="auto">
              <a:xfrm flipV="1">
                <a:off x="3023" y="3578"/>
                <a:ext cx="0" cy="313"/>
              </a:xfrm>
              <a:prstGeom prst="line">
                <a:avLst/>
              </a:prstGeom>
              <a:noFill/>
              <a:ln w="34925" cap="flat">
                <a:solidFill>
                  <a:srgbClr val="635662"/>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27" name="iSľïḋê"/>
              <p:cNvSpPr/>
              <p:nvPr/>
            </p:nvSpPr>
            <p:spPr bwMode="auto">
              <a:xfrm>
                <a:off x="2774" y="3845"/>
                <a:ext cx="216" cy="25"/>
              </a:xfrm>
              <a:prstGeom prst="rect">
                <a:avLst/>
              </a:prstGeom>
              <a:solidFill>
                <a:srgbClr val="4C42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6" name="ïŝḷîḑê"/>
              <p:cNvSpPr/>
              <p:nvPr/>
            </p:nvSpPr>
            <p:spPr bwMode="auto">
              <a:xfrm>
                <a:off x="2980" y="3845"/>
                <a:ext cx="138" cy="25"/>
              </a:xfrm>
              <a:prstGeom prst="rect">
                <a:avLst/>
              </a:prstGeom>
              <a:solidFill>
                <a:srgbClr val="6D60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7" name="i$ḻïḓé"/>
              <p:cNvSpPr/>
              <p:nvPr/>
            </p:nvSpPr>
            <p:spPr bwMode="auto">
              <a:xfrm>
                <a:off x="2774" y="3607"/>
                <a:ext cx="216" cy="25"/>
              </a:xfrm>
              <a:prstGeom prst="rect">
                <a:avLst/>
              </a:prstGeom>
              <a:solidFill>
                <a:srgbClr val="4C424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48" name="ïşļíḍè"/>
              <p:cNvSpPr/>
              <p:nvPr/>
            </p:nvSpPr>
            <p:spPr bwMode="auto">
              <a:xfrm>
                <a:off x="2851" y="3458"/>
                <a:ext cx="158" cy="141"/>
              </a:xfrm>
              <a:custGeom>
                <a:avLst/>
                <a:gdLst>
                  <a:gd name="T0" fmla="*/ 176 w 176"/>
                  <a:gd name="T1" fmla="*/ 0 h 156"/>
                  <a:gd name="T2" fmla="*/ 176 w 176"/>
                  <a:gd name="T3" fmla="*/ 156 h 156"/>
                  <a:gd name="T4" fmla="*/ 0 w 176"/>
                  <a:gd name="T5" fmla="*/ 156 h 156"/>
                  <a:gd name="T6" fmla="*/ 51 w 176"/>
                  <a:gd name="T7" fmla="*/ 53 h 156"/>
                  <a:gd name="T8" fmla="*/ 44 w 176"/>
                  <a:gd name="T9" fmla="*/ 0 h 156"/>
                  <a:gd name="T10" fmla="*/ 176 w 176"/>
                  <a:gd name="T11" fmla="*/ 0 h 156"/>
                </a:gdLst>
                <a:ahLst/>
                <a:cxnLst>
                  <a:cxn ang="0">
                    <a:pos x="T0" y="T1"/>
                  </a:cxn>
                  <a:cxn ang="0">
                    <a:pos x="T2" y="T3"/>
                  </a:cxn>
                  <a:cxn ang="0">
                    <a:pos x="T4" y="T5"/>
                  </a:cxn>
                  <a:cxn ang="0">
                    <a:pos x="T6" y="T7"/>
                  </a:cxn>
                  <a:cxn ang="0">
                    <a:pos x="T8" y="T9"/>
                  </a:cxn>
                  <a:cxn ang="0">
                    <a:pos x="T10" y="T11"/>
                  </a:cxn>
                </a:cxnLst>
                <a:rect l="0" t="0" r="r" b="b"/>
                <a:pathLst>
                  <a:path w="176" h="156">
                    <a:moveTo>
                      <a:pt x="176" y="0"/>
                    </a:moveTo>
                    <a:cubicBezTo>
                      <a:pt x="176" y="156"/>
                      <a:pt x="176" y="156"/>
                      <a:pt x="176" y="156"/>
                    </a:cubicBezTo>
                    <a:cubicBezTo>
                      <a:pt x="0" y="156"/>
                      <a:pt x="0" y="156"/>
                      <a:pt x="0" y="156"/>
                    </a:cubicBezTo>
                    <a:cubicBezTo>
                      <a:pt x="28" y="156"/>
                      <a:pt x="51" y="110"/>
                      <a:pt x="51" y="53"/>
                    </a:cubicBezTo>
                    <a:cubicBezTo>
                      <a:pt x="51" y="34"/>
                      <a:pt x="49" y="16"/>
                      <a:pt x="44" y="0"/>
                    </a:cubicBezTo>
                    <a:lnTo>
                      <a:pt x="176" y="0"/>
                    </a:lnTo>
                    <a:close/>
                  </a:path>
                </a:pathLst>
              </a:custGeom>
              <a:solidFill>
                <a:srgbClr val="A59A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iŝḻïḑè"/>
              <p:cNvSpPr/>
              <p:nvPr/>
            </p:nvSpPr>
            <p:spPr bwMode="auto">
              <a:xfrm>
                <a:off x="2980" y="3599"/>
                <a:ext cx="138" cy="33"/>
              </a:xfrm>
              <a:prstGeom prst="rect">
                <a:avLst/>
              </a:prstGeom>
              <a:solidFill>
                <a:srgbClr val="6D606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0" name="ïśľiďè"/>
              <p:cNvSpPr/>
              <p:nvPr/>
            </p:nvSpPr>
            <p:spPr bwMode="auto">
              <a:xfrm>
                <a:off x="2952" y="3651"/>
                <a:ext cx="297" cy="1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1" name="îṣḻïḑe"/>
              <p:cNvSpPr/>
              <p:nvPr/>
            </p:nvSpPr>
            <p:spPr bwMode="auto">
              <a:xfrm>
                <a:off x="2952" y="3413"/>
                <a:ext cx="297" cy="1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2" name="íṩḻíďe"/>
              <p:cNvSpPr/>
              <p:nvPr/>
            </p:nvSpPr>
            <p:spPr bwMode="auto">
              <a:xfrm>
                <a:off x="2952" y="3536"/>
                <a:ext cx="261" cy="63"/>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3" name="iŝļïdè"/>
              <p:cNvSpPr/>
              <p:nvPr/>
            </p:nvSpPr>
            <p:spPr bwMode="auto">
              <a:xfrm>
                <a:off x="2952" y="3773"/>
                <a:ext cx="261" cy="63"/>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54" name="íšļiďè"/>
              <p:cNvSpPr/>
              <p:nvPr/>
            </p:nvSpPr>
            <p:spPr bwMode="auto">
              <a:xfrm>
                <a:off x="2906" y="3651"/>
                <a:ext cx="92" cy="185"/>
              </a:xfrm>
              <a:prstGeom prst="ellipse">
                <a:avLst/>
              </a:prstGeom>
              <a:solidFill>
                <a:srgbClr val="BDB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iṧ1îďè"/>
              <p:cNvSpPr/>
              <p:nvPr/>
            </p:nvSpPr>
            <p:spPr bwMode="auto">
              <a:xfrm>
                <a:off x="2906" y="3413"/>
                <a:ext cx="92" cy="186"/>
              </a:xfrm>
              <a:prstGeom prst="ellipse">
                <a:avLst/>
              </a:prstGeom>
              <a:solidFill>
                <a:srgbClr val="BDB3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şľîḋe"/>
              <p:cNvSpPr/>
              <p:nvPr/>
            </p:nvSpPr>
            <p:spPr bwMode="auto">
              <a:xfrm>
                <a:off x="2977" y="3651"/>
                <a:ext cx="159" cy="184"/>
              </a:xfrm>
              <a:custGeom>
                <a:avLst/>
                <a:gdLst>
                  <a:gd name="T0" fmla="*/ 0 w 176"/>
                  <a:gd name="T1" fmla="*/ 0 h 205"/>
                  <a:gd name="T2" fmla="*/ 51 w 176"/>
                  <a:gd name="T3" fmla="*/ 103 h 205"/>
                  <a:gd name="T4" fmla="*/ 0 w 176"/>
                  <a:gd name="T5" fmla="*/ 205 h 205"/>
                  <a:gd name="T6" fmla="*/ 176 w 176"/>
                  <a:gd name="T7" fmla="*/ 205 h 205"/>
                  <a:gd name="T8" fmla="*/ 176 w 176"/>
                  <a:gd name="T9" fmla="*/ 0 h 205"/>
                  <a:gd name="T10" fmla="*/ 0 w 176"/>
                  <a:gd name="T11" fmla="*/ 0 h 205"/>
                </a:gdLst>
                <a:ahLst/>
                <a:cxnLst>
                  <a:cxn ang="0">
                    <a:pos x="T0" y="T1"/>
                  </a:cxn>
                  <a:cxn ang="0">
                    <a:pos x="T2" y="T3"/>
                  </a:cxn>
                  <a:cxn ang="0">
                    <a:pos x="T4" y="T5"/>
                  </a:cxn>
                  <a:cxn ang="0">
                    <a:pos x="T6" y="T7"/>
                  </a:cxn>
                  <a:cxn ang="0">
                    <a:pos x="T8" y="T9"/>
                  </a:cxn>
                  <a:cxn ang="0">
                    <a:pos x="T10" y="T11"/>
                  </a:cxn>
                </a:cxnLst>
                <a:rect l="0" t="0" r="r" b="b"/>
                <a:pathLst>
                  <a:path w="176" h="205">
                    <a:moveTo>
                      <a:pt x="0" y="0"/>
                    </a:moveTo>
                    <a:cubicBezTo>
                      <a:pt x="28" y="0"/>
                      <a:pt x="51" y="46"/>
                      <a:pt x="51" y="103"/>
                    </a:cubicBezTo>
                    <a:cubicBezTo>
                      <a:pt x="51" y="159"/>
                      <a:pt x="28" y="205"/>
                      <a:pt x="0" y="205"/>
                    </a:cubicBezTo>
                    <a:cubicBezTo>
                      <a:pt x="176" y="205"/>
                      <a:pt x="176" y="205"/>
                      <a:pt x="176" y="205"/>
                    </a:cubicBezTo>
                    <a:cubicBezTo>
                      <a:pt x="176" y="0"/>
                      <a:pt x="176" y="0"/>
                      <a:pt x="176" y="0"/>
                    </a:cubicBezTo>
                    <a:lnTo>
                      <a:pt x="0" y="0"/>
                    </a:lnTo>
                    <a:close/>
                  </a:path>
                </a:pathLst>
              </a:custGeom>
              <a:solidFill>
                <a:srgbClr val="A59A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îSlîďê"/>
              <p:cNvSpPr/>
              <p:nvPr/>
            </p:nvSpPr>
            <p:spPr bwMode="auto">
              <a:xfrm>
                <a:off x="3003" y="3413"/>
                <a:ext cx="158" cy="186"/>
              </a:xfrm>
              <a:custGeom>
                <a:avLst/>
                <a:gdLst>
                  <a:gd name="T0" fmla="*/ 0 w 176"/>
                  <a:gd name="T1" fmla="*/ 0 h 206"/>
                  <a:gd name="T2" fmla="*/ 51 w 176"/>
                  <a:gd name="T3" fmla="*/ 103 h 206"/>
                  <a:gd name="T4" fmla="*/ 0 w 176"/>
                  <a:gd name="T5" fmla="*/ 206 h 206"/>
                  <a:gd name="T6" fmla="*/ 176 w 176"/>
                  <a:gd name="T7" fmla="*/ 206 h 206"/>
                  <a:gd name="T8" fmla="*/ 176 w 176"/>
                  <a:gd name="T9" fmla="*/ 0 h 206"/>
                  <a:gd name="T10" fmla="*/ 0 w 176"/>
                  <a:gd name="T11" fmla="*/ 0 h 206"/>
                </a:gdLst>
                <a:ahLst/>
                <a:cxnLst>
                  <a:cxn ang="0">
                    <a:pos x="T0" y="T1"/>
                  </a:cxn>
                  <a:cxn ang="0">
                    <a:pos x="T2" y="T3"/>
                  </a:cxn>
                  <a:cxn ang="0">
                    <a:pos x="T4" y="T5"/>
                  </a:cxn>
                  <a:cxn ang="0">
                    <a:pos x="T6" y="T7"/>
                  </a:cxn>
                  <a:cxn ang="0">
                    <a:pos x="T8" y="T9"/>
                  </a:cxn>
                  <a:cxn ang="0">
                    <a:pos x="T10" y="T11"/>
                  </a:cxn>
                </a:cxnLst>
                <a:rect l="0" t="0" r="r" b="b"/>
                <a:pathLst>
                  <a:path w="176" h="206">
                    <a:moveTo>
                      <a:pt x="0" y="0"/>
                    </a:moveTo>
                    <a:cubicBezTo>
                      <a:pt x="28" y="0"/>
                      <a:pt x="51" y="46"/>
                      <a:pt x="51" y="103"/>
                    </a:cubicBezTo>
                    <a:cubicBezTo>
                      <a:pt x="51" y="160"/>
                      <a:pt x="28" y="206"/>
                      <a:pt x="0" y="206"/>
                    </a:cubicBezTo>
                    <a:cubicBezTo>
                      <a:pt x="176" y="206"/>
                      <a:pt x="176" y="206"/>
                      <a:pt x="176" y="206"/>
                    </a:cubicBezTo>
                    <a:cubicBezTo>
                      <a:pt x="176" y="0"/>
                      <a:pt x="176" y="0"/>
                      <a:pt x="176" y="0"/>
                    </a:cubicBezTo>
                    <a:lnTo>
                      <a:pt x="0" y="0"/>
                    </a:lnTo>
                    <a:close/>
                  </a:path>
                </a:pathLst>
              </a:custGeom>
              <a:solidFill>
                <a:srgbClr val="A59A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íšḷîḓê"/>
              <p:cNvSpPr/>
              <p:nvPr/>
            </p:nvSpPr>
            <p:spPr bwMode="auto">
              <a:xfrm>
                <a:off x="3052" y="3626"/>
                <a:ext cx="24" cy="151"/>
              </a:xfrm>
              <a:custGeom>
                <a:avLst/>
                <a:gdLst>
                  <a:gd name="T0" fmla="*/ 27 w 27"/>
                  <a:gd name="T1" fmla="*/ 0 h 167"/>
                  <a:gd name="T2" fmla="*/ 0 w 27"/>
                  <a:gd name="T3" fmla="*/ 34 h 167"/>
                  <a:gd name="T4" fmla="*/ 0 w 27"/>
                  <a:gd name="T5" fmla="*/ 167 h 167"/>
                </a:gdLst>
                <a:ahLst/>
                <a:cxnLst>
                  <a:cxn ang="0">
                    <a:pos x="T0" y="T1"/>
                  </a:cxn>
                  <a:cxn ang="0">
                    <a:pos x="T2" y="T3"/>
                  </a:cxn>
                  <a:cxn ang="0">
                    <a:pos x="T4" y="T5"/>
                  </a:cxn>
                </a:cxnLst>
                <a:rect l="0" t="0" r="r" b="b"/>
                <a:pathLst>
                  <a:path w="27" h="167">
                    <a:moveTo>
                      <a:pt x="27" y="0"/>
                    </a:moveTo>
                    <a:cubicBezTo>
                      <a:pt x="12" y="3"/>
                      <a:pt x="0" y="17"/>
                      <a:pt x="0" y="34"/>
                    </a:cubicBezTo>
                    <a:cubicBezTo>
                      <a:pt x="0" y="167"/>
                      <a:pt x="0" y="167"/>
                      <a:pt x="0" y="167"/>
                    </a:cubicBezTo>
                  </a:path>
                </a:pathLst>
              </a:custGeom>
              <a:noFill/>
              <a:ln w="39688" cap="rnd">
                <a:solidFill>
                  <a:srgbClr val="E3E5C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59" name="ïşlïḓe"/>
              <p:cNvSpPr/>
              <p:nvPr/>
            </p:nvSpPr>
            <p:spPr bwMode="auto">
              <a:xfrm>
                <a:off x="3076" y="3626"/>
                <a:ext cx="162" cy="0"/>
              </a:xfrm>
              <a:custGeom>
                <a:avLst/>
                <a:gdLst>
                  <a:gd name="T0" fmla="*/ 180 w 180"/>
                  <a:gd name="T1" fmla="*/ 0 h 1"/>
                  <a:gd name="T2" fmla="*/ 8 w 180"/>
                  <a:gd name="T3" fmla="*/ 0 h 1"/>
                  <a:gd name="T4" fmla="*/ 0 w 180"/>
                  <a:gd name="T5" fmla="*/ 1 h 1"/>
                </a:gdLst>
                <a:ahLst/>
                <a:cxnLst>
                  <a:cxn ang="0">
                    <a:pos x="T0" y="T1"/>
                  </a:cxn>
                  <a:cxn ang="0">
                    <a:pos x="T2" y="T3"/>
                  </a:cxn>
                  <a:cxn ang="0">
                    <a:pos x="T4" y="T5"/>
                  </a:cxn>
                </a:cxnLst>
                <a:rect l="0" t="0" r="r" b="b"/>
                <a:pathLst>
                  <a:path w="180" h="1">
                    <a:moveTo>
                      <a:pt x="180" y="0"/>
                    </a:moveTo>
                    <a:cubicBezTo>
                      <a:pt x="8" y="0"/>
                      <a:pt x="8" y="0"/>
                      <a:pt x="8" y="0"/>
                    </a:cubicBezTo>
                    <a:cubicBezTo>
                      <a:pt x="5" y="0"/>
                      <a:pt x="3" y="0"/>
                      <a:pt x="0" y="1"/>
                    </a:cubicBezTo>
                  </a:path>
                </a:pathLst>
              </a:custGeom>
              <a:noFill/>
              <a:ln w="39688" cap="rnd">
                <a:solidFill>
                  <a:srgbClr val="CCC6B6"/>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160" name="îṥḷíḓê"/>
              <p:cNvSpPr/>
              <p:nvPr/>
            </p:nvSpPr>
            <p:spPr bwMode="auto">
              <a:xfrm>
                <a:off x="3256" y="1834"/>
                <a:ext cx="58" cy="34"/>
              </a:xfrm>
              <a:prstGeom prst="rect">
                <a:avLst/>
              </a:prstGeom>
              <a:solidFill>
                <a:srgbClr val="DDD5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1" name="ïšļîďe"/>
              <p:cNvSpPr/>
              <p:nvPr/>
            </p:nvSpPr>
            <p:spPr bwMode="auto">
              <a:xfrm>
                <a:off x="3256" y="1834"/>
                <a:ext cx="58"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2" name="ïṣľíḋe"/>
              <p:cNvSpPr/>
              <p:nvPr/>
            </p:nvSpPr>
            <p:spPr bwMode="auto">
              <a:xfrm>
                <a:off x="2893" y="2045"/>
                <a:ext cx="170" cy="33"/>
              </a:xfrm>
              <a:prstGeom prst="rect">
                <a:avLst/>
              </a:prstGeom>
              <a:solidFill>
                <a:srgbClr val="F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3" name="iṧḻîḑe"/>
              <p:cNvSpPr/>
              <p:nvPr/>
            </p:nvSpPr>
            <p:spPr bwMode="auto">
              <a:xfrm>
                <a:off x="2893" y="2045"/>
                <a:ext cx="170"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4" name="îś1iḓê"/>
              <p:cNvSpPr/>
              <p:nvPr/>
            </p:nvSpPr>
            <p:spPr bwMode="auto">
              <a:xfrm>
                <a:off x="2893" y="2045"/>
                <a:ext cx="57" cy="33"/>
              </a:xfrm>
              <a:prstGeom prst="rect">
                <a:avLst/>
              </a:prstGeom>
              <a:solidFill>
                <a:srgbClr val="DDD5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5" name="iṩlíďé"/>
              <p:cNvSpPr/>
              <p:nvPr/>
            </p:nvSpPr>
            <p:spPr bwMode="auto">
              <a:xfrm>
                <a:off x="2893" y="2045"/>
                <a:ext cx="57"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6" name="í$lîḑe"/>
              <p:cNvSpPr/>
              <p:nvPr/>
            </p:nvSpPr>
            <p:spPr bwMode="auto">
              <a:xfrm>
                <a:off x="3233" y="2460"/>
                <a:ext cx="250" cy="31"/>
              </a:xfrm>
              <a:prstGeom prst="rect">
                <a:avLst/>
              </a:prstGeom>
              <a:solidFill>
                <a:srgbClr val="F8F4F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7" name="íšḻîďe"/>
              <p:cNvSpPr/>
              <p:nvPr/>
            </p:nvSpPr>
            <p:spPr bwMode="auto">
              <a:xfrm>
                <a:off x="3233" y="2460"/>
                <a:ext cx="250"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8" name="îṡḷiḓê"/>
              <p:cNvSpPr/>
              <p:nvPr/>
            </p:nvSpPr>
            <p:spPr bwMode="auto">
              <a:xfrm>
                <a:off x="3233" y="2460"/>
                <a:ext cx="81" cy="31"/>
              </a:xfrm>
              <a:prstGeom prst="rect">
                <a:avLst/>
              </a:prstGeom>
              <a:solidFill>
                <a:srgbClr val="DDD5D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69" name="isḻïḓè"/>
              <p:cNvSpPr/>
              <p:nvPr/>
            </p:nvSpPr>
            <p:spPr bwMode="auto">
              <a:xfrm>
                <a:off x="3233" y="2460"/>
                <a:ext cx="81"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0" name="ïṧ1îḍè"/>
              <p:cNvSpPr/>
              <p:nvPr/>
            </p:nvSpPr>
            <p:spPr bwMode="auto">
              <a:xfrm>
                <a:off x="4415" y="3265"/>
                <a:ext cx="0" cy="129"/>
              </a:xfrm>
              <a:prstGeom prst="line">
                <a:avLst/>
              </a:prstGeom>
              <a:noFill/>
              <a:ln w="47625" cap="rnd">
                <a:solidFill>
                  <a:srgbClr val="799390"/>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71" name="ïṥḷîdê"/>
              <p:cNvSpPr/>
              <p:nvPr/>
            </p:nvSpPr>
            <p:spPr bwMode="auto">
              <a:xfrm>
                <a:off x="4328" y="3214"/>
                <a:ext cx="0" cy="151"/>
              </a:xfrm>
              <a:prstGeom prst="line">
                <a:avLst/>
              </a:prstGeom>
              <a:noFill/>
              <a:ln w="47625" cap="rnd">
                <a:solidFill>
                  <a:srgbClr val="799390"/>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72" name="ïṣ1ïḋê"/>
              <p:cNvSpPr/>
              <p:nvPr/>
            </p:nvSpPr>
            <p:spPr bwMode="auto">
              <a:xfrm>
                <a:off x="4049" y="3283"/>
                <a:ext cx="410" cy="608"/>
              </a:xfrm>
              <a:prstGeom prst="rect">
                <a:avLst/>
              </a:prstGeom>
              <a:solidFill>
                <a:srgbClr val="C2F9E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3" name="iSľïḑè"/>
              <p:cNvSpPr/>
              <p:nvPr/>
            </p:nvSpPr>
            <p:spPr bwMode="auto">
              <a:xfrm>
                <a:off x="4049" y="3283"/>
                <a:ext cx="410"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74" name="işļíḋé"/>
              <p:cNvSpPr/>
              <p:nvPr/>
            </p:nvSpPr>
            <p:spPr bwMode="auto">
              <a:xfrm>
                <a:off x="4291" y="3505"/>
                <a:ext cx="160" cy="386"/>
              </a:xfrm>
              <a:custGeom>
                <a:avLst/>
                <a:gdLst>
                  <a:gd name="T0" fmla="*/ 80 w 160"/>
                  <a:gd name="T1" fmla="*/ 0 h 386"/>
                  <a:gd name="T2" fmla="*/ 0 w 160"/>
                  <a:gd name="T3" fmla="*/ 27 h 386"/>
                  <a:gd name="T4" fmla="*/ 0 w 160"/>
                  <a:gd name="T5" fmla="*/ 386 h 386"/>
                  <a:gd name="T6" fmla="*/ 160 w 160"/>
                  <a:gd name="T7" fmla="*/ 386 h 386"/>
                  <a:gd name="T8" fmla="*/ 136 w 160"/>
                  <a:gd name="T9" fmla="*/ 386 h 386"/>
                  <a:gd name="T10" fmla="*/ 136 w 160"/>
                  <a:gd name="T11" fmla="*/ 19 h 386"/>
                  <a:gd name="T12" fmla="*/ 80 w 160"/>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60" h="386">
                    <a:moveTo>
                      <a:pt x="80" y="0"/>
                    </a:moveTo>
                    <a:lnTo>
                      <a:pt x="0" y="27"/>
                    </a:lnTo>
                    <a:lnTo>
                      <a:pt x="0" y="386"/>
                    </a:lnTo>
                    <a:lnTo>
                      <a:pt x="160" y="386"/>
                    </a:lnTo>
                    <a:lnTo>
                      <a:pt x="136" y="386"/>
                    </a:lnTo>
                    <a:lnTo>
                      <a:pt x="136" y="19"/>
                    </a:lnTo>
                    <a:lnTo>
                      <a:pt x="80" y="0"/>
                    </a:lnTo>
                    <a:close/>
                  </a:path>
                </a:pathLst>
              </a:custGeom>
              <a:solidFill>
                <a:srgbClr val="3F686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ṥľïḓê"/>
              <p:cNvSpPr/>
              <p:nvPr/>
            </p:nvSpPr>
            <p:spPr bwMode="auto">
              <a:xfrm>
                <a:off x="4291" y="3505"/>
                <a:ext cx="160" cy="386"/>
              </a:xfrm>
              <a:custGeom>
                <a:avLst/>
                <a:gdLst>
                  <a:gd name="T0" fmla="*/ 80 w 160"/>
                  <a:gd name="T1" fmla="*/ 0 h 386"/>
                  <a:gd name="T2" fmla="*/ 0 w 160"/>
                  <a:gd name="T3" fmla="*/ 27 h 386"/>
                  <a:gd name="T4" fmla="*/ 0 w 160"/>
                  <a:gd name="T5" fmla="*/ 386 h 386"/>
                  <a:gd name="T6" fmla="*/ 160 w 160"/>
                  <a:gd name="T7" fmla="*/ 386 h 386"/>
                  <a:gd name="T8" fmla="*/ 136 w 160"/>
                  <a:gd name="T9" fmla="*/ 386 h 386"/>
                  <a:gd name="T10" fmla="*/ 136 w 160"/>
                  <a:gd name="T11" fmla="*/ 19 h 386"/>
                  <a:gd name="T12" fmla="*/ 80 w 160"/>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60" h="386">
                    <a:moveTo>
                      <a:pt x="80" y="0"/>
                    </a:moveTo>
                    <a:lnTo>
                      <a:pt x="0" y="27"/>
                    </a:lnTo>
                    <a:lnTo>
                      <a:pt x="0" y="386"/>
                    </a:lnTo>
                    <a:lnTo>
                      <a:pt x="160" y="386"/>
                    </a:lnTo>
                    <a:lnTo>
                      <a:pt x="136" y="386"/>
                    </a:lnTo>
                    <a:lnTo>
                      <a:pt x="136" y="19"/>
                    </a:lnTo>
                    <a:lnTo>
                      <a:pt x="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ïŝľíďè"/>
              <p:cNvSpPr/>
              <p:nvPr/>
            </p:nvSpPr>
            <p:spPr bwMode="auto">
              <a:xfrm>
                <a:off x="4132" y="3505"/>
                <a:ext cx="124" cy="329"/>
              </a:xfrm>
              <a:custGeom>
                <a:avLst/>
                <a:gdLst>
                  <a:gd name="T0" fmla="*/ 44 w 124"/>
                  <a:gd name="T1" fmla="*/ 0 h 329"/>
                  <a:gd name="T2" fmla="*/ 0 w 124"/>
                  <a:gd name="T3" fmla="*/ 14 h 329"/>
                  <a:gd name="T4" fmla="*/ 0 w 124"/>
                  <a:gd name="T5" fmla="*/ 329 h 329"/>
                  <a:gd name="T6" fmla="*/ 124 w 124"/>
                  <a:gd name="T7" fmla="*/ 329 h 329"/>
                  <a:gd name="T8" fmla="*/ 124 w 124"/>
                  <a:gd name="T9" fmla="*/ 27 h 329"/>
                  <a:gd name="T10" fmla="*/ 44 w 124"/>
                  <a:gd name="T11" fmla="*/ 0 h 329"/>
                </a:gdLst>
                <a:ahLst/>
                <a:cxnLst>
                  <a:cxn ang="0">
                    <a:pos x="T0" y="T1"/>
                  </a:cxn>
                  <a:cxn ang="0">
                    <a:pos x="T2" y="T3"/>
                  </a:cxn>
                  <a:cxn ang="0">
                    <a:pos x="T4" y="T5"/>
                  </a:cxn>
                  <a:cxn ang="0">
                    <a:pos x="T6" y="T7"/>
                  </a:cxn>
                  <a:cxn ang="0">
                    <a:pos x="T8" y="T9"/>
                  </a:cxn>
                  <a:cxn ang="0">
                    <a:pos x="T10" y="T11"/>
                  </a:cxn>
                </a:cxnLst>
                <a:rect l="0" t="0" r="r" b="b"/>
                <a:pathLst>
                  <a:path w="124" h="329">
                    <a:moveTo>
                      <a:pt x="44" y="0"/>
                    </a:moveTo>
                    <a:lnTo>
                      <a:pt x="0" y="14"/>
                    </a:lnTo>
                    <a:lnTo>
                      <a:pt x="0" y="329"/>
                    </a:lnTo>
                    <a:lnTo>
                      <a:pt x="124" y="329"/>
                    </a:lnTo>
                    <a:lnTo>
                      <a:pt x="124" y="27"/>
                    </a:lnTo>
                    <a:lnTo>
                      <a:pt x="44" y="0"/>
                    </a:lnTo>
                    <a:close/>
                  </a:path>
                </a:pathLst>
              </a:custGeom>
              <a:solidFill>
                <a:srgbClr val="3F686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íṧlîḍe"/>
              <p:cNvSpPr/>
              <p:nvPr/>
            </p:nvSpPr>
            <p:spPr bwMode="auto">
              <a:xfrm>
                <a:off x="4132" y="3505"/>
                <a:ext cx="124" cy="329"/>
              </a:xfrm>
              <a:custGeom>
                <a:avLst/>
                <a:gdLst>
                  <a:gd name="T0" fmla="*/ 44 w 124"/>
                  <a:gd name="T1" fmla="*/ 0 h 329"/>
                  <a:gd name="T2" fmla="*/ 0 w 124"/>
                  <a:gd name="T3" fmla="*/ 14 h 329"/>
                  <a:gd name="T4" fmla="*/ 0 w 124"/>
                  <a:gd name="T5" fmla="*/ 329 h 329"/>
                  <a:gd name="T6" fmla="*/ 124 w 124"/>
                  <a:gd name="T7" fmla="*/ 329 h 329"/>
                  <a:gd name="T8" fmla="*/ 124 w 124"/>
                  <a:gd name="T9" fmla="*/ 27 h 329"/>
                  <a:gd name="T10" fmla="*/ 44 w 124"/>
                  <a:gd name="T11" fmla="*/ 0 h 329"/>
                </a:gdLst>
                <a:ahLst/>
                <a:cxnLst>
                  <a:cxn ang="0">
                    <a:pos x="T0" y="T1"/>
                  </a:cxn>
                  <a:cxn ang="0">
                    <a:pos x="T2" y="T3"/>
                  </a:cxn>
                  <a:cxn ang="0">
                    <a:pos x="T4" y="T5"/>
                  </a:cxn>
                  <a:cxn ang="0">
                    <a:pos x="T6" y="T7"/>
                  </a:cxn>
                  <a:cxn ang="0">
                    <a:pos x="T8" y="T9"/>
                  </a:cxn>
                  <a:cxn ang="0">
                    <a:pos x="T10" y="T11"/>
                  </a:cxn>
                </a:cxnLst>
                <a:rect l="0" t="0" r="r" b="b"/>
                <a:pathLst>
                  <a:path w="124" h="329">
                    <a:moveTo>
                      <a:pt x="44" y="0"/>
                    </a:moveTo>
                    <a:lnTo>
                      <a:pt x="0" y="14"/>
                    </a:lnTo>
                    <a:lnTo>
                      <a:pt x="0" y="329"/>
                    </a:lnTo>
                    <a:lnTo>
                      <a:pt x="124" y="329"/>
                    </a:lnTo>
                    <a:lnTo>
                      <a:pt x="124" y="27"/>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ïśḻiḓé"/>
              <p:cNvSpPr/>
              <p:nvPr/>
            </p:nvSpPr>
            <p:spPr bwMode="auto">
              <a:xfrm>
                <a:off x="4427" y="3440"/>
                <a:ext cx="183" cy="451"/>
              </a:xfrm>
              <a:custGeom>
                <a:avLst/>
                <a:gdLst>
                  <a:gd name="T0" fmla="*/ 183 w 183"/>
                  <a:gd name="T1" fmla="*/ 31 h 451"/>
                  <a:gd name="T2" fmla="*/ 183 w 183"/>
                  <a:gd name="T3" fmla="*/ 451 h 451"/>
                  <a:gd name="T4" fmla="*/ 0 w 183"/>
                  <a:gd name="T5" fmla="*/ 451 h 451"/>
                  <a:gd name="T6" fmla="*/ 0 w 183"/>
                  <a:gd name="T7" fmla="*/ 31 h 451"/>
                  <a:gd name="T8" fmla="*/ 92 w 183"/>
                  <a:gd name="T9" fmla="*/ 0 h 451"/>
                  <a:gd name="T10" fmla="*/ 183 w 183"/>
                  <a:gd name="T11" fmla="*/ 31 h 451"/>
                </a:gdLst>
                <a:ahLst/>
                <a:cxnLst>
                  <a:cxn ang="0">
                    <a:pos x="T0" y="T1"/>
                  </a:cxn>
                  <a:cxn ang="0">
                    <a:pos x="T2" y="T3"/>
                  </a:cxn>
                  <a:cxn ang="0">
                    <a:pos x="T4" y="T5"/>
                  </a:cxn>
                  <a:cxn ang="0">
                    <a:pos x="T6" y="T7"/>
                  </a:cxn>
                  <a:cxn ang="0">
                    <a:pos x="T8" y="T9"/>
                  </a:cxn>
                  <a:cxn ang="0">
                    <a:pos x="T10" y="T11"/>
                  </a:cxn>
                </a:cxnLst>
                <a:rect l="0" t="0" r="r" b="b"/>
                <a:pathLst>
                  <a:path w="183" h="451">
                    <a:moveTo>
                      <a:pt x="183" y="31"/>
                    </a:moveTo>
                    <a:lnTo>
                      <a:pt x="183" y="451"/>
                    </a:lnTo>
                    <a:lnTo>
                      <a:pt x="0" y="451"/>
                    </a:lnTo>
                    <a:lnTo>
                      <a:pt x="0" y="31"/>
                    </a:lnTo>
                    <a:lnTo>
                      <a:pt x="92" y="0"/>
                    </a:lnTo>
                    <a:lnTo>
                      <a:pt x="183" y="31"/>
                    </a:lnTo>
                    <a:close/>
                  </a:path>
                </a:pathLst>
              </a:custGeom>
              <a:solidFill>
                <a:srgbClr val="73B4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iṧlîḍé"/>
              <p:cNvSpPr/>
              <p:nvPr/>
            </p:nvSpPr>
            <p:spPr bwMode="auto">
              <a:xfrm>
                <a:off x="4427" y="3440"/>
                <a:ext cx="183" cy="451"/>
              </a:xfrm>
              <a:custGeom>
                <a:avLst/>
                <a:gdLst>
                  <a:gd name="T0" fmla="*/ 183 w 183"/>
                  <a:gd name="T1" fmla="*/ 31 h 451"/>
                  <a:gd name="T2" fmla="*/ 183 w 183"/>
                  <a:gd name="T3" fmla="*/ 451 h 451"/>
                  <a:gd name="T4" fmla="*/ 0 w 183"/>
                  <a:gd name="T5" fmla="*/ 451 h 451"/>
                  <a:gd name="T6" fmla="*/ 0 w 183"/>
                  <a:gd name="T7" fmla="*/ 31 h 451"/>
                  <a:gd name="T8" fmla="*/ 92 w 183"/>
                  <a:gd name="T9" fmla="*/ 0 h 451"/>
                  <a:gd name="T10" fmla="*/ 183 w 183"/>
                  <a:gd name="T11" fmla="*/ 31 h 451"/>
                </a:gdLst>
                <a:ahLst/>
                <a:cxnLst>
                  <a:cxn ang="0">
                    <a:pos x="T0" y="T1"/>
                  </a:cxn>
                  <a:cxn ang="0">
                    <a:pos x="T2" y="T3"/>
                  </a:cxn>
                  <a:cxn ang="0">
                    <a:pos x="T4" y="T5"/>
                  </a:cxn>
                  <a:cxn ang="0">
                    <a:pos x="T6" y="T7"/>
                  </a:cxn>
                  <a:cxn ang="0">
                    <a:pos x="T8" y="T9"/>
                  </a:cxn>
                  <a:cxn ang="0">
                    <a:pos x="T10" y="T11"/>
                  </a:cxn>
                </a:cxnLst>
                <a:rect l="0" t="0" r="r" b="b"/>
                <a:pathLst>
                  <a:path w="183" h="451">
                    <a:moveTo>
                      <a:pt x="183" y="31"/>
                    </a:moveTo>
                    <a:lnTo>
                      <a:pt x="183" y="451"/>
                    </a:lnTo>
                    <a:lnTo>
                      <a:pt x="0" y="451"/>
                    </a:lnTo>
                    <a:lnTo>
                      <a:pt x="0" y="31"/>
                    </a:lnTo>
                    <a:lnTo>
                      <a:pt x="92" y="0"/>
                    </a:lnTo>
                    <a:lnTo>
                      <a:pt x="183" y="3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ïṩľiďé"/>
              <p:cNvSpPr/>
              <p:nvPr/>
            </p:nvSpPr>
            <p:spPr bwMode="auto">
              <a:xfrm>
                <a:off x="4427" y="3684"/>
                <a:ext cx="69" cy="207"/>
              </a:xfrm>
              <a:prstGeom prst="rect">
                <a:avLst/>
              </a:prstGeom>
              <a:solidFill>
                <a:srgbClr val="5C999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1" name="îşḻíďé"/>
              <p:cNvSpPr/>
              <p:nvPr/>
            </p:nvSpPr>
            <p:spPr bwMode="auto">
              <a:xfrm>
                <a:off x="4427" y="3684"/>
                <a:ext cx="69"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82" name="íṥ1iḑê"/>
              <p:cNvSpPr/>
              <p:nvPr/>
            </p:nvSpPr>
            <p:spPr bwMode="auto">
              <a:xfrm>
                <a:off x="4207" y="3440"/>
                <a:ext cx="182" cy="451"/>
              </a:xfrm>
              <a:custGeom>
                <a:avLst/>
                <a:gdLst>
                  <a:gd name="T0" fmla="*/ 182 w 182"/>
                  <a:gd name="T1" fmla="*/ 451 h 451"/>
                  <a:gd name="T2" fmla="*/ 0 w 182"/>
                  <a:gd name="T3" fmla="*/ 451 h 451"/>
                  <a:gd name="T4" fmla="*/ 0 w 182"/>
                  <a:gd name="T5" fmla="*/ 31 h 451"/>
                  <a:gd name="T6" fmla="*/ 91 w 182"/>
                  <a:gd name="T7" fmla="*/ 0 h 451"/>
                  <a:gd name="T8" fmla="*/ 182 w 182"/>
                  <a:gd name="T9" fmla="*/ 31 h 451"/>
                  <a:gd name="T10" fmla="*/ 182 w 182"/>
                  <a:gd name="T11" fmla="*/ 451 h 451"/>
                </a:gdLst>
                <a:ahLst/>
                <a:cxnLst>
                  <a:cxn ang="0">
                    <a:pos x="T0" y="T1"/>
                  </a:cxn>
                  <a:cxn ang="0">
                    <a:pos x="T2" y="T3"/>
                  </a:cxn>
                  <a:cxn ang="0">
                    <a:pos x="T4" y="T5"/>
                  </a:cxn>
                  <a:cxn ang="0">
                    <a:pos x="T6" y="T7"/>
                  </a:cxn>
                  <a:cxn ang="0">
                    <a:pos x="T8" y="T9"/>
                  </a:cxn>
                  <a:cxn ang="0">
                    <a:pos x="T10" y="T11"/>
                  </a:cxn>
                </a:cxnLst>
                <a:rect l="0" t="0" r="r" b="b"/>
                <a:pathLst>
                  <a:path w="182" h="451">
                    <a:moveTo>
                      <a:pt x="182" y="451"/>
                    </a:moveTo>
                    <a:lnTo>
                      <a:pt x="0" y="451"/>
                    </a:lnTo>
                    <a:lnTo>
                      <a:pt x="0" y="31"/>
                    </a:lnTo>
                    <a:lnTo>
                      <a:pt x="91" y="0"/>
                    </a:lnTo>
                    <a:lnTo>
                      <a:pt x="182" y="31"/>
                    </a:lnTo>
                    <a:lnTo>
                      <a:pt x="182" y="451"/>
                    </a:lnTo>
                    <a:close/>
                  </a:path>
                </a:pathLst>
              </a:custGeom>
              <a:solidFill>
                <a:srgbClr val="73B4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iṩļíḍê"/>
              <p:cNvSpPr/>
              <p:nvPr/>
            </p:nvSpPr>
            <p:spPr bwMode="auto">
              <a:xfrm>
                <a:off x="3614" y="3109"/>
                <a:ext cx="403" cy="782"/>
              </a:xfrm>
              <a:custGeom>
                <a:avLst/>
                <a:gdLst>
                  <a:gd name="T0" fmla="*/ 371 w 403"/>
                  <a:gd name="T1" fmla="*/ 782 h 782"/>
                  <a:gd name="T2" fmla="*/ 0 w 403"/>
                  <a:gd name="T3" fmla="*/ 782 h 782"/>
                  <a:gd name="T4" fmla="*/ 0 w 403"/>
                  <a:gd name="T5" fmla="*/ 152 h 782"/>
                  <a:gd name="T6" fmla="*/ 256 w 403"/>
                  <a:gd name="T7" fmla="*/ 0 h 782"/>
                  <a:gd name="T8" fmla="*/ 403 w 403"/>
                  <a:gd name="T9" fmla="*/ 0 h 782"/>
                  <a:gd name="T10" fmla="*/ 371 w 403"/>
                  <a:gd name="T11" fmla="*/ 152 h 782"/>
                  <a:gd name="T12" fmla="*/ 371 w 403"/>
                  <a:gd name="T13" fmla="*/ 782 h 782"/>
                </a:gdLst>
                <a:ahLst/>
                <a:cxnLst>
                  <a:cxn ang="0">
                    <a:pos x="T0" y="T1"/>
                  </a:cxn>
                  <a:cxn ang="0">
                    <a:pos x="T2" y="T3"/>
                  </a:cxn>
                  <a:cxn ang="0">
                    <a:pos x="T4" y="T5"/>
                  </a:cxn>
                  <a:cxn ang="0">
                    <a:pos x="T6" y="T7"/>
                  </a:cxn>
                  <a:cxn ang="0">
                    <a:pos x="T8" y="T9"/>
                  </a:cxn>
                  <a:cxn ang="0">
                    <a:pos x="T10" y="T11"/>
                  </a:cxn>
                  <a:cxn ang="0">
                    <a:pos x="T12" y="T13"/>
                  </a:cxn>
                </a:cxnLst>
                <a:rect l="0" t="0" r="r" b="b"/>
                <a:pathLst>
                  <a:path w="403" h="782">
                    <a:moveTo>
                      <a:pt x="371" y="782"/>
                    </a:moveTo>
                    <a:lnTo>
                      <a:pt x="0" y="782"/>
                    </a:lnTo>
                    <a:lnTo>
                      <a:pt x="0" y="152"/>
                    </a:lnTo>
                    <a:lnTo>
                      <a:pt x="256" y="0"/>
                    </a:lnTo>
                    <a:lnTo>
                      <a:pt x="403" y="0"/>
                    </a:lnTo>
                    <a:lnTo>
                      <a:pt x="371" y="152"/>
                    </a:lnTo>
                    <a:lnTo>
                      <a:pt x="371" y="782"/>
                    </a:lnTo>
                    <a:close/>
                  </a:path>
                </a:pathLst>
              </a:custGeom>
              <a:solidFill>
                <a:srgbClr val="8442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ïṣḷîḓê"/>
              <p:cNvSpPr/>
              <p:nvPr/>
            </p:nvSpPr>
            <p:spPr bwMode="auto">
              <a:xfrm>
                <a:off x="3614" y="3109"/>
                <a:ext cx="403" cy="782"/>
              </a:xfrm>
              <a:custGeom>
                <a:avLst/>
                <a:gdLst>
                  <a:gd name="T0" fmla="*/ 371 w 403"/>
                  <a:gd name="T1" fmla="*/ 782 h 782"/>
                  <a:gd name="T2" fmla="*/ 0 w 403"/>
                  <a:gd name="T3" fmla="*/ 782 h 782"/>
                  <a:gd name="T4" fmla="*/ 0 w 403"/>
                  <a:gd name="T5" fmla="*/ 152 h 782"/>
                  <a:gd name="T6" fmla="*/ 256 w 403"/>
                  <a:gd name="T7" fmla="*/ 0 h 782"/>
                  <a:gd name="T8" fmla="*/ 403 w 403"/>
                  <a:gd name="T9" fmla="*/ 0 h 782"/>
                  <a:gd name="T10" fmla="*/ 371 w 403"/>
                  <a:gd name="T11" fmla="*/ 152 h 782"/>
                  <a:gd name="T12" fmla="*/ 371 w 403"/>
                  <a:gd name="T13" fmla="*/ 782 h 782"/>
                </a:gdLst>
                <a:ahLst/>
                <a:cxnLst>
                  <a:cxn ang="0">
                    <a:pos x="T0" y="T1"/>
                  </a:cxn>
                  <a:cxn ang="0">
                    <a:pos x="T2" y="T3"/>
                  </a:cxn>
                  <a:cxn ang="0">
                    <a:pos x="T4" y="T5"/>
                  </a:cxn>
                  <a:cxn ang="0">
                    <a:pos x="T6" y="T7"/>
                  </a:cxn>
                  <a:cxn ang="0">
                    <a:pos x="T8" y="T9"/>
                  </a:cxn>
                  <a:cxn ang="0">
                    <a:pos x="T10" y="T11"/>
                  </a:cxn>
                  <a:cxn ang="0">
                    <a:pos x="T12" y="T13"/>
                  </a:cxn>
                </a:cxnLst>
                <a:rect l="0" t="0" r="r" b="b"/>
                <a:pathLst>
                  <a:path w="403" h="782">
                    <a:moveTo>
                      <a:pt x="371" y="782"/>
                    </a:moveTo>
                    <a:lnTo>
                      <a:pt x="0" y="782"/>
                    </a:lnTo>
                    <a:lnTo>
                      <a:pt x="0" y="152"/>
                    </a:lnTo>
                    <a:lnTo>
                      <a:pt x="256" y="0"/>
                    </a:lnTo>
                    <a:lnTo>
                      <a:pt x="403" y="0"/>
                    </a:lnTo>
                    <a:lnTo>
                      <a:pt x="371" y="152"/>
                    </a:lnTo>
                    <a:lnTo>
                      <a:pt x="371" y="7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î$lïḓè"/>
              <p:cNvSpPr/>
              <p:nvPr/>
            </p:nvSpPr>
            <p:spPr bwMode="auto">
              <a:xfrm>
                <a:off x="3582" y="3109"/>
                <a:ext cx="435" cy="153"/>
              </a:xfrm>
              <a:custGeom>
                <a:avLst/>
                <a:gdLst>
                  <a:gd name="T0" fmla="*/ 435 w 435"/>
                  <a:gd name="T1" fmla="*/ 0 h 153"/>
                  <a:gd name="T2" fmla="*/ 179 w 435"/>
                  <a:gd name="T3" fmla="*/ 153 h 153"/>
                  <a:gd name="T4" fmla="*/ 0 w 435"/>
                  <a:gd name="T5" fmla="*/ 145 h 153"/>
                  <a:gd name="T6" fmla="*/ 256 w 435"/>
                  <a:gd name="T7" fmla="*/ 0 h 153"/>
                  <a:gd name="T8" fmla="*/ 435 w 435"/>
                  <a:gd name="T9" fmla="*/ 0 h 153"/>
                </a:gdLst>
                <a:ahLst/>
                <a:cxnLst>
                  <a:cxn ang="0">
                    <a:pos x="T0" y="T1"/>
                  </a:cxn>
                  <a:cxn ang="0">
                    <a:pos x="T2" y="T3"/>
                  </a:cxn>
                  <a:cxn ang="0">
                    <a:pos x="T4" y="T5"/>
                  </a:cxn>
                  <a:cxn ang="0">
                    <a:pos x="T6" y="T7"/>
                  </a:cxn>
                  <a:cxn ang="0">
                    <a:pos x="T8" y="T9"/>
                  </a:cxn>
                </a:cxnLst>
                <a:rect l="0" t="0" r="r" b="b"/>
                <a:pathLst>
                  <a:path w="435" h="153">
                    <a:moveTo>
                      <a:pt x="435" y="0"/>
                    </a:moveTo>
                    <a:lnTo>
                      <a:pt x="179" y="153"/>
                    </a:lnTo>
                    <a:lnTo>
                      <a:pt x="0" y="145"/>
                    </a:lnTo>
                    <a:lnTo>
                      <a:pt x="256" y="0"/>
                    </a:lnTo>
                    <a:lnTo>
                      <a:pt x="435" y="0"/>
                    </a:lnTo>
                    <a:close/>
                  </a:path>
                </a:pathLst>
              </a:custGeom>
              <a:solidFill>
                <a:srgbClr val="FF64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ïśḻîḋè"/>
              <p:cNvSpPr/>
              <p:nvPr/>
            </p:nvSpPr>
            <p:spPr bwMode="auto">
              <a:xfrm>
                <a:off x="3582" y="3109"/>
                <a:ext cx="435" cy="153"/>
              </a:xfrm>
              <a:custGeom>
                <a:avLst/>
                <a:gdLst>
                  <a:gd name="T0" fmla="*/ 435 w 435"/>
                  <a:gd name="T1" fmla="*/ 0 h 153"/>
                  <a:gd name="T2" fmla="*/ 179 w 435"/>
                  <a:gd name="T3" fmla="*/ 153 h 153"/>
                  <a:gd name="T4" fmla="*/ 0 w 435"/>
                  <a:gd name="T5" fmla="*/ 145 h 153"/>
                  <a:gd name="T6" fmla="*/ 256 w 435"/>
                  <a:gd name="T7" fmla="*/ 0 h 153"/>
                  <a:gd name="T8" fmla="*/ 435 w 435"/>
                  <a:gd name="T9" fmla="*/ 0 h 153"/>
                </a:gdLst>
                <a:ahLst/>
                <a:cxnLst>
                  <a:cxn ang="0">
                    <a:pos x="T0" y="T1"/>
                  </a:cxn>
                  <a:cxn ang="0">
                    <a:pos x="T2" y="T3"/>
                  </a:cxn>
                  <a:cxn ang="0">
                    <a:pos x="T4" y="T5"/>
                  </a:cxn>
                  <a:cxn ang="0">
                    <a:pos x="T6" y="T7"/>
                  </a:cxn>
                  <a:cxn ang="0">
                    <a:pos x="T8" y="T9"/>
                  </a:cxn>
                </a:cxnLst>
                <a:rect l="0" t="0" r="r" b="b"/>
                <a:pathLst>
                  <a:path w="435" h="153">
                    <a:moveTo>
                      <a:pt x="435" y="0"/>
                    </a:moveTo>
                    <a:lnTo>
                      <a:pt x="179" y="153"/>
                    </a:lnTo>
                    <a:lnTo>
                      <a:pt x="0" y="145"/>
                    </a:lnTo>
                    <a:lnTo>
                      <a:pt x="256" y="0"/>
                    </a:lnTo>
                    <a:lnTo>
                      <a:pt x="4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íṩľíḓe"/>
              <p:cNvSpPr/>
              <p:nvPr/>
            </p:nvSpPr>
            <p:spPr bwMode="auto">
              <a:xfrm>
                <a:off x="3761" y="3109"/>
                <a:ext cx="371" cy="782"/>
              </a:xfrm>
              <a:custGeom>
                <a:avLst/>
                <a:gdLst>
                  <a:gd name="T0" fmla="*/ 371 w 371"/>
                  <a:gd name="T1" fmla="*/ 782 h 782"/>
                  <a:gd name="T2" fmla="*/ 0 w 371"/>
                  <a:gd name="T3" fmla="*/ 782 h 782"/>
                  <a:gd name="T4" fmla="*/ 0 w 371"/>
                  <a:gd name="T5" fmla="*/ 152 h 782"/>
                  <a:gd name="T6" fmla="*/ 256 w 371"/>
                  <a:gd name="T7" fmla="*/ 0 h 782"/>
                  <a:gd name="T8" fmla="*/ 371 w 371"/>
                  <a:gd name="T9" fmla="*/ 145 h 782"/>
                  <a:gd name="T10" fmla="*/ 371 w 371"/>
                  <a:gd name="T11" fmla="*/ 782 h 782"/>
                </a:gdLst>
                <a:ahLst/>
                <a:cxnLst>
                  <a:cxn ang="0">
                    <a:pos x="T0" y="T1"/>
                  </a:cxn>
                  <a:cxn ang="0">
                    <a:pos x="T2" y="T3"/>
                  </a:cxn>
                  <a:cxn ang="0">
                    <a:pos x="T4" y="T5"/>
                  </a:cxn>
                  <a:cxn ang="0">
                    <a:pos x="T6" y="T7"/>
                  </a:cxn>
                  <a:cxn ang="0">
                    <a:pos x="T8" y="T9"/>
                  </a:cxn>
                  <a:cxn ang="0">
                    <a:pos x="T10" y="T11"/>
                  </a:cxn>
                </a:cxnLst>
                <a:rect l="0" t="0" r="r" b="b"/>
                <a:pathLst>
                  <a:path w="371" h="782">
                    <a:moveTo>
                      <a:pt x="371" y="782"/>
                    </a:moveTo>
                    <a:lnTo>
                      <a:pt x="0" y="782"/>
                    </a:lnTo>
                    <a:lnTo>
                      <a:pt x="0" y="152"/>
                    </a:lnTo>
                    <a:lnTo>
                      <a:pt x="256" y="0"/>
                    </a:lnTo>
                    <a:lnTo>
                      <a:pt x="371" y="145"/>
                    </a:lnTo>
                    <a:lnTo>
                      <a:pt x="371" y="782"/>
                    </a:lnTo>
                    <a:close/>
                  </a:path>
                </a:pathLst>
              </a:custGeom>
              <a:solidFill>
                <a:srgbClr val="DB76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îşlíḑe"/>
              <p:cNvSpPr/>
              <p:nvPr/>
            </p:nvSpPr>
            <p:spPr bwMode="auto">
              <a:xfrm>
                <a:off x="3761" y="3109"/>
                <a:ext cx="371" cy="782"/>
              </a:xfrm>
              <a:custGeom>
                <a:avLst/>
                <a:gdLst>
                  <a:gd name="T0" fmla="*/ 371 w 371"/>
                  <a:gd name="T1" fmla="*/ 782 h 782"/>
                  <a:gd name="T2" fmla="*/ 0 w 371"/>
                  <a:gd name="T3" fmla="*/ 782 h 782"/>
                  <a:gd name="T4" fmla="*/ 0 w 371"/>
                  <a:gd name="T5" fmla="*/ 152 h 782"/>
                  <a:gd name="T6" fmla="*/ 256 w 371"/>
                  <a:gd name="T7" fmla="*/ 0 h 782"/>
                  <a:gd name="T8" fmla="*/ 371 w 371"/>
                  <a:gd name="T9" fmla="*/ 145 h 782"/>
                  <a:gd name="T10" fmla="*/ 371 w 371"/>
                  <a:gd name="T11" fmla="*/ 782 h 782"/>
                </a:gdLst>
                <a:ahLst/>
                <a:cxnLst>
                  <a:cxn ang="0">
                    <a:pos x="T0" y="T1"/>
                  </a:cxn>
                  <a:cxn ang="0">
                    <a:pos x="T2" y="T3"/>
                  </a:cxn>
                  <a:cxn ang="0">
                    <a:pos x="T4" y="T5"/>
                  </a:cxn>
                  <a:cxn ang="0">
                    <a:pos x="T6" y="T7"/>
                  </a:cxn>
                  <a:cxn ang="0">
                    <a:pos x="T8" y="T9"/>
                  </a:cxn>
                  <a:cxn ang="0">
                    <a:pos x="T10" y="T11"/>
                  </a:cxn>
                </a:cxnLst>
                <a:rect l="0" t="0" r="r" b="b"/>
                <a:pathLst>
                  <a:path w="371" h="782">
                    <a:moveTo>
                      <a:pt x="371" y="782"/>
                    </a:moveTo>
                    <a:lnTo>
                      <a:pt x="0" y="782"/>
                    </a:lnTo>
                    <a:lnTo>
                      <a:pt x="0" y="152"/>
                    </a:lnTo>
                    <a:lnTo>
                      <a:pt x="256" y="0"/>
                    </a:lnTo>
                    <a:lnTo>
                      <a:pt x="371" y="145"/>
                    </a:lnTo>
                    <a:lnTo>
                      <a:pt x="371" y="7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ïṡ1íḋè"/>
              <p:cNvSpPr/>
              <p:nvPr/>
            </p:nvSpPr>
            <p:spPr bwMode="auto">
              <a:xfrm>
                <a:off x="3586" y="3254"/>
                <a:ext cx="175" cy="20"/>
              </a:xfrm>
              <a:prstGeom prst="rect">
                <a:avLst/>
              </a:prstGeom>
              <a:solidFill>
                <a:srgbClr val="D1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0" name="ïšlïḓé"/>
              <p:cNvSpPr/>
              <p:nvPr/>
            </p:nvSpPr>
            <p:spPr bwMode="auto">
              <a:xfrm>
                <a:off x="3586" y="3254"/>
                <a:ext cx="175" cy="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191" name="íṩḻîdè"/>
              <p:cNvSpPr/>
              <p:nvPr/>
            </p:nvSpPr>
            <p:spPr bwMode="auto">
              <a:xfrm>
                <a:off x="3645" y="3481"/>
                <a:ext cx="60" cy="0"/>
              </a:xfrm>
              <a:prstGeom prst="line">
                <a:avLst/>
              </a:prstGeom>
              <a:noFill/>
              <a:ln w="47625" cap="rnd">
                <a:solidFill>
                  <a:srgbClr val="ADACA1"/>
                </a:solidFill>
                <a:prstDash val="solid"/>
                <a:miter lim="800000"/>
              </a:ln>
              <a:extLst>
                <a:ext uri="{909E8E84-426E-40DD-AFC4-6F175D3DCCD1}">
                  <a14:hiddenFill xmlns:a14="http://schemas.microsoft.com/office/drawing/2010/main">
                    <a:noFill/>
                  </a14:hiddenFill>
                </a:ext>
              </a:extLst>
            </p:spPr>
            <p:txBody>
              <a:bodyPr anchor="ctr"/>
              <a:lstStyle/>
              <a:p>
                <a:pPr algn="ctr"/>
              </a:p>
            </p:txBody>
          </p:sp>
          <p:sp>
            <p:nvSpPr>
              <p:cNvPr id="192" name="ïṩlidê"/>
              <p:cNvSpPr/>
              <p:nvPr/>
            </p:nvSpPr>
            <p:spPr bwMode="auto">
              <a:xfrm>
                <a:off x="3691" y="3466"/>
                <a:ext cx="108" cy="263"/>
              </a:xfrm>
              <a:custGeom>
                <a:avLst/>
                <a:gdLst>
                  <a:gd name="T0" fmla="*/ 16 w 120"/>
                  <a:gd name="T1" fmla="*/ 33 h 293"/>
                  <a:gd name="T2" fmla="*/ 73 w 120"/>
                  <a:gd name="T3" fmla="*/ 33 h 293"/>
                  <a:gd name="T4" fmla="*/ 83 w 120"/>
                  <a:gd name="T5" fmla="*/ 37 h 293"/>
                  <a:gd name="T6" fmla="*/ 87 w 120"/>
                  <a:gd name="T7" fmla="*/ 47 h 293"/>
                  <a:gd name="T8" fmla="*/ 87 w 120"/>
                  <a:gd name="T9" fmla="*/ 276 h 293"/>
                  <a:gd name="T10" fmla="*/ 103 w 120"/>
                  <a:gd name="T11" fmla="*/ 293 h 293"/>
                  <a:gd name="T12" fmla="*/ 120 w 120"/>
                  <a:gd name="T13" fmla="*/ 276 h 293"/>
                  <a:gd name="T14" fmla="*/ 120 w 120"/>
                  <a:gd name="T15" fmla="*/ 47 h 293"/>
                  <a:gd name="T16" fmla="*/ 106 w 120"/>
                  <a:gd name="T17" fmla="*/ 14 h 293"/>
                  <a:gd name="T18" fmla="*/ 73 w 120"/>
                  <a:gd name="T19" fmla="*/ 0 h 293"/>
                  <a:gd name="T20" fmla="*/ 16 w 120"/>
                  <a:gd name="T21" fmla="*/ 0 h 293"/>
                  <a:gd name="T22" fmla="*/ 0 w 120"/>
                  <a:gd name="T23" fmla="*/ 17 h 293"/>
                  <a:gd name="T24" fmla="*/ 16 w 120"/>
                  <a:gd name="T25" fmla="*/ 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293">
                    <a:moveTo>
                      <a:pt x="16" y="33"/>
                    </a:moveTo>
                    <a:cubicBezTo>
                      <a:pt x="73" y="33"/>
                      <a:pt x="73" y="33"/>
                      <a:pt x="73" y="33"/>
                    </a:cubicBezTo>
                    <a:cubicBezTo>
                      <a:pt x="77" y="33"/>
                      <a:pt x="80" y="35"/>
                      <a:pt x="83" y="37"/>
                    </a:cubicBezTo>
                    <a:cubicBezTo>
                      <a:pt x="85" y="40"/>
                      <a:pt x="87" y="43"/>
                      <a:pt x="87" y="47"/>
                    </a:cubicBezTo>
                    <a:cubicBezTo>
                      <a:pt x="87" y="276"/>
                      <a:pt x="87" y="276"/>
                      <a:pt x="87" y="276"/>
                    </a:cubicBezTo>
                    <a:cubicBezTo>
                      <a:pt x="87" y="285"/>
                      <a:pt x="94" y="293"/>
                      <a:pt x="103" y="293"/>
                    </a:cubicBezTo>
                    <a:cubicBezTo>
                      <a:pt x="112" y="293"/>
                      <a:pt x="120" y="285"/>
                      <a:pt x="120" y="276"/>
                    </a:cubicBezTo>
                    <a:cubicBezTo>
                      <a:pt x="120" y="47"/>
                      <a:pt x="120" y="47"/>
                      <a:pt x="120" y="47"/>
                    </a:cubicBezTo>
                    <a:cubicBezTo>
                      <a:pt x="120" y="34"/>
                      <a:pt x="114" y="22"/>
                      <a:pt x="106" y="14"/>
                    </a:cubicBezTo>
                    <a:cubicBezTo>
                      <a:pt x="98" y="5"/>
                      <a:pt x="86" y="0"/>
                      <a:pt x="73" y="0"/>
                    </a:cubicBezTo>
                    <a:cubicBezTo>
                      <a:pt x="16" y="0"/>
                      <a:pt x="16" y="0"/>
                      <a:pt x="16" y="0"/>
                    </a:cubicBezTo>
                    <a:cubicBezTo>
                      <a:pt x="7" y="0"/>
                      <a:pt x="0" y="8"/>
                      <a:pt x="0" y="17"/>
                    </a:cubicBezTo>
                    <a:cubicBezTo>
                      <a:pt x="0" y="26"/>
                      <a:pt x="7" y="33"/>
                      <a:pt x="16" y="33"/>
                    </a:cubicBezTo>
                  </a:path>
                </a:pathLst>
              </a:custGeom>
              <a:solidFill>
                <a:srgbClr val="E3E5C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íṥḷîdê"/>
              <p:cNvSpPr/>
              <p:nvPr/>
            </p:nvSpPr>
            <p:spPr bwMode="auto">
              <a:xfrm>
                <a:off x="3084" y="3008"/>
                <a:ext cx="444" cy="883"/>
              </a:xfrm>
              <a:custGeom>
                <a:avLst/>
                <a:gdLst>
                  <a:gd name="T0" fmla="*/ 444 w 444"/>
                  <a:gd name="T1" fmla="*/ 0 h 883"/>
                  <a:gd name="T2" fmla="*/ 408 w 444"/>
                  <a:gd name="T3" fmla="*/ 164 h 883"/>
                  <a:gd name="T4" fmla="*/ 408 w 444"/>
                  <a:gd name="T5" fmla="*/ 165 h 883"/>
                  <a:gd name="T6" fmla="*/ 408 w 444"/>
                  <a:gd name="T7" fmla="*/ 883 h 883"/>
                  <a:gd name="T8" fmla="*/ 0 w 444"/>
                  <a:gd name="T9" fmla="*/ 883 h 883"/>
                  <a:gd name="T10" fmla="*/ 0 w 444"/>
                  <a:gd name="T11" fmla="*/ 165 h 883"/>
                  <a:gd name="T12" fmla="*/ 4 w 444"/>
                  <a:gd name="T13" fmla="*/ 164 h 883"/>
                  <a:gd name="T14" fmla="*/ 282 w 444"/>
                  <a:gd name="T15" fmla="*/ 0 h 883"/>
                  <a:gd name="T16" fmla="*/ 444 w 444"/>
                  <a:gd name="T17"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883">
                    <a:moveTo>
                      <a:pt x="444" y="0"/>
                    </a:moveTo>
                    <a:lnTo>
                      <a:pt x="408" y="164"/>
                    </a:lnTo>
                    <a:lnTo>
                      <a:pt x="408" y="165"/>
                    </a:lnTo>
                    <a:lnTo>
                      <a:pt x="408" y="883"/>
                    </a:lnTo>
                    <a:lnTo>
                      <a:pt x="0" y="883"/>
                    </a:lnTo>
                    <a:lnTo>
                      <a:pt x="0" y="165"/>
                    </a:lnTo>
                    <a:lnTo>
                      <a:pt x="4" y="164"/>
                    </a:lnTo>
                    <a:lnTo>
                      <a:pt x="282" y="0"/>
                    </a:lnTo>
                    <a:lnTo>
                      <a:pt x="444" y="0"/>
                    </a:lnTo>
                    <a:close/>
                  </a:path>
                </a:pathLst>
              </a:custGeom>
              <a:solidFill>
                <a:srgbClr val="8442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î$ļiďè"/>
              <p:cNvSpPr/>
              <p:nvPr/>
            </p:nvSpPr>
            <p:spPr bwMode="auto">
              <a:xfrm>
                <a:off x="3084" y="3008"/>
                <a:ext cx="444" cy="883"/>
              </a:xfrm>
              <a:custGeom>
                <a:avLst/>
                <a:gdLst>
                  <a:gd name="T0" fmla="*/ 444 w 444"/>
                  <a:gd name="T1" fmla="*/ 0 h 883"/>
                  <a:gd name="T2" fmla="*/ 408 w 444"/>
                  <a:gd name="T3" fmla="*/ 164 h 883"/>
                  <a:gd name="T4" fmla="*/ 408 w 444"/>
                  <a:gd name="T5" fmla="*/ 165 h 883"/>
                  <a:gd name="T6" fmla="*/ 408 w 444"/>
                  <a:gd name="T7" fmla="*/ 883 h 883"/>
                  <a:gd name="T8" fmla="*/ 0 w 444"/>
                  <a:gd name="T9" fmla="*/ 883 h 883"/>
                  <a:gd name="T10" fmla="*/ 0 w 444"/>
                  <a:gd name="T11" fmla="*/ 165 h 883"/>
                  <a:gd name="T12" fmla="*/ 4 w 444"/>
                  <a:gd name="T13" fmla="*/ 164 h 883"/>
                  <a:gd name="T14" fmla="*/ 282 w 444"/>
                  <a:gd name="T15" fmla="*/ 0 h 883"/>
                  <a:gd name="T16" fmla="*/ 444 w 444"/>
                  <a:gd name="T17" fmla="*/ 0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4" h="883">
                    <a:moveTo>
                      <a:pt x="444" y="0"/>
                    </a:moveTo>
                    <a:lnTo>
                      <a:pt x="408" y="164"/>
                    </a:lnTo>
                    <a:lnTo>
                      <a:pt x="408" y="165"/>
                    </a:lnTo>
                    <a:lnTo>
                      <a:pt x="408" y="883"/>
                    </a:lnTo>
                    <a:lnTo>
                      <a:pt x="0" y="883"/>
                    </a:lnTo>
                    <a:lnTo>
                      <a:pt x="0" y="165"/>
                    </a:lnTo>
                    <a:lnTo>
                      <a:pt x="4" y="164"/>
                    </a:lnTo>
                    <a:lnTo>
                      <a:pt x="282" y="0"/>
                    </a:lnTo>
                    <a:lnTo>
                      <a:pt x="4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íṥ1îďè"/>
              <p:cNvSpPr/>
              <p:nvPr/>
            </p:nvSpPr>
            <p:spPr bwMode="auto">
              <a:xfrm>
                <a:off x="3246" y="3008"/>
                <a:ext cx="407" cy="883"/>
              </a:xfrm>
              <a:custGeom>
                <a:avLst/>
                <a:gdLst>
                  <a:gd name="T0" fmla="*/ 407 w 407"/>
                  <a:gd name="T1" fmla="*/ 883 h 883"/>
                  <a:gd name="T2" fmla="*/ 0 w 407"/>
                  <a:gd name="T3" fmla="*/ 883 h 883"/>
                  <a:gd name="T4" fmla="*/ 0 w 407"/>
                  <a:gd name="T5" fmla="*/ 158 h 883"/>
                  <a:gd name="T6" fmla="*/ 282 w 407"/>
                  <a:gd name="T7" fmla="*/ 0 h 883"/>
                  <a:gd name="T8" fmla="*/ 407 w 407"/>
                  <a:gd name="T9" fmla="*/ 158 h 883"/>
                  <a:gd name="T10" fmla="*/ 407 w 407"/>
                  <a:gd name="T11" fmla="*/ 883 h 883"/>
                </a:gdLst>
                <a:ahLst/>
                <a:cxnLst>
                  <a:cxn ang="0">
                    <a:pos x="T0" y="T1"/>
                  </a:cxn>
                  <a:cxn ang="0">
                    <a:pos x="T2" y="T3"/>
                  </a:cxn>
                  <a:cxn ang="0">
                    <a:pos x="T4" y="T5"/>
                  </a:cxn>
                  <a:cxn ang="0">
                    <a:pos x="T6" y="T7"/>
                  </a:cxn>
                  <a:cxn ang="0">
                    <a:pos x="T8" y="T9"/>
                  </a:cxn>
                  <a:cxn ang="0">
                    <a:pos x="T10" y="T11"/>
                  </a:cxn>
                </a:cxnLst>
                <a:rect l="0" t="0" r="r" b="b"/>
                <a:pathLst>
                  <a:path w="407" h="883">
                    <a:moveTo>
                      <a:pt x="407" y="883"/>
                    </a:moveTo>
                    <a:lnTo>
                      <a:pt x="0" y="883"/>
                    </a:lnTo>
                    <a:lnTo>
                      <a:pt x="0" y="158"/>
                    </a:lnTo>
                    <a:lnTo>
                      <a:pt x="282" y="0"/>
                    </a:lnTo>
                    <a:lnTo>
                      <a:pt x="407" y="158"/>
                    </a:lnTo>
                    <a:lnTo>
                      <a:pt x="407" y="883"/>
                    </a:lnTo>
                    <a:close/>
                  </a:path>
                </a:pathLst>
              </a:custGeom>
              <a:solidFill>
                <a:srgbClr val="DB76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iṩḷïďè"/>
              <p:cNvSpPr/>
              <p:nvPr/>
            </p:nvSpPr>
            <p:spPr bwMode="auto">
              <a:xfrm>
                <a:off x="3246" y="3008"/>
                <a:ext cx="407" cy="883"/>
              </a:xfrm>
              <a:custGeom>
                <a:avLst/>
                <a:gdLst>
                  <a:gd name="T0" fmla="*/ 407 w 407"/>
                  <a:gd name="T1" fmla="*/ 883 h 883"/>
                  <a:gd name="T2" fmla="*/ 0 w 407"/>
                  <a:gd name="T3" fmla="*/ 883 h 883"/>
                  <a:gd name="T4" fmla="*/ 0 w 407"/>
                  <a:gd name="T5" fmla="*/ 158 h 883"/>
                  <a:gd name="T6" fmla="*/ 282 w 407"/>
                  <a:gd name="T7" fmla="*/ 0 h 883"/>
                  <a:gd name="T8" fmla="*/ 407 w 407"/>
                  <a:gd name="T9" fmla="*/ 158 h 883"/>
                  <a:gd name="T10" fmla="*/ 407 w 407"/>
                  <a:gd name="T11" fmla="*/ 883 h 883"/>
                </a:gdLst>
                <a:ahLst/>
                <a:cxnLst>
                  <a:cxn ang="0">
                    <a:pos x="T0" y="T1"/>
                  </a:cxn>
                  <a:cxn ang="0">
                    <a:pos x="T2" y="T3"/>
                  </a:cxn>
                  <a:cxn ang="0">
                    <a:pos x="T4" y="T5"/>
                  </a:cxn>
                  <a:cxn ang="0">
                    <a:pos x="T6" y="T7"/>
                  </a:cxn>
                  <a:cxn ang="0">
                    <a:pos x="T8" y="T9"/>
                  </a:cxn>
                  <a:cxn ang="0">
                    <a:pos x="T10" y="T11"/>
                  </a:cxn>
                </a:cxnLst>
                <a:rect l="0" t="0" r="r" b="b"/>
                <a:pathLst>
                  <a:path w="407" h="883">
                    <a:moveTo>
                      <a:pt x="407" y="883"/>
                    </a:moveTo>
                    <a:lnTo>
                      <a:pt x="0" y="883"/>
                    </a:lnTo>
                    <a:lnTo>
                      <a:pt x="0" y="158"/>
                    </a:lnTo>
                    <a:lnTo>
                      <a:pt x="282" y="0"/>
                    </a:lnTo>
                    <a:lnTo>
                      <a:pt x="407" y="158"/>
                    </a:lnTo>
                    <a:lnTo>
                      <a:pt x="407" y="88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íSḷïḍe"/>
              <p:cNvSpPr/>
              <p:nvPr/>
            </p:nvSpPr>
            <p:spPr bwMode="auto">
              <a:xfrm>
                <a:off x="3331" y="3553"/>
                <a:ext cx="253" cy="338"/>
              </a:xfrm>
              <a:custGeom>
                <a:avLst/>
                <a:gdLst>
                  <a:gd name="T0" fmla="*/ 253 w 253"/>
                  <a:gd name="T1" fmla="*/ 338 h 338"/>
                  <a:gd name="T2" fmla="*/ 0 w 253"/>
                  <a:gd name="T3" fmla="*/ 338 h 338"/>
                  <a:gd name="T4" fmla="*/ 0 w 253"/>
                  <a:gd name="T5" fmla="*/ 42 h 338"/>
                  <a:gd name="T6" fmla="*/ 126 w 253"/>
                  <a:gd name="T7" fmla="*/ 0 h 338"/>
                  <a:gd name="T8" fmla="*/ 253 w 253"/>
                  <a:gd name="T9" fmla="*/ 42 h 338"/>
                  <a:gd name="T10" fmla="*/ 253 w 253"/>
                  <a:gd name="T11" fmla="*/ 338 h 338"/>
                </a:gdLst>
                <a:ahLst/>
                <a:cxnLst>
                  <a:cxn ang="0">
                    <a:pos x="T0" y="T1"/>
                  </a:cxn>
                  <a:cxn ang="0">
                    <a:pos x="T2" y="T3"/>
                  </a:cxn>
                  <a:cxn ang="0">
                    <a:pos x="T4" y="T5"/>
                  </a:cxn>
                  <a:cxn ang="0">
                    <a:pos x="T6" y="T7"/>
                  </a:cxn>
                  <a:cxn ang="0">
                    <a:pos x="T8" y="T9"/>
                  </a:cxn>
                  <a:cxn ang="0">
                    <a:pos x="T10" y="T11"/>
                  </a:cxn>
                </a:cxnLst>
                <a:rect l="0" t="0" r="r" b="b"/>
                <a:pathLst>
                  <a:path w="253" h="338">
                    <a:moveTo>
                      <a:pt x="253" y="338"/>
                    </a:moveTo>
                    <a:lnTo>
                      <a:pt x="0" y="338"/>
                    </a:lnTo>
                    <a:lnTo>
                      <a:pt x="0" y="42"/>
                    </a:lnTo>
                    <a:lnTo>
                      <a:pt x="126" y="0"/>
                    </a:lnTo>
                    <a:lnTo>
                      <a:pt x="253" y="42"/>
                    </a:lnTo>
                    <a:lnTo>
                      <a:pt x="253" y="338"/>
                    </a:lnTo>
                    <a:close/>
                  </a:path>
                </a:pathLst>
              </a:custGeom>
              <a:solidFill>
                <a:srgbClr val="7C4C4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îšliďé"/>
              <p:cNvSpPr/>
              <p:nvPr/>
            </p:nvSpPr>
            <p:spPr bwMode="auto">
              <a:xfrm>
                <a:off x="3331" y="3553"/>
                <a:ext cx="253" cy="338"/>
              </a:xfrm>
              <a:custGeom>
                <a:avLst/>
                <a:gdLst>
                  <a:gd name="T0" fmla="*/ 253 w 253"/>
                  <a:gd name="T1" fmla="*/ 338 h 338"/>
                  <a:gd name="T2" fmla="*/ 0 w 253"/>
                  <a:gd name="T3" fmla="*/ 338 h 338"/>
                  <a:gd name="T4" fmla="*/ 0 w 253"/>
                  <a:gd name="T5" fmla="*/ 42 h 338"/>
                  <a:gd name="T6" fmla="*/ 126 w 253"/>
                  <a:gd name="T7" fmla="*/ 0 h 338"/>
                  <a:gd name="T8" fmla="*/ 253 w 253"/>
                  <a:gd name="T9" fmla="*/ 42 h 338"/>
                  <a:gd name="T10" fmla="*/ 253 w 253"/>
                  <a:gd name="T11" fmla="*/ 338 h 338"/>
                </a:gdLst>
                <a:ahLst/>
                <a:cxnLst>
                  <a:cxn ang="0">
                    <a:pos x="T0" y="T1"/>
                  </a:cxn>
                  <a:cxn ang="0">
                    <a:pos x="T2" y="T3"/>
                  </a:cxn>
                  <a:cxn ang="0">
                    <a:pos x="T4" y="T5"/>
                  </a:cxn>
                  <a:cxn ang="0">
                    <a:pos x="T6" y="T7"/>
                  </a:cxn>
                  <a:cxn ang="0">
                    <a:pos x="T8" y="T9"/>
                  </a:cxn>
                  <a:cxn ang="0">
                    <a:pos x="T10" y="T11"/>
                  </a:cxn>
                </a:cxnLst>
                <a:rect l="0" t="0" r="r" b="b"/>
                <a:pathLst>
                  <a:path w="253" h="338">
                    <a:moveTo>
                      <a:pt x="253" y="338"/>
                    </a:moveTo>
                    <a:lnTo>
                      <a:pt x="0" y="338"/>
                    </a:lnTo>
                    <a:lnTo>
                      <a:pt x="0" y="42"/>
                    </a:lnTo>
                    <a:lnTo>
                      <a:pt x="126" y="0"/>
                    </a:lnTo>
                    <a:lnTo>
                      <a:pt x="253" y="42"/>
                    </a:lnTo>
                    <a:lnTo>
                      <a:pt x="253" y="3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î$ḷíḋè"/>
              <p:cNvSpPr/>
              <p:nvPr/>
            </p:nvSpPr>
            <p:spPr bwMode="auto">
              <a:xfrm>
                <a:off x="3440" y="3502"/>
                <a:ext cx="253" cy="389"/>
              </a:xfrm>
              <a:custGeom>
                <a:avLst/>
                <a:gdLst>
                  <a:gd name="T0" fmla="*/ 253 w 253"/>
                  <a:gd name="T1" fmla="*/ 43 h 389"/>
                  <a:gd name="T2" fmla="*/ 253 w 253"/>
                  <a:gd name="T3" fmla="*/ 389 h 389"/>
                  <a:gd name="T4" fmla="*/ 0 w 253"/>
                  <a:gd name="T5" fmla="*/ 389 h 389"/>
                  <a:gd name="T6" fmla="*/ 0 w 253"/>
                  <a:gd name="T7" fmla="*/ 43 h 389"/>
                  <a:gd name="T8" fmla="*/ 3 w 253"/>
                  <a:gd name="T9" fmla="*/ 42 h 389"/>
                  <a:gd name="T10" fmla="*/ 127 w 253"/>
                  <a:gd name="T11" fmla="*/ 0 h 389"/>
                  <a:gd name="T12" fmla="*/ 250 w 253"/>
                  <a:gd name="T13" fmla="*/ 42 h 389"/>
                  <a:gd name="T14" fmla="*/ 253 w 253"/>
                  <a:gd name="T15" fmla="*/ 43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389">
                    <a:moveTo>
                      <a:pt x="253" y="43"/>
                    </a:moveTo>
                    <a:lnTo>
                      <a:pt x="253" y="389"/>
                    </a:lnTo>
                    <a:lnTo>
                      <a:pt x="0" y="389"/>
                    </a:lnTo>
                    <a:lnTo>
                      <a:pt x="0" y="43"/>
                    </a:lnTo>
                    <a:lnTo>
                      <a:pt x="3" y="42"/>
                    </a:lnTo>
                    <a:lnTo>
                      <a:pt x="127" y="0"/>
                    </a:lnTo>
                    <a:lnTo>
                      <a:pt x="250" y="42"/>
                    </a:lnTo>
                    <a:lnTo>
                      <a:pt x="253" y="43"/>
                    </a:lnTo>
                    <a:close/>
                  </a:path>
                </a:pathLst>
              </a:custGeom>
              <a:solidFill>
                <a:srgbClr val="DADA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i$ļîḋé"/>
              <p:cNvSpPr/>
              <p:nvPr/>
            </p:nvSpPr>
            <p:spPr bwMode="auto">
              <a:xfrm>
                <a:off x="3440" y="3502"/>
                <a:ext cx="253" cy="389"/>
              </a:xfrm>
              <a:custGeom>
                <a:avLst/>
                <a:gdLst>
                  <a:gd name="T0" fmla="*/ 253 w 253"/>
                  <a:gd name="T1" fmla="*/ 43 h 389"/>
                  <a:gd name="T2" fmla="*/ 253 w 253"/>
                  <a:gd name="T3" fmla="*/ 389 h 389"/>
                  <a:gd name="T4" fmla="*/ 0 w 253"/>
                  <a:gd name="T5" fmla="*/ 389 h 389"/>
                  <a:gd name="T6" fmla="*/ 0 w 253"/>
                  <a:gd name="T7" fmla="*/ 43 h 389"/>
                  <a:gd name="T8" fmla="*/ 3 w 253"/>
                  <a:gd name="T9" fmla="*/ 42 h 389"/>
                  <a:gd name="T10" fmla="*/ 127 w 253"/>
                  <a:gd name="T11" fmla="*/ 0 h 389"/>
                  <a:gd name="T12" fmla="*/ 250 w 253"/>
                  <a:gd name="T13" fmla="*/ 42 h 389"/>
                  <a:gd name="T14" fmla="*/ 253 w 253"/>
                  <a:gd name="T15" fmla="*/ 43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389">
                    <a:moveTo>
                      <a:pt x="253" y="43"/>
                    </a:moveTo>
                    <a:lnTo>
                      <a:pt x="253" y="389"/>
                    </a:lnTo>
                    <a:lnTo>
                      <a:pt x="0" y="389"/>
                    </a:lnTo>
                    <a:lnTo>
                      <a:pt x="0" y="43"/>
                    </a:lnTo>
                    <a:lnTo>
                      <a:pt x="3" y="42"/>
                    </a:lnTo>
                    <a:lnTo>
                      <a:pt x="127" y="0"/>
                    </a:lnTo>
                    <a:lnTo>
                      <a:pt x="250" y="42"/>
                    </a:lnTo>
                    <a:lnTo>
                      <a:pt x="253"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iṡļïďé"/>
              <p:cNvSpPr/>
              <p:nvPr/>
            </p:nvSpPr>
            <p:spPr bwMode="auto">
              <a:xfrm>
                <a:off x="3565" y="3541"/>
                <a:ext cx="96" cy="99"/>
              </a:xfrm>
              <a:custGeom>
                <a:avLst/>
                <a:gdLst>
                  <a:gd name="T0" fmla="*/ 96 w 96"/>
                  <a:gd name="T1" fmla="*/ 0 h 99"/>
                  <a:gd name="T2" fmla="*/ 0 w 96"/>
                  <a:gd name="T3" fmla="*/ 0 h 99"/>
                  <a:gd name="T4" fmla="*/ 0 w 96"/>
                  <a:gd name="T5" fmla="*/ 99 h 99"/>
                  <a:gd name="T6" fmla="*/ 25 w 96"/>
                  <a:gd name="T7" fmla="*/ 99 h 99"/>
                  <a:gd name="T8" fmla="*/ 25 w 96"/>
                  <a:gd name="T9" fmla="*/ 69 h 99"/>
                  <a:gd name="T10" fmla="*/ 96 w 96"/>
                  <a:gd name="T11" fmla="*/ 69 h 99"/>
                  <a:gd name="T12" fmla="*/ 96 w 96"/>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96" y="0"/>
                    </a:moveTo>
                    <a:lnTo>
                      <a:pt x="0" y="0"/>
                    </a:lnTo>
                    <a:lnTo>
                      <a:pt x="0" y="99"/>
                    </a:lnTo>
                    <a:lnTo>
                      <a:pt x="25" y="99"/>
                    </a:lnTo>
                    <a:lnTo>
                      <a:pt x="25" y="69"/>
                    </a:lnTo>
                    <a:lnTo>
                      <a:pt x="96" y="69"/>
                    </a:lnTo>
                    <a:lnTo>
                      <a:pt x="96" y="0"/>
                    </a:lnTo>
                    <a:close/>
                  </a:path>
                </a:pathLst>
              </a:custGeom>
              <a:solidFill>
                <a:srgbClr val="F1F1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iŝļíḋe"/>
              <p:cNvSpPr/>
              <p:nvPr/>
            </p:nvSpPr>
            <p:spPr bwMode="auto">
              <a:xfrm>
                <a:off x="3565" y="3541"/>
                <a:ext cx="96" cy="99"/>
              </a:xfrm>
              <a:custGeom>
                <a:avLst/>
                <a:gdLst>
                  <a:gd name="T0" fmla="*/ 96 w 96"/>
                  <a:gd name="T1" fmla="*/ 0 h 99"/>
                  <a:gd name="T2" fmla="*/ 0 w 96"/>
                  <a:gd name="T3" fmla="*/ 0 h 99"/>
                  <a:gd name="T4" fmla="*/ 0 w 96"/>
                  <a:gd name="T5" fmla="*/ 99 h 99"/>
                  <a:gd name="T6" fmla="*/ 25 w 96"/>
                  <a:gd name="T7" fmla="*/ 99 h 99"/>
                  <a:gd name="T8" fmla="*/ 25 w 96"/>
                  <a:gd name="T9" fmla="*/ 69 h 99"/>
                  <a:gd name="T10" fmla="*/ 96 w 96"/>
                  <a:gd name="T11" fmla="*/ 69 h 99"/>
                  <a:gd name="T12" fmla="*/ 96 w 96"/>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96" h="99">
                    <a:moveTo>
                      <a:pt x="96" y="0"/>
                    </a:moveTo>
                    <a:lnTo>
                      <a:pt x="0" y="0"/>
                    </a:lnTo>
                    <a:lnTo>
                      <a:pt x="0" y="99"/>
                    </a:lnTo>
                    <a:lnTo>
                      <a:pt x="25" y="99"/>
                    </a:lnTo>
                    <a:lnTo>
                      <a:pt x="25" y="69"/>
                    </a:lnTo>
                    <a:lnTo>
                      <a:pt x="96" y="69"/>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ṧḷîḍê"/>
              <p:cNvSpPr/>
              <p:nvPr/>
            </p:nvSpPr>
            <p:spPr bwMode="auto">
              <a:xfrm>
                <a:off x="3732" y="3502"/>
                <a:ext cx="253" cy="389"/>
              </a:xfrm>
              <a:custGeom>
                <a:avLst/>
                <a:gdLst>
                  <a:gd name="T0" fmla="*/ 253 w 253"/>
                  <a:gd name="T1" fmla="*/ 43 h 389"/>
                  <a:gd name="T2" fmla="*/ 253 w 253"/>
                  <a:gd name="T3" fmla="*/ 389 h 389"/>
                  <a:gd name="T4" fmla="*/ 0 w 253"/>
                  <a:gd name="T5" fmla="*/ 389 h 389"/>
                  <a:gd name="T6" fmla="*/ 0 w 253"/>
                  <a:gd name="T7" fmla="*/ 43 h 389"/>
                  <a:gd name="T8" fmla="*/ 2 w 253"/>
                  <a:gd name="T9" fmla="*/ 42 h 389"/>
                  <a:gd name="T10" fmla="*/ 126 w 253"/>
                  <a:gd name="T11" fmla="*/ 0 h 389"/>
                  <a:gd name="T12" fmla="*/ 249 w 253"/>
                  <a:gd name="T13" fmla="*/ 42 h 389"/>
                  <a:gd name="T14" fmla="*/ 253 w 253"/>
                  <a:gd name="T15" fmla="*/ 43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389">
                    <a:moveTo>
                      <a:pt x="253" y="43"/>
                    </a:moveTo>
                    <a:lnTo>
                      <a:pt x="253" y="389"/>
                    </a:lnTo>
                    <a:lnTo>
                      <a:pt x="0" y="389"/>
                    </a:lnTo>
                    <a:lnTo>
                      <a:pt x="0" y="43"/>
                    </a:lnTo>
                    <a:lnTo>
                      <a:pt x="2" y="42"/>
                    </a:lnTo>
                    <a:lnTo>
                      <a:pt x="126" y="0"/>
                    </a:lnTo>
                    <a:lnTo>
                      <a:pt x="249" y="42"/>
                    </a:lnTo>
                    <a:lnTo>
                      <a:pt x="253" y="43"/>
                    </a:lnTo>
                    <a:close/>
                  </a:path>
                </a:pathLst>
              </a:custGeom>
              <a:solidFill>
                <a:srgbClr val="DADA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iṩļíďé"/>
              <p:cNvSpPr/>
              <p:nvPr/>
            </p:nvSpPr>
            <p:spPr bwMode="auto">
              <a:xfrm>
                <a:off x="3732" y="3502"/>
                <a:ext cx="253" cy="389"/>
              </a:xfrm>
              <a:custGeom>
                <a:avLst/>
                <a:gdLst>
                  <a:gd name="T0" fmla="*/ 253 w 253"/>
                  <a:gd name="T1" fmla="*/ 43 h 389"/>
                  <a:gd name="T2" fmla="*/ 253 w 253"/>
                  <a:gd name="T3" fmla="*/ 389 h 389"/>
                  <a:gd name="T4" fmla="*/ 0 w 253"/>
                  <a:gd name="T5" fmla="*/ 389 h 389"/>
                  <a:gd name="T6" fmla="*/ 0 w 253"/>
                  <a:gd name="T7" fmla="*/ 43 h 389"/>
                  <a:gd name="T8" fmla="*/ 2 w 253"/>
                  <a:gd name="T9" fmla="*/ 42 h 389"/>
                  <a:gd name="T10" fmla="*/ 126 w 253"/>
                  <a:gd name="T11" fmla="*/ 0 h 389"/>
                  <a:gd name="T12" fmla="*/ 249 w 253"/>
                  <a:gd name="T13" fmla="*/ 42 h 389"/>
                  <a:gd name="T14" fmla="*/ 253 w 253"/>
                  <a:gd name="T15" fmla="*/ 43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389">
                    <a:moveTo>
                      <a:pt x="253" y="43"/>
                    </a:moveTo>
                    <a:lnTo>
                      <a:pt x="253" y="389"/>
                    </a:lnTo>
                    <a:lnTo>
                      <a:pt x="0" y="389"/>
                    </a:lnTo>
                    <a:lnTo>
                      <a:pt x="0" y="43"/>
                    </a:lnTo>
                    <a:lnTo>
                      <a:pt x="2" y="42"/>
                    </a:lnTo>
                    <a:lnTo>
                      <a:pt x="126" y="0"/>
                    </a:lnTo>
                    <a:lnTo>
                      <a:pt x="249" y="42"/>
                    </a:lnTo>
                    <a:lnTo>
                      <a:pt x="253" y="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îṧlíḓê"/>
              <p:cNvSpPr/>
              <p:nvPr/>
            </p:nvSpPr>
            <p:spPr bwMode="auto">
              <a:xfrm>
                <a:off x="3861" y="3541"/>
                <a:ext cx="95" cy="69"/>
              </a:xfrm>
              <a:custGeom>
                <a:avLst/>
                <a:gdLst>
                  <a:gd name="T0" fmla="*/ 95 w 95"/>
                  <a:gd name="T1" fmla="*/ 0 h 69"/>
                  <a:gd name="T2" fmla="*/ 0 w 95"/>
                  <a:gd name="T3" fmla="*/ 0 h 69"/>
                  <a:gd name="T4" fmla="*/ 0 w 95"/>
                  <a:gd name="T5" fmla="*/ 69 h 69"/>
                  <a:gd name="T6" fmla="*/ 37 w 95"/>
                  <a:gd name="T7" fmla="*/ 69 h 69"/>
                  <a:gd name="T8" fmla="*/ 95 w 95"/>
                  <a:gd name="T9" fmla="*/ 69 h 69"/>
                  <a:gd name="T10" fmla="*/ 95 w 95"/>
                  <a:gd name="T11" fmla="*/ 0 h 69"/>
                </a:gdLst>
                <a:ahLst/>
                <a:cxnLst>
                  <a:cxn ang="0">
                    <a:pos x="T0" y="T1"/>
                  </a:cxn>
                  <a:cxn ang="0">
                    <a:pos x="T2" y="T3"/>
                  </a:cxn>
                  <a:cxn ang="0">
                    <a:pos x="T4" y="T5"/>
                  </a:cxn>
                  <a:cxn ang="0">
                    <a:pos x="T6" y="T7"/>
                  </a:cxn>
                  <a:cxn ang="0">
                    <a:pos x="T8" y="T9"/>
                  </a:cxn>
                  <a:cxn ang="0">
                    <a:pos x="T10" y="T11"/>
                  </a:cxn>
                </a:cxnLst>
                <a:rect l="0" t="0" r="r" b="b"/>
                <a:pathLst>
                  <a:path w="95" h="69">
                    <a:moveTo>
                      <a:pt x="95" y="0"/>
                    </a:moveTo>
                    <a:lnTo>
                      <a:pt x="0" y="0"/>
                    </a:lnTo>
                    <a:lnTo>
                      <a:pt x="0" y="69"/>
                    </a:lnTo>
                    <a:lnTo>
                      <a:pt x="37" y="69"/>
                    </a:lnTo>
                    <a:lnTo>
                      <a:pt x="95" y="69"/>
                    </a:lnTo>
                    <a:lnTo>
                      <a:pt x="95" y="0"/>
                    </a:lnTo>
                    <a:close/>
                  </a:path>
                </a:pathLst>
              </a:custGeom>
              <a:solidFill>
                <a:srgbClr val="F1F1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îŝḷiḓe"/>
              <p:cNvSpPr/>
              <p:nvPr/>
            </p:nvSpPr>
            <p:spPr bwMode="auto">
              <a:xfrm>
                <a:off x="3861" y="3541"/>
                <a:ext cx="95" cy="69"/>
              </a:xfrm>
              <a:custGeom>
                <a:avLst/>
                <a:gdLst>
                  <a:gd name="T0" fmla="*/ 95 w 95"/>
                  <a:gd name="T1" fmla="*/ 0 h 69"/>
                  <a:gd name="T2" fmla="*/ 0 w 95"/>
                  <a:gd name="T3" fmla="*/ 0 h 69"/>
                  <a:gd name="T4" fmla="*/ 0 w 95"/>
                  <a:gd name="T5" fmla="*/ 69 h 69"/>
                  <a:gd name="T6" fmla="*/ 37 w 95"/>
                  <a:gd name="T7" fmla="*/ 69 h 69"/>
                  <a:gd name="T8" fmla="*/ 95 w 95"/>
                  <a:gd name="T9" fmla="*/ 69 h 69"/>
                  <a:gd name="T10" fmla="*/ 95 w 95"/>
                  <a:gd name="T11" fmla="*/ 0 h 69"/>
                </a:gdLst>
                <a:ahLst/>
                <a:cxnLst>
                  <a:cxn ang="0">
                    <a:pos x="T0" y="T1"/>
                  </a:cxn>
                  <a:cxn ang="0">
                    <a:pos x="T2" y="T3"/>
                  </a:cxn>
                  <a:cxn ang="0">
                    <a:pos x="T4" y="T5"/>
                  </a:cxn>
                  <a:cxn ang="0">
                    <a:pos x="T6" y="T7"/>
                  </a:cxn>
                  <a:cxn ang="0">
                    <a:pos x="T8" y="T9"/>
                  </a:cxn>
                  <a:cxn ang="0">
                    <a:pos x="T10" y="T11"/>
                  </a:cxn>
                </a:cxnLst>
                <a:rect l="0" t="0" r="r" b="b"/>
                <a:pathLst>
                  <a:path w="95" h="69">
                    <a:moveTo>
                      <a:pt x="95" y="0"/>
                    </a:moveTo>
                    <a:lnTo>
                      <a:pt x="0" y="0"/>
                    </a:lnTo>
                    <a:lnTo>
                      <a:pt x="0" y="69"/>
                    </a:lnTo>
                    <a:lnTo>
                      <a:pt x="37" y="69"/>
                    </a:lnTo>
                    <a:lnTo>
                      <a:pt x="95" y="69"/>
                    </a:lnTo>
                    <a:lnTo>
                      <a:pt x="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íṧ1îďe"/>
              <p:cNvSpPr/>
              <p:nvPr/>
            </p:nvSpPr>
            <p:spPr bwMode="auto">
              <a:xfrm>
                <a:off x="3440" y="3642"/>
                <a:ext cx="1" cy="249"/>
              </a:xfrm>
              <a:prstGeom prst="rect">
                <a:avLst/>
              </a:prstGeom>
              <a:solidFill>
                <a:srgbClr val="54373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8" name="isḻïḍè"/>
              <p:cNvSpPr/>
              <p:nvPr/>
            </p:nvSpPr>
            <p:spPr bwMode="auto">
              <a:xfrm>
                <a:off x="3440" y="3642"/>
                <a:ext cx="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09" name="îṩḷîḍê"/>
              <p:cNvSpPr/>
              <p:nvPr/>
            </p:nvSpPr>
            <p:spPr bwMode="auto">
              <a:xfrm>
                <a:off x="3440" y="3642"/>
                <a:ext cx="253" cy="249"/>
              </a:xfrm>
              <a:custGeom>
                <a:avLst/>
                <a:gdLst>
                  <a:gd name="T0" fmla="*/ 150 w 253"/>
                  <a:gd name="T1" fmla="*/ 0 h 249"/>
                  <a:gd name="T2" fmla="*/ 0 w 253"/>
                  <a:gd name="T3" fmla="*/ 0 h 249"/>
                  <a:gd name="T4" fmla="*/ 0 w 253"/>
                  <a:gd name="T5" fmla="*/ 249 h 249"/>
                  <a:gd name="T6" fmla="*/ 253 w 253"/>
                  <a:gd name="T7" fmla="*/ 249 h 249"/>
                  <a:gd name="T8" fmla="*/ 228 w 253"/>
                  <a:gd name="T9" fmla="*/ 249 h 249"/>
                  <a:gd name="T10" fmla="*/ 148 w 253"/>
                  <a:gd name="T11" fmla="*/ 249 h 249"/>
                  <a:gd name="T12" fmla="*/ 148 w 253"/>
                  <a:gd name="T13" fmla="*/ 64 h 249"/>
                  <a:gd name="T14" fmla="*/ 150 w 253"/>
                  <a:gd name="T15" fmla="*/ 63 h 249"/>
                  <a:gd name="T16" fmla="*/ 150 w 253"/>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49">
                    <a:moveTo>
                      <a:pt x="150" y="0"/>
                    </a:moveTo>
                    <a:lnTo>
                      <a:pt x="0" y="0"/>
                    </a:lnTo>
                    <a:lnTo>
                      <a:pt x="0" y="249"/>
                    </a:lnTo>
                    <a:lnTo>
                      <a:pt x="253" y="249"/>
                    </a:lnTo>
                    <a:lnTo>
                      <a:pt x="228" y="249"/>
                    </a:lnTo>
                    <a:lnTo>
                      <a:pt x="148" y="249"/>
                    </a:lnTo>
                    <a:lnTo>
                      <a:pt x="148" y="64"/>
                    </a:lnTo>
                    <a:lnTo>
                      <a:pt x="150" y="63"/>
                    </a:lnTo>
                    <a:lnTo>
                      <a:pt x="150" y="0"/>
                    </a:lnTo>
                    <a:close/>
                  </a:path>
                </a:pathLst>
              </a:custGeom>
              <a:solidFill>
                <a:srgbClr val="939F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iṧľiḍe"/>
              <p:cNvSpPr/>
              <p:nvPr/>
            </p:nvSpPr>
            <p:spPr bwMode="auto">
              <a:xfrm>
                <a:off x="3440" y="3642"/>
                <a:ext cx="253" cy="249"/>
              </a:xfrm>
              <a:custGeom>
                <a:avLst/>
                <a:gdLst>
                  <a:gd name="T0" fmla="*/ 150 w 253"/>
                  <a:gd name="T1" fmla="*/ 0 h 249"/>
                  <a:gd name="T2" fmla="*/ 0 w 253"/>
                  <a:gd name="T3" fmla="*/ 0 h 249"/>
                  <a:gd name="T4" fmla="*/ 0 w 253"/>
                  <a:gd name="T5" fmla="*/ 249 h 249"/>
                  <a:gd name="T6" fmla="*/ 253 w 253"/>
                  <a:gd name="T7" fmla="*/ 249 h 249"/>
                  <a:gd name="T8" fmla="*/ 228 w 253"/>
                  <a:gd name="T9" fmla="*/ 249 h 249"/>
                  <a:gd name="T10" fmla="*/ 148 w 253"/>
                  <a:gd name="T11" fmla="*/ 249 h 249"/>
                  <a:gd name="T12" fmla="*/ 148 w 253"/>
                  <a:gd name="T13" fmla="*/ 64 h 249"/>
                  <a:gd name="T14" fmla="*/ 150 w 253"/>
                  <a:gd name="T15" fmla="*/ 63 h 249"/>
                  <a:gd name="T16" fmla="*/ 150 w 253"/>
                  <a:gd name="T17"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49">
                    <a:moveTo>
                      <a:pt x="150" y="0"/>
                    </a:moveTo>
                    <a:lnTo>
                      <a:pt x="0" y="0"/>
                    </a:lnTo>
                    <a:lnTo>
                      <a:pt x="0" y="249"/>
                    </a:lnTo>
                    <a:lnTo>
                      <a:pt x="253" y="249"/>
                    </a:lnTo>
                    <a:lnTo>
                      <a:pt x="228" y="249"/>
                    </a:lnTo>
                    <a:lnTo>
                      <a:pt x="148" y="249"/>
                    </a:lnTo>
                    <a:lnTo>
                      <a:pt x="148" y="64"/>
                    </a:lnTo>
                    <a:lnTo>
                      <a:pt x="150" y="63"/>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ṧḻîḓé"/>
              <p:cNvSpPr/>
              <p:nvPr/>
            </p:nvSpPr>
            <p:spPr bwMode="auto">
              <a:xfrm>
                <a:off x="3588" y="3705"/>
                <a:ext cx="80" cy="186"/>
              </a:xfrm>
              <a:custGeom>
                <a:avLst/>
                <a:gdLst>
                  <a:gd name="T0" fmla="*/ 2 w 80"/>
                  <a:gd name="T1" fmla="*/ 0 h 186"/>
                  <a:gd name="T2" fmla="*/ 0 w 80"/>
                  <a:gd name="T3" fmla="*/ 1 h 186"/>
                  <a:gd name="T4" fmla="*/ 0 w 80"/>
                  <a:gd name="T5" fmla="*/ 186 h 186"/>
                  <a:gd name="T6" fmla="*/ 80 w 80"/>
                  <a:gd name="T7" fmla="*/ 186 h 186"/>
                  <a:gd name="T8" fmla="*/ 2 w 80"/>
                  <a:gd name="T9" fmla="*/ 186 h 186"/>
                  <a:gd name="T10" fmla="*/ 2 w 80"/>
                  <a:gd name="T11" fmla="*/ 0 h 186"/>
                </a:gdLst>
                <a:ahLst/>
                <a:cxnLst>
                  <a:cxn ang="0">
                    <a:pos x="T0" y="T1"/>
                  </a:cxn>
                  <a:cxn ang="0">
                    <a:pos x="T2" y="T3"/>
                  </a:cxn>
                  <a:cxn ang="0">
                    <a:pos x="T4" y="T5"/>
                  </a:cxn>
                  <a:cxn ang="0">
                    <a:pos x="T6" y="T7"/>
                  </a:cxn>
                  <a:cxn ang="0">
                    <a:pos x="T8" y="T9"/>
                  </a:cxn>
                  <a:cxn ang="0">
                    <a:pos x="T10" y="T11"/>
                  </a:cxn>
                </a:cxnLst>
                <a:rect l="0" t="0" r="r" b="b"/>
                <a:pathLst>
                  <a:path w="80" h="186">
                    <a:moveTo>
                      <a:pt x="2" y="0"/>
                    </a:moveTo>
                    <a:lnTo>
                      <a:pt x="0" y="1"/>
                    </a:lnTo>
                    <a:lnTo>
                      <a:pt x="0" y="186"/>
                    </a:lnTo>
                    <a:lnTo>
                      <a:pt x="80" y="186"/>
                    </a:lnTo>
                    <a:lnTo>
                      <a:pt x="2" y="186"/>
                    </a:lnTo>
                    <a:lnTo>
                      <a:pt x="2" y="0"/>
                    </a:lnTo>
                    <a:close/>
                  </a:path>
                </a:pathLst>
              </a:custGeom>
              <a:solidFill>
                <a:srgbClr val="6D80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iṧ1îdé"/>
              <p:cNvSpPr/>
              <p:nvPr/>
            </p:nvSpPr>
            <p:spPr bwMode="auto">
              <a:xfrm>
                <a:off x="3588" y="3705"/>
                <a:ext cx="80" cy="186"/>
              </a:xfrm>
              <a:custGeom>
                <a:avLst/>
                <a:gdLst>
                  <a:gd name="T0" fmla="*/ 2 w 80"/>
                  <a:gd name="T1" fmla="*/ 0 h 186"/>
                  <a:gd name="T2" fmla="*/ 0 w 80"/>
                  <a:gd name="T3" fmla="*/ 1 h 186"/>
                  <a:gd name="T4" fmla="*/ 0 w 80"/>
                  <a:gd name="T5" fmla="*/ 186 h 186"/>
                  <a:gd name="T6" fmla="*/ 80 w 80"/>
                  <a:gd name="T7" fmla="*/ 186 h 186"/>
                  <a:gd name="T8" fmla="*/ 2 w 80"/>
                  <a:gd name="T9" fmla="*/ 186 h 186"/>
                  <a:gd name="T10" fmla="*/ 2 w 80"/>
                  <a:gd name="T11" fmla="*/ 0 h 186"/>
                </a:gdLst>
                <a:ahLst/>
                <a:cxnLst>
                  <a:cxn ang="0">
                    <a:pos x="T0" y="T1"/>
                  </a:cxn>
                  <a:cxn ang="0">
                    <a:pos x="T2" y="T3"/>
                  </a:cxn>
                  <a:cxn ang="0">
                    <a:pos x="T4" y="T5"/>
                  </a:cxn>
                  <a:cxn ang="0">
                    <a:pos x="T6" y="T7"/>
                  </a:cxn>
                  <a:cxn ang="0">
                    <a:pos x="T8" y="T9"/>
                  </a:cxn>
                  <a:cxn ang="0">
                    <a:pos x="T10" y="T11"/>
                  </a:cxn>
                </a:cxnLst>
                <a:rect l="0" t="0" r="r" b="b"/>
                <a:pathLst>
                  <a:path w="80" h="186">
                    <a:moveTo>
                      <a:pt x="2" y="0"/>
                    </a:moveTo>
                    <a:lnTo>
                      <a:pt x="0" y="1"/>
                    </a:lnTo>
                    <a:lnTo>
                      <a:pt x="0" y="186"/>
                    </a:lnTo>
                    <a:lnTo>
                      <a:pt x="80" y="186"/>
                    </a:lnTo>
                    <a:lnTo>
                      <a:pt x="2" y="186"/>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ïṥļíḋê"/>
              <p:cNvSpPr/>
              <p:nvPr/>
            </p:nvSpPr>
            <p:spPr bwMode="auto">
              <a:xfrm>
                <a:off x="3590" y="3610"/>
                <a:ext cx="421" cy="281"/>
              </a:xfrm>
              <a:custGeom>
                <a:avLst/>
                <a:gdLst>
                  <a:gd name="T0" fmla="*/ 421 w 421"/>
                  <a:gd name="T1" fmla="*/ 281 h 281"/>
                  <a:gd name="T2" fmla="*/ 0 w 421"/>
                  <a:gd name="T3" fmla="*/ 281 h 281"/>
                  <a:gd name="T4" fmla="*/ 0 w 421"/>
                  <a:gd name="T5" fmla="*/ 0 h 281"/>
                  <a:gd name="T6" fmla="*/ 308 w 421"/>
                  <a:gd name="T7" fmla="*/ 0 h 281"/>
                  <a:gd name="T8" fmla="*/ 421 w 421"/>
                  <a:gd name="T9" fmla="*/ 0 h 281"/>
                  <a:gd name="T10" fmla="*/ 421 w 421"/>
                  <a:gd name="T11" fmla="*/ 281 h 281"/>
                </a:gdLst>
                <a:ahLst/>
                <a:cxnLst>
                  <a:cxn ang="0">
                    <a:pos x="T0" y="T1"/>
                  </a:cxn>
                  <a:cxn ang="0">
                    <a:pos x="T2" y="T3"/>
                  </a:cxn>
                  <a:cxn ang="0">
                    <a:pos x="T4" y="T5"/>
                  </a:cxn>
                  <a:cxn ang="0">
                    <a:pos x="T6" y="T7"/>
                  </a:cxn>
                  <a:cxn ang="0">
                    <a:pos x="T8" y="T9"/>
                  </a:cxn>
                  <a:cxn ang="0">
                    <a:pos x="T10" y="T11"/>
                  </a:cxn>
                </a:cxnLst>
                <a:rect l="0" t="0" r="r" b="b"/>
                <a:pathLst>
                  <a:path w="421" h="281">
                    <a:moveTo>
                      <a:pt x="421" y="281"/>
                    </a:moveTo>
                    <a:lnTo>
                      <a:pt x="0" y="281"/>
                    </a:lnTo>
                    <a:lnTo>
                      <a:pt x="0" y="0"/>
                    </a:lnTo>
                    <a:lnTo>
                      <a:pt x="308" y="0"/>
                    </a:lnTo>
                    <a:lnTo>
                      <a:pt x="421" y="0"/>
                    </a:lnTo>
                    <a:lnTo>
                      <a:pt x="421" y="281"/>
                    </a:lnTo>
                    <a:close/>
                  </a:path>
                </a:pathLst>
              </a:custGeom>
              <a:solidFill>
                <a:srgbClr val="6356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îṧľïḑè"/>
              <p:cNvSpPr/>
              <p:nvPr/>
            </p:nvSpPr>
            <p:spPr bwMode="auto">
              <a:xfrm>
                <a:off x="3590" y="3610"/>
                <a:ext cx="421" cy="281"/>
              </a:xfrm>
              <a:custGeom>
                <a:avLst/>
                <a:gdLst>
                  <a:gd name="T0" fmla="*/ 421 w 421"/>
                  <a:gd name="T1" fmla="*/ 281 h 281"/>
                  <a:gd name="T2" fmla="*/ 0 w 421"/>
                  <a:gd name="T3" fmla="*/ 281 h 281"/>
                  <a:gd name="T4" fmla="*/ 0 w 421"/>
                  <a:gd name="T5" fmla="*/ 0 h 281"/>
                  <a:gd name="T6" fmla="*/ 308 w 421"/>
                  <a:gd name="T7" fmla="*/ 0 h 281"/>
                  <a:gd name="T8" fmla="*/ 421 w 421"/>
                  <a:gd name="T9" fmla="*/ 0 h 281"/>
                  <a:gd name="T10" fmla="*/ 421 w 421"/>
                  <a:gd name="T11" fmla="*/ 281 h 281"/>
                </a:gdLst>
                <a:ahLst/>
                <a:cxnLst>
                  <a:cxn ang="0">
                    <a:pos x="T0" y="T1"/>
                  </a:cxn>
                  <a:cxn ang="0">
                    <a:pos x="T2" y="T3"/>
                  </a:cxn>
                  <a:cxn ang="0">
                    <a:pos x="T4" y="T5"/>
                  </a:cxn>
                  <a:cxn ang="0">
                    <a:pos x="T6" y="T7"/>
                  </a:cxn>
                  <a:cxn ang="0">
                    <a:pos x="T8" y="T9"/>
                  </a:cxn>
                  <a:cxn ang="0">
                    <a:pos x="T10" y="T11"/>
                  </a:cxn>
                </a:cxnLst>
                <a:rect l="0" t="0" r="r" b="b"/>
                <a:pathLst>
                  <a:path w="421" h="281">
                    <a:moveTo>
                      <a:pt x="421" y="281"/>
                    </a:moveTo>
                    <a:lnTo>
                      <a:pt x="0" y="281"/>
                    </a:lnTo>
                    <a:lnTo>
                      <a:pt x="0" y="0"/>
                    </a:lnTo>
                    <a:lnTo>
                      <a:pt x="308" y="0"/>
                    </a:lnTo>
                    <a:lnTo>
                      <a:pt x="421" y="0"/>
                    </a:lnTo>
                    <a:lnTo>
                      <a:pt x="421" y="2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iSlidê"/>
              <p:cNvSpPr/>
              <p:nvPr/>
            </p:nvSpPr>
            <p:spPr bwMode="auto">
              <a:xfrm>
                <a:off x="3590" y="3688"/>
                <a:ext cx="138" cy="203"/>
              </a:xfrm>
              <a:custGeom>
                <a:avLst/>
                <a:gdLst>
                  <a:gd name="T0" fmla="*/ 130 w 138"/>
                  <a:gd name="T1" fmla="*/ 0 h 203"/>
                  <a:gd name="T2" fmla="*/ 44 w 138"/>
                  <a:gd name="T3" fmla="*/ 0 h 203"/>
                  <a:gd name="T4" fmla="*/ 16 w 138"/>
                  <a:gd name="T5" fmla="*/ 9 h 203"/>
                  <a:gd name="T6" fmla="*/ 0 w 138"/>
                  <a:gd name="T7" fmla="*/ 18 h 203"/>
                  <a:gd name="T8" fmla="*/ 0 w 138"/>
                  <a:gd name="T9" fmla="*/ 203 h 203"/>
                  <a:gd name="T10" fmla="*/ 81 w 138"/>
                  <a:gd name="T11" fmla="*/ 203 h 203"/>
                  <a:gd name="T12" fmla="*/ 138 w 138"/>
                  <a:gd name="T13" fmla="*/ 20 h 203"/>
                  <a:gd name="T14" fmla="*/ 130 w 138"/>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03">
                    <a:moveTo>
                      <a:pt x="130" y="0"/>
                    </a:moveTo>
                    <a:lnTo>
                      <a:pt x="44" y="0"/>
                    </a:lnTo>
                    <a:lnTo>
                      <a:pt x="16" y="9"/>
                    </a:lnTo>
                    <a:lnTo>
                      <a:pt x="0" y="18"/>
                    </a:lnTo>
                    <a:lnTo>
                      <a:pt x="0" y="203"/>
                    </a:lnTo>
                    <a:lnTo>
                      <a:pt x="81" y="203"/>
                    </a:lnTo>
                    <a:lnTo>
                      <a:pt x="138" y="20"/>
                    </a:lnTo>
                    <a:lnTo>
                      <a:pt x="130" y="0"/>
                    </a:lnTo>
                    <a:close/>
                  </a:path>
                </a:pathLst>
              </a:custGeom>
              <a:solidFill>
                <a:srgbClr val="4945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îṡľïḋe"/>
              <p:cNvSpPr/>
              <p:nvPr/>
            </p:nvSpPr>
            <p:spPr bwMode="auto">
              <a:xfrm>
                <a:off x="3590" y="3688"/>
                <a:ext cx="138" cy="203"/>
              </a:xfrm>
              <a:custGeom>
                <a:avLst/>
                <a:gdLst>
                  <a:gd name="T0" fmla="*/ 130 w 138"/>
                  <a:gd name="T1" fmla="*/ 0 h 203"/>
                  <a:gd name="T2" fmla="*/ 44 w 138"/>
                  <a:gd name="T3" fmla="*/ 0 h 203"/>
                  <a:gd name="T4" fmla="*/ 16 w 138"/>
                  <a:gd name="T5" fmla="*/ 9 h 203"/>
                  <a:gd name="T6" fmla="*/ 0 w 138"/>
                  <a:gd name="T7" fmla="*/ 18 h 203"/>
                  <a:gd name="T8" fmla="*/ 0 w 138"/>
                  <a:gd name="T9" fmla="*/ 203 h 203"/>
                  <a:gd name="T10" fmla="*/ 81 w 138"/>
                  <a:gd name="T11" fmla="*/ 203 h 203"/>
                  <a:gd name="T12" fmla="*/ 138 w 138"/>
                  <a:gd name="T13" fmla="*/ 20 h 203"/>
                  <a:gd name="T14" fmla="*/ 130 w 138"/>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03">
                    <a:moveTo>
                      <a:pt x="130" y="0"/>
                    </a:moveTo>
                    <a:lnTo>
                      <a:pt x="44" y="0"/>
                    </a:lnTo>
                    <a:lnTo>
                      <a:pt x="16" y="9"/>
                    </a:lnTo>
                    <a:lnTo>
                      <a:pt x="0" y="18"/>
                    </a:lnTo>
                    <a:lnTo>
                      <a:pt x="0" y="203"/>
                    </a:lnTo>
                    <a:lnTo>
                      <a:pt x="81" y="203"/>
                    </a:lnTo>
                    <a:lnTo>
                      <a:pt x="138" y="20"/>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íṩlíḑé"/>
              <p:cNvSpPr/>
              <p:nvPr/>
            </p:nvSpPr>
            <p:spPr bwMode="auto">
              <a:xfrm>
                <a:off x="3789" y="3610"/>
                <a:ext cx="501" cy="281"/>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8" name="íSľiḓê"/>
              <p:cNvSpPr/>
              <p:nvPr/>
            </p:nvSpPr>
            <p:spPr bwMode="auto">
              <a:xfrm>
                <a:off x="3846"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19" name="iṧļîḍé"/>
              <p:cNvSpPr/>
              <p:nvPr/>
            </p:nvSpPr>
            <p:spPr bwMode="auto">
              <a:xfrm>
                <a:off x="3918"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0" name="îṥlîḓé"/>
              <p:cNvSpPr/>
              <p:nvPr/>
            </p:nvSpPr>
            <p:spPr bwMode="auto">
              <a:xfrm>
                <a:off x="3990" y="3678"/>
                <a:ext cx="26"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1" name="í$ḷiďê"/>
              <p:cNvSpPr/>
              <p:nvPr/>
            </p:nvSpPr>
            <p:spPr bwMode="auto">
              <a:xfrm>
                <a:off x="4063"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2" name="íSlîdê"/>
              <p:cNvSpPr/>
              <p:nvPr/>
            </p:nvSpPr>
            <p:spPr bwMode="auto">
              <a:xfrm>
                <a:off x="4135" y="3678"/>
                <a:ext cx="26"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3" name="î$lîḍé"/>
              <p:cNvSpPr/>
              <p:nvPr/>
            </p:nvSpPr>
            <p:spPr bwMode="auto">
              <a:xfrm>
                <a:off x="4208"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4" name="ïşľíḓè"/>
              <p:cNvSpPr/>
              <p:nvPr/>
            </p:nvSpPr>
            <p:spPr bwMode="auto">
              <a:xfrm>
                <a:off x="4496" y="3610"/>
                <a:ext cx="423" cy="281"/>
              </a:xfrm>
              <a:custGeom>
                <a:avLst/>
                <a:gdLst>
                  <a:gd name="T0" fmla="*/ 423 w 423"/>
                  <a:gd name="T1" fmla="*/ 281 h 281"/>
                  <a:gd name="T2" fmla="*/ 0 w 423"/>
                  <a:gd name="T3" fmla="*/ 281 h 281"/>
                  <a:gd name="T4" fmla="*/ 0 w 423"/>
                  <a:gd name="T5" fmla="*/ 0 h 281"/>
                  <a:gd name="T6" fmla="*/ 310 w 423"/>
                  <a:gd name="T7" fmla="*/ 0 h 281"/>
                  <a:gd name="T8" fmla="*/ 423 w 423"/>
                  <a:gd name="T9" fmla="*/ 0 h 281"/>
                  <a:gd name="T10" fmla="*/ 423 w 423"/>
                  <a:gd name="T11" fmla="*/ 281 h 281"/>
                </a:gdLst>
                <a:ahLst/>
                <a:cxnLst>
                  <a:cxn ang="0">
                    <a:pos x="T0" y="T1"/>
                  </a:cxn>
                  <a:cxn ang="0">
                    <a:pos x="T2" y="T3"/>
                  </a:cxn>
                  <a:cxn ang="0">
                    <a:pos x="T4" y="T5"/>
                  </a:cxn>
                  <a:cxn ang="0">
                    <a:pos x="T6" y="T7"/>
                  </a:cxn>
                  <a:cxn ang="0">
                    <a:pos x="T8" y="T9"/>
                  </a:cxn>
                  <a:cxn ang="0">
                    <a:pos x="T10" y="T11"/>
                  </a:cxn>
                </a:cxnLst>
                <a:rect l="0" t="0" r="r" b="b"/>
                <a:pathLst>
                  <a:path w="423" h="281">
                    <a:moveTo>
                      <a:pt x="423" y="281"/>
                    </a:moveTo>
                    <a:lnTo>
                      <a:pt x="0" y="281"/>
                    </a:lnTo>
                    <a:lnTo>
                      <a:pt x="0" y="0"/>
                    </a:lnTo>
                    <a:lnTo>
                      <a:pt x="310" y="0"/>
                    </a:lnTo>
                    <a:lnTo>
                      <a:pt x="423" y="0"/>
                    </a:lnTo>
                    <a:lnTo>
                      <a:pt x="423" y="281"/>
                    </a:lnTo>
                    <a:close/>
                  </a:path>
                </a:pathLst>
              </a:custGeom>
              <a:solidFill>
                <a:srgbClr val="63566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ísḻïḋé"/>
              <p:cNvSpPr/>
              <p:nvPr/>
            </p:nvSpPr>
            <p:spPr bwMode="auto">
              <a:xfrm>
                <a:off x="4496" y="3610"/>
                <a:ext cx="423" cy="281"/>
              </a:xfrm>
              <a:custGeom>
                <a:avLst/>
                <a:gdLst>
                  <a:gd name="T0" fmla="*/ 423 w 423"/>
                  <a:gd name="T1" fmla="*/ 281 h 281"/>
                  <a:gd name="T2" fmla="*/ 0 w 423"/>
                  <a:gd name="T3" fmla="*/ 281 h 281"/>
                  <a:gd name="T4" fmla="*/ 0 w 423"/>
                  <a:gd name="T5" fmla="*/ 0 h 281"/>
                  <a:gd name="T6" fmla="*/ 310 w 423"/>
                  <a:gd name="T7" fmla="*/ 0 h 281"/>
                  <a:gd name="T8" fmla="*/ 423 w 423"/>
                  <a:gd name="T9" fmla="*/ 0 h 281"/>
                  <a:gd name="T10" fmla="*/ 423 w 423"/>
                  <a:gd name="T11" fmla="*/ 281 h 281"/>
                </a:gdLst>
                <a:ahLst/>
                <a:cxnLst>
                  <a:cxn ang="0">
                    <a:pos x="T0" y="T1"/>
                  </a:cxn>
                  <a:cxn ang="0">
                    <a:pos x="T2" y="T3"/>
                  </a:cxn>
                  <a:cxn ang="0">
                    <a:pos x="T4" y="T5"/>
                  </a:cxn>
                  <a:cxn ang="0">
                    <a:pos x="T6" y="T7"/>
                  </a:cxn>
                  <a:cxn ang="0">
                    <a:pos x="T8" y="T9"/>
                  </a:cxn>
                  <a:cxn ang="0">
                    <a:pos x="T10" y="T11"/>
                  </a:cxn>
                </a:cxnLst>
                <a:rect l="0" t="0" r="r" b="b"/>
                <a:pathLst>
                  <a:path w="423" h="281">
                    <a:moveTo>
                      <a:pt x="423" y="281"/>
                    </a:moveTo>
                    <a:lnTo>
                      <a:pt x="0" y="281"/>
                    </a:lnTo>
                    <a:lnTo>
                      <a:pt x="0" y="0"/>
                    </a:lnTo>
                    <a:lnTo>
                      <a:pt x="310" y="0"/>
                    </a:lnTo>
                    <a:lnTo>
                      <a:pt x="423" y="0"/>
                    </a:lnTo>
                    <a:lnTo>
                      <a:pt x="423" y="2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ïṥḷîḋè"/>
              <p:cNvSpPr/>
              <p:nvPr/>
            </p:nvSpPr>
            <p:spPr bwMode="auto">
              <a:xfrm>
                <a:off x="4698" y="3610"/>
                <a:ext cx="423" cy="281"/>
              </a:xfrm>
              <a:prstGeom prst="rect">
                <a:avLst/>
              </a:prstGeom>
              <a:solidFill>
                <a:srgbClr val="A59AA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7" name="ïś1îḓé"/>
              <p:cNvSpPr/>
              <p:nvPr/>
            </p:nvSpPr>
            <p:spPr bwMode="auto">
              <a:xfrm>
                <a:off x="4749"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8" name="îṣḷïdè"/>
              <p:cNvSpPr/>
              <p:nvPr/>
            </p:nvSpPr>
            <p:spPr bwMode="auto">
              <a:xfrm>
                <a:off x="4821"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29" name="íş1îḓê"/>
              <p:cNvSpPr/>
              <p:nvPr/>
            </p:nvSpPr>
            <p:spPr bwMode="auto">
              <a:xfrm>
                <a:off x="4893"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0" name="íşľíḓê"/>
              <p:cNvSpPr/>
              <p:nvPr/>
            </p:nvSpPr>
            <p:spPr bwMode="auto">
              <a:xfrm>
                <a:off x="4965"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1" name="ïṩḷîḓè"/>
              <p:cNvSpPr/>
              <p:nvPr/>
            </p:nvSpPr>
            <p:spPr bwMode="auto">
              <a:xfrm>
                <a:off x="5037" y="3678"/>
                <a:ext cx="25" cy="113"/>
              </a:xfrm>
              <a:prstGeom prst="rect">
                <a:avLst/>
              </a:prstGeom>
              <a:solidFill>
                <a:srgbClr val="42555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32" name="iş1ïḓe"/>
              <p:cNvSpPr/>
              <p:nvPr/>
            </p:nvSpPr>
            <p:spPr bwMode="auto">
              <a:xfrm>
                <a:off x="3602" y="3703"/>
                <a:ext cx="39" cy="14"/>
              </a:xfrm>
              <a:custGeom>
                <a:avLst/>
                <a:gdLst>
                  <a:gd name="T0" fmla="*/ 43 w 43"/>
                  <a:gd name="T1" fmla="*/ 0 h 16"/>
                  <a:gd name="T2" fmla="*/ 33 w 43"/>
                  <a:gd name="T3" fmla="*/ 0 h 16"/>
                  <a:gd name="T4" fmla="*/ 0 w 43"/>
                  <a:gd name="T5" fmla="*/ 16 h 16"/>
                </a:gdLst>
                <a:ahLst/>
                <a:cxnLst>
                  <a:cxn ang="0">
                    <a:pos x="T0" y="T1"/>
                  </a:cxn>
                  <a:cxn ang="0">
                    <a:pos x="T2" y="T3"/>
                  </a:cxn>
                  <a:cxn ang="0">
                    <a:pos x="T4" y="T5"/>
                  </a:cxn>
                </a:cxnLst>
                <a:rect l="0" t="0" r="r" b="b"/>
                <a:pathLst>
                  <a:path w="43" h="16">
                    <a:moveTo>
                      <a:pt x="43" y="0"/>
                    </a:moveTo>
                    <a:cubicBezTo>
                      <a:pt x="33" y="0"/>
                      <a:pt x="33" y="0"/>
                      <a:pt x="33" y="0"/>
                    </a:cubicBezTo>
                    <a:cubicBezTo>
                      <a:pt x="20" y="0"/>
                      <a:pt x="8" y="6"/>
                      <a:pt x="0" y="16"/>
                    </a:cubicBezTo>
                  </a:path>
                </a:pathLst>
              </a:custGeom>
              <a:noFill/>
              <a:ln w="47625" cap="rnd">
                <a:solidFill>
                  <a:srgbClr val="ADACA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3" name="íṡ1îḑe"/>
              <p:cNvSpPr/>
              <p:nvPr/>
            </p:nvSpPr>
            <p:spPr bwMode="auto">
              <a:xfrm>
                <a:off x="3595" y="3717"/>
                <a:ext cx="7" cy="174"/>
              </a:xfrm>
              <a:custGeom>
                <a:avLst/>
                <a:gdLst>
                  <a:gd name="T0" fmla="*/ 8 w 8"/>
                  <a:gd name="T1" fmla="*/ 0 h 193"/>
                  <a:gd name="T2" fmla="*/ 0 w 8"/>
                  <a:gd name="T3" fmla="*/ 25 h 193"/>
                  <a:gd name="T4" fmla="*/ 0 w 8"/>
                  <a:gd name="T5" fmla="*/ 193 h 193"/>
                </a:gdLst>
                <a:ahLst/>
                <a:cxnLst>
                  <a:cxn ang="0">
                    <a:pos x="T0" y="T1"/>
                  </a:cxn>
                  <a:cxn ang="0">
                    <a:pos x="T2" y="T3"/>
                  </a:cxn>
                  <a:cxn ang="0">
                    <a:pos x="T4" y="T5"/>
                  </a:cxn>
                </a:cxnLst>
                <a:rect l="0" t="0" r="r" b="b"/>
                <a:pathLst>
                  <a:path w="8" h="193">
                    <a:moveTo>
                      <a:pt x="8" y="0"/>
                    </a:moveTo>
                    <a:cubicBezTo>
                      <a:pt x="3" y="7"/>
                      <a:pt x="0" y="16"/>
                      <a:pt x="0" y="25"/>
                    </a:cubicBezTo>
                    <a:cubicBezTo>
                      <a:pt x="0" y="193"/>
                      <a:pt x="0" y="193"/>
                      <a:pt x="0" y="193"/>
                    </a:cubicBezTo>
                  </a:path>
                </a:pathLst>
              </a:custGeom>
              <a:noFill/>
              <a:ln w="47625"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4" name="îṥ1îḍè"/>
              <p:cNvSpPr/>
              <p:nvPr/>
            </p:nvSpPr>
            <p:spPr bwMode="auto">
              <a:xfrm>
                <a:off x="3674" y="3703"/>
                <a:ext cx="40" cy="16"/>
              </a:xfrm>
              <a:custGeom>
                <a:avLst/>
                <a:gdLst>
                  <a:gd name="T0" fmla="*/ 44 w 44"/>
                  <a:gd name="T1" fmla="*/ 0 h 18"/>
                  <a:gd name="T2" fmla="*/ 34 w 44"/>
                  <a:gd name="T3" fmla="*/ 0 h 18"/>
                  <a:gd name="T4" fmla="*/ 0 w 44"/>
                  <a:gd name="T5" fmla="*/ 18 h 18"/>
                </a:gdLst>
                <a:ahLst/>
                <a:cxnLst>
                  <a:cxn ang="0">
                    <a:pos x="T0" y="T1"/>
                  </a:cxn>
                  <a:cxn ang="0">
                    <a:pos x="T2" y="T3"/>
                  </a:cxn>
                  <a:cxn ang="0">
                    <a:pos x="T4" y="T5"/>
                  </a:cxn>
                </a:cxnLst>
                <a:rect l="0" t="0" r="r" b="b"/>
                <a:pathLst>
                  <a:path w="44" h="18">
                    <a:moveTo>
                      <a:pt x="44" y="0"/>
                    </a:moveTo>
                    <a:cubicBezTo>
                      <a:pt x="34" y="0"/>
                      <a:pt x="34" y="0"/>
                      <a:pt x="34" y="0"/>
                    </a:cubicBezTo>
                    <a:cubicBezTo>
                      <a:pt x="20" y="0"/>
                      <a:pt x="7" y="7"/>
                      <a:pt x="0" y="18"/>
                    </a:cubicBezTo>
                  </a:path>
                </a:pathLst>
              </a:custGeom>
              <a:noFill/>
              <a:ln w="47625" cap="rnd">
                <a:solidFill>
                  <a:srgbClr val="ADACA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5" name="î$ḷïḋe"/>
              <p:cNvSpPr/>
              <p:nvPr/>
            </p:nvSpPr>
            <p:spPr bwMode="auto">
              <a:xfrm>
                <a:off x="3668" y="3719"/>
                <a:ext cx="6" cy="172"/>
              </a:xfrm>
              <a:custGeom>
                <a:avLst/>
                <a:gdLst>
                  <a:gd name="T0" fmla="*/ 7 w 7"/>
                  <a:gd name="T1" fmla="*/ 0 h 191"/>
                  <a:gd name="T2" fmla="*/ 0 w 7"/>
                  <a:gd name="T3" fmla="*/ 23 h 191"/>
                  <a:gd name="T4" fmla="*/ 0 w 7"/>
                  <a:gd name="T5" fmla="*/ 191 h 191"/>
                </a:gdLst>
                <a:ahLst/>
                <a:cxnLst>
                  <a:cxn ang="0">
                    <a:pos x="T0" y="T1"/>
                  </a:cxn>
                  <a:cxn ang="0">
                    <a:pos x="T2" y="T3"/>
                  </a:cxn>
                  <a:cxn ang="0">
                    <a:pos x="T4" y="T5"/>
                  </a:cxn>
                </a:cxnLst>
                <a:rect l="0" t="0" r="r" b="b"/>
                <a:pathLst>
                  <a:path w="7" h="191">
                    <a:moveTo>
                      <a:pt x="7" y="0"/>
                    </a:moveTo>
                    <a:cubicBezTo>
                      <a:pt x="2" y="7"/>
                      <a:pt x="0" y="15"/>
                      <a:pt x="0" y="23"/>
                    </a:cubicBezTo>
                    <a:cubicBezTo>
                      <a:pt x="0" y="191"/>
                      <a:pt x="0" y="191"/>
                      <a:pt x="0" y="191"/>
                    </a:cubicBezTo>
                  </a:path>
                </a:pathLst>
              </a:custGeom>
              <a:noFill/>
              <a:ln w="47625"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36" name="ïṥľíḓè"/>
              <p:cNvSpPr/>
              <p:nvPr/>
            </p:nvSpPr>
            <p:spPr bwMode="auto">
              <a:xfrm>
                <a:off x="3544" y="3426"/>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ïsḻíḓe"/>
              <p:cNvSpPr/>
              <p:nvPr/>
            </p:nvSpPr>
            <p:spPr bwMode="auto">
              <a:xfrm>
                <a:off x="3490" y="3426"/>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íṩ1ïḋè"/>
              <p:cNvSpPr/>
              <p:nvPr/>
            </p:nvSpPr>
            <p:spPr bwMode="auto">
              <a:xfrm>
                <a:off x="3436" y="3426"/>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îŝľíḓe"/>
              <p:cNvSpPr/>
              <p:nvPr/>
            </p:nvSpPr>
            <p:spPr bwMode="auto">
              <a:xfrm>
                <a:off x="3383" y="3426"/>
                <a:ext cx="26" cy="44"/>
              </a:xfrm>
              <a:custGeom>
                <a:avLst/>
                <a:gdLst>
                  <a:gd name="T0" fmla="*/ 26 w 26"/>
                  <a:gd name="T1" fmla="*/ 44 h 44"/>
                  <a:gd name="T2" fmla="*/ 0 w 26"/>
                  <a:gd name="T3" fmla="*/ 44 h 44"/>
                  <a:gd name="T4" fmla="*/ 0 w 26"/>
                  <a:gd name="T5" fmla="*/ 0 h 44"/>
                  <a:gd name="T6" fmla="*/ 22 w 26"/>
                  <a:gd name="T7" fmla="*/ 0 h 44"/>
                  <a:gd name="T8" fmla="*/ 26 w 26"/>
                  <a:gd name="T9" fmla="*/ 0 h 44"/>
                  <a:gd name="T10" fmla="*/ 26 w 26"/>
                  <a:gd name="T11" fmla="*/ 44 h 44"/>
                </a:gdLst>
                <a:ahLst/>
                <a:cxnLst>
                  <a:cxn ang="0">
                    <a:pos x="T0" y="T1"/>
                  </a:cxn>
                  <a:cxn ang="0">
                    <a:pos x="T2" y="T3"/>
                  </a:cxn>
                  <a:cxn ang="0">
                    <a:pos x="T4" y="T5"/>
                  </a:cxn>
                  <a:cxn ang="0">
                    <a:pos x="T6" y="T7"/>
                  </a:cxn>
                  <a:cxn ang="0">
                    <a:pos x="T8" y="T9"/>
                  </a:cxn>
                  <a:cxn ang="0">
                    <a:pos x="T10" y="T11"/>
                  </a:cxn>
                </a:cxnLst>
                <a:rect l="0" t="0" r="r" b="b"/>
                <a:pathLst>
                  <a:path w="26" h="44">
                    <a:moveTo>
                      <a:pt x="26" y="44"/>
                    </a:moveTo>
                    <a:lnTo>
                      <a:pt x="0" y="44"/>
                    </a:lnTo>
                    <a:lnTo>
                      <a:pt x="0" y="0"/>
                    </a:lnTo>
                    <a:lnTo>
                      <a:pt x="22" y="0"/>
                    </a:lnTo>
                    <a:lnTo>
                      <a:pt x="26" y="0"/>
                    </a:lnTo>
                    <a:lnTo>
                      <a:pt x="26"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î$1íďé"/>
              <p:cNvSpPr/>
              <p:nvPr/>
            </p:nvSpPr>
            <p:spPr bwMode="auto">
              <a:xfrm>
                <a:off x="3329" y="3426"/>
                <a:ext cx="26" cy="44"/>
              </a:xfrm>
              <a:custGeom>
                <a:avLst/>
                <a:gdLst>
                  <a:gd name="T0" fmla="*/ 26 w 26"/>
                  <a:gd name="T1" fmla="*/ 44 h 44"/>
                  <a:gd name="T2" fmla="*/ 0 w 26"/>
                  <a:gd name="T3" fmla="*/ 44 h 44"/>
                  <a:gd name="T4" fmla="*/ 0 w 26"/>
                  <a:gd name="T5" fmla="*/ 0 h 44"/>
                  <a:gd name="T6" fmla="*/ 22 w 26"/>
                  <a:gd name="T7" fmla="*/ 0 h 44"/>
                  <a:gd name="T8" fmla="*/ 26 w 26"/>
                  <a:gd name="T9" fmla="*/ 0 h 44"/>
                  <a:gd name="T10" fmla="*/ 26 w 26"/>
                  <a:gd name="T11" fmla="*/ 44 h 44"/>
                </a:gdLst>
                <a:ahLst/>
                <a:cxnLst>
                  <a:cxn ang="0">
                    <a:pos x="T0" y="T1"/>
                  </a:cxn>
                  <a:cxn ang="0">
                    <a:pos x="T2" y="T3"/>
                  </a:cxn>
                  <a:cxn ang="0">
                    <a:pos x="T4" y="T5"/>
                  </a:cxn>
                  <a:cxn ang="0">
                    <a:pos x="T6" y="T7"/>
                  </a:cxn>
                  <a:cxn ang="0">
                    <a:pos x="T8" y="T9"/>
                  </a:cxn>
                  <a:cxn ang="0">
                    <a:pos x="T10" y="T11"/>
                  </a:cxn>
                </a:cxnLst>
                <a:rect l="0" t="0" r="r" b="b"/>
                <a:pathLst>
                  <a:path w="26" h="44">
                    <a:moveTo>
                      <a:pt x="26" y="44"/>
                    </a:moveTo>
                    <a:lnTo>
                      <a:pt x="0" y="44"/>
                    </a:lnTo>
                    <a:lnTo>
                      <a:pt x="0" y="0"/>
                    </a:lnTo>
                    <a:lnTo>
                      <a:pt x="22" y="0"/>
                    </a:lnTo>
                    <a:lnTo>
                      <a:pt x="26" y="0"/>
                    </a:lnTo>
                    <a:lnTo>
                      <a:pt x="26"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îsḷïdè"/>
              <p:cNvSpPr/>
              <p:nvPr/>
            </p:nvSpPr>
            <p:spPr bwMode="auto">
              <a:xfrm>
                <a:off x="3544" y="3322"/>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îsļïḓé"/>
              <p:cNvSpPr/>
              <p:nvPr/>
            </p:nvSpPr>
            <p:spPr bwMode="auto">
              <a:xfrm>
                <a:off x="3490" y="3322"/>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iśḻiḍê"/>
              <p:cNvSpPr/>
              <p:nvPr/>
            </p:nvSpPr>
            <p:spPr bwMode="auto">
              <a:xfrm>
                <a:off x="3436" y="3322"/>
                <a:ext cx="27" cy="44"/>
              </a:xfrm>
              <a:custGeom>
                <a:avLst/>
                <a:gdLst>
                  <a:gd name="T0" fmla="*/ 27 w 27"/>
                  <a:gd name="T1" fmla="*/ 44 h 44"/>
                  <a:gd name="T2" fmla="*/ 0 w 27"/>
                  <a:gd name="T3" fmla="*/ 44 h 44"/>
                  <a:gd name="T4" fmla="*/ 0 w 27"/>
                  <a:gd name="T5" fmla="*/ 0 h 44"/>
                  <a:gd name="T6" fmla="*/ 23 w 27"/>
                  <a:gd name="T7" fmla="*/ 0 h 44"/>
                  <a:gd name="T8" fmla="*/ 27 w 27"/>
                  <a:gd name="T9" fmla="*/ 0 h 44"/>
                  <a:gd name="T10" fmla="*/ 27 w 27"/>
                  <a:gd name="T11" fmla="*/ 44 h 44"/>
                </a:gdLst>
                <a:ahLst/>
                <a:cxnLst>
                  <a:cxn ang="0">
                    <a:pos x="T0" y="T1"/>
                  </a:cxn>
                  <a:cxn ang="0">
                    <a:pos x="T2" y="T3"/>
                  </a:cxn>
                  <a:cxn ang="0">
                    <a:pos x="T4" y="T5"/>
                  </a:cxn>
                  <a:cxn ang="0">
                    <a:pos x="T6" y="T7"/>
                  </a:cxn>
                  <a:cxn ang="0">
                    <a:pos x="T8" y="T9"/>
                  </a:cxn>
                  <a:cxn ang="0">
                    <a:pos x="T10" y="T11"/>
                  </a:cxn>
                </a:cxnLst>
                <a:rect l="0" t="0" r="r" b="b"/>
                <a:pathLst>
                  <a:path w="27" h="44">
                    <a:moveTo>
                      <a:pt x="27" y="44"/>
                    </a:moveTo>
                    <a:lnTo>
                      <a:pt x="0" y="44"/>
                    </a:lnTo>
                    <a:lnTo>
                      <a:pt x="0" y="0"/>
                    </a:lnTo>
                    <a:lnTo>
                      <a:pt x="23" y="0"/>
                    </a:lnTo>
                    <a:lnTo>
                      <a:pt x="27" y="0"/>
                    </a:lnTo>
                    <a:lnTo>
                      <a:pt x="27"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iš1íḋè"/>
              <p:cNvSpPr/>
              <p:nvPr/>
            </p:nvSpPr>
            <p:spPr bwMode="auto">
              <a:xfrm>
                <a:off x="3383" y="3322"/>
                <a:ext cx="26" cy="44"/>
              </a:xfrm>
              <a:custGeom>
                <a:avLst/>
                <a:gdLst>
                  <a:gd name="T0" fmla="*/ 26 w 26"/>
                  <a:gd name="T1" fmla="*/ 44 h 44"/>
                  <a:gd name="T2" fmla="*/ 0 w 26"/>
                  <a:gd name="T3" fmla="*/ 44 h 44"/>
                  <a:gd name="T4" fmla="*/ 0 w 26"/>
                  <a:gd name="T5" fmla="*/ 0 h 44"/>
                  <a:gd name="T6" fmla="*/ 22 w 26"/>
                  <a:gd name="T7" fmla="*/ 0 h 44"/>
                  <a:gd name="T8" fmla="*/ 26 w 26"/>
                  <a:gd name="T9" fmla="*/ 0 h 44"/>
                  <a:gd name="T10" fmla="*/ 26 w 26"/>
                  <a:gd name="T11" fmla="*/ 44 h 44"/>
                </a:gdLst>
                <a:ahLst/>
                <a:cxnLst>
                  <a:cxn ang="0">
                    <a:pos x="T0" y="T1"/>
                  </a:cxn>
                  <a:cxn ang="0">
                    <a:pos x="T2" y="T3"/>
                  </a:cxn>
                  <a:cxn ang="0">
                    <a:pos x="T4" y="T5"/>
                  </a:cxn>
                  <a:cxn ang="0">
                    <a:pos x="T6" y="T7"/>
                  </a:cxn>
                  <a:cxn ang="0">
                    <a:pos x="T8" y="T9"/>
                  </a:cxn>
                  <a:cxn ang="0">
                    <a:pos x="T10" y="T11"/>
                  </a:cxn>
                </a:cxnLst>
                <a:rect l="0" t="0" r="r" b="b"/>
                <a:pathLst>
                  <a:path w="26" h="44">
                    <a:moveTo>
                      <a:pt x="26" y="44"/>
                    </a:moveTo>
                    <a:lnTo>
                      <a:pt x="0" y="44"/>
                    </a:lnTo>
                    <a:lnTo>
                      <a:pt x="0" y="0"/>
                    </a:lnTo>
                    <a:lnTo>
                      <a:pt x="22" y="0"/>
                    </a:lnTo>
                    <a:lnTo>
                      <a:pt x="26" y="0"/>
                    </a:lnTo>
                    <a:lnTo>
                      <a:pt x="26"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ïṣḷiḑé"/>
              <p:cNvSpPr/>
              <p:nvPr/>
            </p:nvSpPr>
            <p:spPr bwMode="auto">
              <a:xfrm>
                <a:off x="3329" y="3322"/>
                <a:ext cx="26" cy="44"/>
              </a:xfrm>
              <a:custGeom>
                <a:avLst/>
                <a:gdLst>
                  <a:gd name="T0" fmla="*/ 26 w 26"/>
                  <a:gd name="T1" fmla="*/ 44 h 44"/>
                  <a:gd name="T2" fmla="*/ 0 w 26"/>
                  <a:gd name="T3" fmla="*/ 44 h 44"/>
                  <a:gd name="T4" fmla="*/ 0 w 26"/>
                  <a:gd name="T5" fmla="*/ 0 h 44"/>
                  <a:gd name="T6" fmla="*/ 22 w 26"/>
                  <a:gd name="T7" fmla="*/ 0 h 44"/>
                  <a:gd name="T8" fmla="*/ 26 w 26"/>
                  <a:gd name="T9" fmla="*/ 0 h 44"/>
                  <a:gd name="T10" fmla="*/ 26 w 26"/>
                  <a:gd name="T11" fmla="*/ 44 h 44"/>
                </a:gdLst>
                <a:ahLst/>
                <a:cxnLst>
                  <a:cxn ang="0">
                    <a:pos x="T0" y="T1"/>
                  </a:cxn>
                  <a:cxn ang="0">
                    <a:pos x="T2" y="T3"/>
                  </a:cxn>
                  <a:cxn ang="0">
                    <a:pos x="T4" y="T5"/>
                  </a:cxn>
                  <a:cxn ang="0">
                    <a:pos x="T6" y="T7"/>
                  </a:cxn>
                  <a:cxn ang="0">
                    <a:pos x="T8" y="T9"/>
                  </a:cxn>
                  <a:cxn ang="0">
                    <a:pos x="T10" y="T11"/>
                  </a:cxn>
                </a:cxnLst>
                <a:rect l="0" t="0" r="r" b="b"/>
                <a:pathLst>
                  <a:path w="26" h="44">
                    <a:moveTo>
                      <a:pt x="26" y="44"/>
                    </a:moveTo>
                    <a:lnTo>
                      <a:pt x="0" y="44"/>
                    </a:lnTo>
                    <a:lnTo>
                      <a:pt x="0" y="0"/>
                    </a:lnTo>
                    <a:lnTo>
                      <a:pt x="22" y="0"/>
                    </a:lnTo>
                    <a:lnTo>
                      <a:pt x="26" y="0"/>
                    </a:lnTo>
                    <a:lnTo>
                      <a:pt x="26" y="44"/>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iṩlíḑé"/>
              <p:cNvSpPr/>
              <p:nvPr/>
            </p:nvSpPr>
            <p:spPr bwMode="auto">
              <a:xfrm>
                <a:off x="3544" y="3217"/>
                <a:ext cx="27" cy="45"/>
              </a:xfrm>
              <a:custGeom>
                <a:avLst/>
                <a:gdLst>
                  <a:gd name="T0" fmla="*/ 27 w 27"/>
                  <a:gd name="T1" fmla="*/ 45 h 45"/>
                  <a:gd name="T2" fmla="*/ 0 w 27"/>
                  <a:gd name="T3" fmla="*/ 45 h 45"/>
                  <a:gd name="T4" fmla="*/ 0 w 27"/>
                  <a:gd name="T5" fmla="*/ 0 h 45"/>
                  <a:gd name="T6" fmla="*/ 23 w 27"/>
                  <a:gd name="T7" fmla="*/ 0 h 45"/>
                  <a:gd name="T8" fmla="*/ 27 w 27"/>
                  <a:gd name="T9" fmla="*/ 0 h 45"/>
                  <a:gd name="T10" fmla="*/ 27 w 27"/>
                  <a:gd name="T11" fmla="*/ 45 h 45"/>
                </a:gdLst>
                <a:ahLst/>
                <a:cxnLst>
                  <a:cxn ang="0">
                    <a:pos x="T0" y="T1"/>
                  </a:cxn>
                  <a:cxn ang="0">
                    <a:pos x="T2" y="T3"/>
                  </a:cxn>
                  <a:cxn ang="0">
                    <a:pos x="T4" y="T5"/>
                  </a:cxn>
                  <a:cxn ang="0">
                    <a:pos x="T6" y="T7"/>
                  </a:cxn>
                  <a:cxn ang="0">
                    <a:pos x="T8" y="T9"/>
                  </a:cxn>
                  <a:cxn ang="0">
                    <a:pos x="T10" y="T11"/>
                  </a:cxn>
                </a:cxnLst>
                <a:rect l="0" t="0" r="r" b="b"/>
                <a:pathLst>
                  <a:path w="27" h="45">
                    <a:moveTo>
                      <a:pt x="27" y="45"/>
                    </a:moveTo>
                    <a:lnTo>
                      <a:pt x="0" y="45"/>
                    </a:lnTo>
                    <a:lnTo>
                      <a:pt x="0" y="0"/>
                    </a:lnTo>
                    <a:lnTo>
                      <a:pt x="23" y="0"/>
                    </a:lnTo>
                    <a:lnTo>
                      <a:pt x="27" y="0"/>
                    </a:lnTo>
                    <a:lnTo>
                      <a:pt x="27" y="45"/>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íṩľïde"/>
              <p:cNvSpPr/>
              <p:nvPr/>
            </p:nvSpPr>
            <p:spPr bwMode="auto">
              <a:xfrm>
                <a:off x="3490" y="3217"/>
                <a:ext cx="27" cy="45"/>
              </a:xfrm>
              <a:custGeom>
                <a:avLst/>
                <a:gdLst>
                  <a:gd name="T0" fmla="*/ 27 w 27"/>
                  <a:gd name="T1" fmla="*/ 45 h 45"/>
                  <a:gd name="T2" fmla="*/ 0 w 27"/>
                  <a:gd name="T3" fmla="*/ 45 h 45"/>
                  <a:gd name="T4" fmla="*/ 0 w 27"/>
                  <a:gd name="T5" fmla="*/ 0 h 45"/>
                  <a:gd name="T6" fmla="*/ 23 w 27"/>
                  <a:gd name="T7" fmla="*/ 0 h 45"/>
                  <a:gd name="T8" fmla="*/ 27 w 27"/>
                  <a:gd name="T9" fmla="*/ 0 h 45"/>
                  <a:gd name="T10" fmla="*/ 27 w 27"/>
                  <a:gd name="T11" fmla="*/ 45 h 45"/>
                </a:gdLst>
                <a:ahLst/>
                <a:cxnLst>
                  <a:cxn ang="0">
                    <a:pos x="T0" y="T1"/>
                  </a:cxn>
                  <a:cxn ang="0">
                    <a:pos x="T2" y="T3"/>
                  </a:cxn>
                  <a:cxn ang="0">
                    <a:pos x="T4" y="T5"/>
                  </a:cxn>
                  <a:cxn ang="0">
                    <a:pos x="T6" y="T7"/>
                  </a:cxn>
                  <a:cxn ang="0">
                    <a:pos x="T8" y="T9"/>
                  </a:cxn>
                  <a:cxn ang="0">
                    <a:pos x="T10" y="T11"/>
                  </a:cxn>
                </a:cxnLst>
                <a:rect l="0" t="0" r="r" b="b"/>
                <a:pathLst>
                  <a:path w="27" h="45">
                    <a:moveTo>
                      <a:pt x="27" y="45"/>
                    </a:moveTo>
                    <a:lnTo>
                      <a:pt x="0" y="45"/>
                    </a:lnTo>
                    <a:lnTo>
                      <a:pt x="0" y="0"/>
                    </a:lnTo>
                    <a:lnTo>
                      <a:pt x="23" y="0"/>
                    </a:lnTo>
                    <a:lnTo>
                      <a:pt x="27" y="0"/>
                    </a:lnTo>
                    <a:lnTo>
                      <a:pt x="27" y="45"/>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ïšḻïdé"/>
              <p:cNvSpPr/>
              <p:nvPr/>
            </p:nvSpPr>
            <p:spPr bwMode="auto">
              <a:xfrm>
                <a:off x="3436" y="3217"/>
                <a:ext cx="27" cy="45"/>
              </a:xfrm>
              <a:custGeom>
                <a:avLst/>
                <a:gdLst>
                  <a:gd name="T0" fmla="*/ 27 w 27"/>
                  <a:gd name="T1" fmla="*/ 45 h 45"/>
                  <a:gd name="T2" fmla="*/ 0 w 27"/>
                  <a:gd name="T3" fmla="*/ 45 h 45"/>
                  <a:gd name="T4" fmla="*/ 0 w 27"/>
                  <a:gd name="T5" fmla="*/ 0 h 45"/>
                  <a:gd name="T6" fmla="*/ 23 w 27"/>
                  <a:gd name="T7" fmla="*/ 0 h 45"/>
                  <a:gd name="T8" fmla="*/ 27 w 27"/>
                  <a:gd name="T9" fmla="*/ 0 h 45"/>
                  <a:gd name="T10" fmla="*/ 27 w 27"/>
                  <a:gd name="T11" fmla="*/ 45 h 45"/>
                </a:gdLst>
                <a:ahLst/>
                <a:cxnLst>
                  <a:cxn ang="0">
                    <a:pos x="T0" y="T1"/>
                  </a:cxn>
                  <a:cxn ang="0">
                    <a:pos x="T2" y="T3"/>
                  </a:cxn>
                  <a:cxn ang="0">
                    <a:pos x="T4" y="T5"/>
                  </a:cxn>
                  <a:cxn ang="0">
                    <a:pos x="T6" y="T7"/>
                  </a:cxn>
                  <a:cxn ang="0">
                    <a:pos x="T8" y="T9"/>
                  </a:cxn>
                  <a:cxn ang="0">
                    <a:pos x="T10" y="T11"/>
                  </a:cxn>
                </a:cxnLst>
                <a:rect l="0" t="0" r="r" b="b"/>
                <a:pathLst>
                  <a:path w="27" h="45">
                    <a:moveTo>
                      <a:pt x="27" y="45"/>
                    </a:moveTo>
                    <a:lnTo>
                      <a:pt x="0" y="45"/>
                    </a:lnTo>
                    <a:lnTo>
                      <a:pt x="0" y="0"/>
                    </a:lnTo>
                    <a:lnTo>
                      <a:pt x="23" y="0"/>
                    </a:lnTo>
                    <a:lnTo>
                      <a:pt x="27" y="0"/>
                    </a:lnTo>
                    <a:lnTo>
                      <a:pt x="27" y="45"/>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íṣḷiḋê"/>
              <p:cNvSpPr/>
              <p:nvPr/>
            </p:nvSpPr>
            <p:spPr bwMode="auto">
              <a:xfrm>
                <a:off x="3383" y="3217"/>
                <a:ext cx="26" cy="45"/>
              </a:xfrm>
              <a:custGeom>
                <a:avLst/>
                <a:gdLst>
                  <a:gd name="T0" fmla="*/ 26 w 26"/>
                  <a:gd name="T1" fmla="*/ 45 h 45"/>
                  <a:gd name="T2" fmla="*/ 0 w 26"/>
                  <a:gd name="T3" fmla="*/ 45 h 45"/>
                  <a:gd name="T4" fmla="*/ 0 w 26"/>
                  <a:gd name="T5" fmla="*/ 0 h 45"/>
                  <a:gd name="T6" fmla="*/ 22 w 26"/>
                  <a:gd name="T7" fmla="*/ 0 h 45"/>
                  <a:gd name="T8" fmla="*/ 26 w 26"/>
                  <a:gd name="T9" fmla="*/ 0 h 45"/>
                  <a:gd name="T10" fmla="*/ 26 w 26"/>
                  <a:gd name="T11" fmla="*/ 45 h 45"/>
                </a:gdLst>
                <a:ahLst/>
                <a:cxnLst>
                  <a:cxn ang="0">
                    <a:pos x="T0" y="T1"/>
                  </a:cxn>
                  <a:cxn ang="0">
                    <a:pos x="T2" y="T3"/>
                  </a:cxn>
                  <a:cxn ang="0">
                    <a:pos x="T4" y="T5"/>
                  </a:cxn>
                  <a:cxn ang="0">
                    <a:pos x="T6" y="T7"/>
                  </a:cxn>
                  <a:cxn ang="0">
                    <a:pos x="T8" y="T9"/>
                  </a:cxn>
                  <a:cxn ang="0">
                    <a:pos x="T10" y="T11"/>
                  </a:cxn>
                </a:cxnLst>
                <a:rect l="0" t="0" r="r" b="b"/>
                <a:pathLst>
                  <a:path w="26" h="45">
                    <a:moveTo>
                      <a:pt x="26" y="45"/>
                    </a:moveTo>
                    <a:lnTo>
                      <a:pt x="0" y="45"/>
                    </a:lnTo>
                    <a:lnTo>
                      <a:pt x="0" y="0"/>
                    </a:lnTo>
                    <a:lnTo>
                      <a:pt x="22" y="0"/>
                    </a:lnTo>
                    <a:lnTo>
                      <a:pt x="26" y="0"/>
                    </a:lnTo>
                    <a:lnTo>
                      <a:pt x="26" y="45"/>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28" name="íśḷíďè"/>
            <p:cNvSpPr/>
            <p:nvPr/>
          </p:nvSpPr>
          <p:spPr bwMode="auto">
            <a:xfrm>
              <a:off x="4887571" y="5073772"/>
              <a:ext cx="40725" cy="70485"/>
            </a:xfrm>
            <a:custGeom>
              <a:avLst/>
              <a:gdLst>
                <a:gd name="T0" fmla="*/ 26 w 26"/>
                <a:gd name="T1" fmla="*/ 45 h 45"/>
                <a:gd name="T2" fmla="*/ 0 w 26"/>
                <a:gd name="T3" fmla="*/ 45 h 45"/>
                <a:gd name="T4" fmla="*/ 0 w 26"/>
                <a:gd name="T5" fmla="*/ 0 h 45"/>
                <a:gd name="T6" fmla="*/ 22 w 26"/>
                <a:gd name="T7" fmla="*/ 0 h 45"/>
                <a:gd name="T8" fmla="*/ 26 w 26"/>
                <a:gd name="T9" fmla="*/ 0 h 45"/>
                <a:gd name="T10" fmla="*/ 26 w 26"/>
                <a:gd name="T11" fmla="*/ 45 h 45"/>
              </a:gdLst>
              <a:ahLst/>
              <a:cxnLst>
                <a:cxn ang="0">
                  <a:pos x="T0" y="T1"/>
                </a:cxn>
                <a:cxn ang="0">
                  <a:pos x="T2" y="T3"/>
                </a:cxn>
                <a:cxn ang="0">
                  <a:pos x="T4" y="T5"/>
                </a:cxn>
                <a:cxn ang="0">
                  <a:pos x="T6" y="T7"/>
                </a:cxn>
                <a:cxn ang="0">
                  <a:pos x="T8" y="T9"/>
                </a:cxn>
                <a:cxn ang="0">
                  <a:pos x="T10" y="T11"/>
                </a:cxn>
              </a:cxnLst>
              <a:rect l="0" t="0" r="r" b="b"/>
              <a:pathLst>
                <a:path w="26" h="45">
                  <a:moveTo>
                    <a:pt x="26" y="45"/>
                  </a:moveTo>
                  <a:lnTo>
                    <a:pt x="0" y="45"/>
                  </a:lnTo>
                  <a:lnTo>
                    <a:pt x="0" y="0"/>
                  </a:lnTo>
                  <a:lnTo>
                    <a:pt x="22" y="0"/>
                  </a:lnTo>
                  <a:lnTo>
                    <a:pt x="26" y="0"/>
                  </a:lnTo>
                  <a:lnTo>
                    <a:pt x="26" y="45"/>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îṥľiḑè"/>
            <p:cNvSpPr/>
            <p:nvPr/>
          </p:nvSpPr>
          <p:spPr bwMode="auto">
            <a:xfrm>
              <a:off x="5960512" y="5404269"/>
              <a:ext cx="42291" cy="67353"/>
            </a:xfrm>
            <a:custGeom>
              <a:avLst/>
              <a:gdLst>
                <a:gd name="T0" fmla="*/ 27 w 27"/>
                <a:gd name="T1" fmla="*/ 43 h 43"/>
                <a:gd name="T2" fmla="*/ 0 w 27"/>
                <a:gd name="T3" fmla="*/ 43 h 43"/>
                <a:gd name="T4" fmla="*/ 0 w 27"/>
                <a:gd name="T5" fmla="*/ 0 h 43"/>
                <a:gd name="T6" fmla="*/ 23 w 27"/>
                <a:gd name="T7" fmla="*/ 0 h 43"/>
                <a:gd name="T8" fmla="*/ 27 w 27"/>
                <a:gd name="T9" fmla="*/ 0 h 43"/>
                <a:gd name="T10" fmla="*/ 27 w 27"/>
                <a:gd name="T11" fmla="*/ 43 h 43"/>
              </a:gdLst>
              <a:ahLst/>
              <a:cxnLst>
                <a:cxn ang="0">
                  <a:pos x="T0" y="T1"/>
                </a:cxn>
                <a:cxn ang="0">
                  <a:pos x="T2" y="T3"/>
                </a:cxn>
                <a:cxn ang="0">
                  <a:pos x="T4" y="T5"/>
                </a:cxn>
                <a:cxn ang="0">
                  <a:pos x="T6" y="T7"/>
                </a:cxn>
                <a:cxn ang="0">
                  <a:pos x="T8" y="T9"/>
                </a:cxn>
                <a:cxn ang="0">
                  <a:pos x="T10" y="T11"/>
                </a:cxn>
              </a:cxnLst>
              <a:rect l="0" t="0" r="r" b="b"/>
              <a:pathLst>
                <a:path w="27" h="43">
                  <a:moveTo>
                    <a:pt x="27" y="43"/>
                  </a:moveTo>
                  <a:lnTo>
                    <a:pt x="0" y="43"/>
                  </a:lnTo>
                  <a:lnTo>
                    <a:pt x="0" y="0"/>
                  </a:lnTo>
                  <a:lnTo>
                    <a:pt x="23" y="0"/>
                  </a:lnTo>
                  <a:lnTo>
                    <a:pt x="27" y="0"/>
                  </a:lnTo>
                  <a:lnTo>
                    <a:pt x="27"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íṧļíḓê"/>
            <p:cNvSpPr/>
            <p:nvPr/>
          </p:nvSpPr>
          <p:spPr bwMode="auto">
            <a:xfrm>
              <a:off x="5875930" y="5404269"/>
              <a:ext cx="42291" cy="67353"/>
            </a:xfrm>
            <a:custGeom>
              <a:avLst/>
              <a:gdLst>
                <a:gd name="T0" fmla="*/ 27 w 27"/>
                <a:gd name="T1" fmla="*/ 43 h 43"/>
                <a:gd name="T2" fmla="*/ 0 w 27"/>
                <a:gd name="T3" fmla="*/ 43 h 43"/>
                <a:gd name="T4" fmla="*/ 0 w 27"/>
                <a:gd name="T5" fmla="*/ 0 h 43"/>
                <a:gd name="T6" fmla="*/ 23 w 27"/>
                <a:gd name="T7" fmla="*/ 0 h 43"/>
                <a:gd name="T8" fmla="*/ 27 w 27"/>
                <a:gd name="T9" fmla="*/ 0 h 43"/>
                <a:gd name="T10" fmla="*/ 27 w 27"/>
                <a:gd name="T11" fmla="*/ 43 h 43"/>
              </a:gdLst>
              <a:ahLst/>
              <a:cxnLst>
                <a:cxn ang="0">
                  <a:pos x="T0" y="T1"/>
                </a:cxn>
                <a:cxn ang="0">
                  <a:pos x="T2" y="T3"/>
                </a:cxn>
                <a:cxn ang="0">
                  <a:pos x="T4" y="T5"/>
                </a:cxn>
                <a:cxn ang="0">
                  <a:pos x="T6" y="T7"/>
                </a:cxn>
                <a:cxn ang="0">
                  <a:pos x="T8" y="T9"/>
                </a:cxn>
                <a:cxn ang="0">
                  <a:pos x="T10" y="T11"/>
                </a:cxn>
              </a:cxnLst>
              <a:rect l="0" t="0" r="r" b="b"/>
              <a:pathLst>
                <a:path w="27" h="43">
                  <a:moveTo>
                    <a:pt x="27" y="43"/>
                  </a:moveTo>
                  <a:lnTo>
                    <a:pt x="0" y="43"/>
                  </a:lnTo>
                  <a:lnTo>
                    <a:pt x="0" y="0"/>
                  </a:lnTo>
                  <a:lnTo>
                    <a:pt x="23" y="0"/>
                  </a:lnTo>
                  <a:lnTo>
                    <a:pt x="27" y="0"/>
                  </a:lnTo>
                  <a:lnTo>
                    <a:pt x="27"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îśḻïḑè"/>
            <p:cNvSpPr/>
            <p:nvPr/>
          </p:nvSpPr>
          <p:spPr bwMode="auto">
            <a:xfrm>
              <a:off x="5792914" y="5404269"/>
              <a:ext cx="40725" cy="67353"/>
            </a:xfrm>
            <a:custGeom>
              <a:avLst/>
              <a:gdLst>
                <a:gd name="T0" fmla="*/ 26 w 26"/>
                <a:gd name="T1" fmla="*/ 43 h 43"/>
                <a:gd name="T2" fmla="*/ 0 w 26"/>
                <a:gd name="T3" fmla="*/ 43 h 43"/>
                <a:gd name="T4" fmla="*/ 0 w 26"/>
                <a:gd name="T5" fmla="*/ 0 h 43"/>
                <a:gd name="T6" fmla="*/ 22 w 26"/>
                <a:gd name="T7" fmla="*/ 0 h 43"/>
                <a:gd name="T8" fmla="*/ 26 w 26"/>
                <a:gd name="T9" fmla="*/ 0 h 43"/>
                <a:gd name="T10" fmla="*/ 26 w 26"/>
                <a:gd name="T11" fmla="*/ 43 h 43"/>
              </a:gdLst>
              <a:ahLst/>
              <a:cxnLst>
                <a:cxn ang="0">
                  <a:pos x="T0" y="T1"/>
                </a:cxn>
                <a:cxn ang="0">
                  <a:pos x="T2" y="T3"/>
                </a:cxn>
                <a:cxn ang="0">
                  <a:pos x="T4" y="T5"/>
                </a:cxn>
                <a:cxn ang="0">
                  <a:pos x="T6" y="T7"/>
                </a:cxn>
                <a:cxn ang="0">
                  <a:pos x="T8" y="T9"/>
                </a:cxn>
                <a:cxn ang="0">
                  <a:pos x="T10" y="T11"/>
                </a:cxn>
              </a:cxnLst>
              <a:rect l="0" t="0" r="r" b="b"/>
              <a:pathLst>
                <a:path w="26" h="43">
                  <a:moveTo>
                    <a:pt x="26" y="43"/>
                  </a:moveTo>
                  <a:lnTo>
                    <a:pt x="0" y="43"/>
                  </a:lnTo>
                  <a:lnTo>
                    <a:pt x="0" y="0"/>
                  </a:lnTo>
                  <a:lnTo>
                    <a:pt x="22" y="0"/>
                  </a:lnTo>
                  <a:lnTo>
                    <a:pt x="26" y="0"/>
                  </a:lnTo>
                  <a:lnTo>
                    <a:pt x="26"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íşľiďe"/>
            <p:cNvSpPr/>
            <p:nvPr/>
          </p:nvSpPr>
          <p:spPr bwMode="auto">
            <a:xfrm>
              <a:off x="5708332" y="5404269"/>
              <a:ext cx="40725" cy="67353"/>
            </a:xfrm>
            <a:custGeom>
              <a:avLst/>
              <a:gdLst>
                <a:gd name="T0" fmla="*/ 26 w 26"/>
                <a:gd name="T1" fmla="*/ 43 h 43"/>
                <a:gd name="T2" fmla="*/ 0 w 26"/>
                <a:gd name="T3" fmla="*/ 43 h 43"/>
                <a:gd name="T4" fmla="*/ 0 w 26"/>
                <a:gd name="T5" fmla="*/ 0 h 43"/>
                <a:gd name="T6" fmla="*/ 22 w 26"/>
                <a:gd name="T7" fmla="*/ 0 h 43"/>
                <a:gd name="T8" fmla="*/ 26 w 26"/>
                <a:gd name="T9" fmla="*/ 0 h 43"/>
                <a:gd name="T10" fmla="*/ 26 w 26"/>
                <a:gd name="T11" fmla="*/ 43 h 43"/>
              </a:gdLst>
              <a:ahLst/>
              <a:cxnLst>
                <a:cxn ang="0">
                  <a:pos x="T0" y="T1"/>
                </a:cxn>
                <a:cxn ang="0">
                  <a:pos x="T2" y="T3"/>
                </a:cxn>
                <a:cxn ang="0">
                  <a:pos x="T4" y="T5"/>
                </a:cxn>
                <a:cxn ang="0">
                  <a:pos x="T6" y="T7"/>
                </a:cxn>
                <a:cxn ang="0">
                  <a:pos x="T8" y="T9"/>
                </a:cxn>
                <a:cxn ang="0">
                  <a:pos x="T10" y="T11"/>
                </a:cxn>
              </a:cxnLst>
              <a:rect l="0" t="0" r="r" b="b"/>
              <a:pathLst>
                <a:path w="26" h="43">
                  <a:moveTo>
                    <a:pt x="26" y="43"/>
                  </a:moveTo>
                  <a:lnTo>
                    <a:pt x="0" y="43"/>
                  </a:lnTo>
                  <a:lnTo>
                    <a:pt x="0" y="0"/>
                  </a:lnTo>
                  <a:lnTo>
                    <a:pt x="22" y="0"/>
                  </a:lnTo>
                  <a:lnTo>
                    <a:pt x="26" y="0"/>
                  </a:lnTo>
                  <a:lnTo>
                    <a:pt x="26"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îs1iďè"/>
            <p:cNvSpPr/>
            <p:nvPr/>
          </p:nvSpPr>
          <p:spPr bwMode="auto">
            <a:xfrm>
              <a:off x="5960512" y="5241370"/>
              <a:ext cx="42291" cy="67353"/>
            </a:xfrm>
            <a:custGeom>
              <a:avLst/>
              <a:gdLst>
                <a:gd name="T0" fmla="*/ 27 w 27"/>
                <a:gd name="T1" fmla="*/ 43 h 43"/>
                <a:gd name="T2" fmla="*/ 0 w 27"/>
                <a:gd name="T3" fmla="*/ 43 h 43"/>
                <a:gd name="T4" fmla="*/ 0 w 27"/>
                <a:gd name="T5" fmla="*/ 0 h 43"/>
                <a:gd name="T6" fmla="*/ 23 w 27"/>
                <a:gd name="T7" fmla="*/ 0 h 43"/>
                <a:gd name="T8" fmla="*/ 27 w 27"/>
                <a:gd name="T9" fmla="*/ 0 h 43"/>
                <a:gd name="T10" fmla="*/ 27 w 27"/>
                <a:gd name="T11" fmla="*/ 43 h 43"/>
              </a:gdLst>
              <a:ahLst/>
              <a:cxnLst>
                <a:cxn ang="0">
                  <a:pos x="T0" y="T1"/>
                </a:cxn>
                <a:cxn ang="0">
                  <a:pos x="T2" y="T3"/>
                </a:cxn>
                <a:cxn ang="0">
                  <a:pos x="T4" y="T5"/>
                </a:cxn>
                <a:cxn ang="0">
                  <a:pos x="T6" y="T7"/>
                </a:cxn>
                <a:cxn ang="0">
                  <a:pos x="T8" y="T9"/>
                </a:cxn>
                <a:cxn ang="0">
                  <a:pos x="T10" y="T11"/>
                </a:cxn>
              </a:cxnLst>
              <a:rect l="0" t="0" r="r" b="b"/>
              <a:pathLst>
                <a:path w="27" h="43">
                  <a:moveTo>
                    <a:pt x="27" y="43"/>
                  </a:moveTo>
                  <a:lnTo>
                    <a:pt x="0" y="43"/>
                  </a:lnTo>
                  <a:lnTo>
                    <a:pt x="0" y="0"/>
                  </a:lnTo>
                  <a:lnTo>
                    <a:pt x="23" y="0"/>
                  </a:lnTo>
                  <a:lnTo>
                    <a:pt x="27" y="0"/>
                  </a:lnTo>
                  <a:lnTo>
                    <a:pt x="27"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îşľïḍé"/>
            <p:cNvSpPr/>
            <p:nvPr/>
          </p:nvSpPr>
          <p:spPr bwMode="auto">
            <a:xfrm>
              <a:off x="5875930" y="5241370"/>
              <a:ext cx="42291" cy="67353"/>
            </a:xfrm>
            <a:custGeom>
              <a:avLst/>
              <a:gdLst>
                <a:gd name="T0" fmla="*/ 27 w 27"/>
                <a:gd name="T1" fmla="*/ 43 h 43"/>
                <a:gd name="T2" fmla="*/ 0 w 27"/>
                <a:gd name="T3" fmla="*/ 43 h 43"/>
                <a:gd name="T4" fmla="*/ 0 w 27"/>
                <a:gd name="T5" fmla="*/ 0 h 43"/>
                <a:gd name="T6" fmla="*/ 23 w 27"/>
                <a:gd name="T7" fmla="*/ 0 h 43"/>
                <a:gd name="T8" fmla="*/ 27 w 27"/>
                <a:gd name="T9" fmla="*/ 0 h 43"/>
                <a:gd name="T10" fmla="*/ 27 w 27"/>
                <a:gd name="T11" fmla="*/ 43 h 43"/>
              </a:gdLst>
              <a:ahLst/>
              <a:cxnLst>
                <a:cxn ang="0">
                  <a:pos x="T0" y="T1"/>
                </a:cxn>
                <a:cxn ang="0">
                  <a:pos x="T2" y="T3"/>
                </a:cxn>
                <a:cxn ang="0">
                  <a:pos x="T4" y="T5"/>
                </a:cxn>
                <a:cxn ang="0">
                  <a:pos x="T6" y="T7"/>
                </a:cxn>
                <a:cxn ang="0">
                  <a:pos x="T8" y="T9"/>
                </a:cxn>
                <a:cxn ang="0">
                  <a:pos x="T10" y="T11"/>
                </a:cxn>
              </a:cxnLst>
              <a:rect l="0" t="0" r="r" b="b"/>
              <a:pathLst>
                <a:path w="27" h="43">
                  <a:moveTo>
                    <a:pt x="27" y="43"/>
                  </a:moveTo>
                  <a:lnTo>
                    <a:pt x="0" y="43"/>
                  </a:lnTo>
                  <a:lnTo>
                    <a:pt x="0" y="0"/>
                  </a:lnTo>
                  <a:lnTo>
                    <a:pt x="23" y="0"/>
                  </a:lnTo>
                  <a:lnTo>
                    <a:pt x="27" y="0"/>
                  </a:lnTo>
                  <a:lnTo>
                    <a:pt x="27"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 name="îŝlîḑè"/>
            <p:cNvSpPr/>
            <p:nvPr/>
          </p:nvSpPr>
          <p:spPr bwMode="auto">
            <a:xfrm>
              <a:off x="5792914" y="5241370"/>
              <a:ext cx="40725" cy="67353"/>
            </a:xfrm>
            <a:custGeom>
              <a:avLst/>
              <a:gdLst>
                <a:gd name="T0" fmla="*/ 26 w 26"/>
                <a:gd name="T1" fmla="*/ 43 h 43"/>
                <a:gd name="T2" fmla="*/ 0 w 26"/>
                <a:gd name="T3" fmla="*/ 43 h 43"/>
                <a:gd name="T4" fmla="*/ 0 w 26"/>
                <a:gd name="T5" fmla="*/ 0 h 43"/>
                <a:gd name="T6" fmla="*/ 22 w 26"/>
                <a:gd name="T7" fmla="*/ 0 h 43"/>
                <a:gd name="T8" fmla="*/ 26 w 26"/>
                <a:gd name="T9" fmla="*/ 0 h 43"/>
                <a:gd name="T10" fmla="*/ 26 w 26"/>
                <a:gd name="T11" fmla="*/ 43 h 43"/>
              </a:gdLst>
              <a:ahLst/>
              <a:cxnLst>
                <a:cxn ang="0">
                  <a:pos x="T0" y="T1"/>
                </a:cxn>
                <a:cxn ang="0">
                  <a:pos x="T2" y="T3"/>
                </a:cxn>
                <a:cxn ang="0">
                  <a:pos x="T4" y="T5"/>
                </a:cxn>
                <a:cxn ang="0">
                  <a:pos x="T6" y="T7"/>
                </a:cxn>
                <a:cxn ang="0">
                  <a:pos x="T8" y="T9"/>
                </a:cxn>
                <a:cxn ang="0">
                  <a:pos x="T10" y="T11"/>
                </a:cxn>
              </a:cxnLst>
              <a:rect l="0" t="0" r="r" b="b"/>
              <a:pathLst>
                <a:path w="26" h="43">
                  <a:moveTo>
                    <a:pt x="26" y="43"/>
                  </a:moveTo>
                  <a:lnTo>
                    <a:pt x="0" y="43"/>
                  </a:lnTo>
                  <a:lnTo>
                    <a:pt x="0" y="0"/>
                  </a:lnTo>
                  <a:lnTo>
                    <a:pt x="22" y="0"/>
                  </a:lnTo>
                  <a:lnTo>
                    <a:pt x="26" y="0"/>
                  </a:lnTo>
                  <a:lnTo>
                    <a:pt x="26"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ïSḷïḑe"/>
            <p:cNvSpPr/>
            <p:nvPr/>
          </p:nvSpPr>
          <p:spPr bwMode="auto">
            <a:xfrm>
              <a:off x="5708332" y="5241370"/>
              <a:ext cx="40725" cy="67353"/>
            </a:xfrm>
            <a:custGeom>
              <a:avLst/>
              <a:gdLst>
                <a:gd name="T0" fmla="*/ 26 w 26"/>
                <a:gd name="T1" fmla="*/ 43 h 43"/>
                <a:gd name="T2" fmla="*/ 0 w 26"/>
                <a:gd name="T3" fmla="*/ 43 h 43"/>
                <a:gd name="T4" fmla="*/ 0 w 26"/>
                <a:gd name="T5" fmla="*/ 0 h 43"/>
                <a:gd name="T6" fmla="*/ 22 w 26"/>
                <a:gd name="T7" fmla="*/ 0 h 43"/>
                <a:gd name="T8" fmla="*/ 26 w 26"/>
                <a:gd name="T9" fmla="*/ 0 h 43"/>
                <a:gd name="T10" fmla="*/ 26 w 26"/>
                <a:gd name="T11" fmla="*/ 43 h 43"/>
              </a:gdLst>
              <a:ahLst/>
              <a:cxnLst>
                <a:cxn ang="0">
                  <a:pos x="T0" y="T1"/>
                </a:cxn>
                <a:cxn ang="0">
                  <a:pos x="T2" y="T3"/>
                </a:cxn>
                <a:cxn ang="0">
                  <a:pos x="T4" y="T5"/>
                </a:cxn>
                <a:cxn ang="0">
                  <a:pos x="T6" y="T7"/>
                </a:cxn>
                <a:cxn ang="0">
                  <a:pos x="T8" y="T9"/>
                </a:cxn>
                <a:cxn ang="0">
                  <a:pos x="T10" y="T11"/>
                </a:cxn>
              </a:cxnLst>
              <a:rect l="0" t="0" r="r" b="b"/>
              <a:pathLst>
                <a:path w="26" h="43">
                  <a:moveTo>
                    <a:pt x="26" y="43"/>
                  </a:moveTo>
                  <a:lnTo>
                    <a:pt x="0" y="43"/>
                  </a:lnTo>
                  <a:lnTo>
                    <a:pt x="0" y="0"/>
                  </a:lnTo>
                  <a:lnTo>
                    <a:pt x="22" y="0"/>
                  </a:lnTo>
                  <a:lnTo>
                    <a:pt x="26" y="0"/>
                  </a:lnTo>
                  <a:lnTo>
                    <a:pt x="26" y="43"/>
                  </a:lnTo>
                  <a:close/>
                </a:path>
              </a:pathLst>
            </a:custGeom>
            <a:solidFill>
              <a:srgbClr val="424C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iṥḷíḓê"/>
            <p:cNvSpPr/>
            <p:nvPr/>
          </p:nvSpPr>
          <p:spPr bwMode="auto">
            <a:xfrm>
              <a:off x="4483455" y="4746407"/>
              <a:ext cx="715817" cy="244349"/>
            </a:xfrm>
            <a:custGeom>
              <a:avLst/>
              <a:gdLst>
                <a:gd name="T0" fmla="*/ 457 w 457"/>
                <a:gd name="T1" fmla="*/ 0 h 156"/>
                <a:gd name="T2" fmla="*/ 179 w 457"/>
                <a:gd name="T3" fmla="*/ 156 h 156"/>
                <a:gd name="T4" fmla="*/ 0 w 457"/>
                <a:gd name="T5" fmla="*/ 156 h 156"/>
                <a:gd name="T6" fmla="*/ 278 w 457"/>
                <a:gd name="T7" fmla="*/ 0 h 156"/>
                <a:gd name="T8" fmla="*/ 457 w 457"/>
                <a:gd name="T9" fmla="*/ 0 h 156"/>
              </a:gdLst>
              <a:ahLst/>
              <a:cxnLst>
                <a:cxn ang="0">
                  <a:pos x="T0" y="T1"/>
                </a:cxn>
                <a:cxn ang="0">
                  <a:pos x="T2" y="T3"/>
                </a:cxn>
                <a:cxn ang="0">
                  <a:pos x="T4" y="T5"/>
                </a:cxn>
                <a:cxn ang="0">
                  <a:pos x="T6" y="T7"/>
                </a:cxn>
                <a:cxn ang="0">
                  <a:pos x="T8" y="T9"/>
                </a:cxn>
              </a:cxnLst>
              <a:rect l="0" t="0" r="r" b="b"/>
              <a:pathLst>
                <a:path w="457" h="156">
                  <a:moveTo>
                    <a:pt x="457" y="0"/>
                  </a:moveTo>
                  <a:lnTo>
                    <a:pt x="179" y="156"/>
                  </a:lnTo>
                  <a:lnTo>
                    <a:pt x="0" y="156"/>
                  </a:lnTo>
                  <a:lnTo>
                    <a:pt x="278" y="0"/>
                  </a:lnTo>
                  <a:lnTo>
                    <a:pt x="457" y="0"/>
                  </a:lnTo>
                  <a:close/>
                </a:path>
              </a:pathLst>
            </a:custGeom>
            <a:solidFill>
              <a:srgbClr val="FF64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ïśļíḍè"/>
            <p:cNvSpPr/>
            <p:nvPr/>
          </p:nvSpPr>
          <p:spPr bwMode="auto">
            <a:xfrm>
              <a:off x="4757565" y="4743275"/>
              <a:ext cx="637500" cy="286640"/>
            </a:xfrm>
            <a:custGeom>
              <a:avLst/>
              <a:gdLst>
                <a:gd name="T0" fmla="*/ 282 w 407"/>
                <a:gd name="T1" fmla="*/ 0 h 183"/>
                <a:gd name="T2" fmla="*/ 0 w 407"/>
                <a:gd name="T3" fmla="*/ 158 h 183"/>
                <a:gd name="T4" fmla="*/ 0 w 407"/>
                <a:gd name="T5" fmla="*/ 183 h 183"/>
                <a:gd name="T6" fmla="*/ 282 w 407"/>
                <a:gd name="T7" fmla="*/ 24 h 183"/>
                <a:gd name="T8" fmla="*/ 407 w 407"/>
                <a:gd name="T9" fmla="*/ 183 h 183"/>
                <a:gd name="T10" fmla="*/ 407 w 407"/>
                <a:gd name="T11" fmla="*/ 158 h 183"/>
                <a:gd name="T12" fmla="*/ 282 w 407"/>
                <a:gd name="T13" fmla="*/ 0 h 183"/>
              </a:gdLst>
              <a:ahLst/>
              <a:cxnLst>
                <a:cxn ang="0">
                  <a:pos x="T0" y="T1"/>
                </a:cxn>
                <a:cxn ang="0">
                  <a:pos x="T2" y="T3"/>
                </a:cxn>
                <a:cxn ang="0">
                  <a:pos x="T4" y="T5"/>
                </a:cxn>
                <a:cxn ang="0">
                  <a:pos x="T6" y="T7"/>
                </a:cxn>
                <a:cxn ang="0">
                  <a:pos x="T8" y="T9"/>
                </a:cxn>
                <a:cxn ang="0">
                  <a:pos x="T10" y="T11"/>
                </a:cxn>
                <a:cxn ang="0">
                  <a:pos x="T12" y="T13"/>
                </a:cxn>
              </a:cxnLst>
              <a:rect l="0" t="0" r="r" b="b"/>
              <a:pathLst>
                <a:path w="407" h="183">
                  <a:moveTo>
                    <a:pt x="282" y="0"/>
                  </a:moveTo>
                  <a:lnTo>
                    <a:pt x="0" y="158"/>
                  </a:lnTo>
                  <a:lnTo>
                    <a:pt x="0" y="183"/>
                  </a:lnTo>
                  <a:lnTo>
                    <a:pt x="282" y="24"/>
                  </a:lnTo>
                  <a:lnTo>
                    <a:pt x="407" y="183"/>
                  </a:lnTo>
                  <a:lnTo>
                    <a:pt x="407" y="158"/>
                  </a:lnTo>
                  <a:lnTo>
                    <a:pt x="282" y="0"/>
                  </a:lnTo>
                  <a:close/>
                </a:path>
              </a:pathLst>
            </a:custGeom>
            <a:solidFill>
              <a:srgbClr val="FF64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iSḷíḑê"/>
            <p:cNvSpPr/>
            <p:nvPr/>
          </p:nvSpPr>
          <p:spPr bwMode="auto">
            <a:xfrm>
              <a:off x="4757565" y="4743275"/>
              <a:ext cx="637500" cy="286640"/>
            </a:xfrm>
            <a:custGeom>
              <a:avLst/>
              <a:gdLst>
                <a:gd name="T0" fmla="*/ 282 w 407"/>
                <a:gd name="T1" fmla="*/ 0 h 183"/>
                <a:gd name="T2" fmla="*/ 0 w 407"/>
                <a:gd name="T3" fmla="*/ 158 h 183"/>
                <a:gd name="T4" fmla="*/ 0 w 407"/>
                <a:gd name="T5" fmla="*/ 183 h 183"/>
                <a:gd name="T6" fmla="*/ 282 w 407"/>
                <a:gd name="T7" fmla="*/ 24 h 183"/>
                <a:gd name="T8" fmla="*/ 407 w 407"/>
                <a:gd name="T9" fmla="*/ 183 h 183"/>
                <a:gd name="T10" fmla="*/ 407 w 407"/>
                <a:gd name="T11" fmla="*/ 158 h 183"/>
                <a:gd name="T12" fmla="*/ 282 w 407"/>
                <a:gd name="T13" fmla="*/ 0 h 183"/>
              </a:gdLst>
              <a:ahLst/>
              <a:cxnLst>
                <a:cxn ang="0">
                  <a:pos x="T0" y="T1"/>
                </a:cxn>
                <a:cxn ang="0">
                  <a:pos x="T2" y="T3"/>
                </a:cxn>
                <a:cxn ang="0">
                  <a:pos x="T4" y="T5"/>
                </a:cxn>
                <a:cxn ang="0">
                  <a:pos x="T6" y="T7"/>
                </a:cxn>
                <a:cxn ang="0">
                  <a:pos x="T8" y="T9"/>
                </a:cxn>
                <a:cxn ang="0">
                  <a:pos x="T10" y="T11"/>
                </a:cxn>
                <a:cxn ang="0">
                  <a:pos x="T12" y="T13"/>
                </a:cxn>
              </a:cxnLst>
              <a:rect l="0" t="0" r="r" b="b"/>
              <a:pathLst>
                <a:path w="407" h="183">
                  <a:moveTo>
                    <a:pt x="282" y="0"/>
                  </a:moveTo>
                  <a:lnTo>
                    <a:pt x="0" y="158"/>
                  </a:lnTo>
                  <a:lnTo>
                    <a:pt x="0" y="183"/>
                  </a:lnTo>
                  <a:lnTo>
                    <a:pt x="282" y="24"/>
                  </a:lnTo>
                  <a:lnTo>
                    <a:pt x="407" y="183"/>
                  </a:lnTo>
                  <a:lnTo>
                    <a:pt x="407" y="158"/>
                  </a:lnTo>
                  <a:lnTo>
                    <a:pt x="2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íṣḻíḍê"/>
            <p:cNvSpPr/>
            <p:nvPr/>
          </p:nvSpPr>
          <p:spPr bwMode="auto">
            <a:xfrm>
              <a:off x="4757565" y="4780867"/>
              <a:ext cx="637500" cy="299171"/>
            </a:xfrm>
            <a:custGeom>
              <a:avLst/>
              <a:gdLst>
                <a:gd name="T0" fmla="*/ 282 w 407"/>
                <a:gd name="T1" fmla="*/ 0 h 191"/>
                <a:gd name="T2" fmla="*/ 0 w 407"/>
                <a:gd name="T3" fmla="*/ 159 h 191"/>
                <a:gd name="T4" fmla="*/ 0 w 407"/>
                <a:gd name="T5" fmla="*/ 191 h 191"/>
                <a:gd name="T6" fmla="*/ 282 w 407"/>
                <a:gd name="T7" fmla="*/ 36 h 191"/>
                <a:gd name="T8" fmla="*/ 407 w 407"/>
                <a:gd name="T9" fmla="*/ 191 h 191"/>
                <a:gd name="T10" fmla="*/ 407 w 407"/>
                <a:gd name="T11" fmla="*/ 185 h 191"/>
                <a:gd name="T12" fmla="*/ 407 w 407"/>
                <a:gd name="T13" fmla="*/ 159 h 191"/>
                <a:gd name="T14" fmla="*/ 282 w 407"/>
                <a:gd name="T15" fmla="*/ 0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 h="191">
                  <a:moveTo>
                    <a:pt x="282" y="0"/>
                  </a:moveTo>
                  <a:lnTo>
                    <a:pt x="0" y="159"/>
                  </a:lnTo>
                  <a:lnTo>
                    <a:pt x="0" y="191"/>
                  </a:lnTo>
                  <a:lnTo>
                    <a:pt x="282" y="36"/>
                  </a:lnTo>
                  <a:lnTo>
                    <a:pt x="407" y="191"/>
                  </a:lnTo>
                  <a:lnTo>
                    <a:pt x="407" y="185"/>
                  </a:lnTo>
                  <a:lnTo>
                    <a:pt x="407" y="159"/>
                  </a:lnTo>
                  <a:lnTo>
                    <a:pt x="282" y="0"/>
                  </a:lnTo>
                  <a:close/>
                </a:path>
              </a:pathLst>
            </a:custGeom>
            <a:solidFill>
              <a:srgbClr val="9F55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iŝľiḋê"/>
            <p:cNvSpPr/>
            <p:nvPr/>
          </p:nvSpPr>
          <p:spPr bwMode="auto">
            <a:xfrm>
              <a:off x="4757565" y="4780867"/>
              <a:ext cx="637500" cy="299171"/>
            </a:xfrm>
            <a:custGeom>
              <a:avLst/>
              <a:gdLst>
                <a:gd name="T0" fmla="*/ 282 w 407"/>
                <a:gd name="T1" fmla="*/ 0 h 191"/>
                <a:gd name="T2" fmla="*/ 0 w 407"/>
                <a:gd name="T3" fmla="*/ 159 h 191"/>
                <a:gd name="T4" fmla="*/ 0 w 407"/>
                <a:gd name="T5" fmla="*/ 191 h 191"/>
                <a:gd name="T6" fmla="*/ 282 w 407"/>
                <a:gd name="T7" fmla="*/ 36 h 191"/>
                <a:gd name="T8" fmla="*/ 407 w 407"/>
                <a:gd name="T9" fmla="*/ 191 h 191"/>
                <a:gd name="T10" fmla="*/ 407 w 407"/>
                <a:gd name="T11" fmla="*/ 185 h 191"/>
                <a:gd name="T12" fmla="*/ 407 w 407"/>
                <a:gd name="T13" fmla="*/ 159 h 191"/>
                <a:gd name="T14" fmla="*/ 282 w 407"/>
                <a:gd name="T15" fmla="*/ 0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 h="191">
                  <a:moveTo>
                    <a:pt x="282" y="0"/>
                  </a:moveTo>
                  <a:lnTo>
                    <a:pt x="0" y="159"/>
                  </a:lnTo>
                  <a:lnTo>
                    <a:pt x="0" y="191"/>
                  </a:lnTo>
                  <a:lnTo>
                    <a:pt x="282" y="36"/>
                  </a:lnTo>
                  <a:lnTo>
                    <a:pt x="407" y="191"/>
                  </a:lnTo>
                  <a:lnTo>
                    <a:pt x="407" y="185"/>
                  </a:lnTo>
                  <a:lnTo>
                    <a:pt x="407" y="159"/>
                  </a:lnTo>
                  <a:lnTo>
                    <a:pt x="2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íšļidè"/>
            <p:cNvSpPr/>
            <p:nvPr/>
          </p:nvSpPr>
          <p:spPr bwMode="auto">
            <a:xfrm>
              <a:off x="4757565" y="4777734"/>
              <a:ext cx="637500" cy="252180"/>
            </a:xfrm>
            <a:custGeom>
              <a:avLst/>
              <a:gdLst>
                <a:gd name="T0" fmla="*/ 282 w 407"/>
                <a:gd name="T1" fmla="*/ 0 h 161"/>
                <a:gd name="T2" fmla="*/ 0 w 407"/>
                <a:gd name="T3" fmla="*/ 159 h 161"/>
                <a:gd name="T4" fmla="*/ 0 w 407"/>
                <a:gd name="T5" fmla="*/ 161 h 161"/>
                <a:gd name="T6" fmla="*/ 282 w 407"/>
                <a:gd name="T7" fmla="*/ 2 h 161"/>
                <a:gd name="T8" fmla="*/ 407 w 407"/>
                <a:gd name="T9" fmla="*/ 161 h 161"/>
                <a:gd name="T10" fmla="*/ 407 w 407"/>
                <a:gd name="T11" fmla="*/ 159 h 161"/>
                <a:gd name="T12" fmla="*/ 282 w 407"/>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407" h="161">
                  <a:moveTo>
                    <a:pt x="282" y="0"/>
                  </a:moveTo>
                  <a:lnTo>
                    <a:pt x="0" y="159"/>
                  </a:lnTo>
                  <a:lnTo>
                    <a:pt x="0" y="161"/>
                  </a:lnTo>
                  <a:lnTo>
                    <a:pt x="282" y="2"/>
                  </a:lnTo>
                  <a:lnTo>
                    <a:pt x="407" y="161"/>
                  </a:lnTo>
                  <a:lnTo>
                    <a:pt x="407" y="159"/>
                  </a:lnTo>
                  <a:lnTo>
                    <a:pt x="282" y="0"/>
                  </a:lnTo>
                  <a:close/>
                </a:path>
              </a:pathLst>
            </a:custGeom>
            <a:solidFill>
              <a:srgbClr val="AE4E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îṡ1îďe"/>
            <p:cNvSpPr/>
            <p:nvPr/>
          </p:nvSpPr>
          <p:spPr bwMode="auto">
            <a:xfrm>
              <a:off x="4757565" y="4777734"/>
              <a:ext cx="637500" cy="252180"/>
            </a:xfrm>
            <a:custGeom>
              <a:avLst/>
              <a:gdLst>
                <a:gd name="T0" fmla="*/ 282 w 407"/>
                <a:gd name="T1" fmla="*/ 0 h 161"/>
                <a:gd name="T2" fmla="*/ 0 w 407"/>
                <a:gd name="T3" fmla="*/ 159 h 161"/>
                <a:gd name="T4" fmla="*/ 0 w 407"/>
                <a:gd name="T5" fmla="*/ 161 h 161"/>
                <a:gd name="T6" fmla="*/ 282 w 407"/>
                <a:gd name="T7" fmla="*/ 2 h 161"/>
                <a:gd name="T8" fmla="*/ 407 w 407"/>
                <a:gd name="T9" fmla="*/ 161 h 161"/>
                <a:gd name="T10" fmla="*/ 407 w 407"/>
                <a:gd name="T11" fmla="*/ 159 h 161"/>
                <a:gd name="T12" fmla="*/ 282 w 407"/>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407" h="161">
                  <a:moveTo>
                    <a:pt x="282" y="0"/>
                  </a:moveTo>
                  <a:lnTo>
                    <a:pt x="0" y="159"/>
                  </a:lnTo>
                  <a:lnTo>
                    <a:pt x="0" y="161"/>
                  </a:lnTo>
                  <a:lnTo>
                    <a:pt x="282" y="2"/>
                  </a:lnTo>
                  <a:lnTo>
                    <a:pt x="407" y="161"/>
                  </a:lnTo>
                  <a:lnTo>
                    <a:pt x="407" y="159"/>
                  </a:lnTo>
                  <a:lnTo>
                    <a:pt x="28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ïsľïḑé"/>
            <p:cNvSpPr/>
            <p:nvPr/>
          </p:nvSpPr>
          <p:spPr bwMode="auto">
            <a:xfrm>
              <a:off x="5564229" y="4904607"/>
              <a:ext cx="581111" cy="258446"/>
            </a:xfrm>
            <a:custGeom>
              <a:avLst/>
              <a:gdLst>
                <a:gd name="T0" fmla="*/ 256 w 371"/>
                <a:gd name="T1" fmla="*/ 0 h 165"/>
                <a:gd name="T2" fmla="*/ 0 w 371"/>
                <a:gd name="T3" fmla="*/ 152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52"/>
                  </a:lnTo>
                  <a:lnTo>
                    <a:pt x="0" y="165"/>
                  </a:lnTo>
                  <a:lnTo>
                    <a:pt x="256" y="20"/>
                  </a:lnTo>
                  <a:lnTo>
                    <a:pt x="371" y="165"/>
                  </a:lnTo>
                  <a:lnTo>
                    <a:pt x="371" y="145"/>
                  </a:lnTo>
                  <a:lnTo>
                    <a:pt x="256" y="0"/>
                  </a:lnTo>
                  <a:close/>
                </a:path>
              </a:pathLst>
            </a:custGeom>
            <a:solidFill>
              <a:srgbClr val="ED7B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5" name="îṥľïḍê"/>
            <p:cNvSpPr/>
            <p:nvPr/>
          </p:nvSpPr>
          <p:spPr bwMode="auto">
            <a:xfrm>
              <a:off x="5564229" y="4904607"/>
              <a:ext cx="581111" cy="258446"/>
            </a:xfrm>
            <a:custGeom>
              <a:avLst/>
              <a:gdLst>
                <a:gd name="T0" fmla="*/ 256 w 371"/>
                <a:gd name="T1" fmla="*/ 0 h 165"/>
                <a:gd name="T2" fmla="*/ 0 w 371"/>
                <a:gd name="T3" fmla="*/ 152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52"/>
                  </a:lnTo>
                  <a:lnTo>
                    <a:pt x="0" y="165"/>
                  </a:lnTo>
                  <a:lnTo>
                    <a:pt x="256" y="20"/>
                  </a:lnTo>
                  <a:lnTo>
                    <a:pt x="371" y="165"/>
                  </a:lnTo>
                  <a:lnTo>
                    <a:pt x="371" y="145"/>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iṧlïḋe"/>
            <p:cNvSpPr/>
            <p:nvPr/>
          </p:nvSpPr>
          <p:spPr bwMode="auto">
            <a:xfrm>
              <a:off x="5564229" y="4904607"/>
              <a:ext cx="581111" cy="258446"/>
            </a:xfrm>
            <a:custGeom>
              <a:avLst/>
              <a:gdLst>
                <a:gd name="T0" fmla="*/ 256 w 371"/>
                <a:gd name="T1" fmla="*/ 0 h 165"/>
                <a:gd name="T2" fmla="*/ 0 w 371"/>
                <a:gd name="T3" fmla="*/ 152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52"/>
                  </a:lnTo>
                  <a:lnTo>
                    <a:pt x="0" y="165"/>
                  </a:lnTo>
                  <a:lnTo>
                    <a:pt x="256" y="20"/>
                  </a:lnTo>
                  <a:lnTo>
                    <a:pt x="371" y="165"/>
                  </a:lnTo>
                  <a:lnTo>
                    <a:pt x="371" y="145"/>
                  </a:lnTo>
                  <a:lnTo>
                    <a:pt x="256" y="0"/>
                  </a:lnTo>
                  <a:close/>
                </a:path>
              </a:pathLst>
            </a:custGeom>
            <a:solidFill>
              <a:srgbClr val="ED7B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îṧ1ïḋè"/>
            <p:cNvSpPr/>
            <p:nvPr/>
          </p:nvSpPr>
          <p:spPr bwMode="auto">
            <a:xfrm>
              <a:off x="5564229" y="4904607"/>
              <a:ext cx="581111" cy="258446"/>
            </a:xfrm>
            <a:custGeom>
              <a:avLst/>
              <a:gdLst>
                <a:gd name="T0" fmla="*/ 256 w 371"/>
                <a:gd name="T1" fmla="*/ 0 h 165"/>
                <a:gd name="T2" fmla="*/ 0 w 371"/>
                <a:gd name="T3" fmla="*/ 152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52"/>
                  </a:lnTo>
                  <a:lnTo>
                    <a:pt x="0" y="165"/>
                  </a:lnTo>
                  <a:lnTo>
                    <a:pt x="256" y="20"/>
                  </a:lnTo>
                  <a:lnTo>
                    <a:pt x="371" y="165"/>
                  </a:lnTo>
                  <a:lnTo>
                    <a:pt x="371" y="145"/>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ïSḻíḓe"/>
            <p:cNvSpPr/>
            <p:nvPr/>
          </p:nvSpPr>
          <p:spPr bwMode="auto">
            <a:xfrm>
              <a:off x="5565795" y="4904607"/>
              <a:ext cx="581111" cy="258446"/>
            </a:xfrm>
            <a:custGeom>
              <a:avLst/>
              <a:gdLst>
                <a:gd name="T0" fmla="*/ 256 w 371"/>
                <a:gd name="T1" fmla="*/ 0 h 165"/>
                <a:gd name="T2" fmla="*/ 0 w 371"/>
                <a:gd name="T3" fmla="*/ 145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45"/>
                  </a:lnTo>
                  <a:lnTo>
                    <a:pt x="0" y="165"/>
                  </a:lnTo>
                  <a:lnTo>
                    <a:pt x="256" y="20"/>
                  </a:lnTo>
                  <a:lnTo>
                    <a:pt x="371" y="165"/>
                  </a:lnTo>
                  <a:lnTo>
                    <a:pt x="371" y="145"/>
                  </a:lnTo>
                  <a:lnTo>
                    <a:pt x="256" y="0"/>
                  </a:lnTo>
                  <a:close/>
                </a:path>
              </a:pathLst>
            </a:custGeom>
            <a:solidFill>
              <a:srgbClr val="FF64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şḷïḍe"/>
            <p:cNvSpPr/>
            <p:nvPr/>
          </p:nvSpPr>
          <p:spPr bwMode="auto">
            <a:xfrm>
              <a:off x="5565795" y="4904607"/>
              <a:ext cx="581111" cy="258446"/>
            </a:xfrm>
            <a:custGeom>
              <a:avLst/>
              <a:gdLst>
                <a:gd name="T0" fmla="*/ 256 w 371"/>
                <a:gd name="T1" fmla="*/ 0 h 165"/>
                <a:gd name="T2" fmla="*/ 0 w 371"/>
                <a:gd name="T3" fmla="*/ 145 h 165"/>
                <a:gd name="T4" fmla="*/ 0 w 371"/>
                <a:gd name="T5" fmla="*/ 165 h 165"/>
                <a:gd name="T6" fmla="*/ 256 w 371"/>
                <a:gd name="T7" fmla="*/ 20 h 165"/>
                <a:gd name="T8" fmla="*/ 371 w 371"/>
                <a:gd name="T9" fmla="*/ 165 h 165"/>
                <a:gd name="T10" fmla="*/ 371 w 371"/>
                <a:gd name="T11" fmla="*/ 145 h 165"/>
                <a:gd name="T12" fmla="*/ 256 w 37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371" h="165">
                  <a:moveTo>
                    <a:pt x="256" y="0"/>
                  </a:moveTo>
                  <a:lnTo>
                    <a:pt x="0" y="145"/>
                  </a:lnTo>
                  <a:lnTo>
                    <a:pt x="0" y="165"/>
                  </a:lnTo>
                  <a:lnTo>
                    <a:pt x="256" y="20"/>
                  </a:lnTo>
                  <a:lnTo>
                    <a:pt x="371" y="165"/>
                  </a:lnTo>
                  <a:lnTo>
                    <a:pt x="371" y="145"/>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î$1ïḑê"/>
            <p:cNvSpPr/>
            <p:nvPr/>
          </p:nvSpPr>
          <p:spPr bwMode="auto">
            <a:xfrm>
              <a:off x="6145340" y="5161487"/>
              <a:ext cx="1566" cy="15663"/>
            </a:xfrm>
            <a:custGeom>
              <a:avLst/>
              <a:gdLst>
                <a:gd name="T0" fmla="*/ 0 w 1"/>
                <a:gd name="T1" fmla="*/ 0 h 10"/>
                <a:gd name="T2" fmla="*/ 0 w 1"/>
                <a:gd name="T3" fmla="*/ 1 h 10"/>
                <a:gd name="T4" fmla="*/ 0 w 1"/>
                <a:gd name="T5" fmla="*/ 10 h 10"/>
                <a:gd name="T6" fmla="*/ 1 w 1"/>
                <a:gd name="T7" fmla="*/ 10 h 10"/>
                <a:gd name="T8" fmla="*/ 1 w 1"/>
                <a:gd name="T9" fmla="*/ 1 h 10"/>
                <a:gd name="T10" fmla="*/ 0 w 1"/>
                <a:gd name="T11" fmla="*/ 0 h 10"/>
              </a:gdLst>
              <a:ahLst/>
              <a:cxnLst>
                <a:cxn ang="0">
                  <a:pos x="T0" y="T1"/>
                </a:cxn>
                <a:cxn ang="0">
                  <a:pos x="T2" y="T3"/>
                </a:cxn>
                <a:cxn ang="0">
                  <a:pos x="T4" y="T5"/>
                </a:cxn>
                <a:cxn ang="0">
                  <a:pos x="T6" y="T7"/>
                </a:cxn>
                <a:cxn ang="0">
                  <a:pos x="T8" y="T9"/>
                </a:cxn>
                <a:cxn ang="0">
                  <a:pos x="T10" y="T11"/>
                </a:cxn>
              </a:cxnLst>
              <a:rect l="0" t="0" r="r" b="b"/>
              <a:pathLst>
                <a:path w="1" h="10">
                  <a:moveTo>
                    <a:pt x="0" y="0"/>
                  </a:moveTo>
                  <a:lnTo>
                    <a:pt x="0" y="1"/>
                  </a:lnTo>
                  <a:lnTo>
                    <a:pt x="0" y="10"/>
                  </a:lnTo>
                  <a:lnTo>
                    <a:pt x="1" y="10"/>
                  </a:lnTo>
                  <a:lnTo>
                    <a:pt x="1" y="1"/>
                  </a:lnTo>
                  <a:lnTo>
                    <a:pt x="0" y="0"/>
                  </a:lnTo>
                  <a:close/>
                </a:path>
              </a:pathLst>
            </a:custGeom>
            <a:solidFill>
              <a:srgbClr val="AE8D8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íśļïďè"/>
            <p:cNvSpPr/>
            <p:nvPr/>
          </p:nvSpPr>
          <p:spPr bwMode="auto">
            <a:xfrm>
              <a:off x="6145340" y="5161487"/>
              <a:ext cx="1566" cy="15663"/>
            </a:xfrm>
            <a:custGeom>
              <a:avLst/>
              <a:gdLst>
                <a:gd name="T0" fmla="*/ 0 w 1"/>
                <a:gd name="T1" fmla="*/ 0 h 10"/>
                <a:gd name="T2" fmla="*/ 0 w 1"/>
                <a:gd name="T3" fmla="*/ 1 h 10"/>
                <a:gd name="T4" fmla="*/ 0 w 1"/>
                <a:gd name="T5" fmla="*/ 10 h 10"/>
                <a:gd name="T6" fmla="*/ 1 w 1"/>
                <a:gd name="T7" fmla="*/ 10 h 10"/>
                <a:gd name="T8" fmla="*/ 1 w 1"/>
                <a:gd name="T9" fmla="*/ 1 h 10"/>
                <a:gd name="T10" fmla="*/ 0 w 1"/>
                <a:gd name="T11" fmla="*/ 0 h 10"/>
              </a:gdLst>
              <a:ahLst/>
              <a:cxnLst>
                <a:cxn ang="0">
                  <a:pos x="T0" y="T1"/>
                </a:cxn>
                <a:cxn ang="0">
                  <a:pos x="T2" y="T3"/>
                </a:cxn>
                <a:cxn ang="0">
                  <a:pos x="T4" y="T5"/>
                </a:cxn>
                <a:cxn ang="0">
                  <a:pos x="T6" y="T7"/>
                </a:cxn>
                <a:cxn ang="0">
                  <a:pos x="T8" y="T9"/>
                </a:cxn>
                <a:cxn ang="0">
                  <a:pos x="T10" y="T11"/>
                </a:cxn>
              </a:cxnLst>
              <a:rect l="0" t="0" r="r" b="b"/>
              <a:pathLst>
                <a:path w="1" h="10">
                  <a:moveTo>
                    <a:pt x="0" y="0"/>
                  </a:moveTo>
                  <a:lnTo>
                    <a:pt x="0" y="1"/>
                  </a:lnTo>
                  <a:lnTo>
                    <a:pt x="0" y="10"/>
                  </a:lnTo>
                  <a:lnTo>
                    <a:pt x="1" y="10"/>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šliďe"/>
            <p:cNvSpPr/>
            <p:nvPr/>
          </p:nvSpPr>
          <p:spPr bwMode="auto">
            <a:xfrm>
              <a:off x="6145340" y="5177150"/>
              <a:ext cx="1566" cy="34459"/>
            </a:xfrm>
            <a:custGeom>
              <a:avLst/>
              <a:gdLst>
                <a:gd name="T0" fmla="*/ 1 w 1"/>
                <a:gd name="T1" fmla="*/ 0 h 22"/>
                <a:gd name="T2" fmla="*/ 0 w 1"/>
                <a:gd name="T3" fmla="*/ 0 h 22"/>
                <a:gd name="T4" fmla="*/ 0 w 1"/>
                <a:gd name="T5" fmla="*/ 21 h 22"/>
                <a:gd name="T6" fmla="*/ 1 w 1"/>
                <a:gd name="T7" fmla="*/ 22 h 22"/>
                <a:gd name="T8" fmla="*/ 1 w 1"/>
                <a:gd name="T9" fmla="*/ 0 h 22"/>
              </a:gdLst>
              <a:ahLst/>
              <a:cxnLst>
                <a:cxn ang="0">
                  <a:pos x="T0" y="T1"/>
                </a:cxn>
                <a:cxn ang="0">
                  <a:pos x="T2" y="T3"/>
                </a:cxn>
                <a:cxn ang="0">
                  <a:pos x="T4" y="T5"/>
                </a:cxn>
                <a:cxn ang="0">
                  <a:pos x="T6" y="T7"/>
                </a:cxn>
                <a:cxn ang="0">
                  <a:pos x="T8" y="T9"/>
                </a:cxn>
              </a:cxnLst>
              <a:rect l="0" t="0" r="r" b="b"/>
              <a:pathLst>
                <a:path w="1" h="22">
                  <a:moveTo>
                    <a:pt x="1" y="0"/>
                  </a:moveTo>
                  <a:lnTo>
                    <a:pt x="0" y="0"/>
                  </a:lnTo>
                  <a:lnTo>
                    <a:pt x="0" y="21"/>
                  </a:lnTo>
                  <a:lnTo>
                    <a:pt x="1" y="22"/>
                  </a:lnTo>
                  <a:lnTo>
                    <a:pt x="1" y="0"/>
                  </a:lnTo>
                  <a:close/>
                </a:path>
              </a:pathLst>
            </a:custGeom>
            <a:solidFill>
              <a:srgbClr val="958B7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isḻïḋé"/>
            <p:cNvSpPr/>
            <p:nvPr/>
          </p:nvSpPr>
          <p:spPr bwMode="auto">
            <a:xfrm>
              <a:off x="6145340" y="5177150"/>
              <a:ext cx="1566" cy="34459"/>
            </a:xfrm>
            <a:custGeom>
              <a:avLst/>
              <a:gdLst>
                <a:gd name="T0" fmla="*/ 1 w 1"/>
                <a:gd name="T1" fmla="*/ 0 h 22"/>
                <a:gd name="T2" fmla="*/ 0 w 1"/>
                <a:gd name="T3" fmla="*/ 0 h 22"/>
                <a:gd name="T4" fmla="*/ 0 w 1"/>
                <a:gd name="T5" fmla="*/ 21 h 22"/>
                <a:gd name="T6" fmla="*/ 1 w 1"/>
                <a:gd name="T7" fmla="*/ 22 h 22"/>
                <a:gd name="T8" fmla="*/ 1 w 1"/>
                <a:gd name="T9" fmla="*/ 0 h 22"/>
              </a:gdLst>
              <a:ahLst/>
              <a:cxnLst>
                <a:cxn ang="0">
                  <a:pos x="T0" y="T1"/>
                </a:cxn>
                <a:cxn ang="0">
                  <a:pos x="T2" y="T3"/>
                </a:cxn>
                <a:cxn ang="0">
                  <a:pos x="T4" y="T5"/>
                </a:cxn>
                <a:cxn ang="0">
                  <a:pos x="T6" y="T7"/>
                </a:cxn>
                <a:cxn ang="0">
                  <a:pos x="T8" y="T9"/>
                </a:cxn>
              </a:cxnLst>
              <a:rect l="0" t="0" r="r" b="b"/>
              <a:pathLst>
                <a:path w="1" h="22">
                  <a:moveTo>
                    <a:pt x="1" y="0"/>
                  </a:moveTo>
                  <a:lnTo>
                    <a:pt x="0" y="0"/>
                  </a:lnTo>
                  <a:lnTo>
                    <a:pt x="0" y="21"/>
                  </a:lnTo>
                  <a:lnTo>
                    <a:pt x="1" y="22"/>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îsḻíḋè"/>
            <p:cNvSpPr/>
            <p:nvPr/>
          </p:nvSpPr>
          <p:spPr bwMode="auto">
            <a:xfrm>
              <a:off x="5559530" y="5163053"/>
              <a:ext cx="4699" cy="50123"/>
            </a:xfrm>
            <a:custGeom>
              <a:avLst/>
              <a:gdLst>
                <a:gd name="T0" fmla="*/ 3 w 3"/>
                <a:gd name="T1" fmla="*/ 0 h 32"/>
                <a:gd name="T2" fmla="*/ 0 w 3"/>
                <a:gd name="T3" fmla="*/ 2 h 32"/>
                <a:gd name="T4" fmla="*/ 0 w 3"/>
                <a:gd name="T5" fmla="*/ 32 h 32"/>
                <a:gd name="T6" fmla="*/ 3 w 3"/>
                <a:gd name="T7" fmla="*/ 31 h 32"/>
                <a:gd name="T8" fmla="*/ 3 w 3"/>
                <a:gd name="T9" fmla="*/ 0 h 32"/>
              </a:gdLst>
              <a:ahLst/>
              <a:cxnLst>
                <a:cxn ang="0">
                  <a:pos x="T0" y="T1"/>
                </a:cxn>
                <a:cxn ang="0">
                  <a:pos x="T2" y="T3"/>
                </a:cxn>
                <a:cxn ang="0">
                  <a:pos x="T4" y="T5"/>
                </a:cxn>
                <a:cxn ang="0">
                  <a:pos x="T6" y="T7"/>
                </a:cxn>
                <a:cxn ang="0">
                  <a:pos x="T8" y="T9"/>
                </a:cxn>
              </a:cxnLst>
              <a:rect l="0" t="0" r="r" b="b"/>
              <a:pathLst>
                <a:path w="3" h="32">
                  <a:moveTo>
                    <a:pt x="3" y="0"/>
                  </a:moveTo>
                  <a:lnTo>
                    <a:pt x="0" y="2"/>
                  </a:lnTo>
                  <a:lnTo>
                    <a:pt x="0" y="32"/>
                  </a:lnTo>
                  <a:lnTo>
                    <a:pt x="3" y="31"/>
                  </a:lnTo>
                  <a:lnTo>
                    <a:pt x="3" y="0"/>
                  </a:lnTo>
                  <a:close/>
                </a:path>
              </a:pathLst>
            </a:custGeom>
            <a:solidFill>
              <a:srgbClr val="7B403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iśľïḋe"/>
            <p:cNvSpPr/>
            <p:nvPr/>
          </p:nvSpPr>
          <p:spPr bwMode="auto">
            <a:xfrm>
              <a:off x="5559530" y="5163053"/>
              <a:ext cx="4699" cy="50123"/>
            </a:xfrm>
            <a:custGeom>
              <a:avLst/>
              <a:gdLst>
                <a:gd name="T0" fmla="*/ 3 w 3"/>
                <a:gd name="T1" fmla="*/ 0 h 32"/>
                <a:gd name="T2" fmla="*/ 0 w 3"/>
                <a:gd name="T3" fmla="*/ 2 h 32"/>
                <a:gd name="T4" fmla="*/ 0 w 3"/>
                <a:gd name="T5" fmla="*/ 32 h 32"/>
                <a:gd name="T6" fmla="*/ 3 w 3"/>
                <a:gd name="T7" fmla="*/ 31 h 32"/>
                <a:gd name="T8" fmla="*/ 3 w 3"/>
                <a:gd name="T9" fmla="*/ 0 h 32"/>
              </a:gdLst>
              <a:ahLst/>
              <a:cxnLst>
                <a:cxn ang="0">
                  <a:pos x="T0" y="T1"/>
                </a:cxn>
                <a:cxn ang="0">
                  <a:pos x="T2" y="T3"/>
                </a:cxn>
                <a:cxn ang="0">
                  <a:pos x="T4" y="T5"/>
                </a:cxn>
                <a:cxn ang="0">
                  <a:pos x="T6" y="T7"/>
                </a:cxn>
                <a:cxn ang="0">
                  <a:pos x="T8" y="T9"/>
                </a:cxn>
              </a:cxnLst>
              <a:rect l="0" t="0" r="r" b="b"/>
              <a:pathLst>
                <a:path w="3" h="32">
                  <a:moveTo>
                    <a:pt x="3" y="0"/>
                  </a:moveTo>
                  <a:lnTo>
                    <a:pt x="0" y="2"/>
                  </a:lnTo>
                  <a:lnTo>
                    <a:pt x="0" y="32"/>
                  </a:lnTo>
                  <a:lnTo>
                    <a:pt x="3" y="3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6" name="ïṣliḍê"/>
            <p:cNvSpPr/>
            <p:nvPr/>
          </p:nvSpPr>
          <p:spPr bwMode="auto">
            <a:xfrm>
              <a:off x="5564229" y="4935934"/>
              <a:ext cx="581111" cy="275675"/>
            </a:xfrm>
            <a:custGeom>
              <a:avLst/>
              <a:gdLst>
                <a:gd name="T0" fmla="*/ 256 w 371"/>
                <a:gd name="T1" fmla="*/ 0 h 176"/>
                <a:gd name="T2" fmla="*/ 1 w 371"/>
                <a:gd name="T3" fmla="*/ 145 h 176"/>
                <a:gd name="T4" fmla="*/ 1 w 371"/>
                <a:gd name="T5" fmla="*/ 145 h 176"/>
                <a:gd name="T6" fmla="*/ 0 w 371"/>
                <a:gd name="T7" fmla="*/ 145 h 176"/>
                <a:gd name="T8" fmla="*/ 0 w 371"/>
                <a:gd name="T9" fmla="*/ 176 h 176"/>
                <a:gd name="T10" fmla="*/ 254 w 371"/>
                <a:gd name="T11" fmla="*/ 31 h 176"/>
                <a:gd name="T12" fmla="*/ 371 w 371"/>
                <a:gd name="T13" fmla="*/ 175 h 176"/>
                <a:gd name="T14" fmla="*/ 371 w 371"/>
                <a:gd name="T15" fmla="*/ 154 h 176"/>
                <a:gd name="T16" fmla="*/ 371 w 371"/>
                <a:gd name="T17" fmla="*/ 145 h 176"/>
                <a:gd name="T18" fmla="*/ 256 w 371"/>
                <a:gd name="T1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176">
                  <a:moveTo>
                    <a:pt x="256" y="0"/>
                  </a:moveTo>
                  <a:lnTo>
                    <a:pt x="1" y="145"/>
                  </a:lnTo>
                  <a:lnTo>
                    <a:pt x="1" y="145"/>
                  </a:lnTo>
                  <a:lnTo>
                    <a:pt x="0" y="145"/>
                  </a:lnTo>
                  <a:lnTo>
                    <a:pt x="0" y="176"/>
                  </a:lnTo>
                  <a:lnTo>
                    <a:pt x="254" y="31"/>
                  </a:lnTo>
                  <a:lnTo>
                    <a:pt x="371" y="175"/>
                  </a:lnTo>
                  <a:lnTo>
                    <a:pt x="371" y="154"/>
                  </a:lnTo>
                  <a:lnTo>
                    <a:pt x="371" y="145"/>
                  </a:lnTo>
                  <a:lnTo>
                    <a:pt x="256" y="0"/>
                  </a:lnTo>
                  <a:close/>
                </a:path>
              </a:pathLst>
            </a:custGeom>
            <a:solidFill>
              <a:srgbClr val="9F55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ïş1îḋê"/>
            <p:cNvSpPr/>
            <p:nvPr/>
          </p:nvSpPr>
          <p:spPr bwMode="auto">
            <a:xfrm>
              <a:off x="5564229" y="4935934"/>
              <a:ext cx="581111" cy="275675"/>
            </a:xfrm>
            <a:custGeom>
              <a:avLst/>
              <a:gdLst>
                <a:gd name="T0" fmla="*/ 256 w 371"/>
                <a:gd name="T1" fmla="*/ 0 h 176"/>
                <a:gd name="T2" fmla="*/ 1 w 371"/>
                <a:gd name="T3" fmla="*/ 145 h 176"/>
                <a:gd name="T4" fmla="*/ 1 w 371"/>
                <a:gd name="T5" fmla="*/ 145 h 176"/>
                <a:gd name="T6" fmla="*/ 0 w 371"/>
                <a:gd name="T7" fmla="*/ 145 h 176"/>
                <a:gd name="T8" fmla="*/ 0 w 371"/>
                <a:gd name="T9" fmla="*/ 176 h 176"/>
                <a:gd name="T10" fmla="*/ 254 w 371"/>
                <a:gd name="T11" fmla="*/ 31 h 176"/>
                <a:gd name="T12" fmla="*/ 371 w 371"/>
                <a:gd name="T13" fmla="*/ 175 h 176"/>
                <a:gd name="T14" fmla="*/ 371 w 371"/>
                <a:gd name="T15" fmla="*/ 154 h 176"/>
                <a:gd name="T16" fmla="*/ 371 w 371"/>
                <a:gd name="T17" fmla="*/ 145 h 176"/>
                <a:gd name="T18" fmla="*/ 256 w 371"/>
                <a:gd name="T1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1" h="176">
                  <a:moveTo>
                    <a:pt x="256" y="0"/>
                  </a:moveTo>
                  <a:lnTo>
                    <a:pt x="1" y="145"/>
                  </a:lnTo>
                  <a:lnTo>
                    <a:pt x="1" y="145"/>
                  </a:lnTo>
                  <a:lnTo>
                    <a:pt x="0" y="145"/>
                  </a:lnTo>
                  <a:lnTo>
                    <a:pt x="0" y="176"/>
                  </a:lnTo>
                  <a:lnTo>
                    <a:pt x="254" y="31"/>
                  </a:lnTo>
                  <a:lnTo>
                    <a:pt x="371" y="175"/>
                  </a:lnTo>
                  <a:lnTo>
                    <a:pt x="371" y="154"/>
                  </a:lnTo>
                  <a:lnTo>
                    <a:pt x="371" y="145"/>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ïṣḻîďè"/>
            <p:cNvSpPr/>
            <p:nvPr/>
          </p:nvSpPr>
          <p:spPr bwMode="auto">
            <a:xfrm>
              <a:off x="5965211" y="4935934"/>
              <a:ext cx="180129" cy="227119"/>
            </a:xfrm>
            <a:custGeom>
              <a:avLst/>
              <a:gdLst>
                <a:gd name="T0" fmla="*/ 1 w 115"/>
                <a:gd name="T1" fmla="*/ 0 h 145"/>
                <a:gd name="T2" fmla="*/ 0 w 115"/>
                <a:gd name="T3" fmla="*/ 0 h 145"/>
                <a:gd name="T4" fmla="*/ 115 w 115"/>
                <a:gd name="T5" fmla="*/ 145 h 145"/>
                <a:gd name="T6" fmla="*/ 115 w 115"/>
                <a:gd name="T7" fmla="*/ 144 h 145"/>
                <a:gd name="T8" fmla="*/ 1 w 115"/>
                <a:gd name="T9" fmla="*/ 0 h 145"/>
              </a:gdLst>
              <a:ahLst/>
              <a:cxnLst>
                <a:cxn ang="0">
                  <a:pos x="T0" y="T1"/>
                </a:cxn>
                <a:cxn ang="0">
                  <a:pos x="T2" y="T3"/>
                </a:cxn>
                <a:cxn ang="0">
                  <a:pos x="T4" y="T5"/>
                </a:cxn>
                <a:cxn ang="0">
                  <a:pos x="T6" y="T7"/>
                </a:cxn>
                <a:cxn ang="0">
                  <a:pos x="T8" y="T9"/>
                </a:cxn>
              </a:cxnLst>
              <a:rect l="0" t="0" r="r" b="b"/>
              <a:pathLst>
                <a:path w="115" h="145">
                  <a:moveTo>
                    <a:pt x="1" y="0"/>
                  </a:moveTo>
                  <a:lnTo>
                    <a:pt x="0" y="0"/>
                  </a:lnTo>
                  <a:lnTo>
                    <a:pt x="115" y="145"/>
                  </a:lnTo>
                  <a:lnTo>
                    <a:pt x="115" y="144"/>
                  </a:lnTo>
                  <a:lnTo>
                    <a:pt x="1" y="0"/>
                  </a:lnTo>
                  <a:close/>
                </a:path>
              </a:pathLst>
            </a:custGeom>
            <a:solidFill>
              <a:srgbClr val="A657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íṣ1îḍè"/>
            <p:cNvSpPr/>
            <p:nvPr/>
          </p:nvSpPr>
          <p:spPr bwMode="auto">
            <a:xfrm>
              <a:off x="5965211" y="4935934"/>
              <a:ext cx="180129" cy="227119"/>
            </a:xfrm>
            <a:custGeom>
              <a:avLst/>
              <a:gdLst>
                <a:gd name="T0" fmla="*/ 1 w 115"/>
                <a:gd name="T1" fmla="*/ 0 h 145"/>
                <a:gd name="T2" fmla="*/ 0 w 115"/>
                <a:gd name="T3" fmla="*/ 0 h 145"/>
                <a:gd name="T4" fmla="*/ 115 w 115"/>
                <a:gd name="T5" fmla="*/ 145 h 145"/>
                <a:gd name="T6" fmla="*/ 115 w 115"/>
                <a:gd name="T7" fmla="*/ 144 h 145"/>
                <a:gd name="T8" fmla="*/ 1 w 115"/>
                <a:gd name="T9" fmla="*/ 0 h 145"/>
              </a:gdLst>
              <a:ahLst/>
              <a:cxnLst>
                <a:cxn ang="0">
                  <a:pos x="T0" y="T1"/>
                </a:cxn>
                <a:cxn ang="0">
                  <a:pos x="T2" y="T3"/>
                </a:cxn>
                <a:cxn ang="0">
                  <a:pos x="T4" y="T5"/>
                </a:cxn>
                <a:cxn ang="0">
                  <a:pos x="T6" y="T7"/>
                </a:cxn>
                <a:cxn ang="0">
                  <a:pos x="T8" y="T9"/>
                </a:cxn>
              </a:cxnLst>
              <a:rect l="0" t="0" r="r" b="b"/>
              <a:pathLst>
                <a:path w="115" h="145">
                  <a:moveTo>
                    <a:pt x="1" y="0"/>
                  </a:moveTo>
                  <a:lnTo>
                    <a:pt x="0" y="0"/>
                  </a:lnTo>
                  <a:lnTo>
                    <a:pt x="115" y="145"/>
                  </a:lnTo>
                  <a:lnTo>
                    <a:pt x="115" y="14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ïS1iḑé"/>
            <p:cNvSpPr/>
            <p:nvPr/>
          </p:nvSpPr>
          <p:spPr bwMode="auto">
            <a:xfrm>
              <a:off x="5565795" y="4935934"/>
              <a:ext cx="581111" cy="227119"/>
            </a:xfrm>
            <a:custGeom>
              <a:avLst/>
              <a:gdLst>
                <a:gd name="T0" fmla="*/ 256 w 371"/>
                <a:gd name="T1" fmla="*/ 0 h 145"/>
                <a:gd name="T2" fmla="*/ 0 w 371"/>
                <a:gd name="T3" fmla="*/ 145 h 145"/>
                <a:gd name="T4" fmla="*/ 0 w 371"/>
                <a:gd name="T5" fmla="*/ 145 h 145"/>
                <a:gd name="T6" fmla="*/ 255 w 371"/>
                <a:gd name="T7" fmla="*/ 0 h 145"/>
                <a:gd name="T8" fmla="*/ 256 w 371"/>
                <a:gd name="T9" fmla="*/ 0 h 145"/>
                <a:gd name="T10" fmla="*/ 370 w 371"/>
                <a:gd name="T11" fmla="*/ 144 h 145"/>
                <a:gd name="T12" fmla="*/ 371 w 371"/>
                <a:gd name="T13" fmla="*/ 145 h 145"/>
                <a:gd name="T14" fmla="*/ 256 w 371"/>
                <a:gd name="T15" fmla="*/ 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 h="145">
                  <a:moveTo>
                    <a:pt x="256" y="0"/>
                  </a:moveTo>
                  <a:lnTo>
                    <a:pt x="0" y="145"/>
                  </a:lnTo>
                  <a:lnTo>
                    <a:pt x="0" y="145"/>
                  </a:lnTo>
                  <a:lnTo>
                    <a:pt x="255" y="0"/>
                  </a:lnTo>
                  <a:lnTo>
                    <a:pt x="256" y="0"/>
                  </a:lnTo>
                  <a:lnTo>
                    <a:pt x="370" y="144"/>
                  </a:lnTo>
                  <a:lnTo>
                    <a:pt x="371" y="145"/>
                  </a:lnTo>
                  <a:lnTo>
                    <a:pt x="256" y="0"/>
                  </a:lnTo>
                  <a:close/>
                </a:path>
              </a:pathLst>
            </a:custGeom>
            <a:solidFill>
              <a:srgbClr val="AE4E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ï$ļidè"/>
            <p:cNvSpPr/>
            <p:nvPr/>
          </p:nvSpPr>
          <p:spPr bwMode="auto">
            <a:xfrm>
              <a:off x="5565795" y="4935934"/>
              <a:ext cx="581111" cy="227119"/>
            </a:xfrm>
            <a:custGeom>
              <a:avLst/>
              <a:gdLst>
                <a:gd name="T0" fmla="*/ 256 w 371"/>
                <a:gd name="T1" fmla="*/ 0 h 145"/>
                <a:gd name="T2" fmla="*/ 0 w 371"/>
                <a:gd name="T3" fmla="*/ 145 h 145"/>
                <a:gd name="T4" fmla="*/ 0 w 371"/>
                <a:gd name="T5" fmla="*/ 145 h 145"/>
                <a:gd name="T6" fmla="*/ 255 w 371"/>
                <a:gd name="T7" fmla="*/ 0 h 145"/>
                <a:gd name="T8" fmla="*/ 256 w 371"/>
                <a:gd name="T9" fmla="*/ 0 h 145"/>
                <a:gd name="T10" fmla="*/ 370 w 371"/>
                <a:gd name="T11" fmla="*/ 144 h 145"/>
                <a:gd name="T12" fmla="*/ 371 w 371"/>
                <a:gd name="T13" fmla="*/ 145 h 145"/>
                <a:gd name="T14" fmla="*/ 256 w 371"/>
                <a:gd name="T15" fmla="*/ 0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 h="145">
                  <a:moveTo>
                    <a:pt x="256" y="0"/>
                  </a:moveTo>
                  <a:lnTo>
                    <a:pt x="0" y="145"/>
                  </a:lnTo>
                  <a:lnTo>
                    <a:pt x="0" y="145"/>
                  </a:lnTo>
                  <a:lnTo>
                    <a:pt x="255" y="0"/>
                  </a:lnTo>
                  <a:lnTo>
                    <a:pt x="256" y="0"/>
                  </a:lnTo>
                  <a:lnTo>
                    <a:pt x="370" y="144"/>
                  </a:lnTo>
                  <a:lnTo>
                    <a:pt x="371" y="145"/>
                  </a:lnTo>
                  <a:lnTo>
                    <a:pt x="2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ïṧļiďe"/>
            <p:cNvSpPr/>
            <p:nvPr/>
          </p:nvSpPr>
          <p:spPr bwMode="auto">
            <a:xfrm>
              <a:off x="4483455" y="4990756"/>
              <a:ext cx="274109" cy="36026"/>
            </a:xfrm>
            <a:prstGeom prst="rect">
              <a:avLst/>
            </a:prstGeom>
            <a:solidFill>
              <a:srgbClr val="D14B4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263" name="íšḻiḋé"/>
            <p:cNvSpPr/>
            <p:nvPr/>
          </p:nvSpPr>
          <p:spPr bwMode="auto">
            <a:xfrm>
              <a:off x="5066133" y="5520178"/>
              <a:ext cx="386886" cy="65786"/>
            </a:xfrm>
            <a:custGeom>
              <a:avLst/>
              <a:gdLst>
                <a:gd name="T0" fmla="*/ 247 w 247"/>
                <a:gd name="T1" fmla="*/ 42 h 42"/>
                <a:gd name="T2" fmla="*/ 0 w 247"/>
                <a:gd name="T3" fmla="*/ 42 h 42"/>
                <a:gd name="T4" fmla="*/ 121 w 247"/>
                <a:gd name="T5" fmla="*/ 1 h 42"/>
                <a:gd name="T6" fmla="*/ 124 w 247"/>
                <a:gd name="T7" fmla="*/ 0 h 42"/>
                <a:gd name="T8" fmla="*/ 247 w 247"/>
                <a:gd name="T9" fmla="*/ 42 h 42"/>
              </a:gdLst>
              <a:ahLst/>
              <a:cxnLst>
                <a:cxn ang="0">
                  <a:pos x="T0" y="T1"/>
                </a:cxn>
                <a:cxn ang="0">
                  <a:pos x="T2" y="T3"/>
                </a:cxn>
                <a:cxn ang="0">
                  <a:pos x="T4" y="T5"/>
                </a:cxn>
                <a:cxn ang="0">
                  <a:pos x="T6" y="T7"/>
                </a:cxn>
                <a:cxn ang="0">
                  <a:pos x="T8" y="T9"/>
                </a:cxn>
              </a:cxnLst>
              <a:rect l="0" t="0" r="r" b="b"/>
              <a:pathLst>
                <a:path w="247" h="42">
                  <a:moveTo>
                    <a:pt x="247" y="42"/>
                  </a:moveTo>
                  <a:lnTo>
                    <a:pt x="0" y="42"/>
                  </a:lnTo>
                  <a:lnTo>
                    <a:pt x="121" y="1"/>
                  </a:lnTo>
                  <a:lnTo>
                    <a:pt x="124" y="0"/>
                  </a:lnTo>
                  <a:lnTo>
                    <a:pt x="247"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íṣľiḓé"/>
            <p:cNvSpPr/>
            <p:nvPr/>
          </p:nvSpPr>
          <p:spPr bwMode="auto">
            <a:xfrm>
              <a:off x="5521938" y="5520178"/>
              <a:ext cx="386886" cy="65786"/>
            </a:xfrm>
            <a:custGeom>
              <a:avLst/>
              <a:gdLst>
                <a:gd name="T0" fmla="*/ 247 w 247"/>
                <a:gd name="T1" fmla="*/ 42 h 42"/>
                <a:gd name="T2" fmla="*/ 0 w 247"/>
                <a:gd name="T3" fmla="*/ 42 h 42"/>
                <a:gd name="T4" fmla="*/ 124 w 247"/>
                <a:gd name="T5" fmla="*/ 0 h 42"/>
                <a:gd name="T6" fmla="*/ 247 w 247"/>
                <a:gd name="T7" fmla="*/ 42 h 42"/>
              </a:gdLst>
              <a:ahLst/>
              <a:cxnLst>
                <a:cxn ang="0">
                  <a:pos x="T0" y="T1"/>
                </a:cxn>
                <a:cxn ang="0">
                  <a:pos x="T2" y="T3"/>
                </a:cxn>
                <a:cxn ang="0">
                  <a:pos x="T4" y="T5"/>
                </a:cxn>
                <a:cxn ang="0">
                  <a:pos x="T6" y="T7"/>
                </a:cxn>
              </a:cxnLst>
              <a:rect l="0" t="0" r="r" b="b"/>
              <a:pathLst>
                <a:path w="247" h="42">
                  <a:moveTo>
                    <a:pt x="247" y="42"/>
                  </a:moveTo>
                  <a:lnTo>
                    <a:pt x="0" y="42"/>
                  </a:lnTo>
                  <a:lnTo>
                    <a:pt x="124" y="0"/>
                  </a:lnTo>
                  <a:lnTo>
                    <a:pt x="247"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ïṡlïḍè"/>
            <p:cNvSpPr/>
            <p:nvPr/>
          </p:nvSpPr>
          <p:spPr bwMode="auto">
            <a:xfrm>
              <a:off x="4453695" y="5950921"/>
              <a:ext cx="364957" cy="180129"/>
            </a:xfrm>
            <a:custGeom>
              <a:avLst/>
              <a:gdLst>
                <a:gd name="T0" fmla="*/ 0 w 259"/>
                <a:gd name="T1" fmla="*/ 0 h 128"/>
                <a:gd name="T2" fmla="*/ 0 w 259"/>
                <a:gd name="T3" fmla="*/ 38 h 128"/>
                <a:gd name="T4" fmla="*/ 38 w 259"/>
                <a:gd name="T5" fmla="*/ 76 h 128"/>
                <a:gd name="T6" fmla="*/ 224 w 259"/>
                <a:gd name="T7" fmla="*/ 76 h 128"/>
                <a:gd name="T8" fmla="*/ 259 w 259"/>
                <a:gd name="T9" fmla="*/ 111 h 128"/>
                <a:gd name="T10" fmla="*/ 259 w 259"/>
                <a:gd name="T11" fmla="*/ 128 h 128"/>
              </a:gdLst>
              <a:ahLst/>
              <a:cxnLst>
                <a:cxn ang="0">
                  <a:pos x="T0" y="T1"/>
                </a:cxn>
                <a:cxn ang="0">
                  <a:pos x="T2" y="T3"/>
                </a:cxn>
                <a:cxn ang="0">
                  <a:pos x="T4" y="T5"/>
                </a:cxn>
                <a:cxn ang="0">
                  <a:pos x="T6" y="T7"/>
                </a:cxn>
                <a:cxn ang="0">
                  <a:pos x="T8" y="T9"/>
                </a:cxn>
                <a:cxn ang="0">
                  <a:pos x="T10" y="T11"/>
                </a:cxn>
              </a:cxnLst>
              <a:rect l="0" t="0" r="r" b="b"/>
              <a:pathLst>
                <a:path w="259" h="128">
                  <a:moveTo>
                    <a:pt x="0" y="0"/>
                  </a:moveTo>
                  <a:cubicBezTo>
                    <a:pt x="0" y="38"/>
                    <a:pt x="0" y="38"/>
                    <a:pt x="0" y="38"/>
                  </a:cubicBezTo>
                  <a:cubicBezTo>
                    <a:pt x="0" y="59"/>
                    <a:pt x="17" y="76"/>
                    <a:pt x="38" y="76"/>
                  </a:cubicBezTo>
                  <a:cubicBezTo>
                    <a:pt x="224" y="76"/>
                    <a:pt x="224" y="76"/>
                    <a:pt x="224" y="76"/>
                  </a:cubicBezTo>
                  <a:cubicBezTo>
                    <a:pt x="243" y="76"/>
                    <a:pt x="259" y="92"/>
                    <a:pt x="259" y="111"/>
                  </a:cubicBezTo>
                  <a:cubicBezTo>
                    <a:pt x="259" y="128"/>
                    <a:pt x="259" y="128"/>
                    <a:pt x="259" y="128"/>
                  </a:cubicBezTo>
                </a:path>
              </a:pathLst>
            </a:custGeom>
            <a:noFill/>
            <a:ln w="39688" cap="rnd">
              <a:solidFill>
                <a:srgbClr val="E3E5CD"/>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6" name="ïšľíḓê"/>
            <p:cNvSpPr/>
            <p:nvPr/>
          </p:nvSpPr>
          <p:spPr bwMode="auto">
            <a:xfrm>
              <a:off x="6717054" y="5811517"/>
              <a:ext cx="216155" cy="317967"/>
            </a:xfrm>
            <a:custGeom>
              <a:avLst/>
              <a:gdLst>
                <a:gd name="T0" fmla="*/ 130 w 138"/>
                <a:gd name="T1" fmla="*/ 0 h 203"/>
                <a:gd name="T2" fmla="*/ 43 w 138"/>
                <a:gd name="T3" fmla="*/ 0 h 203"/>
                <a:gd name="T4" fmla="*/ 16 w 138"/>
                <a:gd name="T5" fmla="*/ 9 h 203"/>
                <a:gd name="T6" fmla="*/ 0 w 138"/>
                <a:gd name="T7" fmla="*/ 18 h 203"/>
                <a:gd name="T8" fmla="*/ 0 w 138"/>
                <a:gd name="T9" fmla="*/ 203 h 203"/>
                <a:gd name="T10" fmla="*/ 81 w 138"/>
                <a:gd name="T11" fmla="*/ 203 h 203"/>
                <a:gd name="T12" fmla="*/ 138 w 138"/>
                <a:gd name="T13" fmla="*/ 20 h 203"/>
                <a:gd name="T14" fmla="*/ 130 w 138"/>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03">
                  <a:moveTo>
                    <a:pt x="130" y="0"/>
                  </a:moveTo>
                  <a:lnTo>
                    <a:pt x="43" y="0"/>
                  </a:lnTo>
                  <a:lnTo>
                    <a:pt x="16" y="9"/>
                  </a:lnTo>
                  <a:lnTo>
                    <a:pt x="0" y="18"/>
                  </a:lnTo>
                  <a:lnTo>
                    <a:pt x="0" y="203"/>
                  </a:lnTo>
                  <a:lnTo>
                    <a:pt x="81" y="203"/>
                  </a:lnTo>
                  <a:lnTo>
                    <a:pt x="138" y="20"/>
                  </a:lnTo>
                  <a:lnTo>
                    <a:pt x="130" y="0"/>
                  </a:lnTo>
                  <a:close/>
                </a:path>
              </a:pathLst>
            </a:custGeom>
            <a:solidFill>
              <a:srgbClr val="4945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iṧļîḑe"/>
            <p:cNvSpPr/>
            <p:nvPr/>
          </p:nvSpPr>
          <p:spPr bwMode="auto">
            <a:xfrm>
              <a:off x="6717054" y="5811517"/>
              <a:ext cx="216155" cy="317967"/>
            </a:xfrm>
            <a:custGeom>
              <a:avLst/>
              <a:gdLst>
                <a:gd name="T0" fmla="*/ 130 w 138"/>
                <a:gd name="T1" fmla="*/ 0 h 203"/>
                <a:gd name="T2" fmla="*/ 43 w 138"/>
                <a:gd name="T3" fmla="*/ 0 h 203"/>
                <a:gd name="T4" fmla="*/ 16 w 138"/>
                <a:gd name="T5" fmla="*/ 9 h 203"/>
                <a:gd name="T6" fmla="*/ 0 w 138"/>
                <a:gd name="T7" fmla="*/ 18 h 203"/>
                <a:gd name="T8" fmla="*/ 0 w 138"/>
                <a:gd name="T9" fmla="*/ 203 h 203"/>
                <a:gd name="T10" fmla="*/ 81 w 138"/>
                <a:gd name="T11" fmla="*/ 203 h 203"/>
                <a:gd name="T12" fmla="*/ 138 w 138"/>
                <a:gd name="T13" fmla="*/ 20 h 203"/>
                <a:gd name="T14" fmla="*/ 130 w 138"/>
                <a:gd name="T15" fmla="*/ 0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203">
                  <a:moveTo>
                    <a:pt x="130" y="0"/>
                  </a:moveTo>
                  <a:lnTo>
                    <a:pt x="43" y="0"/>
                  </a:lnTo>
                  <a:lnTo>
                    <a:pt x="16" y="9"/>
                  </a:lnTo>
                  <a:lnTo>
                    <a:pt x="0" y="18"/>
                  </a:lnTo>
                  <a:lnTo>
                    <a:pt x="0" y="203"/>
                  </a:lnTo>
                  <a:lnTo>
                    <a:pt x="81" y="203"/>
                  </a:lnTo>
                  <a:lnTo>
                    <a:pt x="138" y="20"/>
                  </a:lnTo>
                  <a:lnTo>
                    <a:pt x="1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î$ļïḋè"/>
            <p:cNvSpPr/>
            <p:nvPr/>
          </p:nvSpPr>
          <p:spPr bwMode="auto">
            <a:xfrm>
              <a:off x="6742115" y="5835012"/>
              <a:ext cx="57955" cy="21929"/>
            </a:xfrm>
            <a:custGeom>
              <a:avLst/>
              <a:gdLst>
                <a:gd name="T0" fmla="*/ 42 w 42"/>
                <a:gd name="T1" fmla="*/ 0 h 16"/>
                <a:gd name="T2" fmla="*/ 33 w 42"/>
                <a:gd name="T3" fmla="*/ 0 h 16"/>
                <a:gd name="T4" fmla="*/ 0 w 42"/>
                <a:gd name="T5" fmla="*/ 16 h 16"/>
              </a:gdLst>
              <a:ahLst/>
              <a:cxnLst>
                <a:cxn ang="0">
                  <a:pos x="T0" y="T1"/>
                </a:cxn>
                <a:cxn ang="0">
                  <a:pos x="T2" y="T3"/>
                </a:cxn>
                <a:cxn ang="0">
                  <a:pos x="T4" y="T5"/>
                </a:cxn>
              </a:cxnLst>
              <a:rect l="0" t="0" r="r" b="b"/>
              <a:pathLst>
                <a:path w="42" h="16">
                  <a:moveTo>
                    <a:pt x="42" y="0"/>
                  </a:moveTo>
                  <a:cubicBezTo>
                    <a:pt x="33" y="0"/>
                    <a:pt x="33" y="0"/>
                    <a:pt x="33" y="0"/>
                  </a:cubicBezTo>
                  <a:cubicBezTo>
                    <a:pt x="19" y="0"/>
                    <a:pt x="8" y="6"/>
                    <a:pt x="0" y="16"/>
                  </a:cubicBezTo>
                </a:path>
              </a:pathLst>
            </a:custGeom>
            <a:noFill/>
            <a:ln w="47625" cap="rnd">
              <a:solidFill>
                <a:srgbClr val="ADACA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69" name="îšḷíḑê"/>
            <p:cNvSpPr/>
            <p:nvPr/>
          </p:nvSpPr>
          <p:spPr bwMode="auto">
            <a:xfrm>
              <a:off x="6729584" y="5856941"/>
              <a:ext cx="12531" cy="272543"/>
            </a:xfrm>
            <a:custGeom>
              <a:avLst/>
              <a:gdLst>
                <a:gd name="T0" fmla="*/ 8 w 8"/>
                <a:gd name="T1" fmla="*/ 0 h 193"/>
                <a:gd name="T2" fmla="*/ 0 w 8"/>
                <a:gd name="T3" fmla="*/ 25 h 193"/>
                <a:gd name="T4" fmla="*/ 0 w 8"/>
                <a:gd name="T5" fmla="*/ 193 h 193"/>
              </a:gdLst>
              <a:ahLst/>
              <a:cxnLst>
                <a:cxn ang="0">
                  <a:pos x="T0" y="T1"/>
                </a:cxn>
                <a:cxn ang="0">
                  <a:pos x="T2" y="T3"/>
                </a:cxn>
                <a:cxn ang="0">
                  <a:pos x="T4" y="T5"/>
                </a:cxn>
              </a:cxnLst>
              <a:rect l="0" t="0" r="r" b="b"/>
              <a:pathLst>
                <a:path w="8" h="193">
                  <a:moveTo>
                    <a:pt x="8" y="0"/>
                  </a:moveTo>
                  <a:cubicBezTo>
                    <a:pt x="3" y="7"/>
                    <a:pt x="0" y="16"/>
                    <a:pt x="0" y="25"/>
                  </a:cubicBezTo>
                  <a:cubicBezTo>
                    <a:pt x="0" y="193"/>
                    <a:pt x="0" y="193"/>
                    <a:pt x="0" y="193"/>
                  </a:cubicBezTo>
                </a:path>
              </a:pathLst>
            </a:custGeom>
            <a:noFill/>
            <a:ln w="47625"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0" name="íṧľïḋê"/>
            <p:cNvSpPr/>
            <p:nvPr/>
          </p:nvSpPr>
          <p:spPr bwMode="auto">
            <a:xfrm>
              <a:off x="6853325" y="5835012"/>
              <a:ext cx="61087" cy="25061"/>
            </a:xfrm>
            <a:custGeom>
              <a:avLst/>
              <a:gdLst>
                <a:gd name="T0" fmla="*/ 44 w 44"/>
                <a:gd name="T1" fmla="*/ 0 h 18"/>
                <a:gd name="T2" fmla="*/ 35 w 44"/>
                <a:gd name="T3" fmla="*/ 0 h 18"/>
                <a:gd name="T4" fmla="*/ 0 w 44"/>
                <a:gd name="T5" fmla="*/ 18 h 18"/>
              </a:gdLst>
              <a:ahLst/>
              <a:cxnLst>
                <a:cxn ang="0">
                  <a:pos x="T0" y="T1"/>
                </a:cxn>
                <a:cxn ang="0">
                  <a:pos x="T2" y="T3"/>
                </a:cxn>
                <a:cxn ang="0">
                  <a:pos x="T4" y="T5"/>
                </a:cxn>
              </a:cxnLst>
              <a:rect l="0" t="0" r="r" b="b"/>
              <a:pathLst>
                <a:path w="44" h="18">
                  <a:moveTo>
                    <a:pt x="44" y="0"/>
                  </a:moveTo>
                  <a:cubicBezTo>
                    <a:pt x="35" y="0"/>
                    <a:pt x="35" y="0"/>
                    <a:pt x="35" y="0"/>
                  </a:cubicBezTo>
                  <a:cubicBezTo>
                    <a:pt x="20" y="0"/>
                    <a:pt x="8" y="7"/>
                    <a:pt x="0" y="18"/>
                  </a:cubicBezTo>
                </a:path>
              </a:pathLst>
            </a:custGeom>
            <a:noFill/>
            <a:ln w="47625" cap="rnd">
              <a:solidFill>
                <a:srgbClr val="ADACA1"/>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271" name="isľíḋe"/>
            <p:cNvSpPr/>
            <p:nvPr/>
          </p:nvSpPr>
          <p:spPr bwMode="auto">
            <a:xfrm>
              <a:off x="6842361" y="5860074"/>
              <a:ext cx="10964" cy="269410"/>
            </a:xfrm>
            <a:custGeom>
              <a:avLst/>
              <a:gdLst>
                <a:gd name="T0" fmla="*/ 7 w 7"/>
                <a:gd name="T1" fmla="*/ 0 h 191"/>
                <a:gd name="T2" fmla="*/ 0 w 7"/>
                <a:gd name="T3" fmla="*/ 23 h 191"/>
                <a:gd name="T4" fmla="*/ 0 w 7"/>
                <a:gd name="T5" fmla="*/ 191 h 191"/>
              </a:gdLst>
              <a:ahLst/>
              <a:cxnLst>
                <a:cxn ang="0">
                  <a:pos x="T0" y="T1"/>
                </a:cxn>
                <a:cxn ang="0">
                  <a:pos x="T2" y="T3"/>
                </a:cxn>
                <a:cxn ang="0">
                  <a:pos x="T4" y="T5"/>
                </a:cxn>
              </a:cxnLst>
              <a:rect l="0" t="0" r="r" b="b"/>
              <a:pathLst>
                <a:path w="7" h="191">
                  <a:moveTo>
                    <a:pt x="7" y="0"/>
                  </a:moveTo>
                  <a:cubicBezTo>
                    <a:pt x="3" y="7"/>
                    <a:pt x="0" y="15"/>
                    <a:pt x="0" y="23"/>
                  </a:cubicBezTo>
                  <a:cubicBezTo>
                    <a:pt x="0" y="191"/>
                    <a:pt x="0" y="191"/>
                    <a:pt x="0" y="191"/>
                  </a:cubicBezTo>
                </a:path>
              </a:pathLst>
            </a:custGeom>
            <a:noFill/>
            <a:ln w="47625" cap="rnd">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0" name="îṧ1îďe"/>
          <p:cNvGrpSpPr/>
          <p:nvPr/>
        </p:nvGrpSpPr>
        <p:grpSpPr>
          <a:xfrm>
            <a:off x="4960620" y="1332230"/>
            <a:ext cx="721995" cy="827405"/>
            <a:chOff x="837856" y="2297966"/>
            <a:chExt cx="962742" cy="1103362"/>
          </a:xfrm>
        </p:grpSpPr>
        <p:sp>
          <p:nvSpPr>
            <p:cNvPr id="221" name="î$1ïde"/>
            <p:cNvSpPr/>
            <p:nvPr/>
          </p:nvSpPr>
          <p:spPr>
            <a:xfrm>
              <a:off x="837856" y="2297966"/>
              <a:ext cx="962742" cy="962742"/>
            </a:xfrm>
            <a:prstGeom prst="ellipse">
              <a:avLst/>
            </a:prstGeom>
            <a:solidFill>
              <a:schemeClr val="accent1">
                <a:lumMod val="20000"/>
                <a:lumOff val="80000"/>
              </a:schemeClr>
            </a:solidFill>
            <a:ln w="38100">
              <a:noFill/>
              <a:round/>
            </a:ln>
            <a:effectLst/>
          </p:spPr>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en-US" sz="2000" b="1">
                <a:solidFill>
                  <a:schemeClr val="bg1"/>
                </a:solidFill>
              </a:endParaRPr>
            </a:p>
          </p:txBody>
        </p:sp>
        <p:grpSp>
          <p:nvGrpSpPr>
            <p:cNvPr id="222" name="ïşľiḋè"/>
            <p:cNvGrpSpPr/>
            <p:nvPr/>
          </p:nvGrpSpPr>
          <p:grpSpPr>
            <a:xfrm>
              <a:off x="1133977" y="3030828"/>
              <a:ext cx="370500" cy="370500"/>
              <a:chOff x="837856" y="2297966"/>
              <a:chExt cx="962742" cy="962742"/>
            </a:xfrm>
          </p:grpSpPr>
          <p:sp>
            <p:nvSpPr>
              <p:cNvPr id="223" name="îşlîḍé"/>
              <p:cNvSpPr/>
              <p:nvPr/>
            </p:nvSpPr>
            <p:spPr>
              <a:xfrm>
                <a:off x="837856" y="2297966"/>
                <a:ext cx="962742" cy="962742"/>
              </a:xfrm>
              <a:prstGeom prst="ellipse">
                <a:avLst/>
              </a:prstGeom>
              <a:solidFill>
                <a:schemeClr val="tx1">
                  <a:lumMod val="50000"/>
                  <a:lumOff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a:p>
            </p:txBody>
          </p:sp>
          <p:sp>
            <p:nvSpPr>
              <p:cNvPr id="224" name="íSḷîdé"/>
              <p:cNvSpPr/>
              <p:nvPr/>
            </p:nvSpPr>
            <p:spPr>
              <a:xfrm>
                <a:off x="1099965" y="2549806"/>
                <a:ext cx="438523" cy="459062"/>
              </a:xfrm>
              <a:custGeom>
                <a:avLst/>
                <a:gdLst>
                  <a:gd name="T0" fmla="*/ 4199 w 4494"/>
                  <a:gd name="T1" fmla="*/ 3838 h 4712"/>
                  <a:gd name="T2" fmla="*/ 3932 w 4494"/>
                  <a:gd name="T3" fmla="*/ 2881 h 4712"/>
                  <a:gd name="T4" fmla="*/ 2447 w 4494"/>
                  <a:gd name="T5" fmla="*/ 2438 h 4712"/>
                  <a:gd name="T6" fmla="*/ 3263 w 4494"/>
                  <a:gd name="T7" fmla="*/ 2440 h 4712"/>
                  <a:gd name="T8" fmla="*/ 3263 w 4494"/>
                  <a:gd name="T9" fmla="*/ 897 h 4712"/>
                  <a:gd name="T10" fmla="*/ 2194 w 4494"/>
                  <a:gd name="T11" fmla="*/ 0 h 4712"/>
                  <a:gd name="T12" fmla="*/ 460 w 4494"/>
                  <a:gd name="T13" fmla="*/ 1619 h 4712"/>
                  <a:gd name="T14" fmla="*/ 2047 w 4494"/>
                  <a:gd name="T15" fmla="*/ 2438 h 4712"/>
                  <a:gd name="T16" fmla="*/ 562 w 4494"/>
                  <a:gd name="T17" fmla="*/ 2881 h 4712"/>
                  <a:gd name="T18" fmla="*/ 296 w 4494"/>
                  <a:gd name="T19" fmla="*/ 3838 h 4712"/>
                  <a:gd name="T20" fmla="*/ 0 w 4494"/>
                  <a:gd name="T21" fmla="*/ 3971 h 4712"/>
                  <a:gd name="T22" fmla="*/ 134 w 4494"/>
                  <a:gd name="T23" fmla="*/ 4712 h 4712"/>
                  <a:gd name="T24" fmla="*/ 991 w 4494"/>
                  <a:gd name="T25" fmla="*/ 4579 h 4712"/>
                  <a:gd name="T26" fmla="*/ 858 w 4494"/>
                  <a:gd name="T27" fmla="*/ 3838 h 4712"/>
                  <a:gd name="T28" fmla="*/ 696 w 4494"/>
                  <a:gd name="T29" fmla="*/ 3281 h 4712"/>
                  <a:gd name="T30" fmla="*/ 2047 w 4494"/>
                  <a:gd name="T31" fmla="*/ 3838 h 4712"/>
                  <a:gd name="T32" fmla="*/ 1752 w 4494"/>
                  <a:gd name="T33" fmla="*/ 3971 h 4712"/>
                  <a:gd name="T34" fmla="*/ 1885 w 4494"/>
                  <a:gd name="T35" fmla="*/ 4712 h 4712"/>
                  <a:gd name="T36" fmla="*/ 2742 w 4494"/>
                  <a:gd name="T37" fmla="*/ 4579 h 4712"/>
                  <a:gd name="T38" fmla="*/ 2609 w 4494"/>
                  <a:gd name="T39" fmla="*/ 3838 h 4712"/>
                  <a:gd name="T40" fmla="*/ 2447 w 4494"/>
                  <a:gd name="T41" fmla="*/ 3281 h 4712"/>
                  <a:gd name="T42" fmla="*/ 3799 w 4494"/>
                  <a:gd name="T43" fmla="*/ 3838 h 4712"/>
                  <a:gd name="T44" fmla="*/ 3503 w 4494"/>
                  <a:gd name="T45" fmla="*/ 3971 h 4712"/>
                  <a:gd name="T46" fmla="*/ 3637 w 4494"/>
                  <a:gd name="T47" fmla="*/ 4712 h 4712"/>
                  <a:gd name="T48" fmla="*/ 4494 w 4494"/>
                  <a:gd name="T49" fmla="*/ 4579 h 4712"/>
                  <a:gd name="T50" fmla="*/ 4360 w 4494"/>
                  <a:gd name="T51" fmla="*/ 3838 h 4712"/>
                  <a:gd name="T52" fmla="*/ 1278 w 4494"/>
                  <a:gd name="T53" fmla="*/ 1201 h 4712"/>
                  <a:gd name="T54" fmla="*/ 1288 w 4494"/>
                  <a:gd name="T55" fmla="*/ 1201 h 4712"/>
                  <a:gd name="T56" fmla="*/ 1311 w 4494"/>
                  <a:gd name="T57" fmla="*/ 1202 h 4712"/>
                  <a:gd name="T58" fmla="*/ 2194 w 4494"/>
                  <a:gd name="T59" fmla="*/ 400 h 4712"/>
                  <a:gd name="T60" fmla="*/ 2858 w 4494"/>
                  <a:gd name="T61" fmla="*/ 1073 h 4712"/>
                  <a:gd name="T62" fmla="*/ 2915 w 4494"/>
                  <a:gd name="T63" fmla="*/ 1252 h 4712"/>
                  <a:gd name="T64" fmla="*/ 3148 w 4494"/>
                  <a:gd name="T65" fmla="*/ 1315 h 4712"/>
                  <a:gd name="T66" fmla="*/ 3634 w 4494"/>
                  <a:gd name="T67" fmla="*/ 1668 h 4712"/>
                  <a:gd name="T68" fmla="*/ 2832 w 4494"/>
                  <a:gd name="T69" fmla="*/ 2039 h 4712"/>
                  <a:gd name="T70" fmla="*/ 1278 w 4494"/>
                  <a:gd name="T71" fmla="*/ 2038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94" h="4712">
                    <a:moveTo>
                      <a:pt x="4360" y="3838"/>
                    </a:moveTo>
                    <a:lnTo>
                      <a:pt x="4199" y="3838"/>
                    </a:lnTo>
                    <a:lnTo>
                      <a:pt x="4199" y="3148"/>
                    </a:lnTo>
                    <a:cubicBezTo>
                      <a:pt x="4199" y="3001"/>
                      <a:pt x="4079" y="2881"/>
                      <a:pt x="3932" y="2881"/>
                    </a:cubicBezTo>
                    <a:lnTo>
                      <a:pt x="2447" y="2881"/>
                    </a:lnTo>
                    <a:lnTo>
                      <a:pt x="2447" y="2438"/>
                    </a:lnTo>
                    <a:cubicBezTo>
                      <a:pt x="2520" y="2438"/>
                      <a:pt x="2675" y="2438"/>
                      <a:pt x="2831" y="2439"/>
                    </a:cubicBezTo>
                    <a:cubicBezTo>
                      <a:pt x="3043" y="2439"/>
                      <a:pt x="3256" y="2440"/>
                      <a:pt x="3263" y="2440"/>
                    </a:cubicBezTo>
                    <a:cubicBezTo>
                      <a:pt x="3688" y="2440"/>
                      <a:pt x="4034" y="2094"/>
                      <a:pt x="4034" y="1668"/>
                    </a:cubicBezTo>
                    <a:cubicBezTo>
                      <a:pt x="4034" y="1243"/>
                      <a:pt x="3688" y="897"/>
                      <a:pt x="3263" y="897"/>
                    </a:cubicBezTo>
                    <a:cubicBezTo>
                      <a:pt x="3257" y="897"/>
                      <a:pt x="3251" y="897"/>
                      <a:pt x="3245" y="897"/>
                    </a:cubicBezTo>
                    <a:cubicBezTo>
                      <a:pt x="3165" y="389"/>
                      <a:pt x="2724" y="0"/>
                      <a:pt x="2194" y="0"/>
                    </a:cubicBezTo>
                    <a:cubicBezTo>
                      <a:pt x="1698" y="0"/>
                      <a:pt x="1276" y="339"/>
                      <a:pt x="1161" y="809"/>
                    </a:cubicBezTo>
                    <a:cubicBezTo>
                      <a:pt x="765" y="866"/>
                      <a:pt x="460" y="1208"/>
                      <a:pt x="460" y="1619"/>
                    </a:cubicBezTo>
                    <a:cubicBezTo>
                      <a:pt x="460" y="2071"/>
                      <a:pt x="827" y="2438"/>
                      <a:pt x="1278" y="2438"/>
                    </a:cubicBezTo>
                    <a:lnTo>
                      <a:pt x="2047" y="2438"/>
                    </a:lnTo>
                    <a:lnTo>
                      <a:pt x="2047" y="2881"/>
                    </a:lnTo>
                    <a:lnTo>
                      <a:pt x="562" y="2881"/>
                    </a:lnTo>
                    <a:cubicBezTo>
                      <a:pt x="415" y="2881"/>
                      <a:pt x="296" y="3001"/>
                      <a:pt x="296" y="3148"/>
                    </a:cubicBezTo>
                    <a:lnTo>
                      <a:pt x="296" y="3838"/>
                    </a:lnTo>
                    <a:lnTo>
                      <a:pt x="134" y="3838"/>
                    </a:lnTo>
                    <a:cubicBezTo>
                      <a:pt x="60" y="3838"/>
                      <a:pt x="0" y="3897"/>
                      <a:pt x="0" y="3971"/>
                    </a:cubicBezTo>
                    <a:lnTo>
                      <a:pt x="0" y="4579"/>
                    </a:lnTo>
                    <a:cubicBezTo>
                      <a:pt x="0" y="4652"/>
                      <a:pt x="60" y="4712"/>
                      <a:pt x="134" y="4712"/>
                    </a:cubicBezTo>
                    <a:lnTo>
                      <a:pt x="858" y="4712"/>
                    </a:lnTo>
                    <a:cubicBezTo>
                      <a:pt x="931" y="4712"/>
                      <a:pt x="991" y="4652"/>
                      <a:pt x="991" y="4579"/>
                    </a:cubicBezTo>
                    <a:lnTo>
                      <a:pt x="991" y="3971"/>
                    </a:lnTo>
                    <a:cubicBezTo>
                      <a:pt x="991" y="3897"/>
                      <a:pt x="931" y="3838"/>
                      <a:pt x="858" y="3838"/>
                    </a:cubicBezTo>
                    <a:lnTo>
                      <a:pt x="696" y="3838"/>
                    </a:lnTo>
                    <a:lnTo>
                      <a:pt x="696" y="3281"/>
                    </a:lnTo>
                    <a:lnTo>
                      <a:pt x="2047" y="3281"/>
                    </a:lnTo>
                    <a:lnTo>
                      <a:pt x="2047" y="3838"/>
                    </a:lnTo>
                    <a:lnTo>
                      <a:pt x="1885" y="3838"/>
                    </a:lnTo>
                    <a:cubicBezTo>
                      <a:pt x="1812" y="3838"/>
                      <a:pt x="1752" y="3897"/>
                      <a:pt x="1752" y="3971"/>
                    </a:cubicBezTo>
                    <a:lnTo>
                      <a:pt x="1752" y="4579"/>
                    </a:lnTo>
                    <a:cubicBezTo>
                      <a:pt x="1752" y="4652"/>
                      <a:pt x="1812" y="4712"/>
                      <a:pt x="1885" y="4712"/>
                    </a:cubicBezTo>
                    <a:lnTo>
                      <a:pt x="2609" y="4712"/>
                    </a:lnTo>
                    <a:cubicBezTo>
                      <a:pt x="2682" y="4712"/>
                      <a:pt x="2742" y="4652"/>
                      <a:pt x="2742" y="4579"/>
                    </a:cubicBezTo>
                    <a:lnTo>
                      <a:pt x="2742" y="3971"/>
                    </a:lnTo>
                    <a:cubicBezTo>
                      <a:pt x="2742" y="3897"/>
                      <a:pt x="2682" y="3838"/>
                      <a:pt x="2609" y="3838"/>
                    </a:cubicBezTo>
                    <a:lnTo>
                      <a:pt x="2447" y="3838"/>
                    </a:lnTo>
                    <a:lnTo>
                      <a:pt x="2447" y="3281"/>
                    </a:lnTo>
                    <a:lnTo>
                      <a:pt x="3799" y="3281"/>
                    </a:lnTo>
                    <a:lnTo>
                      <a:pt x="3799" y="3838"/>
                    </a:lnTo>
                    <a:lnTo>
                      <a:pt x="3637" y="3838"/>
                    </a:lnTo>
                    <a:cubicBezTo>
                      <a:pt x="3563" y="3838"/>
                      <a:pt x="3503" y="3897"/>
                      <a:pt x="3503" y="3971"/>
                    </a:cubicBezTo>
                    <a:lnTo>
                      <a:pt x="3503" y="4579"/>
                    </a:lnTo>
                    <a:cubicBezTo>
                      <a:pt x="3503" y="4652"/>
                      <a:pt x="3563" y="4712"/>
                      <a:pt x="3637" y="4712"/>
                    </a:cubicBezTo>
                    <a:lnTo>
                      <a:pt x="4360" y="4712"/>
                    </a:lnTo>
                    <a:cubicBezTo>
                      <a:pt x="4434" y="4712"/>
                      <a:pt x="4494" y="4652"/>
                      <a:pt x="4494" y="4579"/>
                    </a:cubicBezTo>
                    <a:lnTo>
                      <a:pt x="4494" y="3971"/>
                    </a:lnTo>
                    <a:cubicBezTo>
                      <a:pt x="4494" y="3897"/>
                      <a:pt x="4434" y="3838"/>
                      <a:pt x="4360" y="3838"/>
                    </a:cubicBezTo>
                    <a:close/>
                    <a:moveTo>
                      <a:pt x="860" y="1619"/>
                    </a:moveTo>
                    <a:cubicBezTo>
                      <a:pt x="860" y="1389"/>
                      <a:pt x="1048" y="1201"/>
                      <a:pt x="1278" y="1201"/>
                    </a:cubicBezTo>
                    <a:lnTo>
                      <a:pt x="1283" y="1201"/>
                    </a:lnTo>
                    <a:cubicBezTo>
                      <a:pt x="1284" y="1201"/>
                      <a:pt x="1286" y="1201"/>
                      <a:pt x="1288" y="1201"/>
                    </a:cubicBezTo>
                    <a:cubicBezTo>
                      <a:pt x="1288" y="1201"/>
                      <a:pt x="1289" y="1201"/>
                      <a:pt x="1290" y="1201"/>
                    </a:cubicBezTo>
                    <a:cubicBezTo>
                      <a:pt x="1297" y="1202"/>
                      <a:pt x="1304" y="1202"/>
                      <a:pt x="1311" y="1202"/>
                    </a:cubicBezTo>
                    <a:cubicBezTo>
                      <a:pt x="1408" y="1202"/>
                      <a:pt x="1519" y="1136"/>
                      <a:pt x="1534" y="992"/>
                    </a:cubicBezTo>
                    <a:cubicBezTo>
                      <a:pt x="1571" y="654"/>
                      <a:pt x="1854" y="400"/>
                      <a:pt x="2194" y="400"/>
                    </a:cubicBezTo>
                    <a:cubicBezTo>
                      <a:pt x="2560" y="400"/>
                      <a:pt x="2858" y="698"/>
                      <a:pt x="2858" y="1064"/>
                    </a:cubicBezTo>
                    <a:lnTo>
                      <a:pt x="2858" y="1073"/>
                    </a:lnTo>
                    <a:cubicBezTo>
                      <a:pt x="2858" y="1074"/>
                      <a:pt x="2858" y="1076"/>
                      <a:pt x="2858" y="1078"/>
                    </a:cubicBezTo>
                    <a:cubicBezTo>
                      <a:pt x="2853" y="1144"/>
                      <a:pt x="2873" y="1205"/>
                      <a:pt x="2915" y="1252"/>
                    </a:cubicBezTo>
                    <a:cubicBezTo>
                      <a:pt x="2957" y="1299"/>
                      <a:pt x="3017" y="1325"/>
                      <a:pt x="3080" y="1325"/>
                    </a:cubicBezTo>
                    <a:cubicBezTo>
                      <a:pt x="3103" y="1325"/>
                      <a:pt x="3126" y="1322"/>
                      <a:pt x="3148" y="1315"/>
                    </a:cubicBezTo>
                    <a:cubicBezTo>
                      <a:pt x="3185" y="1303"/>
                      <a:pt x="3224" y="1297"/>
                      <a:pt x="3263" y="1297"/>
                    </a:cubicBezTo>
                    <a:cubicBezTo>
                      <a:pt x="3468" y="1297"/>
                      <a:pt x="3634" y="1463"/>
                      <a:pt x="3634" y="1668"/>
                    </a:cubicBezTo>
                    <a:cubicBezTo>
                      <a:pt x="3634" y="1873"/>
                      <a:pt x="3468" y="2040"/>
                      <a:pt x="3263" y="2040"/>
                    </a:cubicBezTo>
                    <a:cubicBezTo>
                      <a:pt x="3255" y="2040"/>
                      <a:pt x="3043" y="2039"/>
                      <a:pt x="2832" y="2039"/>
                    </a:cubicBezTo>
                    <a:cubicBezTo>
                      <a:pt x="2621" y="2038"/>
                      <a:pt x="2411" y="2038"/>
                      <a:pt x="2405" y="2038"/>
                    </a:cubicBezTo>
                    <a:lnTo>
                      <a:pt x="1278" y="2038"/>
                    </a:lnTo>
                    <a:cubicBezTo>
                      <a:pt x="1048" y="2038"/>
                      <a:pt x="860" y="1850"/>
                      <a:pt x="860" y="1619"/>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95300" y="2689860"/>
            <a:ext cx="3779520" cy="82994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重金属、农药、挥发酚类、氰化物、砷化合物等污染物可在水生生物体内富集，造成其损害、死亡，破坏生态环境。</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95300" y="3568065"/>
            <a:ext cx="3875405" cy="58356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石油类污染可导致鱼类、水生生物死亡，还可引起水上火灾。</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794885" y="2273300"/>
            <a:ext cx="3679190" cy="1322070"/>
          </a:xfrm>
          <a:prstGeom prst="rect">
            <a:avLst/>
          </a:prstGeom>
          <a:noFill/>
        </p:spPr>
        <p:txBody>
          <a:bodyPr wrap="square" rtlCol="0" anchor="t">
            <a:spAutoFit/>
          </a:bodyPr>
          <a:lstStyle/>
          <a:p>
            <a:pPr algn="just">
              <a:lnSpc>
                <a:spcPct val="100000"/>
              </a:lnSpc>
            </a:pP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1995</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年全国工业企业通过工业三废向江河湖泊排放石油类</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54150</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吨，硫化物</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41554</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吨，挥发酚</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5335</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吨，铅</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1250</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吨，化工废水中氰化物、砷、汞、铅和挥发酚</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1994</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年达</a:t>
            </a: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24274</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吨。</a:t>
            </a:r>
            <a:endPar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Picture 1045" descr="OIL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0620" y="1235710"/>
            <a:ext cx="762000" cy="64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íṥḷïḋe"/>
          <p:cNvSpPr/>
          <p:nvPr/>
        </p:nvSpPr>
        <p:spPr>
          <a:xfrm>
            <a:off x="4566285" y="848360"/>
            <a:ext cx="1905" cy="3361055"/>
          </a:xfrm>
          <a:prstGeom prst="line">
            <a:avLst/>
          </a:prstGeom>
          <a:ln w="6350">
            <a:solidFill>
              <a:schemeClr val="bg1">
                <a:lumMod val="75000"/>
              </a:schemeClr>
            </a:solidFill>
            <a:prstDash val="dash"/>
            <a:miter/>
          </a:ln>
        </p:spPr>
        <p:txBody>
          <a:bodyPr lIns="0" tIns="0" rIns="0" bIns="0"/>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152400">
              <a:defRPr sz="1200"/>
            </a:pPr>
            <a:endParaRPr sz="400"/>
          </a:p>
        </p:txBody>
      </p:sp>
      <p:grpSp>
        <p:nvGrpSpPr>
          <p:cNvPr id="12" name="í$ľïḋé"/>
          <p:cNvGrpSpPr/>
          <p:nvPr/>
        </p:nvGrpSpPr>
        <p:grpSpPr>
          <a:xfrm>
            <a:off x="495300" y="1239520"/>
            <a:ext cx="4009390" cy="3361055"/>
            <a:chOff x="660400" y="1652554"/>
            <a:chExt cx="1758123" cy="4481546"/>
          </a:xfrm>
        </p:grpSpPr>
        <p:sp>
          <p:nvSpPr>
            <p:cNvPr id="10" name="işľídé"/>
            <p:cNvSpPr/>
            <p:nvPr/>
          </p:nvSpPr>
          <p:spPr>
            <a:xfrm>
              <a:off x="660400" y="1652554"/>
              <a:ext cx="1758123" cy="192887"/>
            </a:xfrm>
            <a:prstGeom prst="rect">
              <a:avLst/>
            </a:prstGeom>
            <a:solidFill>
              <a:srgbClr val="2363AF"/>
            </a:solidFill>
            <a:ln w="38100" cap="flat">
              <a:no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11" name="iślídê"/>
            <p:cNvSpPr/>
            <p:nvPr/>
          </p:nvSpPr>
          <p:spPr>
            <a:xfrm>
              <a:off x="660400" y="5941213"/>
              <a:ext cx="1758123" cy="192887"/>
            </a:xfrm>
            <a:prstGeom prst="rect">
              <a:avLst/>
            </a:prstGeom>
            <a:solidFill>
              <a:srgbClr val="2363AF"/>
            </a:solidFill>
            <a:ln w="38100" cap="flat">
              <a:no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grpSp>
      <p:grpSp>
        <p:nvGrpSpPr>
          <p:cNvPr id="111" name="íS1îdê"/>
          <p:cNvGrpSpPr/>
          <p:nvPr/>
        </p:nvGrpSpPr>
        <p:grpSpPr>
          <a:xfrm>
            <a:off x="826135" y="1724025"/>
            <a:ext cx="721995" cy="827405"/>
            <a:chOff x="837856" y="2297966"/>
            <a:chExt cx="962742" cy="1103362"/>
          </a:xfrm>
        </p:grpSpPr>
        <p:sp>
          <p:nvSpPr>
            <p:cNvPr id="13" name="ïšḷíḍe"/>
            <p:cNvSpPr/>
            <p:nvPr/>
          </p:nvSpPr>
          <p:spPr>
            <a:xfrm>
              <a:off x="837856" y="2297966"/>
              <a:ext cx="962742" cy="962742"/>
            </a:xfrm>
            <a:prstGeom prst="ellipse">
              <a:avLst/>
            </a:prstGeom>
            <a:solidFill>
              <a:schemeClr val="accent1">
                <a:lumMod val="20000"/>
                <a:lumOff val="80000"/>
              </a:schemeClr>
            </a:solidFill>
            <a:ln w="38100">
              <a:noFill/>
              <a:round/>
            </a:ln>
            <a:effectLst/>
          </p:spPr>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en-US" sz="2000" b="1">
                <a:solidFill>
                  <a:schemeClr val="bg1"/>
                </a:solidFill>
              </a:endParaRPr>
            </a:p>
          </p:txBody>
        </p:sp>
        <p:grpSp>
          <p:nvGrpSpPr>
            <p:cNvPr id="108" name="iṩḻîḓé"/>
            <p:cNvGrpSpPr/>
            <p:nvPr/>
          </p:nvGrpSpPr>
          <p:grpSpPr>
            <a:xfrm>
              <a:off x="1133977" y="3030828"/>
              <a:ext cx="370500" cy="370500"/>
              <a:chOff x="837856" y="2297966"/>
              <a:chExt cx="962742" cy="962742"/>
            </a:xfrm>
          </p:grpSpPr>
          <p:sp>
            <p:nvSpPr>
              <p:cNvPr id="109" name="îs1ídé"/>
              <p:cNvSpPr/>
              <p:nvPr/>
            </p:nvSpPr>
            <p:spPr>
              <a:xfrm>
                <a:off x="837856" y="2297966"/>
                <a:ext cx="962742" cy="962742"/>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sz="900"/>
              </a:p>
            </p:txBody>
          </p:sp>
          <p:sp>
            <p:nvSpPr>
              <p:cNvPr id="110" name="íṣḻíḓè"/>
              <p:cNvSpPr/>
              <p:nvPr/>
            </p:nvSpPr>
            <p:spPr>
              <a:xfrm>
                <a:off x="1099965" y="2549806"/>
                <a:ext cx="438523" cy="459062"/>
              </a:xfrm>
              <a:custGeom>
                <a:avLst/>
                <a:gdLst>
                  <a:gd name="T0" fmla="*/ 4199 w 4494"/>
                  <a:gd name="T1" fmla="*/ 3838 h 4712"/>
                  <a:gd name="T2" fmla="*/ 3932 w 4494"/>
                  <a:gd name="T3" fmla="*/ 2881 h 4712"/>
                  <a:gd name="T4" fmla="*/ 2447 w 4494"/>
                  <a:gd name="T5" fmla="*/ 2438 h 4712"/>
                  <a:gd name="T6" fmla="*/ 3263 w 4494"/>
                  <a:gd name="T7" fmla="*/ 2440 h 4712"/>
                  <a:gd name="T8" fmla="*/ 3263 w 4494"/>
                  <a:gd name="T9" fmla="*/ 897 h 4712"/>
                  <a:gd name="T10" fmla="*/ 2194 w 4494"/>
                  <a:gd name="T11" fmla="*/ 0 h 4712"/>
                  <a:gd name="T12" fmla="*/ 460 w 4494"/>
                  <a:gd name="T13" fmla="*/ 1619 h 4712"/>
                  <a:gd name="T14" fmla="*/ 2047 w 4494"/>
                  <a:gd name="T15" fmla="*/ 2438 h 4712"/>
                  <a:gd name="T16" fmla="*/ 562 w 4494"/>
                  <a:gd name="T17" fmla="*/ 2881 h 4712"/>
                  <a:gd name="T18" fmla="*/ 296 w 4494"/>
                  <a:gd name="T19" fmla="*/ 3838 h 4712"/>
                  <a:gd name="T20" fmla="*/ 0 w 4494"/>
                  <a:gd name="T21" fmla="*/ 3971 h 4712"/>
                  <a:gd name="T22" fmla="*/ 134 w 4494"/>
                  <a:gd name="T23" fmla="*/ 4712 h 4712"/>
                  <a:gd name="T24" fmla="*/ 991 w 4494"/>
                  <a:gd name="T25" fmla="*/ 4579 h 4712"/>
                  <a:gd name="T26" fmla="*/ 858 w 4494"/>
                  <a:gd name="T27" fmla="*/ 3838 h 4712"/>
                  <a:gd name="T28" fmla="*/ 696 w 4494"/>
                  <a:gd name="T29" fmla="*/ 3281 h 4712"/>
                  <a:gd name="T30" fmla="*/ 2047 w 4494"/>
                  <a:gd name="T31" fmla="*/ 3838 h 4712"/>
                  <a:gd name="T32" fmla="*/ 1752 w 4494"/>
                  <a:gd name="T33" fmla="*/ 3971 h 4712"/>
                  <a:gd name="T34" fmla="*/ 1885 w 4494"/>
                  <a:gd name="T35" fmla="*/ 4712 h 4712"/>
                  <a:gd name="T36" fmla="*/ 2742 w 4494"/>
                  <a:gd name="T37" fmla="*/ 4579 h 4712"/>
                  <a:gd name="T38" fmla="*/ 2609 w 4494"/>
                  <a:gd name="T39" fmla="*/ 3838 h 4712"/>
                  <a:gd name="T40" fmla="*/ 2447 w 4494"/>
                  <a:gd name="T41" fmla="*/ 3281 h 4712"/>
                  <a:gd name="T42" fmla="*/ 3799 w 4494"/>
                  <a:gd name="T43" fmla="*/ 3838 h 4712"/>
                  <a:gd name="T44" fmla="*/ 3503 w 4494"/>
                  <a:gd name="T45" fmla="*/ 3971 h 4712"/>
                  <a:gd name="T46" fmla="*/ 3637 w 4494"/>
                  <a:gd name="T47" fmla="*/ 4712 h 4712"/>
                  <a:gd name="T48" fmla="*/ 4494 w 4494"/>
                  <a:gd name="T49" fmla="*/ 4579 h 4712"/>
                  <a:gd name="T50" fmla="*/ 4360 w 4494"/>
                  <a:gd name="T51" fmla="*/ 3838 h 4712"/>
                  <a:gd name="T52" fmla="*/ 1278 w 4494"/>
                  <a:gd name="T53" fmla="*/ 1201 h 4712"/>
                  <a:gd name="T54" fmla="*/ 1288 w 4494"/>
                  <a:gd name="T55" fmla="*/ 1201 h 4712"/>
                  <a:gd name="T56" fmla="*/ 1311 w 4494"/>
                  <a:gd name="T57" fmla="*/ 1202 h 4712"/>
                  <a:gd name="T58" fmla="*/ 2194 w 4494"/>
                  <a:gd name="T59" fmla="*/ 400 h 4712"/>
                  <a:gd name="T60" fmla="*/ 2858 w 4494"/>
                  <a:gd name="T61" fmla="*/ 1073 h 4712"/>
                  <a:gd name="T62" fmla="*/ 2915 w 4494"/>
                  <a:gd name="T63" fmla="*/ 1252 h 4712"/>
                  <a:gd name="T64" fmla="*/ 3148 w 4494"/>
                  <a:gd name="T65" fmla="*/ 1315 h 4712"/>
                  <a:gd name="T66" fmla="*/ 3634 w 4494"/>
                  <a:gd name="T67" fmla="*/ 1668 h 4712"/>
                  <a:gd name="T68" fmla="*/ 2832 w 4494"/>
                  <a:gd name="T69" fmla="*/ 2039 h 4712"/>
                  <a:gd name="T70" fmla="*/ 1278 w 4494"/>
                  <a:gd name="T71" fmla="*/ 2038 h 4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94" h="4712">
                    <a:moveTo>
                      <a:pt x="4360" y="3838"/>
                    </a:moveTo>
                    <a:lnTo>
                      <a:pt x="4199" y="3838"/>
                    </a:lnTo>
                    <a:lnTo>
                      <a:pt x="4199" y="3148"/>
                    </a:lnTo>
                    <a:cubicBezTo>
                      <a:pt x="4199" y="3001"/>
                      <a:pt x="4079" y="2881"/>
                      <a:pt x="3932" y="2881"/>
                    </a:cubicBezTo>
                    <a:lnTo>
                      <a:pt x="2447" y="2881"/>
                    </a:lnTo>
                    <a:lnTo>
                      <a:pt x="2447" y="2438"/>
                    </a:lnTo>
                    <a:cubicBezTo>
                      <a:pt x="2520" y="2438"/>
                      <a:pt x="2675" y="2438"/>
                      <a:pt x="2831" y="2439"/>
                    </a:cubicBezTo>
                    <a:cubicBezTo>
                      <a:pt x="3043" y="2439"/>
                      <a:pt x="3256" y="2440"/>
                      <a:pt x="3263" y="2440"/>
                    </a:cubicBezTo>
                    <a:cubicBezTo>
                      <a:pt x="3688" y="2440"/>
                      <a:pt x="4034" y="2094"/>
                      <a:pt x="4034" y="1668"/>
                    </a:cubicBezTo>
                    <a:cubicBezTo>
                      <a:pt x="4034" y="1243"/>
                      <a:pt x="3688" y="897"/>
                      <a:pt x="3263" y="897"/>
                    </a:cubicBezTo>
                    <a:cubicBezTo>
                      <a:pt x="3257" y="897"/>
                      <a:pt x="3251" y="897"/>
                      <a:pt x="3245" y="897"/>
                    </a:cubicBezTo>
                    <a:cubicBezTo>
                      <a:pt x="3165" y="389"/>
                      <a:pt x="2724" y="0"/>
                      <a:pt x="2194" y="0"/>
                    </a:cubicBezTo>
                    <a:cubicBezTo>
                      <a:pt x="1698" y="0"/>
                      <a:pt x="1276" y="339"/>
                      <a:pt x="1161" y="809"/>
                    </a:cubicBezTo>
                    <a:cubicBezTo>
                      <a:pt x="765" y="866"/>
                      <a:pt x="460" y="1208"/>
                      <a:pt x="460" y="1619"/>
                    </a:cubicBezTo>
                    <a:cubicBezTo>
                      <a:pt x="460" y="2071"/>
                      <a:pt x="827" y="2438"/>
                      <a:pt x="1278" y="2438"/>
                    </a:cubicBezTo>
                    <a:lnTo>
                      <a:pt x="2047" y="2438"/>
                    </a:lnTo>
                    <a:lnTo>
                      <a:pt x="2047" y="2881"/>
                    </a:lnTo>
                    <a:lnTo>
                      <a:pt x="562" y="2881"/>
                    </a:lnTo>
                    <a:cubicBezTo>
                      <a:pt x="415" y="2881"/>
                      <a:pt x="296" y="3001"/>
                      <a:pt x="296" y="3148"/>
                    </a:cubicBezTo>
                    <a:lnTo>
                      <a:pt x="296" y="3838"/>
                    </a:lnTo>
                    <a:lnTo>
                      <a:pt x="134" y="3838"/>
                    </a:lnTo>
                    <a:cubicBezTo>
                      <a:pt x="60" y="3838"/>
                      <a:pt x="0" y="3897"/>
                      <a:pt x="0" y="3971"/>
                    </a:cubicBezTo>
                    <a:lnTo>
                      <a:pt x="0" y="4579"/>
                    </a:lnTo>
                    <a:cubicBezTo>
                      <a:pt x="0" y="4652"/>
                      <a:pt x="60" y="4712"/>
                      <a:pt x="134" y="4712"/>
                    </a:cubicBezTo>
                    <a:lnTo>
                      <a:pt x="858" y="4712"/>
                    </a:lnTo>
                    <a:cubicBezTo>
                      <a:pt x="931" y="4712"/>
                      <a:pt x="991" y="4652"/>
                      <a:pt x="991" y="4579"/>
                    </a:cubicBezTo>
                    <a:lnTo>
                      <a:pt x="991" y="3971"/>
                    </a:lnTo>
                    <a:cubicBezTo>
                      <a:pt x="991" y="3897"/>
                      <a:pt x="931" y="3838"/>
                      <a:pt x="858" y="3838"/>
                    </a:cubicBezTo>
                    <a:lnTo>
                      <a:pt x="696" y="3838"/>
                    </a:lnTo>
                    <a:lnTo>
                      <a:pt x="696" y="3281"/>
                    </a:lnTo>
                    <a:lnTo>
                      <a:pt x="2047" y="3281"/>
                    </a:lnTo>
                    <a:lnTo>
                      <a:pt x="2047" y="3838"/>
                    </a:lnTo>
                    <a:lnTo>
                      <a:pt x="1885" y="3838"/>
                    </a:lnTo>
                    <a:cubicBezTo>
                      <a:pt x="1812" y="3838"/>
                      <a:pt x="1752" y="3897"/>
                      <a:pt x="1752" y="3971"/>
                    </a:cubicBezTo>
                    <a:lnTo>
                      <a:pt x="1752" y="4579"/>
                    </a:lnTo>
                    <a:cubicBezTo>
                      <a:pt x="1752" y="4652"/>
                      <a:pt x="1812" y="4712"/>
                      <a:pt x="1885" y="4712"/>
                    </a:cubicBezTo>
                    <a:lnTo>
                      <a:pt x="2609" y="4712"/>
                    </a:lnTo>
                    <a:cubicBezTo>
                      <a:pt x="2682" y="4712"/>
                      <a:pt x="2742" y="4652"/>
                      <a:pt x="2742" y="4579"/>
                    </a:cubicBezTo>
                    <a:lnTo>
                      <a:pt x="2742" y="3971"/>
                    </a:lnTo>
                    <a:cubicBezTo>
                      <a:pt x="2742" y="3897"/>
                      <a:pt x="2682" y="3838"/>
                      <a:pt x="2609" y="3838"/>
                    </a:cubicBezTo>
                    <a:lnTo>
                      <a:pt x="2447" y="3838"/>
                    </a:lnTo>
                    <a:lnTo>
                      <a:pt x="2447" y="3281"/>
                    </a:lnTo>
                    <a:lnTo>
                      <a:pt x="3799" y="3281"/>
                    </a:lnTo>
                    <a:lnTo>
                      <a:pt x="3799" y="3838"/>
                    </a:lnTo>
                    <a:lnTo>
                      <a:pt x="3637" y="3838"/>
                    </a:lnTo>
                    <a:cubicBezTo>
                      <a:pt x="3563" y="3838"/>
                      <a:pt x="3503" y="3897"/>
                      <a:pt x="3503" y="3971"/>
                    </a:cubicBezTo>
                    <a:lnTo>
                      <a:pt x="3503" y="4579"/>
                    </a:lnTo>
                    <a:cubicBezTo>
                      <a:pt x="3503" y="4652"/>
                      <a:pt x="3563" y="4712"/>
                      <a:pt x="3637" y="4712"/>
                    </a:cubicBezTo>
                    <a:lnTo>
                      <a:pt x="4360" y="4712"/>
                    </a:lnTo>
                    <a:cubicBezTo>
                      <a:pt x="4434" y="4712"/>
                      <a:pt x="4494" y="4652"/>
                      <a:pt x="4494" y="4579"/>
                    </a:cubicBezTo>
                    <a:lnTo>
                      <a:pt x="4494" y="3971"/>
                    </a:lnTo>
                    <a:cubicBezTo>
                      <a:pt x="4494" y="3897"/>
                      <a:pt x="4434" y="3838"/>
                      <a:pt x="4360" y="3838"/>
                    </a:cubicBezTo>
                    <a:close/>
                    <a:moveTo>
                      <a:pt x="860" y="1619"/>
                    </a:moveTo>
                    <a:cubicBezTo>
                      <a:pt x="860" y="1389"/>
                      <a:pt x="1048" y="1201"/>
                      <a:pt x="1278" y="1201"/>
                    </a:cubicBezTo>
                    <a:lnTo>
                      <a:pt x="1283" y="1201"/>
                    </a:lnTo>
                    <a:cubicBezTo>
                      <a:pt x="1284" y="1201"/>
                      <a:pt x="1286" y="1201"/>
                      <a:pt x="1288" y="1201"/>
                    </a:cubicBezTo>
                    <a:cubicBezTo>
                      <a:pt x="1288" y="1201"/>
                      <a:pt x="1289" y="1201"/>
                      <a:pt x="1290" y="1201"/>
                    </a:cubicBezTo>
                    <a:cubicBezTo>
                      <a:pt x="1297" y="1202"/>
                      <a:pt x="1304" y="1202"/>
                      <a:pt x="1311" y="1202"/>
                    </a:cubicBezTo>
                    <a:cubicBezTo>
                      <a:pt x="1408" y="1202"/>
                      <a:pt x="1519" y="1136"/>
                      <a:pt x="1534" y="992"/>
                    </a:cubicBezTo>
                    <a:cubicBezTo>
                      <a:pt x="1571" y="654"/>
                      <a:pt x="1854" y="400"/>
                      <a:pt x="2194" y="400"/>
                    </a:cubicBezTo>
                    <a:cubicBezTo>
                      <a:pt x="2560" y="400"/>
                      <a:pt x="2858" y="698"/>
                      <a:pt x="2858" y="1064"/>
                    </a:cubicBezTo>
                    <a:lnTo>
                      <a:pt x="2858" y="1073"/>
                    </a:lnTo>
                    <a:cubicBezTo>
                      <a:pt x="2858" y="1074"/>
                      <a:pt x="2858" y="1076"/>
                      <a:pt x="2858" y="1078"/>
                    </a:cubicBezTo>
                    <a:cubicBezTo>
                      <a:pt x="2853" y="1144"/>
                      <a:pt x="2873" y="1205"/>
                      <a:pt x="2915" y="1252"/>
                    </a:cubicBezTo>
                    <a:cubicBezTo>
                      <a:pt x="2957" y="1299"/>
                      <a:pt x="3017" y="1325"/>
                      <a:pt x="3080" y="1325"/>
                    </a:cubicBezTo>
                    <a:cubicBezTo>
                      <a:pt x="3103" y="1325"/>
                      <a:pt x="3126" y="1322"/>
                      <a:pt x="3148" y="1315"/>
                    </a:cubicBezTo>
                    <a:cubicBezTo>
                      <a:pt x="3185" y="1303"/>
                      <a:pt x="3224" y="1297"/>
                      <a:pt x="3263" y="1297"/>
                    </a:cubicBezTo>
                    <a:cubicBezTo>
                      <a:pt x="3468" y="1297"/>
                      <a:pt x="3634" y="1463"/>
                      <a:pt x="3634" y="1668"/>
                    </a:cubicBezTo>
                    <a:cubicBezTo>
                      <a:pt x="3634" y="1873"/>
                      <a:pt x="3468" y="2040"/>
                      <a:pt x="3263" y="2040"/>
                    </a:cubicBezTo>
                    <a:cubicBezTo>
                      <a:pt x="3255" y="2040"/>
                      <a:pt x="3043" y="2039"/>
                      <a:pt x="2832" y="2039"/>
                    </a:cubicBezTo>
                    <a:cubicBezTo>
                      <a:pt x="2621" y="2038"/>
                      <a:pt x="2411" y="2038"/>
                      <a:pt x="2405" y="2038"/>
                    </a:cubicBezTo>
                    <a:lnTo>
                      <a:pt x="1278" y="2038"/>
                    </a:lnTo>
                    <a:cubicBezTo>
                      <a:pt x="1048" y="2038"/>
                      <a:pt x="860" y="1850"/>
                      <a:pt x="860" y="1619"/>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grpSp>
        <p:nvGrpSpPr>
          <p:cNvPr id="14" name="ïṣlidè"/>
          <p:cNvGrpSpPr/>
          <p:nvPr/>
        </p:nvGrpSpPr>
        <p:grpSpPr>
          <a:xfrm>
            <a:off x="4629785" y="848360"/>
            <a:ext cx="4009390" cy="3361055"/>
            <a:chOff x="2480475" y="1130300"/>
            <a:chExt cx="1758123" cy="4481546"/>
          </a:xfrm>
        </p:grpSpPr>
        <p:sp>
          <p:nvSpPr>
            <p:cNvPr id="189" name="íŝļïḋe"/>
            <p:cNvSpPr/>
            <p:nvPr/>
          </p:nvSpPr>
          <p:spPr>
            <a:xfrm>
              <a:off x="2480475" y="1130300"/>
              <a:ext cx="1758123" cy="192887"/>
            </a:xfrm>
            <a:prstGeom prst="rect">
              <a:avLst/>
            </a:prstGeom>
            <a:solidFill>
              <a:schemeClr val="tx1">
                <a:lumMod val="50000"/>
                <a:lumOff val="50000"/>
              </a:schemeClr>
            </a:solidFill>
            <a:ln w="38100" cap="flat">
              <a:no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sp>
          <p:nvSpPr>
            <p:cNvPr id="217" name="íşḷíḓe"/>
            <p:cNvSpPr/>
            <p:nvPr/>
          </p:nvSpPr>
          <p:spPr>
            <a:xfrm>
              <a:off x="2480475" y="5418959"/>
              <a:ext cx="1758123" cy="192887"/>
            </a:xfrm>
            <a:prstGeom prst="rect">
              <a:avLst/>
            </a:prstGeom>
            <a:solidFill>
              <a:schemeClr val="tx1">
                <a:lumMod val="65000"/>
                <a:lumOff val="35000"/>
              </a:schemeClr>
            </a:solidFill>
            <a:ln w="38100" cap="flat">
              <a:noFill/>
              <a:miter lim="400000"/>
            </a:ln>
            <a:effectLst/>
          </p:spPr>
          <p:txBody>
            <a:bodyPr wrap="square" lIns="0" tIns="0" rIns="0" bIns="0" numCol="1" anchor="ctr">
              <a:noAutofit/>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gn="ctr">
                <a:defRPr>
                  <a:solidFill>
                    <a:srgbClr val="FFFFFF"/>
                  </a:solidFill>
                </a:defRPr>
              </a:pPr>
              <a:endParaRPr sz="600"/>
            </a:p>
          </p:txBody>
        </p:sp>
      </p:grpSp>
      <p:pic>
        <p:nvPicPr>
          <p:cNvPr id="8" name="Picture 1046" descr="Waterp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654810"/>
            <a:ext cx="862965" cy="62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466090" y="1282065"/>
            <a:ext cx="3277870" cy="368300"/>
          </a:xfrm>
          <a:prstGeom prst="rect">
            <a:avLst/>
          </a:prstGeom>
          <a:noFill/>
        </p:spPr>
        <p:txBody>
          <a:bodyPr wrap="none" rtlCol="0" anchor="t">
            <a:spAutoFit/>
          </a:bodyPr>
          <a:lstStyle/>
          <a:p>
            <a:pPr algn="just" eaLnBrk="1" hangingPunct="1">
              <a:lnSpc>
                <a:spcPct val="100000"/>
              </a:lnSpc>
            </a:pPr>
            <a:r>
              <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1.3.4 </a:t>
            </a: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化学品的危害控制的原则</a:t>
            </a:r>
            <a:endPar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486410" y="2359025"/>
            <a:ext cx="29260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化学品危害控制的一般原则</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86410" y="2921000"/>
            <a:ext cx="1097280" cy="368300"/>
          </a:xfrm>
          <a:prstGeom prst="rect">
            <a:avLst/>
          </a:prstGeom>
          <a:noFill/>
        </p:spPr>
        <p:txBody>
          <a:bodyPr wrap="none" rtlCol="0" anchor="t">
            <a:spAutoFit/>
          </a:bodyPr>
          <a:lstStyle/>
          <a:p>
            <a:pPr algn="just">
              <a:lnSpc>
                <a:spcPct val="100000"/>
              </a:lnSpc>
            </a:pPr>
            <a:r>
              <a:rPr kumimoji="1" lang="zh-CN" altLang="en-US" dirty="0">
                <a:solidFill>
                  <a:srgbClr val="2363AF"/>
                </a:solidFill>
                <a:latin typeface="微软雅黑" panose="020B0503020204020204" pitchFamily="34" charset="-122"/>
                <a:ea typeface="微软雅黑" panose="020B0503020204020204" pitchFamily="34" charset="-122"/>
                <a:sym typeface="+mn-ea"/>
              </a:rPr>
              <a:t>操作控制</a:t>
            </a:r>
            <a:endParaRPr kumimoji="1" lang="zh-CN" altLang="en-US" dirty="0">
              <a:solidFill>
                <a:srgbClr val="2363AF"/>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486410" y="3299460"/>
            <a:ext cx="4107180" cy="1322070"/>
          </a:xfrm>
          <a:prstGeom prst="rect">
            <a:avLst/>
          </a:prstGeom>
          <a:noFill/>
        </p:spPr>
        <p:txBody>
          <a:bodyPr wrap="square" rtlCol="0" anchor="t">
            <a:spAutoFit/>
          </a:bodyPr>
          <a:lstStyle/>
          <a:p>
            <a:pPr algn="just">
              <a:lnSpc>
                <a:spcPct val="100000"/>
              </a:lnSpc>
            </a:pPr>
            <a:r>
              <a:rPr kumimoji="1" lang="zh-CN" altLang="en-US" sz="1600" dirty="0">
                <a:solidFill>
                  <a:schemeClr val="tx1"/>
                </a:solidFill>
                <a:latin typeface="微软雅黑" panose="020B0503020204020204" pitchFamily="34" charset="-122"/>
                <a:ea typeface="微软雅黑" panose="020B0503020204020204" pitchFamily="34" charset="-122"/>
                <a:sym typeface="+mn-ea"/>
              </a:rPr>
              <a:t>操作控制的目的是通过采取适当的措施，消除或降低工作场所的危害，防止工人在正常作业时受到有害物质的侵害。采取的主要措施是替代、变更工艺、隔离、通风、个体防护和卫生。</a:t>
            </a:r>
            <a:endParaRPr kumimoji="1" lang="zh-CN" altLang="en-US" sz="1600" dirty="0">
              <a:solidFill>
                <a:schemeClr val="tx1"/>
              </a:solidFill>
              <a:latin typeface="微软雅黑" panose="020B0503020204020204" pitchFamily="34" charset="-122"/>
              <a:ea typeface="微软雅黑" panose="020B0503020204020204" pitchFamily="34" charset="-122"/>
              <a:sym typeface="+mn-ea"/>
            </a:endParaRPr>
          </a:p>
        </p:txBody>
      </p:sp>
      <p:cxnSp>
        <p:nvCxnSpPr>
          <p:cNvPr id="20" name="直接连接符 19"/>
          <p:cNvCxnSpPr/>
          <p:nvPr/>
        </p:nvCxnSpPr>
        <p:spPr>
          <a:xfrm>
            <a:off x="550545" y="2847975"/>
            <a:ext cx="278638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 name="ïṩļíḑè"/>
          <p:cNvGrpSpPr/>
          <p:nvPr/>
        </p:nvGrpSpPr>
        <p:grpSpPr>
          <a:xfrm>
            <a:off x="3594100" y="1099820"/>
            <a:ext cx="4954905" cy="3227070"/>
            <a:chOff x="4863798" y="266497"/>
            <a:chExt cx="6606783" cy="4302809"/>
          </a:xfrm>
        </p:grpSpPr>
        <p:sp>
          <p:nvSpPr>
            <p:cNvPr id="12" name="íṧļïdè"/>
            <p:cNvSpPr/>
            <p:nvPr/>
          </p:nvSpPr>
          <p:spPr>
            <a:xfrm>
              <a:off x="8251543" y="1369014"/>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14" name="ïṡľîḑê"/>
            <p:cNvSpPr/>
            <p:nvPr/>
          </p:nvSpPr>
          <p:spPr>
            <a:xfrm>
              <a:off x="5993047" y="1369014"/>
              <a:ext cx="2089789" cy="208978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16" name="íṧļïḓe"/>
            <p:cNvSpPr/>
            <p:nvPr/>
          </p:nvSpPr>
          <p:spPr>
            <a:xfrm>
              <a:off x="7122295" y="2479517"/>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18" name="îSḷiḋe"/>
            <p:cNvSpPr/>
            <p:nvPr/>
          </p:nvSpPr>
          <p:spPr>
            <a:xfrm>
              <a:off x="9380792" y="2479517"/>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22" name="iṧ1îḑe"/>
            <p:cNvSpPr/>
            <p:nvPr/>
          </p:nvSpPr>
          <p:spPr>
            <a:xfrm>
              <a:off x="7122294" y="274538"/>
              <a:ext cx="2089789" cy="2089789"/>
            </a:xfrm>
            <a:prstGeom prst="diamond">
              <a:avLst/>
            </a:prstGeom>
            <a:blipFill rotWithShape="1">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d-ID"/>
            </a:p>
          </p:txBody>
        </p:sp>
        <p:sp>
          <p:nvSpPr>
            <p:cNvPr id="23" name="íṩliḑè"/>
            <p:cNvSpPr/>
            <p:nvPr/>
          </p:nvSpPr>
          <p:spPr>
            <a:xfrm>
              <a:off x="6839892" y="2006215"/>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24" name="îšľïḑè"/>
            <p:cNvSpPr/>
            <p:nvPr/>
          </p:nvSpPr>
          <p:spPr>
            <a:xfrm>
              <a:off x="9098388" y="2290695"/>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25" name="îṣ1íḋé"/>
            <p:cNvSpPr/>
            <p:nvPr/>
          </p:nvSpPr>
          <p:spPr>
            <a:xfrm>
              <a:off x="7969142" y="3389938"/>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26" name="iSļíḑé"/>
            <p:cNvSpPr/>
            <p:nvPr/>
          </p:nvSpPr>
          <p:spPr>
            <a:xfrm>
              <a:off x="10227638" y="3389938"/>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27" name="iṧ1íḑê"/>
            <p:cNvSpPr/>
            <p:nvPr/>
          </p:nvSpPr>
          <p:spPr>
            <a:xfrm>
              <a:off x="4863798" y="266497"/>
              <a:ext cx="2089789" cy="2089789"/>
            </a:xfrm>
            <a:prstGeom prst="diamond">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d-ID"/>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şḷïḑé"/>
          <p:cNvSpPr/>
          <p:nvPr/>
        </p:nvSpPr>
        <p:spPr>
          <a:xfrm>
            <a:off x="217805" y="3274695"/>
            <a:ext cx="8722360" cy="16929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p>
        </p:txBody>
      </p:sp>
      <p:grpSp>
        <p:nvGrpSpPr>
          <p:cNvPr id="44" name="ïśļiḋè"/>
          <p:cNvGrpSpPr/>
          <p:nvPr/>
        </p:nvGrpSpPr>
        <p:grpSpPr>
          <a:xfrm>
            <a:off x="690245" y="1433700"/>
            <a:ext cx="2357120" cy="2686180"/>
            <a:chOff x="660400" y="1721448"/>
            <a:chExt cx="3294336" cy="3754192"/>
          </a:xfrm>
        </p:grpSpPr>
        <p:sp>
          <p:nvSpPr>
            <p:cNvPr id="27" name="iṧliďê"/>
            <p:cNvSpPr/>
            <p:nvPr/>
          </p:nvSpPr>
          <p:spPr bwMode="auto">
            <a:xfrm>
              <a:off x="660400" y="3136314"/>
              <a:ext cx="3294336" cy="2339326"/>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solidFill>
              <a:schemeClr val="bg1"/>
            </a:solidFill>
            <a:ln w="3175">
              <a:solidFill>
                <a:schemeClr val="bg1">
                  <a:lumMod val="95000"/>
                </a:schemeClr>
              </a:solid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lt1"/>
                </a:solidFill>
              </a:endParaRPr>
            </a:p>
          </p:txBody>
        </p:sp>
        <p:sp>
          <p:nvSpPr>
            <p:cNvPr id="40" name="ïṩlíde"/>
            <p:cNvSpPr/>
            <p:nvPr/>
          </p:nvSpPr>
          <p:spPr>
            <a:xfrm>
              <a:off x="1599807" y="1721448"/>
              <a:ext cx="1415522" cy="1414866"/>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blipFill rotWithShape="1">
              <a:blip r:embed="rId1"/>
              <a:stretch>
                <a:fillRect/>
              </a:stretch>
            </a:blipFill>
            <a:ln w="19050">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grpSp>
        <p:nvGrpSpPr>
          <p:cNvPr id="45" name="îşḻiďe"/>
          <p:cNvGrpSpPr/>
          <p:nvPr/>
        </p:nvGrpSpPr>
        <p:grpSpPr>
          <a:xfrm>
            <a:off x="3395980" y="1433700"/>
            <a:ext cx="2357120" cy="2686180"/>
            <a:chOff x="660400" y="1721448"/>
            <a:chExt cx="3294336" cy="3754192"/>
          </a:xfrm>
        </p:grpSpPr>
        <p:sp>
          <p:nvSpPr>
            <p:cNvPr id="46" name="i$ḻïde"/>
            <p:cNvSpPr/>
            <p:nvPr/>
          </p:nvSpPr>
          <p:spPr bwMode="auto">
            <a:xfrm>
              <a:off x="660400" y="3136314"/>
              <a:ext cx="3294336" cy="2339326"/>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solidFill>
              <a:schemeClr val="bg1"/>
            </a:solidFill>
            <a:ln w="3175">
              <a:solidFill>
                <a:schemeClr val="bg1">
                  <a:lumMod val="95000"/>
                </a:schemeClr>
              </a:solid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lt1"/>
                </a:solidFill>
              </a:endParaRPr>
            </a:p>
          </p:txBody>
        </p:sp>
        <p:sp>
          <p:nvSpPr>
            <p:cNvPr id="48" name="íŝļiḑé"/>
            <p:cNvSpPr/>
            <p:nvPr/>
          </p:nvSpPr>
          <p:spPr>
            <a:xfrm>
              <a:off x="1599807" y="1721448"/>
              <a:ext cx="1415522" cy="1414866"/>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blipFill rotWithShape="1">
              <a:blip r:embed="rId2"/>
              <a:stretch>
                <a:fillRect/>
              </a:stretch>
            </a:blipFill>
            <a:ln w="19050">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grpSp>
        <p:nvGrpSpPr>
          <p:cNvPr id="54" name="iŝļíḋê"/>
          <p:cNvGrpSpPr/>
          <p:nvPr/>
        </p:nvGrpSpPr>
        <p:grpSpPr>
          <a:xfrm>
            <a:off x="6101715" y="1433700"/>
            <a:ext cx="2357120" cy="2686180"/>
            <a:chOff x="660400" y="1721448"/>
            <a:chExt cx="3294336" cy="3754192"/>
          </a:xfrm>
        </p:grpSpPr>
        <p:sp>
          <p:nvSpPr>
            <p:cNvPr id="55" name="işľidè"/>
            <p:cNvSpPr/>
            <p:nvPr/>
          </p:nvSpPr>
          <p:spPr bwMode="auto">
            <a:xfrm>
              <a:off x="660400" y="3136314"/>
              <a:ext cx="3294336" cy="2339326"/>
            </a:xfrm>
            <a:custGeom>
              <a:avLst/>
              <a:gdLst>
                <a:gd name="T0" fmla="*/ 559 w 1046"/>
                <a:gd name="T1" fmla="*/ 39 h 650"/>
                <a:gd name="T2" fmla="*/ 523 w 1046"/>
                <a:gd name="T3" fmla="*/ 0 h 650"/>
                <a:gd name="T4" fmla="*/ 487 w 1046"/>
                <a:gd name="T5" fmla="*/ 39 h 650"/>
                <a:gd name="T6" fmla="*/ 0 w 1046"/>
                <a:gd name="T7" fmla="*/ 39 h 650"/>
                <a:gd name="T8" fmla="*/ 0 w 1046"/>
                <a:gd name="T9" fmla="*/ 650 h 650"/>
                <a:gd name="T10" fmla="*/ 523 w 1046"/>
                <a:gd name="T11" fmla="*/ 609 h 650"/>
                <a:gd name="T12" fmla="*/ 1046 w 1046"/>
                <a:gd name="T13" fmla="*/ 650 h 650"/>
                <a:gd name="T14" fmla="*/ 1046 w 1046"/>
                <a:gd name="T15" fmla="*/ 39 h 650"/>
                <a:gd name="T16" fmla="*/ 559 w 1046"/>
                <a:gd name="T17" fmla="*/ 3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650">
                  <a:moveTo>
                    <a:pt x="559" y="39"/>
                  </a:moveTo>
                  <a:cubicBezTo>
                    <a:pt x="523" y="0"/>
                    <a:pt x="523" y="0"/>
                    <a:pt x="523" y="0"/>
                  </a:cubicBezTo>
                  <a:cubicBezTo>
                    <a:pt x="487" y="39"/>
                    <a:pt x="487" y="39"/>
                    <a:pt x="487" y="39"/>
                  </a:cubicBezTo>
                  <a:cubicBezTo>
                    <a:pt x="0" y="39"/>
                    <a:pt x="0" y="39"/>
                    <a:pt x="0" y="39"/>
                  </a:cubicBezTo>
                  <a:cubicBezTo>
                    <a:pt x="0" y="650"/>
                    <a:pt x="0" y="650"/>
                    <a:pt x="0" y="650"/>
                  </a:cubicBezTo>
                  <a:cubicBezTo>
                    <a:pt x="142" y="625"/>
                    <a:pt x="324" y="609"/>
                    <a:pt x="523" y="609"/>
                  </a:cubicBezTo>
                  <a:cubicBezTo>
                    <a:pt x="722" y="609"/>
                    <a:pt x="904" y="625"/>
                    <a:pt x="1046" y="650"/>
                  </a:cubicBezTo>
                  <a:cubicBezTo>
                    <a:pt x="1046" y="39"/>
                    <a:pt x="1046" y="39"/>
                    <a:pt x="1046" y="39"/>
                  </a:cubicBezTo>
                  <a:lnTo>
                    <a:pt x="559" y="39"/>
                  </a:lnTo>
                  <a:close/>
                </a:path>
              </a:pathLst>
            </a:custGeom>
            <a:solidFill>
              <a:schemeClr val="bg1"/>
            </a:solidFill>
            <a:ln w="3175">
              <a:solidFill>
                <a:schemeClr val="bg1">
                  <a:lumMod val="95000"/>
                </a:schemeClr>
              </a:solid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US">
                <a:solidFill>
                  <a:schemeClr val="lt1"/>
                </a:solidFill>
              </a:endParaRPr>
            </a:p>
          </p:txBody>
        </p:sp>
        <p:sp>
          <p:nvSpPr>
            <p:cNvPr id="57" name="ïşḷídè"/>
            <p:cNvSpPr/>
            <p:nvPr/>
          </p:nvSpPr>
          <p:spPr>
            <a:xfrm>
              <a:off x="1599807" y="1721448"/>
              <a:ext cx="1415522" cy="1414866"/>
            </a:xfrm>
            <a:custGeom>
              <a:avLst/>
              <a:gdLst>
                <a:gd name="connsiteX0" fmla="*/ 0 w 1260455"/>
                <a:gd name="connsiteY0" fmla="*/ 630228 h 1260455"/>
                <a:gd name="connsiteX1" fmla="*/ 630228 w 1260455"/>
                <a:gd name="connsiteY1" fmla="*/ 0 h 1260455"/>
                <a:gd name="connsiteX2" fmla="*/ 1260456 w 1260455"/>
                <a:gd name="connsiteY2" fmla="*/ 630228 h 1260455"/>
                <a:gd name="connsiteX3" fmla="*/ 630228 w 1260455"/>
                <a:gd name="connsiteY3" fmla="*/ 1260456 h 1260455"/>
                <a:gd name="connsiteX4" fmla="*/ 0 w 1260455"/>
                <a:gd name="connsiteY4" fmla="*/ 630228 h 1260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455" h="1260455">
                  <a:moveTo>
                    <a:pt x="0" y="630228"/>
                  </a:moveTo>
                  <a:cubicBezTo>
                    <a:pt x="0" y="282163"/>
                    <a:pt x="282163" y="0"/>
                    <a:pt x="630228" y="0"/>
                  </a:cubicBezTo>
                  <a:cubicBezTo>
                    <a:pt x="978293" y="0"/>
                    <a:pt x="1260456" y="282163"/>
                    <a:pt x="1260456" y="630228"/>
                  </a:cubicBezTo>
                  <a:cubicBezTo>
                    <a:pt x="1260456" y="978293"/>
                    <a:pt x="978293" y="1260456"/>
                    <a:pt x="630228" y="1260456"/>
                  </a:cubicBezTo>
                  <a:cubicBezTo>
                    <a:pt x="282163" y="1260456"/>
                    <a:pt x="0" y="978293"/>
                    <a:pt x="0" y="630228"/>
                  </a:cubicBezTo>
                  <a:close/>
                </a:path>
              </a:pathLst>
            </a:custGeom>
            <a:blipFill rotWithShape="1">
              <a:blip r:embed="rId3"/>
              <a:stretch>
                <a:fillRect/>
              </a:stretch>
            </a:blipFill>
            <a:ln w="19050">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grpSp>
      <p:cxnSp>
        <p:nvCxnSpPr>
          <p:cNvPr id="64" name="直接连接符 63"/>
          <p:cNvCxnSpPr/>
          <p:nvPr/>
        </p:nvCxnSpPr>
        <p:spPr>
          <a:xfrm>
            <a:off x="3221355" y="1292860"/>
            <a:ext cx="0" cy="291592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5927090" y="1292860"/>
            <a:ext cx="0" cy="291592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pic>
        <p:nvPicPr>
          <p:cNvPr id="21" name="图片 20" descr="图片包含 瓶子, 餐桌&#10;&#10;描述已自动生成"/>
          <p:cNvPicPr>
            <a:picLocks noChangeAspect="1"/>
          </p:cNvPicPr>
          <p:nvPr/>
        </p:nvPicPr>
        <p:blipFill rotWithShape="1">
          <a:blip r:embed="rId4"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13130" y="1064895"/>
            <a:ext cx="2011680" cy="312420"/>
          </a:xfrm>
          <a:prstGeom prst="rect">
            <a:avLst/>
          </a:prstGeom>
          <a:noFill/>
        </p:spPr>
        <p:txBody>
          <a:bodyPr wrap="none" rtlCol="0" anchor="t">
            <a:spAutoFit/>
          </a:bodyPr>
          <a:lstStyle/>
          <a:p>
            <a:pPr marL="0" indent="0">
              <a:lnSpc>
                <a:spcPct val="80000"/>
              </a:lnSpc>
              <a:buNone/>
            </a:pPr>
            <a:r>
              <a:rPr lang="zh-CN" altLang="en-US" b="1" dirty="0">
                <a:solidFill>
                  <a:schemeClr val="bg2">
                    <a:lumMod val="25000"/>
                  </a:schemeClr>
                </a:solidFill>
                <a:ea typeface="微软雅黑" panose="020B0503020204020204" pitchFamily="34" charset="-122"/>
                <a:sym typeface="+mn-ea"/>
              </a:rPr>
              <a:t>危险化学品的特征</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786765" y="2553970"/>
            <a:ext cx="2176145" cy="937260"/>
          </a:xfrm>
          <a:prstGeom prst="rect">
            <a:avLst/>
          </a:prstGeom>
          <a:noFill/>
        </p:spPr>
        <p:txBody>
          <a:bodyPr wrap="square" rtlCol="0" anchor="t">
            <a:spAutoFit/>
          </a:bodyPr>
          <a:lstStyle/>
          <a:p>
            <a:pPr fontAlgn="auto">
              <a:lnSpc>
                <a:spcPts val="2200"/>
              </a:lnSpc>
            </a:pP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ea typeface="微软雅黑" panose="020B0503020204020204" pitchFamily="34" charset="-122"/>
                <a:sym typeface="+mn-ea"/>
              </a:rPr>
              <a:t>具有爆炸性、易燃、毒害、腐蚀、放射性等性质； </a:t>
            </a:r>
            <a:endParaRPr lang="zh-CN" altLang="en-US" sz="1600" dirty="0">
              <a:ea typeface="微软雅黑" panose="020B0503020204020204" pitchFamily="34" charset="-122"/>
              <a:sym typeface="+mn-ea"/>
            </a:endParaRPr>
          </a:p>
        </p:txBody>
      </p:sp>
      <p:sp>
        <p:nvSpPr>
          <p:cNvPr id="7" name="文本框 6"/>
          <p:cNvSpPr txBox="1"/>
          <p:nvPr/>
        </p:nvSpPr>
        <p:spPr>
          <a:xfrm>
            <a:off x="681355" y="4188460"/>
            <a:ext cx="8049895" cy="681355"/>
          </a:xfrm>
          <a:prstGeom prst="rect">
            <a:avLst/>
          </a:prstGeom>
          <a:noFill/>
        </p:spPr>
        <p:txBody>
          <a:bodyPr wrap="square" rtlCol="0" anchor="t">
            <a:spAutoFit/>
          </a:bodyPr>
          <a:lstStyle/>
          <a:p>
            <a:pPr fontAlgn="auto">
              <a:lnSpc>
                <a:spcPct val="120000"/>
              </a:lnSpc>
            </a:pPr>
            <a:r>
              <a:rPr lang="zh-CN" altLang="en-US" sz="1600" b="1" dirty="0">
                <a:solidFill>
                  <a:schemeClr val="bg1"/>
                </a:solidFill>
                <a:ea typeface="微软雅黑" panose="020B0503020204020204" pitchFamily="34" charset="-122"/>
                <a:sym typeface="+mn-ea"/>
              </a:rPr>
              <a:t>一般认为，只要同时满足了以上三个特征，即为危险品。 </a:t>
            </a:r>
            <a:endParaRPr lang="zh-CN" altLang="en-US" sz="1600" b="1" dirty="0">
              <a:solidFill>
                <a:schemeClr val="bg1"/>
              </a:solidFill>
              <a:ea typeface="微软雅黑" panose="020B0503020204020204" pitchFamily="34" charset="-122"/>
            </a:endParaRPr>
          </a:p>
          <a:p>
            <a:pPr fontAlgn="auto">
              <a:lnSpc>
                <a:spcPct val="120000"/>
              </a:lnSpc>
            </a:pPr>
            <a:r>
              <a:rPr lang="zh-CN" altLang="en-US" sz="1600" b="1" dirty="0">
                <a:solidFill>
                  <a:schemeClr val="bg1"/>
                </a:solidFill>
                <a:ea typeface="微软雅黑" panose="020B0503020204020204" pitchFamily="34" charset="-122"/>
                <a:sym typeface="+mn-ea"/>
              </a:rPr>
              <a:t>如果此类危险品为化学品，那么它就是危险化学品。</a:t>
            </a:r>
            <a:endParaRPr lang="zh-CN" altLang="en-US" sz="1600" b="1" dirty="0">
              <a:solidFill>
                <a:schemeClr val="bg1"/>
              </a:solidFill>
              <a:ea typeface="微软雅黑" panose="020B0503020204020204" pitchFamily="34" charset="-122"/>
              <a:sym typeface="+mn-ea"/>
            </a:endParaRPr>
          </a:p>
        </p:txBody>
      </p:sp>
      <p:sp>
        <p:nvSpPr>
          <p:cNvPr id="8" name="文本框 7"/>
          <p:cNvSpPr txBox="1"/>
          <p:nvPr/>
        </p:nvSpPr>
        <p:spPr>
          <a:xfrm>
            <a:off x="5979795" y="2553970"/>
            <a:ext cx="2334260" cy="373380"/>
          </a:xfrm>
          <a:prstGeom prst="rect">
            <a:avLst/>
          </a:prstGeom>
          <a:noFill/>
        </p:spPr>
        <p:txBody>
          <a:bodyPr wrap="none" rtlCol="0" anchor="t">
            <a:spAutoFit/>
          </a:bodyPr>
          <a:lstStyle/>
          <a:p>
            <a:pPr fontAlgn="auto">
              <a:lnSpc>
                <a:spcPts val="22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dirty="0">
                <a:ea typeface="微软雅黑" panose="020B0503020204020204" pitchFamily="34" charset="-122"/>
                <a:sym typeface="+mn-ea"/>
              </a:rPr>
              <a:t>需要特别防护的。</a:t>
            </a:r>
            <a:endParaRPr lang="zh-CN" altLang="en-US" sz="1600" dirty="0">
              <a:ea typeface="微软雅黑" panose="020B0503020204020204" pitchFamily="34" charset="-122"/>
              <a:sym typeface="+mn-ea"/>
            </a:endParaRPr>
          </a:p>
        </p:txBody>
      </p:sp>
      <p:sp>
        <p:nvSpPr>
          <p:cNvPr id="9" name="文本框 8"/>
          <p:cNvSpPr txBox="1"/>
          <p:nvPr/>
        </p:nvSpPr>
        <p:spPr>
          <a:xfrm>
            <a:off x="3472180" y="2553970"/>
            <a:ext cx="2182495" cy="1219835"/>
          </a:xfrm>
          <a:prstGeom prst="rect">
            <a:avLst/>
          </a:prstGeom>
          <a:noFill/>
        </p:spPr>
        <p:txBody>
          <a:bodyPr wrap="square" rtlCol="0" anchor="t">
            <a:spAutoFit/>
          </a:bodyPr>
          <a:lstStyle/>
          <a:p>
            <a:pPr algn="just" fontAlgn="auto">
              <a:lnSpc>
                <a:spcPts val="2200"/>
              </a:lnSpc>
            </a:pP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dirty="0">
                <a:ea typeface="微软雅黑" panose="020B0503020204020204" pitchFamily="34" charset="-122"/>
                <a:sym typeface="+mn-ea"/>
              </a:rPr>
              <a:t>在生产、运输、使用、储存和回收过程中易造成人员伤亡和财产损毁； </a:t>
            </a:r>
            <a:endParaRPr lang="zh-CN" altLang="en-US" sz="1600" dirty="0">
              <a:ea typeface="微软雅黑" panose="020B0503020204020204" pitchFamily="34" charset="-122"/>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466090" y="1282065"/>
            <a:ext cx="3277870" cy="368300"/>
          </a:xfrm>
          <a:prstGeom prst="rect">
            <a:avLst/>
          </a:prstGeom>
          <a:noFill/>
        </p:spPr>
        <p:txBody>
          <a:bodyPr wrap="none" rtlCol="0" anchor="t">
            <a:spAutoFit/>
          </a:bodyPr>
          <a:lstStyle/>
          <a:p>
            <a:pPr algn="just" eaLnBrk="1" hangingPunct="1">
              <a:lnSpc>
                <a:spcPct val="100000"/>
              </a:lnSpc>
            </a:pPr>
            <a:r>
              <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1.3.4 </a:t>
            </a: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化学品的危害控制的原则</a:t>
            </a:r>
            <a:endPar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486410" y="2359025"/>
            <a:ext cx="2926080" cy="368300"/>
          </a:xfrm>
          <a:prstGeom prst="rect">
            <a:avLst/>
          </a:prstGeom>
          <a:noFill/>
        </p:spPr>
        <p:txBody>
          <a:bodyPr wrap="none" rtlCol="0" anchor="t">
            <a:spAutoFit/>
          </a:bodyPr>
          <a:lstStyle/>
          <a:p>
            <a:pPr algn="just" eaLnBrk="1" hangingPunct="1">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化学品危害控制的一般原则</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86410" y="2921000"/>
            <a:ext cx="1097280" cy="368300"/>
          </a:xfrm>
          <a:prstGeom prst="rect">
            <a:avLst/>
          </a:prstGeom>
          <a:noFill/>
        </p:spPr>
        <p:txBody>
          <a:bodyPr wrap="none" rtlCol="0" anchor="t">
            <a:spAutoFit/>
          </a:bodyPr>
          <a:lstStyle/>
          <a:p>
            <a:pPr algn="just">
              <a:lnSpc>
                <a:spcPct val="100000"/>
              </a:lnSpc>
            </a:pPr>
            <a:r>
              <a:rPr kumimoji="1" lang="zh-CN" altLang="en-US" dirty="0">
                <a:solidFill>
                  <a:srgbClr val="2363AF"/>
                </a:solidFill>
                <a:latin typeface="微软雅黑" panose="020B0503020204020204" pitchFamily="34" charset="-122"/>
                <a:ea typeface="微软雅黑" panose="020B0503020204020204" pitchFamily="34" charset="-122"/>
                <a:sym typeface="+mn-ea"/>
              </a:rPr>
              <a:t>管理控制</a:t>
            </a:r>
            <a:endParaRPr kumimoji="1" lang="zh-CN" altLang="en-US" dirty="0">
              <a:solidFill>
                <a:srgbClr val="2363AF"/>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486410" y="3299460"/>
            <a:ext cx="4107180" cy="1568450"/>
          </a:xfrm>
          <a:prstGeom prst="rect">
            <a:avLst/>
          </a:prstGeom>
          <a:noFill/>
        </p:spPr>
        <p:txBody>
          <a:bodyPr wrap="square" rtlCol="0" anchor="t">
            <a:spAutoFit/>
          </a:bodyPr>
          <a:lstStyle/>
          <a:p>
            <a:pPr algn="just">
              <a:lnSpc>
                <a:spcPct val="100000"/>
              </a:lnSpc>
            </a:pPr>
            <a:r>
              <a:rPr kumimoji="1" lang="zh-CN" altLang="en-US" sz="1600" dirty="0">
                <a:latin typeface="微软雅黑" panose="020B0503020204020204" pitchFamily="34" charset="-122"/>
                <a:ea typeface="微软雅黑" panose="020B0503020204020204" pitchFamily="34" charset="-122"/>
                <a:sym typeface="+mn-ea"/>
              </a:rPr>
              <a:t>管理控制是指按照法律和标准建立起来的管理程序和措施，是预防作业场所中化学品危害的一个重要方面。管理控制主要包括：危害识别、安全标签、安全技术说明书、安全贮存、安全传送、安全处理与使用、废物处理、接触监测、医学监督和培训教育。</a:t>
            </a:r>
            <a:endParaRPr kumimoji="1" lang="zh-CN" altLang="en-US" sz="1600" dirty="0">
              <a:solidFill>
                <a:schemeClr val="tx1"/>
              </a:solidFill>
              <a:latin typeface="微软雅黑" panose="020B0503020204020204" pitchFamily="34" charset="-122"/>
              <a:ea typeface="微软雅黑" panose="020B0503020204020204" pitchFamily="34" charset="-122"/>
              <a:sym typeface="+mn-ea"/>
            </a:endParaRPr>
          </a:p>
        </p:txBody>
      </p:sp>
      <p:cxnSp>
        <p:nvCxnSpPr>
          <p:cNvPr id="20" name="直接连接符 19"/>
          <p:cNvCxnSpPr/>
          <p:nvPr/>
        </p:nvCxnSpPr>
        <p:spPr>
          <a:xfrm>
            <a:off x="550545" y="2847975"/>
            <a:ext cx="278638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ïṩļíḑè"/>
          <p:cNvGrpSpPr/>
          <p:nvPr/>
        </p:nvGrpSpPr>
        <p:grpSpPr>
          <a:xfrm>
            <a:off x="3594100" y="1099820"/>
            <a:ext cx="4954905" cy="3227070"/>
            <a:chOff x="4863798" y="266497"/>
            <a:chExt cx="6606783" cy="4302809"/>
          </a:xfrm>
        </p:grpSpPr>
        <p:sp>
          <p:nvSpPr>
            <p:cNvPr id="8" name="íṧļïdè"/>
            <p:cNvSpPr/>
            <p:nvPr/>
          </p:nvSpPr>
          <p:spPr>
            <a:xfrm>
              <a:off x="8251543" y="1369014"/>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9" name="ïṡľîḑê"/>
            <p:cNvSpPr/>
            <p:nvPr/>
          </p:nvSpPr>
          <p:spPr>
            <a:xfrm>
              <a:off x="5993047" y="1369014"/>
              <a:ext cx="2089789" cy="2089789"/>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28" name="íṧļïḓe"/>
            <p:cNvSpPr/>
            <p:nvPr/>
          </p:nvSpPr>
          <p:spPr>
            <a:xfrm>
              <a:off x="7122295" y="2479517"/>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29" name="îSḷiḋe"/>
            <p:cNvSpPr/>
            <p:nvPr/>
          </p:nvSpPr>
          <p:spPr>
            <a:xfrm>
              <a:off x="9380792" y="2479517"/>
              <a:ext cx="2089789" cy="2089789"/>
            </a:xfrm>
            <a:prstGeom prst="diamond">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id-ID"/>
            </a:p>
          </p:txBody>
        </p:sp>
        <p:sp>
          <p:nvSpPr>
            <p:cNvPr id="30" name="iṧ1îḑe"/>
            <p:cNvSpPr/>
            <p:nvPr/>
          </p:nvSpPr>
          <p:spPr>
            <a:xfrm>
              <a:off x="7122294" y="274538"/>
              <a:ext cx="2089789" cy="2089789"/>
            </a:xfrm>
            <a:prstGeom prst="diamond">
              <a:avLst/>
            </a:prstGeom>
            <a:blipFill rotWithShape="1">
              <a:blip r:embed="rId2"/>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d-ID"/>
            </a:p>
          </p:txBody>
        </p:sp>
        <p:sp>
          <p:nvSpPr>
            <p:cNvPr id="31" name="íṩliḑè"/>
            <p:cNvSpPr/>
            <p:nvPr/>
          </p:nvSpPr>
          <p:spPr>
            <a:xfrm>
              <a:off x="6839892" y="2006215"/>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32" name="îšľïḑè"/>
            <p:cNvSpPr/>
            <p:nvPr/>
          </p:nvSpPr>
          <p:spPr>
            <a:xfrm>
              <a:off x="9098388" y="2290695"/>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33" name="îṣ1íḋé"/>
            <p:cNvSpPr/>
            <p:nvPr/>
          </p:nvSpPr>
          <p:spPr>
            <a:xfrm>
              <a:off x="7969142" y="3389938"/>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34" name="iSļíḑé"/>
            <p:cNvSpPr/>
            <p:nvPr/>
          </p:nvSpPr>
          <p:spPr>
            <a:xfrm>
              <a:off x="10227638" y="3389938"/>
              <a:ext cx="396097" cy="257520"/>
            </a:xfrm>
            <a:custGeom>
              <a:avLst/>
              <a:gdLst/>
              <a:ahLst/>
              <a:cxnLst>
                <a:cxn ang="0">
                  <a:pos x="wd2" y="hd2"/>
                </a:cxn>
                <a:cxn ang="5400000">
                  <a:pos x="wd2" y="hd2"/>
                </a:cxn>
                <a:cxn ang="10800000">
                  <a:pos x="wd2" y="hd2"/>
                </a:cxn>
                <a:cxn ang="16200000">
                  <a:pos x="wd2" y="hd2"/>
                </a:cxn>
              </a:cxnLst>
              <a:rect l="0" t="0" r="r" b="b"/>
              <a:pathLst>
                <a:path w="21600" h="21600" extrusionOk="0">
                  <a:moveTo>
                    <a:pt x="12281" y="13211"/>
                  </a:moveTo>
                  <a:cubicBezTo>
                    <a:pt x="11747" y="14381"/>
                    <a:pt x="9458" y="18011"/>
                    <a:pt x="9360" y="18165"/>
                  </a:cubicBezTo>
                  <a:cubicBezTo>
                    <a:pt x="9249" y="18377"/>
                    <a:pt x="8939" y="18735"/>
                    <a:pt x="8644" y="18441"/>
                  </a:cubicBezTo>
                  <a:cubicBezTo>
                    <a:pt x="8559" y="18357"/>
                    <a:pt x="8459" y="18187"/>
                    <a:pt x="8459" y="17853"/>
                  </a:cubicBezTo>
                  <a:cubicBezTo>
                    <a:pt x="8459" y="17530"/>
                    <a:pt x="8554" y="17204"/>
                    <a:pt x="8565" y="17168"/>
                  </a:cubicBezTo>
                  <a:lnTo>
                    <a:pt x="9680" y="13369"/>
                  </a:lnTo>
                  <a:cubicBezTo>
                    <a:pt x="9471" y="13239"/>
                    <a:pt x="9111" y="13015"/>
                    <a:pt x="8832" y="12829"/>
                  </a:cubicBezTo>
                  <a:lnTo>
                    <a:pt x="8758" y="12781"/>
                  </a:lnTo>
                  <a:cubicBezTo>
                    <a:pt x="8476" y="12597"/>
                    <a:pt x="8124" y="12367"/>
                    <a:pt x="8124" y="11770"/>
                  </a:cubicBezTo>
                  <a:cubicBezTo>
                    <a:pt x="8124" y="11484"/>
                    <a:pt x="8211" y="11152"/>
                    <a:pt x="8393" y="10758"/>
                  </a:cubicBezTo>
                  <a:cubicBezTo>
                    <a:pt x="8927" y="9588"/>
                    <a:pt x="11216" y="5958"/>
                    <a:pt x="11314" y="5804"/>
                  </a:cubicBezTo>
                  <a:cubicBezTo>
                    <a:pt x="11426" y="5592"/>
                    <a:pt x="11735" y="5234"/>
                    <a:pt x="12030" y="5528"/>
                  </a:cubicBezTo>
                  <a:cubicBezTo>
                    <a:pt x="12115" y="5612"/>
                    <a:pt x="12215" y="5782"/>
                    <a:pt x="12215" y="6116"/>
                  </a:cubicBezTo>
                  <a:cubicBezTo>
                    <a:pt x="12215" y="6438"/>
                    <a:pt x="12120" y="6765"/>
                    <a:pt x="12110" y="6801"/>
                  </a:cubicBezTo>
                  <a:lnTo>
                    <a:pt x="10992" y="10600"/>
                  </a:lnTo>
                  <a:cubicBezTo>
                    <a:pt x="11203" y="10730"/>
                    <a:pt x="11563" y="10954"/>
                    <a:pt x="11842" y="11140"/>
                  </a:cubicBezTo>
                  <a:lnTo>
                    <a:pt x="11916" y="11188"/>
                  </a:lnTo>
                  <a:cubicBezTo>
                    <a:pt x="12198" y="11372"/>
                    <a:pt x="12550" y="11602"/>
                    <a:pt x="12550" y="12201"/>
                  </a:cubicBezTo>
                  <a:cubicBezTo>
                    <a:pt x="12550" y="12485"/>
                    <a:pt x="12462" y="12817"/>
                    <a:pt x="12281" y="13211"/>
                  </a:cubicBezTo>
                  <a:close/>
                  <a:moveTo>
                    <a:pt x="16430" y="6048"/>
                  </a:moveTo>
                  <a:cubicBezTo>
                    <a:pt x="16132" y="6048"/>
                    <a:pt x="15840" y="6088"/>
                    <a:pt x="15557" y="6162"/>
                  </a:cubicBezTo>
                  <a:cubicBezTo>
                    <a:pt x="14848" y="2597"/>
                    <a:pt x="12653" y="0"/>
                    <a:pt x="10054" y="0"/>
                  </a:cubicBezTo>
                  <a:cubicBezTo>
                    <a:pt x="6881" y="0"/>
                    <a:pt x="4310" y="3869"/>
                    <a:pt x="4310" y="8641"/>
                  </a:cubicBezTo>
                  <a:cubicBezTo>
                    <a:pt x="4310" y="9067"/>
                    <a:pt x="4330" y="9486"/>
                    <a:pt x="4369" y="9896"/>
                  </a:cubicBezTo>
                  <a:cubicBezTo>
                    <a:pt x="4217" y="9868"/>
                    <a:pt x="4064" y="9850"/>
                    <a:pt x="3906" y="9850"/>
                  </a:cubicBezTo>
                  <a:cubicBezTo>
                    <a:pt x="1749" y="9850"/>
                    <a:pt x="0" y="12481"/>
                    <a:pt x="0" y="15726"/>
                  </a:cubicBezTo>
                  <a:cubicBezTo>
                    <a:pt x="0" y="18969"/>
                    <a:pt x="1749" y="21600"/>
                    <a:pt x="3906" y="21600"/>
                  </a:cubicBezTo>
                  <a:lnTo>
                    <a:pt x="16430" y="21600"/>
                  </a:lnTo>
                  <a:cubicBezTo>
                    <a:pt x="19285" y="21600"/>
                    <a:pt x="21600" y="18119"/>
                    <a:pt x="21600" y="13823"/>
                  </a:cubicBezTo>
                  <a:cubicBezTo>
                    <a:pt x="21600" y="9530"/>
                    <a:pt x="19285" y="6048"/>
                    <a:pt x="16430" y="6048"/>
                  </a:cubicBezTo>
                  <a:close/>
                </a:path>
              </a:pathLst>
            </a:custGeom>
            <a:solidFill>
              <a:schemeClr val="bg1"/>
            </a:solidFill>
            <a:ln w="12700">
              <a:miter lim="400000"/>
            </a:ln>
          </p:spPr>
          <p:txBody>
            <a:bodyPr lIns="19046" tIns="19046" rIns="19046" bIns="19046" anchor="ctr"/>
            <a:lstStyle/>
            <a:p>
              <a:pPr>
                <a:defRPr sz="1300"/>
              </a:pPr>
            </a:p>
          </p:txBody>
        </p:sp>
        <p:sp>
          <p:nvSpPr>
            <p:cNvPr id="35" name="iṧ1íḑê"/>
            <p:cNvSpPr/>
            <p:nvPr/>
          </p:nvSpPr>
          <p:spPr>
            <a:xfrm>
              <a:off x="4863798" y="266497"/>
              <a:ext cx="2089789" cy="2089789"/>
            </a:xfrm>
            <a:prstGeom prst="diamond">
              <a:avLst/>
            </a:prstGeom>
            <a:blipFill rotWithShape="1">
              <a:blip r:embed="rId3"/>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id-ID"/>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066540" y="975360"/>
            <a:ext cx="1195705" cy="368300"/>
          </a:xfrm>
          <a:prstGeom prst="rect">
            <a:avLst/>
          </a:prstGeom>
          <a:noFill/>
        </p:spPr>
        <p:txBody>
          <a:bodyPr wrap="square" rtlCol="0" anchor="t">
            <a:spAutoFit/>
          </a:bodyPr>
          <a:lstStyle/>
          <a:p>
            <a:pPr algn="just" defTabSz="967105" eaLnBrk="1" hangingPunct="1">
              <a:lnSpc>
                <a:spcPct val="100000"/>
              </a:lnSpc>
            </a:pPr>
            <a:r>
              <a:rPr kumimoji="1" lang="zh-CN" altLang="en-US" b="1" dirty="0">
                <a:solidFill>
                  <a:schemeClr val="tx1"/>
                </a:solidFill>
                <a:latin typeface="微软雅黑" panose="020B0503020204020204" pitchFamily="34" charset="-122"/>
                <a:ea typeface="微软雅黑" panose="020B0503020204020204" pitchFamily="34" charset="-122"/>
                <a:sym typeface="+mn-ea"/>
              </a:rPr>
              <a:t>操作控制</a:t>
            </a:r>
            <a:endParaRPr kumimoji="1" lang="zh-CN" altLang="en-US"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14" name="直接连接符 13"/>
          <p:cNvCxnSpPr>
            <a:endCxn id="20" idx="0"/>
          </p:cNvCxnSpPr>
          <p:nvPr/>
        </p:nvCxnSpPr>
        <p:spPr>
          <a:xfrm flipH="1">
            <a:off x="4547870" y="3114675"/>
            <a:ext cx="129921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20" idx="0"/>
          </p:cNvCxnSpPr>
          <p:nvPr/>
        </p:nvCxnSpPr>
        <p:spPr>
          <a:xfrm flipH="1">
            <a:off x="3195320" y="3114675"/>
            <a:ext cx="13525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śľiḋè"/>
          <p:cNvSpPr/>
          <p:nvPr/>
        </p:nvSpPr>
        <p:spPr>
          <a:xfrm>
            <a:off x="4271645" y="1343660"/>
            <a:ext cx="1104900" cy="1771015"/>
          </a:xfrm>
          <a:prstGeom prst="chevron">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8" name="iṧ1îḑè"/>
          <p:cNvSpPr/>
          <p:nvPr/>
        </p:nvSpPr>
        <p:spPr>
          <a:xfrm flipH="1">
            <a:off x="3719195" y="1343660"/>
            <a:ext cx="1104900" cy="1771015"/>
          </a:xfrm>
          <a:prstGeom prst="chevron">
            <a:avLst/>
          </a:prstGeom>
          <a:solidFill>
            <a:srgbClr val="2363AF"/>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9" name="ïşľiḋê"/>
          <p:cNvSpPr/>
          <p:nvPr/>
        </p:nvSpPr>
        <p:spPr>
          <a:xfrm>
            <a:off x="4271645" y="3115310"/>
            <a:ext cx="1104900" cy="1771015"/>
          </a:xfrm>
          <a:prstGeom prst="chevron">
            <a:avLst/>
          </a:prstGeom>
          <a:solidFill>
            <a:schemeClr val="bg1">
              <a:lumMod val="6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20" name="iSļïḍé"/>
          <p:cNvSpPr/>
          <p:nvPr/>
        </p:nvSpPr>
        <p:spPr>
          <a:xfrm flipH="1">
            <a:off x="3719195" y="3114675"/>
            <a:ext cx="1104900" cy="1771015"/>
          </a:xfrm>
          <a:prstGeom prst="chevron">
            <a:avLst/>
          </a:prstGeom>
          <a:solidFill>
            <a:srgbClr val="2363AF"/>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cxnSp>
        <p:nvCxnSpPr>
          <p:cNvPr id="22" name="直接连接符 21"/>
          <p:cNvCxnSpPr>
            <a:stCxn id="18" idx="3"/>
          </p:cNvCxnSpPr>
          <p:nvPr/>
        </p:nvCxnSpPr>
        <p:spPr>
          <a:xfrm flipH="1">
            <a:off x="713740" y="2229485"/>
            <a:ext cx="3005455"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20" idx="3"/>
          </p:cNvCxnSpPr>
          <p:nvPr/>
        </p:nvCxnSpPr>
        <p:spPr>
          <a:xfrm flipH="1">
            <a:off x="713740" y="4000500"/>
            <a:ext cx="3005455" cy="190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7" name="íśḻïḑé"/>
          <p:cNvSpPr/>
          <p:nvPr/>
        </p:nvSpPr>
        <p:spPr bwMode="auto">
          <a:xfrm rot="10800000" flipH="1" flipV="1">
            <a:off x="1239520" y="1548130"/>
            <a:ext cx="245745" cy="179070"/>
          </a:xfrm>
          <a:custGeom>
            <a:avLst/>
            <a:gdLst>
              <a:gd name="T0" fmla="*/ 5633 w 5757"/>
              <a:gd name="T1" fmla="*/ 1244 h 4194"/>
              <a:gd name="T2" fmla="*/ 5210 w 5757"/>
              <a:gd name="T3" fmla="*/ 1244 h 4194"/>
              <a:gd name="T4" fmla="*/ 5124 w 5757"/>
              <a:gd name="T5" fmla="*/ 1278 h 4194"/>
              <a:gd name="T6" fmla="*/ 5034 w 5757"/>
              <a:gd name="T7" fmla="*/ 1365 h 4194"/>
              <a:gd name="T8" fmla="*/ 4370 w 5757"/>
              <a:gd name="T9" fmla="*/ 306 h 4194"/>
              <a:gd name="T10" fmla="*/ 3724 w 5757"/>
              <a:gd name="T11" fmla="*/ 0 h 4194"/>
              <a:gd name="T12" fmla="*/ 2033 w 5757"/>
              <a:gd name="T13" fmla="*/ 0 h 4194"/>
              <a:gd name="T14" fmla="*/ 1388 w 5757"/>
              <a:gd name="T15" fmla="*/ 306 h 4194"/>
              <a:gd name="T16" fmla="*/ 722 w 5757"/>
              <a:gd name="T17" fmla="*/ 1364 h 4194"/>
              <a:gd name="T18" fmla="*/ 633 w 5757"/>
              <a:gd name="T19" fmla="*/ 1278 h 4194"/>
              <a:gd name="T20" fmla="*/ 547 w 5757"/>
              <a:gd name="T21" fmla="*/ 1244 h 4194"/>
              <a:gd name="T22" fmla="*/ 125 w 5757"/>
              <a:gd name="T23" fmla="*/ 1244 h 4194"/>
              <a:gd name="T24" fmla="*/ 0 w 5757"/>
              <a:gd name="T25" fmla="*/ 1368 h 4194"/>
              <a:gd name="T26" fmla="*/ 0 w 5757"/>
              <a:gd name="T27" fmla="*/ 1657 h 4194"/>
              <a:gd name="T28" fmla="*/ 117 w 5757"/>
              <a:gd name="T29" fmla="*/ 1782 h 4194"/>
              <a:gd name="T30" fmla="*/ 551 w 5757"/>
              <a:gd name="T31" fmla="*/ 1809 h 4194"/>
              <a:gd name="T32" fmla="*/ 434 w 5757"/>
              <a:gd name="T33" fmla="*/ 2689 h 4194"/>
              <a:gd name="T34" fmla="*/ 625 w 5757"/>
              <a:gd name="T35" fmla="*/ 3416 h 4194"/>
              <a:gd name="T36" fmla="*/ 625 w 5757"/>
              <a:gd name="T37" fmla="*/ 4089 h 4194"/>
              <a:gd name="T38" fmla="*/ 730 w 5757"/>
              <a:gd name="T39" fmla="*/ 4194 h 4194"/>
              <a:gd name="T40" fmla="*/ 1210 w 5757"/>
              <a:gd name="T41" fmla="*/ 4194 h 4194"/>
              <a:gd name="T42" fmla="*/ 1315 w 5757"/>
              <a:gd name="T43" fmla="*/ 4089 h 4194"/>
              <a:gd name="T44" fmla="*/ 1315 w 5757"/>
              <a:gd name="T45" fmla="*/ 3671 h 4194"/>
              <a:gd name="T46" fmla="*/ 4443 w 5757"/>
              <a:gd name="T47" fmla="*/ 3671 h 4194"/>
              <a:gd name="T48" fmla="*/ 4443 w 5757"/>
              <a:gd name="T49" fmla="*/ 4089 h 4194"/>
              <a:gd name="T50" fmla="*/ 4547 w 5757"/>
              <a:gd name="T51" fmla="*/ 4194 h 4194"/>
              <a:gd name="T52" fmla="*/ 5027 w 5757"/>
              <a:gd name="T53" fmla="*/ 4194 h 4194"/>
              <a:gd name="T54" fmla="*/ 5132 w 5757"/>
              <a:gd name="T55" fmla="*/ 4089 h 4194"/>
              <a:gd name="T56" fmla="*/ 5132 w 5757"/>
              <a:gd name="T57" fmla="*/ 3416 h 4194"/>
              <a:gd name="T58" fmla="*/ 5323 w 5757"/>
              <a:gd name="T59" fmla="*/ 2689 h 4194"/>
              <a:gd name="T60" fmla="*/ 5206 w 5757"/>
              <a:gd name="T61" fmla="*/ 1809 h 4194"/>
              <a:gd name="T62" fmla="*/ 5640 w 5757"/>
              <a:gd name="T63" fmla="*/ 1782 h 4194"/>
              <a:gd name="T64" fmla="*/ 5757 w 5757"/>
              <a:gd name="T65" fmla="*/ 1657 h 4194"/>
              <a:gd name="T66" fmla="*/ 5757 w 5757"/>
              <a:gd name="T67" fmla="*/ 1368 h 4194"/>
              <a:gd name="T68" fmla="*/ 5633 w 5757"/>
              <a:gd name="T69" fmla="*/ 1244 h 4194"/>
              <a:gd name="T70" fmla="*/ 1744 w 5757"/>
              <a:gd name="T71" fmla="*/ 597 h 4194"/>
              <a:gd name="T72" fmla="*/ 2033 w 5757"/>
              <a:gd name="T73" fmla="*/ 460 h 4194"/>
              <a:gd name="T74" fmla="*/ 3724 w 5757"/>
              <a:gd name="T75" fmla="*/ 460 h 4194"/>
              <a:gd name="T76" fmla="*/ 4013 w 5757"/>
              <a:gd name="T77" fmla="*/ 597 h 4194"/>
              <a:gd name="T78" fmla="*/ 4507 w 5757"/>
              <a:gd name="T79" fmla="*/ 1330 h 4194"/>
              <a:gd name="T80" fmla="*/ 1247 w 5757"/>
              <a:gd name="T81" fmla="*/ 1331 h 4194"/>
              <a:gd name="T82" fmla="*/ 1744 w 5757"/>
              <a:gd name="T83" fmla="*/ 597 h 4194"/>
              <a:gd name="T84" fmla="*/ 1389 w 5757"/>
              <a:gd name="T85" fmla="*/ 3161 h 4194"/>
              <a:gd name="T86" fmla="*/ 956 w 5757"/>
              <a:gd name="T87" fmla="*/ 2893 h 4194"/>
              <a:gd name="T88" fmla="*/ 1265 w 5757"/>
              <a:gd name="T89" fmla="*/ 2550 h 4194"/>
              <a:gd name="T90" fmla="*/ 1822 w 5757"/>
              <a:gd name="T91" fmla="*/ 2893 h 4194"/>
              <a:gd name="T92" fmla="*/ 1389 w 5757"/>
              <a:gd name="T93" fmla="*/ 3161 h 4194"/>
              <a:gd name="T94" fmla="*/ 3332 w 5757"/>
              <a:gd name="T95" fmla="*/ 3121 h 4194"/>
              <a:gd name="T96" fmla="*/ 2425 w 5757"/>
              <a:gd name="T97" fmla="*/ 3121 h 4194"/>
              <a:gd name="T98" fmla="*/ 2177 w 5757"/>
              <a:gd name="T99" fmla="*/ 2873 h 4194"/>
              <a:gd name="T100" fmla="*/ 2246 w 5757"/>
              <a:gd name="T101" fmla="*/ 2803 h 4194"/>
              <a:gd name="T102" fmla="*/ 3511 w 5757"/>
              <a:gd name="T103" fmla="*/ 2803 h 4194"/>
              <a:gd name="T104" fmla="*/ 3581 w 5757"/>
              <a:gd name="T105" fmla="*/ 2873 h 4194"/>
              <a:gd name="T106" fmla="*/ 3332 w 5757"/>
              <a:gd name="T107" fmla="*/ 3121 h 4194"/>
              <a:gd name="T108" fmla="*/ 4368 w 5757"/>
              <a:gd name="T109" fmla="*/ 3161 h 4194"/>
              <a:gd name="T110" fmla="*/ 3936 w 5757"/>
              <a:gd name="T111" fmla="*/ 2893 h 4194"/>
              <a:gd name="T112" fmla="*/ 4492 w 5757"/>
              <a:gd name="T113" fmla="*/ 2550 h 4194"/>
              <a:gd name="T114" fmla="*/ 4801 w 5757"/>
              <a:gd name="T115" fmla="*/ 2893 h 4194"/>
              <a:gd name="T116" fmla="*/ 4368 w 5757"/>
              <a:gd name="T117" fmla="*/ 3161 h 4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57" h="4194">
                <a:moveTo>
                  <a:pt x="5633" y="1244"/>
                </a:moveTo>
                <a:lnTo>
                  <a:pt x="5210" y="1244"/>
                </a:lnTo>
                <a:cubicBezTo>
                  <a:pt x="5178" y="1244"/>
                  <a:pt x="5147" y="1256"/>
                  <a:pt x="5124" y="1278"/>
                </a:cubicBezTo>
                <a:lnTo>
                  <a:pt x="5034" y="1365"/>
                </a:lnTo>
                <a:cubicBezTo>
                  <a:pt x="4882" y="1013"/>
                  <a:pt x="4664" y="666"/>
                  <a:pt x="4370" y="306"/>
                </a:cubicBezTo>
                <a:cubicBezTo>
                  <a:pt x="4210" y="111"/>
                  <a:pt x="3975" y="0"/>
                  <a:pt x="3724" y="0"/>
                </a:cubicBezTo>
                <a:lnTo>
                  <a:pt x="2033" y="0"/>
                </a:lnTo>
                <a:cubicBezTo>
                  <a:pt x="1782" y="0"/>
                  <a:pt x="1547" y="111"/>
                  <a:pt x="1388" y="306"/>
                </a:cubicBezTo>
                <a:cubicBezTo>
                  <a:pt x="1084" y="677"/>
                  <a:pt x="870" y="1016"/>
                  <a:pt x="722" y="1364"/>
                </a:cubicBezTo>
                <a:lnTo>
                  <a:pt x="633" y="1278"/>
                </a:lnTo>
                <a:cubicBezTo>
                  <a:pt x="610" y="1256"/>
                  <a:pt x="579" y="1244"/>
                  <a:pt x="547" y="1244"/>
                </a:cubicBezTo>
                <a:lnTo>
                  <a:pt x="125" y="1244"/>
                </a:lnTo>
                <a:cubicBezTo>
                  <a:pt x="56" y="1244"/>
                  <a:pt x="0" y="1300"/>
                  <a:pt x="0" y="1368"/>
                </a:cubicBezTo>
                <a:lnTo>
                  <a:pt x="0" y="1657"/>
                </a:lnTo>
                <a:cubicBezTo>
                  <a:pt x="0" y="1723"/>
                  <a:pt x="51" y="1777"/>
                  <a:pt x="117" y="1782"/>
                </a:cubicBezTo>
                <a:lnTo>
                  <a:pt x="551" y="1809"/>
                </a:lnTo>
                <a:cubicBezTo>
                  <a:pt x="485" y="2001"/>
                  <a:pt x="434" y="2286"/>
                  <a:pt x="434" y="2689"/>
                </a:cubicBezTo>
                <a:cubicBezTo>
                  <a:pt x="434" y="3038"/>
                  <a:pt x="504" y="3268"/>
                  <a:pt x="625" y="3416"/>
                </a:cubicBezTo>
                <a:lnTo>
                  <a:pt x="625" y="4089"/>
                </a:lnTo>
                <a:cubicBezTo>
                  <a:pt x="625" y="4147"/>
                  <a:pt x="672" y="4194"/>
                  <a:pt x="730" y="4194"/>
                </a:cubicBezTo>
                <a:lnTo>
                  <a:pt x="1210" y="4194"/>
                </a:lnTo>
                <a:cubicBezTo>
                  <a:pt x="1268" y="4194"/>
                  <a:pt x="1315" y="4147"/>
                  <a:pt x="1315" y="4089"/>
                </a:cubicBezTo>
                <a:lnTo>
                  <a:pt x="1315" y="3671"/>
                </a:lnTo>
                <a:lnTo>
                  <a:pt x="4443" y="3671"/>
                </a:lnTo>
                <a:lnTo>
                  <a:pt x="4443" y="4089"/>
                </a:lnTo>
                <a:cubicBezTo>
                  <a:pt x="4443" y="4147"/>
                  <a:pt x="4489" y="4194"/>
                  <a:pt x="4547" y="4194"/>
                </a:cubicBezTo>
                <a:lnTo>
                  <a:pt x="5027" y="4194"/>
                </a:lnTo>
                <a:cubicBezTo>
                  <a:pt x="5085" y="4194"/>
                  <a:pt x="5132" y="4147"/>
                  <a:pt x="5132" y="4089"/>
                </a:cubicBezTo>
                <a:lnTo>
                  <a:pt x="5132" y="3416"/>
                </a:lnTo>
                <a:cubicBezTo>
                  <a:pt x="5253" y="3268"/>
                  <a:pt x="5323" y="3038"/>
                  <a:pt x="5323" y="2689"/>
                </a:cubicBezTo>
                <a:cubicBezTo>
                  <a:pt x="5323" y="2286"/>
                  <a:pt x="5272" y="2001"/>
                  <a:pt x="5206" y="1809"/>
                </a:cubicBezTo>
                <a:lnTo>
                  <a:pt x="5640" y="1782"/>
                </a:lnTo>
                <a:cubicBezTo>
                  <a:pt x="5706" y="1777"/>
                  <a:pt x="5757" y="1723"/>
                  <a:pt x="5757" y="1657"/>
                </a:cubicBezTo>
                <a:lnTo>
                  <a:pt x="5757" y="1368"/>
                </a:lnTo>
                <a:cubicBezTo>
                  <a:pt x="5757" y="1300"/>
                  <a:pt x="5701" y="1244"/>
                  <a:pt x="5633" y="1244"/>
                </a:cubicBezTo>
                <a:close/>
                <a:moveTo>
                  <a:pt x="1744" y="597"/>
                </a:moveTo>
                <a:cubicBezTo>
                  <a:pt x="1815" y="510"/>
                  <a:pt x="1921" y="460"/>
                  <a:pt x="2033" y="460"/>
                </a:cubicBezTo>
                <a:lnTo>
                  <a:pt x="3724" y="460"/>
                </a:lnTo>
                <a:cubicBezTo>
                  <a:pt x="3836" y="460"/>
                  <a:pt x="3942" y="510"/>
                  <a:pt x="4013" y="597"/>
                </a:cubicBezTo>
                <a:cubicBezTo>
                  <a:pt x="4219" y="849"/>
                  <a:pt x="4382" y="1090"/>
                  <a:pt x="4507" y="1330"/>
                </a:cubicBezTo>
                <a:lnTo>
                  <a:pt x="1247" y="1331"/>
                </a:lnTo>
                <a:cubicBezTo>
                  <a:pt x="1370" y="1096"/>
                  <a:pt x="1533" y="855"/>
                  <a:pt x="1744" y="597"/>
                </a:cubicBezTo>
                <a:close/>
                <a:moveTo>
                  <a:pt x="1389" y="3161"/>
                </a:moveTo>
                <a:cubicBezTo>
                  <a:pt x="1150" y="3161"/>
                  <a:pt x="956" y="3082"/>
                  <a:pt x="956" y="2893"/>
                </a:cubicBezTo>
                <a:cubicBezTo>
                  <a:pt x="956" y="2704"/>
                  <a:pt x="1026" y="2550"/>
                  <a:pt x="1265" y="2550"/>
                </a:cubicBezTo>
                <a:cubicBezTo>
                  <a:pt x="1504" y="2550"/>
                  <a:pt x="1822" y="2704"/>
                  <a:pt x="1822" y="2893"/>
                </a:cubicBezTo>
                <a:cubicBezTo>
                  <a:pt x="1822" y="3082"/>
                  <a:pt x="1628" y="3161"/>
                  <a:pt x="1389" y="3161"/>
                </a:cubicBezTo>
                <a:close/>
                <a:moveTo>
                  <a:pt x="3332" y="3121"/>
                </a:moveTo>
                <a:lnTo>
                  <a:pt x="2425" y="3121"/>
                </a:lnTo>
                <a:cubicBezTo>
                  <a:pt x="2288" y="3121"/>
                  <a:pt x="2177" y="3010"/>
                  <a:pt x="2177" y="2873"/>
                </a:cubicBezTo>
                <a:cubicBezTo>
                  <a:pt x="2177" y="2835"/>
                  <a:pt x="2208" y="2803"/>
                  <a:pt x="2246" y="2803"/>
                </a:cubicBezTo>
                <a:lnTo>
                  <a:pt x="3511" y="2803"/>
                </a:lnTo>
                <a:cubicBezTo>
                  <a:pt x="3549" y="2803"/>
                  <a:pt x="3581" y="2835"/>
                  <a:pt x="3581" y="2873"/>
                </a:cubicBezTo>
                <a:cubicBezTo>
                  <a:pt x="3581" y="3010"/>
                  <a:pt x="3469" y="3121"/>
                  <a:pt x="3332" y="3121"/>
                </a:cubicBezTo>
                <a:close/>
                <a:moveTo>
                  <a:pt x="4368" y="3161"/>
                </a:moveTo>
                <a:cubicBezTo>
                  <a:pt x="4129" y="3161"/>
                  <a:pt x="3936" y="3082"/>
                  <a:pt x="3936" y="2893"/>
                </a:cubicBezTo>
                <a:cubicBezTo>
                  <a:pt x="3936" y="2704"/>
                  <a:pt x="4253" y="2550"/>
                  <a:pt x="4492" y="2550"/>
                </a:cubicBezTo>
                <a:cubicBezTo>
                  <a:pt x="4731" y="2550"/>
                  <a:pt x="4801" y="2704"/>
                  <a:pt x="4801" y="2893"/>
                </a:cubicBezTo>
                <a:cubicBezTo>
                  <a:pt x="4801" y="3082"/>
                  <a:pt x="4608" y="3161"/>
                  <a:pt x="4368" y="3161"/>
                </a:cubicBezTo>
                <a:close/>
              </a:path>
            </a:pathLst>
          </a:custGeom>
          <a:solidFill>
            <a:srgbClr val="2363AF"/>
          </a:solidFill>
          <a:ln w="9525">
            <a:noFill/>
            <a:round/>
          </a:ln>
        </p:spPr>
        <p:txBody>
          <a:bodyPr wrap="square" lIns="91440" tIns="45720" rIns="91440" bIns="45720" anchor="ctr">
            <a:normAutofit fontScale="3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32" name="íSḷïdè"/>
          <p:cNvSpPr/>
          <p:nvPr/>
        </p:nvSpPr>
        <p:spPr bwMode="auto">
          <a:xfrm rot="10800000" flipH="1" flipV="1">
            <a:off x="749300" y="2887345"/>
            <a:ext cx="179705" cy="245745"/>
          </a:xfrm>
          <a:custGeom>
            <a:avLst/>
            <a:gdLst>
              <a:gd name="connsiteX0" fmla="*/ 259201 w 414248"/>
              <a:gd name="connsiteY0" fmla="*/ 436440 h 566337"/>
              <a:gd name="connsiteX1" fmla="*/ 259201 w 414248"/>
              <a:gd name="connsiteY1" fmla="*/ 540542 h 566337"/>
              <a:gd name="connsiteX2" fmla="*/ 233378 w 414248"/>
              <a:gd name="connsiteY2" fmla="*/ 566337 h 566337"/>
              <a:gd name="connsiteX3" fmla="*/ 187266 w 414248"/>
              <a:gd name="connsiteY3" fmla="*/ 566337 h 566337"/>
              <a:gd name="connsiteX4" fmla="*/ 160521 w 414248"/>
              <a:gd name="connsiteY4" fmla="*/ 540542 h 566337"/>
              <a:gd name="connsiteX5" fmla="*/ 160521 w 414248"/>
              <a:gd name="connsiteY5" fmla="*/ 442889 h 566337"/>
              <a:gd name="connsiteX6" fmla="*/ 58154 w 414248"/>
              <a:gd name="connsiteY6" fmla="*/ 294708 h 566337"/>
              <a:gd name="connsiteX7" fmla="*/ 59999 w 414248"/>
              <a:gd name="connsiteY7" fmla="*/ 294708 h 566337"/>
              <a:gd name="connsiteX8" fmla="*/ 378270 w 414248"/>
              <a:gd name="connsiteY8" fmla="*/ 314974 h 566337"/>
              <a:gd name="connsiteX9" fmla="*/ 414248 w 414248"/>
              <a:gd name="connsiteY9" fmla="*/ 353664 h 566337"/>
              <a:gd name="connsiteX10" fmla="*/ 378270 w 414248"/>
              <a:gd name="connsiteY10" fmla="*/ 391434 h 566337"/>
              <a:gd name="connsiteX11" fmla="*/ 59999 w 414248"/>
              <a:gd name="connsiteY11" fmla="*/ 411700 h 566337"/>
              <a:gd name="connsiteX12" fmla="*/ 58154 w 414248"/>
              <a:gd name="connsiteY12" fmla="*/ 412621 h 566337"/>
              <a:gd name="connsiteX13" fmla="*/ 32323 w 414248"/>
              <a:gd name="connsiteY13" fmla="*/ 399724 h 566337"/>
              <a:gd name="connsiteX14" fmla="*/ 4647 w 414248"/>
              <a:gd name="connsiteY14" fmla="*/ 364719 h 566337"/>
              <a:gd name="connsiteX15" fmla="*/ 4647 w 414248"/>
              <a:gd name="connsiteY15" fmla="*/ 341689 h 566337"/>
              <a:gd name="connsiteX16" fmla="*/ 32323 w 414248"/>
              <a:gd name="connsiteY16" fmla="*/ 306684 h 566337"/>
              <a:gd name="connsiteX17" fmla="*/ 58154 w 414248"/>
              <a:gd name="connsiteY17" fmla="*/ 294708 h 566337"/>
              <a:gd name="connsiteX18" fmla="*/ 160521 w 414248"/>
              <a:gd name="connsiteY18" fmla="*/ 219108 h 566337"/>
              <a:gd name="connsiteX19" fmla="*/ 259349 w 414248"/>
              <a:gd name="connsiteY19" fmla="*/ 225562 h 566337"/>
              <a:gd name="connsiteX20" fmla="*/ 259349 w 414248"/>
              <a:gd name="connsiteY20" fmla="*/ 270741 h 566337"/>
              <a:gd name="connsiteX21" fmla="*/ 160521 w 414248"/>
              <a:gd name="connsiteY21" fmla="*/ 264287 h 566337"/>
              <a:gd name="connsiteX22" fmla="*/ 354249 w 414248"/>
              <a:gd name="connsiteY22" fmla="*/ 77376 h 566337"/>
              <a:gd name="connsiteX23" fmla="*/ 356094 w 414248"/>
              <a:gd name="connsiteY23" fmla="*/ 77376 h 566337"/>
              <a:gd name="connsiteX24" fmla="*/ 381925 w 414248"/>
              <a:gd name="connsiteY24" fmla="*/ 89352 h 566337"/>
              <a:gd name="connsiteX25" fmla="*/ 410523 w 414248"/>
              <a:gd name="connsiteY25" fmla="*/ 124357 h 566337"/>
              <a:gd name="connsiteX26" fmla="*/ 410523 w 414248"/>
              <a:gd name="connsiteY26" fmla="*/ 147387 h 566337"/>
              <a:gd name="connsiteX27" fmla="*/ 381925 w 414248"/>
              <a:gd name="connsiteY27" fmla="*/ 182392 h 566337"/>
              <a:gd name="connsiteX28" fmla="*/ 356094 w 414248"/>
              <a:gd name="connsiteY28" fmla="*/ 195289 h 566337"/>
              <a:gd name="connsiteX29" fmla="*/ 354249 w 414248"/>
              <a:gd name="connsiteY29" fmla="*/ 194368 h 566337"/>
              <a:gd name="connsiteX30" fmla="*/ 35978 w 414248"/>
              <a:gd name="connsiteY30" fmla="*/ 174102 h 566337"/>
              <a:gd name="connsiteX31" fmla="*/ 0 w 414248"/>
              <a:gd name="connsiteY31" fmla="*/ 136332 h 566337"/>
              <a:gd name="connsiteX32" fmla="*/ 35978 w 414248"/>
              <a:gd name="connsiteY32" fmla="*/ 97642 h 566337"/>
              <a:gd name="connsiteX33" fmla="*/ 210322 w 414248"/>
              <a:gd name="connsiteY33" fmla="*/ 0 h 566337"/>
              <a:gd name="connsiteX34" fmla="*/ 259201 w 414248"/>
              <a:gd name="connsiteY34" fmla="*/ 46992 h 566337"/>
              <a:gd name="connsiteX35" fmla="*/ 160521 w 414248"/>
              <a:gd name="connsiteY35" fmla="*/ 52521 h 566337"/>
              <a:gd name="connsiteX36" fmla="*/ 160521 w 414248"/>
              <a:gd name="connsiteY36" fmla="*/ 48835 h 566337"/>
              <a:gd name="connsiteX37" fmla="*/ 210322 w 414248"/>
              <a:gd name="connsiteY37" fmla="*/ 0 h 5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4248" h="566337">
                <a:moveTo>
                  <a:pt x="259201" y="436440"/>
                </a:moveTo>
                <a:lnTo>
                  <a:pt x="259201" y="540542"/>
                </a:lnTo>
                <a:cubicBezTo>
                  <a:pt x="259201" y="554361"/>
                  <a:pt x="248134" y="566337"/>
                  <a:pt x="233378" y="566337"/>
                </a:cubicBezTo>
                <a:lnTo>
                  <a:pt x="187266" y="566337"/>
                </a:lnTo>
                <a:cubicBezTo>
                  <a:pt x="172510" y="566337"/>
                  <a:pt x="160521" y="554361"/>
                  <a:pt x="160521" y="540542"/>
                </a:cubicBezTo>
                <a:lnTo>
                  <a:pt x="160521" y="442889"/>
                </a:lnTo>
                <a:close/>
                <a:moveTo>
                  <a:pt x="58154" y="294708"/>
                </a:moveTo>
                <a:cubicBezTo>
                  <a:pt x="59076" y="294708"/>
                  <a:pt x="59076" y="294708"/>
                  <a:pt x="59999" y="294708"/>
                </a:cubicBezTo>
                <a:lnTo>
                  <a:pt x="378270" y="314974"/>
                </a:lnTo>
                <a:cubicBezTo>
                  <a:pt x="398565" y="316817"/>
                  <a:pt x="414248" y="333398"/>
                  <a:pt x="414248" y="353664"/>
                </a:cubicBezTo>
                <a:cubicBezTo>
                  <a:pt x="414248" y="373931"/>
                  <a:pt x="398565" y="390512"/>
                  <a:pt x="378270" y="391434"/>
                </a:cubicBezTo>
                <a:lnTo>
                  <a:pt x="59999" y="411700"/>
                </a:lnTo>
                <a:cubicBezTo>
                  <a:pt x="59076" y="412621"/>
                  <a:pt x="59076" y="412621"/>
                  <a:pt x="58154" y="412621"/>
                </a:cubicBezTo>
                <a:cubicBezTo>
                  <a:pt x="48006" y="412621"/>
                  <a:pt x="38781" y="408015"/>
                  <a:pt x="32323" y="399724"/>
                </a:cubicBezTo>
                <a:lnTo>
                  <a:pt x="4647" y="364719"/>
                </a:lnTo>
                <a:cubicBezTo>
                  <a:pt x="-888" y="358270"/>
                  <a:pt x="-888" y="349059"/>
                  <a:pt x="4647" y="341689"/>
                </a:cubicBezTo>
                <a:lnTo>
                  <a:pt x="32323" y="306684"/>
                </a:lnTo>
                <a:cubicBezTo>
                  <a:pt x="38781" y="299314"/>
                  <a:pt x="48006" y="294708"/>
                  <a:pt x="58154" y="294708"/>
                </a:cubicBezTo>
                <a:close/>
                <a:moveTo>
                  <a:pt x="160521" y="219108"/>
                </a:moveTo>
                <a:lnTo>
                  <a:pt x="259349" y="225562"/>
                </a:lnTo>
                <a:lnTo>
                  <a:pt x="259349" y="270741"/>
                </a:lnTo>
                <a:lnTo>
                  <a:pt x="160521" y="264287"/>
                </a:lnTo>
                <a:close/>
                <a:moveTo>
                  <a:pt x="354249" y="77376"/>
                </a:moveTo>
                <a:cubicBezTo>
                  <a:pt x="355172" y="77376"/>
                  <a:pt x="356094" y="77376"/>
                  <a:pt x="356094" y="77376"/>
                </a:cubicBezTo>
                <a:cubicBezTo>
                  <a:pt x="366242" y="77376"/>
                  <a:pt x="375467" y="81982"/>
                  <a:pt x="381925" y="89352"/>
                </a:cubicBezTo>
                <a:lnTo>
                  <a:pt x="410523" y="124357"/>
                </a:lnTo>
                <a:cubicBezTo>
                  <a:pt x="415136" y="131727"/>
                  <a:pt x="415136" y="140938"/>
                  <a:pt x="410523" y="147387"/>
                </a:cubicBezTo>
                <a:lnTo>
                  <a:pt x="381925" y="182392"/>
                </a:lnTo>
                <a:cubicBezTo>
                  <a:pt x="375467" y="190683"/>
                  <a:pt x="366242" y="195289"/>
                  <a:pt x="356094" y="195289"/>
                </a:cubicBezTo>
                <a:cubicBezTo>
                  <a:pt x="356094" y="195289"/>
                  <a:pt x="355172" y="195289"/>
                  <a:pt x="354249" y="194368"/>
                </a:cubicBezTo>
                <a:lnTo>
                  <a:pt x="35978" y="174102"/>
                </a:lnTo>
                <a:cubicBezTo>
                  <a:pt x="15683" y="173180"/>
                  <a:pt x="0" y="156599"/>
                  <a:pt x="0" y="136332"/>
                </a:cubicBezTo>
                <a:cubicBezTo>
                  <a:pt x="0" y="116066"/>
                  <a:pt x="15683" y="99485"/>
                  <a:pt x="35978" y="97642"/>
                </a:cubicBezTo>
                <a:close/>
                <a:moveTo>
                  <a:pt x="210322" y="0"/>
                </a:moveTo>
                <a:cubicBezTo>
                  <a:pt x="236145" y="0"/>
                  <a:pt x="258279" y="20271"/>
                  <a:pt x="259201" y="46992"/>
                </a:cubicBezTo>
                <a:lnTo>
                  <a:pt x="160521" y="52521"/>
                </a:lnTo>
                <a:lnTo>
                  <a:pt x="160521" y="48835"/>
                </a:lnTo>
                <a:cubicBezTo>
                  <a:pt x="160521" y="22114"/>
                  <a:pt x="182655" y="0"/>
                  <a:pt x="210322" y="0"/>
                </a:cubicBezTo>
                <a:close/>
              </a:path>
            </a:pathLst>
          </a:custGeom>
          <a:solidFill>
            <a:srgbClr val="2363AF"/>
          </a:solidFill>
          <a:ln w="9525">
            <a:noFill/>
            <a:round/>
          </a:ln>
        </p:spPr>
        <p:txBody>
          <a:bodyPr wrap="square" lIns="91440" tIns="45720" rIns="91440" bIns="45720" anchor="ctr">
            <a:normAutofit fontScale="6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36" name="ïsľiďe"/>
          <p:cNvSpPr/>
          <p:nvPr/>
        </p:nvSpPr>
        <p:spPr bwMode="auto">
          <a:xfrm rot="10800000" flipH="1" flipV="1">
            <a:off x="1239520" y="4277360"/>
            <a:ext cx="245745" cy="238125"/>
          </a:xfrm>
          <a:custGeom>
            <a:avLst/>
            <a:gdLst>
              <a:gd name="connsiteX0" fmla="*/ 285709 w 609191"/>
              <a:gd name="connsiteY0" fmla="*/ 445206 h 589504"/>
              <a:gd name="connsiteX1" fmla="*/ 285709 w 609191"/>
              <a:gd name="connsiteY1" fmla="*/ 551878 h 589504"/>
              <a:gd name="connsiteX2" fmla="*/ 323389 w 609191"/>
              <a:gd name="connsiteY2" fmla="*/ 551878 h 589504"/>
              <a:gd name="connsiteX3" fmla="*/ 323389 w 609191"/>
              <a:gd name="connsiteY3" fmla="*/ 445206 h 589504"/>
              <a:gd name="connsiteX4" fmla="*/ 585622 w 609191"/>
              <a:gd name="connsiteY4" fmla="*/ 230467 h 589504"/>
              <a:gd name="connsiteX5" fmla="*/ 585622 w 609191"/>
              <a:gd name="connsiteY5" fmla="*/ 330811 h 589504"/>
              <a:gd name="connsiteX6" fmla="*/ 443879 w 609191"/>
              <a:gd name="connsiteY6" fmla="*/ 318115 h 589504"/>
              <a:gd name="connsiteX7" fmla="*/ 439264 w 609191"/>
              <a:gd name="connsiteY7" fmla="*/ 276454 h 589504"/>
              <a:gd name="connsiteX8" fmla="*/ 437945 w 609191"/>
              <a:gd name="connsiteY8" fmla="*/ 265357 h 589504"/>
              <a:gd name="connsiteX9" fmla="*/ 430882 w 609191"/>
              <a:gd name="connsiteY9" fmla="*/ 256705 h 589504"/>
              <a:gd name="connsiteX10" fmla="*/ 421275 w 609191"/>
              <a:gd name="connsiteY10" fmla="*/ 245138 h 589504"/>
              <a:gd name="connsiteX11" fmla="*/ 23569 w 609191"/>
              <a:gd name="connsiteY11" fmla="*/ 230467 h 589504"/>
              <a:gd name="connsiteX12" fmla="*/ 187845 w 609191"/>
              <a:gd name="connsiteY12" fmla="*/ 245138 h 589504"/>
              <a:gd name="connsiteX13" fmla="*/ 178332 w 609191"/>
              <a:gd name="connsiteY13" fmla="*/ 256705 h 589504"/>
              <a:gd name="connsiteX14" fmla="*/ 171173 w 609191"/>
              <a:gd name="connsiteY14" fmla="*/ 265357 h 589504"/>
              <a:gd name="connsiteX15" fmla="*/ 169948 w 609191"/>
              <a:gd name="connsiteY15" fmla="*/ 276454 h 589504"/>
              <a:gd name="connsiteX16" fmla="*/ 165333 w 609191"/>
              <a:gd name="connsiteY16" fmla="*/ 318115 h 589504"/>
              <a:gd name="connsiteX17" fmla="*/ 23569 w 609191"/>
              <a:gd name="connsiteY17" fmla="*/ 330811 h 589504"/>
              <a:gd name="connsiteX18" fmla="*/ 304549 w 609191"/>
              <a:gd name="connsiteY18" fmla="*/ 163006 h 589504"/>
              <a:gd name="connsiteX19" fmla="*/ 401763 w 609191"/>
              <a:gd name="connsiteY19" fmla="*/ 280590 h 589504"/>
              <a:gd name="connsiteX20" fmla="*/ 432095 w 609191"/>
              <a:gd name="connsiteY20" fmla="*/ 551878 h 589504"/>
              <a:gd name="connsiteX21" fmla="*/ 609191 w 609191"/>
              <a:gd name="connsiteY21" fmla="*/ 551878 h 589504"/>
              <a:gd name="connsiteX22" fmla="*/ 609191 w 609191"/>
              <a:gd name="connsiteY22" fmla="*/ 589504 h 589504"/>
              <a:gd name="connsiteX23" fmla="*/ 0 w 609191"/>
              <a:gd name="connsiteY23" fmla="*/ 589504 h 589504"/>
              <a:gd name="connsiteX24" fmla="*/ 0 w 609191"/>
              <a:gd name="connsiteY24" fmla="*/ 551878 h 589504"/>
              <a:gd name="connsiteX25" fmla="*/ 177096 w 609191"/>
              <a:gd name="connsiteY25" fmla="*/ 551878 h 589504"/>
              <a:gd name="connsiteX26" fmla="*/ 207429 w 609191"/>
              <a:gd name="connsiteY26" fmla="*/ 280590 h 589504"/>
              <a:gd name="connsiteX27" fmla="*/ 254318 w 609191"/>
              <a:gd name="connsiteY27" fmla="*/ 0 h 589504"/>
              <a:gd name="connsiteX28" fmla="*/ 354874 w 609191"/>
              <a:gd name="connsiteY28" fmla="*/ 0 h 589504"/>
              <a:gd name="connsiteX29" fmla="*/ 341492 w 609191"/>
              <a:gd name="connsiteY29" fmla="*/ 148611 h 589504"/>
              <a:gd name="connsiteX30" fmla="*/ 304549 w 609191"/>
              <a:gd name="connsiteY30" fmla="*/ 103933 h 589504"/>
              <a:gd name="connsiteX31" fmla="*/ 267606 w 609191"/>
              <a:gd name="connsiteY31" fmla="*/ 148611 h 589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9191" h="589504">
                <a:moveTo>
                  <a:pt x="285709" y="445206"/>
                </a:moveTo>
                <a:lnTo>
                  <a:pt x="285709" y="551878"/>
                </a:lnTo>
                <a:lnTo>
                  <a:pt x="323389" y="551878"/>
                </a:lnTo>
                <a:lnTo>
                  <a:pt x="323389" y="445206"/>
                </a:lnTo>
                <a:close/>
                <a:moveTo>
                  <a:pt x="585622" y="230467"/>
                </a:moveTo>
                <a:lnTo>
                  <a:pt x="585622" y="330811"/>
                </a:lnTo>
                <a:lnTo>
                  <a:pt x="443879" y="318115"/>
                </a:lnTo>
                <a:lnTo>
                  <a:pt x="439264" y="276454"/>
                </a:lnTo>
                <a:lnTo>
                  <a:pt x="437945" y="265357"/>
                </a:lnTo>
                <a:lnTo>
                  <a:pt x="430882" y="256705"/>
                </a:lnTo>
                <a:lnTo>
                  <a:pt x="421275" y="245138"/>
                </a:lnTo>
                <a:close/>
                <a:moveTo>
                  <a:pt x="23569" y="230467"/>
                </a:moveTo>
                <a:lnTo>
                  <a:pt x="187845" y="245138"/>
                </a:lnTo>
                <a:lnTo>
                  <a:pt x="178332" y="256705"/>
                </a:lnTo>
                <a:lnTo>
                  <a:pt x="171173" y="265357"/>
                </a:lnTo>
                <a:lnTo>
                  <a:pt x="169948" y="276454"/>
                </a:lnTo>
                <a:lnTo>
                  <a:pt x="165333" y="318115"/>
                </a:lnTo>
                <a:lnTo>
                  <a:pt x="23569" y="330811"/>
                </a:lnTo>
                <a:close/>
                <a:moveTo>
                  <a:pt x="304549" y="163006"/>
                </a:moveTo>
                <a:lnTo>
                  <a:pt x="401763" y="280590"/>
                </a:lnTo>
                <a:lnTo>
                  <a:pt x="432095" y="551878"/>
                </a:lnTo>
                <a:lnTo>
                  <a:pt x="609191" y="551878"/>
                </a:lnTo>
                <a:lnTo>
                  <a:pt x="609191" y="589504"/>
                </a:lnTo>
                <a:lnTo>
                  <a:pt x="0" y="589504"/>
                </a:lnTo>
                <a:lnTo>
                  <a:pt x="0" y="551878"/>
                </a:lnTo>
                <a:lnTo>
                  <a:pt x="177096" y="551878"/>
                </a:lnTo>
                <a:lnTo>
                  <a:pt x="207429" y="280590"/>
                </a:lnTo>
                <a:close/>
                <a:moveTo>
                  <a:pt x="254318" y="0"/>
                </a:moveTo>
                <a:lnTo>
                  <a:pt x="354874" y="0"/>
                </a:lnTo>
                <a:lnTo>
                  <a:pt x="341492" y="148611"/>
                </a:lnTo>
                <a:lnTo>
                  <a:pt x="304549" y="103933"/>
                </a:lnTo>
                <a:lnTo>
                  <a:pt x="267606" y="148611"/>
                </a:lnTo>
                <a:close/>
              </a:path>
            </a:pathLst>
          </a:custGeom>
          <a:solidFill>
            <a:srgbClr val="2363AF"/>
          </a:solidFill>
          <a:ln w="9525">
            <a:noFill/>
            <a:round/>
          </a:ln>
        </p:spPr>
        <p:txBody>
          <a:bodyPr wrap="square" lIns="91440" tIns="45720" rIns="91440" bIns="45720" anchor="ctr">
            <a:normAutofit fontScale="6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cxnSp>
        <p:nvCxnSpPr>
          <p:cNvPr id="37" name="直接连接符 36"/>
          <p:cNvCxnSpPr>
            <a:endCxn id="17" idx="3"/>
          </p:cNvCxnSpPr>
          <p:nvPr/>
        </p:nvCxnSpPr>
        <p:spPr>
          <a:xfrm flipH="1">
            <a:off x="5376545" y="2229485"/>
            <a:ext cx="300482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8" name="直接连接符 37"/>
          <p:cNvCxnSpPr>
            <a:endCxn id="19" idx="3"/>
          </p:cNvCxnSpPr>
          <p:nvPr/>
        </p:nvCxnSpPr>
        <p:spPr>
          <a:xfrm flipH="1">
            <a:off x="5376545" y="4000500"/>
            <a:ext cx="3003550"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2" name="iŝlîďê"/>
          <p:cNvSpPr/>
          <p:nvPr/>
        </p:nvSpPr>
        <p:spPr bwMode="auto">
          <a:xfrm rot="10800000" flipH="1" flipV="1">
            <a:off x="8133715" y="2887980"/>
            <a:ext cx="245745" cy="245110"/>
          </a:xfrm>
          <a:custGeom>
            <a:avLst/>
            <a:gdLst>
              <a:gd name="T0" fmla="*/ 7951 w 10681"/>
              <a:gd name="T1" fmla="*/ 0 h 10667"/>
              <a:gd name="T2" fmla="*/ 7951 w 10681"/>
              <a:gd name="T3" fmla="*/ 2263 h 10667"/>
              <a:gd name="T4" fmla="*/ 177 w 10681"/>
              <a:gd name="T5" fmla="*/ 7443 h 10667"/>
              <a:gd name="T6" fmla="*/ 653 w 10681"/>
              <a:gd name="T7" fmla="*/ 7446 h 10667"/>
              <a:gd name="T8" fmla="*/ 2154 w 10681"/>
              <a:gd name="T9" fmla="*/ 7443 h 10667"/>
              <a:gd name="T10" fmla="*/ 2763 w 10681"/>
              <a:gd name="T11" fmla="*/ 7252 h 10667"/>
              <a:gd name="T12" fmla="*/ 1271 w 10681"/>
              <a:gd name="T13" fmla="*/ 5781 h 10667"/>
              <a:gd name="T14" fmla="*/ 177 w 10681"/>
              <a:gd name="T15" fmla="*/ 7443 h 10667"/>
              <a:gd name="T16" fmla="*/ 14 w 10681"/>
              <a:gd name="T17" fmla="*/ 10667 h 10667"/>
              <a:gd name="T18" fmla="*/ 653 w 10681"/>
              <a:gd name="T19" fmla="*/ 9440 h 10667"/>
              <a:gd name="T20" fmla="*/ 2154 w 10681"/>
              <a:gd name="T21" fmla="*/ 8086 h 10667"/>
              <a:gd name="T22" fmla="*/ 3194 w 10681"/>
              <a:gd name="T23" fmla="*/ 9440 h 10667"/>
              <a:gd name="T24" fmla="*/ 4695 w 10681"/>
              <a:gd name="T25" fmla="*/ 5333 h 10667"/>
              <a:gd name="T26" fmla="*/ 6610 w 10681"/>
              <a:gd name="T27" fmla="*/ 9440 h 10667"/>
              <a:gd name="T28" fmla="*/ 6890 w 10681"/>
              <a:gd name="T29" fmla="*/ 5542 h 10667"/>
              <a:gd name="T30" fmla="*/ 6478 w 10681"/>
              <a:gd name="T31" fmla="*/ 5558 h 10667"/>
              <a:gd name="T32" fmla="*/ 6057 w 10681"/>
              <a:gd name="T33" fmla="*/ 5937 h 10667"/>
              <a:gd name="T34" fmla="*/ 6005 w 10681"/>
              <a:gd name="T35" fmla="*/ 3772 h 10667"/>
              <a:gd name="T36" fmla="*/ 6535 w 10681"/>
              <a:gd name="T37" fmla="*/ 2940 h 10667"/>
              <a:gd name="T38" fmla="*/ 7234 w 10681"/>
              <a:gd name="T39" fmla="*/ 2482 h 10667"/>
              <a:gd name="T40" fmla="*/ 7478 w 10681"/>
              <a:gd name="T41" fmla="*/ 5446 h 10667"/>
              <a:gd name="T42" fmla="*/ 8384 w 10681"/>
              <a:gd name="T43" fmla="*/ 5446 h 10667"/>
              <a:gd name="T44" fmla="*/ 8658 w 10681"/>
              <a:gd name="T45" fmla="*/ 2489 h 10667"/>
              <a:gd name="T46" fmla="*/ 9200 w 10681"/>
              <a:gd name="T47" fmla="*/ 2797 h 10667"/>
              <a:gd name="T48" fmla="*/ 9794 w 10681"/>
              <a:gd name="T49" fmla="*/ 5938 h 10667"/>
              <a:gd name="T50" fmla="*/ 8922 w 10681"/>
              <a:gd name="T51" fmla="*/ 3653 h 10667"/>
              <a:gd name="T52" fmla="*/ 9074 w 10681"/>
              <a:gd name="T53" fmla="*/ 5866 h 10667"/>
              <a:gd name="T54" fmla="*/ 10681 w 10681"/>
              <a:gd name="T55" fmla="*/ 9440 h 10667"/>
              <a:gd name="T56" fmla="*/ 7651 w 10681"/>
              <a:gd name="T57" fmla="*/ 9440 h 10667"/>
              <a:gd name="T58" fmla="*/ 8081 w 10681"/>
              <a:gd name="T59" fmla="*/ 6607 h 10667"/>
              <a:gd name="T60" fmla="*/ 7852 w 10681"/>
              <a:gd name="T61" fmla="*/ 6616 h 10667"/>
              <a:gd name="T62" fmla="*/ 2717 w 10681"/>
              <a:gd name="T63" fmla="*/ 4689 h 10667"/>
              <a:gd name="T64" fmla="*/ 3194 w 10681"/>
              <a:gd name="T65" fmla="*/ 4692 h 10667"/>
              <a:gd name="T66" fmla="*/ 4695 w 10681"/>
              <a:gd name="T67" fmla="*/ 4689 h 10667"/>
              <a:gd name="T68" fmla="*/ 5304 w 10681"/>
              <a:gd name="T69" fmla="*/ 4499 h 10667"/>
              <a:gd name="T70" fmla="*/ 3811 w 10681"/>
              <a:gd name="T71" fmla="*/ 3027 h 10667"/>
              <a:gd name="T72" fmla="*/ 2717 w 10681"/>
              <a:gd name="T73" fmla="*/ 4689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81" h="10667">
                <a:moveTo>
                  <a:pt x="6815" y="1132"/>
                </a:moveTo>
                <a:cubicBezTo>
                  <a:pt x="6815" y="507"/>
                  <a:pt x="7324" y="0"/>
                  <a:pt x="7951" y="0"/>
                </a:cubicBezTo>
                <a:cubicBezTo>
                  <a:pt x="8578" y="0"/>
                  <a:pt x="9087" y="507"/>
                  <a:pt x="9087" y="1132"/>
                </a:cubicBezTo>
                <a:cubicBezTo>
                  <a:pt x="9087" y="1757"/>
                  <a:pt x="8578" y="2263"/>
                  <a:pt x="7951" y="2263"/>
                </a:cubicBezTo>
                <a:cubicBezTo>
                  <a:pt x="7324" y="2263"/>
                  <a:pt x="6815" y="1757"/>
                  <a:pt x="6815" y="1132"/>
                </a:cubicBezTo>
                <a:close/>
                <a:moveTo>
                  <a:pt x="177" y="7443"/>
                </a:moveTo>
                <a:lnTo>
                  <a:pt x="653" y="7443"/>
                </a:lnTo>
                <a:lnTo>
                  <a:pt x="653" y="7446"/>
                </a:lnTo>
                <a:lnTo>
                  <a:pt x="2154" y="7446"/>
                </a:lnTo>
                <a:lnTo>
                  <a:pt x="2154" y="7443"/>
                </a:lnTo>
                <a:lnTo>
                  <a:pt x="2671" y="7443"/>
                </a:lnTo>
                <a:cubicBezTo>
                  <a:pt x="2806" y="7443"/>
                  <a:pt x="2847" y="7358"/>
                  <a:pt x="2763" y="7252"/>
                </a:cubicBezTo>
                <a:lnTo>
                  <a:pt x="1578" y="5781"/>
                </a:lnTo>
                <a:cubicBezTo>
                  <a:pt x="1493" y="5676"/>
                  <a:pt x="1355" y="5676"/>
                  <a:pt x="1271" y="5781"/>
                </a:cubicBezTo>
                <a:lnTo>
                  <a:pt x="85" y="7252"/>
                </a:lnTo>
                <a:cubicBezTo>
                  <a:pt x="0" y="7357"/>
                  <a:pt x="42" y="7443"/>
                  <a:pt x="177" y="7443"/>
                </a:cubicBezTo>
                <a:close/>
                <a:moveTo>
                  <a:pt x="10681" y="10667"/>
                </a:moveTo>
                <a:lnTo>
                  <a:pt x="14" y="10667"/>
                </a:lnTo>
                <a:lnTo>
                  <a:pt x="14" y="9440"/>
                </a:lnTo>
                <a:lnTo>
                  <a:pt x="653" y="9440"/>
                </a:lnTo>
                <a:lnTo>
                  <a:pt x="653" y="8086"/>
                </a:lnTo>
                <a:lnTo>
                  <a:pt x="2154" y="8086"/>
                </a:lnTo>
                <a:lnTo>
                  <a:pt x="2154" y="9440"/>
                </a:lnTo>
                <a:lnTo>
                  <a:pt x="3194" y="9440"/>
                </a:lnTo>
                <a:lnTo>
                  <a:pt x="3194" y="5333"/>
                </a:lnTo>
                <a:lnTo>
                  <a:pt x="4695" y="5333"/>
                </a:lnTo>
                <a:lnTo>
                  <a:pt x="4695" y="9440"/>
                </a:lnTo>
                <a:lnTo>
                  <a:pt x="6610" y="9440"/>
                </a:lnTo>
                <a:lnTo>
                  <a:pt x="6884" y="5583"/>
                </a:lnTo>
                <a:cubicBezTo>
                  <a:pt x="6885" y="5569"/>
                  <a:pt x="6888" y="5556"/>
                  <a:pt x="6890" y="5542"/>
                </a:cubicBezTo>
                <a:cubicBezTo>
                  <a:pt x="6923" y="4792"/>
                  <a:pt x="6959" y="4058"/>
                  <a:pt x="6980" y="3653"/>
                </a:cubicBezTo>
                <a:cubicBezTo>
                  <a:pt x="6695" y="4039"/>
                  <a:pt x="6522" y="4688"/>
                  <a:pt x="6478" y="5558"/>
                </a:cubicBezTo>
                <a:cubicBezTo>
                  <a:pt x="6467" y="5772"/>
                  <a:pt x="6290" y="5938"/>
                  <a:pt x="6078" y="5938"/>
                </a:cubicBezTo>
                <a:cubicBezTo>
                  <a:pt x="6071" y="5938"/>
                  <a:pt x="6064" y="5938"/>
                  <a:pt x="6057" y="5937"/>
                </a:cubicBezTo>
                <a:cubicBezTo>
                  <a:pt x="5836" y="5926"/>
                  <a:pt x="5666" y="5738"/>
                  <a:pt x="5677" y="5518"/>
                </a:cubicBezTo>
                <a:cubicBezTo>
                  <a:pt x="5707" y="4928"/>
                  <a:pt x="5785" y="4324"/>
                  <a:pt x="6005" y="3772"/>
                </a:cubicBezTo>
                <a:cubicBezTo>
                  <a:pt x="6077" y="3590"/>
                  <a:pt x="6167" y="3414"/>
                  <a:pt x="6277" y="3251"/>
                </a:cubicBezTo>
                <a:cubicBezTo>
                  <a:pt x="6353" y="3139"/>
                  <a:pt x="6438" y="3036"/>
                  <a:pt x="6535" y="2940"/>
                </a:cubicBezTo>
                <a:cubicBezTo>
                  <a:pt x="6672" y="2804"/>
                  <a:pt x="6829" y="2680"/>
                  <a:pt x="7000" y="2585"/>
                </a:cubicBezTo>
                <a:cubicBezTo>
                  <a:pt x="7074" y="2543"/>
                  <a:pt x="7153" y="2510"/>
                  <a:pt x="7234" y="2482"/>
                </a:cubicBezTo>
                <a:cubicBezTo>
                  <a:pt x="7430" y="2414"/>
                  <a:pt x="7638" y="2382"/>
                  <a:pt x="7845" y="2375"/>
                </a:cubicBezTo>
                <a:lnTo>
                  <a:pt x="7478" y="5446"/>
                </a:lnTo>
                <a:lnTo>
                  <a:pt x="7961" y="5941"/>
                </a:lnTo>
                <a:lnTo>
                  <a:pt x="8384" y="5446"/>
                </a:lnTo>
                <a:lnTo>
                  <a:pt x="8092" y="2379"/>
                </a:lnTo>
                <a:cubicBezTo>
                  <a:pt x="8283" y="2392"/>
                  <a:pt x="8475" y="2427"/>
                  <a:pt x="8658" y="2489"/>
                </a:cubicBezTo>
                <a:cubicBezTo>
                  <a:pt x="8737" y="2516"/>
                  <a:pt x="8816" y="2549"/>
                  <a:pt x="8890" y="2589"/>
                </a:cubicBezTo>
                <a:cubicBezTo>
                  <a:pt x="8998" y="2648"/>
                  <a:pt x="9103" y="2722"/>
                  <a:pt x="9200" y="2797"/>
                </a:cubicBezTo>
                <a:cubicBezTo>
                  <a:pt x="9833" y="3285"/>
                  <a:pt x="10167" y="4204"/>
                  <a:pt x="10195" y="5530"/>
                </a:cubicBezTo>
                <a:cubicBezTo>
                  <a:pt x="10199" y="5750"/>
                  <a:pt x="10024" y="5933"/>
                  <a:pt x="9794" y="5938"/>
                </a:cubicBezTo>
                <a:cubicBezTo>
                  <a:pt x="9577" y="5938"/>
                  <a:pt x="9398" y="5764"/>
                  <a:pt x="9393" y="5546"/>
                </a:cubicBezTo>
                <a:cubicBezTo>
                  <a:pt x="9376" y="4682"/>
                  <a:pt x="9212" y="4040"/>
                  <a:pt x="8922" y="3653"/>
                </a:cubicBezTo>
                <a:cubicBezTo>
                  <a:pt x="8965" y="4178"/>
                  <a:pt x="9040" y="5145"/>
                  <a:pt x="9063" y="5798"/>
                </a:cubicBezTo>
                <a:cubicBezTo>
                  <a:pt x="9067" y="5821"/>
                  <a:pt x="9073" y="5843"/>
                  <a:pt x="9074" y="5866"/>
                </a:cubicBezTo>
                <a:lnTo>
                  <a:pt x="9307" y="9440"/>
                </a:lnTo>
                <a:lnTo>
                  <a:pt x="10681" y="9440"/>
                </a:lnTo>
                <a:lnTo>
                  <a:pt x="10681" y="10667"/>
                </a:lnTo>
                <a:close/>
                <a:moveTo>
                  <a:pt x="7651" y="9440"/>
                </a:moveTo>
                <a:lnTo>
                  <a:pt x="8265" y="9440"/>
                </a:lnTo>
                <a:lnTo>
                  <a:pt x="8081" y="6607"/>
                </a:lnTo>
                <a:cubicBezTo>
                  <a:pt x="8042" y="6602"/>
                  <a:pt x="8004" y="6595"/>
                  <a:pt x="7965" y="6595"/>
                </a:cubicBezTo>
                <a:cubicBezTo>
                  <a:pt x="7931" y="6595"/>
                  <a:pt x="7892" y="6605"/>
                  <a:pt x="7852" y="6616"/>
                </a:cubicBezTo>
                <a:lnTo>
                  <a:pt x="7651" y="9440"/>
                </a:lnTo>
                <a:close/>
                <a:moveTo>
                  <a:pt x="2717" y="4689"/>
                </a:moveTo>
                <a:lnTo>
                  <a:pt x="3194" y="4689"/>
                </a:lnTo>
                <a:lnTo>
                  <a:pt x="3194" y="4692"/>
                </a:lnTo>
                <a:lnTo>
                  <a:pt x="4695" y="4692"/>
                </a:lnTo>
                <a:lnTo>
                  <a:pt x="4695" y="4689"/>
                </a:lnTo>
                <a:lnTo>
                  <a:pt x="5212" y="4689"/>
                </a:lnTo>
                <a:cubicBezTo>
                  <a:pt x="5347" y="4689"/>
                  <a:pt x="5388" y="4604"/>
                  <a:pt x="5304" y="4499"/>
                </a:cubicBezTo>
                <a:lnTo>
                  <a:pt x="4118" y="3027"/>
                </a:lnTo>
                <a:cubicBezTo>
                  <a:pt x="4034" y="2922"/>
                  <a:pt x="3896" y="2922"/>
                  <a:pt x="3811" y="3027"/>
                </a:cubicBezTo>
                <a:lnTo>
                  <a:pt x="2626" y="4499"/>
                </a:lnTo>
                <a:cubicBezTo>
                  <a:pt x="2541" y="4604"/>
                  <a:pt x="2583" y="4689"/>
                  <a:pt x="2717" y="4689"/>
                </a:cubicBezTo>
                <a:close/>
              </a:path>
            </a:pathLst>
          </a:custGeom>
          <a:solidFill>
            <a:schemeClr val="bg1">
              <a:lumMod val="65000"/>
            </a:schemeClr>
          </a:solidFill>
          <a:ln w="9525">
            <a:noFill/>
            <a:round/>
          </a:ln>
        </p:spPr>
        <p:txBody>
          <a:bodyPr wrap="square" lIns="91440" tIns="45720" rIns="91440" bIns="45720" anchor="ctr">
            <a:normAutofit fontScale="6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46" name="íṡ1ïḑé"/>
          <p:cNvSpPr/>
          <p:nvPr/>
        </p:nvSpPr>
        <p:spPr bwMode="auto">
          <a:xfrm rot="10800000" flipH="1" flipV="1">
            <a:off x="8133715" y="1540510"/>
            <a:ext cx="245745" cy="194310"/>
          </a:xfrm>
          <a:custGeom>
            <a:avLst/>
            <a:gdLst>
              <a:gd name="connsiteX0" fmla="*/ 432536 w 609195"/>
              <a:gd name="connsiteY0" fmla="*/ 321696 h 480988"/>
              <a:gd name="connsiteX1" fmla="*/ 393974 w 609195"/>
              <a:gd name="connsiteY1" fmla="*/ 360190 h 480988"/>
              <a:gd name="connsiteX2" fmla="*/ 432536 w 609195"/>
              <a:gd name="connsiteY2" fmla="*/ 398685 h 480988"/>
              <a:gd name="connsiteX3" fmla="*/ 471098 w 609195"/>
              <a:gd name="connsiteY3" fmla="*/ 360190 h 480988"/>
              <a:gd name="connsiteX4" fmla="*/ 432536 w 609195"/>
              <a:gd name="connsiteY4" fmla="*/ 321696 h 480988"/>
              <a:gd name="connsiteX5" fmla="*/ 176638 w 609195"/>
              <a:gd name="connsiteY5" fmla="*/ 321696 h 480988"/>
              <a:gd name="connsiteX6" fmla="*/ 138076 w 609195"/>
              <a:gd name="connsiteY6" fmla="*/ 360190 h 480988"/>
              <a:gd name="connsiteX7" fmla="*/ 176638 w 609195"/>
              <a:gd name="connsiteY7" fmla="*/ 398685 h 480988"/>
              <a:gd name="connsiteX8" fmla="*/ 215200 w 609195"/>
              <a:gd name="connsiteY8" fmla="*/ 360190 h 480988"/>
              <a:gd name="connsiteX9" fmla="*/ 176638 w 609195"/>
              <a:gd name="connsiteY9" fmla="*/ 321696 h 480988"/>
              <a:gd name="connsiteX10" fmla="*/ 260055 w 609195"/>
              <a:gd name="connsiteY10" fmla="*/ 204442 h 480988"/>
              <a:gd name="connsiteX11" fmla="*/ 218911 w 609195"/>
              <a:gd name="connsiteY11" fmla="*/ 233594 h 480988"/>
              <a:gd name="connsiteX12" fmla="*/ 206649 w 609195"/>
              <a:gd name="connsiteY12" fmla="*/ 267901 h 480988"/>
              <a:gd name="connsiteX13" fmla="*/ 227140 w 609195"/>
              <a:gd name="connsiteY13" fmla="*/ 296892 h 480988"/>
              <a:gd name="connsiteX14" fmla="*/ 374935 w 609195"/>
              <a:gd name="connsiteY14" fmla="*/ 296892 h 480988"/>
              <a:gd name="connsiteX15" fmla="*/ 395426 w 609195"/>
              <a:gd name="connsiteY15" fmla="*/ 267901 h 480988"/>
              <a:gd name="connsiteX16" fmla="*/ 383486 w 609195"/>
              <a:gd name="connsiteY16" fmla="*/ 233594 h 480988"/>
              <a:gd name="connsiteX17" fmla="*/ 342342 w 609195"/>
              <a:gd name="connsiteY17" fmla="*/ 204442 h 480988"/>
              <a:gd name="connsiteX18" fmla="*/ 237466 w 609195"/>
              <a:gd name="connsiteY18" fmla="*/ 168524 h 480988"/>
              <a:gd name="connsiteX19" fmla="*/ 366545 w 609195"/>
              <a:gd name="connsiteY19" fmla="*/ 168524 h 480988"/>
              <a:gd name="connsiteX20" fmla="*/ 423178 w 609195"/>
              <a:gd name="connsiteY20" fmla="*/ 206535 h 480988"/>
              <a:gd name="connsiteX21" fmla="*/ 458997 w 609195"/>
              <a:gd name="connsiteY21" fmla="*/ 293510 h 480988"/>
              <a:gd name="connsiteX22" fmla="*/ 491428 w 609195"/>
              <a:gd name="connsiteY22" fmla="*/ 293510 h 480988"/>
              <a:gd name="connsiteX23" fmla="*/ 524020 w 609195"/>
              <a:gd name="connsiteY23" fmla="*/ 334581 h 480988"/>
              <a:gd name="connsiteX24" fmla="*/ 524020 w 609195"/>
              <a:gd name="connsiteY24" fmla="*/ 397557 h 480988"/>
              <a:gd name="connsiteX25" fmla="*/ 482877 w 609195"/>
              <a:gd name="connsiteY25" fmla="*/ 438628 h 480988"/>
              <a:gd name="connsiteX26" fmla="*/ 460126 w 609195"/>
              <a:gd name="connsiteY26" fmla="*/ 438628 h 480988"/>
              <a:gd name="connsiteX27" fmla="*/ 417692 w 609195"/>
              <a:gd name="connsiteY27" fmla="*/ 480988 h 480988"/>
              <a:gd name="connsiteX28" fmla="*/ 375257 w 609195"/>
              <a:gd name="connsiteY28" fmla="*/ 438628 h 480988"/>
              <a:gd name="connsiteX29" fmla="*/ 225365 w 609195"/>
              <a:gd name="connsiteY29" fmla="*/ 438628 h 480988"/>
              <a:gd name="connsiteX30" fmla="*/ 182931 w 609195"/>
              <a:gd name="connsiteY30" fmla="*/ 480988 h 480988"/>
              <a:gd name="connsiteX31" fmla="*/ 140496 w 609195"/>
              <a:gd name="connsiteY31" fmla="*/ 438628 h 480988"/>
              <a:gd name="connsiteX32" fmla="*/ 126459 w 609195"/>
              <a:gd name="connsiteY32" fmla="*/ 438628 h 480988"/>
              <a:gd name="connsiteX33" fmla="*/ 85315 w 609195"/>
              <a:gd name="connsiteY33" fmla="*/ 397557 h 480988"/>
              <a:gd name="connsiteX34" fmla="*/ 85315 w 609195"/>
              <a:gd name="connsiteY34" fmla="*/ 334581 h 480988"/>
              <a:gd name="connsiteX35" fmla="*/ 115165 w 609195"/>
              <a:gd name="connsiteY35" fmla="*/ 293510 h 480988"/>
              <a:gd name="connsiteX36" fmla="*/ 144853 w 609195"/>
              <a:gd name="connsiteY36" fmla="*/ 293510 h 480988"/>
              <a:gd name="connsiteX37" fmla="*/ 180672 w 609195"/>
              <a:gd name="connsiteY37" fmla="*/ 206535 h 480988"/>
              <a:gd name="connsiteX38" fmla="*/ 237466 w 609195"/>
              <a:gd name="connsiteY38" fmla="*/ 168524 h 480988"/>
              <a:gd name="connsiteX39" fmla="*/ 297357 w 609195"/>
              <a:gd name="connsiteY39" fmla="*/ 2 h 480988"/>
              <a:gd name="connsiteX40" fmla="*/ 312987 w 609195"/>
              <a:gd name="connsiteY40" fmla="*/ 4009 h 480988"/>
              <a:gd name="connsiteX41" fmla="*/ 593561 w 609195"/>
              <a:gd name="connsiteY41" fmla="*/ 163167 h 480988"/>
              <a:gd name="connsiteX42" fmla="*/ 605177 w 609195"/>
              <a:gd name="connsiteY42" fmla="*/ 205213 h 480988"/>
              <a:gd name="connsiteX43" fmla="*/ 578395 w 609195"/>
              <a:gd name="connsiteY43" fmla="*/ 220839 h 480988"/>
              <a:gd name="connsiteX44" fmla="*/ 563228 w 609195"/>
              <a:gd name="connsiteY44" fmla="*/ 216811 h 480988"/>
              <a:gd name="connsiteX45" fmla="*/ 298143 w 609195"/>
              <a:gd name="connsiteY45" fmla="*/ 66512 h 480988"/>
              <a:gd name="connsiteX46" fmla="*/ 46610 w 609195"/>
              <a:gd name="connsiteY46" fmla="*/ 216489 h 480988"/>
              <a:gd name="connsiteX47" fmla="*/ 4338 w 609195"/>
              <a:gd name="connsiteY47" fmla="*/ 205857 h 480988"/>
              <a:gd name="connsiteX48" fmla="*/ 14987 w 609195"/>
              <a:gd name="connsiteY48" fmla="*/ 163651 h 480988"/>
              <a:gd name="connsiteX49" fmla="*/ 281847 w 609195"/>
              <a:gd name="connsiteY49" fmla="*/ 4331 h 480988"/>
              <a:gd name="connsiteX50" fmla="*/ 297357 w 609195"/>
              <a:gd name="connsiteY50" fmla="*/ 2 h 4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609195" h="480988">
                <a:moveTo>
                  <a:pt x="432536" y="321696"/>
                </a:moveTo>
                <a:cubicBezTo>
                  <a:pt x="411238" y="321696"/>
                  <a:pt x="393974" y="338930"/>
                  <a:pt x="393974" y="360190"/>
                </a:cubicBezTo>
                <a:cubicBezTo>
                  <a:pt x="393974" y="381451"/>
                  <a:pt x="411238" y="398685"/>
                  <a:pt x="432536" y="398685"/>
                </a:cubicBezTo>
                <a:cubicBezTo>
                  <a:pt x="453834" y="398685"/>
                  <a:pt x="471098" y="381451"/>
                  <a:pt x="471098" y="360190"/>
                </a:cubicBezTo>
                <a:cubicBezTo>
                  <a:pt x="471098" y="338930"/>
                  <a:pt x="453834" y="321696"/>
                  <a:pt x="432536" y="321696"/>
                </a:cubicBezTo>
                <a:close/>
                <a:moveTo>
                  <a:pt x="176638" y="321696"/>
                </a:moveTo>
                <a:cubicBezTo>
                  <a:pt x="155340" y="321696"/>
                  <a:pt x="138076" y="338930"/>
                  <a:pt x="138076" y="360190"/>
                </a:cubicBezTo>
                <a:cubicBezTo>
                  <a:pt x="138076" y="381451"/>
                  <a:pt x="155340" y="398685"/>
                  <a:pt x="176638" y="398685"/>
                </a:cubicBezTo>
                <a:cubicBezTo>
                  <a:pt x="197936" y="398685"/>
                  <a:pt x="215200" y="381451"/>
                  <a:pt x="215200" y="360190"/>
                </a:cubicBezTo>
                <a:cubicBezTo>
                  <a:pt x="215200" y="338930"/>
                  <a:pt x="197936" y="321696"/>
                  <a:pt x="176638" y="321696"/>
                </a:cubicBezTo>
                <a:close/>
                <a:moveTo>
                  <a:pt x="260055" y="204442"/>
                </a:moveTo>
                <a:cubicBezTo>
                  <a:pt x="243114" y="204442"/>
                  <a:pt x="224558" y="217488"/>
                  <a:pt x="218911" y="233594"/>
                </a:cubicBezTo>
                <a:lnTo>
                  <a:pt x="206649" y="267901"/>
                </a:lnTo>
                <a:cubicBezTo>
                  <a:pt x="201002" y="283846"/>
                  <a:pt x="210199" y="296892"/>
                  <a:pt x="227140" y="296892"/>
                </a:cubicBezTo>
                <a:lnTo>
                  <a:pt x="374935" y="296892"/>
                </a:lnTo>
                <a:cubicBezTo>
                  <a:pt x="391876" y="296892"/>
                  <a:pt x="401234" y="283846"/>
                  <a:pt x="395426" y="267901"/>
                </a:cubicBezTo>
                <a:lnTo>
                  <a:pt x="383486" y="233594"/>
                </a:lnTo>
                <a:cubicBezTo>
                  <a:pt x="377839" y="217488"/>
                  <a:pt x="359445" y="204442"/>
                  <a:pt x="342342" y="204442"/>
                </a:cubicBezTo>
                <a:close/>
                <a:moveTo>
                  <a:pt x="237466" y="168524"/>
                </a:moveTo>
                <a:lnTo>
                  <a:pt x="366545" y="168524"/>
                </a:lnTo>
                <a:cubicBezTo>
                  <a:pt x="389133" y="168524"/>
                  <a:pt x="414626" y="185436"/>
                  <a:pt x="423178" y="206535"/>
                </a:cubicBezTo>
                <a:lnTo>
                  <a:pt x="458997" y="293510"/>
                </a:lnTo>
                <a:lnTo>
                  <a:pt x="491428" y="293510"/>
                </a:lnTo>
                <a:cubicBezTo>
                  <a:pt x="509338" y="293510"/>
                  <a:pt x="524020" y="311871"/>
                  <a:pt x="524020" y="334581"/>
                </a:cubicBezTo>
                <a:lnTo>
                  <a:pt x="524020" y="397557"/>
                </a:lnTo>
                <a:cubicBezTo>
                  <a:pt x="524020" y="420267"/>
                  <a:pt x="505465" y="438628"/>
                  <a:pt x="482877" y="438628"/>
                </a:cubicBezTo>
                <a:lnTo>
                  <a:pt x="460126" y="438628"/>
                </a:lnTo>
                <a:cubicBezTo>
                  <a:pt x="460126" y="461983"/>
                  <a:pt x="441087" y="480988"/>
                  <a:pt x="417692" y="480988"/>
                </a:cubicBezTo>
                <a:cubicBezTo>
                  <a:pt x="394297" y="480988"/>
                  <a:pt x="375257" y="461983"/>
                  <a:pt x="375257" y="438628"/>
                </a:cubicBezTo>
                <a:lnTo>
                  <a:pt x="225365" y="438628"/>
                </a:lnTo>
                <a:cubicBezTo>
                  <a:pt x="225365" y="461983"/>
                  <a:pt x="206326" y="480988"/>
                  <a:pt x="182931" y="480988"/>
                </a:cubicBezTo>
                <a:cubicBezTo>
                  <a:pt x="159535" y="480988"/>
                  <a:pt x="140496" y="461983"/>
                  <a:pt x="140496" y="438628"/>
                </a:cubicBezTo>
                <a:lnTo>
                  <a:pt x="126459" y="438628"/>
                </a:lnTo>
                <a:cubicBezTo>
                  <a:pt x="103709" y="438628"/>
                  <a:pt x="85315" y="420267"/>
                  <a:pt x="85315" y="397557"/>
                </a:cubicBezTo>
                <a:lnTo>
                  <a:pt x="85315" y="334581"/>
                </a:lnTo>
                <a:cubicBezTo>
                  <a:pt x="85315" y="311871"/>
                  <a:pt x="98546" y="293510"/>
                  <a:pt x="115165" y="293510"/>
                </a:cubicBezTo>
                <a:lnTo>
                  <a:pt x="144853" y="293510"/>
                </a:lnTo>
                <a:lnTo>
                  <a:pt x="180672" y="206535"/>
                </a:lnTo>
                <a:cubicBezTo>
                  <a:pt x="189385" y="185436"/>
                  <a:pt x="214716" y="168524"/>
                  <a:pt x="237466" y="168524"/>
                </a:cubicBezTo>
                <a:close/>
                <a:moveTo>
                  <a:pt x="297357" y="2"/>
                </a:moveTo>
                <a:cubicBezTo>
                  <a:pt x="302742" y="-59"/>
                  <a:pt x="308147" y="1270"/>
                  <a:pt x="312987" y="4009"/>
                </a:cubicBezTo>
                <a:lnTo>
                  <a:pt x="593561" y="163167"/>
                </a:lnTo>
                <a:cubicBezTo>
                  <a:pt x="608404" y="171706"/>
                  <a:pt x="613567" y="190392"/>
                  <a:pt x="605177" y="205213"/>
                </a:cubicBezTo>
                <a:cubicBezTo>
                  <a:pt x="599530" y="215201"/>
                  <a:pt x="589043" y="220839"/>
                  <a:pt x="578395" y="220839"/>
                </a:cubicBezTo>
                <a:cubicBezTo>
                  <a:pt x="573232" y="220839"/>
                  <a:pt x="568069" y="219550"/>
                  <a:pt x="563228" y="216811"/>
                </a:cubicBezTo>
                <a:lnTo>
                  <a:pt x="298143" y="66512"/>
                </a:lnTo>
                <a:lnTo>
                  <a:pt x="46610" y="216489"/>
                </a:lnTo>
                <a:cubicBezTo>
                  <a:pt x="32089" y="225188"/>
                  <a:pt x="13051" y="220355"/>
                  <a:pt x="4338" y="205857"/>
                </a:cubicBezTo>
                <a:cubicBezTo>
                  <a:pt x="-4374" y="191198"/>
                  <a:pt x="466" y="172350"/>
                  <a:pt x="14987" y="163651"/>
                </a:cubicBezTo>
                <a:lnTo>
                  <a:pt x="281847" y="4331"/>
                </a:lnTo>
                <a:cubicBezTo>
                  <a:pt x="286607" y="1512"/>
                  <a:pt x="291972" y="62"/>
                  <a:pt x="297357" y="2"/>
                </a:cubicBezTo>
                <a:close/>
              </a:path>
            </a:pathLst>
          </a:custGeom>
          <a:solidFill>
            <a:schemeClr val="bg1">
              <a:lumMod val="65000"/>
            </a:schemeClr>
          </a:solidFill>
          <a:ln w="9525">
            <a:noFill/>
            <a:round/>
          </a:ln>
        </p:spPr>
        <p:txBody>
          <a:bodyPr wrap="square" lIns="91440" tIns="45720" rIns="91440" bIns="45720" anchor="ctr">
            <a:normAutofit fontScale="4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58" name="î$1îďé"/>
          <p:cNvSpPr/>
          <p:nvPr/>
        </p:nvSpPr>
        <p:spPr bwMode="auto">
          <a:xfrm rot="10800000" flipH="1" flipV="1">
            <a:off x="8133715" y="4284980"/>
            <a:ext cx="245745" cy="229870"/>
          </a:xfrm>
          <a:custGeom>
            <a:avLst/>
            <a:gdLst>
              <a:gd name="connsiteX0" fmla="*/ 455667 w 607699"/>
              <a:gd name="connsiteY0" fmla="*/ 114246 h 568824"/>
              <a:gd name="connsiteX1" fmla="*/ 587232 w 607699"/>
              <a:gd name="connsiteY1" fmla="*/ 114246 h 568824"/>
              <a:gd name="connsiteX2" fmla="*/ 607528 w 607699"/>
              <a:gd name="connsiteY2" fmla="*/ 136994 h 568824"/>
              <a:gd name="connsiteX3" fmla="*/ 575927 w 607699"/>
              <a:gd name="connsiteY3" fmla="*/ 373358 h 568824"/>
              <a:gd name="connsiteX4" fmla="*/ 555899 w 607699"/>
              <a:gd name="connsiteY4" fmla="*/ 390863 h 568824"/>
              <a:gd name="connsiteX5" fmla="*/ 446943 w 607699"/>
              <a:gd name="connsiteY5" fmla="*/ 390863 h 568824"/>
              <a:gd name="connsiteX6" fmla="*/ 440267 w 607699"/>
              <a:gd name="connsiteY6" fmla="*/ 383932 h 568824"/>
              <a:gd name="connsiteX7" fmla="*/ 448902 w 607699"/>
              <a:gd name="connsiteY7" fmla="*/ 120733 h 568824"/>
              <a:gd name="connsiteX8" fmla="*/ 455667 w 607699"/>
              <a:gd name="connsiteY8" fmla="*/ 114246 h 568824"/>
              <a:gd name="connsiteX9" fmla="*/ 299762 w 607699"/>
              <a:gd name="connsiteY9" fmla="*/ 114246 h 568824"/>
              <a:gd name="connsiteX10" fmla="*/ 401853 w 607699"/>
              <a:gd name="connsiteY10" fmla="*/ 114246 h 568824"/>
              <a:gd name="connsiteX11" fmla="*/ 408528 w 607699"/>
              <a:gd name="connsiteY11" fmla="*/ 121177 h 568824"/>
              <a:gd name="connsiteX12" fmla="*/ 399894 w 607699"/>
              <a:gd name="connsiteY12" fmla="*/ 384376 h 568824"/>
              <a:gd name="connsiteX13" fmla="*/ 393219 w 607699"/>
              <a:gd name="connsiteY13" fmla="*/ 390863 h 568824"/>
              <a:gd name="connsiteX14" fmla="*/ 308395 w 607699"/>
              <a:gd name="connsiteY14" fmla="*/ 390863 h 568824"/>
              <a:gd name="connsiteX15" fmla="*/ 301631 w 607699"/>
              <a:gd name="connsiteY15" fmla="*/ 384376 h 568824"/>
              <a:gd name="connsiteX16" fmla="*/ 292997 w 607699"/>
              <a:gd name="connsiteY16" fmla="*/ 121177 h 568824"/>
              <a:gd name="connsiteX17" fmla="*/ 299762 w 607699"/>
              <a:gd name="connsiteY17" fmla="*/ 114246 h 568824"/>
              <a:gd name="connsiteX18" fmla="*/ 20777 w 607699"/>
              <a:gd name="connsiteY18" fmla="*/ 0 h 568824"/>
              <a:gd name="connsiteX19" fmla="*/ 98218 w 607699"/>
              <a:gd name="connsiteY19" fmla="*/ 0 h 568824"/>
              <a:gd name="connsiteX20" fmla="*/ 118157 w 607699"/>
              <a:gd name="connsiteY20" fmla="*/ 17508 h 568824"/>
              <a:gd name="connsiteX21" fmla="*/ 131064 w 607699"/>
              <a:gd name="connsiteY21" fmla="*/ 114201 h 568824"/>
              <a:gd name="connsiteX22" fmla="*/ 245890 w 607699"/>
              <a:gd name="connsiteY22" fmla="*/ 114201 h 568824"/>
              <a:gd name="connsiteX23" fmla="*/ 252565 w 607699"/>
              <a:gd name="connsiteY23" fmla="*/ 120689 h 568824"/>
              <a:gd name="connsiteX24" fmla="*/ 261200 w 607699"/>
              <a:gd name="connsiteY24" fmla="*/ 383929 h 568824"/>
              <a:gd name="connsiteX25" fmla="*/ 254524 w 607699"/>
              <a:gd name="connsiteY25" fmla="*/ 390861 h 568824"/>
              <a:gd name="connsiteX26" fmla="*/ 168004 w 607699"/>
              <a:gd name="connsiteY26" fmla="*/ 390861 h 568824"/>
              <a:gd name="connsiteX27" fmla="*/ 174858 w 607699"/>
              <a:gd name="connsiteY27" fmla="*/ 441874 h 568824"/>
              <a:gd name="connsiteX28" fmla="*/ 558323 w 607699"/>
              <a:gd name="connsiteY28" fmla="*/ 441874 h 568824"/>
              <a:gd name="connsiteX29" fmla="*/ 578351 w 607699"/>
              <a:gd name="connsiteY29" fmla="*/ 464359 h 568824"/>
              <a:gd name="connsiteX30" fmla="*/ 557789 w 607699"/>
              <a:gd name="connsiteY30" fmla="*/ 482222 h 568824"/>
              <a:gd name="connsiteX31" fmla="*/ 515953 w 607699"/>
              <a:gd name="connsiteY31" fmla="*/ 482222 h 568824"/>
              <a:gd name="connsiteX32" fmla="*/ 522362 w 607699"/>
              <a:gd name="connsiteY32" fmla="*/ 509061 h 568824"/>
              <a:gd name="connsiteX33" fmla="*/ 460320 w 607699"/>
              <a:gd name="connsiteY33" fmla="*/ 568784 h 568824"/>
              <a:gd name="connsiteX34" fmla="*/ 402818 w 607699"/>
              <a:gd name="connsiteY34" fmla="*/ 513416 h 568824"/>
              <a:gd name="connsiteX35" fmla="*/ 409049 w 607699"/>
              <a:gd name="connsiteY35" fmla="*/ 482222 h 568824"/>
              <a:gd name="connsiteX36" fmla="*/ 319503 w 607699"/>
              <a:gd name="connsiteY36" fmla="*/ 482222 h 568824"/>
              <a:gd name="connsiteX37" fmla="*/ 325912 w 607699"/>
              <a:gd name="connsiteY37" fmla="*/ 509061 h 568824"/>
              <a:gd name="connsiteX38" fmla="*/ 263870 w 607699"/>
              <a:gd name="connsiteY38" fmla="*/ 568784 h 568824"/>
              <a:gd name="connsiteX39" fmla="*/ 206368 w 607699"/>
              <a:gd name="connsiteY39" fmla="*/ 513416 h 568824"/>
              <a:gd name="connsiteX40" fmla="*/ 212688 w 607699"/>
              <a:gd name="connsiteY40" fmla="*/ 482222 h 568824"/>
              <a:gd name="connsiteX41" fmla="*/ 157233 w 607699"/>
              <a:gd name="connsiteY41" fmla="*/ 482222 h 568824"/>
              <a:gd name="connsiteX42" fmla="*/ 137205 w 607699"/>
              <a:gd name="connsiteY42" fmla="*/ 464714 h 568824"/>
              <a:gd name="connsiteX43" fmla="*/ 80504 w 607699"/>
              <a:gd name="connsiteY43" fmla="*/ 40348 h 568824"/>
              <a:gd name="connsiteX44" fmla="*/ 20243 w 607699"/>
              <a:gd name="connsiteY44" fmla="*/ 40348 h 568824"/>
              <a:gd name="connsiteX45" fmla="*/ 126 w 607699"/>
              <a:gd name="connsiteY45" fmla="*/ 17863 h 568824"/>
              <a:gd name="connsiteX46" fmla="*/ 20777 w 607699"/>
              <a:gd name="connsiteY46" fmla="*/ 0 h 56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699" h="568824">
                <a:moveTo>
                  <a:pt x="455667" y="114246"/>
                </a:moveTo>
                <a:lnTo>
                  <a:pt x="587232" y="114246"/>
                </a:lnTo>
                <a:cubicBezTo>
                  <a:pt x="600407" y="114246"/>
                  <a:pt x="609041" y="125531"/>
                  <a:pt x="607528" y="136994"/>
                </a:cubicBezTo>
                <a:lnTo>
                  <a:pt x="575927" y="373358"/>
                </a:lnTo>
                <a:cubicBezTo>
                  <a:pt x="574592" y="383399"/>
                  <a:pt x="566046" y="390863"/>
                  <a:pt x="555899" y="390863"/>
                </a:cubicBezTo>
                <a:lnTo>
                  <a:pt x="446943" y="390863"/>
                </a:lnTo>
                <a:cubicBezTo>
                  <a:pt x="443205" y="390863"/>
                  <a:pt x="440178" y="387753"/>
                  <a:pt x="440267" y="383932"/>
                </a:cubicBezTo>
                <a:lnTo>
                  <a:pt x="448902" y="120733"/>
                </a:lnTo>
                <a:cubicBezTo>
                  <a:pt x="448991" y="117089"/>
                  <a:pt x="452017" y="114246"/>
                  <a:pt x="455667" y="114246"/>
                </a:cubicBezTo>
                <a:close/>
                <a:moveTo>
                  <a:pt x="299762" y="114246"/>
                </a:moveTo>
                <a:lnTo>
                  <a:pt x="401853" y="114246"/>
                </a:lnTo>
                <a:cubicBezTo>
                  <a:pt x="405680" y="114246"/>
                  <a:pt x="408706" y="117356"/>
                  <a:pt x="408528" y="121177"/>
                </a:cubicBezTo>
                <a:lnTo>
                  <a:pt x="399894" y="384376"/>
                </a:lnTo>
                <a:cubicBezTo>
                  <a:pt x="399805" y="388020"/>
                  <a:pt x="396779" y="390863"/>
                  <a:pt x="393219" y="390863"/>
                </a:cubicBezTo>
                <a:lnTo>
                  <a:pt x="308395" y="390863"/>
                </a:lnTo>
                <a:cubicBezTo>
                  <a:pt x="304746" y="390863"/>
                  <a:pt x="301720" y="388020"/>
                  <a:pt x="301631" y="384376"/>
                </a:cubicBezTo>
                <a:lnTo>
                  <a:pt x="292997" y="121177"/>
                </a:lnTo>
                <a:cubicBezTo>
                  <a:pt x="292908" y="117356"/>
                  <a:pt x="295934" y="114246"/>
                  <a:pt x="299762" y="114246"/>
                </a:cubicBezTo>
                <a:close/>
                <a:moveTo>
                  <a:pt x="20777" y="0"/>
                </a:moveTo>
                <a:lnTo>
                  <a:pt x="98218" y="0"/>
                </a:lnTo>
                <a:cubicBezTo>
                  <a:pt x="108276" y="0"/>
                  <a:pt x="116822" y="7465"/>
                  <a:pt x="118157" y="17508"/>
                </a:cubicBezTo>
                <a:lnTo>
                  <a:pt x="131064" y="114201"/>
                </a:lnTo>
                <a:lnTo>
                  <a:pt x="245890" y="114201"/>
                </a:lnTo>
                <a:cubicBezTo>
                  <a:pt x="249450" y="114201"/>
                  <a:pt x="252476" y="117045"/>
                  <a:pt x="252565" y="120689"/>
                </a:cubicBezTo>
                <a:lnTo>
                  <a:pt x="261200" y="383929"/>
                </a:lnTo>
                <a:cubicBezTo>
                  <a:pt x="261378" y="387751"/>
                  <a:pt x="258351" y="390861"/>
                  <a:pt x="254524" y="390861"/>
                </a:cubicBezTo>
                <a:lnTo>
                  <a:pt x="168004" y="390861"/>
                </a:lnTo>
                <a:lnTo>
                  <a:pt x="174858" y="441874"/>
                </a:lnTo>
                <a:lnTo>
                  <a:pt x="558323" y="441874"/>
                </a:lnTo>
                <a:cubicBezTo>
                  <a:pt x="570162" y="441874"/>
                  <a:pt x="579686" y="452183"/>
                  <a:pt x="578351" y="464359"/>
                </a:cubicBezTo>
                <a:cubicBezTo>
                  <a:pt x="577194" y="474579"/>
                  <a:pt x="568114" y="482222"/>
                  <a:pt x="557789" y="482222"/>
                </a:cubicBezTo>
                <a:lnTo>
                  <a:pt x="515953" y="482222"/>
                </a:lnTo>
                <a:cubicBezTo>
                  <a:pt x="520048" y="490309"/>
                  <a:pt x="522362" y="499374"/>
                  <a:pt x="522362" y="509061"/>
                </a:cubicBezTo>
                <a:cubicBezTo>
                  <a:pt x="522362" y="542744"/>
                  <a:pt x="494323" y="570028"/>
                  <a:pt x="460320" y="568784"/>
                </a:cubicBezTo>
                <a:cubicBezTo>
                  <a:pt x="429967" y="567717"/>
                  <a:pt x="404955" y="543633"/>
                  <a:pt x="402818" y="513416"/>
                </a:cubicBezTo>
                <a:cubicBezTo>
                  <a:pt x="402017" y="502129"/>
                  <a:pt x="404332" y="491465"/>
                  <a:pt x="409049" y="482222"/>
                </a:cubicBezTo>
                <a:lnTo>
                  <a:pt x="319503" y="482222"/>
                </a:lnTo>
                <a:cubicBezTo>
                  <a:pt x="323597" y="490309"/>
                  <a:pt x="325912" y="499374"/>
                  <a:pt x="325912" y="509061"/>
                </a:cubicBezTo>
                <a:cubicBezTo>
                  <a:pt x="325912" y="542744"/>
                  <a:pt x="297873" y="570028"/>
                  <a:pt x="263870" y="568784"/>
                </a:cubicBezTo>
                <a:cubicBezTo>
                  <a:pt x="233606" y="567717"/>
                  <a:pt x="208593" y="543633"/>
                  <a:pt x="206368" y="513416"/>
                </a:cubicBezTo>
                <a:cubicBezTo>
                  <a:pt x="205567" y="502129"/>
                  <a:pt x="207970" y="491465"/>
                  <a:pt x="212688" y="482222"/>
                </a:cubicBezTo>
                <a:lnTo>
                  <a:pt x="157233" y="482222"/>
                </a:lnTo>
                <a:cubicBezTo>
                  <a:pt x="147086" y="482222"/>
                  <a:pt x="138541" y="474757"/>
                  <a:pt x="137205" y="464714"/>
                </a:cubicBezTo>
                <a:lnTo>
                  <a:pt x="80504" y="40348"/>
                </a:lnTo>
                <a:lnTo>
                  <a:pt x="20243" y="40348"/>
                </a:lnTo>
                <a:cubicBezTo>
                  <a:pt x="8315" y="40348"/>
                  <a:pt x="-1209" y="30039"/>
                  <a:pt x="126" y="17863"/>
                </a:cubicBezTo>
                <a:cubicBezTo>
                  <a:pt x="1283" y="7554"/>
                  <a:pt x="10363" y="0"/>
                  <a:pt x="20777" y="0"/>
                </a:cubicBezTo>
                <a:close/>
              </a:path>
            </a:pathLst>
          </a:custGeom>
          <a:solidFill>
            <a:schemeClr val="bg1">
              <a:lumMod val="65000"/>
            </a:schemeClr>
          </a:solidFill>
          <a:ln w="9525">
            <a:noFill/>
            <a:round/>
          </a:ln>
        </p:spPr>
        <p:txBody>
          <a:bodyPr wrap="square" lIns="91440" tIns="45720" rIns="91440" bIns="45720" anchor="ctr">
            <a:normAutofit fontScale="60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4" name="文本框 3"/>
          <p:cNvSpPr txBox="1"/>
          <p:nvPr/>
        </p:nvSpPr>
        <p:spPr>
          <a:xfrm>
            <a:off x="1485265" y="1399540"/>
            <a:ext cx="2234565" cy="82994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替代：用无毒、低毒替代高毒、剧毒，用可燃物替代易燃物</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29005" y="2700655"/>
            <a:ext cx="2245360" cy="82994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变更工艺：选用可将危害减少到最低程度的技术</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1485265" y="4108450"/>
            <a:ext cx="2234565" cy="58356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隔离：拉开作业人员与危险源之间的距离</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5376545" y="1399540"/>
            <a:ext cx="2757170" cy="58356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通风：降低作业场所中有害气体、蒸气、粉尘的浓度</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5847080" y="2700655"/>
            <a:ext cx="2286635" cy="583565"/>
          </a:xfrm>
          <a:prstGeom prst="rect">
            <a:avLst/>
          </a:prstGeom>
          <a:noFill/>
        </p:spPr>
        <p:txBody>
          <a:bodyPr wrap="square" rtlCol="0" anchor="t">
            <a:spAutoFit/>
          </a:bodyPr>
          <a:lstStyle/>
          <a:p>
            <a:pPr algn="just">
              <a:lnSpc>
                <a:spcPct val="100000"/>
              </a:lnSpc>
            </a:pPr>
            <a:r>
              <a:rPr kumimoji="1" lang="zh-CN" altLang="en-US" sz="1600">
                <a:solidFill>
                  <a:schemeClr val="tx1"/>
                </a:solidFill>
                <a:latin typeface="微软雅黑" panose="020B0503020204020204" pitchFamily="34" charset="-122"/>
                <a:ea typeface="微软雅黑" panose="020B0503020204020204" pitchFamily="34" charset="-122"/>
                <a:sym typeface="+mn-ea"/>
              </a:rPr>
              <a:t>个体防护：正确选择和使用个体防护用品</a:t>
            </a:r>
            <a:endParaRPr kumimoji="1" lang="zh-CN" altLang="en-US" sz="1600">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5376545" y="4108450"/>
            <a:ext cx="2757170" cy="583565"/>
          </a:xfrm>
          <a:prstGeom prst="rect">
            <a:avLst/>
          </a:prstGeom>
          <a:noFill/>
        </p:spPr>
        <p:txBody>
          <a:bodyPr wrap="square" rtlCol="0" anchor="t">
            <a:spAutoFit/>
          </a:bodyPr>
          <a:lstStyle/>
          <a:p>
            <a:pPr algn="just">
              <a:lnSpc>
                <a:spcPct val="100000"/>
              </a:lnSpc>
            </a:pPr>
            <a:r>
              <a:rPr kumimoji="1" lang="zh-CN" altLang="zh-CN" sz="1600" dirty="0">
                <a:solidFill>
                  <a:schemeClr val="tx1"/>
                </a:solidFill>
                <a:latin typeface="微软雅黑" panose="020B0503020204020204" pitchFamily="34" charset="-122"/>
                <a:ea typeface="微软雅黑" panose="020B0503020204020204" pitchFamily="34" charset="-122"/>
                <a:sym typeface="+mn-ea"/>
              </a:rPr>
              <a:t>卫生：保持作业场所清洁，作业人员的个人卫生</a:t>
            </a:r>
            <a:endParaRPr kumimoji="1"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023360" y="1395730"/>
            <a:ext cx="1097280" cy="368300"/>
          </a:xfrm>
          <a:prstGeom prst="rect">
            <a:avLst/>
          </a:prstGeom>
          <a:noFill/>
        </p:spPr>
        <p:txBody>
          <a:bodyPr wrap="none" rtlCol="0" anchor="t">
            <a:spAutoFit/>
          </a:bodyPr>
          <a:lstStyle/>
          <a:p>
            <a:pPr algn="ctr" defTabSz="967105" eaLnBrk="1" hangingPunct="1"/>
            <a:r>
              <a:rPr kumimoji="1" lang="zh-CN" altLang="en-US" b="1">
                <a:latin typeface="微软雅黑" panose="020B0503020204020204" pitchFamily="34" charset="-122"/>
                <a:ea typeface="微软雅黑" panose="020B0503020204020204" pitchFamily="34" charset="-122"/>
                <a:sym typeface="+mn-ea"/>
              </a:rPr>
              <a:t>管理控制</a:t>
            </a:r>
            <a:endParaRPr kumimoji="1" lang="zh-CN" altLang="en-US" b="1">
              <a:latin typeface="微软雅黑" panose="020B0503020204020204" pitchFamily="34" charset="-122"/>
              <a:ea typeface="微软雅黑" panose="020B0503020204020204" pitchFamily="34" charset="-122"/>
              <a:sym typeface="+mn-ea"/>
            </a:endParaRPr>
          </a:p>
        </p:txBody>
      </p:sp>
      <p:grpSp>
        <p:nvGrpSpPr>
          <p:cNvPr id="4" name="84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504778" y="955196"/>
            <a:ext cx="8134443" cy="3548108"/>
            <a:chOff x="673038" y="1273145"/>
            <a:chExt cx="10845924" cy="4730811"/>
          </a:xfrm>
        </p:grpSpPr>
        <p:sp>
          <p:nvSpPr>
            <p:cNvPr id="5" name="ïSḻîďe"/>
            <p:cNvSpPr/>
            <p:nvPr/>
          </p:nvSpPr>
          <p:spPr>
            <a:xfrm rot="5400000">
              <a:off x="552509" y="2835638"/>
              <a:ext cx="1849970" cy="1608912"/>
            </a:xfrm>
            <a:prstGeom prst="hexagon">
              <a:avLst>
                <a:gd name="adj" fmla="val 28802"/>
                <a:gd name="vf" fmla="val 115470"/>
              </a:avLst>
            </a:prstGeom>
            <a:solidFill>
              <a:srgbClr val="2363AF"/>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600" b="1" dirty="0">
                <a:solidFill>
                  <a:schemeClr val="bg2"/>
                </a:solidFill>
              </a:endParaRPr>
            </a:p>
          </p:txBody>
        </p:sp>
        <p:sp>
          <p:nvSpPr>
            <p:cNvPr id="6" name="ïšļíḋe"/>
            <p:cNvSpPr/>
            <p:nvPr/>
          </p:nvSpPr>
          <p:spPr>
            <a:xfrm rot="5400000">
              <a:off x="1395764" y="4274515"/>
              <a:ext cx="1849970" cy="1608912"/>
            </a:xfrm>
            <a:prstGeom prst="hexagon">
              <a:avLst>
                <a:gd name="adj" fmla="val 28802"/>
                <a:gd name="vf" fmla="val 115470"/>
              </a:avLst>
            </a:prstGeom>
            <a:solidFill>
              <a:schemeClr val="tx1">
                <a:lumMod val="50000"/>
                <a:lumOff val="5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7" name="ïślïḍê"/>
            <p:cNvSpPr/>
            <p:nvPr/>
          </p:nvSpPr>
          <p:spPr>
            <a:xfrm rot="5400000">
              <a:off x="2239021" y="2835638"/>
              <a:ext cx="1849970" cy="1608912"/>
            </a:xfrm>
            <a:prstGeom prst="hexagon">
              <a:avLst>
                <a:gd name="adj" fmla="val 28802"/>
                <a:gd name="vf" fmla="val 115470"/>
              </a:avLst>
            </a:prstGeom>
            <a:solidFill>
              <a:schemeClr val="bg1">
                <a:lumMod val="6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8" name="ïšḻïḍè"/>
            <p:cNvSpPr/>
            <p:nvPr/>
          </p:nvSpPr>
          <p:spPr>
            <a:xfrm rot="5400000">
              <a:off x="3082278" y="1393674"/>
              <a:ext cx="1849970" cy="1608912"/>
            </a:xfrm>
            <a:prstGeom prst="hexagon">
              <a:avLst>
                <a:gd name="adj" fmla="val 28802"/>
                <a:gd name="vf" fmla="val 115470"/>
              </a:avLst>
            </a:prstGeom>
            <a:solidFill>
              <a:schemeClr val="tx1">
                <a:lumMod val="50000"/>
                <a:lumOff val="5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9" name="îśļíďé"/>
            <p:cNvSpPr/>
            <p:nvPr/>
          </p:nvSpPr>
          <p:spPr>
            <a:xfrm rot="5400000">
              <a:off x="3925534" y="2835638"/>
              <a:ext cx="1849970" cy="1608912"/>
            </a:xfrm>
            <a:prstGeom prst="hexagon">
              <a:avLst>
                <a:gd name="adj" fmla="val 28802"/>
                <a:gd name="vf" fmla="val 115470"/>
              </a:avLst>
            </a:prstGeom>
            <a:solidFill>
              <a:srgbClr val="2363AF"/>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10" name="î$ḻïḓê"/>
            <p:cNvSpPr/>
            <p:nvPr/>
          </p:nvSpPr>
          <p:spPr>
            <a:xfrm rot="5400000">
              <a:off x="4768790" y="4274515"/>
              <a:ext cx="1849970" cy="1608912"/>
            </a:xfrm>
            <a:prstGeom prst="hexagon">
              <a:avLst>
                <a:gd name="adj" fmla="val 28802"/>
                <a:gd name="vf" fmla="val 115470"/>
              </a:avLst>
            </a:prstGeom>
            <a:solidFill>
              <a:srgbClr val="2363AF"/>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11" name="ïšlîḓe"/>
            <p:cNvSpPr/>
            <p:nvPr/>
          </p:nvSpPr>
          <p:spPr>
            <a:xfrm rot="5400000">
              <a:off x="5612047" y="2835638"/>
              <a:ext cx="1849970" cy="1608912"/>
            </a:xfrm>
            <a:prstGeom prst="hexagon">
              <a:avLst>
                <a:gd name="adj" fmla="val 28802"/>
                <a:gd name="vf" fmla="val 115470"/>
              </a:avLst>
            </a:prstGeom>
            <a:solidFill>
              <a:schemeClr val="bg1">
                <a:lumMod val="6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12" name="íšļíḋê"/>
            <p:cNvSpPr/>
            <p:nvPr/>
          </p:nvSpPr>
          <p:spPr>
            <a:xfrm rot="5400000">
              <a:off x="7298560" y="2835638"/>
              <a:ext cx="1849970" cy="1608912"/>
            </a:xfrm>
            <a:prstGeom prst="hexagon">
              <a:avLst>
                <a:gd name="adj" fmla="val 28802"/>
                <a:gd name="vf" fmla="val 115470"/>
              </a:avLst>
            </a:prstGeom>
            <a:solidFill>
              <a:schemeClr val="tx1">
                <a:lumMod val="50000"/>
                <a:lumOff val="5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13" name="ïşļîdé"/>
            <p:cNvSpPr/>
            <p:nvPr/>
          </p:nvSpPr>
          <p:spPr>
            <a:xfrm rot="5400000">
              <a:off x="8985065" y="2835638"/>
              <a:ext cx="1849970" cy="1608912"/>
            </a:xfrm>
            <a:prstGeom prst="hexagon">
              <a:avLst>
                <a:gd name="adj" fmla="val 28802"/>
                <a:gd name="vf" fmla="val 115470"/>
              </a:avLst>
            </a:prstGeom>
            <a:solidFill>
              <a:schemeClr val="bg1">
                <a:lumMod val="65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sp>
          <p:nvSpPr>
            <p:cNvPr id="14" name="îṥḻïḓê"/>
            <p:cNvSpPr/>
            <p:nvPr/>
          </p:nvSpPr>
          <p:spPr>
            <a:xfrm rot="5400000">
              <a:off x="9789521" y="4274514"/>
              <a:ext cx="1849970" cy="1608912"/>
            </a:xfrm>
            <a:prstGeom prst="hexagon">
              <a:avLst>
                <a:gd name="adj" fmla="val 28802"/>
                <a:gd name="vf" fmla="val 115470"/>
              </a:avLst>
            </a:prstGeom>
            <a:solidFill>
              <a:srgbClr val="2363AF"/>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vert270" wrap="square" lIns="91440" tIns="45720" rIns="91440" bIns="45720" anchor="ctr" anchorCtr="0">
              <a:normAutofit/>
            </a:bodyPr>
            <a:lstStyle/>
            <a:p>
              <a:pPr algn="ctr" defTabSz="889000">
                <a:spcBef>
                  <a:spcPct val="0"/>
                </a:spcBef>
              </a:pPr>
              <a:endParaRPr lang="zh-CN" altLang="en-US" sz="1400" b="1" dirty="0">
                <a:solidFill>
                  <a:schemeClr val="bg2"/>
                </a:solidFill>
              </a:endParaRPr>
            </a:p>
          </p:txBody>
        </p:sp>
      </p:grpSp>
      <p:sp>
        <p:nvSpPr>
          <p:cNvPr id="28" name="Rectangle 3104"/>
          <p:cNvSpPr>
            <a:spLocks noChangeArrowheads="1"/>
          </p:cNvSpPr>
          <p:nvPr/>
        </p:nvSpPr>
        <p:spPr bwMode="auto">
          <a:xfrm>
            <a:off x="551815" y="2573020"/>
            <a:ext cx="1111885" cy="31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危害识别</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29" name="Rectangle 3105"/>
          <p:cNvSpPr>
            <a:spLocks noChangeArrowheads="1"/>
          </p:cNvSpPr>
          <p:nvPr/>
        </p:nvSpPr>
        <p:spPr bwMode="auto">
          <a:xfrm>
            <a:off x="7538720" y="3679190"/>
            <a:ext cx="994410" cy="26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培训教育</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0" name="Rectangle 3106"/>
          <p:cNvSpPr>
            <a:spLocks noChangeArrowheads="1"/>
          </p:cNvSpPr>
          <p:nvPr/>
        </p:nvSpPr>
        <p:spPr bwMode="auto">
          <a:xfrm>
            <a:off x="6906260" y="2585720"/>
            <a:ext cx="1052830" cy="3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医学监督</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1" name="Rectangle 3107"/>
          <p:cNvSpPr>
            <a:spLocks noChangeArrowheads="1"/>
          </p:cNvSpPr>
          <p:nvPr/>
        </p:nvSpPr>
        <p:spPr bwMode="auto">
          <a:xfrm>
            <a:off x="5707380" y="2585720"/>
            <a:ext cx="920750" cy="28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接触监测</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2" name="Rectangle 3108"/>
          <p:cNvSpPr>
            <a:spLocks noChangeArrowheads="1"/>
          </p:cNvSpPr>
          <p:nvPr/>
        </p:nvSpPr>
        <p:spPr bwMode="auto">
          <a:xfrm>
            <a:off x="4404995" y="2625725"/>
            <a:ext cx="995680" cy="2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废物处理</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3110"/>
          <p:cNvSpPr>
            <a:spLocks noChangeArrowheads="1"/>
          </p:cNvSpPr>
          <p:nvPr/>
        </p:nvSpPr>
        <p:spPr bwMode="auto">
          <a:xfrm>
            <a:off x="3140075" y="2573020"/>
            <a:ext cx="995680" cy="3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安全传送</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5" name="Rectangle 3111"/>
          <p:cNvSpPr>
            <a:spLocks noChangeArrowheads="1"/>
          </p:cNvSpPr>
          <p:nvPr/>
        </p:nvSpPr>
        <p:spPr bwMode="auto">
          <a:xfrm>
            <a:off x="2449195" y="1517650"/>
            <a:ext cx="1111885" cy="262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安全贮存</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37" name="Rectangle 3113"/>
          <p:cNvSpPr>
            <a:spLocks noChangeArrowheads="1"/>
          </p:cNvSpPr>
          <p:nvPr/>
        </p:nvSpPr>
        <p:spPr bwMode="auto">
          <a:xfrm>
            <a:off x="1242695" y="3679190"/>
            <a:ext cx="995680" cy="26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6641" tIns="48321" rIns="96641" bIns="48321" anchor="ctr"/>
          <a:lstStyle/>
          <a:p>
            <a:pPr algn="ctr" defTabSz="967105" eaLnBrk="1" hangingPunct="1"/>
            <a:r>
              <a:rPr kumimoji="1" lang="zh-CN" altLang="en-US" sz="1600">
                <a:solidFill>
                  <a:schemeClr val="bg1"/>
                </a:solidFill>
                <a:latin typeface="微软雅黑" panose="020B0503020204020204" pitchFamily="34" charset="-122"/>
                <a:ea typeface="微软雅黑" panose="020B0503020204020204" pitchFamily="34" charset="-122"/>
              </a:rPr>
              <a:t>安全标签</a:t>
            </a:r>
            <a:endParaRPr kumimoji="1" lang="zh-CN" altLang="en-US" sz="160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769745" y="2438400"/>
            <a:ext cx="1206500" cy="583565"/>
          </a:xfrm>
          <a:prstGeom prst="rect">
            <a:avLst/>
          </a:prstGeom>
          <a:noFill/>
        </p:spPr>
        <p:txBody>
          <a:bodyPr wrap="square" rtlCol="0" anchor="t">
            <a:spAutoFit/>
          </a:bodyPr>
          <a:lstStyle/>
          <a:p>
            <a:pPr algn="just" defTabSz="967105" eaLnBrk="1" hangingPunct="1"/>
            <a:r>
              <a:rPr kumimoji="1" lang="zh-CN" altLang="en-US" sz="1600" dirty="0">
                <a:solidFill>
                  <a:schemeClr val="bg1"/>
                </a:solidFill>
                <a:latin typeface="微软雅黑" panose="020B0503020204020204" pitchFamily="34" charset="-122"/>
                <a:ea typeface="微软雅黑" panose="020B0503020204020204" pitchFamily="34" charset="-122"/>
                <a:sym typeface="+mn-ea"/>
              </a:rPr>
              <a:t>安全技术说明书</a:t>
            </a:r>
            <a:endParaRPr kumimoji="1"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3667125" y="3517900"/>
            <a:ext cx="1207135" cy="583565"/>
          </a:xfrm>
          <a:prstGeom prst="rect">
            <a:avLst/>
          </a:prstGeom>
          <a:noFill/>
        </p:spPr>
        <p:txBody>
          <a:bodyPr wrap="square" rtlCol="0" anchor="t">
            <a:spAutoFit/>
          </a:bodyPr>
          <a:lstStyle/>
          <a:p>
            <a:pPr algn="just" defTabSz="967105" eaLnBrk="1" hangingPunct="1"/>
            <a:r>
              <a:rPr kumimoji="1" lang="zh-CN" altLang="en-US" sz="1600" dirty="0">
                <a:solidFill>
                  <a:schemeClr val="bg1"/>
                </a:solidFill>
                <a:latin typeface="微软雅黑" panose="020B0503020204020204" pitchFamily="34" charset="-122"/>
                <a:ea typeface="微软雅黑" panose="020B0503020204020204" pitchFamily="34" charset="-122"/>
                <a:sym typeface="+mn-ea"/>
              </a:rPr>
              <a:t>安全处理与使用</a:t>
            </a:r>
            <a:endParaRPr kumimoji="1"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19735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flipH="1">
            <a:off x="1072515" y="245745"/>
            <a:ext cx="7811135" cy="4652010"/>
            <a:chOff x="6200" y="0"/>
            <a:chExt cx="11514288" cy="6857996"/>
          </a:xfrm>
        </p:grpSpPr>
        <p:sp>
          <p:nvSpPr>
            <p:cNvPr id="7" name="i$ļíḋé"/>
            <p:cNvSpPr/>
            <p:nvPr/>
          </p:nvSpPr>
          <p:spPr>
            <a:xfrm>
              <a:off x="6200" y="0"/>
              <a:ext cx="4244800" cy="6857996"/>
            </a:xfrm>
            <a:prstGeom prst="homePlate">
              <a:avLst>
                <a:gd name="adj" fmla="val 50525"/>
              </a:avLst>
            </a:prstGeom>
            <a:blipFill rotWithShape="1">
              <a:blip r:embed="rId2"/>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í$lîdê"/>
            <p:cNvSpPr/>
            <p:nvPr/>
          </p:nvSpPr>
          <p:spPr>
            <a:xfrm>
              <a:off x="676204" y="0"/>
              <a:ext cx="3574796" cy="6857996"/>
            </a:xfrm>
            <a:custGeom>
              <a:avLst/>
              <a:gdLst>
                <a:gd name="connsiteX0" fmla="*/ 0 w 3574796"/>
                <a:gd name="connsiteY0" fmla="*/ 0 h 6857996"/>
                <a:gd name="connsiteX1" fmla="*/ 1430111 w 3574796"/>
                <a:gd name="connsiteY1" fmla="*/ 0 h 6857996"/>
                <a:gd name="connsiteX2" fmla="*/ 3574796 w 3574796"/>
                <a:gd name="connsiteY2" fmla="*/ 3428998 h 6857996"/>
                <a:gd name="connsiteX3" fmla="*/ 1430111 w 3574796"/>
                <a:gd name="connsiteY3" fmla="*/ 6857996 h 6857996"/>
                <a:gd name="connsiteX4" fmla="*/ 0 w 3574796"/>
                <a:gd name="connsiteY4" fmla="*/ 6857996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796" h="6857996">
                  <a:moveTo>
                    <a:pt x="0" y="0"/>
                  </a:moveTo>
                  <a:lnTo>
                    <a:pt x="1430111" y="0"/>
                  </a:lnTo>
                  <a:lnTo>
                    <a:pt x="3574796" y="3428998"/>
                  </a:lnTo>
                  <a:lnTo>
                    <a:pt x="1430111" y="6857996"/>
                  </a:lnTo>
                  <a:lnTo>
                    <a:pt x="0" y="6857996"/>
                  </a:lnTo>
                  <a:close/>
                </a:path>
              </a:pathLst>
            </a:custGeom>
            <a:solidFill>
              <a:schemeClr val="tx2">
                <a:alpha val="60000"/>
              </a:schemeClr>
            </a:solidFill>
            <a:ln w="635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p>
          </p:txBody>
        </p:sp>
        <p:cxnSp>
          <p:nvCxnSpPr>
            <p:cNvPr id="10" name="直接连接符 9"/>
            <p:cNvCxnSpPr>
              <a:stCxn id="8" idx="2"/>
            </p:cNvCxnSpPr>
            <p:nvPr/>
          </p:nvCxnSpPr>
          <p:spPr>
            <a:xfrm>
              <a:off x="4251000" y="3428998"/>
              <a:ext cx="7269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1" name="图片 2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30910" y="1228090"/>
            <a:ext cx="1554480" cy="368300"/>
          </a:xfrm>
          <a:prstGeom prst="rect">
            <a:avLst/>
          </a:prstGeom>
          <a:noFill/>
        </p:spPr>
        <p:txBody>
          <a:bodyPr wrap="none" rtlCol="0" anchor="t">
            <a:spAutoFit/>
          </a:bodyPr>
          <a:lstStyle/>
          <a:p>
            <a:pPr algn="just">
              <a:lnSpc>
                <a:spcPct val="100000"/>
              </a:lnSpc>
            </a:pPr>
            <a:r>
              <a:rPr lang="zh-CN" altLang="en-US" b="1" dirty="0">
                <a:solidFill>
                  <a:srgbClr val="2363AF"/>
                </a:solidFill>
                <a:latin typeface="微软雅黑" panose="020B0503020204020204" pitchFamily="34" charset="-122"/>
                <a:ea typeface="微软雅黑" panose="020B0503020204020204" pitchFamily="34" charset="-122"/>
                <a:sym typeface="+mn-ea"/>
              </a:rPr>
              <a:t>本章节小结：</a:t>
            </a:r>
            <a:endParaRPr lang="zh-CN" altLang="en-US" b="1" dirty="0">
              <a:solidFill>
                <a:srgbClr val="2363AF"/>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951230" y="1943735"/>
            <a:ext cx="2240280" cy="368300"/>
          </a:xfrm>
          <a:prstGeom prst="rect">
            <a:avLst/>
          </a:prstGeom>
          <a:noFill/>
        </p:spPr>
        <p:txBody>
          <a:bodyPr wrap="none" rtlCol="0" anchor="t">
            <a:spAutoFit/>
          </a:bodyPr>
          <a:lstStyle/>
          <a:p>
            <a:pPr algn="just">
              <a:lnSpc>
                <a:spcPct val="100000"/>
              </a:lnSpc>
            </a:pPr>
            <a:r>
              <a:rPr lang="zh-CN" altLang="en-US" b="1" dirty="0">
                <a:solidFill>
                  <a:schemeClr val="tx1"/>
                </a:solidFill>
                <a:latin typeface="微软雅黑" panose="020B0503020204020204" pitchFamily="34" charset="-122"/>
                <a:ea typeface="微软雅黑" panose="020B0503020204020204" pitchFamily="34" charset="-122"/>
                <a:sym typeface="+mn-ea"/>
              </a:rPr>
              <a:t>危险化学品的定义：</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51230" y="2724785"/>
            <a:ext cx="4460240" cy="1076325"/>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sym typeface="+mn-ea"/>
              </a:rPr>
              <a:t>化学危险品是指具有易燃、易爆、腐蚀、毒害、放射性等危险性质，并在一定条件下能引起燃烧、爆炸和导致人体灼伤、死亡等事故的化学物品及放射性物品。</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486410" y="1218565"/>
            <a:ext cx="2926080" cy="368300"/>
          </a:xfrm>
          <a:prstGeom prst="rect">
            <a:avLst/>
          </a:prstGeom>
          <a:noFill/>
        </p:spPr>
        <p:txBody>
          <a:bodyPr wrap="none" rtlCol="0" anchor="t">
            <a:spAutoFit/>
          </a:bodyPr>
          <a:lstStyle/>
          <a:p>
            <a:pPr algn="just"/>
            <a:r>
              <a:rPr lang="zh-CN" altLang="en-US" b="1" dirty="0">
                <a:solidFill>
                  <a:schemeClr val="tx1"/>
                </a:solidFill>
                <a:latin typeface="微软雅黑" panose="020B0503020204020204" pitchFamily="34" charset="-122"/>
                <a:ea typeface="微软雅黑" panose="020B0503020204020204" pitchFamily="34" charset="-122"/>
                <a:sym typeface="+mn-ea"/>
              </a:rPr>
              <a:t>危险化学品的</a:t>
            </a:r>
            <a:r>
              <a:rPr kumimoji="1" lang="zh-CN" altLang="en-US" b="1" dirty="0">
                <a:solidFill>
                  <a:schemeClr val="tx1"/>
                </a:solidFill>
                <a:latin typeface="微软雅黑" panose="020B0503020204020204" pitchFamily="34" charset="-122"/>
                <a:ea typeface="微软雅黑" panose="020B0503020204020204" pitchFamily="34" charset="-122"/>
                <a:sym typeface="+mn-ea"/>
              </a:rPr>
              <a:t>分类及特性：</a:t>
            </a:r>
            <a:endParaRPr kumimoji="1" lang="zh-CN" altLang="en-US" b="1" dirty="0">
              <a:solidFill>
                <a:schemeClr val="tx1"/>
              </a:solidFill>
              <a:latin typeface="微软雅黑" panose="020B0503020204020204" pitchFamily="34" charset="-122"/>
              <a:ea typeface="微软雅黑" panose="020B0503020204020204" pitchFamily="34" charset="-122"/>
              <a:sym typeface="+mn-ea"/>
            </a:endParaRPr>
          </a:p>
        </p:txBody>
      </p:sp>
      <p:grpSp>
        <p:nvGrpSpPr>
          <p:cNvPr id="370" name="îšlîďê"/>
          <p:cNvGrpSpPr/>
          <p:nvPr/>
        </p:nvGrpSpPr>
        <p:grpSpPr>
          <a:xfrm>
            <a:off x="3455670" y="1656080"/>
            <a:ext cx="2232660" cy="2232660"/>
            <a:chOff x="4607442" y="1940442"/>
            <a:chExt cx="2977116" cy="2977116"/>
          </a:xfrm>
        </p:grpSpPr>
        <p:grpSp>
          <p:nvGrpSpPr>
            <p:cNvPr id="46" name="ïSḷiḋé"/>
            <p:cNvGrpSpPr/>
            <p:nvPr/>
          </p:nvGrpSpPr>
          <p:grpSpPr>
            <a:xfrm>
              <a:off x="4607442" y="1940442"/>
              <a:ext cx="2977116" cy="2977116"/>
              <a:chOff x="1753319" y="2148403"/>
              <a:chExt cx="2977116" cy="2977116"/>
            </a:xfrm>
          </p:grpSpPr>
          <p:sp>
            <p:nvSpPr>
              <p:cNvPr id="33" name="íṧliḓê"/>
              <p:cNvSpPr/>
              <p:nvPr/>
            </p:nvSpPr>
            <p:spPr>
              <a:xfrm>
                <a:off x="1753319" y="2148403"/>
                <a:ext cx="2977116" cy="2977116"/>
              </a:xfrm>
              <a:prstGeom prst="ellipse">
                <a:avLst/>
              </a:prstGeom>
              <a:noFill/>
              <a:ln w="127000">
                <a:solidFill>
                  <a:schemeClr val="bg2">
                    <a:lumMod val="9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4" name="ïšḷïḍé"/>
              <p:cNvSpPr/>
              <p:nvPr/>
            </p:nvSpPr>
            <p:spPr>
              <a:xfrm>
                <a:off x="1935845" y="2330929"/>
                <a:ext cx="2612065" cy="2612065"/>
              </a:xfrm>
              <a:prstGeom prst="ellipse">
                <a:avLst/>
              </a:prstGeom>
              <a:noFill/>
              <a:ln w="127000">
                <a:solidFill>
                  <a:schemeClr val="bg2">
                    <a:lumMod val="9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íś1ïḋè"/>
              <p:cNvSpPr/>
              <p:nvPr/>
            </p:nvSpPr>
            <p:spPr>
              <a:xfrm>
                <a:off x="2117165" y="2512249"/>
                <a:ext cx="2249424" cy="2249424"/>
              </a:xfrm>
              <a:prstGeom prst="ellipse">
                <a:avLst/>
              </a:prstGeom>
              <a:noFill/>
              <a:ln w="127000">
                <a:solidFill>
                  <a:schemeClr val="bg2">
                    <a:lumMod val="9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6" name="ïṣ1ïďè"/>
              <p:cNvSpPr/>
              <p:nvPr/>
            </p:nvSpPr>
            <p:spPr>
              <a:xfrm>
                <a:off x="2300045" y="2695129"/>
                <a:ext cx="1883664" cy="1883664"/>
              </a:xfrm>
              <a:prstGeom prst="ellipse">
                <a:avLst/>
              </a:prstGeom>
              <a:noFill/>
              <a:ln w="127000">
                <a:solidFill>
                  <a:schemeClr val="bg2">
                    <a:lumMod val="9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7" name="iśḷïḋé"/>
              <p:cNvSpPr/>
              <p:nvPr/>
            </p:nvSpPr>
            <p:spPr>
              <a:xfrm>
                <a:off x="1753319" y="2148403"/>
                <a:ext cx="2977116" cy="2977116"/>
              </a:xfrm>
              <a:prstGeom prst="arc">
                <a:avLst>
                  <a:gd name="adj1" fmla="val 16200000"/>
                  <a:gd name="adj2" fmla="val 20886546"/>
                </a:avLst>
              </a:prstGeom>
              <a:noFill/>
              <a:ln w="1270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iṩlidê"/>
              <p:cNvSpPr/>
              <p:nvPr/>
            </p:nvSpPr>
            <p:spPr>
              <a:xfrm>
                <a:off x="1935845" y="2330928"/>
                <a:ext cx="2612065" cy="2612065"/>
              </a:xfrm>
              <a:prstGeom prst="arc">
                <a:avLst>
                  <a:gd name="adj1" fmla="val 12350273"/>
                  <a:gd name="adj2" fmla="val 15240146"/>
                </a:avLst>
              </a:prstGeom>
              <a:noFill/>
              <a:ln w="1270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9" name="îṡḷiḑé"/>
              <p:cNvSpPr/>
              <p:nvPr/>
            </p:nvSpPr>
            <p:spPr>
              <a:xfrm>
                <a:off x="2117165" y="2512249"/>
                <a:ext cx="2249424" cy="2249424"/>
              </a:xfrm>
              <a:prstGeom prst="arc">
                <a:avLst>
                  <a:gd name="adj1" fmla="val 3842578"/>
                  <a:gd name="adj2" fmla="val 9752989"/>
                </a:avLst>
              </a:prstGeom>
              <a:noFill/>
              <a:ln w="1270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0" name="îşļîḍê"/>
              <p:cNvSpPr/>
              <p:nvPr/>
            </p:nvSpPr>
            <p:spPr>
              <a:xfrm>
                <a:off x="2300045" y="2695129"/>
                <a:ext cx="1883664" cy="1883664"/>
              </a:xfrm>
              <a:prstGeom prst="arc">
                <a:avLst>
                  <a:gd name="adj1" fmla="val 19127400"/>
                  <a:gd name="adj2" fmla="val 1631460"/>
                </a:avLst>
              </a:prstGeom>
              <a:noFill/>
              <a:ln w="1270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grpSp>
          <p:nvGrpSpPr>
            <p:cNvPr id="47" name="ïṩḷíḋ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nvGrpSpPr>
          <p:grpSpPr>
            <a:xfrm>
              <a:off x="5371322" y="2735991"/>
              <a:ext cx="1449356" cy="1368504"/>
              <a:chOff x="3591718" y="1130300"/>
              <a:chExt cx="5008563" cy="4729165"/>
            </a:xfrm>
          </p:grpSpPr>
          <p:grpSp>
            <p:nvGrpSpPr>
              <p:cNvPr id="48" name="ïṥḷïďê"/>
              <p:cNvGrpSpPr/>
              <p:nvPr/>
            </p:nvGrpSpPr>
            <p:grpSpPr bwMode="auto">
              <a:xfrm>
                <a:off x="3954922" y="1485981"/>
                <a:ext cx="4645359" cy="4373484"/>
                <a:chOff x="1848" y="250"/>
                <a:chExt cx="4323" cy="4070"/>
              </a:xfrm>
            </p:grpSpPr>
            <p:sp>
              <p:nvSpPr>
                <p:cNvPr id="170" name="îSḷiḓé"/>
                <p:cNvSpPr/>
                <p:nvPr/>
              </p:nvSpPr>
              <p:spPr bwMode="auto">
                <a:xfrm>
                  <a:off x="1848" y="4184"/>
                  <a:ext cx="4323" cy="136"/>
                </a:xfrm>
                <a:custGeom>
                  <a:avLst/>
                  <a:gdLst>
                    <a:gd name="T0" fmla="*/ 3004 w 3052"/>
                    <a:gd name="T1" fmla="*/ 0 h 96"/>
                    <a:gd name="T2" fmla="*/ 48 w 3052"/>
                    <a:gd name="T3" fmla="*/ 0 h 96"/>
                    <a:gd name="T4" fmla="*/ 0 w 3052"/>
                    <a:gd name="T5" fmla="*/ 47 h 96"/>
                    <a:gd name="T6" fmla="*/ 0 w 3052"/>
                    <a:gd name="T7" fmla="*/ 48 h 96"/>
                    <a:gd name="T8" fmla="*/ 48 w 3052"/>
                    <a:gd name="T9" fmla="*/ 95 h 96"/>
                    <a:gd name="T10" fmla="*/ 3004 w 3052"/>
                    <a:gd name="T11" fmla="*/ 96 h 96"/>
                    <a:gd name="T12" fmla="*/ 3052 w 3052"/>
                    <a:gd name="T13" fmla="*/ 48 h 96"/>
                    <a:gd name="T14" fmla="*/ 3052 w 3052"/>
                    <a:gd name="T15" fmla="*/ 47 h 96"/>
                    <a:gd name="T16" fmla="*/ 3004 w 3052"/>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2" h="96">
                      <a:moveTo>
                        <a:pt x="3004" y="0"/>
                      </a:moveTo>
                      <a:cubicBezTo>
                        <a:pt x="48" y="0"/>
                        <a:pt x="48" y="0"/>
                        <a:pt x="48" y="0"/>
                      </a:cubicBezTo>
                      <a:cubicBezTo>
                        <a:pt x="21" y="0"/>
                        <a:pt x="0" y="21"/>
                        <a:pt x="0" y="47"/>
                      </a:cubicBezTo>
                      <a:cubicBezTo>
                        <a:pt x="0" y="48"/>
                        <a:pt x="0" y="48"/>
                        <a:pt x="0" y="48"/>
                      </a:cubicBezTo>
                      <a:cubicBezTo>
                        <a:pt x="0" y="74"/>
                        <a:pt x="21" y="95"/>
                        <a:pt x="48" y="95"/>
                      </a:cubicBezTo>
                      <a:cubicBezTo>
                        <a:pt x="3004" y="96"/>
                        <a:pt x="3004" y="96"/>
                        <a:pt x="3004" y="96"/>
                      </a:cubicBezTo>
                      <a:cubicBezTo>
                        <a:pt x="3030" y="96"/>
                        <a:pt x="3052" y="74"/>
                        <a:pt x="3052" y="48"/>
                      </a:cubicBezTo>
                      <a:cubicBezTo>
                        <a:pt x="3052" y="47"/>
                        <a:pt x="3052" y="47"/>
                        <a:pt x="3052" y="47"/>
                      </a:cubicBezTo>
                      <a:cubicBezTo>
                        <a:pt x="3052" y="21"/>
                        <a:pt x="3031" y="0"/>
                        <a:pt x="3004" y="0"/>
                      </a:cubicBezTo>
                      <a:close/>
                    </a:path>
                  </a:pathLst>
                </a:custGeom>
                <a:solidFill>
                  <a:srgbClr val="C6C6D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1" name="ïṩḻïdé"/>
                <p:cNvSpPr/>
                <p:nvPr/>
              </p:nvSpPr>
              <p:spPr bwMode="auto">
                <a:xfrm>
                  <a:off x="4349" y="850"/>
                  <a:ext cx="204" cy="243"/>
                </a:xfrm>
                <a:custGeom>
                  <a:avLst/>
                  <a:gdLst>
                    <a:gd name="T0" fmla="*/ 75 w 144"/>
                    <a:gd name="T1" fmla="*/ 89 h 172"/>
                    <a:gd name="T2" fmla="*/ 38 w 144"/>
                    <a:gd name="T3" fmla="*/ 76 h 172"/>
                    <a:gd name="T4" fmla="*/ 35 w 144"/>
                    <a:gd name="T5" fmla="*/ 108 h 172"/>
                    <a:gd name="T6" fmla="*/ 65 w 144"/>
                    <a:gd name="T7" fmla="*/ 118 h 172"/>
                    <a:gd name="T8" fmla="*/ 33 w 144"/>
                    <a:gd name="T9" fmla="*/ 147 h 172"/>
                    <a:gd name="T10" fmla="*/ 87 w 144"/>
                    <a:gd name="T11" fmla="*/ 139 h 172"/>
                    <a:gd name="T12" fmla="*/ 118 w 144"/>
                    <a:gd name="T13" fmla="*/ 90 h 172"/>
                    <a:gd name="T14" fmla="*/ 122 w 144"/>
                    <a:gd name="T15" fmla="*/ 81 h 172"/>
                    <a:gd name="T16" fmla="*/ 55 w 144"/>
                    <a:gd name="T17" fmla="*/ 11 h 172"/>
                    <a:gd name="T18" fmla="*/ 92 w 144"/>
                    <a:gd name="T19" fmla="*/ 53 h 172"/>
                    <a:gd name="T20" fmla="*/ 31 w 144"/>
                    <a:gd name="T21" fmla="*/ 42 h 172"/>
                    <a:gd name="T22" fmla="*/ 75 w 144"/>
                    <a:gd name="T23" fmla="*/ 8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72">
                      <a:moveTo>
                        <a:pt x="75" y="89"/>
                      </a:moveTo>
                      <a:cubicBezTo>
                        <a:pt x="75" y="89"/>
                        <a:pt x="58" y="85"/>
                        <a:pt x="38" y="76"/>
                      </a:cubicBezTo>
                      <a:cubicBezTo>
                        <a:pt x="17" y="68"/>
                        <a:pt x="0" y="93"/>
                        <a:pt x="35" y="108"/>
                      </a:cubicBezTo>
                      <a:cubicBezTo>
                        <a:pt x="47" y="112"/>
                        <a:pt x="56" y="116"/>
                        <a:pt x="65" y="118"/>
                      </a:cubicBezTo>
                      <a:cubicBezTo>
                        <a:pt x="51" y="125"/>
                        <a:pt x="30" y="137"/>
                        <a:pt x="33" y="147"/>
                      </a:cubicBezTo>
                      <a:cubicBezTo>
                        <a:pt x="39" y="172"/>
                        <a:pt x="67" y="158"/>
                        <a:pt x="87" y="139"/>
                      </a:cubicBezTo>
                      <a:cubicBezTo>
                        <a:pt x="102" y="125"/>
                        <a:pt x="112" y="103"/>
                        <a:pt x="118" y="90"/>
                      </a:cubicBezTo>
                      <a:cubicBezTo>
                        <a:pt x="119" y="87"/>
                        <a:pt x="121" y="84"/>
                        <a:pt x="122" y="81"/>
                      </a:cubicBezTo>
                      <a:cubicBezTo>
                        <a:pt x="144" y="31"/>
                        <a:pt x="73" y="0"/>
                        <a:pt x="55" y="11"/>
                      </a:cubicBezTo>
                      <a:cubicBezTo>
                        <a:pt x="27" y="28"/>
                        <a:pt x="92" y="53"/>
                        <a:pt x="92" y="53"/>
                      </a:cubicBezTo>
                      <a:cubicBezTo>
                        <a:pt x="92" y="53"/>
                        <a:pt x="45" y="22"/>
                        <a:pt x="31" y="42"/>
                      </a:cubicBezTo>
                      <a:cubicBezTo>
                        <a:pt x="19" y="58"/>
                        <a:pt x="60" y="81"/>
                        <a:pt x="75" y="89"/>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2" name="ïšļiḓê"/>
                <p:cNvSpPr/>
                <p:nvPr/>
              </p:nvSpPr>
              <p:spPr bwMode="auto">
                <a:xfrm>
                  <a:off x="4481" y="931"/>
                  <a:ext cx="108" cy="143"/>
                </a:xfrm>
                <a:custGeom>
                  <a:avLst/>
                  <a:gdLst>
                    <a:gd name="T0" fmla="*/ 1 w 76"/>
                    <a:gd name="T1" fmla="*/ 84 h 101"/>
                    <a:gd name="T2" fmla="*/ 1 w 76"/>
                    <a:gd name="T3" fmla="*/ 84 h 101"/>
                    <a:gd name="T4" fmla="*/ 30 w 76"/>
                    <a:gd name="T5" fmla="*/ 5 h 101"/>
                    <a:gd name="T6" fmla="*/ 34 w 76"/>
                    <a:gd name="T7" fmla="*/ 0 h 101"/>
                    <a:gd name="T8" fmla="*/ 76 w 76"/>
                    <a:gd name="T9" fmla="*/ 17 h 101"/>
                    <a:gd name="T10" fmla="*/ 42 w 76"/>
                    <a:gd name="T11" fmla="*/ 101 h 101"/>
                    <a:gd name="T12" fmla="*/ 1 w 76"/>
                    <a:gd name="T13" fmla="*/ 84 h 101"/>
                  </a:gdLst>
                  <a:ahLst/>
                  <a:cxnLst>
                    <a:cxn ang="0">
                      <a:pos x="T0" y="T1"/>
                    </a:cxn>
                    <a:cxn ang="0">
                      <a:pos x="T2" y="T3"/>
                    </a:cxn>
                    <a:cxn ang="0">
                      <a:pos x="T4" y="T5"/>
                    </a:cxn>
                    <a:cxn ang="0">
                      <a:pos x="T6" y="T7"/>
                    </a:cxn>
                    <a:cxn ang="0">
                      <a:pos x="T8" y="T9"/>
                    </a:cxn>
                    <a:cxn ang="0">
                      <a:pos x="T10" y="T11"/>
                    </a:cxn>
                    <a:cxn ang="0">
                      <a:pos x="T12" y="T13"/>
                    </a:cxn>
                  </a:cxnLst>
                  <a:rect l="0" t="0" r="r" b="b"/>
                  <a:pathLst>
                    <a:path w="76" h="101">
                      <a:moveTo>
                        <a:pt x="1" y="84"/>
                      </a:moveTo>
                      <a:cubicBezTo>
                        <a:pt x="1" y="84"/>
                        <a:pt x="1" y="84"/>
                        <a:pt x="1" y="84"/>
                      </a:cubicBezTo>
                      <a:cubicBezTo>
                        <a:pt x="0" y="55"/>
                        <a:pt x="11" y="27"/>
                        <a:pt x="30" y="5"/>
                      </a:cubicBezTo>
                      <a:cubicBezTo>
                        <a:pt x="34" y="0"/>
                        <a:pt x="34" y="0"/>
                        <a:pt x="34" y="0"/>
                      </a:cubicBezTo>
                      <a:cubicBezTo>
                        <a:pt x="76" y="17"/>
                        <a:pt x="76" y="17"/>
                        <a:pt x="76" y="17"/>
                      </a:cubicBezTo>
                      <a:cubicBezTo>
                        <a:pt x="42" y="101"/>
                        <a:pt x="42" y="101"/>
                        <a:pt x="42" y="101"/>
                      </a:cubicBezTo>
                      <a:lnTo>
                        <a:pt x="1" y="8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3" name="ís1iḋê"/>
                <p:cNvSpPr/>
                <p:nvPr/>
              </p:nvSpPr>
              <p:spPr bwMode="auto">
                <a:xfrm>
                  <a:off x="4509" y="835"/>
                  <a:ext cx="566" cy="281"/>
                </a:xfrm>
                <a:custGeom>
                  <a:avLst/>
                  <a:gdLst>
                    <a:gd name="T0" fmla="*/ 4 w 399"/>
                    <a:gd name="T1" fmla="*/ 176 h 199"/>
                    <a:gd name="T2" fmla="*/ 4 w 399"/>
                    <a:gd name="T3" fmla="*/ 171 h 199"/>
                    <a:gd name="T4" fmla="*/ 46 w 399"/>
                    <a:gd name="T5" fmla="*/ 68 h 199"/>
                    <a:gd name="T6" fmla="*/ 46 w 399"/>
                    <a:gd name="T7" fmla="*/ 68 h 199"/>
                    <a:gd name="T8" fmla="*/ 213 w 399"/>
                    <a:gd name="T9" fmla="*/ 77 h 199"/>
                    <a:gd name="T10" fmla="*/ 311 w 399"/>
                    <a:gd name="T11" fmla="*/ 12 h 199"/>
                    <a:gd name="T12" fmla="*/ 386 w 399"/>
                    <a:gd name="T13" fmla="*/ 43 h 199"/>
                    <a:gd name="T14" fmla="*/ 387 w 399"/>
                    <a:gd name="T15" fmla="*/ 44 h 199"/>
                    <a:gd name="T16" fmla="*/ 356 w 399"/>
                    <a:gd name="T17" fmla="*/ 120 h 199"/>
                    <a:gd name="T18" fmla="*/ 237 w 399"/>
                    <a:gd name="T19" fmla="*/ 193 h 199"/>
                    <a:gd name="T20" fmla="*/ 193 w 399"/>
                    <a:gd name="T21" fmla="*/ 194 h 199"/>
                    <a:gd name="T22" fmla="*/ 4 w 399"/>
                    <a:gd name="T23" fmla="*/ 17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9" h="199">
                      <a:moveTo>
                        <a:pt x="4" y="176"/>
                      </a:moveTo>
                      <a:cubicBezTo>
                        <a:pt x="4" y="171"/>
                        <a:pt x="4" y="171"/>
                        <a:pt x="4" y="171"/>
                      </a:cubicBezTo>
                      <a:cubicBezTo>
                        <a:pt x="0" y="132"/>
                        <a:pt x="16" y="93"/>
                        <a:pt x="46" y="68"/>
                      </a:cubicBezTo>
                      <a:cubicBezTo>
                        <a:pt x="46" y="68"/>
                        <a:pt x="46" y="68"/>
                        <a:pt x="46" y="68"/>
                      </a:cubicBezTo>
                      <a:cubicBezTo>
                        <a:pt x="213" y="77"/>
                        <a:pt x="213" y="77"/>
                        <a:pt x="213" y="77"/>
                      </a:cubicBezTo>
                      <a:cubicBezTo>
                        <a:pt x="311" y="12"/>
                        <a:pt x="311" y="12"/>
                        <a:pt x="311" y="12"/>
                      </a:cubicBezTo>
                      <a:cubicBezTo>
                        <a:pt x="340" y="0"/>
                        <a:pt x="374" y="14"/>
                        <a:pt x="386" y="43"/>
                      </a:cubicBezTo>
                      <a:cubicBezTo>
                        <a:pt x="387" y="44"/>
                        <a:pt x="387" y="44"/>
                        <a:pt x="387" y="44"/>
                      </a:cubicBezTo>
                      <a:cubicBezTo>
                        <a:pt x="399" y="73"/>
                        <a:pt x="385" y="107"/>
                        <a:pt x="356" y="120"/>
                      </a:cubicBezTo>
                      <a:cubicBezTo>
                        <a:pt x="237" y="193"/>
                        <a:pt x="237" y="193"/>
                        <a:pt x="237" y="193"/>
                      </a:cubicBezTo>
                      <a:cubicBezTo>
                        <a:pt x="223" y="199"/>
                        <a:pt x="207" y="199"/>
                        <a:pt x="193" y="194"/>
                      </a:cubicBezTo>
                      <a:lnTo>
                        <a:pt x="4" y="176"/>
                      </a:ln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4" name="ïŝḻíḍê"/>
                <p:cNvSpPr/>
                <p:nvPr/>
              </p:nvSpPr>
              <p:spPr bwMode="auto">
                <a:xfrm>
                  <a:off x="4920" y="1972"/>
                  <a:ext cx="497" cy="2250"/>
                </a:xfrm>
                <a:custGeom>
                  <a:avLst/>
                  <a:gdLst>
                    <a:gd name="T0" fmla="*/ 350 w 351"/>
                    <a:gd name="T1" fmla="*/ 1577 h 1591"/>
                    <a:gd name="T2" fmla="*/ 100 w 351"/>
                    <a:gd name="T3" fmla="*/ 14 h 1591"/>
                    <a:gd name="T4" fmla="*/ 83 w 351"/>
                    <a:gd name="T5" fmla="*/ 0 h 1591"/>
                    <a:gd name="T6" fmla="*/ 13 w 351"/>
                    <a:gd name="T7" fmla="*/ 0 h 1591"/>
                    <a:gd name="T8" fmla="*/ 1 w 351"/>
                    <a:gd name="T9" fmla="*/ 14 h 1591"/>
                    <a:gd name="T10" fmla="*/ 251 w 351"/>
                    <a:gd name="T11" fmla="*/ 1577 h 1591"/>
                    <a:gd name="T12" fmla="*/ 268 w 351"/>
                    <a:gd name="T13" fmla="*/ 1591 h 1591"/>
                    <a:gd name="T14" fmla="*/ 338 w 351"/>
                    <a:gd name="T15" fmla="*/ 1591 h 1591"/>
                    <a:gd name="T16" fmla="*/ 350 w 351"/>
                    <a:gd name="T17" fmla="*/ 157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1" h="1591">
                      <a:moveTo>
                        <a:pt x="350" y="1577"/>
                      </a:moveTo>
                      <a:cubicBezTo>
                        <a:pt x="100" y="14"/>
                        <a:pt x="100" y="14"/>
                        <a:pt x="100" y="14"/>
                      </a:cubicBezTo>
                      <a:cubicBezTo>
                        <a:pt x="98" y="6"/>
                        <a:pt x="91" y="0"/>
                        <a:pt x="83" y="0"/>
                      </a:cubicBezTo>
                      <a:cubicBezTo>
                        <a:pt x="13" y="0"/>
                        <a:pt x="13" y="0"/>
                        <a:pt x="13" y="0"/>
                      </a:cubicBezTo>
                      <a:cubicBezTo>
                        <a:pt x="5" y="0"/>
                        <a:pt x="0" y="6"/>
                        <a:pt x="1" y="14"/>
                      </a:cubicBezTo>
                      <a:cubicBezTo>
                        <a:pt x="251" y="1577"/>
                        <a:pt x="251" y="1577"/>
                        <a:pt x="251" y="1577"/>
                      </a:cubicBezTo>
                      <a:cubicBezTo>
                        <a:pt x="253" y="1585"/>
                        <a:pt x="260" y="1591"/>
                        <a:pt x="268" y="1591"/>
                      </a:cubicBezTo>
                      <a:cubicBezTo>
                        <a:pt x="338" y="1591"/>
                        <a:pt x="338" y="1591"/>
                        <a:pt x="338" y="1591"/>
                      </a:cubicBezTo>
                      <a:cubicBezTo>
                        <a:pt x="346" y="1591"/>
                        <a:pt x="351" y="1585"/>
                        <a:pt x="350" y="1577"/>
                      </a:cubicBezTo>
                      <a:close/>
                    </a:path>
                  </a:pathLst>
                </a:custGeom>
                <a:solidFill>
                  <a:srgbClr val="8244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5" name="ïṥḻiḋe"/>
                <p:cNvSpPr/>
                <p:nvPr/>
              </p:nvSpPr>
              <p:spPr bwMode="auto">
                <a:xfrm>
                  <a:off x="4953" y="1972"/>
                  <a:ext cx="498" cy="2250"/>
                </a:xfrm>
                <a:custGeom>
                  <a:avLst/>
                  <a:gdLst>
                    <a:gd name="T0" fmla="*/ 350 w 352"/>
                    <a:gd name="T1" fmla="*/ 1577 h 1591"/>
                    <a:gd name="T2" fmla="*/ 100 w 352"/>
                    <a:gd name="T3" fmla="*/ 14 h 1591"/>
                    <a:gd name="T4" fmla="*/ 84 w 352"/>
                    <a:gd name="T5" fmla="*/ 0 h 1591"/>
                    <a:gd name="T6" fmla="*/ 13 w 352"/>
                    <a:gd name="T7" fmla="*/ 0 h 1591"/>
                    <a:gd name="T8" fmla="*/ 2 w 352"/>
                    <a:gd name="T9" fmla="*/ 14 h 1591"/>
                    <a:gd name="T10" fmla="*/ 252 w 352"/>
                    <a:gd name="T11" fmla="*/ 1577 h 1591"/>
                    <a:gd name="T12" fmla="*/ 268 w 352"/>
                    <a:gd name="T13" fmla="*/ 1591 h 1591"/>
                    <a:gd name="T14" fmla="*/ 339 w 352"/>
                    <a:gd name="T15" fmla="*/ 1591 h 1591"/>
                    <a:gd name="T16" fmla="*/ 350 w 352"/>
                    <a:gd name="T17" fmla="*/ 157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591">
                      <a:moveTo>
                        <a:pt x="350" y="1577"/>
                      </a:moveTo>
                      <a:cubicBezTo>
                        <a:pt x="100" y="14"/>
                        <a:pt x="100" y="14"/>
                        <a:pt x="100" y="14"/>
                      </a:cubicBezTo>
                      <a:cubicBezTo>
                        <a:pt x="99" y="6"/>
                        <a:pt x="92" y="0"/>
                        <a:pt x="84" y="0"/>
                      </a:cubicBezTo>
                      <a:cubicBezTo>
                        <a:pt x="13" y="0"/>
                        <a:pt x="13" y="0"/>
                        <a:pt x="13" y="0"/>
                      </a:cubicBezTo>
                      <a:cubicBezTo>
                        <a:pt x="6" y="0"/>
                        <a:pt x="0" y="6"/>
                        <a:pt x="2" y="14"/>
                      </a:cubicBezTo>
                      <a:cubicBezTo>
                        <a:pt x="252" y="1577"/>
                        <a:pt x="252" y="1577"/>
                        <a:pt x="252" y="1577"/>
                      </a:cubicBezTo>
                      <a:cubicBezTo>
                        <a:pt x="253" y="1585"/>
                        <a:pt x="260" y="1591"/>
                        <a:pt x="268" y="1591"/>
                      </a:cubicBezTo>
                      <a:cubicBezTo>
                        <a:pt x="339" y="1591"/>
                        <a:pt x="339" y="1591"/>
                        <a:pt x="339" y="1591"/>
                      </a:cubicBezTo>
                      <a:cubicBezTo>
                        <a:pt x="346" y="1591"/>
                        <a:pt x="352" y="1585"/>
                        <a:pt x="350" y="1577"/>
                      </a:cubicBezTo>
                      <a:close/>
                    </a:path>
                  </a:pathLst>
                </a:custGeom>
                <a:solidFill>
                  <a:srgbClr val="A05F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6" name="ïṧḷîḋé"/>
                <p:cNvSpPr/>
                <p:nvPr/>
              </p:nvSpPr>
              <p:spPr bwMode="auto">
                <a:xfrm>
                  <a:off x="4953" y="1972"/>
                  <a:ext cx="347" cy="1306"/>
                </a:xfrm>
                <a:custGeom>
                  <a:avLst/>
                  <a:gdLst>
                    <a:gd name="T0" fmla="*/ 243 w 245"/>
                    <a:gd name="T1" fmla="*/ 909 h 923"/>
                    <a:gd name="T2" fmla="*/ 100 w 245"/>
                    <a:gd name="T3" fmla="*/ 14 h 923"/>
                    <a:gd name="T4" fmla="*/ 84 w 245"/>
                    <a:gd name="T5" fmla="*/ 0 h 923"/>
                    <a:gd name="T6" fmla="*/ 13 w 245"/>
                    <a:gd name="T7" fmla="*/ 0 h 923"/>
                    <a:gd name="T8" fmla="*/ 2 w 245"/>
                    <a:gd name="T9" fmla="*/ 14 h 923"/>
                    <a:gd name="T10" fmla="*/ 145 w 245"/>
                    <a:gd name="T11" fmla="*/ 909 h 923"/>
                    <a:gd name="T12" fmla="*/ 161 w 245"/>
                    <a:gd name="T13" fmla="*/ 923 h 923"/>
                    <a:gd name="T14" fmla="*/ 232 w 245"/>
                    <a:gd name="T15" fmla="*/ 923 h 923"/>
                    <a:gd name="T16" fmla="*/ 243 w 245"/>
                    <a:gd name="T17" fmla="*/ 909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923">
                      <a:moveTo>
                        <a:pt x="243" y="909"/>
                      </a:moveTo>
                      <a:cubicBezTo>
                        <a:pt x="100" y="14"/>
                        <a:pt x="100" y="14"/>
                        <a:pt x="100" y="14"/>
                      </a:cubicBezTo>
                      <a:cubicBezTo>
                        <a:pt x="99" y="6"/>
                        <a:pt x="92" y="0"/>
                        <a:pt x="84" y="0"/>
                      </a:cubicBezTo>
                      <a:cubicBezTo>
                        <a:pt x="13" y="0"/>
                        <a:pt x="13" y="0"/>
                        <a:pt x="13" y="0"/>
                      </a:cubicBezTo>
                      <a:cubicBezTo>
                        <a:pt x="6" y="0"/>
                        <a:pt x="0" y="6"/>
                        <a:pt x="2" y="14"/>
                      </a:cubicBezTo>
                      <a:cubicBezTo>
                        <a:pt x="145" y="909"/>
                        <a:pt x="145" y="909"/>
                        <a:pt x="145" y="909"/>
                      </a:cubicBezTo>
                      <a:cubicBezTo>
                        <a:pt x="146" y="917"/>
                        <a:pt x="153" y="923"/>
                        <a:pt x="161" y="923"/>
                      </a:cubicBezTo>
                      <a:cubicBezTo>
                        <a:pt x="232" y="923"/>
                        <a:pt x="232" y="923"/>
                        <a:pt x="232" y="923"/>
                      </a:cubicBezTo>
                      <a:cubicBezTo>
                        <a:pt x="239" y="923"/>
                        <a:pt x="245" y="917"/>
                        <a:pt x="243" y="909"/>
                      </a:cubicBezTo>
                      <a:close/>
                    </a:path>
                  </a:pathLst>
                </a:custGeom>
                <a:solidFill>
                  <a:srgbClr val="A05F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7" name="iŝlidé"/>
                <p:cNvSpPr/>
                <p:nvPr/>
              </p:nvSpPr>
              <p:spPr bwMode="auto">
                <a:xfrm>
                  <a:off x="4407" y="1972"/>
                  <a:ext cx="503" cy="2277"/>
                </a:xfrm>
                <a:custGeom>
                  <a:avLst/>
                  <a:gdLst>
                    <a:gd name="T0" fmla="*/ 1 w 355"/>
                    <a:gd name="T1" fmla="*/ 1595 h 1610"/>
                    <a:gd name="T2" fmla="*/ 254 w 355"/>
                    <a:gd name="T3" fmla="*/ 14 h 1610"/>
                    <a:gd name="T4" fmla="*/ 271 w 355"/>
                    <a:gd name="T5" fmla="*/ 0 h 1610"/>
                    <a:gd name="T6" fmla="*/ 342 w 355"/>
                    <a:gd name="T7" fmla="*/ 0 h 1610"/>
                    <a:gd name="T8" fmla="*/ 354 w 355"/>
                    <a:gd name="T9" fmla="*/ 14 h 1610"/>
                    <a:gd name="T10" fmla="*/ 101 w 355"/>
                    <a:gd name="T11" fmla="*/ 1595 h 1610"/>
                    <a:gd name="T12" fmla="*/ 84 w 355"/>
                    <a:gd name="T13" fmla="*/ 1610 h 1610"/>
                    <a:gd name="T14" fmla="*/ 13 w 355"/>
                    <a:gd name="T15" fmla="*/ 1610 h 1610"/>
                    <a:gd name="T16" fmla="*/ 1 w 355"/>
                    <a:gd name="T17" fmla="*/ 159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1610">
                      <a:moveTo>
                        <a:pt x="1" y="1595"/>
                      </a:moveTo>
                      <a:cubicBezTo>
                        <a:pt x="254" y="14"/>
                        <a:pt x="254" y="14"/>
                        <a:pt x="254" y="14"/>
                      </a:cubicBezTo>
                      <a:cubicBezTo>
                        <a:pt x="255" y="6"/>
                        <a:pt x="263" y="0"/>
                        <a:pt x="271" y="0"/>
                      </a:cubicBezTo>
                      <a:cubicBezTo>
                        <a:pt x="342" y="0"/>
                        <a:pt x="342" y="0"/>
                        <a:pt x="342" y="0"/>
                      </a:cubicBezTo>
                      <a:cubicBezTo>
                        <a:pt x="350" y="0"/>
                        <a:pt x="355" y="6"/>
                        <a:pt x="354" y="14"/>
                      </a:cubicBezTo>
                      <a:cubicBezTo>
                        <a:pt x="101" y="1595"/>
                        <a:pt x="101" y="1595"/>
                        <a:pt x="101" y="1595"/>
                      </a:cubicBezTo>
                      <a:cubicBezTo>
                        <a:pt x="99" y="1603"/>
                        <a:pt x="92" y="1610"/>
                        <a:pt x="84" y="1610"/>
                      </a:cubicBezTo>
                      <a:cubicBezTo>
                        <a:pt x="13" y="1610"/>
                        <a:pt x="13" y="1610"/>
                        <a:pt x="13" y="1610"/>
                      </a:cubicBezTo>
                      <a:cubicBezTo>
                        <a:pt x="5" y="1610"/>
                        <a:pt x="0" y="1603"/>
                        <a:pt x="1" y="1595"/>
                      </a:cubicBezTo>
                      <a:close/>
                    </a:path>
                  </a:pathLst>
                </a:custGeom>
                <a:solidFill>
                  <a:srgbClr val="E8C5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8" name="iṩ1îḋe"/>
                <p:cNvSpPr/>
                <p:nvPr/>
              </p:nvSpPr>
              <p:spPr bwMode="auto">
                <a:xfrm>
                  <a:off x="4437" y="1972"/>
                  <a:ext cx="503" cy="2277"/>
                </a:xfrm>
                <a:custGeom>
                  <a:avLst/>
                  <a:gdLst>
                    <a:gd name="T0" fmla="*/ 1 w 355"/>
                    <a:gd name="T1" fmla="*/ 1595 h 1610"/>
                    <a:gd name="T2" fmla="*/ 254 w 355"/>
                    <a:gd name="T3" fmla="*/ 14 h 1610"/>
                    <a:gd name="T4" fmla="*/ 271 w 355"/>
                    <a:gd name="T5" fmla="*/ 0 h 1610"/>
                    <a:gd name="T6" fmla="*/ 342 w 355"/>
                    <a:gd name="T7" fmla="*/ 0 h 1610"/>
                    <a:gd name="T8" fmla="*/ 354 w 355"/>
                    <a:gd name="T9" fmla="*/ 14 h 1610"/>
                    <a:gd name="T10" fmla="*/ 101 w 355"/>
                    <a:gd name="T11" fmla="*/ 1595 h 1610"/>
                    <a:gd name="T12" fmla="*/ 84 w 355"/>
                    <a:gd name="T13" fmla="*/ 1610 h 1610"/>
                    <a:gd name="T14" fmla="*/ 13 w 355"/>
                    <a:gd name="T15" fmla="*/ 1610 h 1610"/>
                    <a:gd name="T16" fmla="*/ 1 w 355"/>
                    <a:gd name="T17" fmla="*/ 159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1610">
                      <a:moveTo>
                        <a:pt x="1" y="1595"/>
                      </a:moveTo>
                      <a:cubicBezTo>
                        <a:pt x="254" y="14"/>
                        <a:pt x="254" y="14"/>
                        <a:pt x="254" y="14"/>
                      </a:cubicBezTo>
                      <a:cubicBezTo>
                        <a:pt x="255" y="6"/>
                        <a:pt x="263" y="0"/>
                        <a:pt x="271" y="0"/>
                      </a:cubicBezTo>
                      <a:cubicBezTo>
                        <a:pt x="342" y="0"/>
                        <a:pt x="342" y="0"/>
                        <a:pt x="342" y="0"/>
                      </a:cubicBezTo>
                      <a:cubicBezTo>
                        <a:pt x="350" y="0"/>
                        <a:pt x="355" y="6"/>
                        <a:pt x="354" y="14"/>
                      </a:cubicBezTo>
                      <a:cubicBezTo>
                        <a:pt x="101" y="1595"/>
                        <a:pt x="101" y="1595"/>
                        <a:pt x="101" y="1595"/>
                      </a:cubicBezTo>
                      <a:cubicBezTo>
                        <a:pt x="99" y="1603"/>
                        <a:pt x="92" y="1610"/>
                        <a:pt x="84" y="1610"/>
                      </a:cubicBezTo>
                      <a:cubicBezTo>
                        <a:pt x="13" y="1610"/>
                        <a:pt x="13" y="1610"/>
                        <a:pt x="13" y="1610"/>
                      </a:cubicBezTo>
                      <a:cubicBezTo>
                        <a:pt x="5" y="1610"/>
                        <a:pt x="0" y="1603"/>
                        <a:pt x="1" y="1595"/>
                      </a:cubicBezTo>
                      <a:close/>
                    </a:path>
                  </a:pathLst>
                </a:custGeom>
                <a:solidFill>
                  <a:srgbClr val="BC74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9" name="îṥḷïḍe"/>
                <p:cNvSpPr/>
                <p:nvPr/>
              </p:nvSpPr>
              <p:spPr bwMode="auto">
                <a:xfrm>
                  <a:off x="4590" y="1972"/>
                  <a:ext cx="350" cy="1321"/>
                </a:xfrm>
                <a:custGeom>
                  <a:avLst/>
                  <a:gdLst>
                    <a:gd name="T0" fmla="*/ 1 w 247"/>
                    <a:gd name="T1" fmla="*/ 919 h 934"/>
                    <a:gd name="T2" fmla="*/ 146 w 247"/>
                    <a:gd name="T3" fmla="*/ 14 h 934"/>
                    <a:gd name="T4" fmla="*/ 163 w 247"/>
                    <a:gd name="T5" fmla="*/ 0 h 934"/>
                    <a:gd name="T6" fmla="*/ 234 w 247"/>
                    <a:gd name="T7" fmla="*/ 0 h 934"/>
                    <a:gd name="T8" fmla="*/ 246 w 247"/>
                    <a:gd name="T9" fmla="*/ 14 h 934"/>
                    <a:gd name="T10" fmla="*/ 101 w 247"/>
                    <a:gd name="T11" fmla="*/ 919 h 934"/>
                    <a:gd name="T12" fmla="*/ 84 w 247"/>
                    <a:gd name="T13" fmla="*/ 934 h 934"/>
                    <a:gd name="T14" fmla="*/ 13 w 247"/>
                    <a:gd name="T15" fmla="*/ 934 h 934"/>
                    <a:gd name="T16" fmla="*/ 1 w 247"/>
                    <a:gd name="T17" fmla="*/ 91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934">
                      <a:moveTo>
                        <a:pt x="1" y="919"/>
                      </a:moveTo>
                      <a:cubicBezTo>
                        <a:pt x="146" y="14"/>
                        <a:pt x="146" y="14"/>
                        <a:pt x="146" y="14"/>
                      </a:cubicBezTo>
                      <a:cubicBezTo>
                        <a:pt x="147" y="6"/>
                        <a:pt x="155" y="0"/>
                        <a:pt x="163" y="0"/>
                      </a:cubicBezTo>
                      <a:cubicBezTo>
                        <a:pt x="234" y="0"/>
                        <a:pt x="234" y="0"/>
                        <a:pt x="234" y="0"/>
                      </a:cubicBezTo>
                      <a:cubicBezTo>
                        <a:pt x="242" y="0"/>
                        <a:pt x="247" y="6"/>
                        <a:pt x="246" y="14"/>
                      </a:cubicBezTo>
                      <a:cubicBezTo>
                        <a:pt x="101" y="919"/>
                        <a:pt x="101" y="919"/>
                        <a:pt x="101" y="919"/>
                      </a:cubicBezTo>
                      <a:cubicBezTo>
                        <a:pt x="100" y="927"/>
                        <a:pt x="92" y="934"/>
                        <a:pt x="84" y="934"/>
                      </a:cubicBezTo>
                      <a:cubicBezTo>
                        <a:pt x="13" y="934"/>
                        <a:pt x="13" y="934"/>
                        <a:pt x="13" y="934"/>
                      </a:cubicBezTo>
                      <a:cubicBezTo>
                        <a:pt x="5" y="934"/>
                        <a:pt x="0" y="927"/>
                        <a:pt x="1" y="919"/>
                      </a:cubicBezTo>
                      <a:close/>
                    </a:path>
                  </a:pathLst>
                </a:custGeom>
                <a:solidFill>
                  <a:srgbClr val="C4A4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0" name="îṥ1ïďé"/>
                <p:cNvSpPr/>
                <p:nvPr/>
              </p:nvSpPr>
              <p:spPr bwMode="auto">
                <a:xfrm>
                  <a:off x="4856" y="2021"/>
                  <a:ext cx="46" cy="46"/>
                </a:xfrm>
                <a:prstGeom prst="ellipse">
                  <a:avLst/>
                </a:prstGeom>
                <a:solidFill>
                  <a:srgbClr val="535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1" name="îşļíḋê"/>
                <p:cNvSpPr/>
                <p:nvPr/>
              </p:nvSpPr>
              <p:spPr bwMode="auto">
                <a:xfrm>
                  <a:off x="4869" y="2028"/>
                  <a:ext cx="33" cy="33"/>
                </a:xfrm>
                <a:prstGeom prst="ellipse">
                  <a:avLst/>
                </a:prstGeom>
                <a:solidFill>
                  <a:srgbClr val="6B77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2" name="iṣḷídé"/>
                <p:cNvSpPr/>
                <p:nvPr/>
              </p:nvSpPr>
              <p:spPr bwMode="auto">
                <a:xfrm>
                  <a:off x="4995" y="2027"/>
                  <a:ext cx="51" cy="51"/>
                </a:xfrm>
                <a:prstGeom prst="ellipse">
                  <a:avLst/>
                </a:prstGeom>
                <a:solidFill>
                  <a:srgbClr val="535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3" name="îṥļiḍê"/>
                <p:cNvSpPr/>
                <p:nvPr/>
              </p:nvSpPr>
              <p:spPr bwMode="auto">
                <a:xfrm>
                  <a:off x="5009" y="2034"/>
                  <a:ext cx="37" cy="37"/>
                </a:xfrm>
                <a:prstGeom prst="ellipse">
                  <a:avLst/>
                </a:prstGeom>
                <a:solidFill>
                  <a:srgbClr val="6B77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4" name="ï$lîḍé"/>
                <p:cNvSpPr/>
                <p:nvPr/>
              </p:nvSpPr>
              <p:spPr bwMode="auto">
                <a:xfrm>
                  <a:off x="4807" y="2276"/>
                  <a:ext cx="904" cy="124"/>
                </a:xfrm>
                <a:custGeom>
                  <a:avLst/>
                  <a:gdLst>
                    <a:gd name="T0" fmla="*/ 635 w 638"/>
                    <a:gd name="T1" fmla="*/ 13 h 88"/>
                    <a:gd name="T2" fmla="*/ 621 w 638"/>
                    <a:gd name="T3" fmla="*/ 0 h 88"/>
                    <a:gd name="T4" fmla="*/ 590 w 638"/>
                    <a:gd name="T5" fmla="*/ 5 h 88"/>
                    <a:gd name="T6" fmla="*/ 594 w 638"/>
                    <a:gd name="T7" fmla="*/ 10 h 88"/>
                    <a:gd name="T8" fmla="*/ 40 w 638"/>
                    <a:gd name="T9" fmla="*/ 10 h 88"/>
                    <a:gd name="T10" fmla="*/ 27 w 638"/>
                    <a:gd name="T11" fmla="*/ 17 h 88"/>
                    <a:gd name="T12" fmla="*/ 15 w 638"/>
                    <a:gd name="T13" fmla="*/ 66 h 88"/>
                    <a:gd name="T14" fmla="*/ 0 w 638"/>
                    <a:gd name="T15" fmla="*/ 70 h 88"/>
                    <a:gd name="T16" fmla="*/ 14 w 638"/>
                    <a:gd name="T17" fmla="*/ 84 h 88"/>
                    <a:gd name="T18" fmla="*/ 14 w 638"/>
                    <a:gd name="T19" fmla="*/ 84 h 88"/>
                    <a:gd name="T20" fmla="*/ 25 w 638"/>
                    <a:gd name="T21" fmla="*/ 88 h 88"/>
                    <a:gd name="T22" fmla="*/ 609 w 638"/>
                    <a:gd name="T23" fmla="*/ 88 h 88"/>
                    <a:gd name="T24" fmla="*/ 622 w 638"/>
                    <a:gd name="T25" fmla="*/ 81 h 88"/>
                    <a:gd name="T26" fmla="*/ 637 w 638"/>
                    <a:gd name="T27" fmla="*/ 20 h 88"/>
                    <a:gd name="T28" fmla="*/ 635 w 638"/>
                    <a:gd name="T29" fmla="*/ 1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8" h="88">
                      <a:moveTo>
                        <a:pt x="635" y="13"/>
                      </a:moveTo>
                      <a:cubicBezTo>
                        <a:pt x="621" y="0"/>
                        <a:pt x="621" y="0"/>
                        <a:pt x="621" y="0"/>
                      </a:cubicBezTo>
                      <a:cubicBezTo>
                        <a:pt x="590" y="5"/>
                        <a:pt x="590" y="5"/>
                        <a:pt x="590" y="5"/>
                      </a:cubicBezTo>
                      <a:cubicBezTo>
                        <a:pt x="594" y="10"/>
                        <a:pt x="594" y="10"/>
                        <a:pt x="594" y="10"/>
                      </a:cubicBezTo>
                      <a:cubicBezTo>
                        <a:pt x="40" y="10"/>
                        <a:pt x="40" y="10"/>
                        <a:pt x="40" y="10"/>
                      </a:cubicBezTo>
                      <a:cubicBezTo>
                        <a:pt x="34" y="10"/>
                        <a:pt x="28" y="13"/>
                        <a:pt x="27" y="17"/>
                      </a:cubicBezTo>
                      <a:cubicBezTo>
                        <a:pt x="15" y="66"/>
                        <a:pt x="15" y="66"/>
                        <a:pt x="15" y="66"/>
                      </a:cubicBezTo>
                      <a:cubicBezTo>
                        <a:pt x="0" y="70"/>
                        <a:pt x="0" y="70"/>
                        <a:pt x="0" y="70"/>
                      </a:cubicBezTo>
                      <a:cubicBezTo>
                        <a:pt x="14" y="84"/>
                        <a:pt x="14" y="84"/>
                        <a:pt x="14" y="84"/>
                      </a:cubicBezTo>
                      <a:cubicBezTo>
                        <a:pt x="14" y="84"/>
                        <a:pt x="14" y="84"/>
                        <a:pt x="14" y="84"/>
                      </a:cubicBezTo>
                      <a:cubicBezTo>
                        <a:pt x="16" y="87"/>
                        <a:pt x="20" y="88"/>
                        <a:pt x="25" y="88"/>
                      </a:cubicBezTo>
                      <a:cubicBezTo>
                        <a:pt x="609" y="88"/>
                        <a:pt x="609" y="88"/>
                        <a:pt x="609" y="88"/>
                      </a:cubicBezTo>
                      <a:cubicBezTo>
                        <a:pt x="615" y="88"/>
                        <a:pt x="621" y="85"/>
                        <a:pt x="622" y="81"/>
                      </a:cubicBezTo>
                      <a:cubicBezTo>
                        <a:pt x="637" y="20"/>
                        <a:pt x="637" y="20"/>
                        <a:pt x="637" y="20"/>
                      </a:cubicBezTo>
                      <a:cubicBezTo>
                        <a:pt x="638" y="17"/>
                        <a:pt x="637" y="15"/>
                        <a:pt x="635" y="13"/>
                      </a:cubicBezTo>
                      <a:close/>
                    </a:path>
                  </a:pathLst>
                </a:custGeom>
                <a:solidFill>
                  <a:srgbClr val="7C39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5" name="íSľîdê"/>
                <p:cNvSpPr/>
                <p:nvPr/>
              </p:nvSpPr>
              <p:spPr bwMode="auto">
                <a:xfrm>
                  <a:off x="4804" y="2270"/>
                  <a:ext cx="887" cy="112"/>
                </a:xfrm>
                <a:custGeom>
                  <a:avLst/>
                  <a:gdLst>
                    <a:gd name="T0" fmla="*/ 625 w 626"/>
                    <a:gd name="T1" fmla="*/ 10 h 79"/>
                    <a:gd name="T2" fmla="*/ 609 w 626"/>
                    <a:gd name="T3" fmla="*/ 71 h 79"/>
                    <a:gd name="T4" fmla="*/ 597 w 626"/>
                    <a:gd name="T5" fmla="*/ 79 h 79"/>
                    <a:gd name="T6" fmla="*/ 14 w 626"/>
                    <a:gd name="T7" fmla="*/ 79 h 79"/>
                    <a:gd name="T8" fmla="*/ 1 w 626"/>
                    <a:gd name="T9" fmla="*/ 69 h 79"/>
                    <a:gd name="T10" fmla="*/ 16 w 626"/>
                    <a:gd name="T11" fmla="*/ 7 h 79"/>
                    <a:gd name="T12" fmla="*/ 29 w 626"/>
                    <a:gd name="T13" fmla="*/ 0 h 79"/>
                    <a:gd name="T14" fmla="*/ 612 w 626"/>
                    <a:gd name="T15" fmla="*/ 0 h 79"/>
                    <a:gd name="T16" fmla="*/ 625 w 626"/>
                    <a:gd name="T17"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6" h="79">
                      <a:moveTo>
                        <a:pt x="625" y="10"/>
                      </a:moveTo>
                      <a:cubicBezTo>
                        <a:pt x="609" y="71"/>
                        <a:pt x="609" y="71"/>
                        <a:pt x="609" y="71"/>
                      </a:cubicBezTo>
                      <a:cubicBezTo>
                        <a:pt x="608" y="75"/>
                        <a:pt x="603" y="79"/>
                        <a:pt x="597" y="79"/>
                      </a:cubicBezTo>
                      <a:cubicBezTo>
                        <a:pt x="14" y="79"/>
                        <a:pt x="14" y="79"/>
                        <a:pt x="14" y="79"/>
                      </a:cubicBezTo>
                      <a:cubicBezTo>
                        <a:pt x="6" y="79"/>
                        <a:pt x="0" y="74"/>
                        <a:pt x="1" y="69"/>
                      </a:cubicBezTo>
                      <a:cubicBezTo>
                        <a:pt x="16" y="7"/>
                        <a:pt x="16" y="7"/>
                        <a:pt x="16" y="7"/>
                      </a:cubicBezTo>
                      <a:cubicBezTo>
                        <a:pt x="17" y="3"/>
                        <a:pt x="23" y="0"/>
                        <a:pt x="29" y="0"/>
                      </a:cubicBezTo>
                      <a:cubicBezTo>
                        <a:pt x="612" y="0"/>
                        <a:pt x="612" y="0"/>
                        <a:pt x="612" y="0"/>
                      </a:cubicBezTo>
                      <a:cubicBezTo>
                        <a:pt x="620" y="0"/>
                        <a:pt x="626" y="5"/>
                        <a:pt x="625" y="10"/>
                      </a:cubicBezTo>
                      <a:close/>
                    </a:path>
                  </a:pathLst>
                </a:custGeom>
                <a:solidFill>
                  <a:srgbClr val="EDAF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6" name="îSḷîḑe"/>
                <p:cNvSpPr/>
                <p:nvPr/>
              </p:nvSpPr>
              <p:spPr bwMode="auto">
                <a:xfrm>
                  <a:off x="5393" y="2270"/>
                  <a:ext cx="342" cy="112"/>
                </a:xfrm>
                <a:custGeom>
                  <a:avLst/>
                  <a:gdLst>
                    <a:gd name="T0" fmla="*/ 239 w 241"/>
                    <a:gd name="T1" fmla="*/ 10 h 79"/>
                    <a:gd name="T2" fmla="*/ 224 w 241"/>
                    <a:gd name="T3" fmla="*/ 71 h 79"/>
                    <a:gd name="T4" fmla="*/ 219 w 241"/>
                    <a:gd name="T5" fmla="*/ 77 h 79"/>
                    <a:gd name="T6" fmla="*/ 212 w 241"/>
                    <a:gd name="T7" fmla="*/ 79 h 79"/>
                    <a:gd name="T8" fmla="*/ 14 w 241"/>
                    <a:gd name="T9" fmla="*/ 79 h 79"/>
                    <a:gd name="T10" fmla="*/ 1 w 241"/>
                    <a:gd name="T11" fmla="*/ 69 h 79"/>
                    <a:gd name="T12" fmla="*/ 16 w 241"/>
                    <a:gd name="T13" fmla="*/ 7 h 79"/>
                    <a:gd name="T14" fmla="*/ 29 w 241"/>
                    <a:gd name="T15" fmla="*/ 0 h 79"/>
                    <a:gd name="T16" fmla="*/ 227 w 241"/>
                    <a:gd name="T17" fmla="*/ 0 h 79"/>
                    <a:gd name="T18" fmla="*/ 239 w 241"/>
                    <a:gd name="T19"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1" h="79">
                      <a:moveTo>
                        <a:pt x="239" y="10"/>
                      </a:moveTo>
                      <a:cubicBezTo>
                        <a:pt x="224" y="71"/>
                        <a:pt x="224" y="71"/>
                        <a:pt x="224" y="71"/>
                      </a:cubicBezTo>
                      <a:cubicBezTo>
                        <a:pt x="224" y="74"/>
                        <a:pt x="222" y="76"/>
                        <a:pt x="219" y="77"/>
                      </a:cubicBezTo>
                      <a:cubicBezTo>
                        <a:pt x="217" y="78"/>
                        <a:pt x="214" y="79"/>
                        <a:pt x="212" y="79"/>
                      </a:cubicBezTo>
                      <a:cubicBezTo>
                        <a:pt x="14" y="79"/>
                        <a:pt x="14" y="79"/>
                        <a:pt x="14" y="79"/>
                      </a:cubicBezTo>
                      <a:cubicBezTo>
                        <a:pt x="6" y="79"/>
                        <a:pt x="0" y="74"/>
                        <a:pt x="1" y="69"/>
                      </a:cubicBezTo>
                      <a:cubicBezTo>
                        <a:pt x="16" y="7"/>
                        <a:pt x="16" y="7"/>
                        <a:pt x="16" y="7"/>
                      </a:cubicBezTo>
                      <a:cubicBezTo>
                        <a:pt x="17" y="3"/>
                        <a:pt x="23" y="0"/>
                        <a:pt x="29" y="0"/>
                      </a:cubicBezTo>
                      <a:cubicBezTo>
                        <a:pt x="227" y="0"/>
                        <a:pt x="227" y="0"/>
                        <a:pt x="227" y="0"/>
                      </a:cubicBezTo>
                      <a:cubicBezTo>
                        <a:pt x="235" y="0"/>
                        <a:pt x="241" y="5"/>
                        <a:pt x="239" y="10"/>
                      </a:cubicBezTo>
                      <a:close/>
                    </a:path>
                  </a:pathLst>
                </a:custGeom>
                <a:solidFill>
                  <a:srgbClr val="BC74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7" name="iṣliḍé"/>
                <p:cNvSpPr/>
                <p:nvPr/>
              </p:nvSpPr>
              <p:spPr bwMode="auto">
                <a:xfrm>
                  <a:off x="4736" y="2832"/>
                  <a:ext cx="598" cy="126"/>
                </a:xfrm>
                <a:custGeom>
                  <a:avLst/>
                  <a:gdLst>
                    <a:gd name="T0" fmla="*/ 420 w 422"/>
                    <a:gd name="T1" fmla="*/ 14 h 89"/>
                    <a:gd name="T2" fmla="*/ 411 w 422"/>
                    <a:gd name="T3" fmla="*/ 0 h 89"/>
                    <a:gd name="T4" fmla="*/ 391 w 422"/>
                    <a:gd name="T5" fmla="*/ 6 h 89"/>
                    <a:gd name="T6" fmla="*/ 394 w 422"/>
                    <a:gd name="T7" fmla="*/ 11 h 89"/>
                    <a:gd name="T8" fmla="*/ 26 w 422"/>
                    <a:gd name="T9" fmla="*/ 11 h 89"/>
                    <a:gd name="T10" fmla="*/ 18 w 422"/>
                    <a:gd name="T11" fmla="*/ 18 h 89"/>
                    <a:gd name="T12" fmla="*/ 10 w 422"/>
                    <a:gd name="T13" fmla="*/ 67 h 89"/>
                    <a:gd name="T14" fmla="*/ 0 w 422"/>
                    <a:gd name="T15" fmla="*/ 71 h 89"/>
                    <a:gd name="T16" fmla="*/ 9 w 422"/>
                    <a:gd name="T17" fmla="*/ 85 h 89"/>
                    <a:gd name="T18" fmla="*/ 9 w 422"/>
                    <a:gd name="T19" fmla="*/ 85 h 89"/>
                    <a:gd name="T20" fmla="*/ 16 w 422"/>
                    <a:gd name="T21" fmla="*/ 89 h 89"/>
                    <a:gd name="T22" fmla="*/ 403 w 422"/>
                    <a:gd name="T23" fmla="*/ 89 h 89"/>
                    <a:gd name="T24" fmla="*/ 412 w 422"/>
                    <a:gd name="T25" fmla="*/ 82 h 89"/>
                    <a:gd name="T26" fmla="*/ 422 w 422"/>
                    <a:gd name="T27" fmla="*/ 21 h 89"/>
                    <a:gd name="T28" fmla="*/ 420 w 422"/>
                    <a:gd name="T29"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89">
                      <a:moveTo>
                        <a:pt x="420" y="14"/>
                      </a:moveTo>
                      <a:cubicBezTo>
                        <a:pt x="411" y="0"/>
                        <a:pt x="411" y="0"/>
                        <a:pt x="411" y="0"/>
                      </a:cubicBezTo>
                      <a:cubicBezTo>
                        <a:pt x="391" y="6"/>
                        <a:pt x="391" y="6"/>
                        <a:pt x="391" y="6"/>
                      </a:cubicBezTo>
                      <a:cubicBezTo>
                        <a:pt x="394" y="11"/>
                        <a:pt x="394" y="11"/>
                        <a:pt x="394" y="11"/>
                      </a:cubicBezTo>
                      <a:cubicBezTo>
                        <a:pt x="26" y="11"/>
                        <a:pt x="26" y="11"/>
                        <a:pt x="26" y="11"/>
                      </a:cubicBezTo>
                      <a:cubicBezTo>
                        <a:pt x="22" y="11"/>
                        <a:pt x="19" y="14"/>
                        <a:pt x="18" y="18"/>
                      </a:cubicBezTo>
                      <a:cubicBezTo>
                        <a:pt x="10" y="67"/>
                        <a:pt x="10" y="67"/>
                        <a:pt x="10" y="67"/>
                      </a:cubicBezTo>
                      <a:cubicBezTo>
                        <a:pt x="0" y="71"/>
                        <a:pt x="0" y="71"/>
                        <a:pt x="0" y="71"/>
                      </a:cubicBezTo>
                      <a:cubicBezTo>
                        <a:pt x="9" y="85"/>
                        <a:pt x="9" y="85"/>
                        <a:pt x="9" y="85"/>
                      </a:cubicBezTo>
                      <a:cubicBezTo>
                        <a:pt x="9" y="85"/>
                        <a:pt x="9" y="85"/>
                        <a:pt x="9" y="85"/>
                      </a:cubicBezTo>
                      <a:cubicBezTo>
                        <a:pt x="11" y="88"/>
                        <a:pt x="13" y="89"/>
                        <a:pt x="16" y="89"/>
                      </a:cubicBezTo>
                      <a:cubicBezTo>
                        <a:pt x="403" y="89"/>
                        <a:pt x="403" y="89"/>
                        <a:pt x="403" y="89"/>
                      </a:cubicBezTo>
                      <a:cubicBezTo>
                        <a:pt x="407" y="89"/>
                        <a:pt x="411" y="86"/>
                        <a:pt x="412" y="82"/>
                      </a:cubicBezTo>
                      <a:cubicBezTo>
                        <a:pt x="422" y="21"/>
                        <a:pt x="422" y="21"/>
                        <a:pt x="422" y="21"/>
                      </a:cubicBezTo>
                      <a:cubicBezTo>
                        <a:pt x="422" y="18"/>
                        <a:pt x="421" y="16"/>
                        <a:pt x="420" y="14"/>
                      </a:cubicBezTo>
                      <a:close/>
                    </a:path>
                  </a:pathLst>
                </a:custGeom>
                <a:solidFill>
                  <a:srgbClr val="7C39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8" name="í$ľíḋê"/>
                <p:cNvSpPr/>
                <p:nvPr/>
              </p:nvSpPr>
              <p:spPr bwMode="auto">
                <a:xfrm>
                  <a:off x="4733" y="2828"/>
                  <a:ext cx="589" cy="110"/>
                </a:xfrm>
                <a:custGeom>
                  <a:avLst/>
                  <a:gdLst>
                    <a:gd name="T0" fmla="*/ 415 w 416"/>
                    <a:gd name="T1" fmla="*/ 10 h 78"/>
                    <a:gd name="T2" fmla="*/ 405 w 416"/>
                    <a:gd name="T3" fmla="*/ 71 h 78"/>
                    <a:gd name="T4" fmla="*/ 396 w 416"/>
                    <a:gd name="T5" fmla="*/ 78 h 78"/>
                    <a:gd name="T6" fmla="*/ 10 w 416"/>
                    <a:gd name="T7" fmla="*/ 78 h 78"/>
                    <a:gd name="T8" fmla="*/ 1 w 416"/>
                    <a:gd name="T9" fmla="*/ 68 h 78"/>
                    <a:gd name="T10" fmla="*/ 11 w 416"/>
                    <a:gd name="T11" fmla="*/ 7 h 78"/>
                    <a:gd name="T12" fmla="*/ 20 w 416"/>
                    <a:gd name="T13" fmla="*/ 0 h 78"/>
                    <a:gd name="T14" fmla="*/ 406 w 416"/>
                    <a:gd name="T15" fmla="*/ 0 h 78"/>
                    <a:gd name="T16" fmla="*/ 415 w 416"/>
                    <a:gd name="T17" fmla="*/ 1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78">
                      <a:moveTo>
                        <a:pt x="415" y="10"/>
                      </a:moveTo>
                      <a:cubicBezTo>
                        <a:pt x="405" y="71"/>
                        <a:pt x="405" y="71"/>
                        <a:pt x="405" y="71"/>
                      </a:cubicBezTo>
                      <a:cubicBezTo>
                        <a:pt x="404" y="75"/>
                        <a:pt x="401" y="78"/>
                        <a:pt x="396" y="78"/>
                      </a:cubicBezTo>
                      <a:cubicBezTo>
                        <a:pt x="10" y="78"/>
                        <a:pt x="10" y="78"/>
                        <a:pt x="10" y="78"/>
                      </a:cubicBezTo>
                      <a:cubicBezTo>
                        <a:pt x="4" y="78"/>
                        <a:pt x="0" y="74"/>
                        <a:pt x="1" y="68"/>
                      </a:cubicBezTo>
                      <a:cubicBezTo>
                        <a:pt x="11" y="7"/>
                        <a:pt x="11" y="7"/>
                        <a:pt x="11" y="7"/>
                      </a:cubicBezTo>
                      <a:cubicBezTo>
                        <a:pt x="12" y="3"/>
                        <a:pt x="15" y="0"/>
                        <a:pt x="20" y="0"/>
                      </a:cubicBezTo>
                      <a:cubicBezTo>
                        <a:pt x="406" y="0"/>
                        <a:pt x="406" y="0"/>
                        <a:pt x="406" y="0"/>
                      </a:cubicBezTo>
                      <a:cubicBezTo>
                        <a:pt x="412" y="0"/>
                        <a:pt x="416" y="5"/>
                        <a:pt x="415" y="10"/>
                      </a:cubicBezTo>
                      <a:close/>
                    </a:path>
                  </a:pathLst>
                </a:custGeom>
                <a:solidFill>
                  <a:srgbClr val="EDAF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9" name="íṡ1iḋé"/>
                <p:cNvSpPr/>
                <p:nvPr/>
              </p:nvSpPr>
              <p:spPr bwMode="auto">
                <a:xfrm>
                  <a:off x="4652" y="3306"/>
                  <a:ext cx="598" cy="126"/>
                </a:xfrm>
                <a:custGeom>
                  <a:avLst/>
                  <a:gdLst>
                    <a:gd name="T0" fmla="*/ 420 w 422"/>
                    <a:gd name="T1" fmla="*/ 14 h 89"/>
                    <a:gd name="T2" fmla="*/ 411 w 422"/>
                    <a:gd name="T3" fmla="*/ 0 h 89"/>
                    <a:gd name="T4" fmla="*/ 391 w 422"/>
                    <a:gd name="T5" fmla="*/ 5 h 89"/>
                    <a:gd name="T6" fmla="*/ 393 w 422"/>
                    <a:gd name="T7" fmla="*/ 10 h 89"/>
                    <a:gd name="T8" fmla="*/ 26 w 422"/>
                    <a:gd name="T9" fmla="*/ 10 h 89"/>
                    <a:gd name="T10" fmla="*/ 18 w 422"/>
                    <a:gd name="T11" fmla="*/ 17 h 89"/>
                    <a:gd name="T12" fmla="*/ 10 w 422"/>
                    <a:gd name="T13" fmla="*/ 66 h 89"/>
                    <a:gd name="T14" fmla="*/ 0 w 422"/>
                    <a:gd name="T15" fmla="*/ 71 h 89"/>
                    <a:gd name="T16" fmla="*/ 9 w 422"/>
                    <a:gd name="T17" fmla="*/ 85 h 89"/>
                    <a:gd name="T18" fmla="*/ 9 w 422"/>
                    <a:gd name="T19" fmla="*/ 85 h 89"/>
                    <a:gd name="T20" fmla="*/ 16 w 422"/>
                    <a:gd name="T21" fmla="*/ 89 h 89"/>
                    <a:gd name="T22" fmla="*/ 403 w 422"/>
                    <a:gd name="T23" fmla="*/ 89 h 89"/>
                    <a:gd name="T24" fmla="*/ 412 w 422"/>
                    <a:gd name="T25" fmla="*/ 81 h 89"/>
                    <a:gd name="T26" fmla="*/ 422 w 422"/>
                    <a:gd name="T27" fmla="*/ 20 h 89"/>
                    <a:gd name="T28" fmla="*/ 420 w 422"/>
                    <a:gd name="T29"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89">
                      <a:moveTo>
                        <a:pt x="420" y="14"/>
                      </a:moveTo>
                      <a:cubicBezTo>
                        <a:pt x="411" y="0"/>
                        <a:pt x="411" y="0"/>
                        <a:pt x="411" y="0"/>
                      </a:cubicBezTo>
                      <a:cubicBezTo>
                        <a:pt x="391" y="5"/>
                        <a:pt x="391" y="5"/>
                        <a:pt x="391" y="5"/>
                      </a:cubicBezTo>
                      <a:cubicBezTo>
                        <a:pt x="393" y="10"/>
                        <a:pt x="393" y="10"/>
                        <a:pt x="393" y="10"/>
                      </a:cubicBezTo>
                      <a:cubicBezTo>
                        <a:pt x="26" y="10"/>
                        <a:pt x="26" y="10"/>
                        <a:pt x="26" y="10"/>
                      </a:cubicBezTo>
                      <a:cubicBezTo>
                        <a:pt x="22" y="10"/>
                        <a:pt x="18" y="13"/>
                        <a:pt x="18" y="17"/>
                      </a:cubicBezTo>
                      <a:cubicBezTo>
                        <a:pt x="10" y="66"/>
                        <a:pt x="10" y="66"/>
                        <a:pt x="10" y="66"/>
                      </a:cubicBezTo>
                      <a:cubicBezTo>
                        <a:pt x="0" y="71"/>
                        <a:pt x="0" y="71"/>
                        <a:pt x="0" y="71"/>
                      </a:cubicBezTo>
                      <a:cubicBezTo>
                        <a:pt x="9" y="85"/>
                        <a:pt x="9" y="85"/>
                        <a:pt x="9" y="85"/>
                      </a:cubicBezTo>
                      <a:cubicBezTo>
                        <a:pt x="9" y="85"/>
                        <a:pt x="9" y="85"/>
                        <a:pt x="9" y="85"/>
                      </a:cubicBezTo>
                      <a:cubicBezTo>
                        <a:pt x="11" y="87"/>
                        <a:pt x="13" y="89"/>
                        <a:pt x="16" y="89"/>
                      </a:cubicBezTo>
                      <a:cubicBezTo>
                        <a:pt x="403" y="89"/>
                        <a:pt x="403" y="89"/>
                        <a:pt x="403" y="89"/>
                      </a:cubicBezTo>
                      <a:cubicBezTo>
                        <a:pt x="407" y="89"/>
                        <a:pt x="411" y="86"/>
                        <a:pt x="412" y="81"/>
                      </a:cubicBezTo>
                      <a:cubicBezTo>
                        <a:pt x="422" y="20"/>
                        <a:pt x="422" y="20"/>
                        <a:pt x="422" y="20"/>
                      </a:cubicBezTo>
                      <a:cubicBezTo>
                        <a:pt x="422" y="18"/>
                        <a:pt x="421" y="16"/>
                        <a:pt x="420" y="14"/>
                      </a:cubicBezTo>
                      <a:close/>
                    </a:path>
                  </a:pathLst>
                </a:custGeom>
                <a:solidFill>
                  <a:srgbClr val="9654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0" name="íşļïďe"/>
                <p:cNvSpPr/>
                <p:nvPr/>
              </p:nvSpPr>
              <p:spPr bwMode="auto">
                <a:xfrm>
                  <a:off x="4650" y="3302"/>
                  <a:ext cx="589" cy="110"/>
                </a:xfrm>
                <a:custGeom>
                  <a:avLst/>
                  <a:gdLst>
                    <a:gd name="T0" fmla="*/ 396 w 416"/>
                    <a:gd name="T1" fmla="*/ 78 h 78"/>
                    <a:gd name="T2" fmla="*/ 9 w 416"/>
                    <a:gd name="T3" fmla="*/ 78 h 78"/>
                    <a:gd name="T4" fmla="*/ 1 w 416"/>
                    <a:gd name="T5" fmla="*/ 68 h 78"/>
                    <a:gd name="T6" fmla="*/ 11 w 416"/>
                    <a:gd name="T7" fmla="*/ 7 h 78"/>
                    <a:gd name="T8" fmla="*/ 19 w 416"/>
                    <a:gd name="T9" fmla="*/ 0 h 78"/>
                    <a:gd name="T10" fmla="*/ 406 w 416"/>
                    <a:gd name="T11" fmla="*/ 0 h 78"/>
                    <a:gd name="T12" fmla="*/ 415 w 416"/>
                    <a:gd name="T13" fmla="*/ 9 h 78"/>
                    <a:gd name="T14" fmla="*/ 405 w 416"/>
                    <a:gd name="T15" fmla="*/ 71 h 78"/>
                    <a:gd name="T16" fmla="*/ 396 w 416"/>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6" h="78">
                      <a:moveTo>
                        <a:pt x="396" y="78"/>
                      </a:moveTo>
                      <a:cubicBezTo>
                        <a:pt x="9" y="78"/>
                        <a:pt x="9" y="78"/>
                        <a:pt x="9" y="78"/>
                      </a:cubicBezTo>
                      <a:cubicBezTo>
                        <a:pt x="4" y="78"/>
                        <a:pt x="0" y="73"/>
                        <a:pt x="1" y="68"/>
                      </a:cubicBezTo>
                      <a:cubicBezTo>
                        <a:pt x="11" y="7"/>
                        <a:pt x="11" y="7"/>
                        <a:pt x="11" y="7"/>
                      </a:cubicBezTo>
                      <a:cubicBezTo>
                        <a:pt x="12" y="3"/>
                        <a:pt x="15" y="0"/>
                        <a:pt x="19" y="0"/>
                      </a:cubicBezTo>
                      <a:cubicBezTo>
                        <a:pt x="406" y="0"/>
                        <a:pt x="406" y="0"/>
                        <a:pt x="406" y="0"/>
                      </a:cubicBezTo>
                      <a:cubicBezTo>
                        <a:pt x="412" y="0"/>
                        <a:pt x="416" y="4"/>
                        <a:pt x="415" y="9"/>
                      </a:cubicBezTo>
                      <a:cubicBezTo>
                        <a:pt x="405" y="71"/>
                        <a:pt x="405" y="71"/>
                        <a:pt x="405" y="71"/>
                      </a:cubicBezTo>
                      <a:cubicBezTo>
                        <a:pt x="404" y="75"/>
                        <a:pt x="400" y="78"/>
                        <a:pt x="396" y="78"/>
                      </a:cubicBezTo>
                      <a:close/>
                    </a:path>
                  </a:pathLst>
                </a:custGeom>
                <a:solidFill>
                  <a:srgbClr val="EDAF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1" name="îṣļiďe"/>
                <p:cNvSpPr/>
                <p:nvPr/>
              </p:nvSpPr>
              <p:spPr bwMode="auto">
                <a:xfrm>
                  <a:off x="4582" y="3846"/>
                  <a:ext cx="597" cy="126"/>
                </a:xfrm>
                <a:custGeom>
                  <a:avLst/>
                  <a:gdLst>
                    <a:gd name="T0" fmla="*/ 420 w 422"/>
                    <a:gd name="T1" fmla="*/ 14 h 89"/>
                    <a:gd name="T2" fmla="*/ 411 w 422"/>
                    <a:gd name="T3" fmla="*/ 0 h 89"/>
                    <a:gd name="T4" fmla="*/ 390 w 422"/>
                    <a:gd name="T5" fmla="*/ 5 h 89"/>
                    <a:gd name="T6" fmla="*/ 393 w 422"/>
                    <a:gd name="T7" fmla="*/ 10 h 89"/>
                    <a:gd name="T8" fmla="*/ 26 w 422"/>
                    <a:gd name="T9" fmla="*/ 10 h 89"/>
                    <a:gd name="T10" fmla="*/ 18 w 422"/>
                    <a:gd name="T11" fmla="*/ 17 h 89"/>
                    <a:gd name="T12" fmla="*/ 10 w 422"/>
                    <a:gd name="T13" fmla="*/ 66 h 89"/>
                    <a:gd name="T14" fmla="*/ 0 w 422"/>
                    <a:gd name="T15" fmla="*/ 71 h 89"/>
                    <a:gd name="T16" fmla="*/ 9 w 422"/>
                    <a:gd name="T17" fmla="*/ 85 h 89"/>
                    <a:gd name="T18" fmla="*/ 9 w 422"/>
                    <a:gd name="T19" fmla="*/ 85 h 89"/>
                    <a:gd name="T20" fmla="*/ 16 w 422"/>
                    <a:gd name="T21" fmla="*/ 89 h 89"/>
                    <a:gd name="T22" fmla="*/ 403 w 422"/>
                    <a:gd name="T23" fmla="*/ 89 h 89"/>
                    <a:gd name="T24" fmla="*/ 411 w 422"/>
                    <a:gd name="T25" fmla="*/ 81 h 89"/>
                    <a:gd name="T26" fmla="*/ 421 w 422"/>
                    <a:gd name="T27" fmla="*/ 20 h 89"/>
                    <a:gd name="T28" fmla="*/ 420 w 422"/>
                    <a:gd name="T29" fmla="*/ 1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2" h="89">
                      <a:moveTo>
                        <a:pt x="420" y="14"/>
                      </a:moveTo>
                      <a:cubicBezTo>
                        <a:pt x="411" y="0"/>
                        <a:pt x="411" y="0"/>
                        <a:pt x="411" y="0"/>
                      </a:cubicBezTo>
                      <a:cubicBezTo>
                        <a:pt x="390" y="5"/>
                        <a:pt x="390" y="5"/>
                        <a:pt x="390" y="5"/>
                      </a:cubicBezTo>
                      <a:cubicBezTo>
                        <a:pt x="393" y="10"/>
                        <a:pt x="393" y="10"/>
                        <a:pt x="393" y="10"/>
                      </a:cubicBezTo>
                      <a:cubicBezTo>
                        <a:pt x="26" y="10"/>
                        <a:pt x="26" y="10"/>
                        <a:pt x="26" y="10"/>
                      </a:cubicBezTo>
                      <a:cubicBezTo>
                        <a:pt x="22" y="10"/>
                        <a:pt x="18" y="13"/>
                        <a:pt x="18" y="17"/>
                      </a:cubicBezTo>
                      <a:cubicBezTo>
                        <a:pt x="10" y="66"/>
                        <a:pt x="10" y="66"/>
                        <a:pt x="10" y="66"/>
                      </a:cubicBezTo>
                      <a:cubicBezTo>
                        <a:pt x="0" y="71"/>
                        <a:pt x="0" y="71"/>
                        <a:pt x="0" y="71"/>
                      </a:cubicBezTo>
                      <a:cubicBezTo>
                        <a:pt x="9" y="85"/>
                        <a:pt x="9" y="85"/>
                        <a:pt x="9" y="85"/>
                      </a:cubicBezTo>
                      <a:cubicBezTo>
                        <a:pt x="9" y="85"/>
                        <a:pt x="9" y="85"/>
                        <a:pt x="9" y="85"/>
                      </a:cubicBezTo>
                      <a:cubicBezTo>
                        <a:pt x="11" y="87"/>
                        <a:pt x="13" y="89"/>
                        <a:pt x="16" y="89"/>
                      </a:cubicBezTo>
                      <a:cubicBezTo>
                        <a:pt x="403" y="89"/>
                        <a:pt x="403" y="89"/>
                        <a:pt x="403" y="89"/>
                      </a:cubicBezTo>
                      <a:cubicBezTo>
                        <a:pt x="407" y="89"/>
                        <a:pt x="411" y="86"/>
                        <a:pt x="411" y="81"/>
                      </a:cubicBezTo>
                      <a:cubicBezTo>
                        <a:pt x="421" y="20"/>
                        <a:pt x="421" y="20"/>
                        <a:pt x="421" y="20"/>
                      </a:cubicBezTo>
                      <a:cubicBezTo>
                        <a:pt x="422" y="18"/>
                        <a:pt x="421" y="15"/>
                        <a:pt x="420" y="14"/>
                      </a:cubicBezTo>
                      <a:close/>
                    </a:path>
                  </a:pathLst>
                </a:custGeom>
                <a:solidFill>
                  <a:srgbClr val="9654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2" name="îşḻîdê"/>
                <p:cNvSpPr/>
                <p:nvPr/>
              </p:nvSpPr>
              <p:spPr bwMode="auto">
                <a:xfrm>
                  <a:off x="4579" y="3840"/>
                  <a:ext cx="588" cy="112"/>
                </a:xfrm>
                <a:custGeom>
                  <a:avLst/>
                  <a:gdLst>
                    <a:gd name="T0" fmla="*/ 396 w 415"/>
                    <a:gd name="T1" fmla="*/ 79 h 79"/>
                    <a:gd name="T2" fmla="*/ 9 w 415"/>
                    <a:gd name="T3" fmla="*/ 79 h 79"/>
                    <a:gd name="T4" fmla="*/ 1 w 415"/>
                    <a:gd name="T5" fmla="*/ 69 h 79"/>
                    <a:gd name="T6" fmla="*/ 11 w 415"/>
                    <a:gd name="T7" fmla="*/ 8 h 79"/>
                    <a:gd name="T8" fmla="*/ 19 w 415"/>
                    <a:gd name="T9" fmla="*/ 0 h 79"/>
                    <a:gd name="T10" fmla="*/ 406 w 415"/>
                    <a:gd name="T11" fmla="*/ 0 h 79"/>
                    <a:gd name="T12" fmla="*/ 415 w 415"/>
                    <a:gd name="T13" fmla="*/ 10 h 79"/>
                    <a:gd name="T14" fmla="*/ 405 w 415"/>
                    <a:gd name="T15" fmla="*/ 72 h 79"/>
                    <a:gd name="T16" fmla="*/ 396 w 415"/>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5" h="79">
                      <a:moveTo>
                        <a:pt x="396" y="79"/>
                      </a:moveTo>
                      <a:cubicBezTo>
                        <a:pt x="9" y="79"/>
                        <a:pt x="9" y="79"/>
                        <a:pt x="9" y="79"/>
                      </a:cubicBezTo>
                      <a:cubicBezTo>
                        <a:pt x="4" y="79"/>
                        <a:pt x="0" y="74"/>
                        <a:pt x="1" y="69"/>
                      </a:cubicBezTo>
                      <a:cubicBezTo>
                        <a:pt x="11" y="8"/>
                        <a:pt x="11" y="8"/>
                        <a:pt x="11" y="8"/>
                      </a:cubicBezTo>
                      <a:cubicBezTo>
                        <a:pt x="12" y="3"/>
                        <a:pt x="15" y="0"/>
                        <a:pt x="19" y="0"/>
                      </a:cubicBezTo>
                      <a:cubicBezTo>
                        <a:pt x="406" y="0"/>
                        <a:pt x="406" y="0"/>
                        <a:pt x="406" y="0"/>
                      </a:cubicBezTo>
                      <a:cubicBezTo>
                        <a:pt x="411" y="0"/>
                        <a:pt x="415" y="5"/>
                        <a:pt x="415" y="10"/>
                      </a:cubicBezTo>
                      <a:cubicBezTo>
                        <a:pt x="405" y="72"/>
                        <a:pt x="405" y="72"/>
                        <a:pt x="405" y="72"/>
                      </a:cubicBezTo>
                      <a:cubicBezTo>
                        <a:pt x="404" y="76"/>
                        <a:pt x="400" y="79"/>
                        <a:pt x="396" y="79"/>
                      </a:cubicBezTo>
                      <a:close/>
                    </a:path>
                  </a:pathLst>
                </a:custGeom>
                <a:solidFill>
                  <a:srgbClr val="EDAF8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3" name="îṣḷîḋe"/>
                <p:cNvSpPr/>
                <p:nvPr/>
              </p:nvSpPr>
              <p:spPr bwMode="auto">
                <a:xfrm>
                  <a:off x="5546" y="2270"/>
                  <a:ext cx="157" cy="112"/>
                </a:xfrm>
                <a:custGeom>
                  <a:avLst/>
                  <a:gdLst>
                    <a:gd name="T0" fmla="*/ 111 w 111"/>
                    <a:gd name="T1" fmla="*/ 77 h 79"/>
                    <a:gd name="T2" fmla="*/ 104 w 111"/>
                    <a:gd name="T3" fmla="*/ 79 h 79"/>
                    <a:gd name="T4" fmla="*/ 12 w 111"/>
                    <a:gd name="T5" fmla="*/ 79 h 79"/>
                    <a:gd name="T6" fmla="*/ 0 w 111"/>
                    <a:gd name="T7" fmla="*/ 0 h 79"/>
                    <a:gd name="T8" fmla="*/ 98 w 111"/>
                    <a:gd name="T9" fmla="*/ 0 h 79"/>
                    <a:gd name="T10" fmla="*/ 111 w 111"/>
                    <a:gd name="T11" fmla="*/ 77 h 79"/>
                  </a:gdLst>
                  <a:ahLst/>
                  <a:cxnLst>
                    <a:cxn ang="0">
                      <a:pos x="T0" y="T1"/>
                    </a:cxn>
                    <a:cxn ang="0">
                      <a:pos x="T2" y="T3"/>
                    </a:cxn>
                    <a:cxn ang="0">
                      <a:pos x="T4" y="T5"/>
                    </a:cxn>
                    <a:cxn ang="0">
                      <a:pos x="T6" y="T7"/>
                    </a:cxn>
                    <a:cxn ang="0">
                      <a:pos x="T8" y="T9"/>
                    </a:cxn>
                    <a:cxn ang="0">
                      <a:pos x="T10" y="T11"/>
                    </a:cxn>
                  </a:cxnLst>
                  <a:rect l="0" t="0" r="r" b="b"/>
                  <a:pathLst>
                    <a:path w="111" h="79">
                      <a:moveTo>
                        <a:pt x="111" y="77"/>
                      </a:moveTo>
                      <a:cubicBezTo>
                        <a:pt x="109" y="78"/>
                        <a:pt x="106" y="79"/>
                        <a:pt x="104" y="79"/>
                      </a:cubicBezTo>
                      <a:cubicBezTo>
                        <a:pt x="12" y="79"/>
                        <a:pt x="12" y="79"/>
                        <a:pt x="12" y="79"/>
                      </a:cubicBezTo>
                      <a:cubicBezTo>
                        <a:pt x="0" y="0"/>
                        <a:pt x="0" y="0"/>
                        <a:pt x="0" y="0"/>
                      </a:cubicBezTo>
                      <a:cubicBezTo>
                        <a:pt x="98" y="0"/>
                        <a:pt x="98" y="0"/>
                        <a:pt x="98" y="0"/>
                      </a:cubicBezTo>
                      <a:lnTo>
                        <a:pt x="111" y="77"/>
                      </a:lnTo>
                      <a:close/>
                    </a:path>
                  </a:pathLst>
                </a:custGeom>
                <a:solidFill>
                  <a:srgbClr val="7C39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4" name="í$ḷíḋé"/>
                <p:cNvSpPr/>
                <p:nvPr/>
              </p:nvSpPr>
              <p:spPr bwMode="auto">
                <a:xfrm>
                  <a:off x="5004" y="2137"/>
                  <a:ext cx="151" cy="136"/>
                </a:xfrm>
                <a:custGeom>
                  <a:avLst/>
                  <a:gdLst>
                    <a:gd name="T0" fmla="*/ 20 w 107"/>
                    <a:gd name="T1" fmla="*/ 0 h 96"/>
                    <a:gd name="T2" fmla="*/ 90 w 107"/>
                    <a:gd name="T3" fmla="*/ 0 h 96"/>
                    <a:gd name="T4" fmla="*/ 107 w 107"/>
                    <a:gd name="T5" fmla="*/ 17 h 96"/>
                    <a:gd name="T6" fmla="*/ 106 w 107"/>
                    <a:gd name="T7" fmla="*/ 78 h 96"/>
                    <a:gd name="T8" fmla="*/ 88 w 107"/>
                    <a:gd name="T9" fmla="*/ 96 h 96"/>
                    <a:gd name="T10" fmla="*/ 17 w 107"/>
                    <a:gd name="T11" fmla="*/ 96 h 96"/>
                    <a:gd name="T12" fmla="*/ 0 w 107"/>
                    <a:gd name="T13" fmla="*/ 78 h 96"/>
                    <a:gd name="T14" fmla="*/ 2 w 107"/>
                    <a:gd name="T15" fmla="*/ 17 h 96"/>
                    <a:gd name="T16" fmla="*/ 20 w 10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96">
                      <a:moveTo>
                        <a:pt x="20" y="0"/>
                      </a:moveTo>
                      <a:cubicBezTo>
                        <a:pt x="90" y="0"/>
                        <a:pt x="90" y="0"/>
                        <a:pt x="90" y="0"/>
                      </a:cubicBezTo>
                      <a:cubicBezTo>
                        <a:pt x="99" y="0"/>
                        <a:pt x="107" y="7"/>
                        <a:pt x="107" y="17"/>
                      </a:cubicBezTo>
                      <a:cubicBezTo>
                        <a:pt x="106" y="78"/>
                        <a:pt x="106" y="78"/>
                        <a:pt x="106" y="78"/>
                      </a:cubicBezTo>
                      <a:cubicBezTo>
                        <a:pt x="106" y="88"/>
                        <a:pt x="98" y="96"/>
                        <a:pt x="88" y="96"/>
                      </a:cubicBezTo>
                      <a:cubicBezTo>
                        <a:pt x="17" y="96"/>
                        <a:pt x="17" y="96"/>
                        <a:pt x="17" y="96"/>
                      </a:cubicBezTo>
                      <a:cubicBezTo>
                        <a:pt x="7" y="96"/>
                        <a:pt x="0" y="88"/>
                        <a:pt x="0" y="78"/>
                      </a:cubicBezTo>
                      <a:cubicBezTo>
                        <a:pt x="2" y="17"/>
                        <a:pt x="2" y="17"/>
                        <a:pt x="2" y="17"/>
                      </a:cubicBezTo>
                      <a:cubicBezTo>
                        <a:pt x="3" y="7"/>
                        <a:pt x="10" y="0"/>
                        <a:pt x="20"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5" name="îṡḷiḍé"/>
                <p:cNvSpPr/>
                <p:nvPr/>
              </p:nvSpPr>
              <p:spPr bwMode="auto">
                <a:xfrm>
                  <a:off x="4900" y="2229"/>
                  <a:ext cx="238" cy="39"/>
                </a:xfrm>
                <a:custGeom>
                  <a:avLst/>
                  <a:gdLst>
                    <a:gd name="T0" fmla="*/ 155 w 168"/>
                    <a:gd name="T1" fmla="*/ 0 h 27"/>
                    <a:gd name="T2" fmla="*/ 13 w 168"/>
                    <a:gd name="T3" fmla="*/ 0 h 27"/>
                    <a:gd name="T4" fmla="*/ 0 w 168"/>
                    <a:gd name="T5" fmla="*/ 12 h 27"/>
                    <a:gd name="T6" fmla="*/ 0 w 168"/>
                    <a:gd name="T7" fmla="*/ 15 h 27"/>
                    <a:gd name="T8" fmla="*/ 13 w 168"/>
                    <a:gd name="T9" fmla="*/ 27 h 27"/>
                    <a:gd name="T10" fmla="*/ 155 w 168"/>
                    <a:gd name="T11" fmla="*/ 27 h 27"/>
                    <a:gd name="T12" fmla="*/ 168 w 168"/>
                    <a:gd name="T13" fmla="*/ 15 h 27"/>
                    <a:gd name="T14" fmla="*/ 168 w 168"/>
                    <a:gd name="T15" fmla="*/ 12 h 27"/>
                    <a:gd name="T16" fmla="*/ 155 w 168"/>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7">
                      <a:moveTo>
                        <a:pt x="155" y="0"/>
                      </a:moveTo>
                      <a:cubicBezTo>
                        <a:pt x="13" y="0"/>
                        <a:pt x="13" y="0"/>
                        <a:pt x="13" y="0"/>
                      </a:cubicBezTo>
                      <a:cubicBezTo>
                        <a:pt x="6" y="0"/>
                        <a:pt x="0" y="5"/>
                        <a:pt x="0" y="12"/>
                      </a:cubicBezTo>
                      <a:cubicBezTo>
                        <a:pt x="0" y="15"/>
                        <a:pt x="0" y="15"/>
                        <a:pt x="0" y="15"/>
                      </a:cubicBezTo>
                      <a:cubicBezTo>
                        <a:pt x="0" y="22"/>
                        <a:pt x="6" y="27"/>
                        <a:pt x="13" y="27"/>
                      </a:cubicBezTo>
                      <a:cubicBezTo>
                        <a:pt x="155" y="27"/>
                        <a:pt x="155" y="27"/>
                        <a:pt x="155" y="27"/>
                      </a:cubicBezTo>
                      <a:cubicBezTo>
                        <a:pt x="162" y="27"/>
                        <a:pt x="168" y="22"/>
                        <a:pt x="168" y="15"/>
                      </a:cubicBezTo>
                      <a:cubicBezTo>
                        <a:pt x="168" y="12"/>
                        <a:pt x="168" y="12"/>
                        <a:pt x="168" y="12"/>
                      </a:cubicBezTo>
                      <a:cubicBezTo>
                        <a:pt x="168" y="5"/>
                        <a:pt x="162" y="0"/>
                        <a:pt x="155"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6" name="î$ḷiḑê"/>
                <p:cNvSpPr/>
                <p:nvPr/>
              </p:nvSpPr>
              <p:spPr bwMode="auto">
                <a:xfrm>
                  <a:off x="4896" y="2156"/>
                  <a:ext cx="197" cy="95"/>
                </a:xfrm>
                <a:custGeom>
                  <a:avLst/>
                  <a:gdLst>
                    <a:gd name="T0" fmla="*/ 0 w 139"/>
                    <a:gd name="T1" fmla="*/ 67 h 67"/>
                    <a:gd name="T2" fmla="*/ 0 w 139"/>
                    <a:gd name="T3" fmla="*/ 62 h 67"/>
                    <a:gd name="T4" fmla="*/ 62 w 139"/>
                    <a:gd name="T5" fmla="*/ 0 h 67"/>
                    <a:gd name="T6" fmla="*/ 77 w 139"/>
                    <a:gd name="T7" fmla="*/ 0 h 67"/>
                    <a:gd name="T8" fmla="*/ 139 w 139"/>
                    <a:gd name="T9" fmla="*/ 62 h 67"/>
                    <a:gd name="T10" fmla="*/ 139 w 139"/>
                    <a:gd name="T11" fmla="*/ 67 h 67"/>
                    <a:gd name="T12" fmla="*/ 0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0" y="67"/>
                      </a:moveTo>
                      <a:cubicBezTo>
                        <a:pt x="0" y="62"/>
                        <a:pt x="0" y="62"/>
                        <a:pt x="0" y="62"/>
                      </a:cubicBezTo>
                      <a:cubicBezTo>
                        <a:pt x="0" y="28"/>
                        <a:pt x="28" y="0"/>
                        <a:pt x="62" y="0"/>
                      </a:cubicBezTo>
                      <a:cubicBezTo>
                        <a:pt x="77" y="0"/>
                        <a:pt x="77" y="0"/>
                        <a:pt x="77" y="0"/>
                      </a:cubicBezTo>
                      <a:cubicBezTo>
                        <a:pt x="112" y="0"/>
                        <a:pt x="139" y="28"/>
                        <a:pt x="139" y="62"/>
                      </a:cubicBezTo>
                      <a:cubicBezTo>
                        <a:pt x="139" y="67"/>
                        <a:pt x="139" y="67"/>
                        <a:pt x="139" y="67"/>
                      </a:cubicBezTo>
                      <a:lnTo>
                        <a:pt x="0" y="67"/>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7" name="iṡlíḑe"/>
                <p:cNvSpPr/>
                <p:nvPr/>
              </p:nvSpPr>
              <p:spPr bwMode="auto">
                <a:xfrm>
                  <a:off x="4926" y="2160"/>
                  <a:ext cx="133" cy="69"/>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8" name="ïšlíḍé"/>
                <p:cNvSpPr/>
                <p:nvPr/>
              </p:nvSpPr>
              <p:spPr bwMode="auto">
                <a:xfrm>
                  <a:off x="4941" y="2180"/>
                  <a:ext cx="16" cy="10"/>
                </a:xfrm>
                <a:custGeom>
                  <a:avLst/>
                  <a:gdLst>
                    <a:gd name="T0" fmla="*/ 0 w 11"/>
                    <a:gd name="T1" fmla="*/ 7 h 7"/>
                    <a:gd name="T2" fmla="*/ 11 w 11"/>
                    <a:gd name="T3" fmla="*/ 0 h 7"/>
                  </a:gdLst>
                  <a:ahLst/>
                  <a:cxnLst>
                    <a:cxn ang="0">
                      <a:pos x="T0" y="T1"/>
                    </a:cxn>
                    <a:cxn ang="0">
                      <a:pos x="T2" y="T3"/>
                    </a:cxn>
                  </a:cxnLst>
                  <a:rect l="0" t="0" r="r" b="b"/>
                  <a:pathLst>
                    <a:path w="11" h="7">
                      <a:moveTo>
                        <a:pt x="0" y="7"/>
                      </a:moveTo>
                      <a:cubicBezTo>
                        <a:pt x="3" y="5"/>
                        <a:pt x="7" y="2"/>
                        <a:pt x="11"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9" name="ïṣḷíḑê"/>
                <p:cNvSpPr/>
                <p:nvPr/>
              </p:nvSpPr>
              <p:spPr bwMode="auto">
                <a:xfrm>
                  <a:off x="4933" y="2173"/>
                  <a:ext cx="31" cy="25"/>
                </a:xfrm>
                <a:custGeom>
                  <a:avLst/>
                  <a:gdLst>
                    <a:gd name="T0" fmla="*/ 9 w 22"/>
                    <a:gd name="T1" fmla="*/ 16 h 18"/>
                    <a:gd name="T2" fmla="*/ 19 w 22"/>
                    <a:gd name="T3" fmla="*/ 9 h 18"/>
                    <a:gd name="T4" fmla="*/ 21 w 22"/>
                    <a:gd name="T5" fmla="*/ 3 h 18"/>
                    <a:gd name="T6" fmla="*/ 14 w 22"/>
                    <a:gd name="T7" fmla="*/ 1 h 18"/>
                    <a:gd name="T8" fmla="*/ 2 w 22"/>
                    <a:gd name="T9" fmla="*/ 9 h 18"/>
                    <a:gd name="T10" fmla="*/ 2 w 22"/>
                    <a:gd name="T11" fmla="*/ 16 h 18"/>
                    <a:gd name="T12" fmla="*/ 9 w 22"/>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22" h="18">
                      <a:moveTo>
                        <a:pt x="9" y="16"/>
                      </a:moveTo>
                      <a:cubicBezTo>
                        <a:pt x="12" y="13"/>
                        <a:pt x="15" y="11"/>
                        <a:pt x="19" y="9"/>
                      </a:cubicBezTo>
                      <a:cubicBezTo>
                        <a:pt x="21" y="8"/>
                        <a:pt x="22" y="5"/>
                        <a:pt x="21" y="3"/>
                      </a:cubicBezTo>
                      <a:cubicBezTo>
                        <a:pt x="19" y="1"/>
                        <a:pt x="16" y="0"/>
                        <a:pt x="14" y="1"/>
                      </a:cubicBezTo>
                      <a:cubicBezTo>
                        <a:pt x="10" y="3"/>
                        <a:pt x="6" y="6"/>
                        <a:pt x="2" y="9"/>
                      </a:cubicBezTo>
                      <a:cubicBezTo>
                        <a:pt x="0" y="11"/>
                        <a:pt x="1" y="14"/>
                        <a:pt x="2" y="16"/>
                      </a:cubicBezTo>
                      <a:cubicBezTo>
                        <a:pt x="4" y="18"/>
                        <a:pt x="7" y="17"/>
                        <a:pt x="9" y="16"/>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0" name="ísľïḍé"/>
                <p:cNvSpPr/>
                <p:nvPr/>
              </p:nvSpPr>
              <p:spPr bwMode="auto">
                <a:xfrm>
                  <a:off x="4896" y="2249"/>
                  <a:ext cx="261" cy="24"/>
                </a:xfrm>
                <a:custGeom>
                  <a:avLst/>
                  <a:gdLst>
                    <a:gd name="T0" fmla="*/ 181 w 184"/>
                    <a:gd name="T1" fmla="*/ 17 h 17"/>
                    <a:gd name="T2" fmla="*/ 4 w 184"/>
                    <a:gd name="T3" fmla="*/ 17 h 17"/>
                    <a:gd name="T4" fmla="*/ 0 w 184"/>
                    <a:gd name="T5" fmla="*/ 14 h 17"/>
                    <a:gd name="T6" fmla="*/ 0 w 184"/>
                    <a:gd name="T7" fmla="*/ 3 h 17"/>
                    <a:gd name="T8" fmla="*/ 4 w 184"/>
                    <a:gd name="T9" fmla="*/ 0 h 17"/>
                    <a:gd name="T10" fmla="*/ 181 w 184"/>
                    <a:gd name="T11" fmla="*/ 0 h 17"/>
                    <a:gd name="T12" fmla="*/ 184 w 184"/>
                    <a:gd name="T13" fmla="*/ 3 h 17"/>
                    <a:gd name="T14" fmla="*/ 184 w 184"/>
                    <a:gd name="T15" fmla="*/ 14 h 17"/>
                    <a:gd name="T16" fmla="*/ 181 w 18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7">
                      <a:moveTo>
                        <a:pt x="181" y="17"/>
                      </a:moveTo>
                      <a:cubicBezTo>
                        <a:pt x="4" y="17"/>
                        <a:pt x="4" y="17"/>
                        <a:pt x="4" y="17"/>
                      </a:cubicBezTo>
                      <a:cubicBezTo>
                        <a:pt x="2" y="17"/>
                        <a:pt x="0" y="16"/>
                        <a:pt x="0" y="14"/>
                      </a:cubicBezTo>
                      <a:cubicBezTo>
                        <a:pt x="0" y="3"/>
                        <a:pt x="0" y="3"/>
                        <a:pt x="0" y="3"/>
                      </a:cubicBezTo>
                      <a:cubicBezTo>
                        <a:pt x="0" y="1"/>
                        <a:pt x="2" y="0"/>
                        <a:pt x="4" y="0"/>
                      </a:cubicBezTo>
                      <a:cubicBezTo>
                        <a:pt x="181" y="0"/>
                        <a:pt x="181" y="0"/>
                        <a:pt x="181" y="0"/>
                      </a:cubicBezTo>
                      <a:cubicBezTo>
                        <a:pt x="183" y="0"/>
                        <a:pt x="184" y="1"/>
                        <a:pt x="184" y="3"/>
                      </a:cubicBezTo>
                      <a:cubicBezTo>
                        <a:pt x="184" y="14"/>
                        <a:pt x="184" y="14"/>
                        <a:pt x="184" y="14"/>
                      </a:cubicBezTo>
                      <a:cubicBezTo>
                        <a:pt x="184" y="16"/>
                        <a:pt x="183" y="17"/>
                        <a:pt x="181" y="1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1" name="íṣļiďê"/>
                <p:cNvSpPr/>
                <p:nvPr/>
              </p:nvSpPr>
              <p:spPr bwMode="auto">
                <a:xfrm>
                  <a:off x="5256" y="2137"/>
                  <a:ext cx="151" cy="136"/>
                </a:xfrm>
                <a:custGeom>
                  <a:avLst/>
                  <a:gdLst>
                    <a:gd name="T0" fmla="*/ 20 w 107"/>
                    <a:gd name="T1" fmla="*/ 0 h 96"/>
                    <a:gd name="T2" fmla="*/ 90 w 107"/>
                    <a:gd name="T3" fmla="*/ 0 h 96"/>
                    <a:gd name="T4" fmla="*/ 107 w 107"/>
                    <a:gd name="T5" fmla="*/ 17 h 96"/>
                    <a:gd name="T6" fmla="*/ 106 w 107"/>
                    <a:gd name="T7" fmla="*/ 78 h 96"/>
                    <a:gd name="T8" fmla="*/ 89 w 107"/>
                    <a:gd name="T9" fmla="*/ 96 h 96"/>
                    <a:gd name="T10" fmla="*/ 18 w 107"/>
                    <a:gd name="T11" fmla="*/ 96 h 96"/>
                    <a:gd name="T12" fmla="*/ 0 w 107"/>
                    <a:gd name="T13" fmla="*/ 78 h 96"/>
                    <a:gd name="T14" fmla="*/ 3 w 107"/>
                    <a:gd name="T15" fmla="*/ 17 h 96"/>
                    <a:gd name="T16" fmla="*/ 20 w 10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96">
                      <a:moveTo>
                        <a:pt x="20" y="0"/>
                      </a:moveTo>
                      <a:cubicBezTo>
                        <a:pt x="90" y="0"/>
                        <a:pt x="90" y="0"/>
                        <a:pt x="90" y="0"/>
                      </a:cubicBezTo>
                      <a:cubicBezTo>
                        <a:pt x="99" y="0"/>
                        <a:pt x="107" y="7"/>
                        <a:pt x="107" y="17"/>
                      </a:cubicBezTo>
                      <a:cubicBezTo>
                        <a:pt x="106" y="78"/>
                        <a:pt x="106" y="78"/>
                        <a:pt x="106" y="78"/>
                      </a:cubicBezTo>
                      <a:cubicBezTo>
                        <a:pt x="107" y="88"/>
                        <a:pt x="99" y="96"/>
                        <a:pt x="89" y="96"/>
                      </a:cubicBezTo>
                      <a:cubicBezTo>
                        <a:pt x="18" y="96"/>
                        <a:pt x="18" y="96"/>
                        <a:pt x="18" y="96"/>
                      </a:cubicBezTo>
                      <a:cubicBezTo>
                        <a:pt x="8" y="96"/>
                        <a:pt x="0" y="88"/>
                        <a:pt x="0" y="78"/>
                      </a:cubicBezTo>
                      <a:cubicBezTo>
                        <a:pt x="3" y="17"/>
                        <a:pt x="3" y="17"/>
                        <a:pt x="3" y="17"/>
                      </a:cubicBezTo>
                      <a:cubicBezTo>
                        <a:pt x="3" y="7"/>
                        <a:pt x="11" y="0"/>
                        <a:pt x="20"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2" name="iṣ1iḑê"/>
                <p:cNvSpPr/>
                <p:nvPr/>
              </p:nvSpPr>
              <p:spPr bwMode="auto">
                <a:xfrm>
                  <a:off x="5154" y="2229"/>
                  <a:ext cx="236" cy="39"/>
                </a:xfrm>
                <a:custGeom>
                  <a:avLst/>
                  <a:gdLst>
                    <a:gd name="T0" fmla="*/ 154 w 167"/>
                    <a:gd name="T1" fmla="*/ 0 h 27"/>
                    <a:gd name="T2" fmla="*/ 12 w 167"/>
                    <a:gd name="T3" fmla="*/ 0 h 27"/>
                    <a:gd name="T4" fmla="*/ 0 w 167"/>
                    <a:gd name="T5" fmla="*/ 12 h 27"/>
                    <a:gd name="T6" fmla="*/ 0 w 167"/>
                    <a:gd name="T7" fmla="*/ 15 h 27"/>
                    <a:gd name="T8" fmla="*/ 12 w 167"/>
                    <a:gd name="T9" fmla="*/ 27 h 27"/>
                    <a:gd name="T10" fmla="*/ 154 w 167"/>
                    <a:gd name="T11" fmla="*/ 27 h 27"/>
                    <a:gd name="T12" fmla="*/ 167 w 167"/>
                    <a:gd name="T13" fmla="*/ 15 h 27"/>
                    <a:gd name="T14" fmla="*/ 167 w 167"/>
                    <a:gd name="T15" fmla="*/ 12 h 27"/>
                    <a:gd name="T16" fmla="*/ 154 w 167"/>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7">
                      <a:moveTo>
                        <a:pt x="154" y="0"/>
                      </a:moveTo>
                      <a:cubicBezTo>
                        <a:pt x="12" y="0"/>
                        <a:pt x="12" y="0"/>
                        <a:pt x="12" y="0"/>
                      </a:cubicBezTo>
                      <a:cubicBezTo>
                        <a:pt x="5" y="0"/>
                        <a:pt x="0" y="5"/>
                        <a:pt x="0" y="12"/>
                      </a:cubicBezTo>
                      <a:cubicBezTo>
                        <a:pt x="0" y="15"/>
                        <a:pt x="0" y="15"/>
                        <a:pt x="0" y="15"/>
                      </a:cubicBezTo>
                      <a:cubicBezTo>
                        <a:pt x="0" y="22"/>
                        <a:pt x="5" y="27"/>
                        <a:pt x="12" y="27"/>
                      </a:cubicBezTo>
                      <a:cubicBezTo>
                        <a:pt x="154" y="27"/>
                        <a:pt x="154" y="27"/>
                        <a:pt x="154" y="27"/>
                      </a:cubicBezTo>
                      <a:cubicBezTo>
                        <a:pt x="161" y="27"/>
                        <a:pt x="167" y="22"/>
                        <a:pt x="167" y="15"/>
                      </a:cubicBezTo>
                      <a:cubicBezTo>
                        <a:pt x="167" y="12"/>
                        <a:pt x="167" y="12"/>
                        <a:pt x="167" y="12"/>
                      </a:cubicBezTo>
                      <a:cubicBezTo>
                        <a:pt x="167" y="5"/>
                        <a:pt x="161" y="0"/>
                        <a:pt x="154"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3" name="ïSļîḍè"/>
                <p:cNvSpPr/>
                <p:nvPr/>
              </p:nvSpPr>
              <p:spPr bwMode="auto">
                <a:xfrm>
                  <a:off x="5150" y="2156"/>
                  <a:ext cx="197" cy="95"/>
                </a:xfrm>
                <a:custGeom>
                  <a:avLst/>
                  <a:gdLst>
                    <a:gd name="T0" fmla="*/ 0 w 139"/>
                    <a:gd name="T1" fmla="*/ 67 h 67"/>
                    <a:gd name="T2" fmla="*/ 0 w 139"/>
                    <a:gd name="T3" fmla="*/ 62 h 67"/>
                    <a:gd name="T4" fmla="*/ 62 w 139"/>
                    <a:gd name="T5" fmla="*/ 0 h 67"/>
                    <a:gd name="T6" fmla="*/ 77 w 139"/>
                    <a:gd name="T7" fmla="*/ 0 h 67"/>
                    <a:gd name="T8" fmla="*/ 139 w 139"/>
                    <a:gd name="T9" fmla="*/ 62 h 67"/>
                    <a:gd name="T10" fmla="*/ 139 w 139"/>
                    <a:gd name="T11" fmla="*/ 67 h 67"/>
                    <a:gd name="T12" fmla="*/ 0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0" y="67"/>
                      </a:moveTo>
                      <a:cubicBezTo>
                        <a:pt x="0" y="62"/>
                        <a:pt x="0" y="62"/>
                        <a:pt x="0" y="62"/>
                      </a:cubicBezTo>
                      <a:cubicBezTo>
                        <a:pt x="0" y="28"/>
                        <a:pt x="28" y="0"/>
                        <a:pt x="62" y="0"/>
                      </a:cubicBezTo>
                      <a:cubicBezTo>
                        <a:pt x="77" y="0"/>
                        <a:pt x="77" y="0"/>
                        <a:pt x="77" y="0"/>
                      </a:cubicBezTo>
                      <a:cubicBezTo>
                        <a:pt x="111" y="0"/>
                        <a:pt x="139" y="28"/>
                        <a:pt x="139" y="62"/>
                      </a:cubicBezTo>
                      <a:cubicBezTo>
                        <a:pt x="139" y="67"/>
                        <a:pt x="139" y="67"/>
                        <a:pt x="139" y="67"/>
                      </a:cubicBezTo>
                      <a:lnTo>
                        <a:pt x="0" y="67"/>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4" name="îśḻiḋê"/>
                <p:cNvSpPr/>
                <p:nvPr/>
              </p:nvSpPr>
              <p:spPr bwMode="auto">
                <a:xfrm>
                  <a:off x="5178" y="2160"/>
                  <a:ext cx="135" cy="69"/>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5" name="isļïḓè"/>
                <p:cNvSpPr/>
                <p:nvPr/>
              </p:nvSpPr>
              <p:spPr bwMode="auto">
                <a:xfrm>
                  <a:off x="5194" y="2180"/>
                  <a:ext cx="15" cy="10"/>
                </a:xfrm>
                <a:custGeom>
                  <a:avLst/>
                  <a:gdLst>
                    <a:gd name="T0" fmla="*/ 0 w 11"/>
                    <a:gd name="T1" fmla="*/ 7 h 7"/>
                    <a:gd name="T2" fmla="*/ 11 w 11"/>
                    <a:gd name="T3" fmla="*/ 0 h 7"/>
                  </a:gdLst>
                  <a:ahLst/>
                  <a:cxnLst>
                    <a:cxn ang="0">
                      <a:pos x="T0" y="T1"/>
                    </a:cxn>
                    <a:cxn ang="0">
                      <a:pos x="T2" y="T3"/>
                    </a:cxn>
                  </a:cxnLst>
                  <a:rect l="0" t="0" r="r" b="b"/>
                  <a:pathLst>
                    <a:path w="11" h="7">
                      <a:moveTo>
                        <a:pt x="0" y="7"/>
                      </a:moveTo>
                      <a:cubicBezTo>
                        <a:pt x="3" y="5"/>
                        <a:pt x="7" y="2"/>
                        <a:pt x="11"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6" name="íśḻîdê"/>
                <p:cNvSpPr/>
                <p:nvPr/>
              </p:nvSpPr>
              <p:spPr bwMode="auto">
                <a:xfrm>
                  <a:off x="5186" y="2173"/>
                  <a:ext cx="30" cy="25"/>
                </a:xfrm>
                <a:custGeom>
                  <a:avLst/>
                  <a:gdLst>
                    <a:gd name="T0" fmla="*/ 8 w 21"/>
                    <a:gd name="T1" fmla="*/ 16 h 18"/>
                    <a:gd name="T2" fmla="*/ 18 w 21"/>
                    <a:gd name="T3" fmla="*/ 9 h 18"/>
                    <a:gd name="T4" fmla="*/ 20 w 21"/>
                    <a:gd name="T5" fmla="*/ 3 h 18"/>
                    <a:gd name="T6" fmla="*/ 14 w 21"/>
                    <a:gd name="T7" fmla="*/ 1 h 18"/>
                    <a:gd name="T8" fmla="*/ 2 w 21"/>
                    <a:gd name="T9" fmla="*/ 9 h 18"/>
                    <a:gd name="T10" fmla="*/ 2 w 21"/>
                    <a:gd name="T11" fmla="*/ 16 h 18"/>
                    <a:gd name="T12" fmla="*/ 8 w 21"/>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21" h="18">
                      <a:moveTo>
                        <a:pt x="8" y="16"/>
                      </a:moveTo>
                      <a:cubicBezTo>
                        <a:pt x="11" y="13"/>
                        <a:pt x="15" y="11"/>
                        <a:pt x="18" y="9"/>
                      </a:cubicBezTo>
                      <a:cubicBezTo>
                        <a:pt x="21" y="8"/>
                        <a:pt x="21" y="5"/>
                        <a:pt x="20" y="3"/>
                      </a:cubicBezTo>
                      <a:cubicBezTo>
                        <a:pt x="19" y="1"/>
                        <a:pt x="16" y="0"/>
                        <a:pt x="14" y="1"/>
                      </a:cubicBezTo>
                      <a:cubicBezTo>
                        <a:pt x="9" y="3"/>
                        <a:pt x="6" y="6"/>
                        <a:pt x="2" y="9"/>
                      </a:cubicBezTo>
                      <a:cubicBezTo>
                        <a:pt x="0" y="11"/>
                        <a:pt x="0" y="14"/>
                        <a:pt x="2" y="16"/>
                      </a:cubicBezTo>
                      <a:cubicBezTo>
                        <a:pt x="4" y="18"/>
                        <a:pt x="6" y="17"/>
                        <a:pt x="8" y="16"/>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7" name="îŝḻiḋê"/>
                <p:cNvSpPr/>
                <p:nvPr/>
              </p:nvSpPr>
              <p:spPr bwMode="auto">
                <a:xfrm>
                  <a:off x="5150" y="2249"/>
                  <a:ext cx="260" cy="24"/>
                </a:xfrm>
                <a:custGeom>
                  <a:avLst/>
                  <a:gdLst>
                    <a:gd name="T0" fmla="*/ 180 w 184"/>
                    <a:gd name="T1" fmla="*/ 17 h 17"/>
                    <a:gd name="T2" fmla="*/ 3 w 184"/>
                    <a:gd name="T3" fmla="*/ 17 h 17"/>
                    <a:gd name="T4" fmla="*/ 0 w 184"/>
                    <a:gd name="T5" fmla="*/ 14 h 17"/>
                    <a:gd name="T6" fmla="*/ 0 w 184"/>
                    <a:gd name="T7" fmla="*/ 3 h 17"/>
                    <a:gd name="T8" fmla="*/ 3 w 184"/>
                    <a:gd name="T9" fmla="*/ 0 h 17"/>
                    <a:gd name="T10" fmla="*/ 180 w 184"/>
                    <a:gd name="T11" fmla="*/ 0 h 17"/>
                    <a:gd name="T12" fmla="*/ 184 w 184"/>
                    <a:gd name="T13" fmla="*/ 3 h 17"/>
                    <a:gd name="T14" fmla="*/ 184 w 184"/>
                    <a:gd name="T15" fmla="*/ 14 h 17"/>
                    <a:gd name="T16" fmla="*/ 180 w 18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7">
                      <a:moveTo>
                        <a:pt x="180" y="17"/>
                      </a:moveTo>
                      <a:cubicBezTo>
                        <a:pt x="3" y="17"/>
                        <a:pt x="3" y="17"/>
                        <a:pt x="3" y="17"/>
                      </a:cubicBezTo>
                      <a:cubicBezTo>
                        <a:pt x="1" y="17"/>
                        <a:pt x="0" y="16"/>
                        <a:pt x="0" y="14"/>
                      </a:cubicBezTo>
                      <a:cubicBezTo>
                        <a:pt x="0" y="3"/>
                        <a:pt x="0" y="3"/>
                        <a:pt x="0" y="3"/>
                      </a:cubicBezTo>
                      <a:cubicBezTo>
                        <a:pt x="0" y="1"/>
                        <a:pt x="1" y="0"/>
                        <a:pt x="3" y="0"/>
                      </a:cubicBezTo>
                      <a:cubicBezTo>
                        <a:pt x="180" y="0"/>
                        <a:pt x="180" y="0"/>
                        <a:pt x="180" y="0"/>
                      </a:cubicBezTo>
                      <a:cubicBezTo>
                        <a:pt x="182" y="0"/>
                        <a:pt x="184" y="1"/>
                        <a:pt x="184" y="3"/>
                      </a:cubicBezTo>
                      <a:cubicBezTo>
                        <a:pt x="184" y="14"/>
                        <a:pt x="184" y="14"/>
                        <a:pt x="184" y="14"/>
                      </a:cubicBezTo>
                      <a:cubicBezTo>
                        <a:pt x="184" y="16"/>
                        <a:pt x="182" y="17"/>
                        <a:pt x="180" y="1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8" name="îš1ïḍé"/>
                <p:cNvSpPr/>
                <p:nvPr/>
              </p:nvSpPr>
              <p:spPr bwMode="auto">
                <a:xfrm>
                  <a:off x="5004" y="2137"/>
                  <a:ext cx="151" cy="136"/>
                </a:xfrm>
                <a:custGeom>
                  <a:avLst/>
                  <a:gdLst>
                    <a:gd name="T0" fmla="*/ 20 w 107"/>
                    <a:gd name="T1" fmla="*/ 0 h 96"/>
                    <a:gd name="T2" fmla="*/ 90 w 107"/>
                    <a:gd name="T3" fmla="*/ 0 h 96"/>
                    <a:gd name="T4" fmla="*/ 107 w 107"/>
                    <a:gd name="T5" fmla="*/ 17 h 96"/>
                    <a:gd name="T6" fmla="*/ 106 w 107"/>
                    <a:gd name="T7" fmla="*/ 78 h 96"/>
                    <a:gd name="T8" fmla="*/ 88 w 107"/>
                    <a:gd name="T9" fmla="*/ 96 h 96"/>
                    <a:gd name="T10" fmla="*/ 17 w 107"/>
                    <a:gd name="T11" fmla="*/ 96 h 96"/>
                    <a:gd name="T12" fmla="*/ 0 w 107"/>
                    <a:gd name="T13" fmla="*/ 78 h 96"/>
                    <a:gd name="T14" fmla="*/ 2 w 107"/>
                    <a:gd name="T15" fmla="*/ 17 h 96"/>
                    <a:gd name="T16" fmla="*/ 20 w 10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96">
                      <a:moveTo>
                        <a:pt x="20" y="0"/>
                      </a:moveTo>
                      <a:cubicBezTo>
                        <a:pt x="90" y="0"/>
                        <a:pt x="90" y="0"/>
                        <a:pt x="90" y="0"/>
                      </a:cubicBezTo>
                      <a:cubicBezTo>
                        <a:pt x="99" y="0"/>
                        <a:pt x="107" y="7"/>
                        <a:pt x="107" y="17"/>
                      </a:cubicBezTo>
                      <a:cubicBezTo>
                        <a:pt x="106" y="78"/>
                        <a:pt x="106" y="78"/>
                        <a:pt x="106" y="78"/>
                      </a:cubicBezTo>
                      <a:cubicBezTo>
                        <a:pt x="106" y="88"/>
                        <a:pt x="98" y="96"/>
                        <a:pt x="88" y="96"/>
                      </a:cubicBezTo>
                      <a:cubicBezTo>
                        <a:pt x="17" y="96"/>
                        <a:pt x="17" y="96"/>
                        <a:pt x="17" y="96"/>
                      </a:cubicBezTo>
                      <a:cubicBezTo>
                        <a:pt x="7" y="96"/>
                        <a:pt x="0" y="88"/>
                        <a:pt x="0" y="78"/>
                      </a:cubicBezTo>
                      <a:cubicBezTo>
                        <a:pt x="2" y="17"/>
                        <a:pt x="2" y="17"/>
                        <a:pt x="2" y="17"/>
                      </a:cubicBezTo>
                      <a:cubicBezTo>
                        <a:pt x="3" y="7"/>
                        <a:pt x="10" y="0"/>
                        <a:pt x="20" y="0"/>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9" name="iṧļiḋe"/>
                <p:cNvSpPr/>
                <p:nvPr/>
              </p:nvSpPr>
              <p:spPr bwMode="auto">
                <a:xfrm>
                  <a:off x="4900" y="2229"/>
                  <a:ext cx="238" cy="39"/>
                </a:xfrm>
                <a:custGeom>
                  <a:avLst/>
                  <a:gdLst>
                    <a:gd name="T0" fmla="*/ 155 w 168"/>
                    <a:gd name="T1" fmla="*/ 0 h 27"/>
                    <a:gd name="T2" fmla="*/ 13 w 168"/>
                    <a:gd name="T3" fmla="*/ 0 h 27"/>
                    <a:gd name="T4" fmla="*/ 0 w 168"/>
                    <a:gd name="T5" fmla="*/ 12 h 27"/>
                    <a:gd name="T6" fmla="*/ 0 w 168"/>
                    <a:gd name="T7" fmla="*/ 15 h 27"/>
                    <a:gd name="T8" fmla="*/ 13 w 168"/>
                    <a:gd name="T9" fmla="*/ 27 h 27"/>
                    <a:gd name="T10" fmla="*/ 155 w 168"/>
                    <a:gd name="T11" fmla="*/ 27 h 27"/>
                    <a:gd name="T12" fmla="*/ 168 w 168"/>
                    <a:gd name="T13" fmla="*/ 15 h 27"/>
                    <a:gd name="T14" fmla="*/ 168 w 168"/>
                    <a:gd name="T15" fmla="*/ 12 h 27"/>
                    <a:gd name="T16" fmla="*/ 155 w 168"/>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7">
                      <a:moveTo>
                        <a:pt x="155" y="0"/>
                      </a:moveTo>
                      <a:cubicBezTo>
                        <a:pt x="13" y="0"/>
                        <a:pt x="13" y="0"/>
                        <a:pt x="13" y="0"/>
                      </a:cubicBezTo>
                      <a:cubicBezTo>
                        <a:pt x="6" y="0"/>
                        <a:pt x="0" y="5"/>
                        <a:pt x="0" y="12"/>
                      </a:cubicBezTo>
                      <a:cubicBezTo>
                        <a:pt x="0" y="15"/>
                        <a:pt x="0" y="15"/>
                        <a:pt x="0" y="15"/>
                      </a:cubicBezTo>
                      <a:cubicBezTo>
                        <a:pt x="0" y="22"/>
                        <a:pt x="6" y="27"/>
                        <a:pt x="13" y="27"/>
                      </a:cubicBezTo>
                      <a:cubicBezTo>
                        <a:pt x="155" y="27"/>
                        <a:pt x="155" y="27"/>
                        <a:pt x="155" y="27"/>
                      </a:cubicBezTo>
                      <a:cubicBezTo>
                        <a:pt x="162" y="27"/>
                        <a:pt x="168" y="22"/>
                        <a:pt x="168" y="15"/>
                      </a:cubicBezTo>
                      <a:cubicBezTo>
                        <a:pt x="168" y="12"/>
                        <a:pt x="168" y="12"/>
                        <a:pt x="168" y="12"/>
                      </a:cubicBezTo>
                      <a:cubicBezTo>
                        <a:pt x="168" y="5"/>
                        <a:pt x="162" y="0"/>
                        <a:pt x="155"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0" name="îSľïḋê"/>
                <p:cNvSpPr/>
                <p:nvPr/>
              </p:nvSpPr>
              <p:spPr bwMode="auto">
                <a:xfrm>
                  <a:off x="4896" y="2156"/>
                  <a:ext cx="197" cy="95"/>
                </a:xfrm>
                <a:custGeom>
                  <a:avLst/>
                  <a:gdLst>
                    <a:gd name="T0" fmla="*/ 0 w 139"/>
                    <a:gd name="T1" fmla="*/ 67 h 67"/>
                    <a:gd name="T2" fmla="*/ 0 w 139"/>
                    <a:gd name="T3" fmla="*/ 62 h 67"/>
                    <a:gd name="T4" fmla="*/ 62 w 139"/>
                    <a:gd name="T5" fmla="*/ 0 h 67"/>
                    <a:gd name="T6" fmla="*/ 77 w 139"/>
                    <a:gd name="T7" fmla="*/ 0 h 67"/>
                    <a:gd name="T8" fmla="*/ 139 w 139"/>
                    <a:gd name="T9" fmla="*/ 62 h 67"/>
                    <a:gd name="T10" fmla="*/ 139 w 139"/>
                    <a:gd name="T11" fmla="*/ 67 h 67"/>
                    <a:gd name="T12" fmla="*/ 0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0" y="67"/>
                      </a:moveTo>
                      <a:cubicBezTo>
                        <a:pt x="0" y="62"/>
                        <a:pt x="0" y="62"/>
                        <a:pt x="0" y="62"/>
                      </a:cubicBezTo>
                      <a:cubicBezTo>
                        <a:pt x="0" y="28"/>
                        <a:pt x="28" y="0"/>
                        <a:pt x="62" y="0"/>
                      </a:cubicBezTo>
                      <a:cubicBezTo>
                        <a:pt x="77" y="0"/>
                        <a:pt x="77" y="0"/>
                        <a:pt x="77" y="0"/>
                      </a:cubicBezTo>
                      <a:cubicBezTo>
                        <a:pt x="112" y="0"/>
                        <a:pt x="139" y="28"/>
                        <a:pt x="139" y="62"/>
                      </a:cubicBezTo>
                      <a:cubicBezTo>
                        <a:pt x="139" y="67"/>
                        <a:pt x="139" y="67"/>
                        <a:pt x="139" y="67"/>
                      </a:cubicBezTo>
                      <a:lnTo>
                        <a:pt x="0" y="67"/>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1" name="í$ḻîḑè"/>
                <p:cNvSpPr/>
                <p:nvPr/>
              </p:nvSpPr>
              <p:spPr bwMode="auto">
                <a:xfrm>
                  <a:off x="4926" y="2160"/>
                  <a:ext cx="133" cy="69"/>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2" name="ï$ḻîďé"/>
                <p:cNvSpPr/>
                <p:nvPr/>
              </p:nvSpPr>
              <p:spPr bwMode="auto">
                <a:xfrm>
                  <a:off x="4941" y="2180"/>
                  <a:ext cx="16" cy="10"/>
                </a:xfrm>
                <a:custGeom>
                  <a:avLst/>
                  <a:gdLst>
                    <a:gd name="T0" fmla="*/ 0 w 11"/>
                    <a:gd name="T1" fmla="*/ 7 h 7"/>
                    <a:gd name="T2" fmla="*/ 11 w 11"/>
                    <a:gd name="T3" fmla="*/ 0 h 7"/>
                  </a:gdLst>
                  <a:ahLst/>
                  <a:cxnLst>
                    <a:cxn ang="0">
                      <a:pos x="T0" y="T1"/>
                    </a:cxn>
                    <a:cxn ang="0">
                      <a:pos x="T2" y="T3"/>
                    </a:cxn>
                  </a:cxnLst>
                  <a:rect l="0" t="0" r="r" b="b"/>
                  <a:pathLst>
                    <a:path w="11" h="7">
                      <a:moveTo>
                        <a:pt x="0" y="7"/>
                      </a:moveTo>
                      <a:cubicBezTo>
                        <a:pt x="3" y="5"/>
                        <a:pt x="7" y="2"/>
                        <a:pt x="11"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3" name="íś1iḑè"/>
                <p:cNvSpPr/>
                <p:nvPr/>
              </p:nvSpPr>
              <p:spPr bwMode="auto">
                <a:xfrm>
                  <a:off x="4933" y="2173"/>
                  <a:ext cx="31" cy="25"/>
                </a:xfrm>
                <a:custGeom>
                  <a:avLst/>
                  <a:gdLst>
                    <a:gd name="T0" fmla="*/ 9 w 22"/>
                    <a:gd name="T1" fmla="*/ 16 h 18"/>
                    <a:gd name="T2" fmla="*/ 19 w 22"/>
                    <a:gd name="T3" fmla="*/ 9 h 18"/>
                    <a:gd name="T4" fmla="*/ 21 w 22"/>
                    <a:gd name="T5" fmla="*/ 3 h 18"/>
                    <a:gd name="T6" fmla="*/ 14 w 22"/>
                    <a:gd name="T7" fmla="*/ 1 h 18"/>
                    <a:gd name="T8" fmla="*/ 2 w 22"/>
                    <a:gd name="T9" fmla="*/ 9 h 18"/>
                    <a:gd name="T10" fmla="*/ 2 w 22"/>
                    <a:gd name="T11" fmla="*/ 16 h 18"/>
                    <a:gd name="T12" fmla="*/ 9 w 22"/>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22" h="18">
                      <a:moveTo>
                        <a:pt x="9" y="16"/>
                      </a:moveTo>
                      <a:cubicBezTo>
                        <a:pt x="12" y="13"/>
                        <a:pt x="15" y="11"/>
                        <a:pt x="19" y="9"/>
                      </a:cubicBezTo>
                      <a:cubicBezTo>
                        <a:pt x="21" y="8"/>
                        <a:pt x="22" y="5"/>
                        <a:pt x="21" y="3"/>
                      </a:cubicBezTo>
                      <a:cubicBezTo>
                        <a:pt x="19" y="1"/>
                        <a:pt x="16" y="0"/>
                        <a:pt x="14" y="1"/>
                      </a:cubicBezTo>
                      <a:cubicBezTo>
                        <a:pt x="10" y="3"/>
                        <a:pt x="6" y="6"/>
                        <a:pt x="2" y="9"/>
                      </a:cubicBezTo>
                      <a:cubicBezTo>
                        <a:pt x="0" y="11"/>
                        <a:pt x="1" y="14"/>
                        <a:pt x="2" y="16"/>
                      </a:cubicBezTo>
                      <a:cubicBezTo>
                        <a:pt x="4" y="18"/>
                        <a:pt x="7" y="17"/>
                        <a:pt x="9" y="16"/>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4" name="îśļiḓê"/>
                <p:cNvSpPr/>
                <p:nvPr/>
              </p:nvSpPr>
              <p:spPr bwMode="auto">
                <a:xfrm>
                  <a:off x="4896" y="2249"/>
                  <a:ext cx="261" cy="24"/>
                </a:xfrm>
                <a:custGeom>
                  <a:avLst/>
                  <a:gdLst>
                    <a:gd name="T0" fmla="*/ 181 w 184"/>
                    <a:gd name="T1" fmla="*/ 17 h 17"/>
                    <a:gd name="T2" fmla="*/ 4 w 184"/>
                    <a:gd name="T3" fmla="*/ 17 h 17"/>
                    <a:gd name="T4" fmla="*/ 0 w 184"/>
                    <a:gd name="T5" fmla="*/ 14 h 17"/>
                    <a:gd name="T6" fmla="*/ 0 w 184"/>
                    <a:gd name="T7" fmla="*/ 3 h 17"/>
                    <a:gd name="T8" fmla="*/ 4 w 184"/>
                    <a:gd name="T9" fmla="*/ 0 h 17"/>
                    <a:gd name="T10" fmla="*/ 181 w 184"/>
                    <a:gd name="T11" fmla="*/ 0 h 17"/>
                    <a:gd name="T12" fmla="*/ 184 w 184"/>
                    <a:gd name="T13" fmla="*/ 3 h 17"/>
                    <a:gd name="T14" fmla="*/ 184 w 184"/>
                    <a:gd name="T15" fmla="*/ 14 h 17"/>
                    <a:gd name="T16" fmla="*/ 181 w 18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7">
                      <a:moveTo>
                        <a:pt x="181" y="17"/>
                      </a:moveTo>
                      <a:cubicBezTo>
                        <a:pt x="4" y="17"/>
                        <a:pt x="4" y="17"/>
                        <a:pt x="4" y="17"/>
                      </a:cubicBezTo>
                      <a:cubicBezTo>
                        <a:pt x="2" y="17"/>
                        <a:pt x="0" y="16"/>
                        <a:pt x="0" y="14"/>
                      </a:cubicBezTo>
                      <a:cubicBezTo>
                        <a:pt x="0" y="3"/>
                        <a:pt x="0" y="3"/>
                        <a:pt x="0" y="3"/>
                      </a:cubicBezTo>
                      <a:cubicBezTo>
                        <a:pt x="0" y="1"/>
                        <a:pt x="2" y="0"/>
                        <a:pt x="4" y="0"/>
                      </a:cubicBezTo>
                      <a:cubicBezTo>
                        <a:pt x="181" y="0"/>
                        <a:pt x="181" y="0"/>
                        <a:pt x="181" y="0"/>
                      </a:cubicBezTo>
                      <a:cubicBezTo>
                        <a:pt x="183" y="0"/>
                        <a:pt x="184" y="1"/>
                        <a:pt x="184" y="3"/>
                      </a:cubicBezTo>
                      <a:cubicBezTo>
                        <a:pt x="184" y="14"/>
                        <a:pt x="184" y="14"/>
                        <a:pt x="184" y="14"/>
                      </a:cubicBezTo>
                      <a:cubicBezTo>
                        <a:pt x="184" y="16"/>
                        <a:pt x="183" y="17"/>
                        <a:pt x="181" y="17"/>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5" name="ïṡ1ïḋê"/>
                <p:cNvSpPr/>
                <p:nvPr/>
              </p:nvSpPr>
              <p:spPr bwMode="auto">
                <a:xfrm>
                  <a:off x="5256" y="2137"/>
                  <a:ext cx="151" cy="136"/>
                </a:xfrm>
                <a:custGeom>
                  <a:avLst/>
                  <a:gdLst>
                    <a:gd name="T0" fmla="*/ 20 w 107"/>
                    <a:gd name="T1" fmla="*/ 0 h 96"/>
                    <a:gd name="T2" fmla="*/ 90 w 107"/>
                    <a:gd name="T3" fmla="*/ 0 h 96"/>
                    <a:gd name="T4" fmla="*/ 107 w 107"/>
                    <a:gd name="T5" fmla="*/ 17 h 96"/>
                    <a:gd name="T6" fmla="*/ 106 w 107"/>
                    <a:gd name="T7" fmla="*/ 78 h 96"/>
                    <a:gd name="T8" fmla="*/ 89 w 107"/>
                    <a:gd name="T9" fmla="*/ 96 h 96"/>
                    <a:gd name="T10" fmla="*/ 18 w 107"/>
                    <a:gd name="T11" fmla="*/ 96 h 96"/>
                    <a:gd name="T12" fmla="*/ 0 w 107"/>
                    <a:gd name="T13" fmla="*/ 78 h 96"/>
                    <a:gd name="T14" fmla="*/ 3 w 107"/>
                    <a:gd name="T15" fmla="*/ 17 h 96"/>
                    <a:gd name="T16" fmla="*/ 20 w 107"/>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96">
                      <a:moveTo>
                        <a:pt x="20" y="0"/>
                      </a:moveTo>
                      <a:cubicBezTo>
                        <a:pt x="90" y="0"/>
                        <a:pt x="90" y="0"/>
                        <a:pt x="90" y="0"/>
                      </a:cubicBezTo>
                      <a:cubicBezTo>
                        <a:pt x="99" y="0"/>
                        <a:pt x="107" y="7"/>
                        <a:pt x="107" y="17"/>
                      </a:cubicBezTo>
                      <a:cubicBezTo>
                        <a:pt x="106" y="78"/>
                        <a:pt x="106" y="78"/>
                        <a:pt x="106" y="78"/>
                      </a:cubicBezTo>
                      <a:cubicBezTo>
                        <a:pt x="107" y="88"/>
                        <a:pt x="99" y="96"/>
                        <a:pt x="89" y="96"/>
                      </a:cubicBezTo>
                      <a:cubicBezTo>
                        <a:pt x="18" y="96"/>
                        <a:pt x="18" y="96"/>
                        <a:pt x="18" y="96"/>
                      </a:cubicBezTo>
                      <a:cubicBezTo>
                        <a:pt x="8" y="96"/>
                        <a:pt x="0" y="88"/>
                        <a:pt x="0" y="78"/>
                      </a:cubicBezTo>
                      <a:cubicBezTo>
                        <a:pt x="3" y="17"/>
                        <a:pt x="3" y="17"/>
                        <a:pt x="3" y="17"/>
                      </a:cubicBezTo>
                      <a:cubicBezTo>
                        <a:pt x="3" y="7"/>
                        <a:pt x="11" y="0"/>
                        <a:pt x="20" y="0"/>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6" name="îṧļiďe"/>
                <p:cNvSpPr/>
                <p:nvPr/>
              </p:nvSpPr>
              <p:spPr bwMode="auto">
                <a:xfrm>
                  <a:off x="5154" y="2229"/>
                  <a:ext cx="236" cy="39"/>
                </a:xfrm>
                <a:custGeom>
                  <a:avLst/>
                  <a:gdLst>
                    <a:gd name="T0" fmla="*/ 154 w 167"/>
                    <a:gd name="T1" fmla="*/ 0 h 27"/>
                    <a:gd name="T2" fmla="*/ 12 w 167"/>
                    <a:gd name="T3" fmla="*/ 0 h 27"/>
                    <a:gd name="T4" fmla="*/ 0 w 167"/>
                    <a:gd name="T5" fmla="*/ 12 h 27"/>
                    <a:gd name="T6" fmla="*/ 0 w 167"/>
                    <a:gd name="T7" fmla="*/ 15 h 27"/>
                    <a:gd name="T8" fmla="*/ 12 w 167"/>
                    <a:gd name="T9" fmla="*/ 27 h 27"/>
                    <a:gd name="T10" fmla="*/ 154 w 167"/>
                    <a:gd name="T11" fmla="*/ 27 h 27"/>
                    <a:gd name="T12" fmla="*/ 167 w 167"/>
                    <a:gd name="T13" fmla="*/ 15 h 27"/>
                    <a:gd name="T14" fmla="*/ 167 w 167"/>
                    <a:gd name="T15" fmla="*/ 12 h 27"/>
                    <a:gd name="T16" fmla="*/ 154 w 167"/>
                    <a:gd name="T1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27">
                      <a:moveTo>
                        <a:pt x="154" y="0"/>
                      </a:moveTo>
                      <a:cubicBezTo>
                        <a:pt x="12" y="0"/>
                        <a:pt x="12" y="0"/>
                        <a:pt x="12" y="0"/>
                      </a:cubicBezTo>
                      <a:cubicBezTo>
                        <a:pt x="5" y="0"/>
                        <a:pt x="0" y="5"/>
                        <a:pt x="0" y="12"/>
                      </a:cubicBezTo>
                      <a:cubicBezTo>
                        <a:pt x="0" y="15"/>
                        <a:pt x="0" y="15"/>
                        <a:pt x="0" y="15"/>
                      </a:cubicBezTo>
                      <a:cubicBezTo>
                        <a:pt x="0" y="22"/>
                        <a:pt x="5" y="27"/>
                        <a:pt x="12" y="27"/>
                      </a:cubicBezTo>
                      <a:cubicBezTo>
                        <a:pt x="154" y="27"/>
                        <a:pt x="154" y="27"/>
                        <a:pt x="154" y="27"/>
                      </a:cubicBezTo>
                      <a:cubicBezTo>
                        <a:pt x="161" y="27"/>
                        <a:pt x="167" y="22"/>
                        <a:pt x="167" y="15"/>
                      </a:cubicBezTo>
                      <a:cubicBezTo>
                        <a:pt x="167" y="12"/>
                        <a:pt x="167" y="12"/>
                        <a:pt x="167" y="12"/>
                      </a:cubicBezTo>
                      <a:cubicBezTo>
                        <a:pt x="167" y="5"/>
                        <a:pt x="161" y="0"/>
                        <a:pt x="154"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7" name="ïşlïḓè"/>
                <p:cNvSpPr/>
                <p:nvPr/>
              </p:nvSpPr>
              <p:spPr bwMode="auto">
                <a:xfrm>
                  <a:off x="5150" y="2156"/>
                  <a:ext cx="197" cy="95"/>
                </a:xfrm>
                <a:custGeom>
                  <a:avLst/>
                  <a:gdLst>
                    <a:gd name="T0" fmla="*/ 0 w 139"/>
                    <a:gd name="T1" fmla="*/ 67 h 67"/>
                    <a:gd name="T2" fmla="*/ 0 w 139"/>
                    <a:gd name="T3" fmla="*/ 62 h 67"/>
                    <a:gd name="T4" fmla="*/ 62 w 139"/>
                    <a:gd name="T5" fmla="*/ 0 h 67"/>
                    <a:gd name="T6" fmla="*/ 77 w 139"/>
                    <a:gd name="T7" fmla="*/ 0 h 67"/>
                    <a:gd name="T8" fmla="*/ 139 w 139"/>
                    <a:gd name="T9" fmla="*/ 62 h 67"/>
                    <a:gd name="T10" fmla="*/ 139 w 139"/>
                    <a:gd name="T11" fmla="*/ 67 h 67"/>
                    <a:gd name="T12" fmla="*/ 0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0" y="67"/>
                      </a:moveTo>
                      <a:cubicBezTo>
                        <a:pt x="0" y="62"/>
                        <a:pt x="0" y="62"/>
                        <a:pt x="0" y="62"/>
                      </a:cubicBezTo>
                      <a:cubicBezTo>
                        <a:pt x="0" y="28"/>
                        <a:pt x="28" y="0"/>
                        <a:pt x="62" y="0"/>
                      </a:cubicBezTo>
                      <a:cubicBezTo>
                        <a:pt x="77" y="0"/>
                        <a:pt x="77" y="0"/>
                        <a:pt x="77" y="0"/>
                      </a:cubicBezTo>
                      <a:cubicBezTo>
                        <a:pt x="111" y="0"/>
                        <a:pt x="139" y="28"/>
                        <a:pt x="139" y="62"/>
                      </a:cubicBezTo>
                      <a:cubicBezTo>
                        <a:pt x="139" y="67"/>
                        <a:pt x="139" y="67"/>
                        <a:pt x="139" y="67"/>
                      </a:cubicBezTo>
                      <a:lnTo>
                        <a:pt x="0" y="67"/>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8" name="îṥḻïḓê"/>
                <p:cNvSpPr/>
                <p:nvPr/>
              </p:nvSpPr>
              <p:spPr bwMode="auto">
                <a:xfrm>
                  <a:off x="5178" y="2160"/>
                  <a:ext cx="135" cy="69"/>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9" name="iṩľidê"/>
                <p:cNvSpPr/>
                <p:nvPr/>
              </p:nvSpPr>
              <p:spPr bwMode="auto">
                <a:xfrm>
                  <a:off x="5194" y="2180"/>
                  <a:ext cx="15" cy="10"/>
                </a:xfrm>
                <a:custGeom>
                  <a:avLst/>
                  <a:gdLst>
                    <a:gd name="T0" fmla="*/ 0 w 11"/>
                    <a:gd name="T1" fmla="*/ 7 h 7"/>
                    <a:gd name="T2" fmla="*/ 11 w 11"/>
                    <a:gd name="T3" fmla="*/ 0 h 7"/>
                  </a:gdLst>
                  <a:ahLst/>
                  <a:cxnLst>
                    <a:cxn ang="0">
                      <a:pos x="T0" y="T1"/>
                    </a:cxn>
                    <a:cxn ang="0">
                      <a:pos x="T2" y="T3"/>
                    </a:cxn>
                  </a:cxnLst>
                  <a:rect l="0" t="0" r="r" b="b"/>
                  <a:pathLst>
                    <a:path w="11" h="7">
                      <a:moveTo>
                        <a:pt x="0" y="7"/>
                      </a:moveTo>
                      <a:cubicBezTo>
                        <a:pt x="3" y="5"/>
                        <a:pt x="7" y="2"/>
                        <a:pt x="11"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0" name="íśľiḓe"/>
                <p:cNvSpPr/>
                <p:nvPr/>
              </p:nvSpPr>
              <p:spPr bwMode="auto">
                <a:xfrm>
                  <a:off x="5186" y="2173"/>
                  <a:ext cx="30" cy="25"/>
                </a:xfrm>
                <a:custGeom>
                  <a:avLst/>
                  <a:gdLst>
                    <a:gd name="T0" fmla="*/ 8 w 21"/>
                    <a:gd name="T1" fmla="*/ 16 h 18"/>
                    <a:gd name="T2" fmla="*/ 18 w 21"/>
                    <a:gd name="T3" fmla="*/ 9 h 18"/>
                    <a:gd name="T4" fmla="*/ 20 w 21"/>
                    <a:gd name="T5" fmla="*/ 3 h 18"/>
                    <a:gd name="T6" fmla="*/ 14 w 21"/>
                    <a:gd name="T7" fmla="*/ 1 h 18"/>
                    <a:gd name="T8" fmla="*/ 2 w 21"/>
                    <a:gd name="T9" fmla="*/ 9 h 18"/>
                    <a:gd name="T10" fmla="*/ 2 w 21"/>
                    <a:gd name="T11" fmla="*/ 16 h 18"/>
                    <a:gd name="T12" fmla="*/ 8 w 21"/>
                    <a:gd name="T13" fmla="*/ 16 h 18"/>
                  </a:gdLst>
                  <a:ahLst/>
                  <a:cxnLst>
                    <a:cxn ang="0">
                      <a:pos x="T0" y="T1"/>
                    </a:cxn>
                    <a:cxn ang="0">
                      <a:pos x="T2" y="T3"/>
                    </a:cxn>
                    <a:cxn ang="0">
                      <a:pos x="T4" y="T5"/>
                    </a:cxn>
                    <a:cxn ang="0">
                      <a:pos x="T6" y="T7"/>
                    </a:cxn>
                    <a:cxn ang="0">
                      <a:pos x="T8" y="T9"/>
                    </a:cxn>
                    <a:cxn ang="0">
                      <a:pos x="T10" y="T11"/>
                    </a:cxn>
                    <a:cxn ang="0">
                      <a:pos x="T12" y="T13"/>
                    </a:cxn>
                  </a:cxnLst>
                  <a:rect l="0" t="0" r="r" b="b"/>
                  <a:pathLst>
                    <a:path w="21" h="18">
                      <a:moveTo>
                        <a:pt x="8" y="16"/>
                      </a:moveTo>
                      <a:cubicBezTo>
                        <a:pt x="11" y="13"/>
                        <a:pt x="15" y="11"/>
                        <a:pt x="18" y="9"/>
                      </a:cubicBezTo>
                      <a:cubicBezTo>
                        <a:pt x="21" y="8"/>
                        <a:pt x="21" y="5"/>
                        <a:pt x="20" y="3"/>
                      </a:cubicBezTo>
                      <a:cubicBezTo>
                        <a:pt x="19" y="1"/>
                        <a:pt x="16" y="0"/>
                        <a:pt x="14" y="1"/>
                      </a:cubicBezTo>
                      <a:cubicBezTo>
                        <a:pt x="9" y="3"/>
                        <a:pt x="6" y="6"/>
                        <a:pt x="2" y="9"/>
                      </a:cubicBezTo>
                      <a:cubicBezTo>
                        <a:pt x="0" y="11"/>
                        <a:pt x="0" y="14"/>
                        <a:pt x="2" y="16"/>
                      </a:cubicBezTo>
                      <a:cubicBezTo>
                        <a:pt x="4" y="18"/>
                        <a:pt x="6" y="17"/>
                        <a:pt x="8" y="16"/>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1" name="isḻïde"/>
                <p:cNvSpPr/>
                <p:nvPr/>
              </p:nvSpPr>
              <p:spPr bwMode="auto">
                <a:xfrm>
                  <a:off x="5150" y="2249"/>
                  <a:ext cx="260" cy="24"/>
                </a:xfrm>
                <a:custGeom>
                  <a:avLst/>
                  <a:gdLst>
                    <a:gd name="T0" fmla="*/ 180 w 184"/>
                    <a:gd name="T1" fmla="*/ 17 h 17"/>
                    <a:gd name="T2" fmla="*/ 3 w 184"/>
                    <a:gd name="T3" fmla="*/ 17 h 17"/>
                    <a:gd name="T4" fmla="*/ 0 w 184"/>
                    <a:gd name="T5" fmla="*/ 14 h 17"/>
                    <a:gd name="T6" fmla="*/ 0 w 184"/>
                    <a:gd name="T7" fmla="*/ 3 h 17"/>
                    <a:gd name="T8" fmla="*/ 3 w 184"/>
                    <a:gd name="T9" fmla="*/ 0 h 17"/>
                    <a:gd name="T10" fmla="*/ 180 w 184"/>
                    <a:gd name="T11" fmla="*/ 0 h 17"/>
                    <a:gd name="T12" fmla="*/ 184 w 184"/>
                    <a:gd name="T13" fmla="*/ 3 h 17"/>
                    <a:gd name="T14" fmla="*/ 184 w 184"/>
                    <a:gd name="T15" fmla="*/ 14 h 17"/>
                    <a:gd name="T16" fmla="*/ 180 w 184"/>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17">
                      <a:moveTo>
                        <a:pt x="180" y="17"/>
                      </a:moveTo>
                      <a:cubicBezTo>
                        <a:pt x="3" y="17"/>
                        <a:pt x="3" y="17"/>
                        <a:pt x="3" y="17"/>
                      </a:cubicBezTo>
                      <a:cubicBezTo>
                        <a:pt x="1" y="17"/>
                        <a:pt x="0" y="16"/>
                        <a:pt x="0" y="14"/>
                      </a:cubicBezTo>
                      <a:cubicBezTo>
                        <a:pt x="0" y="3"/>
                        <a:pt x="0" y="3"/>
                        <a:pt x="0" y="3"/>
                      </a:cubicBezTo>
                      <a:cubicBezTo>
                        <a:pt x="0" y="1"/>
                        <a:pt x="1" y="0"/>
                        <a:pt x="3" y="0"/>
                      </a:cubicBezTo>
                      <a:cubicBezTo>
                        <a:pt x="180" y="0"/>
                        <a:pt x="180" y="0"/>
                        <a:pt x="180" y="0"/>
                      </a:cubicBezTo>
                      <a:cubicBezTo>
                        <a:pt x="182" y="0"/>
                        <a:pt x="184" y="1"/>
                        <a:pt x="184" y="3"/>
                      </a:cubicBezTo>
                      <a:cubicBezTo>
                        <a:pt x="184" y="14"/>
                        <a:pt x="184" y="14"/>
                        <a:pt x="184" y="14"/>
                      </a:cubicBezTo>
                      <a:cubicBezTo>
                        <a:pt x="184" y="16"/>
                        <a:pt x="182" y="17"/>
                        <a:pt x="180" y="17"/>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2" name="iṡľïḋé"/>
                <p:cNvSpPr/>
                <p:nvPr/>
              </p:nvSpPr>
              <p:spPr bwMode="auto">
                <a:xfrm>
                  <a:off x="4971" y="819"/>
                  <a:ext cx="381" cy="171"/>
                </a:xfrm>
                <a:custGeom>
                  <a:avLst/>
                  <a:gdLst>
                    <a:gd name="T0" fmla="*/ 3 w 269"/>
                    <a:gd name="T1" fmla="*/ 71 h 121"/>
                    <a:gd name="T2" fmla="*/ 139 w 269"/>
                    <a:gd name="T3" fmla="*/ 116 h 121"/>
                    <a:gd name="T4" fmla="*/ 267 w 269"/>
                    <a:gd name="T5" fmla="*/ 51 h 121"/>
                    <a:gd name="T6" fmla="*/ 131 w 269"/>
                    <a:gd name="T7" fmla="*/ 6 h 121"/>
                    <a:gd name="T8" fmla="*/ 3 w 269"/>
                    <a:gd name="T9" fmla="*/ 71 h 121"/>
                  </a:gdLst>
                  <a:ahLst/>
                  <a:cxnLst>
                    <a:cxn ang="0">
                      <a:pos x="T0" y="T1"/>
                    </a:cxn>
                    <a:cxn ang="0">
                      <a:pos x="T2" y="T3"/>
                    </a:cxn>
                    <a:cxn ang="0">
                      <a:pos x="T4" y="T5"/>
                    </a:cxn>
                    <a:cxn ang="0">
                      <a:pos x="T6" y="T7"/>
                    </a:cxn>
                    <a:cxn ang="0">
                      <a:pos x="T8" y="T9"/>
                    </a:cxn>
                  </a:cxnLst>
                  <a:rect l="0" t="0" r="r" b="b"/>
                  <a:pathLst>
                    <a:path w="269" h="121">
                      <a:moveTo>
                        <a:pt x="3" y="71"/>
                      </a:moveTo>
                      <a:cubicBezTo>
                        <a:pt x="5" y="101"/>
                        <a:pt x="66" y="121"/>
                        <a:pt x="139" y="116"/>
                      </a:cubicBezTo>
                      <a:cubicBezTo>
                        <a:pt x="212" y="110"/>
                        <a:pt x="269" y="81"/>
                        <a:pt x="267" y="51"/>
                      </a:cubicBezTo>
                      <a:cubicBezTo>
                        <a:pt x="264" y="21"/>
                        <a:pt x="203" y="0"/>
                        <a:pt x="131" y="6"/>
                      </a:cubicBezTo>
                      <a:cubicBezTo>
                        <a:pt x="58" y="11"/>
                        <a:pt x="0" y="40"/>
                        <a:pt x="3" y="71"/>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3" name="ïşľíḑe"/>
                <p:cNvSpPr/>
                <p:nvPr/>
              </p:nvSpPr>
              <p:spPr bwMode="auto">
                <a:xfrm>
                  <a:off x="5007" y="1439"/>
                  <a:ext cx="400" cy="704"/>
                </a:xfrm>
                <a:custGeom>
                  <a:avLst/>
                  <a:gdLst>
                    <a:gd name="T0" fmla="*/ 238 w 400"/>
                    <a:gd name="T1" fmla="*/ 704 h 704"/>
                    <a:gd name="T2" fmla="*/ 238 w 400"/>
                    <a:gd name="T3" fmla="*/ 120 h 704"/>
                    <a:gd name="T4" fmla="*/ 167 w 400"/>
                    <a:gd name="T5" fmla="*/ 120 h 704"/>
                    <a:gd name="T6" fmla="*/ 164 w 400"/>
                    <a:gd name="T7" fmla="*/ 704 h 704"/>
                    <a:gd name="T8" fmla="*/ 0 w 400"/>
                    <a:gd name="T9" fmla="*/ 703 h 704"/>
                    <a:gd name="T10" fmla="*/ 4 w 400"/>
                    <a:gd name="T11" fmla="*/ 0 h 704"/>
                    <a:gd name="T12" fmla="*/ 399 w 400"/>
                    <a:gd name="T13" fmla="*/ 0 h 704"/>
                    <a:gd name="T14" fmla="*/ 400 w 400"/>
                    <a:gd name="T15" fmla="*/ 703 h 704"/>
                    <a:gd name="T16" fmla="*/ 238 w 400"/>
                    <a:gd name="T17"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704">
                      <a:moveTo>
                        <a:pt x="238" y="704"/>
                      </a:moveTo>
                      <a:lnTo>
                        <a:pt x="238" y="120"/>
                      </a:lnTo>
                      <a:lnTo>
                        <a:pt x="167" y="120"/>
                      </a:lnTo>
                      <a:lnTo>
                        <a:pt x="164" y="704"/>
                      </a:lnTo>
                      <a:lnTo>
                        <a:pt x="0" y="703"/>
                      </a:lnTo>
                      <a:lnTo>
                        <a:pt x="4" y="0"/>
                      </a:lnTo>
                      <a:lnTo>
                        <a:pt x="399" y="0"/>
                      </a:lnTo>
                      <a:lnTo>
                        <a:pt x="400" y="703"/>
                      </a:lnTo>
                      <a:lnTo>
                        <a:pt x="238" y="704"/>
                      </a:ln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4" name="išļiḓê"/>
                <p:cNvSpPr/>
                <p:nvPr/>
              </p:nvSpPr>
              <p:spPr bwMode="auto">
                <a:xfrm>
                  <a:off x="5007" y="1439"/>
                  <a:ext cx="400" cy="704"/>
                </a:xfrm>
                <a:custGeom>
                  <a:avLst/>
                  <a:gdLst>
                    <a:gd name="T0" fmla="*/ 238 w 400"/>
                    <a:gd name="T1" fmla="*/ 704 h 704"/>
                    <a:gd name="T2" fmla="*/ 238 w 400"/>
                    <a:gd name="T3" fmla="*/ 120 h 704"/>
                    <a:gd name="T4" fmla="*/ 167 w 400"/>
                    <a:gd name="T5" fmla="*/ 120 h 704"/>
                    <a:gd name="T6" fmla="*/ 164 w 400"/>
                    <a:gd name="T7" fmla="*/ 704 h 704"/>
                    <a:gd name="T8" fmla="*/ 0 w 400"/>
                    <a:gd name="T9" fmla="*/ 703 h 704"/>
                    <a:gd name="T10" fmla="*/ 4 w 400"/>
                    <a:gd name="T11" fmla="*/ 0 h 704"/>
                    <a:gd name="T12" fmla="*/ 399 w 400"/>
                    <a:gd name="T13" fmla="*/ 0 h 704"/>
                    <a:gd name="T14" fmla="*/ 400 w 400"/>
                    <a:gd name="T15" fmla="*/ 703 h 704"/>
                    <a:gd name="T16" fmla="*/ 238 w 400"/>
                    <a:gd name="T17"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704">
                      <a:moveTo>
                        <a:pt x="238" y="704"/>
                      </a:moveTo>
                      <a:lnTo>
                        <a:pt x="238" y="120"/>
                      </a:lnTo>
                      <a:lnTo>
                        <a:pt x="167" y="120"/>
                      </a:lnTo>
                      <a:lnTo>
                        <a:pt x="164" y="704"/>
                      </a:lnTo>
                      <a:lnTo>
                        <a:pt x="0" y="703"/>
                      </a:lnTo>
                      <a:lnTo>
                        <a:pt x="4" y="0"/>
                      </a:lnTo>
                      <a:lnTo>
                        <a:pt x="399" y="0"/>
                      </a:lnTo>
                      <a:lnTo>
                        <a:pt x="400" y="703"/>
                      </a:lnTo>
                      <a:lnTo>
                        <a:pt x="238" y="70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5" name="îṩḷîḓé"/>
                <p:cNvSpPr/>
                <p:nvPr/>
              </p:nvSpPr>
              <p:spPr bwMode="auto">
                <a:xfrm>
                  <a:off x="5009" y="1454"/>
                  <a:ext cx="397" cy="258"/>
                </a:xfrm>
                <a:custGeom>
                  <a:avLst/>
                  <a:gdLst>
                    <a:gd name="T0" fmla="*/ 397 w 397"/>
                    <a:gd name="T1" fmla="*/ 0 h 258"/>
                    <a:gd name="T2" fmla="*/ 2 w 397"/>
                    <a:gd name="T3" fmla="*/ 0 h 258"/>
                    <a:gd name="T4" fmla="*/ 0 w 397"/>
                    <a:gd name="T5" fmla="*/ 258 h 258"/>
                    <a:gd name="T6" fmla="*/ 163 w 397"/>
                    <a:gd name="T7" fmla="*/ 258 h 258"/>
                    <a:gd name="T8" fmla="*/ 165 w 397"/>
                    <a:gd name="T9" fmla="*/ 160 h 258"/>
                    <a:gd name="T10" fmla="*/ 236 w 397"/>
                    <a:gd name="T11" fmla="*/ 160 h 258"/>
                    <a:gd name="T12" fmla="*/ 236 w 397"/>
                    <a:gd name="T13" fmla="*/ 258 h 258"/>
                    <a:gd name="T14" fmla="*/ 397 w 397"/>
                    <a:gd name="T15" fmla="*/ 258 h 258"/>
                    <a:gd name="T16" fmla="*/ 397 w 397"/>
                    <a:gd name="T1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258">
                      <a:moveTo>
                        <a:pt x="397" y="0"/>
                      </a:moveTo>
                      <a:lnTo>
                        <a:pt x="2" y="0"/>
                      </a:lnTo>
                      <a:lnTo>
                        <a:pt x="0" y="258"/>
                      </a:lnTo>
                      <a:lnTo>
                        <a:pt x="163" y="258"/>
                      </a:lnTo>
                      <a:lnTo>
                        <a:pt x="165" y="160"/>
                      </a:lnTo>
                      <a:lnTo>
                        <a:pt x="236" y="160"/>
                      </a:lnTo>
                      <a:lnTo>
                        <a:pt x="236" y="258"/>
                      </a:lnTo>
                      <a:lnTo>
                        <a:pt x="397" y="258"/>
                      </a:lnTo>
                      <a:lnTo>
                        <a:pt x="397" y="0"/>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6" name="îšliḑé"/>
                <p:cNvSpPr/>
                <p:nvPr/>
              </p:nvSpPr>
              <p:spPr bwMode="auto">
                <a:xfrm>
                  <a:off x="5009" y="1454"/>
                  <a:ext cx="397" cy="258"/>
                </a:xfrm>
                <a:custGeom>
                  <a:avLst/>
                  <a:gdLst>
                    <a:gd name="T0" fmla="*/ 397 w 397"/>
                    <a:gd name="T1" fmla="*/ 0 h 258"/>
                    <a:gd name="T2" fmla="*/ 2 w 397"/>
                    <a:gd name="T3" fmla="*/ 0 h 258"/>
                    <a:gd name="T4" fmla="*/ 0 w 397"/>
                    <a:gd name="T5" fmla="*/ 258 h 258"/>
                    <a:gd name="T6" fmla="*/ 163 w 397"/>
                    <a:gd name="T7" fmla="*/ 258 h 258"/>
                    <a:gd name="T8" fmla="*/ 165 w 397"/>
                    <a:gd name="T9" fmla="*/ 160 h 258"/>
                    <a:gd name="T10" fmla="*/ 236 w 397"/>
                    <a:gd name="T11" fmla="*/ 160 h 258"/>
                    <a:gd name="T12" fmla="*/ 236 w 397"/>
                    <a:gd name="T13" fmla="*/ 258 h 258"/>
                    <a:gd name="T14" fmla="*/ 397 w 397"/>
                    <a:gd name="T15" fmla="*/ 258 h 258"/>
                    <a:gd name="T16" fmla="*/ 397 w 397"/>
                    <a:gd name="T17"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7" h="258">
                      <a:moveTo>
                        <a:pt x="397" y="0"/>
                      </a:moveTo>
                      <a:lnTo>
                        <a:pt x="2" y="0"/>
                      </a:lnTo>
                      <a:lnTo>
                        <a:pt x="0" y="258"/>
                      </a:lnTo>
                      <a:lnTo>
                        <a:pt x="163" y="258"/>
                      </a:lnTo>
                      <a:lnTo>
                        <a:pt x="165" y="160"/>
                      </a:lnTo>
                      <a:lnTo>
                        <a:pt x="236" y="160"/>
                      </a:lnTo>
                      <a:lnTo>
                        <a:pt x="236" y="258"/>
                      </a:lnTo>
                      <a:lnTo>
                        <a:pt x="397" y="258"/>
                      </a:lnTo>
                      <a:lnTo>
                        <a:pt x="3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7" name="íṣľïḓè"/>
                <p:cNvSpPr/>
                <p:nvPr/>
              </p:nvSpPr>
              <p:spPr bwMode="auto">
                <a:xfrm>
                  <a:off x="4900" y="789"/>
                  <a:ext cx="534" cy="804"/>
                </a:xfrm>
                <a:custGeom>
                  <a:avLst/>
                  <a:gdLst>
                    <a:gd name="T0" fmla="*/ 180 w 377"/>
                    <a:gd name="T1" fmla="*/ 14 h 568"/>
                    <a:gd name="T2" fmla="*/ 346 w 377"/>
                    <a:gd name="T3" fmla="*/ 107 h 568"/>
                    <a:gd name="T4" fmla="*/ 377 w 377"/>
                    <a:gd name="T5" fmla="*/ 516 h 568"/>
                    <a:gd name="T6" fmla="*/ 374 w 377"/>
                    <a:gd name="T7" fmla="*/ 517 h 568"/>
                    <a:gd name="T8" fmla="*/ 64 w 377"/>
                    <a:gd name="T9" fmla="*/ 540 h 568"/>
                    <a:gd name="T10" fmla="*/ 62 w 377"/>
                    <a:gd name="T11" fmla="*/ 539 h 568"/>
                    <a:gd name="T12" fmla="*/ 31 w 377"/>
                    <a:gd name="T13" fmla="*/ 131 h 568"/>
                    <a:gd name="T14" fmla="*/ 180 w 377"/>
                    <a:gd name="T15" fmla="*/ 14 h 5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568">
                      <a:moveTo>
                        <a:pt x="180" y="14"/>
                      </a:moveTo>
                      <a:cubicBezTo>
                        <a:pt x="360" y="0"/>
                        <a:pt x="346" y="107"/>
                        <a:pt x="346" y="107"/>
                      </a:cubicBezTo>
                      <a:cubicBezTo>
                        <a:pt x="377" y="516"/>
                        <a:pt x="377" y="516"/>
                        <a:pt x="377" y="516"/>
                      </a:cubicBezTo>
                      <a:cubicBezTo>
                        <a:pt x="374" y="517"/>
                        <a:pt x="374" y="517"/>
                        <a:pt x="374" y="517"/>
                      </a:cubicBezTo>
                      <a:cubicBezTo>
                        <a:pt x="276" y="560"/>
                        <a:pt x="167" y="568"/>
                        <a:pt x="64" y="540"/>
                      </a:cubicBezTo>
                      <a:cubicBezTo>
                        <a:pt x="62" y="539"/>
                        <a:pt x="62" y="539"/>
                        <a:pt x="62" y="539"/>
                      </a:cubicBezTo>
                      <a:cubicBezTo>
                        <a:pt x="31" y="131"/>
                        <a:pt x="31" y="131"/>
                        <a:pt x="31" y="131"/>
                      </a:cubicBezTo>
                      <a:cubicBezTo>
                        <a:pt x="31" y="131"/>
                        <a:pt x="0" y="27"/>
                        <a:pt x="180" y="14"/>
                      </a:cubicBezTo>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8" name="îslïde"/>
                <p:cNvSpPr/>
                <p:nvPr/>
              </p:nvSpPr>
              <p:spPr bwMode="auto">
                <a:xfrm>
                  <a:off x="5043" y="835"/>
                  <a:ext cx="228" cy="319"/>
                </a:xfrm>
                <a:custGeom>
                  <a:avLst/>
                  <a:gdLst>
                    <a:gd name="T0" fmla="*/ 228 w 228"/>
                    <a:gd name="T1" fmla="*/ 0 h 319"/>
                    <a:gd name="T2" fmla="*/ 138 w 228"/>
                    <a:gd name="T3" fmla="*/ 319 h 319"/>
                    <a:gd name="T4" fmla="*/ 0 w 228"/>
                    <a:gd name="T5" fmla="*/ 17 h 319"/>
                    <a:gd name="T6" fmla="*/ 228 w 228"/>
                    <a:gd name="T7" fmla="*/ 0 h 319"/>
                  </a:gdLst>
                  <a:ahLst/>
                  <a:cxnLst>
                    <a:cxn ang="0">
                      <a:pos x="T0" y="T1"/>
                    </a:cxn>
                    <a:cxn ang="0">
                      <a:pos x="T2" y="T3"/>
                    </a:cxn>
                    <a:cxn ang="0">
                      <a:pos x="T4" y="T5"/>
                    </a:cxn>
                    <a:cxn ang="0">
                      <a:pos x="T6" y="T7"/>
                    </a:cxn>
                  </a:cxnLst>
                  <a:rect l="0" t="0" r="r" b="b"/>
                  <a:pathLst>
                    <a:path w="228" h="319">
                      <a:moveTo>
                        <a:pt x="228" y="0"/>
                      </a:moveTo>
                      <a:lnTo>
                        <a:pt x="138" y="319"/>
                      </a:lnTo>
                      <a:lnTo>
                        <a:pt x="0" y="17"/>
                      </a:lnTo>
                      <a:lnTo>
                        <a:pt x="22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9" name="íSḷíďê"/>
                <p:cNvSpPr/>
                <p:nvPr/>
              </p:nvSpPr>
              <p:spPr bwMode="auto">
                <a:xfrm>
                  <a:off x="5046" y="842"/>
                  <a:ext cx="228" cy="127"/>
                </a:xfrm>
                <a:custGeom>
                  <a:avLst/>
                  <a:gdLst>
                    <a:gd name="T0" fmla="*/ 0 w 161"/>
                    <a:gd name="T1" fmla="*/ 32 h 90"/>
                    <a:gd name="T2" fmla="*/ 1 w 161"/>
                    <a:gd name="T3" fmla="*/ 31 h 90"/>
                    <a:gd name="T4" fmla="*/ 160 w 161"/>
                    <a:gd name="T5" fmla="*/ 19 h 90"/>
                    <a:gd name="T6" fmla="*/ 161 w 161"/>
                    <a:gd name="T7" fmla="*/ 19 h 90"/>
                    <a:gd name="T8" fmla="*/ 144 w 161"/>
                    <a:gd name="T9" fmla="*/ 81 h 90"/>
                    <a:gd name="T10" fmla="*/ 82 w 161"/>
                    <a:gd name="T11" fmla="*/ 45 h 90"/>
                    <a:gd name="T12" fmla="*/ 27 w 161"/>
                    <a:gd name="T13" fmla="*/ 90 h 90"/>
                    <a:gd name="T14" fmla="*/ 0 w 161"/>
                    <a:gd name="T15" fmla="*/ 3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90">
                      <a:moveTo>
                        <a:pt x="0" y="32"/>
                      </a:moveTo>
                      <a:cubicBezTo>
                        <a:pt x="1" y="31"/>
                        <a:pt x="1" y="31"/>
                        <a:pt x="1" y="31"/>
                      </a:cubicBezTo>
                      <a:cubicBezTo>
                        <a:pt x="50" y="4"/>
                        <a:pt x="108" y="0"/>
                        <a:pt x="160" y="19"/>
                      </a:cubicBezTo>
                      <a:cubicBezTo>
                        <a:pt x="161" y="19"/>
                        <a:pt x="161" y="19"/>
                        <a:pt x="161" y="19"/>
                      </a:cubicBezTo>
                      <a:cubicBezTo>
                        <a:pt x="144" y="81"/>
                        <a:pt x="144" y="81"/>
                        <a:pt x="144" y="81"/>
                      </a:cubicBezTo>
                      <a:cubicBezTo>
                        <a:pt x="82" y="45"/>
                        <a:pt x="82" y="45"/>
                        <a:pt x="82" y="45"/>
                      </a:cubicBezTo>
                      <a:cubicBezTo>
                        <a:pt x="27" y="90"/>
                        <a:pt x="27" y="90"/>
                        <a:pt x="27" y="90"/>
                      </a:cubicBezTo>
                      <a:lnTo>
                        <a:pt x="0" y="32"/>
                      </a:lnTo>
                      <a:close/>
                    </a:path>
                  </a:pathLst>
                </a:custGeom>
                <a:solidFill>
                  <a:srgbClr val="AFA2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0" name="îsľiḍé"/>
                <p:cNvSpPr/>
                <p:nvPr/>
              </p:nvSpPr>
              <p:spPr bwMode="auto">
                <a:xfrm>
                  <a:off x="5154" y="843"/>
                  <a:ext cx="47" cy="311"/>
                </a:xfrm>
                <a:custGeom>
                  <a:avLst/>
                  <a:gdLst>
                    <a:gd name="T0" fmla="*/ 0 w 47"/>
                    <a:gd name="T1" fmla="*/ 250 h 311"/>
                    <a:gd name="T2" fmla="*/ 28 w 47"/>
                    <a:gd name="T3" fmla="*/ 311 h 311"/>
                    <a:gd name="T4" fmla="*/ 47 w 47"/>
                    <a:gd name="T5" fmla="*/ 246 h 311"/>
                    <a:gd name="T6" fmla="*/ 4 w 47"/>
                    <a:gd name="T7" fmla="*/ 0 h 311"/>
                    <a:gd name="T8" fmla="*/ 0 w 47"/>
                    <a:gd name="T9" fmla="*/ 250 h 311"/>
                  </a:gdLst>
                  <a:ahLst/>
                  <a:cxnLst>
                    <a:cxn ang="0">
                      <a:pos x="T0" y="T1"/>
                    </a:cxn>
                    <a:cxn ang="0">
                      <a:pos x="T2" y="T3"/>
                    </a:cxn>
                    <a:cxn ang="0">
                      <a:pos x="T4" y="T5"/>
                    </a:cxn>
                    <a:cxn ang="0">
                      <a:pos x="T6" y="T7"/>
                    </a:cxn>
                    <a:cxn ang="0">
                      <a:pos x="T8" y="T9"/>
                    </a:cxn>
                  </a:cxnLst>
                  <a:rect l="0" t="0" r="r" b="b"/>
                  <a:pathLst>
                    <a:path w="47" h="311">
                      <a:moveTo>
                        <a:pt x="0" y="250"/>
                      </a:moveTo>
                      <a:lnTo>
                        <a:pt x="28" y="311"/>
                      </a:lnTo>
                      <a:lnTo>
                        <a:pt x="47" y="246"/>
                      </a:lnTo>
                      <a:lnTo>
                        <a:pt x="4" y="0"/>
                      </a:lnTo>
                      <a:lnTo>
                        <a:pt x="0" y="250"/>
                      </a:ln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1" name="íṣḷïḍè"/>
                <p:cNvSpPr/>
                <p:nvPr/>
              </p:nvSpPr>
              <p:spPr bwMode="auto">
                <a:xfrm>
                  <a:off x="5116" y="839"/>
                  <a:ext cx="86" cy="93"/>
                </a:xfrm>
                <a:custGeom>
                  <a:avLst/>
                  <a:gdLst>
                    <a:gd name="T0" fmla="*/ 35 w 61"/>
                    <a:gd name="T1" fmla="*/ 66 h 66"/>
                    <a:gd name="T2" fmla="*/ 34 w 61"/>
                    <a:gd name="T3" fmla="*/ 66 h 66"/>
                    <a:gd name="T4" fmla="*/ 16 w 61"/>
                    <a:gd name="T5" fmla="*/ 55 h 66"/>
                    <a:gd name="T6" fmla="*/ 4 w 61"/>
                    <a:gd name="T7" fmla="*/ 26 h 66"/>
                    <a:gd name="T8" fmla="*/ 20 w 61"/>
                    <a:gd name="T9" fmla="*/ 3 h 66"/>
                    <a:gd name="T10" fmla="*/ 39 w 61"/>
                    <a:gd name="T11" fmla="*/ 1 h 66"/>
                    <a:gd name="T12" fmla="*/ 58 w 61"/>
                    <a:gd name="T13" fmla="*/ 22 h 66"/>
                    <a:gd name="T14" fmla="*/ 51 w 61"/>
                    <a:gd name="T15" fmla="*/ 52 h 66"/>
                    <a:gd name="T16" fmla="*/ 35 w 61"/>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6">
                      <a:moveTo>
                        <a:pt x="35" y="66"/>
                      </a:moveTo>
                      <a:cubicBezTo>
                        <a:pt x="34" y="66"/>
                        <a:pt x="34" y="66"/>
                        <a:pt x="34" y="66"/>
                      </a:cubicBezTo>
                      <a:cubicBezTo>
                        <a:pt x="26" y="66"/>
                        <a:pt x="19" y="62"/>
                        <a:pt x="16" y="55"/>
                      </a:cubicBezTo>
                      <a:cubicBezTo>
                        <a:pt x="4" y="26"/>
                        <a:pt x="4" y="26"/>
                        <a:pt x="4" y="26"/>
                      </a:cubicBezTo>
                      <a:cubicBezTo>
                        <a:pt x="0" y="15"/>
                        <a:pt x="8" y="4"/>
                        <a:pt x="20" y="3"/>
                      </a:cubicBezTo>
                      <a:cubicBezTo>
                        <a:pt x="39" y="1"/>
                        <a:pt x="39" y="1"/>
                        <a:pt x="39" y="1"/>
                      </a:cubicBezTo>
                      <a:cubicBezTo>
                        <a:pt x="51" y="0"/>
                        <a:pt x="61" y="11"/>
                        <a:pt x="58" y="22"/>
                      </a:cubicBezTo>
                      <a:cubicBezTo>
                        <a:pt x="51" y="52"/>
                        <a:pt x="51" y="52"/>
                        <a:pt x="51" y="52"/>
                      </a:cubicBezTo>
                      <a:cubicBezTo>
                        <a:pt x="50" y="60"/>
                        <a:pt x="43" y="65"/>
                        <a:pt x="35" y="66"/>
                      </a:cubicBez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2" name="íšľïďê"/>
                <p:cNvSpPr/>
                <p:nvPr/>
              </p:nvSpPr>
              <p:spPr bwMode="auto">
                <a:xfrm>
                  <a:off x="5043" y="808"/>
                  <a:ext cx="228" cy="127"/>
                </a:xfrm>
                <a:custGeom>
                  <a:avLst/>
                  <a:gdLst>
                    <a:gd name="T0" fmla="*/ 0 w 161"/>
                    <a:gd name="T1" fmla="*/ 31 h 90"/>
                    <a:gd name="T2" fmla="*/ 1 w 161"/>
                    <a:gd name="T3" fmla="*/ 31 h 90"/>
                    <a:gd name="T4" fmla="*/ 160 w 161"/>
                    <a:gd name="T5" fmla="*/ 19 h 90"/>
                    <a:gd name="T6" fmla="*/ 161 w 161"/>
                    <a:gd name="T7" fmla="*/ 19 h 90"/>
                    <a:gd name="T8" fmla="*/ 144 w 161"/>
                    <a:gd name="T9" fmla="*/ 81 h 90"/>
                    <a:gd name="T10" fmla="*/ 82 w 161"/>
                    <a:gd name="T11" fmla="*/ 49 h 90"/>
                    <a:gd name="T12" fmla="*/ 27 w 161"/>
                    <a:gd name="T13" fmla="*/ 90 h 90"/>
                    <a:gd name="T14" fmla="*/ 0 w 161"/>
                    <a:gd name="T15" fmla="*/ 31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90">
                      <a:moveTo>
                        <a:pt x="0" y="31"/>
                      </a:moveTo>
                      <a:cubicBezTo>
                        <a:pt x="1" y="31"/>
                        <a:pt x="1" y="31"/>
                        <a:pt x="1" y="31"/>
                      </a:cubicBezTo>
                      <a:cubicBezTo>
                        <a:pt x="49" y="4"/>
                        <a:pt x="108" y="0"/>
                        <a:pt x="160" y="19"/>
                      </a:cubicBezTo>
                      <a:cubicBezTo>
                        <a:pt x="161" y="19"/>
                        <a:pt x="161" y="19"/>
                        <a:pt x="161" y="19"/>
                      </a:cubicBezTo>
                      <a:cubicBezTo>
                        <a:pt x="144" y="81"/>
                        <a:pt x="144" y="81"/>
                        <a:pt x="144" y="81"/>
                      </a:cubicBezTo>
                      <a:cubicBezTo>
                        <a:pt x="82" y="49"/>
                        <a:pt x="82" y="49"/>
                        <a:pt x="82" y="49"/>
                      </a:cubicBezTo>
                      <a:cubicBezTo>
                        <a:pt x="27" y="90"/>
                        <a:pt x="27" y="90"/>
                        <a:pt x="27" y="9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3" name="îślíḑé"/>
                <p:cNvSpPr/>
                <p:nvPr/>
              </p:nvSpPr>
              <p:spPr bwMode="auto">
                <a:xfrm>
                  <a:off x="4963" y="854"/>
                  <a:ext cx="219" cy="323"/>
                </a:xfrm>
                <a:custGeom>
                  <a:avLst/>
                  <a:gdLst>
                    <a:gd name="T0" fmla="*/ 219 w 219"/>
                    <a:gd name="T1" fmla="*/ 323 h 323"/>
                    <a:gd name="T2" fmla="*/ 79 w 219"/>
                    <a:gd name="T3" fmla="*/ 0 h 323"/>
                    <a:gd name="T4" fmla="*/ 0 w 219"/>
                    <a:gd name="T5" fmla="*/ 41 h 323"/>
                    <a:gd name="T6" fmla="*/ 55 w 219"/>
                    <a:gd name="T7" fmla="*/ 99 h 323"/>
                    <a:gd name="T8" fmla="*/ 87 w 219"/>
                    <a:gd name="T9" fmla="*/ 109 h 323"/>
                    <a:gd name="T10" fmla="*/ 78 w 219"/>
                    <a:gd name="T11" fmla="*/ 152 h 323"/>
                    <a:gd name="T12" fmla="*/ 219 w 219"/>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219" h="323">
                      <a:moveTo>
                        <a:pt x="219" y="323"/>
                      </a:moveTo>
                      <a:lnTo>
                        <a:pt x="79" y="0"/>
                      </a:lnTo>
                      <a:lnTo>
                        <a:pt x="0" y="41"/>
                      </a:lnTo>
                      <a:lnTo>
                        <a:pt x="55" y="99"/>
                      </a:lnTo>
                      <a:lnTo>
                        <a:pt x="87" y="109"/>
                      </a:lnTo>
                      <a:lnTo>
                        <a:pt x="78" y="152"/>
                      </a:lnTo>
                      <a:lnTo>
                        <a:pt x="219" y="323"/>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4" name="îŝlídé"/>
                <p:cNvSpPr/>
                <p:nvPr/>
              </p:nvSpPr>
              <p:spPr bwMode="auto">
                <a:xfrm>
                  <a:off x="5182" y="837"/>
                  <a:ext cx="174" cy="340"/>
                </a:xfrm>
                <a:custGeom>
                  <a:avLst/>
                  <a:gdLst>
                    <a:gd name="T0" fmla="*/ 0 w 174"/>
                    <a:gd name="T1" fmla="*/ 340 h 340"/>
                    <a:gd name="T2" fmla="*/ 89 w 174"/>
                    <a:gd name="T3" fmla="*/ 0 h 340"/>
                    <a:gd name="T4" fmla="*/ 174 w 174"/>
                    <a:gd name="T5" fmla="*/ 24 h 340"/>
                    <a:gd name="T6" fmla="*/ 129 w 174"/>
                    <a:gd name="T7" fmla="*/ 94 h 340"/>
                    <a:gd name="T8" fmla="*/ 98 w 174"/>
                    <a:gd name="T9" fmla="*/ 109 h 340"/>
                    <a:gd name="T10" fmla="*/ 115 w 174"/>
                    <a:gd name="T11" fmla="*/ 149 h 340"/>
                    <a:gd name="T12" fmla="*/ 0 w 174"/>
                    <a:gd name="T13" fmla="*/ 340 h 340"/>
                  </a:gdLst>
                  <a:ahLst/>
                  <a:cxnLst>
                    <a:cxn ang="0">
                      <a:pos x="T0" y="T1"/>
                    </a:cxn>
                    <a:cxn ang="0">
                      <a:pos x="T2" y="T3"/>
                    </a:cxn>
                    <a:cxn ang="0">
                      <a:pos x="T4" y="T5"/>
                    </a:cxn>
                    <a:cxn ang="0">
                      <a:pos x="T6" y="T7"/>
                    </a:cxn>
                    <a:cxn ang="0">
                      <a:pos x="T8" y="T9"/>
                    </a:cxn>
                    <a:cxn ang="0">
                      <a:pos x="T10" y="T11"/>
                    </a:cxn>
                    <a:cxn ang="0">
                      <a:pos x="T12" y="T13"/>
                    </a:cxn>
                  </a:cxnLst>
                  <a:rect l="0" t="0" r="r" b="b"/>
                  <a:pathLst>
                    <a:path w="174" h="340">
                      <a:moveTo>
                        <a:pt x="0" y="340"/>
                      </a:moveTo>
                      <a:lnTo>
                        <a:pt x="89" y="0"/>
                      </a:lnTo>
                      <a:lnTo>
                        <a:pt x="174" y="24"/>
                      </a:lnTo>
                      <a:lnTo>
                        <a:pt x="129" y="94"/>
                      </a:lnTo>
                      <a:lnTo>
                        <a:pt x="98" y="109"/>
                      </a:lnTo>
                      <a:lnTo>
                        <a:pt x="115" y="149"/>
                      </a:lnTo>
                      <a:lnTo>
                        <a:pt x="0" y="340"/>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5" name="ïśḻíḑè"/>
                <p:cNvSpPr/>
                <p:nvPr/>
              </p:nvSpPr>
              <p:spPr bwMode="auto">
                <a:xfrm>
                  <a:off x="4963" y="832"/>
                  <a:ext cx="219" cy="322"/>
                </a:xfrm>
                <a:custGeom>
                  <a:avLst/>
                  <a:gdLst>
                    <a:gd name="T0" fmla="*/ 219 w 219"/>
                    <a:gd name="T1" fmla="*/ 322 h 322"/>
                    <a:gd name="T2" fmla="*/ 79 w 219"/>
                    <a:gd name="T3" fmla="*/ 0 h 322"/>
                    <a:gd name="T4" fmla="*/ 0 w 219"/>
                    <a:gd name="T5" fmla="*/ 41 h 322"/>
                    <a:gd name="T6" fmla="*/ 53 w 219"/>
                    <a:gd name="T7" fmla="*/ 99 h 322"/>
                    <a:gd name="T8" fmla="*/ 87 w 219"/>
                    <a:gd name="T9" fmla="*/ 109 h 322"/>
                    <a:gd name="T10" fmla="*/ 76 w 219"/>
                    <a:gd name="T11" fmla="*/ 151 h 322"/>
                    <a:gd name="T12" fmla="*/ 219 w 219"/>
                    <a:gd name="T13" fmla="*/ 322 h 322"/>
                  </a:gdLst>
                  <a:ahLst/>
                  <a:cxnLst>
                    <a:cxn ang="0">
                      <a:pos x="T0" y="T1"/>
                    </a:cxn>
                    <a:cxn ang="0">
                      <a:pos x="T2" y="T3"/>
                    </a:cxn>
                    <a:cxn ang="0">
                      <a:pos x="T4" y="T5"/>
                    </a:cxn>
                    <a:cxn ang="0">
                      <a:pos x="T6" y="T7"/>
                    </a:cxn>
                    <a:cxn ang="0">
                      <a:pos x="T8" y="T9"/>
                    </a:cxn>
                    <a:cxn ang="0">
                      <a:pos x="T10" y="T11"/>
                    </a:cxn>
                    <a:cxn ang="0">
                      <a:pos x="T12" y="T13"/>
                    </a:cxn>
                  </a:cxnLst>
                  <a:rect l="0" t="0" r="r" b="b"/>
                  <a:pathLst>
                    <a:path w="219" h="322">
                      <a:moveTo>
                        <a:pt x="219" y="322"/>
                      </a:moveTo>
                      <a:lnTo>
                        <a:pt x="79" y="0"/>
                      </a:lnTo>
                      <a:lnTo>
                        <a:pt x="0" y="41"/>
                      </a:lnTo>
                      <a:lnTo>
                        <a:pt x="53" y="99"/>
                      </a:lnTo>
                      <a:lnTo>
                        <a:pt x="87" y="109"/>
                      </a:lnTo>
                      <a:lnTo>
                        <a:pt x="76" y="151"/>
                      </a:lnTo>
                      <a:lnTo>
                        <a:pt x="219" y="322"/>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6" name="iSlïḋe"/>
                <p:cNvSpPr/>
                <p:nvPr/>
              </p:nvSpPr>
              <p:spPr bwMode="auto">
                <a:xfrm>
                  <a:off x="5182" y="815"/>
                  <a:ext cx="173" cy="339"/>
                </a:xfrm>
                <a:custGeom>
                  <a:avLst/>
                  <a:gdLst>
                    <a:gd name="T0" fmla="*/ 0 w 173"/>
                    <a:gd name="T1" fmla="*/ 339 h 339"/>
                    <a:gd name="T2" fmla="*/ 89 w 173"/>
                    <a:gd name="T3" fmla="*/ 0 h 339"/>
                    <a:gd name="T4" fmla="*/ 173 w 173"/>
                    <a:gd name="T5" fmla="*/ 24 h 339"/>
                    <a:gd name="T6" fmla="*/ 129 w 173"/>
                    <a:gd name="T7" fmla="*/ 93 h 339"/>
                    <a:gd name="T8" fmla="*/ 98 w 173"/>
                    <a:gd name="T9" fmla="*/ 109 h 339"/>
                    <a:gd name="T10" fmla="*/ 114 w 173"/>
                    <a:gd name="T11" fmla="*/ 148 h 339"/>
                    <a:gd name="T12" fmla="*/ 0 w 173"/>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73" h="339">
                      <a:moveTo>
                        <a:pt x="0" y="339"/>
                      </a:moveTo>
                      <a:lnTo>
                        <a:pt x="89" y="0"/>
                      </a:lnTo>
                      <a:lnTo>
                        <a:pt x="173" y="24"/>
                      </a:lnTo>
                      <a:lnTo>
                        <a:pt x="129" y="93"/>
                      </a:lnTo>
                      <a:lnTo>
                        <a:pt x="98" y="109"/>
                      </a:lnTo>
                      <a:lnTo>
                        <a:pt x="114" y="148"/>
                      </a:lnTo>
                      <a:lnTo>
                        <a:pt x="0" y="339"/>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7" name="îŝḷïḍè"/>
                <p:cNvSpPr/>
                <p:nvPr/>
              </p:nvSpPr>
              <p:spPr bwMode="auto">
                <a:xfrm>
                  <a:off x="5175" y="1161"/>
                  <a:ext cx="41" cy="422"/>
                </a:xfrm>
                <a:custGeom>
                  <a:avLst/>
                  <a:gdLst>
                    <a:gd name="T0" fmla="*/ 1 w 29"/>
                    <a:gd name="T1" fmla="*/ 6 h 298"/>
                    <a:gd name="T2" fmla="*/ 20 w 29"/>
                    <a:gd name="T3" fmla="*/ 292 h 298"/>
                    <a:gd name="T4" fmla="*/ 29 w 29"/>
                    <a:gd name="T5" fmla="*/ 292 h 298"/>
                    <a:gd name="T6" fmla="*/ 10 w 29"/>
                    <a:gd name="T7" fmla="*/ 6 h 298"/>
                    <a:gd name="T8" fmla="*/ 1 w 29"/>
                    <a:gd name="T9" fmla="*/ 6 h 298"/>
                  </a:gdLst>
                  <a:ahLst/>
                  <a:cxnLst>
                    <a:cxn ang="0">
                      <a:pos x="T0" y="T1"/>
                    </a:cxn>
                    <a:cxn ang="0">
                      <a:pos x="T2" y="T3"/>
                    </a:cxn>
                    <a:cxn ang="0">
                      <a:pos x="T4" y="T5"/>
                    </a:cxn>
                    <a:cxn ang="0">
                      <a:pos x="T6" y="T7"/>
                    </a:cxn>
                    <a:cxn ang="0">
                      <a:pos x="T8" y="T9"/>
                    </a:cxn>
                  </a:cxnLst>
                  <a:rect l="0" t="0" r="r" b="b"/>
                  <a:pathLst>
                    <a:path w="29" h="298">
                      <a:moveTo>
                        <a:pt x="1" y="6"/>
                      </a:moveTo>
                      <a:cubicBezTo>
                        <a:pt x="7" y="101"/>
                        <a:pt x="13" y="197"/>
                        <a:pt x="20" y="292"/>
                      </a:cubicBezTo>
                      <a:cubicBezTo>
                        <a:pt x="20" y="298"/>
                        <a:pt x="29" y="298"/>
                        <a:pt x="29" y="292"/>
                      </a:cubicBezTo>
                      <a:cubicBezTo>
                        <a:pt x="23" y="197"/>
                        <a:pt x="16" y="101"/>
                        <a:pt x="10" y="6"/>
                      </a:cubicBezTo>
                      <a:cubicBezTo>
                        <a:pt x="9" y="0"/>
                        <a:pt x="0" y="0"/>
                        <a:pt x="1" y="6"/>
                      </a:cubicBezTo>
                      <a:close/>
                    </a:path>
                  </a:pathLst>
                </a:custGeom>
                <a:solidFill>
                  <a:srgbClr val="1515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8" name="ïŝ1ïḑé"/>
                <p:cNvSpPr/>
                <p:nvPr/>
              </p:nvSpPr>
              <p:spPr bwMode="auto">
                <a:xfrm>
                  <a:off x="4961" y="877"/>
                  <a:ext cx="438" cy="478"/>
                </a:xfrm>
                <a:custGeom>
                  <a:avLst/>
                  <a:gdLst>
                    <a:gd name="T0" fmla="*/ 304 w 309"/>
                    <a:gd name="T1" fmla="*/ 57 h 338"/>
                    <a:gd name="T2" fmla="*/ 285 w 309"/>
                    <a:gd name="T3" fmla="*/ 2 h 338"/>
                    <a:gd name="T4" fmla="*/ 230 w 309"/>
                    <a:gd name="T5" fmla="*/ 28 h 338"/>
                    <a:gd name="T6" fmla="*/ 158 w 309"/>
                    <a:gd name="T7" fmla="*/ 184 h 338"/>
                    <a:gd name="T8" fmla="*/ 0 w 309"/>
                    <a:gd name="T9" fmla="*/ 221 h 338"/>
                    <a:gd name="T10" fmla="*/ 9 w 309"/>
                    <a:gd name="T11" fmla="*/ 338 h 338"/>
                    <a:gd name="T12" fmla="*/ 207 w 309"/>
                    <a:gd name="T13" fmla="*/ 291 h 338"/>
                    <a:gd name="T14" fmla="*/ 244 w 309"/>
                    <a:gd name="T15" fmla="*/ 265 h 338"/>
                    <a:gd name="T16" fmla="*/ 309 w 309"/>
                    <a:gd name="T17" fmla="*/ 131 h 338"/>
                    <a:gd name="T18" fmla="*/ 304 w 309"/>
                    <a:gd name="T19" fmla="*/ 5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38">
                      <a:moveTo>
                        <a:pt x="304" y="57"/>
                      </a:moveTo>
                      <a:cubicBezTo>
                        <a:pt x="304" y="57"/>
                        <a:pt x="308" y="28"/>
                        <a:pt x="285" y="2"/>
                      </a:cubicBezTo>
                      <a:cubicBezTo>
                        <a:pt x="264" y="0"/>
                        <a:pt x="243" y="9"/>
                        <a:pt x="230" y="28"/>
                      </a:cubicBezTo>
                      <a:cubicBezTo>
                        <a:pt x="158" y="184"/>
                        <a:pt x="158" y="184"/>
                        <a:pt x="158" y="184"/>
                      </a:cubicBezTo>
                      <a:cubicBezTo>
                        <a:pt x="0" y="221"/>
                        <a:pt x="0" y="221"/>
                        <a:pt x="0" y="221"/>
                      </a:cubicBezTo>
                      <a:cubicBezTo>
                        <a:pt x="9" y="338"/>
                        <a:pt x="9" y="338"/>
                        <a:pt x="9" y="338"/>
                      </a:cubicBezTo>
                      <a:cubicBezTo>
                        <a:pt x="207" y="291"/>
                        <a:pt x="207" y="291"/>
                        <a:pt x="207" y="291"/>
                      </a:cubicBezTo>
                      <a:cubicBezTo>
                        <a:pt x="222" y="288"/>
                        <a:pt x="235" y="278"/>
                        <a:pt x="244" y="265"/>
                      </a:cubicBezTo>
                      <a:cubicBezTo>
                        <a:pt x="309" y="131"/>
                        <a:pt x="309" y="131"/>
                        <a:pt x="309" y="131"/>
                      </a:cubicBezTo>
                      <a:cubicBezTo>
                        <a:pt x="304" y="57"/>
                        <a:pt x="304" y="57"/>
                        <a:pt x="304" y="57"/>
                      </a:cubicBezTo>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9" name="î$ļîḓé"/>
                <p:cNvSpPr/>
                <p:nvPr/>
              </p:nvSpPr>
              <p:spPr bwMode="auto">
                <a:xfrm>
                  <a:off x="4876" y="250"/>
                  <a:ext cx="584" cy="440"/>
                </a:xfrm>
                <a:custGeom>
                  <a:avLst/>
                  <a:gdLst>
                    <a:gd name="T0" fmla="*/ 342 w 412"/>
                    <a:gd name="T1" fmla="*/ 311 h 311"/>
                    <a:gd name="T2" fmla="*/ 344 w 412"/>
                    <a:gd name="T3" fmla="*/ 88 h 311"/>
                    <a:gd name="T4" fmla="*/ 126 w 412"/>
                    <a:gd name="T5" fmla="*/ 17 h 311"/>
                    <a:gd name="T6" fmla="*/ 53 w 412"/>
                    <a:gd name="T7" fmla="*/ 190 h 311"/>
                    <a:gd name="T8" fmla="*/ 342 w 412"/>
                    <a:gd name="T9" fmla="*/ 311 h 311"/>
                  </a:gdLst>
                  <a:ahLst/>
                  <a:cxnLst>
                    <a:cxn ang="0">
                      <a:pos x="T0" y="T1"/>
                    </a:cxn>
                    <a:cxn ang="0">
                      <a:pos x="T2" y="T3"/>
                    </a:cxn>
                    <a:cxn ang="0">
                      <a:pos x="T4" y="T5"/>
                    </a:cxn>
                    <a:cxn ang="0">
                      <a:pos x="T6" y="T7"/>
                    </a:cxn>
                    <a:cxn ang="0">
                      <a:pos x="T8" y="T9"/>
                    </a:cxn>
                  </a:cxnLst>
                  <a:rect l="0" t="0" r="r" b="b"/>
                  <a:pathLst>
                    <a:path w="412" h="311">
                      <a:moveTo>
                        <a:pt x="342" y="311"/>
                      </a:moveTo>
                      <a:cubicBezTo>
                        <a:pt x="342" y="311"/>
                        <a:pt x="412" y="115"/>
                        <a:pt x="344" y="88"/>
                      </a:cubicBezTo>
                      <a:cubicBezTo>
                        <a:pt x="318" y="0"/>
                        <a:pt x="179" y="4"/>
                        <a:pt x="126" y="17"/>
                      </a:cubicBezTo>
                      <a:cubicBezTo>
                        <a:pt x="63" y="33"/>
                        <a:pt x="0" y="116"/>
                        <a:pt x="53" y="190"/>
                      </a:cubicBezTo>
                      <a:lnTo>
                        <a:pt x="342" y="311"/>
                      </a:lnTo>
                      <a:close/>
                    </a:path>
                  </a:pathLst>
                </a:custGeom>
                <a:solidFill>
                  <a:srgbClr val="B2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0" name="íşļide"/>
                <p:cNvSpPr/>
                <p:nvPr/>
              </p:nvSpPr>
              <p:spPr bwMode="auto">
                <a:xfrm>
                  <a:off x="5096" y="706"/>
                  <a:ext cx="109" cy="168"/>
                </a:xfrm>
                <a:custGeom>
                  <a:avLst/>
                  <a:gdLst>
                    <a:gd name="T0" fmla="*/ 5 w 77"/>
                    <a:gd name="T1" fmla="*/ 89 h 119"/>
                    <a:gd name="T2" fmla="*/ 39 w 77"/>
                    <a:gd name="T3" fmla="*/ 118 h 119"/>
                    <a:gd name="T4" fmla="*/ 47 w 77"/>
                    <a:gd name="T5" fmla="*/ 117 h 119"/>
                    <a:gd name="T6" fmla="*/ 76 w 77"/>
                    <a:gd name="T7" fmla="*/ 84 h 119"/>
                    <a:gd name="T8" fmla="*/ 72 w 77"/>
                    <a:gd name="T9" fmla="*/ 31 h 119"/>
                    <a:gd name="T10" fmla="*/ 38 w 77"/>
                    <a:gd name="T11" fmla="*/ 2 h 119"/>
                    <a:gd name="T12" fmla="*/ 30 w 77"/>
                    <a:gd name="T13" fmla="*/ 2 h 119"/>
                    <a:gd name="T14" fmla="*/ 1 w 77"/>
                    <a:gd name="T15" fmla="*/ 36 h 119"/>
                    <a:gd name="T16" fmla="*/ 5 w 77"/>
                    <a:gd name="T17"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119">
                      <a:moveTo>
                        <a:pt x="5" y="89"/>
                      </a:moveTo>
                      <a:cubicBezTo>
                        <a:pt x="7" y="106"/>
                        <a:pt x="22" y="119"/>
                        <a:pt x="39" y="118"/>
                      </a:cubicBezTo>
                      <a:cubicBezTo>
                        <a:pt x="47" y="117"/>
                        <a:pt x="47" y="117"/>
                        <a:pt x="47" y="117"/>
                      </a:cubicBezTo>
                      <a:cubicBezTo>
                        <a:pt x="64" y="116"/>
                        <a:pt x="77" y="101"/>
                        <a:pt x="76" y="84"/>
                      </a:cubicBezTo>
                      <a:cubicBezTo>
                        <a:pt x="72" y="31"/>
                        <a:pt x="72" y="31"/>
                        <a:pt x="72" y="31"/>
                      </a:cubicBezTo>
                      <a:cubicBezTo>
                        <a:pt x="70" y="13"/>
                        <a:pt x="55" y="0"/>
                        <a:pt x="38" y="2"/>
                      </a:cubicBezTo>
                      <a:cubicBezTo>
                        <a:pt x="30" y="2"/>
                        <a:pt x="30" y="2"/>
                        <a:pt x="30" y="2"/>
                      </a:cubicBezTo>
                      <a:cubicBezTo>
                        <a:pt x="13" y="4"/>
                        <a:pt x="0" y="19"/>
                        <a:pt x="1" y="36"/>
                      </a:cubicBezTo>
                      <a:lnTo>
                        <a:pt x="5" y="89"/>
                      </a:lnTo>
                      <a:close/>
                    </a:path>
                  </a:pathLst>
                </a:custGeom>
                <a:solidFill>
                  <a:srgbClr val="FF9E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1" name="î$lïḑê"/>
                <p:cNvSpPr/>
                <p:nvPr/>
              </p:nvSpPr>
              <p:spPr bwMode="auto">
                <a:xfrm>
                  <a:off x="4936" y="369"/>
                  <a:ext cx="494" cy="467"/>
                </a:xfrm>
                <a:custGeom>
                  <a:avLst/>
                  <a:gdLst>
                    <a:gd name="T0" fmla="*/ 106 w 349"/>
                    <a:gd name="T1" fmla="*/ 0 h 330"/>
                    <a:gd name="T2" fmla="*/ 196 w 349"/>
                    <a:gd name="T3" fmla="*/ 0 h 330"/>
                    <a:gd name="T4" fmla="*/ 301 w 349"/>
                    <a:gd name="T5" fmla="*/ 111 h 330"/>
                    <a:gd name="T6" fmla="*/ 300 w 349"/>
                    <a:gd name="T7" fmla="*/ 137 h 330"/>
                    <a:gd name="T8" fmla="*/ 301 w 349"/>
                    <a:gd name="T9" fmla="*/ 138 h 330"/>
                    <a:gd name="T10" fmla="*/ 306 w 349"/>
                    <a:gd name="T11" fmla="*/ 137 h 330"/>
                    <a:gd name="T12" fmla="*/ 307 w 349"/>
                    <a:gd name="T13" fmla="*/ 137 h 330"/>
                    <a:gd name="T14" fmla="*/ 349 w 349"/>
                    <a:gd name="T15" fmla="*/ 181 h 330"/>
                    <a:gd name="T16" fmla="*/ 349 w 349"/>
                    <a:gd name="T17" fmla="*/ 182 h 330"/>
                    <a:gd name="T18" fmla="*/ 307 w 349"/>
                    <a:gd name="T19" fmla="*/ 225 h 330"/>
                    <a:gd name="T20" fmla="*/ 306 w 349"/>
                    <a:gd name="T21" fmla="*/ 225 h 330"/>
                    <a:gd name="T22" fmla="*/ 300 w 349"/>
                    <a:gd name="T23" fmla="*/ 224 h 330"/>
                    <a:gd name="T24" fmla="*/ 300 w 349"/>
                    <a:gd name="T25" fmla="*/ 225 h 330"/>
                    <a:gd name="T26" fmla="*/ 195 w 349"/>
                    <a:gd name="T27" fmla="*/ 329 h 330"/>
                    <a:gd name="T28" fmla="*/ 105 w 349"/>
                    <a:gd name="T29" fmla="*/ 329 h 330"/>
                    <a:gd name="T30" fmla="*/ 0 w 349"/>
                    <a:gd name="T31" fmla="*/ 218 h 330"/>
                    <a:gd name="T32" fmla="*/ 1 w 349"/>
                    <a:gd name="T33" fmla="*/ 109 h 330"/>
                    <a:gd name="T34" fmla="*/ 106 w 349"/>
                    <a:gd name="T3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330">
                      <a:moveTo>
                        <a:pt x="106" y="0"/>
                      </a:moveTo>
                      <a:cubicBezTo>
                        <a:pt x="196" y="0"/>
                        <a:pt x="196" y="0"/>
                        <a:pt x="196" y="0"/>
                      </a:cubicBezTo>
                      <a:cubicBezTo>
                        <a:pt x="254" y="1"/>
                        <a:pt x="301" y="50"/>
                        <a:pt x="301" y="111"/>
                      </a:cubicBezTo>
                      <a:cubicBezTo>
                        <a:pt x="300" y="137"/>
                        <a:pt x="300" y="137"/>
                        <a:pt x="300" y="137"/>
                      </a:cubicBezTo>
                      <a:cubicBezTo>
                        <a:pt x="301" y="138"/>
                        <a:pt x="301" y="138"/>
                        <a:pt x="301" y="138"/>
                      </a:cubicBezTo>
                      <a:cubicBezTo>
                        <a:pt x="303" y="137"/>
                        <a:pt x="305" y="137"/>
                        <a:pt x="306" y="137"/>
                      </a:cubicBezTo>
                      <a:cubicBezTo>
                        <a:pt x="307" y="137"/>
                        <a:pt x="307" y="137"/>
                        <a:pt x="307" y="137"/>
                      </a:cubicBezTo>
                      <a:cubicBezTo>
                        <a:pt x="330" y="137"/>
                        <a:pt x="349" y="157"/>
                        <a:pt x="349" y="181"/>
                      </a:cubicBezTo>
                      <a:cubicBezTo>
                        <a:pt x="349" y="182"/>
                        <a:pt x="349" y="182"/>
                        <a:pt x="349" y="182"/>
                      </a:cubicBezTo>
                      <a:cubicBezTo>
                        <a:pt x="349" y="206"/>
                        <a:pt x="330" y="225"/>
                        <a:pt x="307" y="225"/>
                      </a:cubicBezTo>
                      <a:cubicBezTo>
                        <a:pt x="306" y="225"/>
                        <a:pt x="306" y="225"/>
                        <a:pt x="306" y="225"/>
                      </a:cubicBezTo>
                      <a:cubicBezTo>
                        <a:pt x="304" y="225"/>
                        <a:pt x="302" y="225"/>
                        <a:pt x="300" y="224"/>
                      </a:cubicBezTo>
                      <a:cubicBezTo>
                        <a:pt x="300" y="225"/>
                        <a:pt x="300" y="225"/>
                        <a:pt x="300" y="225"/>
                      </a:cubicBezTo>
                      <a:cubicBezTo>
                        <a:pt x="297" y="283"/>
                        <a:pt x="251" y="330"/>
                        <a:pt x="195" y="329"/>
                      </a:cubicBezTo>
                      <a:cubicBezTo>
                        <a:pt x="105" y="329"/>
                        <a:pt x="105" y="329"/>
                        <a:pt x="105" y="329"/>
                      </a:cubicBezTo>
                      <a:cubicBezTo>
                        <a:pt x="47" y="329"/>
                        <a:pt x="0" y="279"/>
                        <a:pt x="0" y="218"/>
                      </a:cubicBezTo>
                      <a:cubicBezTo>
                        <a:pt x="1" y="109"/>
                        <a:pt x="1" y="109"/>
                        <a:pt x="1" y="109"/>
                      </a:cubicBezTo>
                      <a:cubicBezTo>
                        <a:pt x="1" y="49"/>
                        <a:pt x="48" y="0"/>
                        <a:pt x="106" y="0"/>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2" name="îşḻiḓê"/>
                <p:cNvSpPr/>
                <p:nvPr/>
              </p:nvSpPr>
              <p:spPr bwMode="auto">
                <a:xfrm>
                  <a:off x="5168" y="581"/>
                  <a:ext cx="28" cy="40"/>
                </a:xfrm>
                <a:custGeom>
                  <a:avLst/>
                  <a:gdLst>
                    <a:gd name="T0" fmla="*/ 0 w 20"/>
                    <a:gd name="T1" fmla="*/ 14 h 28"/>
                    <a:gd name="T2" fmla="*/ 10 w 20"/>
                    <a:gd name="T3" fmla="*/ 28 h 28"/>
                    <a:gd name="T4" fmla="*/ 20 w 20"/>
                    <a:gd name="T5" fmla="*/ 14 h 28"/>
                    <a:gd name="T6" fmla="*/ 10 w 20"/>
                    <a:gd name="T7" fmla="*/ 1 h 28"/>
                    <a:gd name="T8" fmla="*/ 0 w 20"/>
                    <a:gd name="T9" fmla="*/ 14 h 28"/>
                  </a:gdLst>
                  <a:ahLst/>
                  <a:cxnLst>
                    <a:cxn ang="0">
                      <a:pos x="T0" y="T1"/>
                    </a:cxn>
                    <a:cxn ang="0">
                      <a:pos x="T2" y="T3"/>
                    </a:cxn>
                    <a:cxn ang="0">
                      <a:pos x="T4" y="T5"/>
                    </a:cxn>
                    <a:cxn ang="0">
                      <a:pos x="T6" y="T7"/>
                    </a:cxn>
                    <a:cxn ang="0">
                      <a:pos x="T8" y="T9"/>
                    </a:cxn>
                  </a:cxnLst>
                  <a:rect l="0" t="0" r="r" b="b"/>
                  <a:pathLst>
                    <a:path w="20" h="28">
                      <a:moveTo>
                        <a:pt x="0" y="14"/>
                      </a:moveTo>
                      <a:cubicBezTo>
                        <a:pt x="0" y="22"/>
                        <a:pt x="5" y="28"/>
                        <a:pt x="10" y="28"/>
                      </a:cubicBezTo>
                      <a:cubicBezTo>
                        <a:pt x="16" y="28"/>
                        <a:pt x="20" y="22"/>
                        <a:pt x="20" y="14"/>
                      </a:cubicBezTo>
                      <a:cubicBezTo>
                        <a:pt x="20" y="7"/>
                        <a:pt x="16" y="1"/>
                        <a:pt x="10" y="1"/>
                      </a:cubicBezTo>
                      <a:cubicBezTo>
                        <a:pt x="5" y="0"/>
                        <a:pt x="0" y="7"/>
                        <a:pt x="0" y="14"/>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3" name="ïŝľiḓè"/>
                <p:cNvSpPr/>
                <p:nvPr/>
              </p:nvSpPr>
              <p:spPr bwMode="auto">
                <a:xfrm>
                  <a:off x="5009" y="581"/>
                  <a:ext cx="29" cy="40"/>
                </a:xfrm>
                <a:custGeom>
                  <a:avLst/>
                  <a:gdLst>
                    <a:gd name="T0" fmla="*/ 0 w 20"/>
                    <a:gd name="T1" fmla="*/ 14 h 28"/>
                    <a:gd name="T2" fmla="*/ 9 w 20"/>
                    <a:gd name="T3" fmla="*/ 28 h 28"/>
                    <a:gd name="T4" fmla="*/ 20 w 20"/>
                    <a:gd name="T5" fmla="*/ 14 h 28"/>
                    <a:gd name="T6" fmla="*/ 10 w 20"/>
                    <a:gd name="T7" fmla="*/ 0 h 28"/>
                    <a:gd name="T8" fmla="*/ 0 w 20"/>
                    <a:gd name="T9" fmla="*/ 14 h 28"/>
                  </a:gdLst>
                  <a:ahLst/>
                  <a:cxnLst>
                    <a:cxn ang="0">
                      <a:pos x="T0" y="T1"/>
                    </a:cxn>
                    <a:cxn ang="0">
                      <a:pos x="T2" y="T3"/>
                    </a:cxn>
                    <a:cxn ang="0">
                      <a:pos x="T4" y="T5"/>
                    </a:cxn>
                    <a:cxn ang="0">
                      <a:pos x="T6" y="T7"/>
                    </a:cxn>
                    <a:cxn ang="0">
                      <a:pos x="T8" y="T9"/>
                    </a:cxn>
                  </a:cxnLst>
                  <a:rect l="0" t="0" r="r" b="b"/>
                  <a:pathLst>
                    <a:path w="20" h="28">
                      <a:moveTo>
                        <a:pt x="0" y="14"/>
                      </a:moveTo>
                      <a:cubicBezTo>
                        <a:pt x="0" y="21"/>
                        <a:pt x="4" y="28"/>
                        <a:pt x="9" y="28"/>
                      </a:cubicBezTo>
                      <a:cubicBezTo>
                        <a:pt x="15" y="28"/>
                        <a:pt x="20" y="21"/>
                        <a:pt x="20" y="14"/>
                      </a:cubicBezTo>
                      <a:cubicBezTo>
                        <a:pt x="20" y="6"/>
                        <a:pt x="15" y="0"/>
                        <a:pt x="10" y="0"/>
                      </a:cubicBezTo>
                      <a:cubicBezTo>
                        <a:pt x="4" y="0"/>
                        <a:pt x="0" y="6"/>
                        <a:pt x="0" y="14"/>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4" name="îşḷiḑè"/>
                <p:cNvSpPr/>
                <p:nvPr/>
              </p:nvSpPr>
              <p:spPr bwMode="auto">
                <a:xfrm>
                  <a:off x="4988" y="501"/>
                  <a:ext cx="77" cy="49"/>
                </a:xfrm>
                <a:custGeom>
                  <a:avLst/>
                  <a:gdLst>
                    <a:gd name="T0" fmla="*/ 10 w 54"/>
                    <a:gd name="T1" fmla="*/ 30 h 35"/>
                    <a:gd name="T2" fmla="*/ 45 w 54"/>
                    <a:gd name="T3" fmla="*/ 20 h 35"/>
                    <a:gd name="T4" fmla="*/ 50 w 54"/>
                    <a:gd name="T5" fmla="*/ 15 h 35"/>
                    <a:gd name="T6" fmla="*/ 2 w 54"/>
                    <a:gd name="T7" fmla="*/ 28 h 35"/>
                    <a:gd name="T8" fmla="*/ 10 w 54"/>
                    <a:gd name="T9" fmla="*/ 30 h 35"/>
                  </a:gdLst>
                  <a:ahLst/>
                  <a:cxnLst>
                    <a:cxn ang="0">
                      <a:pos x="T0" y="T1"/>
                    </a:cxn>
                    <a:cxn ang="0">
                      <a:pos x="T2" y="T3"/>
                    </a:cxn>
                    <a:cxn ang="0">
                      <a:pos x="T4" y="T5"/>
                    </a:cxn>
                    <a:cxn ang="0">
                      <a:pos x="T6" y="T7"/>
                    </a:cxn>
                    <a:cxn ang="0">
                      <a:pos x="T8" y="T9"/>
                    </a:cxn>
                  </a:cxnLst>
                  <a:rect l="0" t="0" r="r" b="b"/>
                  <a:pathLst>
                    <a:path w="54" h="35">
                      <a:moveTo>
                        <a:pt x="10" y="30"/>
                      </a:moveTo>
                      <a:cubicBezTo>
                        <a:pt x="16" y="15"/>
                        <a:pt x="32" y="10"/>
                        <a:pt x="45" y="20"/>
                      </a:cubicBezTo>
                      <a:cubicBezTo>
                        <a:pt x="48" y="24"/>
                        <a:pt x="54" y="18"/>
                        <a:pt x="50" y="15"/>
                      </a:cubicBezTo>
                      <a:cubicBezTo>
                        <a:pt x="32" y="0"/>
                        <a:pt x="11" y="7"/>
                        <a:pt x="2" y="28"/>
                      </a:cubicBezTo>
                      <a:cubicBezTo>
                        <a:pt x="0" y="33"/>
                        <a:pt x="8" y="35"/>
                        <a:pt x="10" y="30"/>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5" name="ïṩľíḍè"/>
                <p:cNvSpPr/>
                <p:nvPr/>
              </p:nvSpPr>
              <p:spPr bwMode="auto">
                <a:xfrm>
                  <a:off x="5130" y="502"/>
                  <a:ext cx="92" cy="50"/>
                </a:xfrm>
                <a:custGeom>
                  <a:avLst/>
                  <a:gdLst>
                    <a:gd name="T0" fmla="*/ 62 w 65"/>
                    <a:gd name="T1" fmla="*/ 26 h 35"/>
                    <a:gd name="T2" fmla="*/ 5 w 65"/>
                    <a:gd name="T3" fmla="*/ 14 h 35"/>
                    <a:gd name="T4" fmla="*/ 9 w 65"/>
                    <a:gd name="T5" fmla="*/ 21 h 35"/>
                    <a:gd name="T6" fmla="*/ 54 w 65"/>
                    <a:gd name="T7" fmla="*/ 30 h 35"/>
                    <a:gd name="T8" fmla="*/ 62 w 65"/>
                    <a:gd name="T9" fmla="*/ 26 h 35"/>
                  </a:gdLst>
                  <a:ahLst/>
                  <a:cxnLst>
                    <a:cxn ang="0">
                      <a:pos x="T0" y="T1"/>
                    </a:cxn>
                    <a:cxn ang="0">
                      <a:pos x="T2" y="T3"/>
                    </a:cxn>
                    <a:cxn ang="0">
                      <a:pos x="T4" y="T5"/>
                    </a:cxn>
                    <a:cxn ang="0">
                      <a:pos x="T6" y="T7"/>
                    </a:cxn>
                    <a:cxn ang="0">
                      <a:pos x="T8" y="T9"/>
                    </a:cxn>
                  </a:cxnLst>
                  <a:rect l="0" t="0" r="r" b="b"/>
                  <a:pathLst>
                    <a:path w="65" h="35">
                      <a:moveTo>
                        <a:pt x="62" y="26"/>
                      </a:moveTo>
                      <a:cubicBezTo>
                        <a:pt x="49" y="5"/>
                        <a:pt x="24" y="0"/>
                        <a:pt x="5" y="14"/>
                      </a:cubicBezTo>
                      <a:cubicBezTo>
                        <a:pt x="0" y="17"/>
                        <a:pt x="4" y="25"/>
                        <a:pt x="9" y="21"/>
                      </a:cubicBezTo>
                      <a:cubicBezTo>
                        <a:pt x="24" y="10"/>
                        <a:pt x="44" y="14"/>
                        <a:pt x="54" y="30"/>
                      </a:cubicBezTo>
                      <a:cubicBezTo>
                        <a:pt x="57" y="35"/>
                        <a:pt x="65" y="30"/>
                        <a:pt x="62" y="26"/>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6" name="íṥḷîḋe"/>
                <p:cNvSpPr/>
                <p:nvPr/>
              </p:nvSpPr>
              <p:spPr bwMode="auto">
                <a:xfrm>
                  <a:off x="4934" y="315"/>
                  <a:ext cx="431" cy="333"/>
                </a:xfrm>
                <a:custGeom>
                  <a:avLst/>
                  <a:gdLst>
                    <a:gd name="T0" fmla="*/ 46 w 304"/>
                    <a:gd name="T1" fmla="*/ 8 h 235"/>
                    <a:gd name="T2" fmla="*/ 74 w 304"/>
                    <a:gd name="T3" fmla="*/ 15 h 235"/>
                    <a:gd name="T4" fmla="*/ 91 w 304"/>
                    <a:gd name="T5" fmla="*/ 1 h 235"/>
                    <a:gd name="T6" fmla="*/ 141 w 304"/>
                    <a:gd name="T7" fmla="*/ 1 h 235"/>
                    <a:gd name="T8" fmla="*/ 193 w 304"/>
                    <a:gd name="T9" fmla="*/ 3 h 235"/>
                    <a:gd name="T10" fmla="*/ 197 w 304"/>
                    <a:gd name="T11" fmla="*/ 3 h 235"/>
                    <a:gd name="T12" fmla="*/ 197 w 304"/>
                    <a:gd name="T13" fmla="*/ 3 h 235"/>
                    <a:gd name="T14" fmla="*/ 197 w 304"/>
                    <a:gd name="T15" fmla="*/ 3 h 235"/>
                    <a:gd name="T16" fmla="*/ 258 w 304"/>
                    <a:gd name="T17" fmla="*/ 30 h 235"/>
                    <a:gd name="T18" fmla="*/ 304 w 304"/>
                    <a:gd name="T19" fmla="*/ 135 h 235"/>
                    <a:gd name="T20" fmla="*/ 303 w 304"/>
                    <a:gd name="T21" fmla="*/ 210 h 235"/>
                    <a:gd name="T22" fmla="*/ 267 w 304"/>
                    <a:gd name="T23" fmla="*/ 210 h 235"/>
                    <a:gd name="T24" fmla="*/ 264 w 304"/>
                    <a:gd name="T25" fmla="*/ 108 h 235"/>
                    <a:gd name="T26" fmla="*/ 116 w 304"/>
                    <a:gd name="T27" fmla="*/ 74 h 235"/>
                    <a:gd name="T28" fmla="*/ 46 w 304"/>
                    <a:gd name="T29" fmla="*/ 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235">
                      <a:moveTo>
                        <a:pt x="46" y="8"/>
                      </a:moveTo>
                      <a:cubicBezTo>
                        <a:pt x="57" y="13"/>
                        <a:pt x="66" y="15"/>
                        <a:pt x="74" y="15"/>
                      </a:cubicBezTo>
                      <a:cubicBezTo>
                        <a:pt x="76" y="8"/>
                        <a:pt x="81" y="1"/>
                        <a:pt x="91" y="1"/>
                      </a:cubicBezTo>
                      <a:cubicBezTo>
                        <a:pt x="108" y="0"/>
                        <a:pt x="125" y="1"/>
                        <a:pt x="141" y="1"/>
                      </a:cubicBezTo>
                      <a:cubicBezTo>
                        <a:pt x="155" y="0"/>
                        <a:pt x="171" y="0"/>
                        <a:pt x="193" y="3"/>
                      </a:cubicBezTo>
                      <a:cubicBezTo>
                        <a:pt x="194" y="3"/>
                        <a:pt x="195" y="3"/>
                        <a:pt x="197" y="3"/>
                      </a:cubicBezTo>
                      <a:cubicBezTo>
                        <a:pt x="197" y="3"/>
                        <a:pt x="197" y="3"/>
                        <a:pt x="197" y="3"/>
                      </a:cubicBezTo>
                      <a:cubicBezTo>
                        <a:pt x="197" y="3"/>
                        <a:pt x="197" y="3"/>
                        <a:pt x="197" y="3"/>
                      </a:cubicBezTo>
                      <a:cubicBezTo>
                        <a:pt x="219" y="7"/>
                        <a:pt x="239" y="14"/>
                        <a:pt x="258" y="30"/>
                      </a:cubicBezTo>
                      <a:cubicBezTo>
                        <a:pt x="289" y="55"/>
                        <a:pt x="304" y="94"/>
                        <a:pt x="304" y="135"/>
                      </a:cubicBezTo>
                      <a:cubicBezTo>
                        <a:pt x="304" y="160"/>
                        <a:pt x="304" y="185"/>
                        <a:pt x="303" y="210"/>
                      </a:cubicBezTo>
                      <a:cubicBezTo>
                        <a:pt x="303" y="235"/>
                        <a:pt x="267" y="235"/>
                        <a:pt x="267" y="210"/>
                      </a:cubicBezTo>
                      <a:cubicBezTo>
                        <a:pt x="267" y="178"/>
                        <a:pt x="271" y="140"/>
                        <a:pt x="264" y="108"/>
                      </a:cubicBezTo>
                      <a:cubicBezTo>
                        <a:pt x="245" y="71"/>
                        <a:pt x="199" y="74"/>
                        <a:pt x="116" y="74"/>
                      </a:cubicBezTo>
                      <a:cubicBezTo>
                        <a:pt x="0" y="73"/>
                        <a:pt x="46" y="8"/>
                        <a:pt x="46" y="8"/>
                      </a:cubicBezTo>
                      <a:close/>
                    </a:path>
                  </a:pathLst>
                </a:custGeom>
                <a:solidFill>
                  <a:srgbClr val="B2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7" name="ïṧ1idé"/>
                <p:cNvSpPr/>
                <p:nvPr/>
              </p:nvSpPr>
              <p:spPr bwMode="auto">
                <a:xfrm>
                  <a:off x="5542" y="1972"/>
                  <a:ext cx="499" cy="2256"/>
                </a:xfrm>
                <a:custGeom>
                  <a:avLst/>
                  <a:gdLst>
                    <a:gd name="T0" fmla="*/ 351 w 352"/>
                    <a:gd name="T1" fmla="*/ 1581 h 1595"/>
                    <a:gd name="T2" fmla="*/ 100 w 352"/>
                    <a:gd name="T3" fmla="*/ 14 h 1595"/>
                    <a:gd name="T4" fmla="*/ 83 w 352"/>
                    <a:gd name="T5" fmla="*/ 0 h 1595"/>
                    <a:gd name="T6" fmla="*/ 13 w 352"/>
                    <a:gd name="T7" fmla="*/ 0 h 1595"/>
                    <a:gd name="T8" fmla="*/ 1 w 352"/>
                    <a:gd name="T9" fmla="*/ 14 h 1595"/>
                    <a:gd name="T10" fmla="*/ 252 w 352"/>
                    <a:gd name="T11" fmla="*/ 1581 h 1595"/>
                    <a:gd name="T12" fmla="*/ 268 w 352"/>
                    <a:gd name="T13" fmla="*/ 1595 h 1595"/>
                    <a:gd name="T14" fmla="*/ 339 w 352"/>
                    <a:gd name="T15" fmla="*/ 1595 h 1595"/>
                    <a:gd name="T16" fmla="*/ 351 w 352"/>
                    <a:gd name="T17" fmla="*/ 1581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1595">
                      <a:moveTo>
                        <a:pt x="351" y="1581"/>
                      </a:moveTo>
                      <a:cubicBezTo>
                        <a:pt x="100" y="14"/>
                        <a:pt x="100" y="14"/>
                        <a:pt x="100" y="14"/>
                      </a:cubicBezTo>
                      <a:cubicBezTo>
                        <a:pt x="99" y="6"/>
                        <a:pt x="91" y="0"/>
                        <a:pt x="83" y="0"/>
                      </a:cubicBezTo>
                      <a:cubicBezTo>
                        <a:pt x="13" y="0"/>
                        <a:pt x="13" y="0"/>
                        <a:pt x="13" y="0"/>
                      </a:cubicBezTo>
                      <a:cubicBezTo>
                        <a:pt x="5" y="0"/>
                        <a:pt x="0" y="6"/>
                        <a:pt x="1" y="14"/>
                      </a:cubicBezTo>
                      <a:cubicBezTo>
                        <a:pt x="252" y="1581"/>
                        <a:pt x="252" y="1581"/>
                        <a:pt x="252" y="1581"/>
                      </a:cubicBezTo>
                      <a:cubicBezTo>
                        <a:pt x="253" y="1589"/>
                        <a:pt x="261" y="1595"/>
                        <a:pt x="268" y="1595"/>
                      </a:cubicBezTo>
                      <a:cubicBezTo>
                        <a:pt x="339" y="1595"/>
                        <a:pt x="339" y="1595"/>
                        <a:pt x="339" y="1595"/>
                      </a:cubicBezTo>
                      <a:cubicBezTo>
                        <a:pt x="347" y="1595"/>
                        <a:pt x="352" y="1589"/>
                        <a:pt x="351" y="1581"/>
                      </a:cubicBezTo>
                      <a:close/>
                    </a:path>
                  </a:pathLst>
                </a:custGeom>
                <a:solidFill>
                  <a:srgbClr val="9654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8" name="ïṥľïḓê"/>
                <p:cNvSpPr/>
                <p:nvPr/>
              </p:nvSpPr>
              <p:spPr bwMode="auto">
                <a:xfrm>
                  <a:off x="5575" y="1972"/>
                  <a:ext cx="500" cy="2256"/>
                </a:xfrm>
                <a:custGeom>
                  <a:avLst/>
                  <a:gdLst>
                    <a:gd name="T0" fmla="*/ 351 w 353"/>
                    <a:gd name="T1" fmla="*/ 1581 h 1595"/>
                    <a:gd name="T2" fmla="*/ 100 w 353"/>
                    <a:gd name="T3" fmla="*/ 14 h 1595"/>
                    <a:gd name="T4" fmla="*/ 84 w 353"/>
                    <a:gd name="T5" fmla="*/ 0 h 1595"/>
                    <a:gd name="T6" fmla="*/ 13 w 353"/>
                    <a:gd name="T7" fmla="*/ 0 h 1595"/>
                    <a:gd name="T8" fmla="*/ 2 w 353"/>
                    <a:gd name="T9" fmla="*/ 14 h 1595"/>
                    <a:gd name="T10" fmla="*/ 253 w 353"/>
                    <a:gd name="T11" fmla="*/ 1581 h 1595"/>
                    <a:gd name="T12" fmla="*/ 269 w 353"/>
                    <a:gd name="T13" fmla="*/ 1595 h 1595"/>
                    <a:gd name="T14" fmla="*/ 339 w 353"/>
                    <a:gd name="T15" fmla="*/ 1595 h 1595"/>
                    <a:gd name="T16" fmla="*/ 351 w 353"/>
                    <a:gd name="T17" fmla="*/ 1581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1595">
                      <a:moveTo>
                        <a:pt x="351" y="1581"/>
                      </a:moveTo>
                      <a:cubicBezTo>
                        <a:pt x="100" y="14"/>
                        <a:pt x="100" y="14"/>
                        <a:pt x="100" y="14"/>
                      </a:cubicBezTo>
                      <a:cubicBezTo>
                        <a:pt x="99" y="6"/>
                        <a:pt x="92" y="0"/>
                        <a:pt x="84" y="0"/>
                      </a:cubicBezTo>
                      <a:cubicBezTo>
                        <a:pt x="13" y="0"/>
                        <a:pt x="13" y="0"/>
                        <a:pt x="13" y="0"/>
                      </a:cubicBezTo>
                      <a:cubicBezTo>
                        <a:pt x="6" y="0"/>
                        <a:pt x="0" y="6"/>
                        <a:pt x="2" y="14"/>
                      </a:cubicBezTo>
                      <a:cubicBezTo>
                        <a:pt x="253" y="1581"/>
                        <a:pt x="253" y="1581"/>
                        <a:pt x="253" y="1581"/>
                      </a:cubicBezTo>
                      <a:cubicBezTo>
                        <a:pt x="254" y="1589"/>
                        <a:pt x="261" y="1595"/>
                        <a:pt x="269" y="1595"/>
                      </a:cubicBezTo>
                      <a:cubicBezTo>
                        <a:pt x="339" y="1595"/>
                        <a:pt x="339" y="1595"/>
                        <a:pt x="339" y="1595"/>
                      </a:cubicBezTo>
                      <a:cubicBezTo>
                        <a:pt x="347" y="1595"/>
                        <a:pt x="353" y="1589"/>
                        <a:pt x="351" y="1581"/>
                      </a:cubicBezTo>
                      <a:close/>
                    </a:path>
                  </a:pathLst>
                </a:custGeom>
                <a:solidFill>
                  <a:srgbClr val="BC74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9" name="íṡliḍe"/>
                <p:cNvSpPr/>
                <p:nvPr/>
              </p:nvSpPr>
              <p:spPr bwMode="auto">
                <a:xfrm>
                  <a:off x="5575" y="1972"/>
                  <a:ext cx="347" cy="1308"/>
                </a:xfrm>
                <a:custGeom>
                  <a:avLst/>
                  <a:gdLst>
                    <a:gd name="T0" fmla="*/ 244 w 245"/>
                    <a:gd name="T1" fmla="*/ 911 h 925"/>
                    <a:gd name="T2" fmla="*/ 100 w 245"/>
                    <a:gd name="T3" fmla="*/ 14 h 925"/>
                    <a:gd name="T4" fmla="*/ 84 w 245"/>
                    <a:gd name="T5" fmla="*/ 0 h 925"/>
                    <a:gd name="T6" fmla="*/ 13 w 245"/>
                    <a:gd name="T7" fmla="*/ 0 h 925"/>
                    <a:gd name="T8" fmla="*/ 2 w 245"/>
                    <a:gd name="T9" fmla="*/ 14 h 925"/>
                    <a:gd name="T10" fmla="*/ 145 w 245"/>
                    <a:gd name="T11" fmla="*/ 911 h 925"/>
                    <a:gd name="T12" fmla="*/ 162 w 245"/>
                    <a:gd name="T13" fmla="*/ 925 h 925"/>
                    <a:gd name="T14" fmla="*/ 232 w 245"/>
                    <a:gd name="T15" fmla="*/ 925 h 925"/>
                    <a:gd name="T16" fmla="*/ 244 w 245"/>
                    <a:gd name="T17" fmla="*/ 911 h 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925">
                      <a:moveTo>
                        <a:pt x="244" y="911"/>
                      </a:moveTo>
                      <a:cubicBezTo>
                        <a:pt x="100" y="14"/>
                        <a:pt x="100" y="14"/>
                        <a:pt x="100" y="14"/>
                      </a:cubicBezTo>
                      <a:cubicBezTo>
                        <a:pt x="99" y="6"/>
                        <a:pt x="92" y="0"/>
                        <a:pt x="84" y="0"/>
                      </a:cubicBezTo>
                      <a:cubicBezTo>
                        <a:pt x="13" y="0"/>
                        <a:pt x="13" y="0"/>
                        <a:pt x="13" y="0"/>
                      </a:cubicBezTo>
                      <a:cubicBezTo>
                        <a:pt x="6" y="0"/>
                        <a:pt x="0" y="6"/>
                        <a:pt x="2" y="14"/>
                      </a:cubicBezTo>
                      <a:cubicBezTo>
                        <a:pt x="145" y="911"/>
                        <a:pt x="145" y="911"/>
                        <a:pt x="145" y="911"/>
                      </a:cubicBezTo>
                      <a:cubicBezTo>
                        <a:pt x="146" y="919"/>
                        <a:pt x="154" y="925"/>
                        <a:pt x="162" y="925"/>
                      </a:cubicBezTo>
                      <a:cubicBezTo>
                        <a:pt x="232" y="925"/>
                        <a:pt x="232" y="925"/>
                        <a:pt x="232" y="925"/>
                      </a:cubicBezTo>
                      <a:cubicBezTo>
                        <a:pt x="240" y="925"/>
                        <a:pt x="245" y="919"/>
                        <a:pt x="244" y="911"/>
                      </a:cubicBezTo>
                      <a:close/>
                    </a:path>
                  </a:pathLst>
                </a:custGeom>
                <a:solidFill>
                  <a:srgbClr val="DB97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0" name="íṡļiḋe"/>
                <p:cNvSpPr/>
                <p:nvPr/>
              </p:nvSpPr>
              <p:spPr bwMode="auto">
                <a:xfrm>
                  <a:off x="5026" y="1972"/>
                  <a:ext cx="505" cy="2277"/>
                </a:xfrm>
                <a:custGeom>
                  <a:avLst/>
                  <a:gdLst>
                    <a:gd name="T0" fmla="*/ 1 w 356"/>
                    <a:gd name="T1" fmla="*/ 1595 h 1610"/>
                    <a:gd name="T2" fmla="*/ 255 w 356"/>
                    <a:gd name="T3" fmla="*/ 14 h 1610"/>
                    <a:gd name="T4" fmla="*/ 271 w 356"/>
                    <a:gd name="T5" fmla="*/ 0 h 1610"/>
                    <a:gd name="T6" fmla="*/ 343 w 356"/>
                    <a:gd name="T7" fmla="*/ 0 h 1610"/>
                    <a:gd name="T8" fmla="*/ 354 w 356"/>
                    <a:gd name="T9" fmla="*/ 14 h 1610"/>
                    <a:gd name="T10" fmla="*/ 101 w 356"/>
                    <a:gd name="T11" fmla="*/ 1595 h 1610"/>
                    <a:gd name="T12" fmla="*/ 85 w 356"/>
                    <a:gd name="T13" fmla="*/ 1610 h 1610"/>
                    <a:gd name="T14" fmla="*/ 13 w 356"/>
                    <a:gd name="T15" fmla="*/ 1610 h 1610"/>
                    <a:gd name="T16" fmla="*/ 1 w 356"/>
                    <a:gd name="T17" fmla="*/ 159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1610">
                      <a:moveTo>
                        <a:pt x="1" y="1595"/>
                      </a:moveTo>
                      <a:cubicBezTo>
                        <a:pt x="255" y="14"/>
                        <a:pt x="255" y="14"/>
                        <a:pt x="255" y="14"/>
                      </a:cubicBezTo>
                      <a:cubicBezTo>
                        <a:pt x="256" y="6"/>
                        <a:pt x="263" y="0"/>
                        <a:pt x="271" y="0"/>
                      </a:cubicBezTo>
                      <a:cubicBezTo>
                        <a:pt x="343" y="0"/>
                        <a:pt x="343" y="0"/>
                        <a:pt x="343" y="0"/>
                      </a:cubicBezTo>
                      <a:cubicBezTo>
                        <a:pt x="350" y="0"/>
                        <a:pt x="356" y="6"/>
                        <a:pt x="354" y="14"/>
                      </a:cubicBezTo>
                      <a:cubicBezTo>
                        <a:pt x="101" y="1595"/>
                        <a:pt x="101" y="1595"/>
                        <a:pt x="101" y="1595"/>
                      </a:cubicBezTo>
                      <a:cubicBezTo>
                        <a:pt x="100" y="1603"/>
                        <a:pt x="93" y="1610"/>
                        <a:pt x="85" y="1610"/>
                      </a:cubicBezTo>
                      <a:cubicBezTo>
                        <a:pt x="13" y="1610"/>
                        <a:pt x="13" y="1610"/>
                        <a:pt x="13" y="1610"/>
                      </a:cubicBezTo>
                      <a:cubicBezTo>
                        <a:pt x="6" y="1610"/>
                        <a:pt x="0" y="1603"/>
                        <a:pt x="1" y="1595"/>
                      </a:cubicBezTo>
                      <a:close/>
                    </a:path>
                  </a:pathLst>
                </a:custGeom>
                <a:solidFill>
                  <a:srgbClr val="F7B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1" name="íśļîḓe"/>
                <p:cNvSpPr/>
                <p:nvPr/>
              </p:nvSpPr>
              <p:spPr bwMode="auto">
                <a:xfrm>
                  <a:off x="5056" y="1972"/>
                  <a:ext cx="504" cy="2277"/>
                </a:xfrm>
                <a:custGeom>
                  <a:avLst/>
                  <a:gdLst>
                    <a:gd name="T0" fmla="*/ 2 w 356"/>
                    <a:gd name="T1" fmla="*/ 1595 h 1610"/>
                    <a:gd name="T2" fmla="*/ 255 w 356"/>
                    <a:gd name="T3" fmla="*/ 14 h 1610"/>
                    <a:gd name="T4" fmla="*/ 271 w 356"/>
                    <a:gd name="T5" fmla="*/ 0 h 1610"/>
                    <a:gd name="T6" fmla="*/ 343 w 356"/>
                    <a:gd name="T7" fmla="*/ 0 h 1610"/>
                    <a:gd name="T8" fmla="*/ 355 w 356"/>
                    <a:gd name="T9" fmla="*/ 14 h 1610"/>
                    <a:gd name="T10" fmla="*/ 101 w 356"/>
                    <a:gd name="T11" fmla="*/ 1595 h 1610"/>
                    <a:gd name="T12" fmla="*/ 85 w 356"/>
                    <a:gd name="T13" fmla="*/ 1610 h 1610"/>
                    <a:gd name="T14" fmla="*/ 13 w 356"/>
                    <a:gd name="T15" fmla="*/ 1610 h 1610"/>
                    <a:gd name="T16" fmla="*/ 2 w 356"/>
                    <a:gd name="T17" fmla="*/ 1595 h 1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6" h="1610">
                      <a:moveTo>
                        <a:pt x="2" y="1595"/>
                      </a:moveTo>
                      <a:cubicBezTo>
                        <a:pt x="255" y="14"/>
                        <a:pt x="255" y="14"/>
                        <a:pt x="255" y="14"/>
                      </a:cubicBezTo>
                      <a:cubicBezTo>
                        <a:pt x="256" y="6"/>
                        <a:pt x="263" y="0"/>
                        <a:pt x="271" y="0"/>
                      </a:cubicBezTo>
                      <a:cubicBezTo>
                        <a:pt x="343" y="0"/>
                        <a:pt x="343" y="0"/>
                        <a:pt x="343" y="0"/>
                      </a:cubicBezTo>
                      <a:cubicBezTo>
                        <a:pt x="350" y="0"/>
                        <a:pt x="356" y="6"/>
                        <a:pt x="355" y="14"/>
                      </a:cubicBezTo>
                      <a:cubicBezTo>
                        <a:pt x="101" y="1595"/>
                        <a:pt x="101" y="1595"/>
                        <a:pt x="101" y="1595"/>
                      </a:cubicBezTo>
                      <a:cubicBezTo>
                        <a:pt x="100" y="1603"/>
                        <a:pt x="93" y="1610"/>
                        <a:pt x="85" y="1610"/>
                      </a:cubicBezTo>
                      <a:cubicBezTo>
                        <a:pt x="13" y="1610"/>
                        <a:pt x="13" y="1610"/>
                        <a:pt x="13" y="1610"/>
                      </a:cubicBezTo>
                      <a:cubicBezTo>
                        <a:pt x="6" y="1610"/>
                        <a:pt x="0" y="1603"/>
                        <a:pt x="2" y="1595"/>
                      </a:cubicBezTo>
                      <a:close/>
                    </a:path>
                  </a:pathLst>
                </a:custGeom>
                <a:solidFill>
                  <a:srgbClr val="BC745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2" name="iśľidê"/>
                <p:cNvSpPr/>
                <p:nvPr/>
              </p:nvSpPr>
              <p:spPr bwMode="auto">
                <a:xfrm>
                  <a:off x="5211" y="1972"/>
                  <a:ext cx="349" cy="1321"/>
                </a:xfrm>
                <a:custGeom>
                  <a:avLst/>
                  <a:gdLst>
                    <a:gd name="T0" fmla="*/ 1 w 247"/>
                    <a:gd name="T1" fmla="*/ 919 h 934"/>
                    <a:gd name="T2" fmla="*/ 146 w 247"/>
                    <a:gd name="T3" fmla="*/ 14 h 934"/>
                    <a:gd name="T4" fmla="*/ 162 w 247"/>
                    <a:gd name="T5" fmla="*/ 0 h 934"/>
                    <a:gd name="T6" fmla="*/ 234 w 247"/>
                    <a:gd name="T7" fmla="*/ 0 h 934"/>
                    <a:gd name="T8" fmla="*/ 246 w 247"/>
                    <a:gd name="T9" fmla="*/ 14 h 934"/>
                    <a:gd name="T10" fmla="*/ 101 w 247"/>
                    <a:gd name="T11" fmla="*/ 919 h 934"/>
                    <a:gd name="T12" fmla="*/ 84 w 247"/>
                    <a:gd name="T13" fmla="*/ 934 h 934"/>
                    <a:gd name="T14" fmla="*/ 13 w 247"/>
                    <a:gd name="T15" fmla="*/ 934 h 934"/>
                    <a:gd name="T16" fmla="*/ 1 w 247"/>
                    <a:gd name="T17" fmla="*/ 919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934">
                      <a:moveTo>
                        <a:pt x="1" y="919"/>
                      </a:moveTo>
                      <a:cubicBezTo>
                        <a:pt x="146" y="14"/>
                        <a:pt x="146" y="14"/>
                        <a:pt x="146" y="14"/>
                      </a:cubicBezTo>
                      <a:cubicBezTo>
                        <a:pt x="147" y="6"/>
                        <a:pt x="154" y="0"/>
                        <a:pt x="162" y="0"/>
                      </a:cubicBezTo>
                      <a:cubicBezTo>
                        <a:pt x="234" y="0"/>
                        <a:pt x="234" y="0"/>
                        <a:pt x="234" y="0"/>
                      </a:cubicBezTo>
                      <a:cubicBezTo>
                        <a:pt x="241" y="0"/>
                        <a:pt x="247" y="6"/>
                        <a:pt x="246" y="14"/>
                      </a:cubicBezTo>
                      <a:cubicBezTo>
                        <a:pt x="101" y="919"/>
                        <a:pt x="101" y="919"/>
                        <a:pt x="101" y="919"/>
                      </a:cubicBezTo>
                      <a:cubicBezTo>
                        <a:pt x="99" y="927"/>
                        <a:pt x="92" y="934"/>
                        <a:pt x="84" y="934"/>
                      </a:cubicBezTo>
                      <a:cubicBezTo>
                        <a:pt x="13" y="934"/>
                        <a:pt x="13" y="934"/>
                        <a:pt x="13" y="934"/>
                      </a:cubicBezTo>
                      <a:cubicBezTo>
                        <a:pt x="5" y="934"/>
                        <a:pt x="0" y="927"/>
                        <a:pt x="1" y="919"/>
                      </a:cubicBezTo>
                      <a:close/>
                    </a:path>
                  </a:pathLst>
                </a:custGeom>
                <a:solidFill>
                  <a:srgbClr val="DB97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3" name="íṡḻiḍê"/>
                <p:cNvSpPr/>
                <p:nvPr/>
              </p:nvSpPr>
              <p:spPr bwMode="auto">
                <a:xfrm>
                  <a:off x="5473" y="2021"/>
                  <a:ext cx="45" cy="46"/>
                </a:xfrm>
                <a:prstGeom prst="ellipse">
                  <a:avLst/>
                </a:prstGeom>
                <a:solidFill>
                  <a:srgbClr val="535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4" name="ïşḷíde"/>
                <p:cNvSpPr/>
                <p:nvPr/>
              </p:nvSpPr>
              <p:spPr bwMode="auto">
                <a:xfrm>
                  <a:off x="5485" y="2028"/>
                  <a:ext cx="33" cy="33"/>
                </a:xfrm>
                <a:prstGeom prst="ellipse">
                  <a:avLst/>
                </a:prstGeom>
                <a:solidFill>
                  <a:srgbClr val="535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5" name="iś1îḋê"/>
                <p:cNvSpPr/>
                <p:nvPr/>
              </p:nvSpPr>
              <p:spPr bwMode="auto">
                <a:xfrm>
                  <a:off x="5610" y="2027"/>
                  <a:ext cx="51" cy="51"/>
                </a:xfrm>
                <a:prstGeom prst="ellipse">
                  <a:avLst/>
                </a:prstGeom>
                <a:solidFill>
                  <a:srgbClr val="535A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6" name="îşļïḓê"/>
                <p:cNvSpPr/>
                <p:nvPr/>
              </p:nvSpPr>
              <p:spPr bwMode="auto">
                <a:xfrm>
                  <a:off x="5624" y="2034"/>
                  <a:ext cx="37" cy="37"/>
                </a:xfrm>
                <a:prstGeom prst="ellipse">
                  <a:avLst/>
                </a:prstGeom>
                <a:solidFill>
                  <a:srgbClr val="6B77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7" name="i$ḻíḓé"/>
                <p:cNvSpPr/>
                <p:nvPr/>
              </p:nvSpPr>
              <p:spPr bwMode="auto">
                <a:xfrm>
                  <a:off x="3916" y="569"/>
                  <a:ext cx="45" cy="1274"/>
                </a:xfrm>
                <a:custGeom>
                  <a:avLst/>
                  <a:gdLst>
                    <a:gd name="T0" fmla="*/ 45 w 45"/>
                    <a:gd name="T1" fmla="*/ 0 h 1274"/>
                    <a:gd name="T2" fmla="*/ 0 w 45"/>
                    <a:gd name="T3" fmla="*/ 137 h 1274"/>
                    <a:gd name="T4" fmla="*/ 0 w 45"/>
                    <a:gd name="T5" fmla="*/ 1274 h 1274"/>
                    <a:gd name="T6" fmla="*/ 45 w 45"/>
                    <a:gd name="T7" fmla="*/ 1172 h 1274"/>
                    <a:gd name="T8" fmla="*/ 45 w 45"/>
                    <a:gd name="T9" fmla="*/ 0 h 1274"/>
                  </a:gdLst>
                  <a:ahLst/>
                  <a:cxnLst>
                    <a:cxn ang="0">
                      <a:pos x="T0" y="T1"/>
                    </a:cxn>
                    <a:cxn ang="0">
                      <a:pos x="T2" y="T3"/>
                    </a:cxn>
                    <a:cxn ang="0">
                      <a:pos x="T4" y="T5"/>
                    </a:cxn>
                    <a:cxn ang="0">
                      <a:pos x="T6" y="T7"/>
                    </a:cxn>
                    <a:cxn ang="0">
                      <a:pos x="T8" y="T9"/>
                    </a:cxn>
                  </a:cxnLst>
                  <a:rect l="0" t="0" r="r" b="b"/>
                  <a:pathLst>
                    <a:path w="45" h="1274">
                      <a:moveTo>
                        <a:pt x="45" y="0"/>
                      </a:moveTo>
                      <a:lnTo>
                        <a:pt x="0" y="137"/>
                      </a:lnTo>
                      <a:lnTo>
                        <a:pt x="0" y="1274"/>
                      </a:lnTo>
                      <a:lnTo>
                        <a:pt x="45" y="1172"/>
                      </a:lnTo>
                      <a:lnTo>
                        <a:pt x="45" y="0"/>
                      </a:lnTo>
                      <a:close/>
                    </a:path>
                  </a:pathLst>
                </a:custGeom>
                <a:solidFill>
                  <a:srgbClr val="A81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8" name="î$líďe"/>
                <p:cNvSpPr/>
                <p:nvPr/>
              </p:nvSpPr>
              <p:spPr bwMode="auto">
                <a:xfrm>
                  <a:off x="3882" y="1731"/>
                  <a:ext cx="1173" cy="114"/>
                </a:xfrm>
                <a:custGeom>
                  <a:avLst/>
                  <a:gdLst>
                    <a:gd name="T0" fmla="*/ 1125 w 1173"/>
                    <a:gd name="T1" fmla="*/ 114 h 114"/>
                    <a:gd name="T2" fmla="*/ 0 w 1173"/>
                    <a:gd name="T3" fmla="*/ 114 h 114"/>
                    <a:gd name="T4" fmla="*/ 0 w 1173"/>
                    <a:gd name="T5" fmla="*/ 0 h 114"/>
                    <a:gd name="T6" fmla="*/ 1173 w 1173"/>
                    <a:gd name="T7" fmla="*/ 0 h 114"/>
                    <a:gd name="T8" fmla="*/ 1125 w 1173"/>
                    <a:gd name="T9" fmla="*/ 114 h 114"/>
                  </a:gdLst>
                  <a:ahLst/>
                  <a:cxnLst>
                    <a:cxn ang="0">
                      <a:pos x="T0" y="T1"/>
                    </a:cxn>
                    <a:cxn ang="0">
                      <a:pos x="T2" y="T3"/>
                    </a:cxn>
                    <a:cxn ang="0">
                      <a:pos x="T4" y="T5"/>
                    </a:cxn>
                    <a:cxn ang="0">
                      <a:pos x="T6" y="T7"/>
                    </a:cxn>
                    <a:cxn ang="0">
                      <a:pos x="T8" y="T9"/>
                    </a:cxn>
                  </a:cxnLst>
                  <a:rect l="0" t="0" r="r" b="b"/>
                  <a:pathLst>
                    <a:path w="1173" h="114">
                      <a:moveTo>
                        <a:pt x="1125" y="114"/>
                      </a:moveTo>
                      <a:lnTo>
                        <a:pt x="0" y="114"/>
                      </a:lnTo>
                      <a:lnTo>
                        <a:pt x="0" y="0"/>
                      </a:lnTo>
                      <a:lnTo>
                        <a:pt x="1173" y="0"/>
                      </a:lnTo>
                      <a:lnTo>
                        <a:pt x="1125" y="114"/>
                      </a:lnTo>
                      <a:close/>
                    </a:path>
                  </a:pathLst>
                </a:custGeom>
                <a:solidFill>
                  <a:srgbClr val="8E1C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59" name="i$ḻîḋè"/>
                <p:cNvSpPr/>
                <p:nvPr/>
              </p:nvSpPr>
              <p:spPr bwMode="auto">
                <a:xfrm>
                  <a:off x="3882" y="569"/>
                  <a:ext cx="1173" cy="1171"/>
                </a:xfrm>
                <a:custGeom>
                  <a:avLst/>
                  <a:gdLst>
                    <a:gd name="T0" fmla="*/ 828 w 828"/>
                    <a:gd name="T1" fmla="*/ 828 h 828"/>
                    <a:gd name="T2" fmla="*/ 0 w 828"/>
                    <a:gd name="T3" fmla="*/ 828 h 828"/>
                    <a:gd name="T4" fmla="*/ 0 w 828"/>
                    <a:gd name="T5" fmla="*/ 0 h 828"/>
                    <a:gd name="T6" fmla="*/ 764 w 828"/>
                    <a:gd name="T7" fmla="*/ 509 h 828"/>
                    <a:gd name="T8" fmla="*/ 812 w 828"/>
                    <a:gd name="T9" fmla="*/ 667 h 828"/>
                    <a:gd name="T10" fmla="*/ 828 w 828"/>
                    <a:gd name="T11" fmla="*/ 828 h 828"/>
                  </a:gdLst>
                  <a:ahLst/>
                  <a:cxnLst>
                    <a:cxn ang="0">
                      <a:pos x="T0" y="T1"/>
                    </a:cxn>
                    <a:cxn ang="0">
                      <a:pos x="T2" y="T3"/>
                    </a:cxn>
                    <a:cxn ang="0">
                      <a:pos x="T4" y="T5"/>
                    </a:cxn>
                    <a:cxn ang="0">
                      <a:pos x="T6" y="T7"/>
                    </a:cxn>
                    <a:cxn ang="0">
                      <a:pos x="T8" y="T9"/>
                    </a:cxn>
                    <a:cxn ang="0">
                      <a:pos x="T10" y="T11"/>
                    </a:cxn>
                  </a:cxnLst>
                  <a:rect l="0" t="0" r="r" b="b"/>
                  <a:pathLst>
                    <a:path w="828" h="828">
                      <a:moveTo>
                        <a:pt x="828" y="828"/>
                      </a:moveTo>
                      <a:cubicBezTo>
                        <a:pt x="0" y="828"/>
                        <a:pt x="0" y="828"/>
                        <a:pt x="0" y="828"/>
                      </a:cubicBezTo>
                      <a:cubicBezTo>
                        <a:pt x="0" y="0"/>
                        <a:pt x="0" y="0"/>
                        <a:pt x="0" y="0"/>
                      </a:cubicBezTo>
                      <a:cubicBezTo>
                        <a:pt x="344" y="0"/>
                        <a:pt x="639" y="210"/>
                        <a:pt x="764" y="509"/>
                      </a:cubicBezTo>
                      <a:cubicBezTo>
                        <a:pt x="785" y="559"/>
                        <a:pt x="802" y="612"/>
                        <a:pt x="812" y="667"/>
                      </a:cubicBezTo>
                      <a:cubicBezTo>
                        <a:pt x="823" y="719"/>
                        <a:pt x="828" y="773"/>
                        <a:pt x="828" y="828"/>
                      </a:cubicBezTo>
                    </a:path>
                  </a:pathLst>
                </a:custGeom>
                <a:solidFill>
                  <a:srgbClr val="FF24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0" name="ís1îḍè"/>
                <p:cNvSpPr/>
                <p:nvPr/>
              </p:nvSpPr>
              <p:spPr bwMode="auto">
                <a:xfrm>
                  <a:off x="3882" y="1236"/>
                  <a:ext cx="504" cy="504"/>
                </a:xfrm>
                <a:custGeom>
                  <a:avLst/>
                  <a:gdLst>
                    <a:gd name="T0" fmla="*/ 0 w 356"/>
                    <a:gd name="T1" fmla="*/ 194 h 356"/>
                    <a:gd name="T2" fmla="*/ 0 w 356"/>
                    <a:gd name="T3" fmla="*/ 0 h 356"/>
                    <a:gd name="T4" fmla="*/ 356 w 356"/>
                    <a:gd name="T5" fmla="*/ 356 h 356"/>
                    <a:gd name="T6" fmla="*/ 163 w 356"/>
                    <a:gd name="T7" fmla="*/ 356 h 356"/>
                    <a:gd name="T8" fmla="*/ 0 w 356"/>
                    <a:gd name="T9" fmla="*/ 194 h 356"/>
                  </a:gdLst>
                  <a:ahLst/>
                  <a:cxnLst>
                    <a:cxn ang="0">
                      <a:pos x="T0" y="T1"/>
                    </a:cxn>
                    <a:cxn ang="0">
                      <a:pos x="T2" y="T3"/>
                    </a:cxn>
                    <a:cxn ang="0">
                      <a:pos x="T4" y="T5"/>
                    </a:cxn>
                    <a:cxn ang="0">
                      <a:pos x="T6" y="T7"/>
                    </a:cxn>
                    <a:cxn ang="0">
                      <a:pos x="T8" y="T9"/>
                    </a:cxn>
                  </a:cxnLst>
                  <a:rect l="0" t="0" r="r" b="b"/>
                  <a:pathLst>
                    <a:path w="356" h="356">
                      <a:moveTo>
                        <a:pt x="0" y="194"/>
                      </a:moveTo>
                      <a:cubicBezTo>
                        <a:pt x="0" y="0"/>
                        <a:pt x="0" y="0"/>
                        <a:pt x="0" y="0"/>
                      </a:cubicBezTo>
                      <a:cubicBezTo>
                        <a:pt x="196" y="0"/>
                        <a:pt x="356" y="160"/>
                        <a:pt x="356" y="356"/>
                      </a:cubicBezTo>
                      <a:cubicBezTo>
                        <a:pt x="163" y="356"/>
                        <a:pt x="163" y="356"/>
                        <a:pt x="163" y="356"/>
                      </a:cubicBezTo>
                      <a:cubicBezTo>
                        <a:pt x="163" y="267"/>
                        <a:pt x="89" y="194"/>
                        <a:pt x="0" y="1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1" name="iṥ1íḑe"/>
                <p:cNvSpPr/>
                <p:nvPr/>
              </p:nvSpPr>
              <p:spPr bwMode="auto">
                <a:xfrm>
                  <a:off x="3882" y="693"/>
                  <a:ext cx="1049" cy="1047"/>
                </a:xfrm>
                <a:custGeom>
                  <a:avLst/>
                  <a:gdLst>
                    <a:gd name="T0" fmla="*/ 0 w 741"/>
                    <a:gd name="T1" fmla="*/ 193 h 740"/>
                    <a:gd name="T2" fmla="*/ 0 w 741"/>
                    <a:gd name="T3" fmla="*/ 0 h 740"/>
                    <a:gd name="T4" fmla="*/ 524 w 741"/>
                    <a:gd name="T5" fmla="*/ 216 h 740"/>
                    <a:gd name="T6" fmla="*/ 741 w 741"/>
                    <a:gd name="T7" fmla="*/ 740 h 740"/>
                    <a:gd name="T8" fmla="*/ 547 w 741"/>
                    <a:gd name="T9" fmla="*/ 740 h 740"/>
                    <a:gd name="T10" fmla="*/ 0 w 741"/>
                    <a:gd name="T11" fmla="*/ 193 h 740"/>
                  </a:gdLst>
                  <a:ahLst/>
                  <a:cxnLst>
                    <a:cxn ang="0">
                      <a:pos x="T0" y="T1"/>
                    </a:cxn>
                    <a:cxn ang="0">
                      <a:pos x="T2" y="T3"/>
                    </a:cxn>
                    <a:cxn ang="0">
                      <a:pos x="T4" y="T5"/>
                    </a:cxn>
                    <a:cxn ang="0">
                      <a:pos x="T6" y="T7"/>
                    </a:cxn>
                    <a:cxn ang="0">
                      <a:pos x="T8" y="T9"/>
                    </a:cxn>
                    <a:cxn ang="0">
                      <a:pos x="T10" y="T11"/>
                    </a:cxn>
                  </a:cxnLst>
                  <a:rect l="0" t="0" r="r" b="b"/>
                  <a:pathLst>
                    <a:path w="741" h="740">
                      <a:moveTo>
                        <a:pt x="0" y="193"/>
                      </a:moveTo>
                      <a:cubicBezTo>
                        <a:pt x="0" y="0"/>
                        <a:pt x="0" y="0"/>
                        <a:pt x="0" y="0"/>
                      </a:cubicBezTo>
                      <a:cubicBezTo>
                        <a:pt x="198" y="0"/>
                        <a:pt x="384" y="77"/>
                        <a:pt x="524" y="216"/>
                      </a:cubicBezTo>
                      <a:cubicBezTo>
                        <a:pt x="664" y="356"/>
                        <a:pt x="741" y="542"/>
                        <a:pt x="741" y="740"/>
                      </a:cubicBezTo>
                      <a:cubicBezTo>
                        <a:pt x="547" y="740"/>
                        <a:pt x="547" y="740"/>
                        <a:pt x="547" y="740"/>
                      </a:cubicBezTo>
                      <a:cubicBezTo>
                        <a:pt x="547" y="439"/>
                        <a:pt x="301" y="193"/>
                        <a:pt x="0" y="19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2" name="íśḷide"/>
                <p:cNvSpPr/>
                <p:nvPr/>
              </p:nvSpPr>
              <p:spPr bwMode="auto">
                <a:xfrm>
                  <a:off x="4841" y="1289"/>
                  <a:ext cx="191" cy="223"/>
                </a:xfrm>
                <a:custGeom>
                  <a:avLst/>
                  <a:gdLst>
                    <a:gd name="T0" fmla="*/ 87 w 135"/>
                    <a:gd name="T1" fmla="*/ 0 h 158"/>
                    <a:gd name="T2" fmla="*/ 15 w 135"/>
                    <a:gd name="T3" fmla="*/ 8 h 158"/>
                    <a:gd name="T4" fmla="*/ 7 w 135"/>
                    <a:gd name="T5" fmla="*/ 14 h 158"/>
                    <a:gd name="T6" fmla="*/ 0 w 135"/>
                    <a:gd name="T7" fmla="*/ 17 h 158"/>
                    <a:gd name="T8" fmla="*/ 33 w 135"/>
                    <a:gd name="T9" fmla="*/ 106 h 158"/>
                    <a:gd name="T10" fmla="*/ 135 w 135"/>
                    <a:gd name="T11" fmla="*/ 158 h 158"/>
                    <a:gd name="T12" fmla="*/ 104 w 135"/>
                    <a:gd name="T13" fmla="*/ 45 h 158"/>
                    <a:gd name="T14" fmla="*/ 91 w 135"/>
                    <a:gd name="T15" fmla="*/ 10 h 158"/>
                    <a:gd name="T16" fmla="*/ 91 w 135"/>
                    <a:gd name="T17" fmla="*/ 9 h 158"/>
                    <a:gd name="T18" fmla="*/ 87 w 135"/>
                    <a:gd name="T19" fmla="*/ 0 h 158"/>
                    <a:gd name="T20" fmla="*/ 87 w 135"/>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58">
                      <a:moveTo>
                        <a:pt x="87" y="0"/>
                      </a:moveTo>
                      <a:cubicBezTo>
                        <a:pt x="15" y="8"/>
                        <a:pt x="15" y="8"/>
                        <a:pt x="15" y="8"/>
                      </a:cubicBezTo>
                      <a:cubicBezTo>
                        <a:pt x="7" y="14"/>
                        <a:pt x="7" y="14"/>
                        <a:pt x="7" y="14"/>
                      </a:cubicBezTo>
                      <a:cubicBezTo>
                        <a:pt x="5" y="15"/>
                        <a:pt x="2" y="16"/>
                        <a:pt x="0" y="17"/>
                      </a:cubicBezTo>
                      <a:cubicBezTo>
                        <a:pt x="13" y="46"/>
                        <a:pt x="24" y="75"/>
                        <a:pt x="33" y="106"/>
                      </a:cubicBezTo>
                      <a:cubicBezTo>
                        <a:pt x="61" y="125"/>
                        <a:pt x="96" y="145"/>
                        <a:pt x="135" y="158"/>
                      </a:cubicBezTo>
                      <a:cubicBezTo>
                        <a:pt x="128" y="119"/>
                        <a:pt x="117" y="81"/>
                        <a:pt x="104" y="45"/>
                      </a:cubicBezTo>
                      <a:cubicBezTo>
                        <a:pt x="100" y="33"/>
                        <a:pt x="96" y="21"/>
                        <a:pt x="91" y="10"/>
                      </a:cubicBezTo>
                      <a:cubicBezTo>
                        <a:pt x="91" y="9"/>
                        <a:pt x="91" y="9"/>
                        <a:pt x="91" y="9"/>
                      </a:cubicBezTo>
                      <a:cubicBezTo>
                        <a:pt x="90" y="6"/>
                        <a:pt x="89" y="3"/>
                        <a:pt x="87" y="0"/>
                      </a:cubicBezTo>
                      <a:cubicBezTo>
                        <a:pt x="87" y="0"/>
                        <a:pt x="87" y="0"/>
                        <a:pt x="87" y="0"/>
                      </a:cubicBezTo>
                    </a:path>
                  </a:pathLst>
                </a:custGeom>
                <a:solidFill>
                  <a:srgbClr val="B7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3" name="iṥliḓê"/>
                <p:cNvSpPr/>
                <p:nvPr/>
              </p:nvSpPr>
              <p:spPr bwMode="auto">
                <a:xfrm>
                  <a:off x="4788" y="1313"/>
                  <a:ext cx="100" cy="126"/>
                </a:xfrm>
                <a:custGeom>
                  <a:avLst/>
                  <a:gdLst>
                    <a:gd name="T0" fmla="*/ 37 w 70"/>
                    <a:gd name="T1" fmla="*/ 0 h 89"/>
                    <a:gd name="T2" fmla="*/ 3 w 70"/>
                    <a:gd name="T3" fmla="*/ 21 h 89"/>
                    <a:gd name="T4" fmla="*/ 70 w 70"/>
                    <a:gd name="T5" fmla="*/ 89 h 89"/>
                    <a:gd name="T6" fmla="*/ 37 w 70"/>
                    <a:gd name="T7" fmla="*/ 0 h 89"/>
                  </a:gdLst>
                  <a:ahLst/>
                  <a:cxnLst>
                    <a:cxn ang="0">
                      <a:pos x="T0" y="T1"/>
                    </a:cxn>
                    <a:cxn ang="0">
                      <a:pos x="T2" y="T3"/>
                    </a:cxn>
                    <a:cxn ang="0">
                      <a:pos x="T4" y="T5"/>
                    </a:cxn>
                    <a:cxn ang="0">
                      <a:pos x="T6" y="T7"/>
                    </a:cxn>
                  </a:cxnLst>
                  <a:rect l="0" t="0" r="r" b="b"/>
                  <a:pathLst>
                    <a:path w="70" h="89">
                      <a:moveTo>
                        <a:pt x="37" y="0"/>
                      </a:moveTo>
                      <a:cubicBezTo>
                        <a:pt x="21" y="6"/>
                        <a:pt x="0" y="3"/>
                        <a:pt x="3" y="21"/>
                      </a:cubicBezTo>
                      <a:cubicBezTo>
                        <a:pt x="4" y="31"/>
                        <a:pt x="30" y="60"/>
                        <a:pt x="70" y="89"/>
                      </a:cubicBezTo>
                      <a:cubicBezTo>
                        <a:pt x="61" y="58"/>
                        <a:pt x="50" y="29"/>
                        <a:pt x="37" y="0"/>
                      </a:cubicBezTo>
                    </a:path>
                  </a:pathLst>
                </a:custGeom>
                <a:solidFill>
                  <a:srgbClr val="B7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4" name="ïṧľiḍe"/>
                <p:cNvSpPr/>
                <p:nvPr/>
              </p:nvSpPr>
              <p:spPr bwMode="auto">
                <a:xfrm>
                  <a:off x="4754" y="1132"/>
                  <a:ext cx="163" cy="246"/>
                </a:xfrm>
                <a:custGeom>
                  <a:avLst/>
                  <a:gdLst>
                    <a:gd name="T0" fmla="*/ 70 w 115"/>
                    <a:gd name="T1" fmla="*/ 91 h 174"/>
                    <a:gd name="T2" fmla="*/ 30 w 115"/>
                    <a:gd name="T3" fmla="*/ 90 h 174"/>
                    <a:gd name="T4" fmla="*/ 38 w 115"/>
                    <a:gd name="T5" fmla="*/ 60 h 174"/>
                    <a:gd name="T6" fmla="*/ 69 w 115"/>
                    <a:gd name="T7" fmla="*/ 60 h 174"/>
                    <a:gd name="T8" fmla="*/ 49 w 115"/>
                    <a:gd name="T9" fmla="*/ 22 h 174"/>
                    <a:gd name="T10" fmla="*/ 98 w 115"/>
                    <a:gd name="T11" fmla="*/ 47 h 174"/>
                    <a:gd name="T12" fmla="*/ 110 w 115"/>
                    <a:gd name="T13" fmla="*/ 103 h 174"/>
                    <a:gd name="T14" fmla="*/ 111 w 115"/>
                    <a:gd name="T15" fmla="*/ 114 h 174"/>
                    <a:gd name="T16" fmla="*/ 24 w 115"/>
                    <a:gd name="T17" fmla="*/ 157 h 174"/>
                    <a:gd name="T18" fmla="*/ 73 w 115"/>
                    <a:gd name="T19" fmla="*/ 130 h 174"/>
                    <a:gd name="T20" fmla="*/ 12 w 115"/>
                    <a:gd name="T21" fmla="*/ 120 h 174"/>
                    <a:gd name="T22" fmla="*/ 70 w 115"/>
                    <a:gd name="T23" fmla="*/ 9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74">
                      <a:moveTo>
                        <a:pt x="70" y="91"/>
                      </a:moveTo>
                      <a:cubicBezTo>
                        <a:pt x="70" y="91"/>
                        <a:pt x="52" y="88"/>
                        <a:pt x="30" y="90"/>
                      </a:cubicBezTo>
                      <a:cubicBezTo>
                        <a:pt x="8" y="91"/>
                        <a:pt x="0" y="61"/>
                        <a:pt x="38" y="60"/>
                      </a:cubicBezTo>
                      <a:cubicBezTo>
                        <a:pt x="51" y="59"/>
                        <a:pt x="61" y="59"/>
                        <a:pt x="69" y="60"/>
                      </a:cubicBezTo>
                      <a:cubicBezTo>
                        <a:pt x="59" y="49"/>
                        <a:pt x="43" y="30"/>
                        <a:pt x="49" y="22"/>
                      </a:cubicBezTo>
                      <a:cubicBezTo>
                        <a:pt x="63" y="0"/>
                        <a:pt x="85" y="22"/>
                        <a:pt x="98" y="47"/>
                      </a:cubicBezTo>
                      <a:cubicBezTo>
                        <a:pt x="107" y="65"/>
                        <a:pt x="109" y="89"/>
                        <a:pt x="110" y="103"/>
                      </a:cubicBezTo>
                      <a:cubicBezTo>
                        <a:pt x="110" y="107"/>
                        <a:pt x="111" y="110"/>
                        <a:pt x="111" y="114"/>
                      </a:cubicBezTo>
                      <a:cubicBezTo>
                        <a:pt x="115" y="167"/>
                        <a:pt x="38" y="174"/>
                        <a:pt x="24" y="157"/>
                      </a:cubicBezTo>
                      <a:cubicBezTo>
                        <a:pt x="4" y="132"/>
                        <a:pt x="73" y="130"/>
                        <a:pt x="73" y="130"/>
                      </a:cubicBezTo>
                      <a:cubicBezTo>
                        <a:pt x="73" y="130"/>
                        <a:pt x="19" y="144"/>
                        <a:pt x="12" y="120"/>
                      </a:cubicBezTo>
                      <a:cubicBezTo>
                        <a:pt x="7" y="101"/>
                        <a:pt x="52" y="93"/>
                        <a:pt x="70" y="91"/>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5" name="ïšḷíḑé"/>
                <p:cNvSpPr/>
                <p:nvPr/>
              </p:nvSpPr>
              <p:spPr bwMode="auto">
                <a:xfrm>
                  <a:off x="4882" y="1171"/>
                  <a:ext cx="96" cy="139"/>
                </a:xfrm>
                <a:custGeom>
                  <a:avLst/>
                  <a:gdLst>
                    <a:gd name="T0" fmla="*/ 24 w 68"/>
                    <a:gd name="T1" fmla="*/ 98 h 98"/>
                    <a:gd name="T2" fmla="*/ 24 w 68"/>
                    <a:gd name="T3" fmla="*/ 98 h 98"/>
                    <a:gd name="T4" fmla="*/ 3 w 68"/>
                    <a:gd name="T5" fmla="*/ 17 h 98"/>
                    <a:gd name="T6" fmla="*/ 4 w 68"/>
                    <a:gd name="T7" fmla="*/ 10 h 98"/>
                    <a:gd name="T8" fmla="*/ 48 w 68"/>
                    <a:gd name="T9" fmla="*/ 0 h 98"/>
                    <a:gd name="T10" fmla="*/ 68 w 68"/>
                    <a:gd name="T11" fmla="*/ 88 h 98"/>
                    <a:gd name="T12" fmla="*/ 24 w 68"/>
                    <a:gd name="T13" fmla="*/ 98 h 98"/>
                  </a:gdLst>
                  <a:ahLst/>
                  <a:cxnLst>
                    <a:cxn ang="0">
                      <a:pos x="T0" y="T1"/>
                    </a:cxn>
                    <a:cxn ang="0">
                      <a:pos x="T2" y="T3"/>
                    </a:cxn>
                    <a:cxn ang="0">
                      <a:pos x="T4" y="T5"/>
                    </a:cxn>
                    <a:cxn ang="0">
                      <a:pos x="T6" y="T7"/>
                    </a:cxn>
                    <a:cxn ang="0">
                      <a:pos x="T8" y="T9"/>
                    </a:cxn>
                    <a:cxn ang="0">
                      <a:pos x="T10" y="T11"/>
                    </a:cxn>
                    <a:cxn ang="0">
                      <a:pos x="T12" y="T13"/>
                    </a:cxn>
                  </a:cxnLst>
                  <a:rect l="0" t="0" r="r" b="b"/>
                  <a:pathLst>
                    <a:path w="68" h="98">
                      <a:moveTo>
                        <a:pt x="24" y="98"/>
                      </a:moveTo>
                      <a:cubicBezTo>
                        <a:pt x="24" y="98"/>
                        <a:pt x="24" y="98"/>
                        <a:pt x="24" y="98"/>
                      </a:cubicBezTo>
                      <a:cubicBezTo>
                        <a:pt x="7" y="74"/>
                        <a:pt x="0" y="45"/>
                        <a:pt x="3" y="17"/>
                      </a:cubicBezTo>
                      <a:cubicBezTo>
                        <a:pt x="4" y="10"/>
                        <a:pt x="4" y="10"/>
                        <a:pt x="4" y="10"/>
                      </a:cubicBezTo>
                      <a:cubicBezTo>
                        <a:pt x="48" y="0"/>
                        <a:pt x="48" y="0"/>
                        <a:pt x="48" y="0"/>
                      </a:cubicBezTo>
                      <a:cubicBezTo>
                        <a:pt x="68" y="88"/>
                        <a:pt x="68" y="88"/>
                        <a:pt x="68" y="88"/>
                      </a:cubicBezTo>
                      <a:lnTo>
                        <a:pt x="24" y="9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6" name="îṩḷíḋe"/>
                <p:cNvSpPr/>
                <p:nvPr/>
              </p:nvSpPr>
              <p:spPr bwMode="auto">
                <a:xfrm>
                  <a:off x="4909" y="827"/>
                  <a:ext cx="539" cy="493"/>
                </a:xfrm>
                <a:custGeom>
                  <a:avLst/>
                  <a:gdLst>
                    <a:gd name="T0" fmla="*/ 38 w 381"/>
                    <a:gd name="T1" fmla="*/ 348 h 348"/>
                    <a:gd name="T2" fmla="*/ 35 w 381"/>
                    <a:gd name="T3" fmla="*/ 344 h 348"/>
                    <a:gd name="T4" fmla="*/ 11 w 381"/>
                    <a:gd name="T5" fmla="*/ 235 h 348"/>
                    <a:gd name="T6" fmla="*/ 11 w 381"/>
                    <a:gd name="T7" fmla="*/ 234 h 348"/>
                    <a:gd name="T8" fmla="*/ 193 w 381"/>
                    <a:gd name="T9" fmla="*/ 191 h 348"/>
                    <a:gd name="T10" fmla="*/ 265 w 381"/>
                    <a:gd name="T11" fmla="*/ 35 h 348"/>
                    <a:gd name="T12" fmla="*/ 345 w 381"/>
                    <a:gd name="T13" fmla="*/ 17 h 348"/>
                    <a:gd name="T14" fmla="*/ 346 w 381"/>
                    <a:gd name="T15" fmla="*/ 18 h 348"/>
                    <a:gd name="T16" fmla="*/ 364 w 381"/>
                    <a:gd name="T17" fmla="*/ 97 h 348"/>
                    <a:gd name="T18" fmla="*/ 279 w 381"/>
                    <a:gd name="T19" fmla="*/ 273 h 348"/>
                    <a:gd name="T20" fmla="*/ 243 w 381"/>
                    <a:gd name="T21" fmla="*/ 299 h 348"/>
                    <a:gd name="T22" fmla="*/ 38 w 381"/>
                    <a:gd name="T23"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348">
                      <a:moveTo>
                        <a:pt x="38" y="348"/>
                      </a:moveTo>
                      <a:cubicBezTo>
                        <a:pt x="35" y="344"/>
                        <a:pt x="35" y="344"/>
                        <a:pt x="35" y="344"/>
                      </a:cubicBezTo>
                      <a:cubicBezTo>
                        <a:pt x="9" y="314"/>
                        <a:pt x="0" y="273"/>
                        <a:pt x="11" y="235"/>
                      </a:cubicBezTo>
                      <a:cubicBezTo>
                        <a:pt x="11" y="234"/>
                        <a:pt x="11" y="234"/>
                        <a:pt x="11" y="234"/>
                      </a:cubicBezTo>
                      <a:cubicBezTo>
                        <a:pt x="193" y="191"/>
                        <a:pt x="193" y="191"/>
                        <a:pt x="193" y="191"/>
                      </a:cubicBezTo>
                      <a:cubicBezTo>
                        <a:pt x="265" y="35"/>
                        <a:pt x="265" y="35"/>
                        <a:pt x="265" y="35"/>
                      </a:cubicBezTo>
                      <a:cubicBezTo>
                        <a:pt x="283" y="8"/>
                        <a:pt x="318" y="0"/>
                        <a:pt x="345" y="17"/>
                      </a:cubicBezTo>
                      <a:cubicBezTo>
                        <a:pt x="346" y="18"/>
                        <a:pt x="346" y="18"/>
                        <a:pt x="346" y="18"/>
                      </a:cubicBezTo>
                      <a:cubicBezTo>
                        <a:pt x="373" y="35"/>
                        <a:pt x="381" y="71"/>
                        <a:pt x="364" y="97"/>
                      </a:cubicBezTo>
                      <a:cubicBezTo>
                        <a:pt x="279" y="273"/>
                        <a:pt x="279" y="273"/>
                        <a:pt x="279" y="273"/>
                      </a:cubicBezTo>
                      <a:cubicBezTo>
                        <a:pt x="270" y="286"/>
                        <a:pt x="258" y="295"/>
                        <a:pt x="243" y="299"/>
                      </a:cubicBezTo>
                      <a:lnTo>
                        <a:pt x="38" y="348"/>
                      </a:ln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7" name="îsļidé"/>
                <p:cNvSpPr/>
                <p:nvPr/>
              </p:nvSpPr>
              <p:spPr bwMode="auto">
                <a:xfrm>
                  <a:off x="5045" y="685"/>
                  <a:ext cx="130" cy="66"/>
                </a:xfrm>
                <a:custGeom>
                  <a:avLst/>
                  <a:gdLst>
                    <a:gd name="T0" fmla="*/ 0 w 92"/>
                    <a:gd name="T1" fmla="*/ 1 h 47"/>
                    <a:gd name="T2" fmla="*/ 46 w 92"/>
                    <a:gd name="T3" fmla="*/ 46 h 47"/>
                    <a:gd name="T4" fmla="*/ 92 w 92"/>
                    <a:gd name="T5" fmla="*/ 0 h 47"/>
                    <a:gd name="T6" fmla="*/ 0 w 92"/>
                    <a:gd name="T7" fmla="*/ 1 h 47"/>
                  </a:gdLst>
                  <a:ahLst/>
                  <a:cxnLst>
                    <a:cxn ang="0">
                      <a:pos x="T0" y="T1"/>
                    </a:cxn>
                    <a:cxn ang="0">
                      <a:pos x="T2" y="T3"/>
                    </a:cxn>
                    <a:cxn ang="0">
                      <a:pos x="T4" y="T5"/>
                    </a:cxn>
                    <a:cxn ang="0">
                      <a:pos x="T6" y="T7"/>
                    </a:cxn>
                  </a:cxnLst>
                  <a:rect l="0" t="0" r="r" b="b"/>
                  <a:pathLst>
                    <a:path w="92" h="47">
                      <a:moveTo>
                        <a:pt x="0" y="1"/>
                      </a:moveTo>
                      <a:cubicBezTo>
                        <a:pt x="0" y="26"/>
                        <a:pt x="21" y="47"/>
                        <a:pt x="46" y="46"/>
                      </a:cubicBezTo>
                      <a:cubicBezTo>
                        <a:pt x="71" y="46"/>
                        <a:pt x="92" y="26"/>
                        <a:pt x="92"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8" name="í$1ïḑé"/>
                <p:cNvSpPr/>
                <p:nvPr/>
              </p:nvSpPr>
              <p:spPr bwMode="auto">
                <a:xfrm>
                  <a:off x="4625" y="1737"/>
                  <a:ext cx="306" cy="113"/>
                </a:xfrm>
                <a:custGeom>
                  <a:avLst/>
                  <a:gdLst>
                    <a:gd name="T0" fmla="*/ 0 w 306"/>
                    <a:gd name="T1" fmla="*/ 113 h 113"/>
                    <a:gd name="T2" fmla="*/ 264 w 306"/>
                    <a:gd name="T3" fmla="*/ 113 h 113"/>
                    <a:gd name="T4" fmla="*/ 306 w 306"/>
                    <a:gd name="T5" fmla="*/ 0 h 113"/>
                    <a:gd name="T6" fmla="*/ 33 w 306"/>
                    <a:gd name="T7" fmla="*/ 0 h 113"/>
                    <a:gd name="T8" fmla="*/ 0 w 306"/>
                    <a:gd name="T9" fmla="*/ 113 h 113"/>
                  </a:gdLst>
                  <a:ahLst/>
                  <a:cxnLst>
                    <a:cxn ang="0">
                      <a:pos x="T0" y="T1"/>
                    </a:cxn>
                    <a:cxn ang="0">
                      <a:pos x="T2" y="T3"/>
                    </a:cxn>
                    <a:cxn ang="0">
                      <a:pos x="T4" y="T5"/>
                    </a:cxn>
                    <a:cxn ang="0">
                      <a:pos x="T6" y="T7"/>
                    </a:cxn>
                    <a:cxn ang="0">
                      <a:pos x="T8" y="T9"/>
                    </a:cxn>
                  </a:cxnLst>
                  <a:rect l="0" t="0" r="r" b="b"/>
                  <a:pathLst>
                    <a:path w="306" h="113">
                      <a:moveTo>
                        <a:pt x="0" y="113"/>
                      </a:moveTo>
                      <a:lnTo>
                        <a:pt x="264" y="113"/>
                      </a:lnTo>
                      <a:lnTo>
                        <a:pt x="306" y="0"/>
                      </a:lnTo>
                      <a:lnTo>
                        <a:pt x="33" y="0"/>
                      </a:lnTo>
                      <a:lnTo>
                        <a:pt x="0" y="113"/>
                      </a:lnTo>
                      <a:close/>
                    </a:path>
                  </a:pathLst>
                </a:custGeom>
                <a:solidFill>
                  <a:srgbClr val="C2B6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69" name="i$liḓé"/>
                <p:cNvSpPr/>
                <p:nvPr/>
              </p:nvSpPr>
              <p:spPr bwMode="auto">
                <a:xfrm>
                  <a:off x="4080" y="1737"/>
                  <a:ext cx="307" cy="113"/>
                </a:xfrm>
                <a:custGeom>
                  <a:avLst/>
                  <a:gdLst>
                    <a:gd name="T0" fmla="*/ 0 w 307"/>
                    <a:gd name="T1" fmla="*/ 113 h 113"/>
                    <a:gd name="T2" fmla="*/ 264 w 307"/>
                    <a:gd name="T3" fmla="*/ 113 h 113"/>
                    <a:gd name="T4" fmla="*/ 307 w 307"/>
                    <a:gd name="T5" fmla="*/ 0 h 113"/>
                    <a:gd name="T6" fmla="*/ 33 w 307"/>
                    <a:gd name="T7" fmla="*/ 0 h 113"/>
                    <a:gd name="T8" fmla="*/ 0 w 307"/>
                    <a:gd name="T9" fmla="*/ 113 h 113"/>
                  </a:gdLst>
                  <a:ahLst/>
                  <a:cxnLst>
                    <a:cxn ang="0">
                      <a:pos x="T0" y="T1"/>
                    </a:cxn>
                    <a:cxn ang="0">
                      <a:pos x="T2" y="T3"/>
                    </a:cxn>
                    <a:cxn ang="0">
                      <a:pos x="T4" y="T5"/>
                    </a:cxn>
                    <a:cxn ang="0">
                      <a:pos x="T6" y="T7"/>
                    </a:cxn>
                    <a:cxn ang="0">
                      <a:pos x="T8" y="T9"/>
                    </a:cxn>
                  </a:cxnLst>
                  <a:rect l="0" t="0" r="r" b="b"/>
                  <a:pathLst>
                    <a:path w="307" h="113">
                      <a:moveTo>
                        <a:pt x="0" y="113"/>
                      </a:moveTo>
                      <a:lnTo>
                        <a:pt x="264" y="113"/>
                      </a:lnTo>
                      <a:lnTo>
                        <a:pt x="307" y="0"/>
                      </a:lnTo>
                      <a:lnTo>
                        <a:pt x="33" y="0"/>
                      </a:lnTo>
                      <a:lnTo>
                        <a:pt x="0" y="113"/>
                      </a:lnTo>
                      <a:close/>
                    </a:path>
                  </a:pathLst>
                </a:custGeom>
                <a:solidFill>
                  <a:srgbClr val="C2B6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0" name="iş1ïḍé"/>
                <p:cNvSpPr/>
                <p:nvPr/>
              </p:nvSpPr>
              <p:spPr bwMode="auto">
                <a:xfrm>
                  <a:off x="4804" y="2270"/>
                  <a:ext cx="367" cy="118"/>
                </a:xfrm>
                <a:custGeom>
                  <a:avLst/>
                  <a:gdLst>
                    <a:gd name="T0" fmla="*/ 259 w 259"/>
                    <a:gd name="T1" fmla="*/ 0 h 83"/>
                    <a:gd name="T2" fmla="*/ 248 w 259"/>
                    <a:gd name="T3" fmla="*/ 83 h 83"/>
                    <a:gd name="T4" fmla="*/ 14 w 259"/>
                    <a:gd name="T5" fmla="*/ 83 h 83"/>
                    <a:gd name="T6" fmla="*/ 1 w 259"/>
                    <a:gd name="T7" fmla="*/ 73 h 83"/>
                    <a:gd name="T8" fmla="*/ 16 w 259"/>
                    <a:gd name="T9" fmla="*/ 11 h 83"/>
                    <a:gd name="T10" fmla="*/ 29 w 259"/>
                    <a:gd name="T11" fmla="*/ 0 h 83"/>
                    <a:gd name="T12" fmla="*/ 259 w 259"/>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259" h="83">
                      <a:moveTo>
                        <a:pt x="259" y="0"/>
                      </a:moveTo>
                      <a:cubicBezTo>
                        <a:pt x="257" y="27"/>
                        <a:pt x="253" y="57"/>
                        <a:pt x="248" y="83"/>
                      </a:cubicBezTo>
                      <a:cubicBezTo>
                        <a:pt x="14" y="83"/>
                        <a:pt x="14" y="83"/>
                        <a:pt x="14" y="83"/>
                      </a:cubicBezTo>
                      <a:cubicBezTo>
                        <a:pt x="6" y="83"/>
                        <a:pt x="0" y="78"/>
                        <a:pt x="1" y="73"/>
                      </a:cubicBezTo>
                      <a:cubicBezTo>
                        <a:pt x="16" y="11"/>
                        <a:pt x="16" y="11"/>
                        <a:pt x="16" y="11"/>
                      </a:cubicBezTo>
                      <a:cubicBezTo>
                        <a:pt x="17" y="7"/>
                        <a:pt x="23" y="0"/>
                        <a:pt x="29" y="0"/>
                      </a:cubicBezTo>
                      <a:lnTo>
                        <a:pt x="259" y="0"/>
                      </a:lnTo>
                      <a:close/>
                    </a:path>
                  </a:pathLst>
                </a:custGeom>
                <a:solidFill>
                  <a:srgbClr val="7C39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1" name="íşḷiḋé"/>
                <p:cNvSpPr/>
                <p:nvPr/>
              </p:nvSpPr>
              <p:spPr bwMode="auto">
                <a:xfrm>
                  <a:off x="3916" y="1836"/>
                  <a:ext cx="45" cy="1310"/>
                </a:xfrm>
                <a:custGeom>
                  <a:avLst/>
                  <a:gdLst>
                    <a:gd name="T0" fmla="*/ 0 w 45"/>
                    <a:gd name="T1" fmla="*/ 1310 h 1310"/>
                    <a:gd name="T2" fmla="*/ 45 w 45"/>
                    <a:gd name="T3" fmla="*/ 1284 h 1310"/>
                    <a:gd name="T4" fmla="*/ 45 w 45"/>
                    <a:gd name="T5" fmla="*/ 0 h 1310"/>
                    <a:gd name="T6" fmla="*/ 0 w 45"/>
                    <a:gd name="T7" fmla="*/ 137 h 1310"/>
                    <a:gd name="T8" fmla="*/ 0 w 45"/>
                    <a:gd name="T9" fmla="*/ 1310 h 1310"/>
                  </a:gdLst>
                  <a:ahLst/>
                  <a:cxnLst>
                    <a:cxn ang="0">
                      <a:pos x="T0" y="T1"/>
                    </a:cxn>
                    <a:cxn ang="0">
                      <a:pos x="T2" y="T3"/>
                    </a:cxn>
                    <a:cxn ang="0">
                      <a:pos x="T4" y="T5"/>
                    </a:cxn>
                    <a:cxn ang="0">
                      <a:pos x="T6" y="T7"/>
                    </a:cxn>
                    <a:cxn ang="0">
                      <a:pos x="T8" y="T9"/>
                    </a:cxn>
                  </a:cxnLst>
                  <a:rect l="0" t="0" r="r" b="b"/>
                  <a:pathLst>
                    <a:path w="45" h="1310">
                      <a:moveTo>
                        <a:pt x="0" y="1310"/>
                      </a:moveTo>
                      <a:lnTo>
                        <a:pt x="45" y="1284"/>
                      </a:lnTo>
                      <a:lnTo>
                        <a:pt x="45" y="0"/>
                      </a:lnTo>
                      <a:lnTo>
                        <a:pt x="0" y="137"/>
                      </a:lnTo>
                      <a:lnTo>
                        <a:pt x="0" y="1310"/>
                      </a:lnTo>
                      <a:close/>
                    </a:path>
                  </a:pathLst>
                </a:custGeom>
                <a:solidFill>
                  <a:srgbClr val="A81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2" name="íṣliḑé"/>
                <p:cNvSpPr/>
                <p:nvPr/>
              </p:nvSpPr>
              <p:spPr bwMode="auto">
                <a:xfrm>
                  <a:off x="3916" y="1836"/>
                  <a:ext cx="45" cy="1310"/>
                </a:xfrm>
                <a:custGeom>
                  <a:avLst/>
                  <a:gdLst>
                    <a:gd name="T0" fmla="*/ 0 w 45"/>
                    <a:gd name="T1" fmla="*/ 1310 h 1310"/>
                    <a:gd name="T2" fmla="*/ 45 w 45"/>
                    <a:gd name="T3" fmla="*/ 1284 h 1310"/>
                    <a:gd name="T4" fmla="*/ 45 w 45"/>
                    <a:gd name="T5" fmla="*/ 0 h 1310"/>
                    <a:gd name="T6" fmla="*/ 0 w 45"/>
                    <a:gd name="T7" fmla="*/ 137 h 1310"/>
                  </a:gdLst>
                  <a:ahLst/>
                  <a:cxnLst>
                    <a:cxn ang="0">
                      <a:pos x="T0" y="T1"/>
                    </a:cxn>
                    <a:cxn ang="0">
                      <a:pos x="T2" y="T3"/>
                    </a:cxn>
                    <a:cxn ang="0">
                      <a:pos x="T4" y="T5"/>
                    </a:cxn>
                    <a:cxn ang="0">
                      <a:pos x="T6" y="T7"/>
                    </a:cxn>
                  </a:cxnLst>
                  <a:rect l="0" t="0" r="r" b="b"/>
                  <a:pathLst>
                    <a:path w="45" h="1310">
                      <a:moveTo>
                        <a:pt x="0" y="1310"/>
                      </a:moveTo>
                      <a:lnTo>
                        <a:pt x="45" y="1284"/>
                      </a:lnTo>
                      <a:lnTo>
                        <a:pt x="45" y="0"/>
                      </a:lnTo>
                      <a:lnTo>
                        <a:pt x="0"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3" name="íṣļïḓe"/>
                <p:cNvSpPr/>
                <p:nvPr/>
              </p:nvSpPr>
              <p:spPr bwMode="auto">
                <a:xfrm>
                  <a:off x="3882" y="1839"/>
                  <a:ext cx="1173" cy="1307"/>
                </a:xfrm>
                <a:custGeom>
                  <a:avLst/>
                  <a:gdLst>
                    <a:gd name="T0" fmla="*/ 0 w 828"/>
                    <a:gd name="T1" fmla="*/ 924 h 924"/>
                    <a:gd name="T2" fmla="*/ 828 w 828"/>
                    <a:gd name="T3" fmla="*/ 97 h 924"/>
                    <a:gd name="T4" fmla="*/ 828 w 828"/>
                    <a:gd name="T5" fmla="*/ 0 h 924"/>
                    <a:gd name="T6" fmla="*/ 0 w 828"/>
                    <a:gd name="T7" fmla="*/ 0 h 924"/>
                    <a:gd name="T8" fmla="*/ 0 w 828"/>
                    <a:gd name="T9" fmla="*/ 924 h 924"/>
                  </a:gdLst>
                  <a:ahLst/>
                  <a:cxnLst>
                    <a:cxn ang="0">
                      <a:pos x="T0" y="T1"/>
                    </a:cxn>
                    <a:cxn ang="0">
                      <a:pos x="T2" y="T3"/>
                    </a:cxn>
                    <a:cxn ang="0">
                      <a:pos x="T4" y="T5"/>
                    </a:cxn>
                    <a:cxn ang="0">
                      <a:pos x="T6" y="T7"/>
                    </a:cxn>
                    <a:cxn ang="0">
                      <a:pos x="T8" y="T9"/>
                    </a:cxn>
                  </a:cxnLst>
                  <a:rect l="0" t="0" r="r" b="b"/>
                  <a:pathLst>
                    <a:path w="828" h="924">
                      <a:moveTo>
                        <a:pt x="0" y="924"/>
                      </a:moveTo>
                      <a:cubicBezTo>
                        <a:pt x="457" y="924"/>
                        <a:pt x="828" y="554"/>
                        <a:pt x="828" y="97"/>
                      </a:cubicBezTo>
                      <a:cubicBezTo>
                        <a:pt x="828" y="0"/>
                        <a:pt x="828" y="0"/>
                        <a:pt x="828" y="0"/>
                      </a:cubicBezTo>
                      <a:cubicBezTo>
                        <a:pt x="0" y="0"/>
                        <a:pt x="0" y="0"/>
                        <a:pt x="0" y="0"/>
                      </a:cubicBezTo>
                      <a:lnTo>
                        <a:pt x="0" y="924"/>
                      </a:lnTo>
                      <a:close/>
                    </a:path>
                  </a:pathLst>
                </a:custGeom>
                <a:solidFill>
                  <a:srgbClr val="8E1C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4" name="i$liḋè"/>
                <p:cNvSpPr/>
                <p:nvPr/>
              </p:nvSpPr>
              <p:spPr bwMode="auto">
                <a:xfrm>
                  <a:off x="4733" y="2828"/>
                  <a:ext cx="235" cy="110"/>
                </a:xfrm>
                <a:custGeom>
                  <a:avLst/>
                  <a:gdLst>
                    <a:gd name="T0" fmla="*/ 20 w 166"/>
                    <a:gd name="T1" fmla="*/ 0 h 78"/>
                    <a:gd name="T2" fmla="*/ 166 w 166"/>
                    <a:gd name="T3" fmla="*/ 0 h 78"/>
                    <a:gd name="T4" fmla="*/ 104 w 166"/>
                    <a:gd name="T5" fmla="*/ 78 h 78"/>
                    <a:gd name="T6" fmla="*/ 10 w 166"/>
                    <a:gd name="T7" fmla="*/ 78 h 78"/>
                    <a:gd name="T8" fmla="*/ 1 w 166"/>
                    <a:gd name="T9" fmla="*/ 68 h 78"/>
                    <a:gd name="T10" fmla="*/ 11 w 166"/>
                    <a:gd name="T11" fmla="*/ 7 h 78"/>
                    <a:gd name="T12" fmla="*/ 20 w 166"/>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66" h="78">
                      <a:moveTo>
                        <a:pt x="20" y="0"/>
                      </a:moveTo>
                      <a:cubicBezTo>
                        <a:pt x="166" y="0"/>
                        <a:pt x="166" y="0"/>
                        <a:pt x="166" y="0"/>
                      </a:cubicBezTo>
                      <a:cubicBezTo>
                        <a:pt x="147" y="27"/>
                        <a:pt x="127" y="54"/>
                        <a:pt x="104" y="78"/>
                      </a:cubicBezTo>
                      <a:cubicBezTo>
                        <a:pt x="10" y="78"/>
                        <a:pt x="10" y="78"/>
                        <a:pt x="10" y="78"/>
                      </a:cubicBezTo>
                      <a:cubicBezTo>
                        <a:pt x="4" y="78"/>
                        <a:pt x="0" y="74"/>
                        <a:pt x="1" y="68"/>
                      </a:cubicBezTo>
                      <a:cubicBezTo>
                        <a:pt x="11" y="7"/>
                        <a:pt x="11" y="7"/>
                        <a:pt x="11" y="7"/>
                      </a:cubicBezTo>
                      <a:cubicBezTo>
                        <a:pt x="12" y="3"/>
                        <a:pt x="15" y="0"/>
                        <a:pt x="20" y="0"/>
                      </a:cubicBezTo>
                      <a:close/>
                    </a:path>
                  </a:pathLst>
                </a:custGeom>
                <a:solidFill>
                  <a:srgbClr val="7C39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5" name="íṥḷiḍè"/>
                <p:cNvSpPr/>
                <p:nvPr/>
              </p:nvSpPr>
              <p:spPr bwMode="auto">
                <a:xfrm>
                  <a:off x="3882" y="1836"/>
                  <a:ext cx="1173" cy="1171"/>
                </a:xfrm>
                <a:custGeom>
                  <a:avLst/>
                  <a:gdLst>
                    <a:gd name="T0" fmla="*/ 0 w 828"/>
                    <a:gd name="T1" fmla="*/ 828 h 828"/>
                    <a:gd name="T2" fmla="*/ 828 w 828"/>
                    <a:gd name="T3" fmla="*/ 0 h 828"/>
                    <a:gd name="T4" fmla="*/ 0 w 828"/>
                    <a:gd name="T5" fmla="*/ 0 h 828"/>
                    <a:gd name="T6" fmla="*/ 0 w 828"/>
                    <a:gd name="T7" fmla="*/ 828 h 828"/>
                  </a:gdLst>
                  <a:ahLst/>
                  <a:cxnLst>
                    <a:cxn ang="0">
                      <a:pos x="T0" y="T1"/>
                    </a:cxn>
                    <a:cxn ang="0">
                      <a:pos x="T2" y="T3"/>
                    </a:cxn>
                    <a:cxn ang="0">
                      <a:pos x="T4" y="T5"/>
                    </a:cxn>
                    <a:cxn ang="0">
                      <a:pos x="T6" y="T7"/>
                    </a:cxn>
                  </a:cxnLst>
                  <a:rect l="0" t="0" r="r" b="b"/>
                  <a:pathLst>
                    <a:path w="828" h="828">
                      <a:moveTo>
                        <a:pt x="0" y="828"/>
                      </a:moveTo>
                      <a:cubicBezTo>
                        <a:pt x="457" y="828"/>
                        <a:pt x="828" y="457"/>
                        <a:pt x="828" y="0"/>
                      </a:cubicBezTo>
                      <a:cubicBezTo>
                        <a:pt x="0" y="0"/>
                        <a:pt x="0" y="0"/>
                        <a:pt x="0" y="0"/>
                      </a:cubicBezTo>
                      <a:lnTo>
                        <a:pt x="0" y="828"/>
                      </a:lnTo>
                      <a:close/>
                    </a:path>
                  </a:pathLst>
                </a:custGeom>
                <a:solidFill>
                  <a:srgbClr val="FF24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6" name="iṣḷïḓe"/>
                <p:cNvSpPr/>
                <p:nvPr/>
              </p:nvSpPr>
              <p:spPr bwMode="auto">
                <a:xfrm>
                  <a:off x="3882" y="1836"/>
                  <a:ext cx="504" cy="504"/>
                </a:xfrm>
                <a:custGeom>
                  <a:avLst/>
                  <a:gdLst>
                    <a:gd name="T0" fmla="*/ 0 w 356"/>
                    <a:gd name="T1" fmla="*/ 162 h 356"/>
                    <a:gd name="T2" fmla="*/ 0 w 356"/>
                    <a:gd name="T3" fmla="*/ 356 h 356"/>
                    <a:gd name="T4" fmla="*/ 356 w 356"/>
                    <a:gd name="T5" fmla="*/ 0 h 356"/>
                    <a:gd name="T6" fmla="*/ 162 w 356"/>
                    <a:gd name="T7" fmla="*/ 0 h 356"/>
                    <a:gd name="T8" fmla="*/ 0 w 356"/>
                    <a:gd name="T9" fmla="*/ 162 h 356"/>
                  </a:gdLst>
                  <a:ahLst/>
                  <a:cxnLst>
                    <a:cxn ang="0">
                      <a:pos x="T0" y="T1"/>
                    </a:cxn>
                    <a:cxn ang="0">
                      <a:pos x="T2" y="T3"/>
                    </a:cxn>
                    <a:cxn ang="0">
                      <a:pos x="T4" y="T5"/>
                    </a:cxn>
                    <a:cxn ang="0">
                      <a:pos x="T6" y="T7"/>
                    </a:cxn>
                    <a:cxn ang="0">
                      <a:pos x="T8" y="T9"/>
                    </a:cxn>
                  </a:cxnLst>
                  <a:rect l="0" t="0" r="r" b="b"/>
                  <a:pathLst>
                    <a:path w="356" h="356">
                      <a:moveTo>
                        <a:pt x="0" y="162"/>
                      </a:moveTo>
                      <a:cubicBezTo>
                        <a:pt x="0" y="356"/>
                        <a:pt x="0" y="356"/>
                        <a:pt x="0" y="356"/>
                      </a:cubicBezTo>
                      <a:cubicBezTo>
                        <a:pt x="196" y="356"/>
                        <a:pt x="356" y="196"/>
                        <a:pt x="356" y="0"/>
                      </a:cubicBezTo>
                      <a:cubicBezTo>
                        <a:pt x="162" y="0"/>
                        <a:pt x="162" y="0"/>
                        <a:pt x="162" y="0"/>
                      </a:cubicBezTo>
                      <a:cubicBezTo>
                        <a:pt x="162" y="89"/>
                        <a:pt x="89" y="162"/>
                        <a:pt x="0" y="1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7" name="ï$ḻíḋê"/>
                <p:cNvSpPr/>
                <p:nvPr/>
              </p:nvSpPr>
              <p:spPr bwMode="auto">
                <a:xfrm>
                  <a:off x="3882" y="1836"/>
                  <a:ext cx="1048" cy="1047"/>
                </a:xfrm>
                <a:custGeom>
                  <a:avLst/>
                  <a:gdLst>
                    <a:gd name="T0" fmla="*/ 0 w 740"/>
                    <a:gd name="T1" fmla="*/ 547 h 740"/>
                    <a:gd name="T2" fmla="*/ 0 w 740"/>
                    <a:gd name="T3" fmla="*/ 740 h 740"/>
                    <a:gd name="T4" fmla="*/ 524 w 740"/>
                    <a:gd name="T5" fmla="*/ 524 h 740"/>
                    <a:gd name="T6" fmla="*/ 740 w 740"/>
                    <a:gd name="T7" fmla="*/ 0 h 740"/>
                    <a:gd name="T8" fmla="*/ 547 w 740"/>
                    <a:gd name="T9" fmla="*/ 0 h 740"/>
                    <a:gd name="T10" fmla="*/ 0 w 740"/>
                    <a:gd name="T11" fmla="*/ 547 h 740"/>
                  </a:gdLst>
                  <a:ahLst/>
                  <a:cxnLst>
                    <a:cxn ang="0">
                      <a:pos x="T0" y="T1"/>
                    </a:cxn>
                    <a:cxn ang="0">
                      <a:pos x="T2" y="T3"/>
                    </a:cxn>
                    <a:cxn ang="0">
                      <a:pos x="T4" y="T5"/>
                    </a:cxn>
                    <a:cxn ang="0">
                      <a:pos x="T6" y="T7"/>
                    </a:cxn>
                    <a:cxn ang="0">
                      <a:pos x="T8" y="T9"/>
                    </a:cxn>
                    <a:cxn ang="0">
                      <a:pos x="T10" y="T11"/>
                    </a:cxn>
                  </a:cxnLst>
                  <a:rect l="0" t="0" r="r" b="b"/>
                  <a:pathLst>
                    <a:path w="740" h="740">
                      <a:moveTo>
                        <a:pt x="0" y="547"/>
                      </a:moveTo>
                      <a:cubicBezTo>
                        <a:pt x="0" y="740"/>
                        <a:pt x="0" y="740"/>
                        <a:pt x="0" y="740"/>
                      </a:cubicBezTo>
                      <a:cubicBezTo>
                        <a:pt x="198" y="740"/>
                        <a:pt x="384" y="663"/>
                        <a:pt x="524" y="524"/>
                      </a:cubicBezTo>
                      <a:cubicBezTo>
                        <a:pt x="663" y="384"/>
                        <a:pt x="740" y="198"/>
                        <a:pt x="740" y="0"/>
                      </a:cubicBezTo>
                      <a:cubicBezTo>
                        <a:pt x="547" y="0"/>
                        <a:pt x="547" y="0"/>
                        <a:pt x="547" y="0"/>
                      </a:cubicBezTo>
                      <a:cubicBezTo>
                        <a:pt x="547" y="301"/>
                        <a:pt x="301" y="547"/>
                        <a:pt x="0" y="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8" name="íSļîďe"/>
                <p:cNvSpPr/>
                <p:nvPr/>
              </p:nvSpPr>
              <p:spPr bwMode="auto">
                <a:xfrm>
                  <a:off x="4505" y="4063"/>
                  <a:ext cx="170" cy="148"/>
                </a:xfrm>
                <a:custGeom>
                  <a:avLst/>
                  <a:gdLst>
                    <a:gd name="T0" fmla="*/ 10 w 120"/>
                    <a:gd name="T1" fmla="*/ 82 h 105"/>
                    <a:gd name="T2" fmla="*/ 83 w 120"/>
                    <a:gd name="T3" fmla="*/ 0 h 105"/>
                    <a:gd name="T4" fmla="*/ 120 w 120"/>
                    <a:gd name="T5" fmla="*/ 35 h 105"/>
                    <a:gd name="T6" fmla="*/ 66 w 120"/>
                    <a:gd name="T7" fmla="*/ 105 h 105"/>
                    <a:gd name="T8" fmla="*/ 10 w 120"/>
                    <a:gd name="T9" fmla="*/ 82 h 105"/>
                  </a:gdLst>
                  <a:ahLst/>
                  <a:cxnLst>
                    <a:cxn ang="0">
                      <a:pos x="T0" y="T1"/>
                    </a:cxn>
                    <a:cxn ang="0">
                      <a:pos x="T2" y="T3"/>
                    </a:cxn>
                    <a:cxn ang="0">
                      <a:pos x="T4" y="T5"/>
                    </a:cxn>
                    <a:cxn ang="0">
                      <a:pos x="T6" y="T7"/>
                    </a:cxn>
                    <a:cxn ang="0">
                      <a:pos x="T8" y="T9"/>
                    </a:cxn>
                  </a:cxnLst>
                  <a:rect l="0" t="0" r="r" b="b"/>
                  <a:pathLst>
                    <a:path w="120" h="105">
                      <a:moveTo>
                        <a:pt x="10" y="82"/>
                      </a:moveTo>
                      <a:cubicBezTo>
                        <a:pt x="10" y="82"/>
                        <a:pt x="0" y="36"/>
                        <a:pt x="83" y="0"/>
                      </a:cubicBezTo>
                      <a:cubicBezTo>
                        <a:pt x="120" y="35"/>
                        <a:pt x="120" y="35"/>
                        <a:pt x="120" y="35"/>
                      </a:cubicBezTo>
                      <a:cubicBezTo>
                        <a:pt x="66" y="105"/>
                        <a:pt x="66" y="105"/>
                        <a:pt x="66" y="105"/>
                      </a:cubicBezTo>
                      <a:lnTo>
                        <a:pt x="10" y="82"/>
                      </a:lnTo>
                      <a:close/>
                    </a:path>
                  </a:pathLst>
                </a:custGeom>
                <a:solidFill>
                  <a:srgbClr val="C4B8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79" name="is1iďè"/>
                <p:cNvSpPr/>
                <p:nvPr/>
              </p:nvSpPr>
              <p:spPr bwMode="auto">
                <a:xfrm>
                  <a:off x="3984" y="4091"/>
                  <a:ext cx="166" cy="140"/>
                </a:xfrm>
                <a:custGeom>
                  <a:avLst/>
                  <a:gdLst>
                    <a:gd name="T0" fmla="*/ 0 w 117"/>
                    <a:gd name="T1" fmla="*/ 65 h 99"/>
                    <a:gd name="T2" fmla="*/ 89 w 117"/>
                    <a:gd name="T3" fmla="*/ 0 h 99"/>
                    <a:gd name="T4" fmla="*/ 117 w 117"/>
                    <a:gd name="T5" fmla="*/ 42 h 99"/>
                    <a:gd name="T6" fmla="*/ 49 w 117"/>
                    <a:gd name="T7" fmla="*/ 99 h 99"/>
                    <a:gd name="T8" fmla="*/ 0 w 117"/>
                    <a:gd name="T9" fmla="*/ 65 h 99"/>
                  </a:gdLst>
                  <a:ahLst/>
                  <a:cxnLst>
                    <a:cxn ang="0">
                      <a:pos x="T0" y="T1"/>
                    </a:cxn>
                    <a:cxn ang="0">
                      <a:pos x="T2" y="T3"/>
                    </a:cxn>
                    <a:cxn ang="0">
                      <a:pos x="T4" y="T5"/>
                    </a:cxn>
                    <a:cxn ang="0">
                      <a:pos x="T6" y="T7"/>
                    </a:cxn>
                    <a:cxn ang="0">
                      <a:pos x="T8" y="T9"/>
                    </a:cxn>
                  </a:cxnLst>
                  <a:rect l="0" t="0" r="r" b="b"/>
                  <a:pathLst>
                    <a:path w="117" h="99">
                      <a:moveTo>
                        <a:pt x="0" y="65"/>
                      </a:moveTo>
                      <a:cubicBezTo>
                        <a:pt x="0" y="65"/>
                        <a:pt x="0" y="18"/>
                        <a:pt x="89" y="0"/>
                      </a:cubicBezTo>
                      <a:cubicBezTo>
                        <a:pt x="117" y="42"/>
                        <a:pt x="117" y="42"/>
                        <a:pt x="117" y="42"/>
                      </a:cubicBezTo>
                      <a:cubicBezTo>
                        <a:pt x="49" y="99"/>
                        <a:pt x="49" y="99"/>
                        <a:pt x="49" y="99"/>
                      </a:cubicBezTo>
                      <a:lnTo>
                        <a:pt x="0" y="65"/>
                      </a:lnTo>
                      <a:close/>
                    </a:path>
                  </a:pathLst>
                </a:custGeom>
                <a:solidFill>
                  <a:srgbClr val="C4B8B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0" name="íṡļíḓê"/>
                <p:cNvSpPr/>
                <p:nvPr/>
              </p:nvSpPr>
              <p:spPr bwMode="auto">
                <a:xfrm>
                  <a:off x="4521" y="4121"/>
                  <a:ext cx="153" cy="135"/>
                </a:xfrm>
                <a:custGeom>
                  <a:avLst/>
                  <a:gdLst>
                    <a:gd name="T0" fmla="*/ 88 w 108"/>
                    <a:gd name="T1" fmla="*/ 0 h 96"/>
                    <a:gd name="T2" fmla="*/ 17 w 108"/>
                    <a:gd name="T3" fmla="*/ 0 h 96"/>
                    <a:gd name="T4" fmla="*/ 0 w 108"/>
                    <a:gd name="T5" fmla="*/ 16 h 96"/>
                    <a:gd name="T6" fmla="*/ 1 w 108"/>
                    <a:gd name="T7" fmla="*/ 78 h 96"/>
                    <a:gd name="T8" fmla="*/ 19 w 108"/>
                    <a:gd name="T9" fmla="*/ 96 h 96"/>
                    <a:gd name="T10" fmla="*/ 90 w 108"/>
                    <a:gd name="T11" fmla="*/ 96 h 96"/>
                    <a:gd name="T12" fmla="*/ 107 w 108"/>
                    <a:gd name="T13" fmla="*/ 78 h 96"/>
                    <a:gd name="T14" fmla="*/ 105 w 108"/>
                    <a:gd name="T15" fmla="*/ 16 h 96"/>
                    <a:gd name="T16" fmla="*/ 88 w 108"/>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96">
                      <a:moveTo>
                        <a:pt x="88" y="0"/>
                      </a:moveTo>
                      <a:cubicBezTo>
                        <a:pt x="17" y="0"/>
                        <a:pt x="17" y="0"/>
                        <a:pt x="17" y="0"/>
                      </a:cubicBezTo>
                      <a:cubicBezTo>
                        <a:pt x="8" y="0"/>
                        <a:pt x="0" y="7"/>
                        <a:pt x="0" y="16"/>
                      </a:cubicBezTo>
                      <a:cubicBezTo>
                        <a:pt x="1" y="78"/>
                        <a:pt x="1" y="78"/>
                        <a:pt x="1" y="78"/>
                      </a:cubicBezTo>
                      <a:cubicBezTo>
                        <a:pt x="1" y="88"/>
                        <a:pt x="9" y="96"/>
                        <a:pt x="19" y="96"/>
                      </a:cubicBezTo>
                      <a:cubicBezTo>
                        <a:pt x="90" y="96"/>
                        <a:pt x="90" y="96"/>
                        <a:pt x="90" y="96"/>
                      </a:cubicBezTo>
                      <a:cubicBezTo>
                        <a:pt x="100" y="96"/>
                        <a:pt x="108" y="88"/>
                        <a:pt x="107" y="78"/>
                      </a:cubicBezTo>
                      <a:cubicBezTo>
                        <a:pt x="105" y="16"/>
                        <a:pt x="105" y="16"/>
                        <a:pt x="105" y="16"/>
                      </a:cubicBezTo>
                      <a:cubicBezTo>
                        <a:pt x="105" y="7"/>
                        <a:pt x="97" y="0"/>
                        <a:pt x="88" y="0"/>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1" name="ïṡlïde"/>
                <p:cNvSpPr/>
                <p:nvPr/>
              </p:nvSpPr>
              <p:spPr bwMode="auto">
                <a:xfrm>
                  <a:off x="3887" y="3108"/>
                  <a:ext cx="486" cy="332"/>
                </a:xfrm>
                <a:custGeom>
                  <a:avLst/>
                  <a:gdLst>
                    <a:gd name="T0" fmla="*/ 244 w 343"/>
                    <a:gd name="T1" fmla="*/ 68 h 235"/>
                    <a:gd name="T2" fmla="*/ 242 w 343"/>
                    <a:gd name="T3" fmla="*/ 69 h 235"/>
                    <a:gd name="T4" fmla="*/ 205 w 343"/>
                    <a:gd name="T5" fmla="*/ 85 h 235"/>
                    <a:gd name="T6" fmla="*/ 167 w 343"/>
                    <a:gd name="T7" fmla="*/ 98 h 235"/>
                    <a:gd name="T8" fmla="*/ 182 w 343"/>
                    <a:gd name="T9" fmla="*/ 107 h 235"/>
                    <a:gd name="T10" fmla="*/ 173 w 343"/>
                    <a:gd name="T11" fmla="*/ 109 h 235"/>
                    <a:gd name="T12" fmla="*/ 184 w 343"/>
                    <a:gd name="T13" fmla="*/ 113 h 235"/>
                    <a:gd name="T14" fmla="*/ 172 w 343"/>
                    <a:gd name="T15" fmla="*/ 102 h 235"/>
                    <a:gd name="T16" fmla="*/ 149 w 343"/>
                    <a:gd name="T17" fmla="*/ 75 h 235"/>
                    <a:gd name="T18" fmla="*/ 120 w 343"/>
                    <a:gd name="T19" fmla="*/ 34 h 235"/>
                    <a:gd name="T20" fmla="*/ 42 w 343"/>
                    <a:gd name="T21" fmla="*/ 33 h 235"/>
                    <a:gd name="T22" fmla="*/ 20 w 343"/>
                    <a:gd name="T23" fmla="*/ 99 h 235"/>
                    <a:gd name="T24" fmla="*/ 149 w 343"/>
                    <a:gd name="T25" fmla="*/ 225 h 235"/>
                    <a:gd name="T26" fmla="*/ 237 w 343"/>
                    <a:gd name="T27" fmla="*/ 200 h 235"/>
                    <a:gd name="T28" fmla="*/ 309 w 343"/>
                    <a:gd name="T29" fmla="*/ 168 h 235"/>
                    <a:gd name="T30" fmla="*/ 326 w 343"/>
                    <a:gd name="T31" fmla="*/ 86 h 235"/>
                    <a:gd name="T32" fmla="*/ 244 w 343"/>
                    <a:gd name="T33" fmla="*/ 6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3" h="235">
                      <a:moveTo>
                        <a:pt x="244" y="68"/>
                      </a:moveTo>
                      <a:cubicBezTo>
                        <a:pt x="271" y="55"/>
                        <a:pt x="249" y="66"/>
                        <a:pt x="242" y="69"/>
                      </a:cubicBezTo>
                      <a:cubicBezTo>
                        <a:pt x="230" y="75"/>
                        <a:pt x="218" y="80"/>
                        <a:pt x="205" y="85"/>
                      </a:cubicBezTo>
                      <a:cubicBezTo>
                        <a:pt x="193" y="90"/>
                        <a:pt x="180" y="94"/>
                        <a:pt x="167" y="98"/>
                      </a:cubicBezTo>
                      <a:cubicBezTo>
                        <a:pt x="167" y="98"/>
                        <a:pt x="171" y="109"/>
                        <a:pt x="182" y="107"/>
                      </a:cubicBezTo>
                      <a:cubicBezTo>
                        <a:pt x="177" y="108"/>
                        <a:pt x="157" y="107"/>
                        <a:pt x="173" y="109"/>
                      </a:cubicBezTo>
                      <a:cubicBezTo>
                        <a:pt x="176" y="109"/>
                        <a:pt x="194" y="121"/>
                        <a:pt x="184" y="113"/>
                      </a:cubicBezTo>
                      <a:cubicBezTo>
                        <a:pt x="180" y="110"/>
                        <a:pt x="176" y="106"/>
                        <a:pt x="172" y="102"/>
                      </a:cubicBezTo>
                      <a:cubicBezTo>
                        <a:pt x="163" y="93"/>
                        <a:pt x="159" y="88"/>
                        <a:pt x="149" y="75"/>
                      </a:cubicBezTo>
                      <a:cubicBezTo>
                        <a:pt x="139" y="62"/>
                        <a:pt x="129" y="48"/>
                        <a:pt x="120" y="34"/>
                      </a:cubicBezTo>
                      <a:cubicBezTo>
                        <a:pt x="97" y="0"/>
                        <a:pt x="67" y="14"/>
                        <a:pt x="42" y="33"/>
                      </a:cubicBezTo>
                      <a:cubicBezTo>
                        <a:pt x="20" y="50"/>
                        <a:pt x="0" y="69"/>
                        <a:pt x="20" y="99"/>
                      </a:cubicBezTo>
                      <a:cubicBezTo>
                        <a:pt x="52" y="146"/>
                        <a:pt x="91" y="209"/>
                        <a:pt x="149" y="225"/>
                      </a:cubicBezTo>
                      <a:cubicBezTo>
                        <a:pt x="184" y="235"/>
                        <a:pt x="204" y="212"/>
                        <a:pt x="237" y="200"/>
                      </a:cubicBezTo>
                      <a:cubicBezTo>
                        <a:pt x="262" y="191"/>
                        <a:pt x="286" y="179"/>
                        <a:pt x="309" y="168"/>
                      </a:cubicBezTo>
                      <a:cubicBezTo>
                        <a:pt x="338" y="154"/>
                        <a:pt x="343" y="110"/>
                        <a:pt x="326" y="86"/>
                      </a:cubicBezTo>
                      <a:cubicBezTo>
                        <a:pt x="307" y="56"/>
                        <a:pt x="273" y="54"/>
                        <a:pt x="244" y="68"/>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2" name="iśḻídé"/>
                <p:cNvSpPr/>
                <p:nvPr/>
              </p:nvSpPr>
              <p:spPr bwMode="auto">
                <a:xfrm>
                  <a:off x="3909" y="3112"/>
                  <a:ext cx="133" cy="110"/>
                </a:xfrm>
                <a:custGeom>
                  <a:avLst/>
                  <a:gdLst>
                    <a:gd name="T0" fmla="*/ 83 w 94"/>
                    <a:gd name="T1" fmla="*/ 12 h 78"/>
                    <a:gd name="T2" fmla="*/ 64 w 94"/>
                    <a:gd name="T3" fmla="*/ 59 h 78"/>
                    <a:gd name="T4" fmla="*/ 8 w 94"/>
                    <a:gd name="T5" fmla="*/ 61 h 78"/>
                    <a:gd name="T6" fmla="*/ 31 w 94"/>
                    <a:gd name="T7" fmla="*/ 15 h 78"/>
                    <a:gd name="T8" fmla="*/ 83 w 94"/>
                    <a:gd name="T9" fmla="*/ 12 h 78"/>
                  </a:gdLst>
                  <a:ahLst/>
                  <a:cxnLst>
                    <a:cxn ang="0">
                      <a:pos x="T0" y="T1"/>
                    </a:cxn>
                    <a:cxn ang="0">
                      <a:pos x="T2" y="T3"/>
                    </a:cxn>
                    <a:cxn ang="0">
                      <a:pos x="T4" y="T5"/>
                    </a:cxn>
                    <a:cxn ang="0">
                      <a:pos x="T6" y="T7"/>
                    </a:cxn>
                    <a:cxn ang="0">
                      <a:pos x="T8" y="T9"/>
                    </a:cxn>
                  </a:cxnLst>
                  <a:rect l="0" t="0" r="r" b="b"/>
                  <a:pathLst>
                    <a:path w="94" h="78">
                      <a:moveTo>
                        <a:pt x="83" y="12"/>
                      </a:moveTo>
                      <a:cubicBezTo>
                        <a:pt x="90" y="24"/>
                        <a:pt x="94" y="39"/>
                        <a:pt x="64" y="59"/>
                      </a:cubicBezTo>
                      <a:cubicBezTo>
                        <a:pt x="36" y="78"/>
                        <a:pt x="16" y="73"/>
                        <a:pt x="8" y="61"/>
                      </a:cubicBezTo>
                      <a:cubicBezTo>
                        <a:pt x="0" y="50"/>
                        <a:pt x="11" y="29"/>
                        <a:pt x="31" y="15"/>
                      </a:cubicBezTo>
                      <a:cubicBezTo>
                        <a:pt x="52" y="2"/>
                        <a:pt x="75" y="0"/>
                        <a:pt x="83"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3" name="iṣḻíḑè"/>
                <p:cNvSpPr/>
                <p:nvPr/>
              </p:nvSpPr>
              <p:spPr bwMode="auto">
                <a:xfrm>
                  <a:off x="3822" y="3064"/>
                  <a:ext cx="105" cy="105"/>
                </a:xfrm>
                <a:custGeom>
                  <a:avLst/>
                  <a:gdLst>
                    <a:gd name="T0" fmla="*/ 14 w 74"/>
                    <a:gd name="T1" fmla="*/ 49 h 74"/>
                    <a:gd name="T2" fmla="*/ 29 w 74"/>
                    <a:gd name="T3" fmla="*/ 7 h 74"/>
                    <a:gd name="T4" fmla="*/ 74 w 74"/>
                    <a:gd name="T5" fmla="*/ 74 h 74"/>
                    <a:gd name="T6" fmla="*/ 14 w 74"/>
                    <a:gd name="T7" fmla="*/ 49 h 74"/>
                  </a:gdLst>
                  <a:ahLst/>
                  <a:cxnLst>
                    <a:cxn ang="0">
                      <a:pos x="T0" y="T1"/>
                    </a:cxn>
                    <a:cxn ang="0">
                      <a:pos x="T2" y="T3"/>
                    </a:cxn>
                    <a:cxn ang="0">
                      <a:pos x="T4" y="T5"/>
                    </a:cxn>
                    <a:cxn ang="0">
                      <a:pos x="T6" y="T7"/>
                    </a:cxn>
                  </a:cxnLst>
                  <a:rect l="0" t="0" r="r" b="b"/>
                  <a:pathLst>
                    <a:path w="74" h="74">
                      <a:moveTo>
                        <a:pt x="14" y="49"/>
                      </a:moveTo>
                      <a:cubicBezTo>
                        <a:pt x="14" y="49"/>
                        <a:pt x="0" y="13"/>
                        <a:pt x="29" y="7"/>
                      </a:cubicBezTo>
                      <a:cubicBezTo>
                        <a:pt x="58" y="0"/>
                        <a:pt x="74" y="74"/>
                        <a:pt x="74" y="74"/>
                      </a:cubicBezTo>
                      <a:lnTo>
                        <a:pt x="14" y="49"/>
                      </a:lnTo>
                      <a:close/>
                    </a:path>
                  </a:pathLst>
                </a:custGeom>
                <a:solidFill>
                  <a:srgbClr val="FF9E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4" name="ïŝļîdè"/>
                <p:cNvSpPr/>
                <p:nvPr/>
              </p:nvSpPr>
              <p:spPr bwMode="auto">
                <a:xfrm>
                  <a:off x="3831" y="3038"/>
                  <a:ext cx="187" cy="177"/>
                </a:xfrm>
                <a:custGeom>
                  <a:avLst/>
                  <a:gdLst>
                    <a:gd name="T0" fmla="*/ 131 w 132"/>
                    <a:gd name="T1" fmla="*/ 67 h 125"/>
                    <a:gd name="T2" fmla="*/ 5 w 132"/>
                    <a:gd name="T3" fmla="*/ 76 h 125"/>
                    <a:gd name="T4" fmla="*/ 24 w 132"/>
                    <a:gd name="T5" fmla="*/ 23 h 125"/>
                    <a:gd name="T6" fmla="*/ 46 w 132"/>
                    <a:gd name="T7" fmla="*/ 65 h 125"/>
                    <a:gd name="T8" fmla="*/ 44 w 132"/>
                    <a:gd name="T9" fmla="*/ 10 h 125"/>
                    <a:gd name="T10" fmla="*/ 73 w 132"/>
                    <a:gd name="T11" fmla="*/ 42 h 125"/>
                    <a:gd name="T12" fmla="*/ 84 w 132"/>
                    <a:gd name="T13" fmla="*/ 62 h 125"/>
                    <a:gd name="T14" fmla="*/ 131 w 132"/>
                    <a:gd name="T15" fmla="*/ 67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25">
                      <a:moveTo>
                        <a:pt x="131" y="67"/>
                      </a:moveTo>
                      <a:cubicBezTo>
                        <a:pt x="131" y="107"/>
                        <a:pt x="13" y="125"/>
                        <a:pt x="5" y="76"/>
                      </a:cubicBezTo>
                      <a:cubicBezTo>
                        <a:pt x="0" y="52"/>
                        <a:pt x="0" y="32"/>
                        <a:pt x="24" y="23"/>
                      </a:cubicBezTo>
                      <a:cubicBezTo>
                        <a:pt x="43" y="16"/>
                        <a:pt x="27" y="64"/>
                        <a:pt x="46" y="65"/>
                      </a:cubicBezTo>
                      <a:cubicBezTo>
                        <a:pt x="46" y="65"/>
                        <a:pt x="23" y="19"/>
                        <a:pt x="44" y="10"/>
                      </a:cubicBezTo>
                      <a:cubicBezTo>
                        <a:pt x="66" y="0"/>
                        <a:pt x="73" y="30"/>
                        <a:pt x="73" y="42"/>
                      </a:cubicBezTo>
                      <a:cubicBezTo>
                        <a:pt x="84" y="62"/>
                        <a:pt x="84" y="62"/>
                        <a:pt x="84" y="62"/>
                      </a:cubicBezTo>
                      <a:cubicBezTo>
                        <a:pt x="84" y="62"/>
                        <a:pt x="132" y="45"/>
                        <a:pt x="131" y="67"/>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5" name="işḷíḑè"/>
                <p:cNvSpPr/>
                <p:nvPr/>
              </p:nvSpPr>
              <p:spPr bwMode="auto">
                <a:xfrm>
                  <a:off x="4015" y="3651"/>
                  <a:ext cx="805" cy="580"/>
                </a:xfrm>
                <a:custGeom>
                  <a:avLst/>
                  <a:gdLst>
                    <a:gd name="T0" fmla="*/ 511 w 568"/>
                    <a:gd name="T1" fmla="*/ 104 h 410"/>
                    <a:gd name="T2" fmla="*/ 306 w 568"/>
                    <a:gd name="T3" fmla="*/ 6 h 410"/>
                    <a:gd name="T4" fmla="*/ 280 w 568"/>
                    <a:gd name="T5" fmla="*/ 0 h 410"/>
                    <a:gd name="T6" fmla="*/ 87 w 568"/>
                    <a:gd name="T7" fmla="*/ 0 h 410"/>
                    <a:gd name="T8" fmla="*/ 27 w 568"/>
                    <a:gd name="T9" fmla="*/ 61 h 410"/>
                    <a:gd name="T10" fmla="*/ 48 w 568"/>
                    <a:gd name="T11" fmla="*/ 107 h 410"/>
                    <a:gd name="T12" fmla="*/ 121 w 568"/>
                    <a:gd name="T13" fmla="*/ 243 h 410"/>
                    <a:gd name="T14" fmla="*/ 12 w 568"/>
                    <a:gd name="T15" fmla="*/ 308 h 410"/>
                    <a:gd name="T16" fmla="*/ 73 w 568"/>
                    <a:gd name="T17" fmla="*/ 410 h 410"/>
                    <a:gd name="T18" fmla="*/ 166 w 568"/>
                    <a:gd name="T19" fmla="*/ 363 h 410"/>
                    <a:gd name="T20" fmla="*/ 241 w 568"/>
                    <a:gd name="T21" fmla="*/ 245 h 410"/>
                    <a:gd name="T22" fmla="*/ 194 w 568"/>
                    <a:gd name="T23" fmla="*/ 122 h 410"/>
                    <a:gd name="T24" fmla="*/ 276 w 568"/>
                    <a:gd name="T25" fmla="*/ 122 h 410"/>
                    <a:gd name="T26" fmla="*/ 430 w 568"/>
                    <a:gd name="T27" fmla="*/ 192 h 410"/>
                    <a:gd name="T28" fmla="*/ 366 w 568"/>
                    <a:gd name="T29" fmla="*/ 320 h 410"/>
                    <a:gd name="T30" fmla="*/ 480 w 568"/>
                    <a:gd name="T31" fmla="*/ 363 h 410"/>
                    <a:gd name="T32" fmla="*/ 536 w 568"/>
                    <a:gd name="T33" fmla="*/ 248 h 410"/>
                    <a:gd name="T34" fmla="*/ 511 w 568"/>
                    <a:gd name="T35" fmla="*/ 104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8" h="410">
                      <a:moveTo>
                        <a:pt x="511" y="104"/>
                      </a:moveTo>
                      <a:cubicBezTo>
                        <a:pt x="444" y="55"/>
                        <a:pt x="331" y="15"/>
                        <a:pt x="306" y="6"/>
                      </a:cubicBezTo>
                      <a:cubicBezTo>
                        <a:pt x="298" y="2"/>
                        <a:pt x="289" y="0"/>
                        <a:pt x="280" y="0"/>
                      </a:cubicBezTo>
                      <a:cubicBezTo>
                        <a:pt x="87" y="0"/>
                        <a:pt x="87" y="0"/>
                        <a:pt x="87" y="0"/>
                      </a:cubicBezTo>
                      <a:cubicBezTo>
                        <a:pt x="54" y="0"/>
                        <a:pt x="27" y="27"/>
                        <a:pt x="27" y="61"/>
                      </a:cubicBezTo>
                      <a:cubicBezTo>
                        <a:pt x="27" y="80"/>
                        <a:pt x="35" y="96"/>
                        <a:pt x="48" y="107"/>
                      </a:cubicBezTo>
                      <a:cubicBezTo>
                        <a:pt x="80" y="160"/>
                        <a:pt x="113" y="219"/>
                        <a:pt x="121" y="243"/>
                      </a:cubicBezTo>
                      <a:cubicBezTo>
                        <a:pt x="106" y="263"/>
                        <a:pt x="12" y="308"/>
                        <a:pt x="12" y="308"/>
                      </a:cubicBezTo>
                      <a:cubicBezTo>
                        <a:pt x="0" y="383"/>
                        <a:pt x="73" y="410"/>
                        <a:pt x="73" y="410"/>
                      </a:cubicBezTo>
                      <a:cubicBezTo>
                        <a:pt x="75" y="409"/>
                        <a:pt x="120" y="391"/>
                        <a:pt x="166" y="363"/>
                      </a:cubicBezTo>
                      <a:cubicBezTo>
                        <a:pt x="216" y="334"/>
                        <a:pt x="242" y="311"/>
                        <a:pt x="241" y="245"/>
                      </a:cubicBezTo>
                      <a:cubicBezTo>
                        <a:pt x="241" y="220"/>
                        <a:pt x="225" y="179"/>
                        <a:pt x="194" y="122"/>
                      </a:cubicBezTo>
                      <a:cubicBezTo>
                        <a:pt x="276" y="122"/>
                        <a:pt x="276" y="122"/>
                        <a:pt x="276" y="122"/>
                      </a:cubicBezTo>
                      <a:cubicBezTo>
                        <a:pt x="313" y="135"/>
                        <a:pt x="385" y="163"/>
                        <a:pt x="430" y="192"/>
                      </a:cubicBezTo>
                      <a:cubicBezTo>
                        <a:pt x="366" y="320"/>
                        <a:pt x="366" y="320"/>
                        <a:pt x="366" y="320"/>
                      </a:cubicBezTo>
                      <a:cubicBezTo>
                        <a:pt x="399" y="396"/>
                        <a:pt x="480" y="363"/>
                        <a:pt x="480" y="363"/>
                      </a:cubicBezTo>
                      <a:cubicBezTo>
                        <a:pt x="536" y="248"/>
                        <a:pt x="536" y="248"/>
                        <a:pt x="536" y="248"/>
                      </a:cubicBezTo>
                      <a:cubicBezTo>
                        <a:pt x="568" y="202"/>
                        <a:pt x="557" y="137"/>
                        <a:pt x="511" y="104"/>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6" name="îṡľiḍê"/>
                <p:cNvSpPr/>
                <p:nvPr/>
              </p:nvSpPr>
              <p:spPr bwMode="auto">
                <a:xfrm>
                  <a:off x="4055" y="3675"/>
                  <a:ext cx="568" cy="245"/>
                </a:xfrm>
                <a:custGeom>
                  <a:avLst/>
                  <a:gdLst>
                    <a:gd name="T0" fmla="*/ 401 w 401"/>
                    <a:gd name="T1" fmla="*/ 173 h 173"/>
                    <a:gd name="T2" fmla="*/ 306 w 401"/>
                    <a:gd name="T3" fmla="*/ 31 h 173"/>
                    <a:gd name="T4" fmla="*/ 18 w 401"/>
                    <a:gd name="T5" fmla="*/ 0 h 173"/>
                    <a:gd name="T6" fmla="*/ 0 w 401"/>
                    <a:gd name="T7" fmla="*/ 43 h 173"/>
                    <a:gd name="T8" fmla="*/ 21 w 401"/>
                    <a:gd name="T9" fmla="*/ 90 h 173"/>
                    <a:gd name="T10" fmla="*/ 66 w 401"/>
                    <a:gd name="T11" fmla="*/ 167 h 173"/>
                    <a:gd name="T12" fmla="*/ 190 w 401"/>
                    <a:gd name="T13" fmla="*/ 151 h 173"/>
                    <a:gd name="T14" fmla="*/ 166 w 401"/>
                    <a:gd name="T15" fmla="*/ 104 h 173"/>
                    <a:gd name="T16" fmla="*/ 167 w 401"/>
                    <a:gd name="T17" fmla="*/ 104 h 173"/>
                    <a:gd name="T18" fmla="*/ 248 w 401"/>
                    <a:gd name="T19" fmla="*/ 104 h 173"/>
                    <a:gd name="T20" fmla="*/ 249 w 401"/>
                    <a:gd name="T21" fmla="*/ 104 h 173"/>
                    <a:gd name="T22" fmla="*/ 401 w 401"/>
                    <a:gd name="T23"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173">
                      <a:moveTo>
                        <a:pt x="401" y="173"/>
                      </a:moveTo>
                      <a:cubicBezTo>
                        <a:pt x="306" y="31"/>
                        <a:pt x="306" y="31"/>
                        <a:pt x="306" y="31"/>
                      </a:cubicBezTo>
                      <a:cubicBezTo>
                        <a:pt x="18" y="0"/>
                        <a:pt x="18" y="0"/>
                        <a:pt x="18" y="0"/>
                      </a:cubicBezTo>
                      <a:cubicBezTo>
                        <a:pt x="7" y="11"/>
                        <a:pt x="0" y="27"/>
                        <a:pt x="0" y="43"/>
                      </a:cubicBezTo>
                      <a:cubicBezTo>
                        <a:pt x="0" y="62"/>
                        <a:pt x="8" y="79"/>
                        <a:pt x="21" y="90"/>
                      </a:cubicBezTo>
                      <a:cubicBezTo>
                        <a:pt x="37" y="116"/>
                        <a:pt x="66" y="167"/>
                        <a:pt x="66" y="167"/>
                      </a:cubicBezTo>
                      <a:cubicBezTo>
                        <a:pt x="132" y="112"/>
                        <a:pt x="190" y="151"/>
                        <a:pt x="190" y="151"/>
                      </a:cubicBezTo>
                      <a:cubicBezTo>
                        <a:pt x="166" y="104"/>
                        <a:pt x="166" y="104"/>
                        <a:pt x="166" y="104"/>
                      </a:cubicBezTo>
                      <a:cubicBezTo>
                        <a:pt x="167" y="104"/>
                        <a:pt x="167" y="104"/>
                        <a:pt x="167" y="104"/>
                      </a:cubicBezTo>
                      <a:cubicBezTo>
                        <a:pt x="248" y="104"/>
                        <a:pt x="248" y="104"/>
                        <a:pt x="248" y="104"/>
                      </a:cubicBezTo>
                      <a:cubicBezTo>
                        <a:pt x="249" y="104"/>
                        <a:pt x="249" y="104"/>
                        <a:pt x="249" y="104"/>
                      </a:cubicBezTo>
                      <a:cubicBezTo>
                        <a:pt x="286" y="117"/>
                        <a:pt x="355" y="144"/>
                        <a:pt x="401" y="173"/>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7" name="îṣḻîḑé"/>
                <p:cNvSpPr/>
                <p:nvPr/>
              </p:nvSpPr>
              <p:spPr bwMode="auto">
                <a:xfrm>
                  <a:off x="4065" y="3193"/>
                  <a:ext cx="583" cy="701"/>
                </a:xfrm>
                <a:custGeom>
                  <a:avLst/>
                  <a:gdLst>
                    <a:gd name="T0" fmla="*/ 300 w 412"/>
                    <a:gd name="T1" fmla="*/ 372 h 496"/>
                    <a:gd name="T2" fmla="*/ 402 w 412"/>
                    <a:gd name="T3" fmla="*/ 117 h 496"/>
                    <a:gd name="T4" fmla="*/ 389 w 412"/>
                    <a:gd name="T5" fmla="*/ 47 h 496"/>
                    <a:gd name="T6" fmla="*/ 211 w 412"/>
                    <a:gd name="T7" fmla="*/ 2 h 496"/>
                    <a:gd name="T8" fmla="*/ 112 w 412"/>
                    <a:gd name="T9" fmla="*/ 72 h 496"/>
                    <a:gd name="T10" fmla="*/ 0 w 412"/>
                    <a:gd name="T11" fmla="*/ 355 h 496"/>
                    <a:gd name="T12" fmla="*/ 300 w 412"/>
                    <a:gd name="T13" fmla="*/ 372 h 496"/>
                  </a:gdLst>
                  <a:ahLst/>
                  <a:cxnLst>
                    <a:cxn ang="0">
                      <a:pos x="T0" y="T1"/>
                    </a:cxn>
                    <a:cxn ang="0">
                      <a:pos x="T2" y="T3"/>
                    </a:cxn>
                    <a:cxn ang="0">
                      <a:pos x="T4" y="T5"/>
                    </a:cxn>
                    <a:cxn ang="0">
                      <a:pos x="T6" y="T7"/>
                    </a:cxn>
                    <a:cxn ang="0">
                      <a:pos x="T8" y="T9"/>
                    </a:cxn>
                    <a:cxn ang="0">
                      <a:pos x="T10" y="T11"/>
                    </a:cxn>
                    <a:cxn ang="0">
                      <a:pos x="T12" y="T13"/>
                    </a:cxn>
                  </a:cxnLst>
                  <a:rect l="0" t="0" r="r" b="b"/>
                  <a:pathLst>
                    <a:path w="412" h="496">
                      <a:moveTo>
                        <a:pt x="300" y="372"/>
                      </a:moveTo>
                      <a:cubicBezTo>
                        <a:pt x="402" y="117"/>
                        <a:pt x="402" y="117"/>
                        <a:pt x="402" y="117"/>
                      </a:cubicBezTo>
                      <a:cubicBezTo>
                        <a:pt x="412" y="93"/>
                        <a:pt x="407" y="65"/>
                        <a:pt x="389" y="47"/>
                      </a:cubicBezTo>
                      <a:cubicBezTo>
                        <a:pt x="347" y="5"/>
                        <a:pt x="269" y="0"/>
                        <a:pt x="211" y="2"/>
                      </a:cubicBezTo>
                      <a:cubicBezTo>
                        <a:pt x="167" y="4"/>
                        <a:pt x="128" y="32"/>
                        <a:pt x="112" y="72"/>
                      </a:cubicBezTo>
                      <a:cubicBezTo>
                        <a:pt x="0" y="355"/>
                        <a:pt x="0" y="355"/>
                        <a:pt x="0" y="355"/>
                      </a:cubicBezTo>
                      <a:cubicBezTo>
                        <a:pt x="0" y="355"/>
                        <a:pt x="151" y="496"/>
                        <a:pt x="300" y="372"/>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8" name="iṣḻîďè"/>
                <p:cNvSpPr/>
                <p:nvPr/>
              </p:nvSpPr>
              <p:spPr bwMode="auto">
                <a:xfrm>
                  <a:off x="4532" y="4211"/>
                  <a:ext cx="238" cy="40"/>
                </a:xfrm>
                <a:custGeom>
                  <a:avLst/>
                  <a:gdLst>
                    <a:gd name="T0" fmla="*/ 13 w 168"/>
                    <a:gd name="T1" fmla="*/ 0 h 28"/>
                    <a:gd name="T2" fmla="*/ 156 w 168"/>
                    <a:gd name="T3" fmla="*/ 0 h 28"/>
                    <a:gd name="T4" fmla="*/ 168 w 168"/>
                    <a:gd name="T5" fmla="*/ 13 h 28"/>
                    <a:gd name="T6" fmla="*/ 168 w 168"/>
                    <a:gd name="T7" fmla="*/ 15 h 28"/>
                    <a:gd name="T8" fmla="*/ 156 w 168"/>
                    <a:gd name="T9" fmla="*/ 28 h 28"/>
                    <a:gd name="T10" fmla="*/ 13 w 168"/>
                    <a:gd name="T11" fmla="*/ 28 h 28"/>
                    <a:gd name="T12" fmla="*/ 0 w 168"/>
                    <a:gd name="T13" fmla="*/ 15 h 28"/>
                    <a:gd name="T14" fmla="*/ 0 w 168"/>
                    <a:gd name="T15" fmla="*/ 13 h 28"/>
                    <a:gd name="T16" fmla="*/ 13 w 16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8">
                      <a:moveTo>
                        <a:pt x="13" y="0"/>
                      </a:moveTo>
                      <a:cubicBezTo>
                        <a:pt x="156" y="0"/>
                        <a:pt x="156" y="0"/>
                        <a:pt x="156" y="0"/>
                      </a:cubicBezTo>
                      <a:cubicBezTo>
                        <a:pt x="163" y="0"/>
                        <a:pt x="168" y="6"/>
                        <a:pt x="168" y="13"/>
                      </a:cubicBezTo>
                      <a:cubicBezTo>
                        <a:pt x="168" y="15"/>
                        <a:pt x="168" y="15"/>
                        <a:pt x="168" y="15"/>
                      </a:cubicBezTo>
                      <a:cubicBezTo>
                        <a:pt x="168" y="22"/>
                        <a:pt x="163" y="28"/>
                        <a:pt x="156" y="28"/>
                      </a:cubicBezTo>
                      <a:cubicBezTo>
                        <a:pt x="13" y="28"/>
                        <a:pt x="13" y="28"/>
                        <a:pt x="13" y="28"/>
                      </a:cubicBezTo>
                      <a:cubicBezTo>
                        <a:pt x="6" y="28"/>
                        <a:pt x="0" y="22"/>
                        <a:pt x="0" y="15"/>
                      </a:cubicBezTo>
                      <a:cubicBezTo>
                        <a:pt x="0" y="13"/>
                        <a:pt x="0" y="13"/>
                        <a:pt x="0" y="13"/>
                      </a:cubicBezTo>
                      <a:cubicBezTo>
                        <a:pt x="0" y="6"/>
                        <a:pt x="6" y="0"/>
                        <a:pt x="13"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9" name="íSḷíḑe"/>
                <p:cNvSpPr/>
                <p:nvPr/>
              </p:nvSpPr>
              <p:spPr bwMode="auto">
                <a:xfrm>
                  <a:off x="4577" y="4138"/>
                  <a:ext cx="197" cy="94"/>
                </a:xfrm>
                <a:custGeom>
                  <a:avLst/>
                  <a:gdLst>
                    <a:gd name="T0" fmla="*/ 139 w 139"/>
                    <a:gd name="T1" fmla="*/ 67 h 67"/>
                    <a:gd name="T2" fmla="*/ 139 w 139"/>
                    <a:gd name="T3" fmla="*/ 63 h 67"/>
                    <a:gd name="T4" fmla="*/ 77 w 139"/>
                    <a:gd name="T5" fmla="*/ 0 h 67"/>
                    <a:gd name="T6" fmla="*/ 62 w 139"/>
                    <a:gd name="T7" fmla="*/ 0 h 67"/>
                    <a:gd name="T8" fmla="*/ 0 w 139"/>
                    <a:gd name="T9" fmla="*/ 63 h 67"/>
                    <a:gd name="T10" fmla="*/ 0 w 139"/>
                    <a:gd name="T11" fmla="*/ 67 h 67"/>
                    <a:gd name="T12" fmla="*/ 139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139" y="67"/>
                      </a:moveTo>
                      <a:cubicBezTo>
                        <a:pt x="139" y="63"/>
                        <a:pt x="139" y="63"/>
                        <a:pt x="139" y="63"/>
                      </a:cubicBezTo>
                      <a:cubicBezTo>
                        <a:pt x="139" y="28"/>
                        <a:pt x="111" y="0"/>
                        <a:pt x="77" y="0"/>
                      </a:cubicBezTo>
                      <a:cubicBezTo>
                        <a:pt x="62" y="0"/>
                        <a:pt x="62" y="0"/>
                        <a:pt x="62" y="0"/>
                      </a:cubicBezTo>
                      <a:cubicBezTo>
                        <a:pt x="27" y="0"/>
                        <a:pt x="0" y="28"/>
                        <a:pt x="0" y="63"/>
                      </a:cubicBezTo>
                      <a:cubicBezTo>
                        <a:pt x="0" y="67"/>
                        <a:pt x="0" y="67"/>
                        <a:pt x="0" y="67"/>
                      </a:cubicBezTo>
                      <a:lnTo>
                        <a:pt x="139" y="67"/>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0" name="iśľïḓe"/>
                <p:cNvSpPr/>
                <p:nvPr/>
              </p:nvSpPr>
              <p:spPr bwMode="auto">
                <a:xfrm>
                  <a:off x="4611" y="4142"/>
                  <a:ext cx="135" cy="71"/>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1" name="íṣḷîďé"/>
                <p:cNvSpPr/>
                <p:nvPr/>
              </p:nvSpPr>
              <p:spPr bwMode="auto">
                <a:xfrm>
                  <a:off x="4715" y="4163"/>
                  <a:ext cx="15" cy="10"/>
                </a:xfrm>
                <a:custGeom>
                  <a:avLst/>
                  <a:gdLst>
                    <a:gd name="T0" fmla="*/ 11 w 11"/>
                    <a:gd name="T1" fmla="*/ 7 h 7"/>
                    <a:gd name="T2" fmla="*/ 0 w 11"/>
                    <a:gd name="T3" fmla="*/ 0 h 7"/>
                  </a:gdLst>
                  <a:ahLst/>
                  <a:cxnLst>
                    <a:cxn ang="0">
                      <a:pos x="T0" y="T1"/>
                    </a:cxn>
                    <a:cxn ang="0">
                      <a:pos x="T2" y="T3"/>
                    </a:cxn>
                  </a:cxnLst>
                  <a:rect l="0" t="0" r="r" b="b"/>
                  <a:pathLst>
                    <a:path w="11" h="7">
                      <a:moveTo>
                        <a:pt x="11" y="7"/>
                      </a:moveTo>
                      <a:cubicBezTo>
                        <a:pt x="7" y="4"/>
                        <a:pt x="4" y="2"/>
                        <a:pt x="0"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2" name="íS1ïḓe"/>
                <p:cNvSpPr/>
                <p:nvPr/>
              </p:nvSpPr>
              <p:spPr bwMode="auto">
                <a:xfrm>
                  <a:off x="4706" y="4155"/>
                  <a:ext cx="31" cy="25"/>
                </a:xfrm>
                <a:custGeom>
                  <a:avLst/>
                  <a:gdLst>
                    <a:gd name="T0" fmla="*/ 20 w 22"/>
                    <a:gd name="T1" fmla="*/ 9 h 18"/>
                    <a:gd name="T2" fmla="*/ 8 w 22"/>
                    <a:gd name="T3" fmla="*/ 2 h 18"/>
                    <a:gd name="T4" fmla="*/ 2 w 22"/>
                    <a:gd name="T5" fmla="*/ 3 h 18"/>
                    <a:gd name="T6" fmla="*/ 3 w 22"/>
                    <a:gd name="T7" fmla="*/ 10 h 18"/>
                    <a:gd name="T8" fmla="*/ 13 w 22"/>
                    <a:gd name="T9" fmla="*/ 16 h 18"/>
                    <a:gd name="T10" fmla="*/ 20 w 22"/>
                    <a:gd name="T11" fmla="*/ 16 h 18"/>
                    <a:gd name="T12" fmla="*/ 20 w 2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2" h="18">
                      <a:moveTo>
                        <a:pt x="20" y="9"/>
                      </a:moveTo>
                      <a:cubicBezTo>
                        <a:pt x="16" y="6"/>
                        <a:pt x="12" y="4"/>
                        <a:pt x="8" y="2"/>
                      </a:cubicBezTo>
                      <a:cubicBezTo>
                        <a:pt x="6" y="0"/>
                        <a:pt x="3" y="1"/>
                        <a:pt x="2" y="3"/>
                      </a:cubicBezTo>
                      <a:cubicBezTo>
                        <a:pt x="0" y="5"/>
                        <a:pt x="1" y="9"/>
                        <a:pt x="3" y="10"/>
                      </a:cubicBezTo>
                      <a:cubicBezTo>
                        <a:pt x="7" y="11"/>
                        <a:pt x="10" y="14"/>
                        <a:pt x="13" y="16"/>
                      </a:cubicBezTo>
                      <a:cubicBezTo>
                        <a:pt x="15" y="18"/>
                        <a:pt x="18" y="18"/>
                        <a:pt x="20" y="16"/>
                      </a:cubicBezTo>
                      <a:cubicBezTo>
                        <a:pt x="22" y="14"/>
                        <a:pt x="22" y="11"/>
                        <a:pt x="20" y="9"/>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3" name="íś1ïḍè"/>
                <p:cNvSpPr/>
                <p:nvPr/>
              </p:nvSpPr>
              <p:spPr bwMode="auto">
                <a:xfrm>
                  <a:off x="4512" y="4231"/>
                  <a:ext cx="262" cy="25"/>
                </a:xfrm>
                <a:custGeom>
                  <a:avLst/>
                  <a:gdLst>
                    <a:gd name="T0" fmla="*/ 4 w 185"/>
                    <a:gd name="T1" fmla="*/ 18 h 18"/>
                    <a:gd name="T2" fmla="*/ 182 w 185"/>
                    <a:gd name="T3" fmla="*/ 18 h 18"/>
                    <a:gd name="T4" fmla="*/ 185 w 185"/>
                    <a:gd name="T5" fmla="*/ 14 h 18"/>
                    <a:gd name="T6" fmla="*/ 185 w 185"/>
                    <a:gd name="T7" fmla="*/ 4 h 18"/>
                    <a:gd name="T8" fmla="*/ 182 w 185"/>
                    <a:gd name="T9" fmla="*/ 0 h 18"/>
                    <a:gd name="T10" fmla="*/ 4 w 185"/>
                    <a:gd name="T11" fmla="*/ 0 h 18"/>
                    <a:gd name="T12" fmla="*/ 0 w 185"/>
                    <a:gd name="T13" fmla="*/ 4 h 18"/>
                    <a:gd name="T14" fmla="*/ 0 w 185"/>
                    <a:gd name="T15" fmla="*/ 14 h 18"/>
                    <a:gd name="T16" fmla="*/ 4 w 18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8">
                      <a:moveTo>
                        <a:pt x="4" y="18"/>
                      </a:moveTo>
                      <a:cubicBezTo>
                        <a:pt x="182" y="18"/>
                        <a:pt x="182" y="18"/>
                        <a:pt x="182" y="18"/>
                      </a:cubicBezTo>
                      <a:cubicBezTo>
                        <a:pt x="184" y="18"/>
                        <a:pt x="185" y="16"/>
                        <a:pt x="185" y="14"/>
                      </a:cubicBezTo>
                      <a:cubicBezTo>
                        <a:pt x="185" y="4"/>
                        <a:pt x="185" y="4"/>
                        <a:pt x="185" y="4"/>
                      </a:cubicBezTo>
                      <a:cubicBezTo>
                        <a:pt x="185" y="2"/>
                        <a:pt x="184" y="0"/>
                        <a:pt x="182" y="0"/>
                      </a:cubicBezTo>
                      <a:cubicBezTo>
                        <a:pt x="4" y="0"/>
                        <a:pt x="4" y="0"/>
                        <a:pt x="4" y="0"/>
                      </a:cubicBezTo>
                      <a:cubicBezTo>
                        <a:pt x="2" y="0"/>
                        <a:pt x="0" y="2"/>
                        <a:pt x="0" y="4"/>
                      </a:cubicBezTo>
                      <a:cubicBezTo>
                        <a:pt x="0" y="14"/>
                        <a:pt x="0" y="14"/>
                        <a:pt x="0" y="14"/>
                      </a:cubicBezTo>
                      <a:cubicBezTo>
                        <a:pt x="0" y="16"/>
                        <a:pt x="2" y="18"/>
                        <a:pt x="4" y="18"/>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4" name="íṣ1ídé"/>
                <p:cNvSpPr/>
                <p:nvPr/>
              </p:nvSpPr>
              <p:spPr bwMode="auto">
                <a:xfrm>
                  <a:off x="3941" y="4116"/>
                  <a:ext cx="197" cy="147"/>
                </a:xfrm>
                <a:custGeom>
                  <a:avLst/>
                  <a:gdLst>
                    <a:gd name="T0" fmla="*/ 122 w 139"/>
                    <a:gd name="T1" fmla="*/ 27 h 104"/>
                    <a:gd name="T2" fmla="*/ 45 w 139"/>
                    <a:gd name="T3" fmla="*/ 3 h 104"/>
                    <a:gd name="T4" fmla="*/ 20 w 139"/>
                    <a:gd name="T5" fmla="*/ 16 h 104"/>
                    <a:gd name="T6" fmla="*/ 1 w 139"/>
                    <a:gd name="T7" fmla="*/ 84 h 104"/>
                    <a:gd name="T8" fmla="*/ 2 w 139"/>
                    <a:gd name="T9" fmla="*/ 99 h 104"/>
                    <a:gd name="T10" fmla="*/ 136 w 139"/>
                    <a:gd name="T11" fmla="*/ 51 h 104"/>
                    <a:gd name="T12" fmla="*/ 122 w 139"/>
                    <a:gd name="T13" fmla="*/ 27 h 104"/>
                  </a:gdLst>
                  <a:ahLst/>
                  <a:cxnLst>
                    <a:cxn ang="0">
                      <a:pos x="T0" y="T1"/>
                    </a:cxn>
                    <a:cxn ang="0">
                      <a:pos x="T2" y="T3"/>
                    </a:cxn>
                    <a:cxn ang="0">
                      <a:pos x="T4" y="T5"/>
                    </a:cxn>
                    <a:cxn ang="0">
                      <a:pos x="T6" y="T7"/>
                    </a:cxn>
                    <a:cxn ang="0">
                      <a:pos x="T8" y="T9"/>
                    </a:cxn>
                    <a:cxn ang="0">
                      <a:pos x="T10" y="T11"/>
                    </a:cxn>
                    <a:cxn ang="0">
                      <a:pos x="T12" y="T13"/>
                    </a:cxn>
                  </a:cxnLst>
                  <a:rect l="0" t="0" r="r" b="b"/>
                  <a:pathLst>
                    <a:path w="139" h="104">
                      <a:moveTo>
                        <a:pt x="122" y="27"/>
                      </a:moveTo>
                      <a:cubicBezTo>
                        <a:pt x="45" y="3"/>
                        <a:pt x="45" y="3"/>
                        <a:pt x="45" y="3"/>
                      </a:cubicBezTo>
                      <a:cubicBezTo>
                        <a:pt x="35" y="0"/>
                        <a:pt x="24" y="6"/>
                        <a:pt x="20" y="16"/>
                      </a:cubicBezTo>
                      <a:cubicBezTo>
                        <a:pt x="1" y="84"/>
                        <a:pt x="1" y="84"/>
                        <a:pt x="1" y="84"/>
                      </a:cubicBezTo>
                      <a:cubicBezTo>
                        <a:pt x="0" y="89"/>
                        <a:pt x="0" y="94"/>
                        <a:pt x="2" y="99"/>
                      </a:cubicBezTo>
                      <a:cubicBezTo>
                        <a:pt x="4" y="104"/>
                        <a:pt x="136" y="51"/>
                        <a:pt x="136" y="51"/>
                      </a:cubicBezTo>
                      <a:cubicBezTo>
                        <a:pt x="139" y="40"/>
                        <a:pt x="133" y="30"/>
                        <a:pt x="122" y="2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5" name="îsḷíďe"/>
                <p:cNvSpPr/>
                <p:nvPr/>
              </p:nvSpPr>
              <p:spPr bwMode="auto">
                <a:xfrm>
                  <a:off x="3957" y="4214"/>
                  <a:ext cx="262" cy="42"/>
                </a:xfrm>
                <a:custGeom>
                  <a:avLst/>
                  <a:gdLst>
                    <a:gd name="T0" fmla="*/ 14 w 185"/>
                    <a:gd name="T1" fmla="*/ 0 h 30"/>
                    <a:gd name="T2" fmla="*/ 171 w 185"/>
                    <a:gd name="T3" fmla="*/ 0 h 30"/>
                    <a:gd name="T4" fmla="*/ 185 w 185"/>
                    <a:gd name="T5" fmla="*/ 14 h 30"/>
                    <a:gd name="T6" fmla="*/ 185 w 185"/>
                    <a:gd name="T7" fmla="*/ 16 h 30"/>
                    <a:gd name="T8" fmla="*/ 171 w 185"/>
                    <a:gd name="T9" fmla="*/ 30 h 30"/>
                    <a:gd name="T10" fmla="*/ 14 w 185"/>
                    <a:gd name="T11" fmla="*/ 30 h 30"/>
                    <a:gd name="T12" fmla="*/ 0 w 185"/>
                    <a:gd name="T13" fmla="*/ 16 h 30"/>
                    <a:gd name="T14" fmla="*/ 0 w 185"/>
                    <a:gd name="T15" fmla="*/ 14 h 30"/>
                    <a:gd name="T16" fmla="*/ 14 w 18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0">
                      <a:moveTo>
                        <a:pt x="14" y="0"/>
                      </a:moveTo>
                      <a:cubicBezTo>
                        <a:pt x="171" y="0"/>
                        <a:pt x="171" y="0"/>
                        <a:pt x="171" y="0"/>
                      </a:cubicBezTo>
                      <a:cubicBezTo>
                        <a:pt x="178" y="0"/>
                        <a:pt x="185" y="6"/>
                        <a:pt x="185" y="14"/>
                      </a:cubicBezTo>
                      <a:cubicBezTo>
                        <a:pt x="185" y="16"/>
                        <a:pt x="185" y="16"/>
                        <a:pt x="185" y="16"/>
                      </a:cubicBezTo>
                      <a:cubicBezTo>
                        <a:pt x="185" y="24"/>
                        <a:pt x="178" y="30"/>
                        <a:pt x="171" y="30"/>
                      </a:cubicBezTo>
                      <a:cubicBezTo>
                        <a:pt x="14" y="30"/>
                        <a:pt x="14" y="30"/>
                        <a:pt x="14" y="30"/>
                      </a:cubicBezTo>
                      <a:cubicBezTo>
                        <a:pt x="7" y="30"/>
                        <a:pt x="0" y="24"/>
                        <a:pt x="0" y="16"/>
                      </a:cubicBezTo>
                      <a:cubicBezTo>
                        <a:pt x="0" y="14"/>
                        <a:pt x="0" y="14"/>
                        <a:pt x="0" y="14"/>
                      </a:cubicBezTo>
                      <a:cubicBezTo>
                        <a:pt x="0" y="6"/>
                        <a:pt x="7" y="0"/>
                        <a:pt x="14"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6" name="îṧḻïdê"/>
                <p:cNvSpPr/>
                <p:nvPr/>
              </p:nvSpPr>
              <p:spPr bwMode="auto">
                <a:xfrm>
                  <a:off x="4006" y="4132"/>
                  <a:ext cx="217" cy="105"/>
                </a:xfrm>
                <a:custGeom>
                  <a:avLst/>
                  <a:gdLst>
                    <a:gd name="T0" fmla="*/ 153 w 153"/>
                    <a:gd name="T1" fmla="*/ 74 h 74"/>
                    <a:gd name="T2" fmla="*/ 153 w 153"/>
                    <a:gd name="T3" fmla="*/ 69 h 74"/>
                    <a:gd name="T4" fmla="*/ 85 w 153"/>
                    <a:gd name="T5" fmla="*/ 0 h 74"/>
                    <a:gd name="T6" fmla="*/ 68 w 153"/>
                    <a:gd name="T7" fmla="*/ 0 h 74"/>
                    <a:gd name="T8" fmla="*/ 0 w 153"/>
                    <a:gd name="T9" fmla="*/ 69 h 74"/>
                    <a:gd name="T10" fmla="*/ 0 w 153"/>
                    <a:gd name="T11" fmla="*/ 74 h 74"/>
                    <a:gd name="T12" fmla="*/ 153 w 15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53" h="74">
                      <a:moveTo>
                        <a:pt x="153" y="74"/>
                      </a:moveTo>
                      <a:cubicBezTo>
                        <a:pt x="153" y="69"/>
                        <a:pt x="153" y="69"/>
                        <a:pt x="153" y="69"/>
                      </a:cubicBezTo>
                      <a:cubicBezTo>
                        <a:pt x="153" y="31"/>
                        <a:pt x="122" y="0"/>
                        <a:pt x="85" y="0"/>
                      </a:cubicBezTo>
                      <a:cubicBezTo>
                        <a:pt x="68" y="0"/>
                        <a:pt x="68" y="0"/>
                        <a:pt x="68" y="0"/>
                      </a:cubicBezTo>
                      <a:cubicBezTo>
                        <a:pt x="30" y="0"/>
                        <a:pt x="0" y="31"/>
                        <a:pt x="0" y="69"/>
                      </a:cubicBezTo>
                      <a:cubicBezTo>
                        <a:pt x="0" y="74"/>
                        <a:pt x="0" y="74"/>
                        <a:pt x="0" y="74"/>
                      </a:cubicBezTo>
                      <a:lnTo>
                        <a:pt x="153" y="74"/>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7" name="ïŝļíḋê"/>
                <p:cNvSpPr/>
                <p:nvPr/>
              </p:nvSpPr>
              <p:spPr bwMode="auto">
                <a:xfrm>
                  <a:off x="4043" y="4138"/>
                  <a:ext cx="148" cy="76"/>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8" name="iṡlîdè"/>
                <p:cNvSpPr/>
                <p:nvPr/>
              </p:nvSpPr>
              <p:spPr bwMode="auto">
                <a:xfrm>
                  <a:off x="4157" y="4160"/>
                  <a:ext cx="18" cy="10"/>
                </a:xfrm>
                <a:custGeom>
                  <a:avLst/>
                  <a:gdLst>
                    <a:gd name="T0" fmla="*/ 13 w 13"/>
                    <a:gd name="T1" fmla="*/ 7 h 7"/>
                    <a:gd name="T2" fmla="*/ 0 w 13"/>
                    <a:gd name="T3" fmla="*/ 0 h 7"/>
                  </a:gdLst>
                  <a:ahLst/>
                  <a:cxnLst>
                    <a:cxn ang="0">
                      <a:pos x="T0" y="T1"/>
                    </a:cxn>
                    <a:cxn ang="0">
                      <a:pos x="T2" y="T3"/>
                    </a:cxn>
                  </a:cxnLst>
                  <a:rect l="0" t="0" r="r" b="b"/>
                  <a:pathLst>
                    <a:path w="13" h="7">
                      <a:moveTo>
                        <a:pt x="13" y="7"/>
                      </a:moveTo>
                      <a:cubicBezTo>
                        <a:pt x="9" y="4"/>
                        <a:pt x="5" y="2"/>
                        <a:pt x="0"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9" name="ïśḷïḑe"/>
                <p:cNvSpPr/>
                <p:nvPr/>
              </p:nvSpPr>
              <p:spPr bwMode="auto">
                <a:xfrm>
                  <a:off x="4150" y="4152"/>
                  <a:ext cx="32" cy="27"/>
                </a:xfrm>
                <a:custGeom>
                  <a:avLst/>
                  <a:gdLst>
                    <a:gd name="T0" fmla="*/ 21 w 23"/>
                    <a:gd name="T1" fmla="*/ 10 h 19"/>
                    <a:gd name="T2" fmla="*/ 8 w 23"/>
                    <a:gd name="T3" fmla="*/ 1 h 19"/>
                    <a:gd name="T4" fmla="*/ 1 w 23"/>
                    <a:gd name="T5" fmla="*/ 3 h 19"/>
                    <a:gd name="T6" fmla="*/ 3 w 23"/>
                    <a:gd name="T7" fmla="*/ 10 h 19"/>
                    <a:gd name="T8" fmla="*/ 14 w 23"/>
                    <a:gd name="T9" fmla="*/ 17 h 19"/>
                    <a:gd name="T10" fmla="*/ 21 w 23"/>
                    <a:gd name="T11" fmla="*/ 17 h 19"/>
                    <a:gd name="T12" fmla="*/ 21 w 23"/>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3" h="19">
                      <a:moveTo>
                        <a:pt x="21" y="10"/>
                      </a:moveTo>
                      <a:cubicBezTo>
                        <a:pt x="17" y="6"/>
                        <a:pt x="13" y="4"/>
                        <a:pt x="8" y="1"/>
                      </a:cubicBezTo>
                      <a:cubicBezTo>
                        <a:pt x="6" y="0"/>
                        <a:pt x="2" y="1"/>
                        <a:pt x="1" y="3"/>
                      </a:cubicBezTo>
                      <a:cubicBezTo>
                        <a:pt x="0" y="5"/>
                        <a:pt x="0" y="9"/>
                        <a:pt x="3" y="10"/>
                      </a:cubicBezTo>
                      <a:cubicBezTo>
                        <a:pt x="7" y="12"/>
                        <a:pt x="10" y="14"/>
                        <a:pt x="14" y="17"/>
                      </a:cubicBezTo>
                      <a:cubicBezTo>
                        <a:pt x="16" y="19"/>
                        <a:pt x="19" y="19"/>
                        <a:pt x="21" y="17"/>
                      </a:cubicBezTo>
                      <a:cubicBezTo>
                        <a:pt x="23" y="15"/>
                        <a:pt x="23" y="11"/>
                        <a:pt x="21" y="1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0" name="ïšļiďê"/>
                <p:cNvSpPr/>
                <p:nvPr/>
              </p:nvSpPr>
              <p:spPr bwMode="auto">
                <a:xfrm>
                  <a:off x="3936" y="4235"/>
                  <a:ext cx="287" cy="27"/>
                </a:xfrm>
                <a:custGeom>
                  <a:avLst/>
                  <a:gdLst>
                    <a:gd name="T0" fmla="*/ 4 w 203"/>
                    <a:gd name="T1" fmla="*/ 19 h 19"/>
                    <a:gd name="T2" fmla="*/ 199 w 203"/>
                    <a:gd name="T3" fmla="*/ 19 h 19"/>
                    <a:gd name="T4" fmla="*/ 203 w 203"/>
                    <a:gd name="T5" fmla="*/ 15 h 19"/>
                    <a:gd name="T6" fmla="*/ 203 w 203"/>
                    <a:gd name="T7" fmla="*/ 4 h 19"/>
                    <a:gd name="T8" fmla="*/ 199 w 203"/>
                    <a:gd name="T9" fmla="*/ 0 h 19"/>
                    <a:gd name="T10" fmla="*/ 4 w 203"/>
                    <a:gd name="T11" fmla="*/ 0 h 19"/>
                    <a:gd name="T12" fmla="*/ 0 w 203"/>
                    <a:gd name="T13" fmla="*/ 4 h 19"/>
                    <a:gd name="T14" fmla="*/ 0 w 203"/>
                    <a:gd name="T15" fmla="*/ 15 h 19"/>
                    <a:gd name="T16" fmla="*/ 4 w 20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19">
                      <a:moveTo>
                        <a:pt x="4" y="19"/>
                      </a:moveTo>
                      <a:cubicBezTo>
                        <a:pt x="199" y="19"/>
                        <a:pt x="199" y="19"/>
                        <a:pt x="199" y="19"/>
                      </a:cubicBezTo>
                      <a:cubicBezTo>
                        <a:pt x="201" y="19"/>
                        <a:pt x="203" y="18"/>
                        <a:pt x="203" y="15"/>
                      </a:cubicBezTo>
                      <a:cubicBezTo>
                        <a:pt x="203" y="4"/>
                        <a:pt x="203" y="4"/>
                        <a:pt x="203" y="4"/>
                      </a:cubicBezTo>
                      <a:cubicBezTo>
                        <a:pt x="203" y="2"/>
                        <a:pt x="201" y="0"/>
                        <a:pt x="199" y="0"/>
                      </a:cubicBezTo>
                      <a:cubicBezTo>
                        <a:pt x="4" y="0"/>
                        <a:pt x="4" y="0"/>
                        <a:pt x="4" y="0"/>
                      </a:cubicBezTo>
                      <a:cubicBezTo>
                        <a:pt x="2" y="0"/>
                        <a:pt x="0" y="2"/>
                        <a:pt x="0" y="4"/>
                      </a:cubicBezTo>
                      <a:cubicBezTo>
                        <a:pt x="0" y="15"/>
                        <a:pt x="0" y="15"/>
                        <a:pt x="0" y="15"/>
                      </a:cubicBezTo>
                      <a:cubicBezTo>
                        <a:pt x="0" y="18"/>
                        <a:pt x="2" y="19"/>
                        <a:pt x="4" y="19"/>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1" name="ïş1ïḍê"/>
                <p:cNvSpPr/>
                <p:nvPr/>
              </p:nvSpPr>
              <p:spPr bwMode="auto">
                <a:xfrm>
                  <a:off x="4532" y="4211"/>
                  <a:ext cx="238" cy="40"/>
                </a:xfrm>
                <a:custGeom>
                  <a:avLst/>
                  <a:gdLst>
                    <a:gd name="T0" fmla="*/ 13 w 168"/>
                    <a:gd name="T1" fmla="*/ 0 h 28"/>
                    <a:gd name="T2" fmla="*/ 156 w 168"/>
                    <a:gd name="T3" fmla="*/ 0 h 28"/>
                    <a:gd name="T4" fmla="*/ 168 w 168"/>
                    <a:gd name="T5" fmla="*/ 13 h 28"/>
                    <a:gd name="T6" fmla="*/ 168 w 168"/>
                    <a:gd name="T7" fmla="*/ 15 h 28"/>
                    <a:gd name="T8" fmla="*/ 156 w 168"/>
                    <a:gd name="T9" fmla="*/ 28 h 28"/>
                    <a:gd name="T10" fmla="*/ 13 w 168"/>
                    <a:gd name="T11" fmla="*/ 28 h 28"/>
                    <a:gd name="T12" fmla="*/ 0 w 168"/>
                    <a:gd name="T13" fmla="*/ 15 h 28"/>
                    <a:gd name="T14" fmla="*/ 0 w 168"/>
                    <a:gd name="T15" fmla="*/ 13 h 28"/>
                    <a:gd name="T16" fmla="*/ 13 w 168"/>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28">
                      <a:moveTo>
                        <a:pt x="13" y="0"/>
                      </a:moveTo>
                      <a:cubicBezTo>
                        <a:pt x="156" y="0"/>
                        <a:pt x="156" y="0"/>
                        <a:pt x="156" y="0"/>
                      </a:cubicBezTo>
                      <a:cubicBezTo>
                        <a:pt x="163" y="0"/>
                        <a:pt x="168" y="6"/>
                        <a:pt x="168" y="13"/>
                      </a:cubicBezTo>
                      <a:cubicBezTo>
                        <a:pt x="168" y="15"/>
                        <a:pt x="168" y="15"/>
                        <a:pt x="168" y="15"/>
                      </a:cubicBezTo>
                      <a:cubicBezTo>
                        <a:pt x="168" y="22"/>
                        <a:pt x="163" y="28"/>
                        <a:pt x="156" y="28"/>
                      </a:cubicBezTo>
                      <a:cubicBezTo>
                        <a:pt x="13" y="28"/>
                        <a:pt x="13" y="28"/>
                        <a:pt x="13" y="28"/>
                      </a:cubicBezTo>
                      <a:cubicBezTo>
                        <a:pt x="6" y="28"/>
                        <a:pt x="0" y="22"/>
                        <a:pt x="0" y="15"/>
                      </a:cubicBezTo>
                      <a:cubicBezTo>
                        <a:pt x="0" y="13"/>
                        <a:pt x="0" y="13"/>
                        <a:pt x="0" y="13"/>
                      </a:cubicBezTo>
                      <a:cubicBezTo>
                        <a:pt x="0" y="6"/>
                        <a:pt x="6" y="0"/>
                        <a:pt x="13"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2" name="iṡ1idê"/>
                <p:cNvSpPr/>
                <p:nvPr/>
              </p:nvSpPr>
              <p:spPr bwMode="auto">
                <a:xfrm>
                  <a:off x="4577" y="4138"/>
                  <a:ext cx="197" cy="94"/>
                </a:xfrm>
                <a:custGeom>
                  <a:avLst/>
                  <a:gdLst>
                    <a:gd name="T0" fmla="*/ 139 w 139"/>
                    <a:gd name="T1" fmla="*/ 67 h 67"/>
                    <a:gd name="T2" fmla="*/ 139 w 139"/>
                    <a:gd name="T3" fmla="*/ 63 h 67"/>
                    <a:gd name="T4" fmla="*/ 77 w 139"/>
                    <a:gd name="T5" fmla="*/ 0 h 67"/>
                    <a:gd name="T6" fmla="*/ 62 w 139"/>
                    <a:gd name="T7" fmla="*/ 0 h 67"/>
                    <a:gd name="T8" fmla="*/ 0 w 139"/>
                    <a:gd name="T9" fmla="*/ 63 h 67"/>
                    <a:gd name="T10" fmla="*/ 0 w 139"/>
                    <a:gd name="T11" fmla="*/ 67 h 67"/>
                    <a:gd name="T12" fmla="*/ 139 w 139"/>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39" h="67">
                      <a:moveTo>
                        <a:pt x="139" y="67"/>
                      </a:moveTo>
                      <a:cubicBezTo>
                        <a:pt x="139" y="63"/>
                        <a:pt x="139" y="63"/>
                        <a:pt x="139" y="63"/>
                      </a:cubicBezTo>
                      <a:cubicBezTo>
                        <a:pt x="139" y="28"/>
                        <a:pt x="111" y="0"/>
                        <a:pt x="77" y="0"/>
                      </a:cubicBezTo>
                      <a:cubicBezTo>
                        <a:pt x="62" y="0"/>
                        <a:pt x="62" y="0"/>
                        <a:pt x="62" y="0"/>
                      </a:cubicBezTo>
                      <a:cubicBezTo>
                        <a:pt x="27" y="0"/>
                        <a:pt x="0" y="28"/>
                        <a:pt x="0" y="63"/>
                      </a:cubicBezTo>
                      <a:cubicBezTo>
                        <a:pt x="0" y="67"/>
                        <a:pt x="0" y="67"/>
                        <a:pt x="0" y="67"/>
                      </a:cubicBezTo>
                      <a:lnTo>
                        <a:pt x="139" y="67"/>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3" name="ïSľíḋé"/>
                <p:cNvSpPr/>
                <p:nvPr/>
              </p:nvSpPr>
              <p:spPr bwMode="auto">
                <a:xfrm>
                  <a:off x="4611" y="4142"/>
                  <a:ext cx="135" cy="71"/>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4" name="iş1íḍé"/>
                <p:cNvSpPr/>
                <p:nvPr/>
              </p:nvSpPr>
              <p:spPr bwMode="auto">
                <a:xfrm>
                  <a:off x="4715" y="4163"/>
                  <a:ext cx="15" cy="10"/>
                </a:xfrm>
                <a:custGeom>
                  <a:avLst/>
                  <a:gdLst>
                    <a:gd name="T0" fmla="*/ 11 w 11"/>
                    <a:gd name="T1" fmla="*/ 7 h 7"/>
                    <a:gd name="T2" fmla="*/ 0 w 11"/>
                    <a:gd name="T3" fmla="*/ 0 h 7"/>
                  </a:gdLst>
                  <a:ahLst/>
                  <a:cxnLst>
                    <a:cxn ang="0">
                      <a:pos x="T0" y="T1"/>
                    </a:cxn>
                    <a:cxn ang="0">
                      <a:pos x="T2" y="T3"/>
                    </a:cxn>
                  </a:cxnLst>
                  <a:rect l="0" t="0" r="r" b="b"/>
                  <a:pathLst>
                    <a:path w="11" h="7">
                      <a:moveTo>
                        <a:pt x="11" y="7"/>
                      </a:moveTo>
                      <a:cubicBezTo>
                        <a:pt x="7" y="4"/>
                        <a:pt x="4" y="2"/>
                        <a:pt x="0"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5" name="íṥlïde"/>
                <p:cNvSpPr/>
                <p:nvPr/>
              </p:nvSpPr>
              <p:spPr bwMode="auto">
                <a:xfrm>
                  <a:off x="4706" y="4155"/>
                  <a:ext cx="31" cy="25"/>
                </a:xfrm>
                <a:custGeom>
                  <a:avLst/>
                  <a:gdLst>
                    <a:gd name="T0" fmla="*/ 20 w 22"/>
                    <a:gd name="T1" fmla="*/ 9 h 18"/>
                    <a:gd name="T2" fmla="*/ 8 w 22"/>
                    <a:gd name="T3" fmla="*/ 2 h 18"/>
                    <a:gd name="T4" fmla="*/ 2 w 22"/>
                    <a:gd name="T5" fmla="*/ 3 h 18"/>
                    <a:gd name="T6" fmla="*/ 3 w 22"/>
                    <a:gd name="T7" fmla="*/ 10 h 18"/>
                    <a:gd name="T8" fmla="*/ 13 w 22"/>
                    <a:gd name="T9" fmla="*/ 16 h 18"/>
                    <a:gd name="T10" fmla="*/ 20 w 22"/>
                    <a:gd name="T11" fmla="*/ 16 h 18"/>
                    <a:gd name="T12" fmla="*/ 20 w 22"/>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2" h="18">
                      <a:moveTo>
                        <a:pt x="20" y="9"/>
                      </a:moveTo>
                      <a:cubicBezTo>
                        <a:pt x="16" y="6"/>
                        <a:pt x="12" y="4"/>
                        <a:pt x="8" y="2"/>
                      </a:cubicBezTo>
                      <a:cubicBezTo>
                        <a:pt x="6" y="0"/>
                        <a:pt x="3" y="1"/>
                        <a:pt x="2" y="3"/>
                      </a:cubicBezTo>
                      <a:cubicBezTo>
                        <a:pt x="0" y="5"/>
                        <a:pt x="1" y="9"/>
                        <a:pt x="3" y="10"/>
                      </a:cubicBezTo>
                      <a:cubicBezTo>
                        <a:pt x="7" y="11"/>
                        <a:pt x="10" y="14"/>
                        <a:pt x="13" y="16"/>
                      </a:cubicBezTo>
                      <a:cubicBezTo>
                        <a:pt x="15" y="18"/>
                        <a:pt x="18" y="18"/>
                        <a:pt x="20" y="16"/>
                      </a:cubicBezTo>
                      <a:cubicBezTo>
                        <a:pt x="22" y="14"/>
                        <a:pt x="22" y="11"/>
                        <a:pt x="20" y="9"/>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6" name="íṧḷïḍè"/>
                <p:cNvSpPr/>
                <p:nvPr/>
              </p:nvSpPr>
              <p:spPr bwMode="auto">
                <a:xfrm>
                  <a:off x="4512" y="4231"/>
                  <a:ext cx="262" cy="25"/>
                </a:xfrm>
                <a:custGeom>
                  <a:avLst/>
                  <a:gdLst>
                    <a:gd name="T0" fmla="*/ 4 w 185"/>
                    <a:gd name="T1" fmla="*/ 18 h 18"/>
                    <a:gd name="T2" fmla="*/ 182 w 185"/>
                    <a:gd name="T3" fmla="*/ 18 h 18"/>
                    <a:gd name="T4" fmla="*/ 185 w 185"/>
                    <a:gd name="T5" fmla="*/ 14 h 18"/>
                    <a:gd name="T6" fmla="*/ 185 w 185"/>
                    <a:gd name="T7" fmla="*/ 4 h 18"/>
                    <a:gd name="T8" fmla="*/ 182 w 185"/>
                    <a:gd name="T9" fmla="*/ 0 h 18"/>
                    <a:gd name="T10" fmla="*/ 4 w 185"/>
                    <a:gd name="T11" fmla="*/ 0 h 18"/>
                    <a:gd name="T12" fmla="*/ 0 w 185"/>
                    <a:gd name="T13" fmla="*/ 4 h 18"/>
                    <a:gd name="T14" fmla="*/ 0 w 185"/>
                    <a:gd name="T15" fmla="*/ 14 h 18"/>
                    <a:gd name="T16" fmla="*/ 4 w 185"/>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8">
                      <a:moveTo>
                        <a:pt x="4" y="18"/>
                      </a:moveTo>
                      <a:cubicBezTo>
                        <a:pt x="182" y="18"/>
                        <a:pt x="182" y="18"/>
                        <a:pt x="182" y="18"/>
                      </a:cubicBezTo>
                      <a:cubicBezTo>
                        <a:pt x="184" y="18"/>
                        <a:pt x="185" y="16"/>
                        <a:pt x="185" y="14"/>
                      </a:cubicBezTo>
                      <a:cubicBezTo>
                        <a:pt x="185" y="4"/>
                        <a:pt x="185" y="4"/>
                        <a:pt x="185" y="4"/>
                      </a:cubicBezTo>
                      <a:cubicBezTo>
                        <a:pt x="185" y="2"/>
                        <a:pt x="184" y="0"/>
                        <a:pt x="182" y="0"/>
                      </a:cubicBezTo>
                      <a:cubicBezTo>
                        <a:pt x="4" y="0"/>
                        <a:pt x="4" y="0"/>
                        <a:pt x="4" y="0"/>
                      </a:cubicBezTo>
                      <a:cubicBezTo>
                        <a:pt x="2" y="0"/>
                        <a:pt x="0" y="2"/>
                        <a:pt x="0" y="4"/>
                      </a:cubicBezTo>
                      <a:cubicBezTo>
                        <a:pt x="0" y="14"/>
                        <a:pt x="0" y="14"/>
                        <a:pt x="0" y="14"/>
                      </a:cubicBezTo>
                      <a:cubicBezTo>
                        <a:pt x="0" y="16"/>
                        <a:pt x="2" y="18"/>
                        <a:pt x="4" y="18"/>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7" name="ï$ḻíḑê"/>
                <p:cNvSpPr/>
                <p:nvPr/>
              </p:nvSpPr>
              <p:spPr bwMode="auto">
                <a:xfrm>
                  <a:off x="3941" y="4116"/>
                  <a:ext cx="197" cy="147"/>
                </a:xfrm>
                <a:custGeom>
                  <a:avLst/>
                  <a:gdLst>
                    <a:gd name="T0" fmla="*/ 122 w 139"/>
                    <a:gd name="T1" fmla="*/ 27 h 104"/>
                    <a:gd name="T2" fmla="*/ 45 w 139"/>
                    <a:gd name="T3" fmla="*/ 3 h 104"/>
                    <a:gd name="T4" fmla="*/ 20 w 139"/>
                    <a:gd name="T5" fmla="*/ 16 h 104"/>
                    <a:gd name="T6" fmla="*/ 1 w 139"/>
                    <a:gd name="T7" fmla="*/ 84 h 104"/>
                    <a:gd name="T8" fmla="*/ 2 w 139"/>
                    <a:gd name="T9" fmla="*/ 99 h 104"/>
                    <a:gd name="T10" fmla="*/ 136 w 139"/>
                    <a:gd name="T11" fmla="*/ 51 h 104"/>
                    <a:gd name="T12" fmla="*/ 122 w 139"/>
                    <a:gd name="T13" fmla="*/ 27 h 104"/>
                  </a:gdLst>
                  <a:ahLst/>
                  <a:cxnLst>
                    <a:cxn ang="0">
                      <a:pos x="T0" y="T1"/>
                    </a:cxn>
                    <a:cxn ang="0">
                      <a:pos x="T2" y="T3"/>
                    </a:cxn>
                    <a:cxn ang="0">
                      <a:pos x="T4" y="T5"/>
                    </a:cxn>
                    <a:cxn ang="0">
                      <a:pos x="T6" y="T7"/>
                    </a:cxn>
                    <a:cxn ang="0">
                      <a:pos x="T8" y="T9"/>
                    </a:cxn>
                    <a:cxn ang="0">
                      <a:pos x="T10" y="T11"/>
                    </a:cxn>
                    <a:cxn ang="0">
                      <a:pos x="T12" y="T13"/>
                    </a:cxn>
                  </a:cxnLst>
                  <a:rect l="0" t="0" r="r" b="b"/>
                  <a:pathLst>
                    <a:path w="139" h="104">
                      <a:moveTo>
                        <a:pt x="122" y="27"/>
                      </a:moveTo>
                      <a:cubicBezTo>
                        <a:pt x="45" y="3"/>
                        <a:pt x="45" y="3"/>
                        <a:pt x="45" y="3"/>
                      </a:cubicBezTo>
                      <a:cubicBezTo>
                        <a:pt x="35" y="0"/>
                        <a:pt x="24" y="6"/>
                        <a:pt x="20" y="16"/>
                      </a:cubicBezTo>
                      <a:cubicBezTo>
                        <a:pt x="1" y="84"/>
                        <a:pt x="1" y="84"/>
                        <a:pt x="1" y="84"/>
                      </a:cubicBezTo>
                      <a:cubicBezTo>
                        <a:pt x="0" y="89"/>
                        <a:pt x="0" y="94"/>
                        <a:pt x="2" y="99"/>
                      </a:cubicBezTo>
                      <a:cubicBezTo>
                        <a:pt x="4" y="104"/>
                        <a:pt x="136" y="51"/>
                        <a:pt x="136" y="51"/>
                      </a:cubicBezTo>
                      <a:cubicBezTo>
                        <a:pt x="139" y="40"/>
                        <a:pt x="133" y="30"/>
                        <a:pt x="122" y="27"/>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8" name="iŝliḋè"/>
                <p:cNvSpPr/>
                <p:nvPr/>
              </p:nvSpPr>
              <p:spPr bwMode="auto">
                <a:xfrm>
                  <a:off x="3957" y="4214"/>
                  <a:ext cx="262" cy="42"/>
                </a:xfrm>
                <a:custGeom>
                  <a:avLst/>
                  <a:gdLst>
                    <a:gd name="T0" fmla="*/ 14 w 185"/>
                    <a:gd name="T1" fmla="*/ 0 h 30"/>
                    <a:gd name="T2" fmla="*/ 171 w 185"/>
                    <a:gd name="T3" fmla="*/ 0 h 30"/>
                    <a:gd name="T4" fmla="*/ 185 w 185"/>
                    <a:gd name="T5" fmla="*/ 14 h 30"/>
                    <a:gd name="T6" fmla="*/ 185 w 185"/>
                    <a:gd name="T7" fmla="*/ 16 h 30"/>
                    <a:gd name="T8" fmla="*/ 171 w 185"/>
                    <a:gd name="T9" fmla="*/ 30 h 30"/>
                    <a:gd name="T10" fmla="*/ 14 w 185"/>
                    <a:gd name="T11" fmla="*/ 30 h 30"/>
                    <a:gd name="T12" fmla="*/ 0 w 185"/>
                    <a:gd name="T13" fmla="*/ 16 h 30"/>
                    <a:gd name="T14" fmla="*/ 0 w 185"/>
                    <a:gd name="T15" fmla="*/ 14 h 30"/>
                    <a:gd name="T16" fmla="*/ 14 w 18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0">
                      <a:moveTo>
                        <a:pt x="14" y="0"/>
                      </a:moveTo>
                      <a:cubicBezTo>
                        <a:pt x="171" y="0"/>
                        <a:pt x="171" y="0"/>
                        <a:pt x="171" y="0"/>
                      </a:cubicBezTo>
                      <a:cubicBezTo>
                        <a:pt x="178" y="0"/>
                        <a:pt x="185" y="6"/>
                        <a:pt x="185" y="14"/>
                      </a:cubicBezTo>
                      <a:cubicBezTo>
                        <a:pt x="185" y="16"/>
                        <a:pt x="185" y="16"/>
                        <a:pt x="185" y="16"/>
                      </a:cubicBezTo>
                      <a:cubicBezTo>
                        <a:pt x="185" y="24"/>
                        <a:pt x="178" y="30"/>
                        <a:pt x="171" y="30"/>
                      </a:cubicBezTo>
                      <a:cubicBezTo>
                        <a:pt x="14" y="30"/>
                        <a:pt x="14" y="30"/>
                        <a:pt x="14" y="30"/>
                      </a:cubicBezTo>
                      <a:cubicBezTo>
                        <a:pt x="7" y="30"/>
                        <a:pt x="0" y="24"/>
                        <a:pt x="0" y="16"/>
                      </a:cubicBezTo>
                      <a:cubicBezTo>
                        <a:pt x="0" y="14"/>
                        <a:pt x="0" y="14"/>
                        <a:pt x="0" y="14"/>
                      </a:cubicBezTo>
                      <a:cubicBezTo>
                        <a:pt x="0" y="6"/>
                        <a:pt x="7" y="0"/>
                        <a:pt x="14"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9" name="îŝļïďê"/>
                <p:cNvSpPr/>
                <p:nvPr/>
              </p:nvSpPr>
              <p:spPr bwMode="auto">
                <a:xfrm>
                  <a:off x="4006" y="4132"/>
                  <a:ext cx="217" cy="105"/>
                </a:xfrm>
                <a:custGeom>
                  <a:avLst/>
                  <a:gdLst>
                    <a:gd name="T0" fmla="*/ 153 w 153"/>
                    <a:gd name="T1" fmla="*/ 74 h 74"/>
                    <a:gd name="T2" fmla="*/ 153 w 153"/>
                    <a:gd name="T3" fmla="*/ 69 h 74"/>
                    <a:gd name="T4" fmla="*/ 85 w 153"/>
                    <a:gd name="T5" fmla="*/ 0 h 74"/>
                    <a:gd name="T6" fmla="*/ 68 w 153"/>
                    <a:gd name="T7" fmla="*/ 0 h 74"/>
                    <a:gd name="T8" fmla="*/ 0 w 153"/>
                    <a:gd name="T9" fmla="*/ 69 h 74"/>
                    <a:gd name="T10" fmla="*/ 0 w 153"/>
                    <a:gd name="T11" fmla="*/ 74 h 74"/>
                    <a:gd name="T12" fmla="*/ 153 w 153"/>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53" h="74">
                      <a:moveTo>
                        <a:pt x="153" y="74"/>
                      </a:moveTo>
                      <a:cubicBezTo>
                        <a:pt x="153" y="69"/>
                        <a:pt x="153" y="69"/>
                        <a:pt x="153" y="69"/>
                      </a:cubicBezTo>
                      <a:cubicBezTo>
                        <a:pt x="153" y="31"/>
                        <a:pt x="122" y="0"/>
                        <a:pt x="85" y="0"/>
                      </a:cubicBezTo>
                      <a:cubicBezTo>
                        <a:pt x="68" y="0"/>
                        <a:pt x="68" y="0"/>
                        <a:pt x="68" y="0"/>
                      </a:cubicBezTo>
                      <a:cubicBezTo>
                        <a:pt x="30" y="0"/>
                        <a:pt x="0" y="31"/>
                        <a:pt x="0" y="69"/>
                      </a:cubicBezTo>
                      <a:cubicBezTo>
                        <a:pt x="0" y="74"/>
                        <a:pt x="0" y="74"/>
                        <a:pt x="0" y="74"/>
                      </a:cubicBezTo>
                      <a:lnTo>
                        <a:pt x="153" y="74"/>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0" name="ïṩļíḑê"/>
                <p:cNvSpPr/>
                <p:nvPr/>
              </p:nvSpPr>
              <p:spPr bwMode="auto">
                <a:xfrm>
                  <a:off x="4043" y="4138"/>
                  <a:ext cx="148" cy="76"/>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1" name="î$ľïďè"/>
                <p:cNvSpPr/>
                <p:nvPr/>
              </p:nvSpPr>
              <p:spPr bwMode="auto">
                <a:xfrm>
                  <a:off x="4157" y="4160"/>
                  <a:ext cx="18" cy="10"/>
                </a:xfrm>
                <a:custGeom>
                  <a:avLst/>
                  <a:gdLst>
                    <a:gd name="T0" fmla="*/ 13 w 13"/>
                    <a:gd name="T1" fmla="*/ 7 h 7"/>
                    <a:gd name="T2" fmla="*/ 0 w 13"/>
                    <a:gd name="T3" fmla="*/ 0 h 7"/>
                  </a:gdLst>
                  <a:ahLst/>
                  <a:cxnLst>
                    <a:cxn ang="0">
                      <a:pos x="T0" y="T1"/>
                    </a:cxn>
                    <a:cxn ang="0">
                      <a:pos x="T2" y="T3"/>
                    </a:cxn>
                  </a:cxnLst>
                  <a:rect l="0" t="0" r="r" b="b"/>
                  <a:pathLst>
                    <a:path w="13" h="7">
                      <a:moveTo>
                        <a:pt x="13" y="7"/>
                      </a:moveTo>
                      <a:cubicBezTo>
                        <a:pt x="9" y="4"/>
                        <a:pt x="5" y="2"/>
                        <a:pt x="0"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2" name="ïşḷiḍe"/>
                <p:cNvSpPr/>
                <p:nvPr/>
              </p:nvSpPr>
              <p:spPr bwMode="auto">
                <a:xfrm>
                  <a:off x="4150" y="4152"/>
                  <a:ext cx="32" cy="27"/>
                </a:xfrm>
                <a:custGeom>
                  <a:avLst/>
                  <a:gdLst>
                    <a:gd name="T0" fmla="*/ 21 w 23"/>
                    <a:gd name="T1" fmla="*/ 10 h 19"/>
                    <a:gd name="T2" fmla="*/ 8 w 23"/>
                    <a:gd name="T3" fmla="*/ 1 h 19"/>
                    <a:gd name="T4" fmla="*/ 1 w 23"/>
                    <a:gd name="T5" fmla="*/ 3 h 19"/>
                    <a:gd name="T6" fmla="*/ 3 w 23"/>
                    <a:gd name="T7" fmla="*/ 10 h 19"/>
                    <a:gd name="T8" fmla="*/ 14 w 23"/>
                    <a:gd name="T9" fmla="*/ 17 h 19"/>
                    <a:gd name="T10" fmla="*/ 21 w 23"/>
                    <a:gd name="T11" fmla="*/ 17 h 19"/>
                    <a:gd name="T12" fmla="*/ 21 w 23"/>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3" h="19">
                      <a:moveTo>
                        <a:pt x="21" y="10"/>
                      </a:moveTo>
                      <a:cubicBezTo>
                        <a:pt x="17" y="6"/>
                        <a:pt x="13" y="4"/>
                        <a:pt x="8" y="1"/>
                      </a:cubicBezTo>
                      <a:cubicBezTo>
                        <a:pt x="6" y="0"/>
                        <a:pt x="2" y="1"/>
                        <a:pt x="1" y="3"/>
                      </a:cubicBezTo>
                      <a:cubicBezTo>
                        <a:pt x="0" y="5"/>
                        <a:pt x="0" y="9"/>
                        <a:pt x="3" y="10"/>
                      </a:cubicBezTo>
                      <a:cubicBezTo>
                        <a:pt x="7" y="12"/>
                        <a:pt x="10" y="14"/>
                        <a:pt x="14" y="17"/>
                      </a:cubicBezTo>
                      <a:cubicBezTo>
                        <a:pt x="16" y="19"/>
                        <a:pt x="19" y="19"/>
                        <a:pt x="21" y="17"/>
                      </a:cubicBezTo>
                      <a:cubicBezTo>
                        <a:pt x="23" y="15"/>
                        <a:pt x="23" y="11"/>
                        <a:pt x="21" y="10"/>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3" name="îṧlíḋé"/>
                <p:cNvSpPr/>
                <p:nvPr/>
              </p:nvSpPr>
              <p:spPr bwMode="auto">
                <a:xfrm>
                  <a:off x="3936" y="4235"/>
                  <a:ext cx="287" cy="27"/>
                </a:xfrm>
                <a:custGeom>
                  <a:avLst/>
                  <a:gdLst>
                    <a:gd name="T0" fmla="*/ 4 w 203"/>
                    <a:gd name="T1" fmla="*/ 19 h 19"/>
                    <a:gd name="T2" fmla="*/ 199 w 203"/>
                    <a:gd name="T3" fmla="*/ 19 h 19"/>
                    <a:gd name="T4" fmla="*/ 203 w 203"/>
                    <a:gd name="T5" fmla="*/ 15 h 19"/>
                    <a:gd name="T6" fmla="*/ 203 w 203"/>
                    <a:gd name="T7" fmla="*/ 4 h 19"/>
                    <a:gd name="T8" fmla="*/ 199 w 203"/>
                    <a:gd name="T9" fmla="*/ 0 h 19"/>
                    <a:gd name="T10" fmla="*/ 4 w 203"/>
                    <a:gd name="T11" fmla="*/ 0 h 19"/>
                    <a:gd name="T12" fmla="*/ 0 w 203"/>
                    <a:gd name="T13" fmla="*/ 4 h 19"/>
                    <a:gd name="T14" fmla="*/ 0 w 203"/>
                    <a:gd name="T15" fmla="*/ 15 h 19"/>
                    <a:gd name="T16" fmla="*/ 4 w 203"/>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19">
                      <a:moveTo>
                        <a:pt x="4" y="19"/>
                      </a:moveTo>
                      <a:cubicBezTo>
                        <a:pt x="199" y="19"/>
                        <a:pt x="199" y="19"/>
                        <a:pt x="199" y="19"/>
                      </a:cubicBezTo>
                      <a:cubicBezTo>
                        <a:pt x="201" y="19"/>
                        <a:pt x="203" y="18"/>
                        <a:pt x="203" y="15"/>
                      </a:cubicBezTo>
                      <a:cubicBezTo>
                        <a:pt x="203" y="4"/>
                        <a:pt x="203" y="4"/>
                        <a:pt x="203" y="4"/>
                      </a:cubicBezTo>
                      <a:cubicBezTo>
                        <a:pt x="203" y="2"/>
                        <a:pt x="201" y="0"/>
                        <a:pt x="199" y="0"/>
                      </a:cubicBezTo>
                      <a:cubicBezTo>
                        <a:pt x="4" y="0"/>
                        <a:pt x="4" y="0"/>
                        <a:pt x="4" y="0"/>
                      </a:cubicBezTo>
                      <a:cubicBezTo>
                        <a:pt x="2" y="0"/>
                        <a:pt x="0" y="2"/>
                        <a:pt x="0" y="4"/>
                      </a:cubicBezTo>
                      <a:cubicBezTo>
                        <a:pt x="0" y="15"/>
                        <a:pt x="0" y="15"/>
                        <a:pt x="0" y="15"/>
                      </a:cubicBezTo>
                      <a:cubicBezTo>
                        <a:pt x="0" y="18"/>
                        <a:pt x="2" y="19"/>
                        <a:pt x="4" y="19"/>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4" name="íślïḋè"/>
                <p:cNvSpPr/>
                <p:nvPr/>
              </p:nvSpPr>
              <p:spPr bwMode="auto">
                <a:xfrm>
                  <a:off x="4514" y="2773"/>
                  <a:ext cx="388" cy="598"/>
                </a:xfrm>
                <a:custGeom>
                  <a:avLst/>
                  <a:gdLst>
                    <a:gd name="T0" fmla="*/ 90 w 274"/>
                    <a:gd name="T1" fmla="*/ 406 h 423"/>
                    <a:gd name="T2" fmla="*/ 229 w 274"/>
                    <a:gd name="T3" fmla="*/ 304 h 423"/>
                    <a:gd name="T4" fmla="*/ 246 w 274"/>
                    <a:gd name="T5" fmla="*/ 291 h 423"/>
                    <a:gd name="T6" fmla="*/ 273 w 274"/>
                    <a:gd name="T7" fmla="*/ 235 h 423"/>
                    <a:gd name="T8" fmla="*/ 269 w 274"/>
                    <a:gd name="T9" fmla="*/ 137 h 423"/>
                    <a:gd name="T10" fmla="*/ 266 w 274"/>
                    <a:gd name="T11" fmla="*/ 54 h 423"/>
                    <a:gd name="T12" fmla="*/ 212 w 274"/>
                    <a:gd name="T13" fmla="*/ 0 h 423"/>
                    <a:gd name="T14" fmla="*/ 158 w 274"/>
                    <a:gd name="T15" fmla="*/ 54 h 423"/>
                    <a:gd name="T16" fmla="*/ 165 w 274"/>
                    <a:gd name="T17" fmla="*/ 245 h 423"/>
                    <a:gd name="T18" fmla="*/ 192 w 274"/>
                    <a:gd name="T19" fmla="*/ 198 h 423"/>
                    <a:gd name="T20" fmla="*/ 35 w 274"/>
                    <a:gd name="T21" fmla="*/ 313 h 423"/>
                    <a:gd name="T22" fmla="*/ 16 w 274"/>
                    <a:gd name="T23" fmla="*/ 386 h 423"/>
                    <a:gd name="T24" fmla="*/ 90 w 274"/>
                    <a:gd name="T25" fmla="*/ 40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423">
                      <a:moveTo>
                        <a:pt x="90" y="406"/>
                      </a:moveTo>
                      <a:cubicBezTo>
                        <a:pt x="136" y="372"/>
                        <a:pt x="183" y="338"/>
                        <a:pt x="229" y="304"/>
                      </a:cubicBezTo>
                      <a:cubicBezTo>
                        <a:pt x="235" y="300"/>
                        <a:pt x="241" y="295"/>
                        <a:pt x="246" y="291"/>
                      </a:cubicBezTo>
                      <a:cubicBezTo>
                        <a:pt x="266" y="276"/>
                        <a:pt x="274" y="258"/>
                        <a:pt x="273" y="235"/>
                      </a:cubicBezTo>
                      <a:cubicBezTo>
                        <a:pt x="272" y="202"/>
                        <a:pt x="270" y="170"/>
                        <a:pt x="269" y="137"/>
                      </a:cubicBezTo>
                      <a:cubicBezTo>
                        <a:pt x="268" y="109"/>
                        <a:pt x="267" y="82"/>
                        <a:pt x="266" y="54"/>
                      </a:cubicBezTo>
                      <a:cubicBezTo>
                        <a:pt x="265" y="25"/>
                        <a:pt x="242" y="0"/>
                        <a:pt x="212" y="0"/>
                      </a:cubicBezTo>
                      <a:cubicBezTo>
                        <a:pt x="184" y="0"/>
                        <a:pt x="157" y="24"/>
                        <a:pt x="158" y="54"/>
                      </a:cubicBezTo>
                      <a:cubicBezTo>
                        <a:pt x="160" y="117"/>
                        <a:pt x="163" y="181"/>
                        <a:pt x="165" y="245"/>
                      </a:cubicBezTo>
                      <a:cubicBezTo>
                        <a:pt x="174" y="229"/>
                        <a:pt x="183" y="213"/>
                        <a:pt x="192" y="198"/>
                      </a:cubicBezTo>
                      <a:cubicBezTo>
                        <a:pt x="140" y="236"/>
                        <a:pt x="88" y="274"/>
                        <a:pt x="35" y="313"/>
                      </a:cubicBezTo>
                      <a:cubicBezTo>
                        <a:pt x="12" y="330"/>
                        <a:pt x="0" y="359"/>
                        <a:pt x="16" y="386"/>
                      </a:cubicBezTo>
                      <a:cubicBezTo>
                        <a:pt x="30" y="410"/>
                        <a:pt x="66" y="423"/>
                        <a:pt x="90" y="406"/>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5" name="îṡḷïdê"/>
                <p:cNvSpPr/>
                <p:nvPr/>
              </p:nvSpPr>
              <p:spPr bwMode="auto">
                <a:xfrm>
                  <a:off x="4736" y="2751"/>
                  <a:ext cx="143" cy="95"/>
                </a:xfrm>
                <a:custGeom>
                  <a:avLst/>
                  <a:gdLst>
                    <a:gd name="T0" fmla="*/ 96 w 101"/>
                    <a:gd name="T1" fmla="*/ 17 h 67"/>
                    <a:gd name="T2" fmla="*/ 59 w 101"/>
                    <a:gd name="T3" fmla="*/ 58 h 67"/>
                    <a:gd name="T4" fmla="*/ 5 w 101"/>
                    <a:gd name="T5" fmla="*/ 50 h 67"/>
                    <a:gd name="T6" fmla="*/ 42 w 101"/>
                    <a:gd name="T7" fmla="*/ 10 h 67"/>
                    <a:gd name="T8" fmla="*/ 96 w 101"/>
                    <a:gd name="T9" fmla="*/ 17 h 67"/>
                  </a:gdLst>
                  <a:ahLst/>
                  <a:cxnLst>
                    <a:cxn ang="0">
                      <a:pos x="T0" y="T1"/>
                    </a:cxn>
                    <a:cxn ang="0">
                      <a:pos x="T2" y="T3"/>
                    </a:cxn>
                    <a:cxn ang="0">
                      <a:pos x="T4" y="T5"/>
                    </a:cxn>
                    <a:cxn ang="0">
                      <a:pos x="T6" y="T7"/>
                    </a:cxn>
                    <a:cxn ang="0">
                      <a:pos x="T8" y="T9"/>
                    </a:cxn>
                  </a:cxnLst>
                  <a:rect l="0" t="0" r="r" b="b"/>
                  <a:pathLst>
                    <a:path w="101" h="67">
                      <a:moveTo>
                        <a:pt x="96" y="17"/>
                      </a:moveTo>
                      <a:cubicBezTo>
                        <a:pt x="101" y="30"/>
                        <a:pt x="84" y="48"/>
                        <a:pt x="59" y="58"/>
                      </a:cubicBezTo>
                      <a:cubicBezTo>
                        <a:pt x="34" y="67"/>
                        <a:pt x="10" y="63"/>
                        <a:pt x="5" y="50"/>
                      </a:cubicBezTo>
                      <a:cubicBezTo>
                        <a:pt x="0" y="37"/>
                        <a:pt x="17" y="19"/>
                        <a:pt x="42" y="10"/>
                      </a:cubicBezTo>
                      <a:cubicBezTo>
                        <a:pt x="67" y="0"/>
                        <a:pt x="91" y="4"/>
                        <a:pt x="96"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6" name="îśļïďè"/>
                <p:cNvSpPr/>
                <p:nvPr/>
              </p:nvSpPr>
              <p:spPr bwMode="auto">
                <a:xfrm>
                  <a:off x="4695" y="2594"/>
                  <a:ext cx="195" cy="227"/>
                </a:xfrm>
                <a:custGeom>
                  <a:avLst/>
                  <a:gdLst>
                    <a:gd name="T0" fmla="*/ 14 w 138"/>
                    <a:gd name="T1" fmla="*/ 127 h 160"/>
                    <a:gd name="T2" fmla="*/ 136 w 138"/>
                    <a:gd name="T3" fmla="*/ 50 h 160"/>
                    <a:gd name="T4" fmla="*/ 105 w 138"/>
                    <a:gd name="T5" fmla="*/ 7 h 160"/>
                    <a:gd name="T6" fmla="*/ 95 w 138"/>
                    <a:gd name="T7" fmla="*/ 66 h 160"/>
                    <a:gd name="T8" fmla="*/ 62 w 138"/>
                    <a:gd name="T9" fmla="*/ 20 h 160"/>
                    <a:gd name="T10" fmla="*/ 59 w 138"/>
                    <a:gd name="T11" fmla="*/ 65 h 160"/>
                    <a:gd name="T12" fmla="*/ 61 w 138"/>
                    <a:gd name="T13" fmla="*/ 88 h 160"/>
                    <a:gd name="T14" fmla="*/ 14 w 138"/>
                    <a:gd name="T15" fmla="*/ 127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60">
                      <a:moveTo>
                        <a:pt x="14" y="127"/>
                      </a:moveTo>
                      <a:cubicBezTo>
                        <a:pt x="40" y="160"/>
                        <a:pt x="138" y="123"/>
                        <a:pt x="136" y="50"/>
                      </a:cubicBezTo>
                      <a:cubicBezTo>
                        <a:pt x="136" y="31"/>
                        <a:pt x="131" y="0"/>
                        <a:pt x="105" y="7"/>
                      </a:cubicBezTo>
                      <a:cubicBezTo>
                        <a:pt x="85" y="13"/>
                        <a:pt x="110" y="55"/>
                        <a:pt x="95" y="66"/>
                      </a:cubicBezTo>
                      <a:cubicBezTo>
                        <a:pt x="95" y="66"/>
                        <a:pt x="86" y="15"/>
                        <a:pt x="62" y="20"/>
                      </a:cubicBezTo>
                      <a:cubicBezTo>
                        <a:pt x="38" y="25"/>
                        <a:pt x="51" y="55"/>
                        <a:pt x="59" y="65"/>
                      </a:cubicBezTo>
                      <a:cubicBezTo>
                        <a:pt x="61" y="88"/>
                        <a:pt x="61" y="88"/>
                        <a:pt x="61" y="88"/>
                      </a:cubicBezTo>
                      <a:cubicBezTo>
                        <a:pt x="61" y="88"/>
                        <a:pt x="0" y="109"/>
                        <a:pt x="14" y="127"/>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7" name="íśḻidè"/>
                <p:cNvSpPr/>
                <p:nvPr/>
              </p:nvSpPr>
              <p:spPr bwMode="auto">
                <a:xfrm>
                  <a:off x="4195" y="3162"/>
                  <a:ext cx="489" cy="190"/>
                </a:xfrm>
                <a:prstGeom prst="ellipse">
                  <a:avLst/>
                </a:pr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8" name="ïṥlíḋe"/>
                <p:cNvSpPr/>
                <p:nvPr/>
              </p:nvSpPr>
              <p:spPr bwMode="auto">
                <a:xfrm>
                  <a:off x="4322" y="3490"/>
                  <a:ext cx="116" cy="309"/>
                </a:xfrm>
                <a:custGeom>
                  <a:avLst/>
                  <a:gdLst>
                    <a:gd name="T0" fmla="*/ 70 w 82"/>
                    <a:gd name="T1" fmla="*/ 6 h 219"/>
                    <a:gd name="T2" fmla="*/ 2 w 82"/>
                    <a:gd name="T3" fmla="*/ 210 h 219"/>
                    <a:gd name="T4" fmla="*/ 12 w 82"/>
                    <a:gd name="T5" fmla="*/ 213 h 219"/>
                    <a:gd name="T6" fmla="*/ 80 w 82"/>
                    <a:gd name="T7" fmla="*/ 9 h 219"/>
                    <a:gd name="T8" fmla="*/ 70 w 82"/>
                    <a:gd name="T9" fmla="*/ 6 h 219"/>
                  </a:gdLst>
                  <a:ahLst/>
                  <a:cxnLst>
                    <a:cxn ang="0">
                      <a:pos x="T0" y="T1"/>
                    </a:cxn>
                    <a:cxn ang="0">
                      <a:pos x="T2" y="T3"/>
                    </a:cxn>
                    <a:cxn ang="0">
                      <a:pos x="T4" y="T5"/>
                    </a:cxn>
                    <a:cxn ang="0">
                      <a:pos x="T6" y="T7"/>
                    </a:cxn>
                    <a:cxn ang="0">
                      <a:pos x="T8" y="T9"/>
                    </a:cxn>
                  </a:cxnLst>
                  <a:rect l="0" t="0" r="r" b="b"/>
                  <a:pathLst>
                    <a:path w="82" h="219">
                      <a:moveTo>
                        <a:pt x="70" y="6"/>
                      </a:moveTo>
                      <a:cubicBezTo>
                        <a:pt x="47" y="74"/>
                        <a:pt x="25" y="142"/>
                        <a:pt x="2" y="210"/>
                      </a:cubicBezTo>
                      <a:cubicBezTo>
                        <a:pt x="0" y="217"/>
                        <a:pt x="10" y="219"/>
                        <a:pt x="12" y="213"/>
                      </a:cubicBezTo>
                      <a:cubicBezTo>
                        <a:pt x="34" y="145"/>
                        <a:pt x="57" y="77"/>
                        <a:pt x="80" y="9"/>
                      </a:cubicBezTo>
                      <a:cubicBezTo>
                        <a:pt x="82" y="2"/>
                        <a:pt x="72" y="0"/>
                        <a:pt x="70" y="6"/>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9" name="îṥ1ïḋe"/>
                <p:cNvSpPr/>
                <p:nvPr/>
              </p:nvSpPr>
              <p:spPr bwMode="auto">
                <a:xfrm>
                  <a:off x="4426" y="3227"/>
                  <a:ext cx="231" cy="288"/>
                </a:xfrm>
                <a:custGeom>
                  <a:avLst/>
                  <a:gdLst>
                    <a:gd name="T0" fmla="*/ 0 w 231"/>
                    <a:gd name="T1" fmla="*/ 288 h 288"/>
                    <a:gd name="T2" fmla="*/ 164 w 231"/>
                    <a:gd name="T3" fmla="*/ 0 h 288"/>
                    <a:gd name="T4" fmla="*/ 231 w 231"/>
                    <a:gd name="T5" fmla="*/ 38 h 288"/>
                    <a:gd name="T6" fmla="*/ 174 w 231"/>
                    <a:gd name="T7" fmla="*/ 94 h 288"/>
                    <a:gd name="T8" fmla="*/ 143 w 231"/>
                    <a:gd name="T9" fmla="*/ 103 h 288"/>
                    <a:gd name="T10" fmla="*/ 147 w 231"/>
                    <a:gd name="T11" fmla="*/ 144 h 288"/>
                    <a:gd name="T12" fmla="*/ 0 w 231"/>
                    <a:gd name="T13" fmla="*/ 288 h 288"/>
                  </a:gdLst>
                  <a:ahLst/>
                  <a:cxnLst>
                    <a:cxn ang="0">
                      <a:pos x="T0" y="T1"/>
                    </a:cxn>
                    <a:cxn ang="0">
                      <a:pos x="T2" y="T3"/>
                    </a:cxn>
                    <a:cxn ang="0">
                      <a:pos x="T4" y="T5"/>
                    </a:cxn>
                    <a:cxn ang="0">
                      <a:pos x="T6" y="T7"/>
                    </a:cxn>
                    <a:cxn ang="0">
                      <a:pos x="T8" y="T9"/>
                    </a:cxn>
                    <a:cxn ang="0">
                      <a:pos x="T10" y="T11"/>
                    </a:cxn>
                    <a:cxn ang="0">
                      <a:pos x="T12" y="T13"/>
                    </a:cxn>
                  </a:cxnLst>
                  <a:rect l="0" t="0" r="r" b="b"/>
                  <a:pathLst>
                    <a:path w="231" h="288">
                      <a:moveTo>
                        <a:pt x="0" y="288"/>
                      </a:moveTo>
                      <a:lnTo>
                        <a:pt x="164" y="0"/>
                      </a:lnTo>
                      <a:lnTo>
                        <a:pt x="231" y="38"/>
                      </a:lnTo>
                      <a:lnTo>
                        <a:pt x="174" y="94"/>
                      </a:lnTo>
                      <a:lnTo>
                        <a:pt x="143" y="103"/>
                      </a:lnTo>
                      <a:lnTo>
                        <a:pt x="147" y="144"/>
                      </a:lnTo>
                      <a:lnTo>
                        <a:pt x="0" y="288"/>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0" name="îṧ1iḋè"/>
                <p:cNvSpPr/>
                <p:nvPr/>
              </p:nvSpPr>
              <p:spPr bwMode="auto">
                <a:xfrm>
                  <a:off x="4304" y="3208"/>
                  <a:ext cx="122" cy="307"/>
                </a:xfrm>
                <a:custGeom>
                  <a:avLst/>
                  <a:gdLst>
                    <a:gd name="T0" fmla="*/ 122 w 122"/>
                    <a:gd name="T1" fmla="*/ 307 h 307"/>
                    <a:gd name="T2" fmla="*/ 79 w 122"/>
                    <a:gd name="T3" fmla="*/ 0 h 307"/>
                    <a:gd name="T4" fmla="*/ 0 w 122"/>
                    <a:gd name="T5" fmla="*/ 21 h 307"/>
                    <a:gd name="T6" fmla="*/ 31 w 122"/>
                    <a:gd name="T7" fmla="*/ 89 h 307"/>
                    <a:gd name="T8" fmla="*/ 58 w 122"/>
                    <a:gd name="T9" fmla="*/ 103 h 307"/>
                    <a:gd name="T10" fmla="*/ 37 w 122"/>
                    <a:gd name="T11" fmla="*/ 143 h 307"/>
                    <a:gd name="T12" fmla="*/ 122 w 122"/>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122" h="307">
                      <a:moveTo>
                        <a:pt x="122" y="307"/>
                      </a:moveTo>
                      <a:lnTo>
                        <a:pt x="79" y="0"/>
                      </a:lnTo>
                      <a:lnTo>
                        <a:pt x="0" y="21"/>
                      </a:lnTo>
                      <a:lnTo>
                        <a:pt x="31" y="89"/>
                      </a:lnTo>
                      <a:lnTo>
                        <a:pt x="58" y="103"/>
                      </a:lnTo>
                      <a:lnTo>
                        <a:pt x="37" y="143"/>
                      </a:lnTo>
                      <a:lnTo>
                        <a:pt x="122" y="307"/>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1" name="íSḻïḍe"/>
                <p:cNvSpPr/>
                <p:nvPr/>
              </p:nvSpPr>
              <p:spPr bwMode="auto">
                <a:xfrm>
                  <a:off x="4385" y="3207"/>
                  <a:ext cx="205" cy="308"/>
                </a:xfrm>
                <a:custGeom>
                  <a:avLst/>
                  <a:gdLst>
                    <a:gd name="T0" fmla="*/ 0 w 205"/>
                    <a:gd name="T1" fmla="*/ 0 h 308"/>
                    <a:gd name="T2" fmla="*/ 41 w 205"/>
                    <a:gd name="T3" fmla="*/ 308 h 308"/>
                    <a:gd name="T4" fmla="*/ 205 w 205"/>
                    <a:gd name="T5" fmla="*/ 17 h 308"/>
                    <a:gd name="T6" fmla="*/ 0 w 205"/>
                    <a:gd name="T7" fmla="*/ 0 h 308"/>
                  </a:gdLst>
                  <a:ahLst/>
                  <a:cxnLst>
                    <a:cxn ang="0">
                      <a:pos x="T0" y="T1"/>
                    </a:cxn>
                    <a:cxn ang="0">
                      <a:pos x="T2" y="T3"/>
                    </a:cxn>
                    <a:cxn ang="0">
                      <a:pos x="T4" y="T5"/>
                    </a:cxn>
                    <a:cxn ang="0">
                      <a:pos x="T6" y="T7"/>
                    </a:cxn>
                  </a:cxnLst>
                  <a:rect l="0" t="0" r="r" b="b"/>
                  <a:pathLst>
                    <a:path w="205" h="308">
                      <a:moveTo>
                        <a:pt x="0" y="0"/>
                      </a:moveTo>
                      <a:lnTo>
                        <a:pt x="41" y="308"/>
                      </a:lnTo>
                      <a:lnTo>
                        <a:pt x="205"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2" name="îṧḻïďe"/>
                <p:cNvSpPr/>
                <p:nvPr/>
              </p:nvSpPr>
              <p:spPr bwMode="auto">
                <a:xfrm>
                  <a:off x="4378" y="3214"/>
                  <a:ext cx="205" cy="123"/>
                </a:xfrm>
                <a:custGeom>
                  <a:avLst/>
                  <a:gdLst>
                    <a:gd name="T0" fmla="*/ 145 w 145"/>
                    <a:gd name="T1" fmla="*/ 31 h 87"/>
                    <a:gd name="T2" fmla="*/ 144 w 145"/>
                    <a:gd name="T3" fmla="*/ 30 h 87"/>
                    <a:gd name="T4" fmla="*/ 1 w 145"/>
                    <a:gd name="T5" fmla="*/ 18 h 87"/>
                    <a:gd name="T6" fmla="*/ 0 w 145"/>
                    <a:gd name="T7" fmla="*/ 18 h 87"/>
                    <a:gd name="T8" fmla="*/ 8 w 145"/>
                    <a:gd name="T9" fmla="*/ 78 h 87"/>
                    <a:gd name="T10" fmla="*/ 69 w 145"/>
                    <a:gd name="T11" fmla="*/ 43 h 87"/>
                    <a:gd name="T12" fmla="*/ 113 w 145"/>
                    <a:gd name="T13" fmla="*/ 87 h 87"/>
                    <a:gd name="T14" fmla="*/ 145 w 145"/>
                    <a:gd name="T15" fmla="*/ 31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7">
                      <a:moveTo>
                        <a:pt x="145" y="31"/>
                      </a:moveTo>
                      <a:cubicBezTo>
                        <a:pt x="144" y="30"/>
                        <a:pt x="144" y="30"/>
                        <a:pt x="144" y="30"/>
                      </a:cubicBezTo>
                      <a:cubicBezTo>
                        <a:pt x="103" y="5"/>
                        <a:pt x="51" y="0"/>
                        <a:pt x="1" y="18"/>
                      </a:cubicBezTo>
                      <a:cubicBezTo>
                        <a:pt x="0" y="18"/>
                        <a:pt x="0" y="18"/>
                        <a:pt x="0" y="18"/>
                      </a:cubicBezTo>
                      <a:cubicBezTo>
                        <a:pt x="8" y="78"/>
                        <a:pt x="8" y="78"/>
                        <a:pt x="8" y="78"/>
                      </a:cubicBezTo>
                      <a:cubicBezTo>
                        <a:pt x="69" y="43"/>
                        <a:pt x="69" y="43"/>
                        <a:pt x="69" y="43"/>
                      </a:cubicBezTo>
                      <a:cubicBezTo>
                        <a:pt x="113" y="87"/>
                        <a:pt x="113" y="87"/>
                        <a:pt x="113" y="87"/>
                      </a:cubicBezTo>
                      <a:lnTo>
                        <a:pt x="145" y="31"/>
                      </a:lnTo>
                      <a:close/>
                    </a:path>
                  </a:pathLst>
                </a:custGeom>
                <a:solidFill>
                  <a:srgbClr val="AFA2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3" name="ïśliďé"/>
                <p:cNvSpPr/>
                <p:nvPr/>
              </p:nvSpPr>
              <p:spPr bwMode="auto">
                <a:xfrm>
                  <a:off x="4417" y="3215"/>
                  <a:ext cx="71" cy="300"/>
                </a:xfrm>
                <a:custGeom>
                  <a:avLst/>
                  <a:gdLst>
                    <a:gd name="T0" fmla="*/ 43 w 71"/>
                    <a:gd name="T1" fmla="*/ 241 h 300"/>
                    <a:gd name="T2" fmla="*/ 9 w 71"/>
                    <a:gd name="T3" fmla="*/ 300 h 300"/>
                    <a:gd name="T4" fmla="*/ 0 w 71"/>
                    <a:gd name="T5" fmla="*/ 238 h 300"/>
                    <a:gd name="T6" fmla="*/ 71 w 71"/>
                    <a:gd name="T7" fmla="*/ 0 h 300"/>
                    <a:gd name="T8" fmla="*/ 43 w 71"/>
                    <a:gd name="T9" fmla="*/ 241 h 300"/>
                  </a:gdLst>
                  <a:ahLst/>
                  <a:cxnLst>
                    <a:cxn ang="0">
                      <a:pos x="T0" y="T1"/>
                    </a:cxn>
                    <a:cxn ang="0">
                      <a:pos x="T2" y="T3"/>
                    </a:cxn>
                    <a:cxn ang="0">
                      <a:pos x="T4" y="T5"/>
                    </a:cxn>
                    <a:cxn ang="0">
                      <a:pos x="T6" y="T7"/>
                    </a:cxn>
                    <a:cxn ang="0">
                      <a:pos x="T8" y="T9"/>
                    </a:cxn>
                  </a:cxnLst>
                  <a:rect l="0" t="0" r="r" b="b"/>
                  <a:pathLst>
                    <a:path w="71" h="300">
                      <a:moveTo>
                        <a:pt x="43" y="241"/>
                      </a:moveTo>
                      <a:lnTo>
                        <a:pt x="9" y="300"/>
                      </a:lnTo>
                      <a:lnTo>
                        <a:pt x="0" y="238"/>
                      </a:lnTo>
                      <a:lnTo>
                        <a:pt x="71" y="0"/>
                      </a:lnTo>
                      <a:lnTo>
                        <a:pt x="43" y="241"/>
                      </a:ln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4" name="i$1îḋé"/>
                <p:cNvSpPr/>
                <p:nvPr/>
              </p:nvSpPr>
              <p:spPr bwMode="auto">
                <a:xfrm>
                  <a:off x="4446" y="3211"/>
                  <a:ext cx="77" cy="91"/>
                </a:xfrm>
                <a:custGeom>
                  <a:avLst/>
                  <a:gdLst>
                    <a:gd name="T0" fmla="*/ 17 w 55"/>
                    <a:gd name="T1" fmla="*/ 64 h 64"/>
                    <a:gd name="T2" fmla="*/ 17 w 55"/>
                    <a:gd name="T3" fmla="*/ 64 h 64"/>
                    <a:gd name="T4" fmla="*/ 35 w 55"/>
                    <a:gd name="T5" fmla="*/ 53 h 64"/>
                    <a:gd name="T6" fmla="*/ 49 w 55"/>
                    <a:gd name="T7" fmla="*/ 26 h 64"/>
                    <a:gd name="T8" fmla="*/ 38 w 55"/>
                    <a:gd name="T9" fmla="*/ 3 h 64"/>
                    <a:gd name="T10" fmla="*/ 21 w 55"/>
                    <a:gd name="T11" fmla="*/ 1 h 64"/>
                    <a:gd name="T12" fmla="*/ 1 w 55"/>
                    <a:gd name="T13" fmla="*/ 21 h 64"/>
                    <a:gd name="T14" fmla="*/ 3 w 55"/>
                    <a:gd name="T15" fmla="*/ 50 h 64"/>
                    <a:gd name="T16" fmla="*/ 17 w 55"/>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64">
                      <a:moveTo>
                        <a:pt x="17" y="64"/>
                      </a:moveTo>
                      <a:cubicBezTo>
                        <a:pt x="17" y="64"/>
                        <a:pt x="17" y="64"/>
                        <a:pt x="17" y="64"/>
                      </a:cubicBezTo>
                      <a:cubicBezTo>
                        <a:pt x="24" y="64"/>
                        <a:pt x="32" y="60"/>
                        <a:pt x="35" y="53"/>
                      </a:cubicBezTo>
                      <a:cubicBezTo>
                        <a:pt x="49" y="26"/>
                        <a:pt x="49" y="26"/>
                        <a:pt x="49" y="26"/>
                      </a:cubicBezTo>
                      <a:cubicBezTo>
                        <a:pt x="55" y="15"/>
                        <a:pt x="49" y="4"/>
                        <a:pt x="38" y="3"/>
                      </a:cubicBezTo>
                      <a:cubicBezTo>
                        <a:pt x="21" y="1"/>
                        <a:pt x="21" y="1"/>
                        <a:pt x="21" y="1"/>
                      </a:cubicBezTo>
                      <a:cubicBezTo>
                        <a:pt x="10" y="0"/>
                        <a:pt x="0" y="10"/>
                        <a:pt x="1" y="21"/>
                      </a:cubicBezTo>
                      <a:cubicBezTo>
                        <a:pt x="3" y="50"/>
                        <a:pt x="3" y="50"/>
                        <a:pt x="3" y="50"/>
                      </a:cubicBezTo>
                      <a:cubicBezTo>
                        <a:pt x="4" y="57"/>
                        <a:pt x="9" y="63"/>
                        <a:pt x="17" y="64"/>
                      </a:cubicBez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5" name="ïŝ1íḋe"/>
                <p:cNvSpPr/>
                <p:nvPr/>
              </p:nvSpPr>
              <p:spPr bwMode="auto">
                <a:xfrm>
                  <a:off x="4385" y="3181"/>
                  <a:ext cx="205" cy="123"/>
                </a:xfrm>
                <a:custGeom>
                  <a:avLst/>
                  <a:gdLst>
                    <a:gd name="T0" fmla="*/ 145 w 145"/>
                    <a:gd name="T1" fmla="*/ 30 h 87"/>
                    <a:gd name="T2" fmla="*/ 145 w 145"/>
                    <a:gd name="T3" fmla="*/ 30 h 87"/>
                    <a:gd name="T4" fmla="*/ 1 w 145"/>
                    <a:gd name="T5" fmla="*/ 18 h 87"/>
                    <a:gd name="T6" fmla="*/ 0 w 145"/>
                    <a:gd name="T7" fmla="*/ 18 h 87"/>
                    <a:gd name="T8" fmla="*/ 8 w 145"/>
                    <a:gd name="T9" fmla="*/ 78 h 87"/>
                    <a:gd name="T10" fmla="*/ 68 w 145"/>
                    <a:gd name="T11" fmla="*/ 47 h 87"/>
                    <a:gd name="T12" fmla="*/ 113 w 145"/>
                    <a:gd name="T13" fmla="*/ 87 h 87"/>
                    <a:gd name="T14" fmla="*/ 145 w 145"/>
                    <a:gd name="T15" fmla="*/ 3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87">
                      <a:moveTo>
                        <a:pt x="145" y="30"/>
                      </a:moveTo>
                      <a:cubicBezTo>
                        <a:pt x="145" y="30"/>
                        <a:pt x="145" y="30"/>
                        <a:pt x="145" y="30"/>
                      </a:cubicBezTo>
                      <a:cubicBezTo>
                        <a:pt x="104" y="4"/>
                        <a:pt x="51" y="0"/>
                        <a:pt x="1" y="18"/>
                      </a:cubicBezTo>
                      <a:cubicBezTo>
                        <a:pt x="0" y="18"/>
                        <a:pt x="0" y="18"/>
                        <a:pt x="0" y="18"/>
                      </a:cubicBezTo>
                      <a:cubicBezTo>
                        <a:pt x="8" y="78"/>
                        <a:pt x="8" y="78"/>
                        <a:pt x="8" y="78"/>
                      </a:cubicBezTo>
                      <a:cubicBezTo>
                        <a:pt x="68" y="47"/>
                        <a:pt x="68" y="47"/>
                        <a:pt x="68" y="47"/>
                      </a:cubicBezTo>
                      <a:cubicBezTo>
                        <a:pt x="113" y="87"/>
                        <a:pt x="113" y="87"/>
                        <a:pt x="113" y="87"/>
                      </a:cubicBezTo>
                      <a:lnTo>
                        <a:pt x="145"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6" name="íṡḻíḑe"/>
                <p:cNvSpPr/>
                <p:nvPr/>
              </p:nvSpPr>
              <p:spPr bwMode="auto">
                <a:xfrm>
                  <a:off x="4426" y="3205"/>
                  <a:ext cx="236" cy="310"/>
                </a:xfrm>
                <a:custGeom>
                  <a:avLst/>
                  <a:gdLst>
                    <a:gd name="T0" fmla="*/ 0 w 236"/>
                    <a:gd name="T1" fmla="*/ 310 h 310"/>
                    <a:gd name="T2" fmla="*/ 168 w 236"/>
                    <a:gd name="T3" fmla="*/ 0 h 310"/>
                    <a:gd name="T4" fmla="*/ 236 w 236"/>
                    <a:gd name="T5" fmla="*/ 40 h 310"/>
                    <a:gd name="T6" fmla="*/ 178 w 236"/>
                    <a:gd name="T7" fmla="*/ 95 h 310"/>
                    <a:gd name="T8" fmla="*/ 147 w 236"/>
                    <a:gd name="T9" fmla="*/ 105 h 310"/>
                    <a:gd name="T10" fmla="*/ 151 w 236"/>
                    <a:gd name="T11" fmla="*/ 146 h 310"/>
                    <a:gd name="T12" fmla="*/ 0 w 236"/>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236" h="310">
                      <a:moveTo>
                        <a:pt x="0" y="310"/>
                      </a:moveTo>
                      <a:lnTo>
                        <a:pt x="168" y="0"/>
                      </a:lnTo>
                      <a:lnTo>
                        <a:pt x="236" y="40"/>
                      </a:lnTo>
                      <a:lnTo>
                        <a:pt x="178" y="95"/>
                      </a:lnTo>
                      <a:lnTo>
                        <a:pt x="147" y="105"/>
                      </a:lnTo>
                      <a:lnTo>
                        <a:pt x="151" y="146"/>
                      </a:lnTo>
                      <a:lnTo>
                        <a:pt x="0" y="310"/>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7" name="íSliďè"/>
                <p:cNvSpPr/>
                <p:nvPr/>
              </p:nvSpPr>
              <p:spPr bwMode="auto">
                <a:xfrm>
                  <a:off x="4308" y="3187"/>
                  <a:ext cx="118" cy="328"/>
                </a:xfrm>
                <a:custGeom>
                  <a:avLst/>
                  <a:gdLst>
                    <a:gd name="T0" fmla="*/ 118 w 118"/>
                    <a:gd name="T1" fmla="*/ 328 h 328"/>
                    <a:gd name="T2" fmla="*/ 79 w 118"/>
                    <a:gd name="T3" fmla="*/ 0 h 328"/>
                    <a:gd name="T4" fmla="*/ 0 w 118"/>
                    <a:gd name="T5" fmla="*/ 23 h 328"/>
                    <a:gd name="T6" fmla="*/ 31 w 118"/>
                    <a:gd name="T7" fmla="*/ 91 h 328"/>
                    <a:gd name="T8" fmla="*/ 58 w 118"/>
                    <a:gd name="T9" fmla="*/ 105 h 328"/>
                    <a:gd name="T10" fmla="*/ 38 w 118"/>
                    <a:gd name="T11" fmla="*/ 143 h 328"/>
                    <a:gd name="T12" fmla="*/ 118 w 118"/>
                    <a:gd name="T13" fmla="*/ 328 h 328"/>
                  </a:gdLst>
                  <a:ahLst/>
                  <a:cxnLst>
                    <a:cxn ang="0">
                      <a:pos x="T0" y="T1"/>
                    </a:cxn>
                    <a:cxn ang="0">
                      <a:pos x="T2" y="T3"/>
                    </a:cxn>
                    <a:cxn ang="0">
                      <a:pos x="T4" y="T5"/>
                    </a:cxn>
                    <a:cxn ang="0">
                      <a:pos x="T6" y="T7"/>
                    </a:cxn>
                    <a:cxn ang="0">
                      <a:pos x="T8" y="T9"/>
                    </a:cxn>
                    <a:cxn ang="0">
                      <a:pos x="T10" y="T11"/>
                    </a:cxn>
                    <a:cxn ang="0">
                      <a:pos x="T12" y="T13"/>
                    </a:cxn>
                  </a:cxnLst>
                  <a:rect l="0" t="0" r="r" b="b"/>
                  <a:pathLst>
                    <a:path w="118" h="328">
                      <a:moveTo>
                        <a:pt x="118" y="328"/>
                      </a:moveTo>
                      <a:lnTo>
                        <a:pt x="79" y="0"/>
                      </a:lnTo>
                      <a:lnTo>
                        <a:pt x="0" y="23"/>
                      </a:lnTo>
                      <a:lnTo>
                        <a:pt x="31" y="91"/>
                      </a:lnTo>
                      <a:lnTo>
                        <a:pt x="58" y="105"/>
                      </a:lnTo>
                      <a:lnTo>
                        <a:pt x="38" y="143"/>
                      </a:lnTo>
                      <a:lnTo>
                        <a:pt x="118" y="328"/>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8" name="íŝḷidê"/>
                <p:cNvSpPr/>
                <p:nvPr/>
              </p:nvSpPr>
              <p:spPr bwMode="auto">
                <a:xfrm>
                  <a:off x="4161" y="2589"/>
                  <a:ext cx="674" cy="489"/>
                </a:xfrm>
                <a:custGeom>
                  <a:avLst/>
                  <a:gdLst>
                    <a:gd name="T0" fmla="*/ 86 w 476"/>
                    <a:gd name="T1" fmla="*/ 346 h 346"/>
                    <a:gd name="T2" fmla="*/ 123 w 476"/>
                    <a:gd name="T3" fmla="*/ 100 h 346"/>
                    <a:gd name="T4" fmla="*/ 337 w 476"/>
                    <a:gd name="T5" fmla="*/ 63 h 346"/>
                    <a:gd name="T6" fmla="*/ 393 w 476"/>
                    <a:gd name="T7" fmla="*/ 63 h 346"/>
                    <a:gd name="T8" fmla="*/ 401 w 476"/>
                    <a:gd name="T9" fmla="*/ 98 h 346"/>
                    <a:gd name="T10" fmla="*/ 433 w 476"/>
                    <a:gd name="T11" fmla="*/ 67 h 346"/>
                    <a:gd name="T12" fmla="*/ 414 w 476"/>
                    <a:gd name="T13" fmla="*/ 228 h 346"/>
                    <a:gd name="T14" fmla="*/ 86 w 476"/>
                    <a:gd name="T15" fmla="*/ 346 h 3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346">
                      <a:moveTo>
                        <a:pt x="86" y="346"/>
                      </a:moveTo>
                      <a:cubicBezTo>
                        <a:pt x="86" y="346"/>
                        <a:pt x="0" y="135"/>
                        <a:pt x="123" y="100"/>
                      </a:cubicBezTo>
                      <a:cubicBezTo>
                        <a:pt x="166" y="0"/>
                        <a:pt x="304" y="48"/>
                        <a:pt x="337" y="63"/>
                      </a:cubicBezTo>
                      <a:cubicBezTo>
                        <a:pt x="370" y="78"/>
                        <a:pt x="393" y="63"/>
                        <a:pt x="393" y="63"/>
                      </a:cubicBezTo>
                      <a:cubicBezTo>
                        <a:pt x="403" y="76"/>
                        <a:pt x="401" y="98"/>
                        <a:pt x="401" y="98"/>
                      </a:cubicBezTo>
                      <a:cubicBezTo>
                        <a:pt x="433" y="67"/>
                        <a:pt x="433" y="67"/>
                        <a:pt x="433" y="67"/>
                      </a:cubicBezTo>
                      <a:cubicBezTo>
                        <a:pt x="465" y="94"/>
                        <a:pt x="476" y="155"/>
                        <a:pt x="414" y="228"/>
                      </a:cubicBezTo>
                      <a:lnTo>
                        <a:pt x="86" y="346"/>
                      </a:lnTo>
                      <a:close/>
                    </a:path>
                  </a:pathLst>
                </a:custGeom>
                <a:solidFill>
                  <a:srgbClr val="682F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9" name="iṣḷíďe"/>
                <p:cNvSpPr/>
                <p:nvPr/>
              </p:nvSpPr>
              <p:spPr bwMode="auto">
                <a:xfrm>
                  <a:off x="4212" y="2744"/>
                  <a:ext cx="540" cy="515"/>
                </a:xfrm>
                <a:custGeom>
                  <a:avLst/>
                  <a:gdLst>
                    <a:gd name="T0" fmla="*/ 273 w 381"/>
                    <a:gd name="T1" fmla="*/ 11 h 364"/>
                    <a:gd name="T2" fmla="*/ 178 w 381"/>
                    <a:gd name="T3" fmla="*/ 4 h 364"/>
                    <a:gd name="T4" fmla="*/ 59 w 381"/>
                    <a:gd name="T5" fmla="*/ 113 h 364"/>
                    <a:gd name="T6" fmla="*/ 57 w 381"/>
                    <a:gd name="T7" fmla="*/ 141 h 364"/>
                    <a:gd name="T8" fmla="*/ 56 w 381"/>
                    <a:gd name="T9" fmla="*/ 141 h 364"/>
                    <a:gd name="T10" fmla="*/ 50 w 381"/>
                    <a:gd name="T11" fmla="*/ 140 h 364"/>
                    <a:gd name="T12" fmla="*/ 49 w 381"/>
                    <a:gd name="T13" fmla="*/ 140 h 364"/>
                    <a:gd name="T14" fmla="*/ 2 w 381"/>
                    <a:gd name="T15" fmla="*/ 183 h 364"/>
                    <a:gd name="T16" fmla="*/ 2 w 381"/>
                    <a:gd name="T17" fmla="*/ 184 h 364"/>
                    <a:gd name="T18" fmla="*/ 42 w 381"/>
                    <a:gd name="T19" fmla="*/ 233 h 364"/>
                    <a:gd name="T20" fmla="*/ 44 w 381"/>
                    <a:gd name="T21" fmla="*/ 233 h 364"/>
                    <a:gd name="T22" fmla="*/ 50 w 381"/>
                    <a:gd name="T23" fmla="*/ 233 h 364"/>
                    <a:gd name="T24" fmla="*/ 50 w 381"/>
                    <a:gd name="T25" fmla="*/ 234 h 364"/>
                    <a:gd name="T26" fmla="*/ 153 w 381"/>
                    <a:gd name="T27" fmla="*/ 353 h 364"/>
                    <a:gd name="T28" fmla="*/ 249 w 381"/>
                    <a:gd name="T29" fmla="*/ 360 h 364"/>
                    <a:gd name="T30" fmla="*/ 369 w 381"/>
                    <a:gd name="T31" fmla="*/ 251 h 364"/>
                    <a:gd name="T32" fmla="*/ 377 w 381"/>
                    <a:gd name="T33" fmla="*/ 135 h 364"/>
                    <a:gd name="T34" fmla="*/ 273 w 381"/>
                    <a:gd name="T35" fmla="*/ 1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 h="364">
                      <a:moveTo>
                        <a:pt x="273" y="11"/>
                      </a:moveTo>
                      <a:cubicBezTo>
                        <a:pt x="178" y="4"/>
                        <a:pt x="178" y="4"/>
                        <a:pt x="178" y="4"/>
                      </a:cubicBezTo>
                      <a:cubicBezTo>
                        <a:pt x="117" y="0"/>
                        <a:pt x="63" y="48"/>
                        <a:pt x="59" y="113"/>
                      </a:cubicBezTo>
                      <a:cubicBezTo>
                        <a:pt x="57" y="141"/>
                        <a:pt x="57" y="141"/>
                        <a:pt x="57" y="141"/>
                      </a:cubicBezTo>
                      <a:cubicBezTo>
                        <a:pt x="56" y="141"/>
                        <a:pt x="56" y="141"/>
                        <a:pt x="56" y="141"/>
                      </a:cubicBezTo>
                      <a:cubicBezTo>
                        <a:pt x="54" y="141"/>
                        <a:pt x="52" y="140"/>
                        <a:pt x="50" y="140"/>
                      </a:cubicBezTo>
                      <a:cubicBezTo>
                        <a:pt x="49" y="140"/>
                        <a:pt x="49" y="140"/>
                        <a:pt x="49" y="140"/>
                      </a:cubicBezTo>
                      <a:cubicBezTo>
                        <a:pt x="25" y="138"/>
                        <a:pt x="4" y="158"/>
                        <a:pt x="2" y="183"/>
                      </a:cubicBezTo>
                      <a:cubicBezTo>
                        <a:pt x="2" y="184"/>
                        <a:pt x="2" y="184"/>
                        <a:pt x="2" y="184"/>
                      </a:cubicBezTo>
                      <a:cubicBezTo>
                        <a:pt x="0" y="209"/>
                        <a:pt x="18" y="231"/>
                        <a:pt x="42" y="233"/>
                      </a:cubicBezTo>
                      <a:cubicBezTo>
                        <a:pt x="44" y="233"/>
                        <a:pt x="44" y="233"/>
                        <a:pt x="44" y="233"/>
                      </a:cubicBezTo>
                      <a:cubicBezTo>
                        <a:pt x="46" y="233"/>
                        <a:pt x="48" y="233"/>
                        <a:pt x="50" y="233"/>
                      </a:cubicBezTo>
                      <a:cubicBezTo>
                        <a:pt x="50" y="234"/>
                        <a:pt x="50" y="234"/>
                        <a:pt x="50" y="234"/>
                      </a:cubicBezTo>
                      <a:cubicBezTo>
                        <a:pt x="48" y="296"/>
                        <a:pt x="93" y="349"/>
                        <a:pt x="153" y="353"/>
                      </a:cubicBezTo>
                      <a:cubicBezTo>
                        <a:pt x="249" y="360"/>
                        <a:pt x="249" y="360"/>
                        <a:pt x="249" y="360"/>
                      </a:cubicBezTo>
                      <a:cubicBezTo>
                        <a:pt x="311" y="364"/>
                        <a:pt x="364" y="315"/>
                        <a:pt x="369" y="251"/>
                      </a:cubicBezTo>
                      <a:cubicBezTo>
                        <a:pt x="377" y="135"/>
                        <a:pt x="377" y="135"/>
                        <a:pt x="377" y="135"/>
                      </a:cubicBezTo>
                      <a:cubicBezTo>
                        <a:pt x="381" y="71"/>
                        <a:pt x="335" y="15"/>
                        <a:pt x="273" y="11"/>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0" name="íŝḷíďé"/>
                <p:cNvSpPr/>
                <p:nvPr/>
              </p:nvSpPr>
              <p:spPr bwMode="auto">
                <a:xfrm>
                  <a:off x="4283" y="2693"/>
                  <a:ext cx="381" cy="344"/>
                </a:xfrm>
                <a:custGeom>
                  <a:avLst/>
                  <a:gdLst>
                    <a:gd name="T0" fmla="*/ 41 w 269"/>
                    <a:gd name="T1" fmla="*/ 216 h 243"/>
                    <a:gd name="T2" fmla="*/ 89 w 269"/>
                    <a:gd name="T3" fmla="*/ 57 h 243"/>
                    <a:gd name="T4" fmla="*/ 171 w 269"/>
                    <a:gd name="T5" fmla="*/ 44 h 243"/>
                    <a:gd name="T6" fmla="*/ 241 w 269"/>
                    <a:gd name="T7" fmla="*/ 49 h 243"/>
                    <a:gd name="T8" fmla="*/ 244 w 269"/>
                    <a:gd name="T9" fmla="*/ 8 h 243"/>
                    <a:gd name="T10" fmla="*/ 167 w 269"/>
                    <a:gd name="T11" fmla="*/ 3 h 243"/>
                    <a:gd name="T12" fmla="*/ 65 w 269"/>
                    <a:gd name="T13" fmla="*/ 26 h 243"/>
                    <a:gd name="T14" fmla="*/ 7 w 269"/>
                    <a:gd name="T15" fmla="*/ 134 h 243"/>
                    <a:gd name="T16" fmla="*/ 2 w 269"/>
                    <a:gd name="T17" fmla="*/ 214 h 243"/>
                    <a:gd name="T18" fmla="*/ 41 w 269"/>
                    <a:gd name="T19" fmla="*/ 21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243">
                      <a:moveTo>
                        <a:pt x="41" y="216"/>
                      </a:moveTo>
                      <a:cubicBezTo>
                        <a:pt x="44" y="161"/>
                        <a:pt x="38" y="91"/>
                        <a:pt x="89" y="57"/>
                      </a:cubicBezTo>
                      <a:cubicBezTo>
                        <a:pt x="115" y="40"/>
                        <a:pt x="142" y="42"/>
                        <a:pt x="171" y="44"/>
                      </a:cubicBezTo>
                      <a:cubicBezTo>
                        <a:pt x="194" y="46"/>
                        <a:pt x="218" y="47"/>
                        <a:pt x="241" y="49"/>
                      </a:cubicBezTo>
                      <a:cubicBezTo>
                        <a:pt x="266" y="51"/>
                        <a:pt x="269" y="11"/>
                        <a:pt x="244" y="8"/>
                      </a:cubicBezTo>
                      <a:cubicBezTo>
                        <a:pt x="218" y="6"/>
                        <a:pt x="193" y="5"/>
                        <a:pt x="167" y="3"/>
                      </a:cubicBezTo>
                      <a:cubicBezTo>
                        <a:pt x="130" y="0"/>
                        <a:pt x="96" y="3"/>
                        <a:pt x="65" y="26"/>
                      </a:cubicBezTo>
                      <a:cubicBezTo>
                        <a:pt x="30" y="51"/>
                        <a:pt x="10" y="91"/>
                        <a:pt x="7" y="134"/>
                      </a:cubicBezTo>
                      <a:cubicBezTo>
                        <a:pt x="5" y="161"/>
                        <a:pt x="3" y="187"/>
                        <a:pt x="2" y="214"/>
                      </a:cubicBezTo>
                      <a:cubicBezTo>
                        <a:pt x="0" y="240"/>
                        <a:pt x="39" y="243"/>
                        <a:pt x="41" y="216"/>
                      </a:cubicBezTo>
                      <a:close/>
                    </a:path>
                  </a:pathLst>
                </a:custGeom>
                <a:solidFill>
                  <a:srgbClr val="682F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1" name="i$ľïḑè"/>
                <p:cNvSpPr/>
                <p:nvPr/>
              </p:nvSpPr>
              <p:spPr bwMode="auto">
                <a:xfrm>
                  <a:off x="4480" y="2986"/>
                  <a:ext cx="32" cy="43"/>
                </a:xfrm>
                <a:custGeom>
                  <a:avLst/>
                  <a:gdLst>
                    <a:gd name="T0" fmla="*/ 22 w 23"/>
                    <a:gd name="T1" fmla="*/ 15 h 30"/>
                    <a:gd name="T2" fmla="*/ 10 w 23"/>
                    <a:gd name="T3" fmla="*/ 29 h 30"/>
                    <a:gd name="T4" fmla="*/ 1 w 23"/>
                    <a:gd name="T5" fmla="*/ 14 h 30"/>
                    <a:gd name="T6" fmla="*/ 12 w 23"/>
                    <a:gd name="T7" fmla="*/ 0 h 30"/>
                    <a:gd name="T8" fmla="*/ 22 w 23"/>
                    <a:gd name="T9" fmla="*/ 15 h 30"/>
                  </a:gdLst>
                  <a:ahLst/>
                  <a:cxnLst>
                    <a:cxn ang="0">
                      <a:pos x="T0" y="T1"/>
                    </a:cxn>
                    <a:cxn ang="0">
                      <a:pos x="T2" y="T3"/>
                    </a:cxn>
                    <a:cxn ang="0">
                      <a:pos x="T4" y="T5"/>
                    </a:cxn>
                    <a:cxn ang="0">
                      <a:pos x="T6" y="T7"/>
                    </a:cxn>
                    <a:cxn ang="0">
                      <a:pos x="T8" y="T9"/>
                    </a:cxn>
                  </a:cxnLst>
                  <a:rect l="0" t="0" r="r" b="b"/>
                  <a:pathLst>
                    <a:path w="23" h="30">
                      <a:moveTo>
                        <a:pt x="22" y="15"/>
                      </a:moveTo>
                      <a:cubicBezTo>
                        <a:pt x="21" y="23"/>
                        <a:pt x="16" y="30"/>
                        <a:pt x="10" y="29"/>
                      </a:cubicBezTo>
                      <a:cubicBezTo>
                        <a:pt x="4" y="29"/>
                        <a:pt x="0" y="22"/>
                        <a:pt x="1" y="14"/>
                      </a:cubicBezTo>
                      <a:cubicBezTo>
                        <a:pt x="1" y="6"/>
                        <a:pt x="7" y="0"/>
                        <a:pt x="12" y="0"/>
                      </a:cubicBezTo>
                      <a:cubicBezTo>
                        <a:pt x="18" y="0"/>
                        <a:pt x="23" y="7"/>
                        <a:pt x="22" y="15"/>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2" name="iṩļiḑê"/>
                <p:cNvSpPr/>
                <p:nvPr/>
              </p:nvSpPr>
              <p:spPr bwMode="auto">
                <a:xfrm>
                  <a:off x="4633" y="2989"/>
                  <a:ext cx="31" cy="42"/>
                </a:xfrm>
                <a:custGeom>
                  <a:avLst/>
                  <a:gdLst>
                    <a:gd name="T0" fmla="*/ 22 w 22"/>
                    <a:gd name="T1" fmla="*/ 16 h 30"/>
                    <a:gd name="T2" fmla="*/ 10 w 22"/>
                    <a:gd name="T3" fmla="*/ 30 h 30"/>
                    <a:gd name="T4" fmla="*/ 0 w 22"/>
                    <a:gd name="T5" fmla="*/ 14 h 30"/>
                    <a:gd name="T6" fmla="*/ 12 w 22"/>
                    <a:gd name="T7" fmla="*/ 0 h 30"/>
                    <a:gd name="T8" fmla="*/ 22 w 22"/>
                    <a:gd name="T9" fmla="*/ 16 h 30"/>
                  </a:gdLst>
                  <a:ahLst/>
                  <a:cxnLst>
                    <a:cxn ang="0">
                      <a:pos x="T0" y="T1"/>
                    </a:cxn>
                    <a:cxn ang="0">
                      <a:pos x="T2" y="T3"/>
                    </a:cxn>
                    <a:cxn ang="0">
                      <a:pos x="T4" y="T5"/>
                    </a:cxn>
                    <a:cxn ang="0">
                      <a:pos x="T6" y="T7"/>
                    </a:cxn>
                    <a:cxn ang="0">
                      <a:pos x="T8" y="T9"/>
                    </a:cxn>
                  </a:cxnLst>
                  <a:rect l="0" t="0" r="r" b="b"/>
                  <a:pathLst>
                    <a:path w="22" h="30">
                      <a:moveTo>
                        <a:pt x="22" y="16"/>
                      </a:moveTo>
                      <a:cubicBezTo>
                        <a:pt x="21" y="24"/>
                        <a:pt x="16" y="30"/>
                        <a:pt x="10" y="30"/>
                      </a:cubicBezTo>
                      <a:cubicBezTo>
                        <a:pt x="4" y="29"/>
                        <a:pt x="0" y="22"/>
                        <a:pt x="0" y="14"/>
                      </a:cubicBezTo>
                      <a:cubicBezTo>
                        <a:pt x="1" y="6"/>
                        <a:pt x="6" y="0"/>
                        <a:pt x="12" y="0"/>
                      </a:cubicBezTo>
                      <a:cubicBezTo>
                        <a:pt x="18" y="1"/>
                        <a:pt x="22" y="8"/>
                        <a:pt x="22" y="16"/>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3" name="íslîḍé"/>
                <p:cNvSpPr/>
                <p:nvPr/>
              </p:nvSpPr>
              <p:spPr bwMode="auto">
                <a:xfrm>
                  <a:off x="4315" y="2686"/>
                  <a:ext cx="445" cy="259"/>
                </a:xfrm>
                <a:custGeom>
                  <a:avLst/>
                  <a:gdLst>
                    <a:gd name="T0" fmla="*/ 314 w 314"/>
                    <a:gd name="T1" fmla="*/ 35 h 183"/>
                    <a:gd name="T2" fmla="*/ 188 w 314"/>
                    <a:gd name="T3" fmla="*/ 89 h 183"/>
                    <a:gd name="T4" fmla="*/ 12 w 314"/>
                    <a:gd name="T5" fmla="*/ 183 h 183"/>
                    <a:gd name="T6" fmla="*/ 108 w 314"/>
                    <a:gd name="T7" fmla="*/ 8 h 183"/>
                    <a:gd name="T8" fmla="*/ 314 w 314"/>
                    <a:gd name="T9" fmla="*/ 35 h 183"/>
                  </a:gdLst>
                  <a:ahLst/>
                  <a:cxnLst>
                    <a:cxn ang="0">
                      <a:pos x="T0" y="T1"/>
                    </a:cxn>
                    <a:cxn ang="0">
                      <a:pos x="T2" y="T3"/>
                    </a:cxn>
                    <a:cxn ang="0">
                      <a:pos x="T4" y="T5"/>
                    </a:cxn>
                    <a:cxn ang="0">
                      <a:pos x="T6" y="T7"/>
                    </a:cxn>
                    <a:cxn ang="0">
                      <a:pos x="T8" y="T9"/>
                    </a:cxn>
                  </a:cxnLst>
                  <a:rect l="0" t="0" r="r" b="b"/>
                  <a:pathLst>
                    <a:path w="314" h="183">
                      <a:moveTo>
                        <a:pt x="314" y="35"/>
                      </a:moveTo>
                      <a:cubicBezTo>
                        <a:pt x="314" y="35"/>
                        <a:pt x="311" y="97"/>
                        <a:pt x="188" y="89"/>
                      </a:cubicBezTo>
                      <a:cubicBezTo>
                        <a:pt x="65" y="80"/>
                        <a:pt x="20" y="70"/>
                        <a:pt x="12" y="183"/>
                      </a:cubicBezTo>
                      <a:cubicBezTo>
                        <a:pt x="12" y="183"/>
                        <a:pt x="0" y="16"/>
                        <a:pt x="108" y="8"/>
                      </a:cubicBezTo>
                      <a:cubicBezTo>
                        <a:pt x="217" y="0"/>
                        <a:pt x="252" y="55"/>
                        <a:pt x="314" y="35"/>
                      </a:cubicBezTo>
                      <a:close/>
                    </a:path>
                  </a:pathLst>
                </a:custGeom>
                <a:solidFill>
                  <a:srgbClr val="682F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4" name="ïṧļiḍé"/>
                <p:cNvSpPr/>
                <p:nvPr/>
              </p:nvSpPr>
              <p:spPr bwMode="auto">
                <a:xfrm>
                  <a:off x="4448" y="2930"/>
                  <a:ext cx="91" cy="31"/>
                </a:xfrm>
                <a:custGeom>
                  <a:avLst/>
                  <a:gdLst>
                    <a:gd name="T0" fmla="*/ 7 w 64"/>
                    <a:gd name="T1" fmla="*/ 13 h 22"/>
                    <a:gd name="T2" fmla="*/ 53 w 64"/>
                    <a:gd name="T3" fmla="*/ 21 h 22"/>
                    <a:gd name="T4" fmla="*/ 57 w 64"/>
                    <a:gd name="T5" fmla="*/ 9 h 22"/>
                    <a:gd name="T6" fmla="*/ 11 w 64"/>
                    <a:gd name="T7" fmla="*/ 1 h 22"/>
                    <a:gd name="T8" fmla="*/ 7 w 64"/>
                    <a:gd name="T9" fmla="*/ 13 h 22"/>
                  </a:gdLst>
                  <a:ahLst/>
                  <a:cxnLst>
                    <a:cxn ang="0">
                      <a:pos x="T0" y="T1"/>
                    </a:cxn>
                    <a:cxn ang="0">
                      <a:pos x="T2" y="T3"/>
                    </a:cxn>
                    <a:cxn ang="0">
                      <a:pos x="T4" y="T5"/>
                    </a:cxn>
                    <a:cxn ang="0">
                      <a:pos x="T6" y="T7"/>
                    </a:cxn>
                    <a:cxn ang="0">
                      <a:pos x="T8" y="T9"/>
                    </a:cxn>
                  </a:cxnLst>
                  <a:rect l="0" t="0" r="r" b="b"/>
                  <a:pathLst>
                    <a:path w="64" h="22">
                      <a:moveTo>
                        <a:pt x="7" y="13"/>
                      </a:moveTo>
                      <a:cubicBezTo>
                        <a:pt x="23" y="15"/>
                        <a:pt x="38" y="18"/>
                        <a:pt x="53" y="21"/>
                      </a:cubicBezTo>
                      <a:cubicBezTo>
                        <a:pt x="61" y="22"/>
                        <a:pt x="64" y="11"/>
                        <a:pt x="57" y="9"/>
                      </a:cubicBezTo>
                      <a:cubicBezTo>
                        <a:pt x="41" y="7"/>
                        <a:pt x="26" y="4"/>
                        <a:pt x="11" y="1"/>
                      </a:cubicBezTo>
                      <a:cubicBezTo>
                        <a:pt x="3" y="0"/>
                        <a:pt x="0" y="11"/>
                        <a:pt x="7" y="13"/>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5" name="işļïdê"/>
                <p:cNvSpPr/>
                <p:nvPr/>
              </p:nvSpPr>
              <p:spPr bwMode="auto">
                <a:xfrm>
                  <a:off x="4596" y="2930"/>
                  <a:ext cx="92" cy="31"/>
                </a:xfrm>
                <a:custGeom>
                  <a:avLst/>
                  <a:gdLst>
                    <a:gd name="T0" fmla="*/ 54 w 65"/>
                    <a:gd name="T1" fmla="*/ 1 h 22"/>
                    <a:gd name="T2" fmla="*/ 8 w 65"/>
                    <a:gd name="T3" fmla="*/ 9 h 22"/>
                    <a:gd name="T4" fmla="*/ 11 w 65"/>
                    <a:gd name="T5" fmla="*/ 21 h 22"/>
                    <a:gd name="T6" fmla="*/ 57 w 65"/>
                    <a:gd name="T7" fmla="*/ 13 h 22"/>
                    <a:gd name="T8" fmla="*/ 54 w 65"/>
                    <a:gd name="T9" fmla="*/ 1 h 22"/>
                  </a:gdLst>
                  <a:ahLst/>
                  <a:cxnLst>
                    <a:cxn ang="0">
                      <a:pos x="T0" y="T1"/>
                    </a:cxn>
                    <a:cxn ang="0">
                      <a:pos x="T2" y="T3"/>
                    </a:cxn>
                    <a:cxn ang="0">
                      <a:pos x="T4" y="T5"/>
                    </a:cxn>
                    <a:cxn ang="0">
                      <a:pos x="T6" y="T7"/>
                    </a:cxn>
                    <a:cxn ang="0">
                      <a:pos x="T8" y="T9"/>
                    </a:cxn>
                  </a:cxnLst>
                  <a:rect l="0" t="0" r="r" b="b"/>
                  <a:pathLst>
                    <a:path w="65" h="22">
                      <a:moveTo>
                        <a:pt x="54" y="1"/>
                      </a:moveTo>
                      <a:cubicBezTo>
                        <a:pt x="39" y="4"/>
                        <a:pt x="23" y="7"/>
                        <a:pt x="8" y="9"/>
                      </a:cubicBezTo>
                      <a:cubicBezTo>
                        <a:pt x="0" y="11"/>
                        <a:pt x="4" y="22"/>
                        <a:pt x="11" y="21"/>
                      </a:cubicBezTo>
                      <a:cubicBezTo>
                        <a:pt x="27" y="18"/>
                        <a:pt x="42" y="15"/>
                        <a:pt x="57" y="13"/>
                      </a:cubicBezTo>
                      <a:cubicBezTo>
                        <a:pt x="65" y="11"/>
                        <a:pt x="62" y="0"/>
                        <a:pt x="54" y="1"/>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6" name="ís1îďé"/>
                <p:cNvSpPr/>
                <p:nvPr/>
              </p:nvSpPr>
              <p:spPr bwMode="auto">
                <a:xfrm>
                  <a:off x="4498" y="3106"/>
                  <a:ext cx="115" cy="58"/>
                </a:xfrm>
                <a:custGeom>
                  <a:avLst/>
                  <a:gdLst>
                    <a:gd name="T0" fmla="*/ 69 w 81"/>
                    <a:gd name="T1" fmla="*/ 20 h 41"/>
                    <a:gd name="T2" fmla="*/ 14 w 81"/>
                    <a:gd name="T3" fmla="*/ 6 h 41"/>
                    <a:gd name="T4" fmla="*/ 4 w 81"/>
                    <a:gd name="T5" fmla="*/ 11 h 41"/>
                    <a:gd name="T6" fmla="*/ 75 w 81"/>
                    <a:gd name="T7" fmla="*/ 29 h 41"/>
                    <a:gd name="T8" fmla="*/ 69 w 81"/>
                    <a:gd name="T9" fmla="*/ 20 h 41"/>
                  </a:gdLst>
                  <a:ahLst/>
                  <a:cxnLst>
                    <a:cxn ang="0">
                      <a:pos x="T0" y="T1"/>
                    </a:cxn>
                    <a:cxn ang="0">
                      <a:pos x="T2" y="T3"/>
                    </a:cxn>
                    <a:cxn ang="0">
                      <a:pos x="T4" y="T5"/>
                    </a:cxn>
                    <a:cxn ang="0">
                      <a:pos x="T6" y="T7"/>
                    </a:cxn>
                    <a:cxn ang="0">
                      <a:pos x="T8" y="T9"/>
                    </a:cxn>
                  </a:cxnLst>
                  <a:rect l="0" t="0" r="r" b="b"/>
                  <a:pathLst>
                    <a:path w="81" h="41">
                      <a:moveTo>
                        <a:pt x="69" y="20"/>
                      </a:moveTo>
                      <a:cubicBezTo>
                        <a:pt x="49" y="29"/>
                        <a:pt x="27" y="23"/>
                        <a:pt x="14" y="6"/>
                      </a:cubicBezTo>
                      <a:cubicBezTo>
                        <a:pt x="10" y="0"/>
                        <a:pt x="0" y="6"/>
                        <a:pt x="4" y="11"/>
                      </a:cubicBezTo>
                      <a:cubicBezTo>
                        <a:pt x="21" y="34"/>
                        <a:pt x="49" y="41"/>
                        <a:pt x="75" y="29"/>
                      </a:cubicBezTo>
                      <a:cubicBezTo>
                        <a:pt x="81" y="27"/>
                        <a:pt x="76" y="17"/>
                        <a:pt x="69" y="20"/>
                      </a:cubicBezTo>
                      <a:close/>
                    </a:path>
                  </a:pathLst>
                </a:custGeom>
                <a:solidFill>
                  <a:srgbClr val="FF633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7" name="ïṡ1íďé"/>
                <p:cNvSpPr/>
                <p:nvPr/>
              </p:nvSpPr>
              <p:spPr bwMode="auto">
                <a:xfrm>
                  <a:off x="2639" y="2668"/>
                  <a:ext cx="488" cy="304"/>
                </a:xfrm>
                <a:custGeom>
                  <a:avLst/>
                  <a:gdLst>
                    <a:gd name="T0" fmla="*/ 0 w 488"/>
                    <a:gd name="T1" fmla="*/ 117 h 304"/>
                    <a:gd name="T2" fmla="*/ 418 w 488"/>
                    <a:gd name="T3" fmla="*/ 0 h 304"/>
                    <a:gd name="T4" fmla="*/ 488 w 488"/>
                    <a:gd name="T5" fmla="*/ 107 h 304"/>
                    <a:gd name="T6" fmla="*/ 80 w 488"/>
                    <a:gd name="T7" fmla="*/ 304 h 304"/>
                    <a:gd name="T8" fmla="*/ 0 w 488"/>
                    <a:gd name="T9" fmla="*/ 117 h 304"/>
                  </a:gdLst>
                  <a:ahLst/>
                  <a:cxnLst>
                    <a:cxn ang="0">
                      <a:pos x="T0" y="T1"/>
                    </a:cxn>
                    <a:cxn ang="0">
                      <a:pos x="T2" y="T3"/>
                    </a:cxn>
                    <a:cxn ang="0">
                      <a:pos x="T4" y="T5"/>
                    </a:cxn>
                    <a:cxn ang="0">
                      <a:pos x="T6" y="T7"/>
                    </a:cxn>
                    <a:cxn ang="0">
                      <a:pos x="T8" y="T9"/>
                    </a:cxn>
                  </a:cxnLst>
                  <a:rect l="0" t="0" r="r" b="b"/>
                  <a:pathLst>
                    <a:path w="488" h="304">
                      <a:moveTo>
                        <a:pt x="0" y="117"/>
                      </a:moveTo>
                      <a:lnTo>
                        <a:pt x="418" y="0"/>
                      </a:lnTo>
                      <a:lnTo>
                        <a:pt x="488" y="107"/>
                      </a:lnTo>
                      <a:lnTo>
                        <a:pt x="80" y="304"/>
                      </a:lnTo>
                      <a:lnTo>
                        <a:pt x="0" y="117"/>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8" name="íšḻïďê"/>
                <p:cNvSpPr/>
                <p:nvPr/>
              </p:nvSpPr>
              <p:spPr bwMode="auto">
                <a:xfrm>
                  <a:off x="2326" y="1709"/>
                  <a:ext cx="1359" cy="1392"/>
                </a:xfrm>
                <a:custGeom>
                  <a:avLst/>
                  <a:gdLst>
                    <a:gd name="T0" fmla="*/ 959 w 959"/>
                    <a:gd name="T1" fmla="*/ 914 h 984"/>
                    <a:gd name="T2" fmla="*/ 15 w 959"/>
                    <a:gd name="T3" fmla="*/ 222 h 984"/>
                    <a:gd name="T4" fmla="*/ 0 w 959"/>
                    <a:gd name="T5" fmla="*/ 126 h 984"/>
                    <a:gd name="T6" fmla="*/ 818 w 959"/>
                    <a:gd name="T7" fmla="*/ 0 h 984"/>
                    <a:gd name="T8" fmla="*/ 959 w 959"/>
                    <a:gd name="T9" fmla="*/ 914 h 984"/>
                  </a:gdLst>
                  <a:ahLst/>
                  <a:cxnLst>
                    <a:cxn ang="0">
                      <a:pos x="T0" y="T1"/>
                    </a:cxn>
                    <a:cxn ang="0">
                      <a:pos x="T2" y="T3"/>
                    </a:cxn>
                    <a:cxn ang="0">
                      <a:pos x="T4" y="T5"/>
                    </a:cxn>
                    <a:cxn ang="0">
                      <a:pos x="T6" y="T7"/>
                    </a:cxn>
                    <a:cxn ang="0">
                      <a:pos x="T8" y="T9"/>
                    </a:cxn>
                  </a:cxnLst>
                  <a:rect l="0" t="0" r="r" b="b"/>
                  <a:pathLst>
                    <a:path w="959" h="984">
                      <a:moveTo>
                        <a:pt x="959" y="914"/>
                      </a:moveTo>
                      <a:cubicBezTo>
                        <a:pt x="507" y="984"/>
                        <a:pt x="84" y="674"/>
                        <a:pt x="15" y="222"/>
                      </a:cubicBezTo>
                      <a:cubicBezTo>
                        <a:pt x="0" y="126"/>
                        <a:pt x="0" y="126"/>
                        <a:pt x="0" y="126"/>
                      </a:cubicBezTo>
                      <a:cubicBezTo>
                        <a:pt x="818" y="0"/>
                        <a:pt x="818" y="0"/>
                        <a:pt x="818" y="0"/>
                      </a:cubicBezTo>
                      <a:lnTo>
                        <a:pt x="959" y="914"/>
                      </a:lnTo>
                      <a:close/>
                    </a:path>
                  </a:pathLst>
                </a:custGeom>
                <a:solidFill>
                  <a:srgbClr val="8E1C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9" name="ïŝliḍe"/>
                <p:cNvSpPr/>
                <p:nvPr/>
              </p:nvSpPr>
              <p:spPr bwMode="auto">
                <a:xfrm>
                  <a:off x="2326" y="1707"/>
                  <a:ext cx="1338" cy="1255"/>
                </a:xfrm>
                <a:custGeom>
                  <a:avLst/>
                  <a:gdLst>
                    <a:gd name="T0" fmla="*/ 944 w 944"/>
                    <a:gd name="T1" fmla="*/ 818 h 887"/>
                    <a:gd name="T2" fmla="*/ 0 w 944"/>
                    <a:gd name="T3" fmla="*/ 126 h 887"/>
                    <a:gd name="T4" fmla="*/ 818 w 944"/>
                    <a:gd name="T5" fmla="*/ 0 h 887"/>
                    <a:gd name="T6" fmla="*/ 944 w 944"/>
                    <a:gd name="T7" fmla="*/ 818 h 887"/>
                  </a:gdLst>
                  <a:ahLst/>
                  <a:cxnLst>
                    <a:cxn ang="0">
                      <a:pos x="T0" y="T1"/>
                    </a:cxn>
                    <a:cxn ang="0">
                      <a:pos x="T2" y="T3"/>
                    </a:cxn>
                    <a:cxn ang="0">
                      <a:pos x="T4" y="T5"/>
                    </a:cxn>
                    <a:cxn ang="0">
                      <a:pos x="T6" y="T7"/>
                    </a:cxn>
                  </a:cxnLst>
                  <a:rect l="0" t="0" r="r" b="b"/>
                  <a:pathLst>
                    <a:path w="944" h="887">
                      <a:moveTo>
                        <a:pt x="944" y="818"/>
                      </a:moveTo>
                      <a:cubicBezTo>
                        <a:pt x="492" y="887"/>
                        <a:pt x="69" y="577"/>
                        <a:pt x="0" y="126"/>
                      </a:cubicBezTo>
                      <a:cubicBezTo>
                        <a:pt x="818" y="0"/>
                        <a:pt x="818" y="0"/>
                        <a:pt x="818" y="0"/>
                      </a:cubicBezTo>
                      <a:lnTo>
                        <a:pt x="944" y="818"/>
                      </a:lnTo>
                      <a:close/>
                    </a:path>
                  </a:pathLst>
                </a:custGeom>
                <a:solidFill>
                  <a:srgbClr val="FF24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0" name="iṧḻïḑé"/>
                <p:cNvSpPr/>
                <p:nvPr/>
              </p:nvSpPr>
              <p:spPr bwMode="auto">
                <a:xfrm>
                  <a:off x="2987" y="1741"/>
                  <a:ext cx="575" cy="507"/>
                </a:xfrm>
                <a:custGeom>
                  <a:avLst/>
                  <a:gdLst>
                    <a:gd name="T0" fmla="*/ 377 w 406"/>
                    <a:gd name="T1" fmla="*/ 136 h 358"/>
                    <a:gd name="T2" fmla="*/ 406 w 406"/>
                    <a:gd name="T3" fmla="*/ 328 h 358"/>
                    <a:gd name="T4" fmla="*/ 0 w 406"/>
                    <a:gd name="T5" fmla="*/ 30 h 358"/>
                    <a:gd name="T6" fmla="*/ 192 w 406"/>
                    <a:gd name="T7" fmla="*/ 0 h 358"/>
                    <a:gd name="T8" fmla="*/ 377 w 406"/>
                    <a:gd name="T9" fmla="*/ 136 h 358"/>
                  </a:gdLst>
                  <a:ahLst/>
                  <a:cxnLst>
                    <a:cxn ang="0">
                      <a:pos x="T0" y="T1"/>
                    </a:cxn>
                    <a:cxn ang="0">
                      <a:pos x="T2" y="T3"/>
                    </a:cxn>
                    <a:cxn ang="0">
                      <a:pos x="T4" y="T5"/>
                    </a:cxn>
                    <a:cxn ang="0">
                      <a:pos x="T6" y="T7"/>
                    </a:cxn>
                    <a:cxn ang="0">
                      <a:pos x="T8" y="T9"/>
                    </a:cxn>
                  </a:cxnLst>
                  <a:rect l="0" t="0" r="r" b="b"/>
                  <a:pathLst>
                    <a:path w="406" h="358">
                      <a:moveTo>
                        <a:pt x="377" y="136"/>
                      </a:moveTo>
                      <a:cubicBezTo>
                        <a:pt x="406" y="328"/>
                        <a:pt x="406" y="328"/>
                        <a:pt x="406" y="328"/>
                      </a:cubicBezTo>
                      <a:cubicBezTo>
                        <a:pt x="212" y="358"/>
                        <a:pt x="30" y="224"/>
                        <a:pt x="0" y="30"/>
                      </a:cubicBezTo>
                      <a:cubicBezTo>
                        <a:pt x="192" y="0"/>
                        <a:pt x="192" y="0"/>
                        <a:pt x="192" y="0"/>
                      </a:cubicBezTo>
                      <a:cubicBezTo>
                        <a:pt x="205" y="89"/>
                        <a:pt x="288" y="150"/>
                        <a:pt x="377" y="1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1" name="ï$ľîḓé"/>
                <p:cNvSpPr/>
                <p:nvPr/>
              </p:nvSpPr>
              <p:spPr bwMode="auto">
                <a:xfrm>
                  <a:off x="2448" y="1825"/>
                  <a:ext cx="1197" cy="960"/>
                </a:xfrm>
                <a:custGeom>
                  <a:avLst/>
                  <a:gdLst>
                    <a:gd name="T0" fmla="*/ 815 w 845"/>
                    <a:gd name="T1" fmla="*/ 457 h 679"/>
                    <a:gd name="T2" fmla="*/ 845 w 845"/>
                    <a:gd name="T3" fmla="*/ 649 h 679"/>
                    <a:gd name="T4" fmla="*/ 294 w 845"/>
                    <a:gd name="T5" fmla="*/ 514 h 679"/>
                    <a:gd name="T6" fmla="*/ 0 w 845"/>
                    <a:gd name="T7" fmla="*/ 29 h 679"/>
                    <a:gd name="T8" fmla="*/ 192 w 845"/>
                    <a:gd name="T9" fmla="*/ 0 h 679"/>
                    <a:gd name="T10" fmla="*/ 815 w 845"/>
                    <a:gd name="T11" fmla="*/ 457 h 679"/>
                  </a:gdLst>
                  <a:ahLst/>
                  <a:cxnLst>
                    <a:cxn ang="0">
                      <a:pos x="T0" y="T1"/>
                    </a:cxn>
                    <a:cxn ang="0">
                      <a:pos x="T2" y="T3"/>
                    </a:cxn>
                    <a:cxn ang="0">
                      <a:pos x="T4" y="T5"/>
                    </a:cxn>
                    <a:cxn ang="0">
                      <a:pos x="T6" y="T7"/>
                    </a:cxn>
                    <a:cxn ang="0">
                      <a:pos x="T8" y="T9"/>
                    </a:cxn>
                    <a:cxn ang="0">
                      <a:pos x="T10" y="T11"/>
                    </a:cxn>
                  </a:cxnLst>
                  <a:rect l="0" t="0" r="r" b="b"/>
                  <a:pathLst>
                    <a:path w="845" h="679">
                      <a:moveTo>
                        <a:pt x="815" y="457"/>
                      </a:moveTo>
                      <a:cubicBezTo>
                        <a:pt x="845" y="649"/>
                        <a:pt x="845" y="649"/>
                        <a:pt x="845" y="649"/>
                      </a:cubicBezTo>
                      <a:cubicBezTo>
                        <a:pt x="649" y="679"/>
                        <a:pt x="454" y="631"/>
                        <a:pt x="294" y="514"/>
                      </a:cubicBezTo>
                      <a:cubicBezTo>
                        <a:pt x="135" y="397"/>
                        <a:pt x="30" y="225"/>
                        <a:pt x="0" y="29"/>
                      </a:cubicBezTo>
                      <a:cubicBezTo>
                        <a:pt x="192" y="0"/>
                        <a:pt x="192" y="0"/>
                        <a:pt x="192" y="0"/>
                      </a:cubicBezTo>
                      <a:cubicBezTo>
                        <a:pt x="238" y="298"/>
                        <a:pt x="517" y="503"/>
                        <a:pt x="815" y="4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2" name="ïš1îḓe"/>
                <p:cNvSpPr/>
                <p:nvPr/>
              </p:nvSpPr>
              <p:spPr bwMode="auto">
                <a:xfrm>
                  <a:off x="2142" y="4139"/>
                  <a:ext cx="169" cy="150"/>
                </a:xfrm>
                <a:custGeom>
                  <a:avLst/>
                  <a:gdLst>
                    <a:gd name="T0" fmla="*/ 23 w 119"/>
                    <a:gd name="T1" fmla="*/ 0 h 106"/>
                    <a:gd name="T2" fmla="*/ 100 w 119"/>
                    <a:gd name="T3" fmla="*/ 0 h 106"/>
                    <a:gd name="T4" fmla="*/ 119 w 119"/>
                    <a:gd name="T5" fmla="*/ 18 h 106"/>
                    <a:gd name="T6" fmla="*/ 118 w 119"/>
                    <a:gd name="T7" fmla="*/ 86 h 106"/>
                    <a:gd name="T8" fmla="*/ 99 w 119"/>
                    <a:gd name="T9" fmla="*/ 106 h 106"/>
                    <a:gd name="T10" fmla="*/ 20 w 119"/>
                    <a:gd name="T11" fmla="*/ 106 h 106"/>
                    <a:gd name="T12" fmla="*/ 1 w 119"/>
                    <a:gd name="T13" fmla="*/ 86 h 106"/>
                    <a:gd name="T14" fmla="*/ 4 w 119"/>
                    <a:gd name="T15" fmla="*/ 18 h 106"/>
                    <a:gd name="T16" fmla="*/ 23 w 119"/>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06">
                      <a:moveTo>
                        <a:pt x="23" y="0"/>
                      </a:moveTo>
                      <a:cubicBezTo>
                        <a:pt x="100" y="0"/>
                        <a:pt x="100" y="0"/>
                        <a:pt x="100" y="0"/>
                      </a:cubicBezTo>
                      <a:cubicBezTo>
                        <a:pt x="110" y="0"/>
                        <a:pt x="119" y="8"/>
                        <a:pt x="119" y="18"/>
                      </a:cubicBezTo>
                      <a:cubicBezTo>
                        <a:pt x="118" y="86"/>
                        <a:pt x="118" y="86"/>
                        <a:pt x="118" y="86"/>
                      </a:cubicBezTo>
                      <a:cubicBezTo>
                        <a:pt x="118" y="97"/>
                        <a:pt x="110" y="106"/>
                        <a:pt x="99" y="106"/>
                      </a:cubicBezTo>
                      <a:cubicBezTo>
                        <a:pt x="20" y="106"/>
                        <a:pt x="20" y="106"/>
                        <a:pt x="20" y="106"/>
                      </a:cubicBezTo>
                      <a:cubicBezTo>
                        <a:pt x="9" y="106"/>
                        <a:pt x="0" y="97"/>
                        <a:pt x="1" y="86"/>
                      </a:cubicBezTo>
                      <a:cubicBezTo>
                        <a:pt x="4" y="18"/>
                        <a:pt x="4" y="18"/>
                        <a:pt x="4" y="18"/>
                      </a:cubicBezTo>
                      <a:cubicBezTo>
                        <a:pt x="4" y="8"/>
                        <a:pt x="12" y="0"/>
                        <a:pt x="23"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3" name="îṣḷïďè"/>
                <p:cNvSpPr/>
                <p:nvPr/>
              </p:nvSpPr>
              <p:spPr bwMode="auto">
                <a:xfrm>
                  <a:off x="2030" y="4239"/>
                  <a:ext cx="262" cy="44"/>
                </a:xfrm>
                <a:custGeom>
                  <a:avLst/>
                  <a:gdLst>
                    <a:gd name="T0" fmla="*/ 171 w 185"/>
                    <a:gd name="T1" fmla="*/ 0 h 31"/>
                    <a:gd name="T2" fmla="*/ 13 w 185"/>
                    <a:gd name="T3" fmla="*/ 0 h 31"/>
                    <a:gd name="T4" fmla="*/ 0 w 185"/>
                    <a:gd name="T5" fmla="*/ 14 h 31"/>
                    <a:gd name="T6" fmla="*/ 0 w 185"/>
                    <a:gd name="T7" fmla="*/ 17 h 31"/>
                    <a:gd name="T8" fmla="*/ 13 w 185"/>
                    <a:gd name="T9" fmla="*/ 31 h 31"/>
                    <a:gd name="T10" fmla="*/ 171 w 185"/>
                    <a:gd name="T11" fmla="*/ 31 h 31"/>
                    <a:gd name="T12" fmla="*/ 185 w 185"/>
                    <a:gd name="T13" fmla="*/ 17 h 31"/>
                    <a:gd name="T14" fmla="*/ 185 w 185"/>
                    <a:gd name="T15" fmla="*/ 14 h 31"/>
                    <a:gd name="T16" fmla="*/ 171 w 18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1">
                      <a:moveTo>
                        <a:pt x="171" y="0"/>
                      </a:moveTo>
                      <a:cubicBezTo>
                        <a:pt x="13" y="0"/>
                        <a:pt x="13" y="0"/>
                        <a:pt x="13" y="0"/>
                      </a:cubicBezTo>
                      <a:cubicBezTo>
                        <a:pt x="6" y="0"/>
                        <a:pt x="0" y="7"/>
                        <a:pt x="0" y="14"/>
                      </a:cubicBezTo>
                      <a:cubicBezTo>
                        <a:pt x="0" y="17"/>
                        <a:pt x="0" y="17"/>
                        <a:pt x="0" y="17"/>
                      </a:cubicBezTo>
                      <a:cubicBezTo>
                        <a:pt x="0" y="24"/>
                        <a:pt x="6" y="31"/>
                        <a:pt x="13" y="31"/>
                      </a:cubicBezTo>
                      <a:cubicBezTo>
                        <a:pt x="171" y="31"/>
                        <a:pt x="171" y="31"/>
                        <a:pt x="171" y="31"/>
                      </a:cubicBezTo>
                      <a:cubicBezTo>
                        <a:pt x="178" y="31"/>
                        <a:pt x="185" y="24"/>
                        <a:pt x="185" y="17"/>
                      </a:cubicBezTo>
                      <a:cubicBezTo>
                        <a:pt x="185" y="14"/>
                        <a:pt x="185" y="14"/>
                        <a:pt x="185" y="14"/>
                      </a:cubicBezTo>
                      <a:cubicBezTo>
                        <a:pt x="185" y="7"/>
                        <a:pt x="178" y="0"/>
                        <a:pt x="171"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4" name="îṡḻîdè"/>
                <p:cNvSpPr/>
                <p:nvPr/>
              </p:nvSpPr>
              <p:spPr bwMode="auto">
                <a:xfrm>
                  <a:off x="2025" y="4159"/>
                  <a:ext cx="218" cy="104"/>
                </a:xfrm>
                <a:custGeom>
                  <a:avLst/>
                  <a:gdLst>
                    <a:gd name="T0" fmla="*/ 0 w 154"/>
                    <a:gd name="T1" fmla="*/ 74 h 74"/>
                    <a:gd name="T2" fmla="*/ 0 w 154"/>
                    <a:gd name="T3" fmla="*/ 69 h 74"/>
                    <a:gd name="T4" fmla="*/ 69 w 154"/>
                    <a:gd name="T5" fmla="*/ 0 h 74"/>
                    <a:gd name="T6" fmla="*/ 85 w 154"/>
                    <a:gd name="T7" fmla="*/ 0 h 74"/>
                    <a:gd name="T8" fmla="*/ 154 w 154"/>
                    <a:gd name="T9" fmla="*/ 69 h 74"/>
                    <a:gd name="T10" fmla="*/ 154 w 154"/>
                    <a:gd name="T11" fmla="*/ 74 h 74"/>
                    <a:gd name="T12" fmla="*/ 0 w 154"/>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54" h="74">
                      <a:moveTo>
                        <a:pt x="0" y="74"/>
                      </a:moveTo>
                      <a:cubicBezTo>
                        <a:pt x="0" y="69"/>
                        <a:pt x="0" y="69"/>
                        <a:pt x="0" y="69"/>
                      </a:cubicBezTo>
                      <a:cubicBezTo>
                        <a:pt x="0" y="31"/>
                        <a:pt x="31" y="0"/>
                        <a:pt x="69" y="0"/>
                      </a:cubicBezTo>
                      <a:cubicBezTo>
                        <a:pt x="85" y="0"/>
                        <a:pt x="85" y="0"/>
                        <a:pt x="85" y="0"/>
                      </a:cubicBezTo>
                      <a:cubicBezTo>
                        <a:pt x="123" y="0"/>
                        <a:pt x="154" y="31"/>
                        <a:pt x="154" y="69"/>
                      </a:cubicBezTo>
                      <a:cubicBezTo>
                        <a:pt x="154" y="74"/>
                        <a:pt x="154" y="74"/>
                        <a:pt x="154" y="74"/>
                      </a:cubicBezTo>
                      <a:lnTo>
                        <a:pt x="0" y="74"/>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5" name="î$ļïḑe"/>
                <p:cNvSpPr/>
                <p:nvPr/>
              </p:nvSpPr>
              <p:spPr bwMode="auto">
                <a:xfrm>
                  <a:off x="2057" y="4163"/>
                  <a:ext cx="148" cy="78"/>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6" name="ïsḷíḋê"/>
                <p:cNvSpPr/>
                <p:nvPr/>
              </p:nvSpPr>
              <p:spPr bwMode="auto">
                <a:xfrm>
                  <a:off x="2074" y="4186"/>
                  <a:ext cx="17" cy="11"/>
                </a:xfrm>
                <a:custGeom>
                  <a:avLst/>
                  <a:gdLst>
                    <a:gd name="T0" fmla="*/ 0 w 12"/>
                    <a:gd name="T1" fmla="*/ 8 h 8"/>
                    <a:gd name="T2" fmla="*/ 12 w 12"/>
                    <a:gd name="T3" fmla="*/ 0 h 8"/>
                  </a:gdLst>
                  <a:ahLst/>
                  <a:cxnLst>
                    <a:cxn ang="0">
                      <a:pos x="T0" y="T1"/>
                    </a:cxn>
                    <a:cxn ang="0">
                      <a:pos x="T2" y="T3"/>
                    </a:cxn>
                  </a:cxnLst>
                  <a:rect l="0" t="0" r="r" b="b"/>
                  <a:pathLst>
                    <a:path w="12" h="8">
                      <a:moveTo>
                        <a:pt x="0" y="8"/>
                      </a:moveTo>
                      <a:cubicBezTo>
                        <a:pt x="4" y="5"/>
                        <a:pt x="8" y="2"/>
                        <a:pt x="12"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7" name="iṥ1íďe"/>
                <p:cNvSpPr/>
                <p:nvPr/>
              </p:nvSpPr>
              <p:spPr bwMode="auto">
                <a:xfrm>
                  <a:off x="2066" y="4177"/>
                  <a:ext cx="34" cy="28"/>
                </a:xfrm>
                <a:custGeom>
                  <a:avLst/>
                  <a:gdLst>
                    <a:gd name="T0" fmla="*/ 9 w 24"/>
                    <a:gd name="T1" fmla="*/ 18 h 20"/>
                    <a:gd name="T2" fmla="*/ 21 w 24"/>
                    <a:gd name="T3" fmla="*/ 11 h 20"/>
                    <a:gd name="T4" fmla="*/ 22 w 24"/>
                    <a:gd name="T5" fmla="*/ 4 h 20"/>
                    <a:gd name="T6" fmla="*/ 15 w 24"/>
                    <a:gd name="T7" fmla="*/ 2 h 20"/>
                    <a:gd name="T8" fmla="*/ 2 w 24"/>
                    <a:gd name="T9" fmla="*/ 10 h 20"/>
                    <a:gd name="T10" fmla="*/ 2 w 24"/>
                    <a:gd name="T11" fmla="*/ 18 h 20"/>
                    <a:gd name="T12" fmla="*/ 9 w 24"/>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9" y="18"/>
                      </a:moveTo>
                      <a:cubicBezTo>
                        <a:pt x="13" y="15"/>
                        <a:pt x="17" y="13"/>
                        <a:pt x="21" y="11"/>
                      </a:cubicBezTo>
                      <a:cubicBezTo>
                        <a:pt x="23" y="9"/>
                        <a:pt x="24" y="6"/>
                        <a:pt x="22" y="4"/>
                      </a:cubicBezTo>
                      <a:cubicBezTo>
                        <a:pt x="21" y="1"/>
                        <a:pt x="18" y="0"/>
                        <a:pt x="15" y="2"/>
                      </a:cubicBezTo>
                      <a:cubicBezTo>
                        <a:pt x="11" y="4"/>
                        <a:pt x="6" y="7"/>
                        <a:pt x="2" y="10"/>
                      </a:cubicBezTo>
                      <a:cubicBezTo>
                        <a:pt x="0" y="12"/>
                        <a:pt x="0" y="16"/>
                        <a:pt x="2" y="18"/>
                      </a:cubicBezTo>
                      <a:cubicBezTo>
                        <a:pt x="4" y="20"/>
                        <a:pt x="7" y="19"/>
                        <a:pt x="9" y="18"/>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8" name="îśḻíḑê"/>
                <p:cNvSpPr/>
                <p:nvPr/>
              </p:nvSpPr>
              <p:spPr bwMode="auto">
                <a:xfrm>
                  <a:off x="2025" y="4262"/>
                  <a:ext cx="289" cy="27"/>
                </a:xfrm>
                <a:custGeom>
                  <a:avLst/>
                  <a:gdLst>
                    <a:gd name="T0" fmla="*/ 200 w 204"/>
                    <a:gd name="T1" fmla="*/ 19 h 19"/>
                    <a:gd name="T2" fmla="*/ 4 w 204"/>
                    <a:gd name="T3" fmla="*/ 19 h 19"/>
                    <a:gd name="T4" fmla="*/ 0 w 204"/>
                    <a:gd name="T5" fmla="*/ 15 h 19"/>
                    <a:gd name="T6" fmla="*/ 0 w 204"/>
                    <a:gd name="T7" fmla="*/ 4 h 19"/>
                    <a:gd name="T8" fmla="*/ 4 w 204"/>
                    <a:gd name="T9" fmla="*/ 0 h 19"/>
                    <a:gd name="T10" fmla="*/ 200 w 204"/>
                    <a:gd name="T11" fmla="*/ 0 h 19"/>
                    <a:gd name="T12" fmla="*/ 204 w 204"/>
                    <a:gd name="T13" fmla="*/ 4 h 19"/>
                    <a:gd name="T14" fmla="*/ 204 w 204"/>
                    <a:gd name="T15" fmla="*/ 15 h 19"/>
                    <a:gd name="T16" fmla="*/ 200 w 204"/>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9">
                      <a:moveTo>
                        <a:pt x="200" y="19"/>
                      </a:moveTo>
                      <a:cubicBezTo>
                        <a:pt x="4" y="19"/>
                        <a:pt x="4" y="19"/>
                        <a:pt x="4" y="19"/>
                      </a:cubicBezTo>
                      <a:cubicBezTo>
                        <a:pt x="2" y="19"/>
                        <a:pt x="0" y="17"/>
                        <a:pt x="0" y="15"/>
                      </a:cubicBezTo>
                      <a:cubicBezTo>
                        <a:pt x="0" y="4"/>
                        <a:pt x="0" y="4"/>
                        <a:pt x="0" y="4"/>
                      </a:cubicBezTo>
                      <a:cubicBezTo>
                        <a:pt x="0" y="1"/>
                        <a:pt x="2" y="0"/>
                        <a:pt x="4" y="0"/>
                      </a:cubicBezTo>
                      <a:cubicBezTo>
                        <a:pt x="200" y="0"/>
                        <a:pt x="200" y="0"/>
                        <a:pt x="200" y="0"/>
                      </a:cubicBezTo>
                      <a:cubicBezTo>
                        <a:pt x="202" y="0"/>
                        <a:pt x="204" y="1"/>
                        <a:pt x="204" y="4"/>
                      </a:cubicBezTo>
                      <a:cubicBezTo>
                        <a:pt x="204" y="15"/>
                        <a:pt x="204" y="15"/>
                        <a:pt x="204" y="15"/>
                      </a:cubicBezTo>
                      <a:cubicBezTo>
                        <a:pt x="204" y="17"/>
                        <a:pt x="202" y="19"/>
                        <a:pt x="200" y="19"/>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9" name="íSḻíde"/>
                <p:cNvSpPr/>
                <p:nvPr/>
              </p:nvSpPr>
              <p:spPr bwMode="auto">
                <a:xfrm>
                  <a:off x="2611" y="4138"/>
                  <a:ext cx="167" cy="151"/>
                </a:xfrm>
                <a:custGeom>
                  <a:avLst/>
                  <a:gdLst>
                    <a:gd name="T0" fmla="*/ 96 w 118"/>
                    <a:gd name="T1" fmla="*/ 0 h 107"/>
                    <a:gd name="T2" fmla="*/ 19 w 118"/>
                    <a:gd name="T3" fmla="*/ 0 h 107"/>
                    <a:gd name="T4" fmla="*/ 0 w 118"/>
                    <a:gd name="T5" fmla="*/ 19 h 107"/>
                    <a:gd name="T6" fmla="*/ 1 w 118"/>
                    <a:gd name="T7" fmla="*/ 87 h 107"/>
                    <a:gd name="T8" fmla="*/ 20 w 118"/>
                    <a:gd name="T9" fmla="*/ 107 h 107"/>
                    <a:gd name="T10" fmla="*/ 99 w 118"/>
                    <a:gd name="T11" fmla="*/ 107 h 107"/>
                    <a:gd name="T12" fmla="*/ 118 w 118"/>
                    <a:gd name="T13" fmla="*/ 87 h 107"/>
                    <a:gd name="T14" fmla="*/ 115 w 118"/>
                    <a:gd name="T15" fmla="*/ 19 h 107"/>
                    <a:gd name="T16" fmla="*/ 96 w 11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7">
                      <a:moveTo>
                        <a:pt x="96" y="0"/>
                      </a:moveTo>
                      <a:cubicBezTo>
                        <a:pt x="19" y="0"/>
                        <a:pt x="19" y="0"/>
                        <a:pt x="19" y="0"/>
                      </a:cubicBezTo>
                      <a:cubicBezTo>
                        <a:pt x="9" y="0"/>
                        <a:pt x="0" y="8"/>
                        <a:pt x="0" y="19"/>
                      </a:cubicBezTo>
                      <a:cubicBezTo>
                        <a:pt x="1" y="87"/>
                        <a:pt x="1" y="87"/>
                        <a:pt x="1" y="87"/>
                      </a:cubicBezTo>
                      <a:cubicBezTo>
                        <a:pt x="1" y="98"/>
                        <a:pt x="9" y="107"/>
                        <a:pt x="20" y="107"/>
                      </a:cubicBezTo>
                      <a:cubicBezTo>
                        <a:pt x="99" y="107"/>
                        <a:pt x="99" y="107"/>
                        <a:pt x="99" y="107"/>
                      </a:cubicBezTo>
                      <a:cubicBezTo>
                        <a:pt x="110" y="107"/>
                        <a:pt x="118" y="98"/>
                        <a:pt x="118" y="87"/>
                      </a:cubicBezTo>
                      <a:cubicBezTo>
                        <a:pt x="115" y="19"/>
                        <a:pt x="115" y="19"/>
                        <a:pt x="115" y="19"/>
                      </a:cubicBezTo>
                      <a:cubicBezTo>
                        <a:pt x="115" y="8"/>
                        <a:pt x="107" y="0"/>
                        <a:pt x="96"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0" name="î$1idé"/>
                <p:cNvSpPr/>
                <p:nvPr/>
              </p:nvSpPr>
              <p:spPr bwMode="auto">
                <a:xfrm>
                  <a:off x="2630" y="4239"/>
                  <a:ext cx="262" cy="43"/>
                </a:xfrm>
                <a:custGeom>
                  <a:avLst/>
                  <a:gdLst>
                    <a:gd name="T0" fmla="*/ 14 w 185"/>
                    <a:gd name="T1" fmla="*/ 0 h 30"/>
                    <a:gd name="T2" fmla="*/ 171 w 185"/>
                    <a:gd name="T3" fmla="*/ 0 h 30"/>
                    <a:gd name="T4" fmla="*/ 185 w 185"/>
                    <a:gd name="T5" fmla="*/ 14 h 30"/>
                    <a:gd name="T6" fmla="*/ 185 w 185"/>
                    <a:gd name="T7" fmla="*/ 16 h 30"/>
                    <a:gd name="T8" fmla="*/ 171 w 185"/>
                    <a:gd name="T9" fmla="*/ 30 h 30"/>
                    <a:gd name="T10" fmla="*/ 14 w 185"/>
                    <a:gd name="T11" fmla="*/ 30 h 30"/>
                    <a:gd name="T12" fmla="*/ 0 w 185"/>
                    <a:gd name="T13" fmla="*/ 16 h 30"/>
                    <a:gd name="T14" fmla="*/ 0 w 185"/>
                    <a:gd name="T15" fmla="*/ 14 h 30"/>
                    <a:gd name="T16" fmla="*/ 14 w 18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0">
                      <a:moveTo>
                        <a:pt x="14" y="0"/>
                      </a:moveTo>
                      <a:cubicBezTo>
                        <a:pt x="171" y="0"/>
                        <a:pt x="171" y="0"/>
                        <a:pt x="171" y="0"/>
                      </a:cubicBezTo>
                      <a:cubicBezTo>
                        <a:pt x="179" y="0"/>
                        <a:pt x="185" y="6"/>
                        <a:pt x="185" y="14"/>
                      </a:cubicBezTo>
                      <a:cubicBezTo>
                        <a:pt x="185" y="16"/>
                        <a:pt x="185" y="16"/>
                        <a:pt x="185" y="16"/>
                      </a:cubicBezTo>
                      <a:cubicBezTo>
                        <a:pt x="185" y="24"/>
                        <a:pt x="179" y="30"/>
                        <a:pt x="171" y="30"/>
                      </a:cubicBezTo>
                      <a:cubicBezTo>
                        <a:pt x="14" y="30"/>
                        <a:pt x="14" y="30"/>
                        <a:pt x="14" y="30"/>
                      </a:cubicBezTo>
                      <a:cubicBezTo>
                        <a:pt x="7" y="30"/>
                        <a:pt x="0" y="24"/>
                        <a:pt x="0" y="16"/>
                      </a:cubicBezTo>
                      <a:cubicBezTo>
                        <a:pt x="0" y="14"/>
                        <a:pt x="0" y="14"/>
                        <a:pt x="0" y="14"/>
                      </a:cubicBezTo>
                      <a:cubicBezTo>
                        <a:pt x="0" y="6"/>
                        <a:pt x="7" y="0"/>
                        <a:pt x="14" y="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1" name="ïSľïḑé"/>
                <p:cNvSpPr/>
                <p:nvPr/>
              </p:nvSpPr>
              <p:spPr bwMode="auto">
                <a:xfrm>
                  <a:off x="2679" y="4157"/>
                  <a:ext cx="218" cy="106"/>
                </a:xfrm>
                <a:custGeom>
                  <a:avLst/>
                  <a:gdLst>
                    <a:gd name="T0" fmla="*/ 154 w 154"/>
                    <a:gd name="T1" fmla="*/ 75 h 75"/>
                    <a:gd name="T2" fmla="*/ 154 w 154"/>
                    <a:gd name="T3" fmla="*/ 69 h 75"/>
                    <a:gd name="T4" fmla="*/ 85 w 154"/>
                    <a:gd name="T5" fmla="*/ 0 h 75"/>
                    <a:gd name="T6" fmla="*/ 69 w 154"/>
                    <a:gd name="T7" fmla="*/ 0 h 75"/>
                    <a:gd name="T8" fmla="*/ 0 w 154"/>
                    <a:gd name="T9" fmla="*/ 69 h 75"/>
                    <a:gd name="T10" fmla="*/ 0 w 154"/>
                    <a:gd name="T11" fmla="*/ 75 h 75"/>
                    <a:gd name="T12" fmla="*/ 154 w 154"/>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4" h="75">
                      <a:moveTo>
                        <a:pt x="154" y="75"/>
                      </a:moveTo>
                      <a:cubicBezTo>
                        <a:pt x="154" y="69"/>
                        <a:pt x="154" y="69"/>
                        <a:pt x="154" y="69"/>
                      </a:cubicBezTo>
                      <a:cubicBezTo>
                        <a:pt x="154" y="31"/>
                        <a:pt x="123" y="0"/>
                        <a:pt x="85" y="0"/>
                      </a:cubicBezTo>
                      <a:cubicBezTo>
                        <a:pt x="69" y="0"/>
                        <a:pt x="69" y="0"/>
                        <a:pt x="69" y="0"/>
                      </a:cubicBezTo>
                      <a:cubicBezTo>
                        <a:pt x="31" y="0"/>
                        <a:pt x="0" y="31"/>
                        <a:pt x="0" y="69"/>
                      </a:cubicBezTo>
                      <a:cubicBezTo>
                        <a:pt x="0" y="75"/>
                        <a:pt x="0" y="75"/>
                        <a:pt x="0" y="75"/>
                      </a:cubicBezTo>
                      <a:lnTo>
                        <a:pt x="154" y="75"/>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2" name="iSliḓè"/>
                <p:cNvSpPr/>
                <p:nvPr/>
              </p:nvSpPr>
              <p:spPr bwMode="auto">
                <a:xfrm>
                  <a:off x="2717" y="4163"/>
                  <a:ext cx="148" cy="76"/>
                </a:xfrm>
                <a:prstGeom prst="ellipse">
                  <a:avLst/>
                </a:pr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3" name="í$ľïdê"/>
                <p:cNvSpPr/>
                <p:nvPr/>
              </p:nvSpPr>
              <p:spPr bwMode="auto">
                <a:xfrm>
                  <a:off x="2831" y="4186"/>
                  <a:ext cx="17" cy="10"/>
                </a:xfrm>
                <a:custGeom>
                  <a:avLst/>
                  <a:gdLst>
                    <a:gd name="T0" fmla="*/ 12 w 12"/>
                    <a:gd name="T1" fmla="*/ 7 h 7"/>
                    <a:gd name="T2" fmla="*/ 0 w 12"/>
                    <a:gd name="T3" fmla="*/ 0 h 7"/>
                  </a:gdLst>
                  <a:ahLst/>
                  <a:cxnLst>
                    <a:cxn ang="0">
                      <a:pos x="T0" y="T1"/>
                    </a:cxn>
                    <a:cxn ang="0">
                      <a:pos x="T2" y="T3"/>
                    </a:cxn>
                  </a:cxnLst>
                  <a:rect l="0" t="0" r="r" b="b"/>
                  <a:pathLst>
                    <a:path w="12" h="7">
                      <a:moveTo>
                        <a:pt x="12" y="7"/>
                      </a:moveTo>
                      <a:cubicBezTo>
                        <a:pt x="8" y="5"/>
                        <a:pt x="4" y="2"/>
                        <a:pt x="0"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4" name="íśļïḑé"/>
                <p:cNvSpPr/>
                <p:nvPr/>
              </p:nvSpPr>
              <p:spPr bwMode="auto">
                <a:xfrm>
                  <a:off x="2822" y="4177"/>
                  <a:ext cx="34" cy="27"/>
                </a:xfrm>
                <a:custGeom>
                  <a:avLst/>
                  <a:gdLst>
                    <a:gd name="T0" fmla="*/ 22 w 24"/>
                    <a:gd name="T1" fmla="*/ 10 h 19"/>
                    <a:gd name="T2" fmla="*/ 9 w 24"/>
                    <a:gd name="T3" fmla="*/ 1 h 19"/>
                    <a:gd name="T4" fmla="*/ 2 w 24"/>
                    <a:gd name="T5" fmla="*/ 3 h 19"/>
                    <a:gd name="T6" fmla="*/ 3 w 24"/>
                    <a:gd name="T7" fmla="*/ 10 h 19"/>
                    <a:gd name="T8" fmla="*/ 14 w 24"/>
                    <a:gd name="T9" fmla="*/ 17 h 19"/>
                    <a:gd name="T10" fmla="*/ 22 w 24"/>
                    <a:gd name="T11" fmla="*/ 17 h 19"/>
                    <a:gd name="T12" fmla="*/ 22 w 24"/>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4" h="19">
                      <a:moveTo>
                        <a:pt x="22" y="10"/>
                      </a:moveTo>
                      <a:cubicBezTo>
                        <a:pt x="18" y="7"/>
                        <a:pt x="13" y="4"/>
                        <a:pt x="9" y="1"/>
                      </a:cubicBezTo>
                      <a:cubicBezTo>
                        <a:pt x="6" y="0"/>
                        <a:pt x="3" y="1"/>
                        <a:pt x="2" y="3"/>
                      </a:cubicBezTo>
                      <a:cubicBezTo>
                        <a:pt x="0" y="6"/>
                        <a:pt x="1" y="9"/>
                        <a:pt x="3" y="10"/>
                      </a:cubicBezTo>
                      <a:cubicBezTo>
                        <a:pt x="7" y="12"/>
                        <a:pt x="11" y="14"/>
                        <a:pt x="14" y="17"/>
                      </a:cubicBezTo>
                      <a:cubicBezTo>
                        <a:pt x="17" y="19"/>
                        <a:pt x="20" y="19"/>
                        <a:pt x="22" y="17"/>
                      </a:cubicBezTo>
                      <a:cubicBezTo>
                        <a:pt x="24" y="15"/>
                        <a:pt x="24" y="12"/>
                        <a:pt x="22" y="1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5" name="iṥ1îḓe"/>
                <p:cNvSpPr/>
                <p:nvPr/>
              </p:nvSpPr>
              <p:spPr bwMode="auto">
                <a:xfrm>
                  <a:off x="2608" y="4261"/>
                  <a:ext cx="289" cy="28"/>
                </a:xfrm>
                <a:custGeom>
                  <a:avLst/>
                  <a:gdLst>
                    <a:gd name="T0" fmla="*/ 4 w 204"/>
                    <a:gd name="T1" fmla="*/ 20 h 20"/>
                    <a:gd name="T2" fmla="*/ 200 w 204"/>
                    <a:gd name="T3" fmla="*/ 20 h 20"/>
                    <a:gd name="T4" fmla="*/ 204 w 204"/>
                    <a:gd name="T5" fmla="*/ 16 h 20"/>
                    <a:gd name="T6" fmla="*/ 204 w 204"/>
                    <a:gd name="T7" fmla="*/ 4 h 20"/>
                    <a:gd name="T8" fmla="*/ 200 w 204"/>
                    <a:gd name="T9" fmla="*/ 0 h 20"/>
                    <a:gd name="T10" fmla="*/ 4 w 204"/>
                    <a:gd name="T11" fmla="*/ 0 h 20"/>
                    <a:gd name="T12" fmla="*/ 0 w 204"/>
                    <a:gd name="T13" fmla="*/ 4 h 20"/>
                    <a:gd name="T14" fmla="*/ 0 w 204"/>
                    <a:gd name="T15" fmla="*/ 16 h 20"/>
                    <a:gd name="T16" fmla="*/ 4 w 204"/>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0">
                      <a:moveTo>
                        <a:pt x="4" y="20"/>
                      </a:moveTo>
                      <a:cubicBezTo>
                        <a:pt x="200" y="20"/>
                        <a:pt x="200" y="20"/>
                        <a:pt x="200" y="20"/>
                      </a:cubicBezTo>
                      <a:cubicBezTo>
                        <a:pt x="202" y="20"/>
                        <a:pt x="204" y="18"/>
                        <a:pt x="204" y="16"/>
                      </a:cubicBezTo>
                      <a:cubicBezTo>
                        <a:pt x="204" y="4"/>
                        <a:pt x="204" y="4"/>
                        <a:pt x="204" y="4"/>
                      </a:cubicBezTo>
                      <a:cubicBezTo>
                        <a:pt x="204" y="2"/>
                        <a:pt x="202" y="0"/>
                        <a:pt x="200" y="0"/>
                      </a:cubicBezTo>
                      <a:cubicBezTo>
                        <a:pt x="4" y="0"/>
                        <a:pt x="4" y="0"/>
                        <a:pt x="4" y="0"/>
                      </a:cubicBezTo>
                      <a:cubicBezTo>
                        <a:pt x="2" y="0"/>
                        <a:pt x="0" y="2"/>
                        <a:pt x="0" y="4"/>
                      </a:cubicBezTo>
                      <a:cubicBezTo>
                        <a:pt x="0" y="16"/>
                        <a:pt x="0" y="16"/>
                        <a:pt x="0" y="16"/>
                      </a:cubicBezTo>
                      <a:cubicBezTo>
                        <a:pt x="0" y="18"/>
                        <a:pt x="2" y="20"/>
                        <a:pt x="4" y="2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6" name="îSľíḑê"/>
                <p:cNvSpPr/>
                <p:nvPr/>
              </p:nvSpPr>
              <p:spPr bwMode="auto">
                <a:xfrm>
                  <a:off x="2142" y="4139"/>
                  <a:ext cx="169" cy="150"/>
                </a:xfrm>
                <a:custGeom>
                  <a:avLst/>
                  <a:gdLst>
                    <a:gd name="T0" fmla="*/ 23 w 119"/>
                    <a:gd name="T1" fmla="*/ 0 h 106"/>
                    <a:gd name="T2" fmla="*/ 100 w 119"/>
                    <a:gd name="T3" fmla="*/ 0 h 106"/>
                    <a:gd name="T4" fmla="*/ 119 w 119"/>
                    <a:gd name="T5" fmla="*/ 18 h 106"/>
                    <a:gd name="T6" fmla="*/ 118 w 119"/>
                    <a:gd name="T7" fmla="*/ 86 h 106"/>
                    <a:gd name="T8" fmla="*/ 99 w 119"/>
                    <a:gd name="T9" fmla="*/ 106 h 106"/>
                    <a:gd name="T10" fmla="*/ 20 w 119"/>
                    <a:gd name="T11" fmla="*/ 106 h 106"/>
                    <a:gd name="T12" fmla="*/ 1 w 119"/>
                    <a:gd name="T13" fmla="*/ 86 h 106"/>
                    <a:gd name="T14" fmla="*/ 4 w 119"/>
                    <a:gd name="T15" fmla="*/ 18 h 106"/>
                    <a:gd name="T16" fmla="*/ 23 w 119"/>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06">
                      <a:moveTo>
                        <a:pt x="23" y="0"/>
                      </a:moveTo>
                      <a:cubicBezTo>
                        <a:pt x="100" y="0"/>
                        <a:pt x="100" y="0"/>
                        <a:pt x="100" y="0"/>
                      </a:cubicBezTo>
                      <a:cubicBezTo>
                        <a:pt x="110" y="0"/>
                        <a:pt x="119" y="8"/>
                        <a:pt x="119" y="18"/>
                      </a:cubicBezTo>
                      <a:cubicBezTo>
                        <a:pt x="118" y="86"/>
                        <a:pt x="118" y="86"/>
                        <a:pt x="118" y="86"/>
                      </a:cubicBezTo>
                      <a:cubicBezTo>
                        <a:pt x="118" y="97"/>
                        <a:pt x="110" y="106"/>
                        <a:pt x="99" y="106"/>
                      </a:cubicBezTo>
                      <a:cubicBezTo>
                        <a:pt x="20" y="106"/>
                        <a:pt x="20" y="106"/>
                        <a:pt x="20" y="106"/>
                      </a:cubicBezTo>
                      <a:cubicBezTo>
                        <a:pt x="9" y="106"/>
                        <a:pt x="0" y="97"/>
                        <a:pt x="1" y="86"/>
                      </a:cubicBezTo>
                      <a:cubicBezTo>
                        <a:pt x="4" y="18"/>
                        <a:pt x="4" y="18"/>
                        <a:pt x="4" y="18"/>
                      </a:cubicBezTo>
                      <a:cubicBezTo>
                        <a:pt x="4" y="8"/>
                        <a:pt x="12" y="0"/>
                        <a:pt x="23" y="0"/>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7" name="ïŝļídé"/>
                <p:cNvSpPr/>
                <p:nvPr/>
              </p:nvSpPr>
              <p:spPr bwMode="auto">
                <a:xfrm>
                  <a:off x="2030" y="4239"/>
                  <a:ext cx="262" cy="44"/>
                </a:xfrm>
                <a:custGeom>
                  <a:avLst/>
                  <a:gdLst>
                    <a:gd name="T0" fmla="*/ 171 w 185"/>
                    <a:gd name="T1" fmla="*/ 0 h 31"/>
                    <a:gd name="T2" fmla="*/ 13 w 185"/>
                    <a:gd name="T3" fmla="*/ 0 h 31"/>
                    <a:gd name="T4" fmla="*/ 0 w 185"/>
                    <a:gd name="T5" fmla="*/ 14 h 31"/>
                    <a:gd name="T6" fmla="*/ 0 w 185"/>
                    <a:gd name="T7" fmla="*/ 17 h 31"/>
                    <a:gd name="T8" fmla="*/ 13 w 185"/>
                    <a:gd name="T9" fmla="*/ 31 h 31"/>
                    <a:gd name="T10" fmla="*/ 171 w 185"/>
                    <a:gd name="T11" fmla="*/ 31 h 31"/>
                    <a:gd name="T12" fmla="*/ 185 w 185"/>
                    <a:gd name="T13" fmla="*/ 17 h 31"/>
                    <a:gd name="T14" fmla="*/ 185 w 185"/>
                    <a:gd name="T15" fmla="*/ 14 h 31"/>
                    <a:gd name="T16" fmla="*/ 171 w 185"/>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1">
                      <a:moveTo>
                        <a:pt x="171" y="0"/>
                      </a:moveTo>
                      <a:cubicBezTo>
                        <a:pt x="13" y="0"/>
                        <a:pt x="13" y="0"/>
                        <a:pt x="13" y="0"/>
                      </a:cubicBezTo>
                      <a:cubicBezTo>
                        <a:pt x="6" y="0"/>
                        <a:pt x="0" y="7"/>
                        <a:pt x="0" y="14"/>
                      </a:cubicBezTo>
                      <a:cubicBezTo>
                        <a:pt x="0" y="17"/>
                        <a:pt x="0" y="17"/>
                        <a:pt x="0" y="17"/>
                      </a:cubicBezTo>
                      <a:cubicBezTo>
                        <a:pt x="0" y="24"/>
                        <a:pt x="6" y="31"/>
                        <a:pt x="13" y="31"/>
                      </a:cubicBezTo>
                      <a:cubicBezTo>
                        <a:pt x="171" y="31"/>
                        <a:pt x="171" y="31"/>
                        <a:pt x="171" y="31"/>
                      </a:cubicBezTo>
                      <a:cubicBezTo>
                        <a:pt x="178" y="31"/>
                        <a:pt x="185" y="24"/>
                        <a:pt x="185" y="17"/>
                      </a:cubicBezTo>
                      <a:cubicBezTo>
                        <a:pt x="185" y="14"/>
                        <a:pt x="185" y="14"/>
                        <a:pt x="185" y="14"/>
                      </a:cubicBezTo>
                      <a:cubicBezTo>
                        <a:pt x="185" y="7"/>
                        <a:pt x="178" y="0"/>
                        <a:pt x="171"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8" name="îślîďê"/>
                <p:cNvSpPr/>
                <p:nvPr/>
              </p:nvSpPr>
              <p:spPr bwMode="auto">
                <a:xfrm>
                  <a:off x="2025" y="4159"/>
                  <a:ext cx="218" cy="104"/>
                </a:xfrm>
                <a:custGeom>
                  <a:avLst/>
                  <a:gdLst>
                    <a:gd name="T0" fmla="*/ 0 w 154"/>
                    <a:gd name="T1" fmla="*/ 74 h 74"/>
                    <a:gd name="T2" fmla="*/ 0 w 154"/>
                    <a:gd name="T3" fmla="*/ 69 h 74"/>
                    <a:gd name="T4" fmla="*/ 69 w 154"/>
                    <a:gd name="T5" fmla="*/ 0 h 74"/>
                    <a:gd name="T6" fmla="*/ 85 w 154"/>
                    <a:gd name="T7" fmla="*/ 0 h 74"/>
                    <a:gd name="T8" fmla="*/ 154 w 154"/>
                    <a:gd name="T9" fmla="*/ 69 h 74"/>
                    <a:gd name="T10" fmla="*/ 154 w 154"/>
                    <a:gd name="T11" fmla="*/ 74 h 74"/>
                    <a:gd name="T12" fmla="*/ 0 w 154"/>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154" h="74">
                      <a:moveTo>
                        <a:pt x="0" y="74"/>
                      </a:moveTo>
                      <a:cubicBezTo>
                        <a:pt x="0" y="69"/>
                        <a:pt x="0" y="69"/>
                        <a:pt x="0" y="69"/>
                      </a:cubicBezTo>
                      <a:cubicBezTo>
                        <a:pt x="0" y="31"/>
                        <a:pt x="31" y="0"/>
                        <a:pt x="69" y="0"/>
                      </a:cubicBezTo>
                      <a:cubicBezTo>
                        <a:pt x="85" y="0"/>
                        <a:pt x="85" y="0"/>
                        <a:pt x="85" y="0"/>
                      </a:cubicBezTo>
                      <a:cubicBezTo>
                        <a:pt x="123" y="0"/>
                        <a:pt x="154" y="31"/>
                        <a:pt x="154" y="69"/>
                      </a:cubicBezTo>
                      <a:cubicBezTo>
                        <a:pt x="154" y="74"/>
                        <a:pt x="154" y="74"/>
                        <a:pt x="154" y="74"/>
                      </a:cubicBezTo>
                      <a:lnTo>
                        <a:pt x="0" y="74"/>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59" name="ïşliḓê"/>
                <p:cNvSpPr/>
                <p:nvPr/>
              </p:nvSpPr>
              <p:spPr bwMode="auto">
                <a:xfrm>
                  <a:off x="2057" y="4163"/>
                  <a:ext cx="148" cy="78"/>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0" name="ïsļïḓe"/>
                <p:cNvSpPr/>
                <p:nvPr/>
              </p:nvSpPr>
              <p:spPr bwMode="auto">
                <a:xfrm>
                  <a:off x="2074" y="4186"/>
                  <a:ext cx="17" cy="11"/>
                </a:xfrm>
                <a:custGeom>
                  <a:avLst/>
                  <a:gdLst>
                    <a:gd name="T0" fmla="*/ 0 w 12"/>
                    <a:gd name="T1" fmla="*/ 8 h 8"/>
                    <a:gd name="T2" fmla="*/ 12 w 12"/>
                    <a:gd name="T3" fmla="*/ 0 h 8"/>
                  </a:gdLst>
                  <a:ahLst/>
                  <a:cxnLst>
                    <a:cxn ang="0">
                      <a:pos x="T0" y="T1"/>
                    </a:cxn>
                    <a:cxn ang="0">
                      <a:pos x="T2" y="T3"/>
                    </a:cxn>
                  </a:cxnLst>
                  <a:rect l="0" t="0" r="r" b="b"/>
                  <a:pathLst>
                    <a:path w="12" h="8">
                      <a:moveTo>
                        <a:pt x="0" y="8"/>
                      </a:moveTo>
                      <a:cubicBezTo>
                        <a:pt x="4" y="5"/>
                        <a:pt x="8" y="2"/>
                        <a:pt x="12"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1" name="îṣľiḋê"/>
                <p:cNvSpPr/>
                <p:nvPr/>
              </p:nvSpPr>
              <p:spPr bwMode="auto">
                <a:xfrm>
                  <a:off x="2066" y="4177"/>
                  <a:ext cx="34" cy="28"/>
                </a:xfrm>
                <a:custGeom>
                  <a:avLst/>
                  <a:gdLst>
                    <a:gd name="T0" fmla="*/ 9 w 24"/>
                    <a:gd name="T1" fmla="*/ 18 h 20"/>
                    <a:gd name="T2" fmla="*/ 21 w 24"/>
                    <a:gd name="T3" fmla="*/ 11 h 20"/>
                    <a:gd name="T4" fmla="*/ 22 w 24"/>
                    <a:gd name="T5" fmla="*/ 4 h 20"/>
                    <a:gd name="T6" fmla="*/ 15 w 24"/>
                    <a:gd name="T7" fmla="*/ 2 h 20"/>
                    <a:gd name="T8" fmla="*/ 2 w 24"/>
                    <a:gd name="T9" fmla="*/ 10 h 20"/>
                    <a:gd name="T10" fmla="*/ 2 w 24"/>
                    <a:gd name="T11" fmla="*/ 18 h 20"/>
                    <a:gd name="T12" fmla="*/ 9 w 24"/>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24" h="20">
                      <a:moveTo>
                        <a:pt x="9" y="18"/>
                      </a:moveTo>
                      <a:cubicBezTo>
                        <a:pt x="13" y="15"/>
                        <a:pt x="17" y="13"/>
                        <a:pt x="21" y="11"/>
                      </a:cubicBezTo>
                      <a:cubicBezTo>
                        <a:pt x="23" y="9"/>
                        <a:pt x="24" y="6"/>
                        <a:pt x="22" y="4"/>
                      </a:cubicBezTo>
                      <a:cubicBezTo>
                        <a:pt x="21" y="1"/>
                        <a:pt x="18" y="0"/>
                        <a:pt x="15" y="2"/>
                      </a:cubicBezTo>
                      <a:cubicBezTo>
                        <a:pt x="11" y="4"/>
                        <a:pt x="6" y="7"/>
                        <a:pt x="2" y="10"/>
                      </a:cubicBezTo>
                      <a:cubicBezTo>
                        <a:pt x="0" y="12"/>
                        <a:pt x="0" y="16"/>
                        <a:pt x="2" y="18"/>
                      </a:cubicBezTo>
                      <a:cubicBezTo>
                        <a:pt x="4" y="20"/>
                        <a:pt x="7" y="19"/>
                        <a:pt x="9" y="18"/>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2" name="ïşļîdè"/>
                <p:cNvSpPr/>
                <p:nvPr/>
              </p:nvSpPr>
              <p:spPr bwMode="auto">
                <a:xfrm>
                  <a:off x="2025" y="4262"/>
                  <a:ext cx="289" cy="27"/>
                </a:xfrm>
                <a:custGeom>
                  <a:avLst/>
                  <a:gdLst>
                    <a:gd name="T0" fmla="*/ 200 w 204"/>
                    <a:gd name="T1" fmla="*/ 19 h 19"/>
                    <a:gd name="T2" fmla="*/ 4 w 204"/>
                    <a:gd name="T3" fmla="*/ 19 h 19"/>
                    <a:gd name="T4" fmla="*/ 0 w 204"/>
                    <a:gd name="T5" fmla="*/ 15 h 19"/>
                    <a:gd name="T6" fmla="*/ 0 w 204"/>
                    <a:gd name="T7" fmla="*/ 4 h 19"/>
                    <a:gd name="T8" fmla="*/ 4 w 204"/>
                    <a:gd name="T9" fmla="*/ 0 h 19"/>
                    <a:gd name="T10" fmla="*/ 200 w 204"/>
                    <a:gd name="T11" fmla="*/ 0 h 19"/>
                    <a:gd name="T12" fmla="*/ 204 w 204"/>
                    <a:gd name="T13" fmla="*/ 4 h 19"/>
                    <a:gd name="T14" fmla="*/ 204 w 204"/>
                    <a:gd name="T15" fmla="*/ 15 h 19"/>
                    <a:gd name="T16" fmla="*/ 200 w 204"/>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19">
                      <a:moveTo>
                        <a:pt x="200" y="19"/>
                      </a:moveTo>
                      <a:cubicBezTo>
                        <a:pt x="4" y="19"/>
                        <a:pt x="4" y="19"/>
                        <a:pt x="4" y="19"/>
                      </a:cubicBezTo>
                      <a:cubicBezTo>
                        <a:pt x="2" y="19"/>
                        <a:pt x="0" y="17"/>
                        <a:pt x="0" y="15"/>
                      </a:cubicBezTo>
                      <a:cubicBezTo>
                        <a:pt x="0" y="4"/>
                        <a:pt x="0" y="4"/>
                        <a:pt x="0" y="4"/>
                      </a:cubicBezTo>
                      <a:cubicBezTo>
                        <a:pt x="0" y="1"/>
                        <a:pt x="2" y="0"/>
                        <a:pt x="4" y="0"/>
                      </a:cubicBezTo>
                      <a:cubicBezTo>
                        <a:pt x="200" y="0"/>
                        <a:pt x="200" y="0"/>
                        <a:pt x="200" y="0"/>
                      </a:cubicBezTo>
                      <a:cubicBezTo>
                        <a:pt x="202" y="0"/>
                        <a:pt x="204" y="1"/>
                        <a:pt x="204" y="4"/>
                      </a:cubicBezTo>
                      <a:cubicBezTo>
                        <a:pt x="204" y="15"/>
                        <a:pt x="204" y="15"/>
                        <a:pt x="204" y="15"/>
                      </a:cubicBezTo>
                      <a:cubicBezTo>
                        <a:pt x="204" y="17"/>
                        <a:pt x="202" y="19"/>
                        <a:pt x="200" y="19"/>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3" name="işliḋe"/>
                <p:cNvSpPr/>
                <p:nvPr/>
              </p:nvSpPr>
              <p:spPr bwMode="auto">
                <a:xfrm>
                  <a:off x="2611" y="4138"/>
                  <a:ext cx="167" cy="151"/>
                </a:xfrm>
                <a:custGeom>
                  <a:avLst/>
                  <a:gdLst>
                    <a:gd name="T0" fmla="*/ 96 w 118"/>
                    <a:gd name="T1" fmla="*/ 0 h 107"/>
                    <a:gd name="T2" fmla="*/ 19 w 118"/>
                    <a:gd name="T3" fmla="*/ 0 h 107"/>
                    <a:gd name="T4" fmla="*/ 0 w 118"/>
                    <a:gd name="T5" fmla="*/ 19 h 107"/>
                    <a:gd name="T6" fmla="*/ 1 w 118"/>
                    <a:gd name="T7" fmla="*/ 87 h 107"/>
                    <a:gd name="T8" fmla="*/ 20 w 118"/>
                    <a:gd name="T9" fmla="*/ 107 h 107"/>
                    <a:gd name="T10" fmla="*/ 99 w 118"/>
                    <a:gd name="T11" fmla="*/ 107 h 107"/>
                    <a:gd name="T12" fmla="*/ 118 w 118"/>
                    <a:gd name="T13" fmla="*/ 87 h 107"/>
                    <a:gd name="T14" fmla="*/ 115 w 118"/>
                    <a:gd name="T15" fmla="*/ 19 h 107"/>
                    <a:gd name="T16" fmla="*/ 96 w 118"/>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07">
                      <a:moveTo>
                        <a:pt x="96" y="0"/>
                      </a:moveTo>
                      <a:cubicBezTo>
                        <a:pt x="19" y="0"/>
                        <a:pt x="19" y="0"/>
                        <a:pt x="19" y="0"/>
                      </a:cubicBezTo>
                      <a:cubicBezTo>
                        <a:pt x="9" y="0"/>
                        <a:pt x="0" y="8"/>
                        <a:pt x="0" y="19"/>
                      </a:cubicBezTo>
                      <a:cubicBezTo>
                        <a:pt x="1" y="87"/>
                        <a:pt x="1" y="87"/>
                        <a:pt x="1" y="87"/>
                      </a:cubicBezTo>
                      <a:cubicBezTo>
                        <a:pt x="1" y="98"/>
                        <a:pt x="9" y="107"/>
                        <a:pt x="20" y="107"/>
                      </a:cubicBezTo>
                      <a:cubicBezTo>
                        <a:pt x="99" y="107"/>
                        <a:pt x="99" y="107"/>
                        <a:pt x="99" y="107"/>
                      </a:cubicBezTo>
                      <a:cubicBezTo>
                        <a:pt x="110" y="107"/>
                        <a:pt x="118" y="98"/>
                        <a:pt x="118" y="87"/>
                      </a:cubicBezTo>
                      <a:cubicBezTo>
                        <a:pt x="115" y="19"/>
                        <a:pt x="115" y="19"/>
                        <a:pt x="115" y="19"/>
                      </a:cubicBezTo>
                      <a:cubicBezTo>
                        <a:pt x="115" y="8"/>
                        <a:pt x="107" y="0"/>
                        <a:pt x="96" y="0"/>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4" name="íŝļiḓê"/>
                <p:cNvSpPr/>
                <p:nvPr/>
              </p:nvSpPr>
              <p:spPr bwMode="auto">
                <a:xfrm>
                  <a:off x="2630" y="4239"/>
                  <a:ext cx="262" cy="43"/>
                </a:xfrm>
                <a:custGeom>
                  <a:avLst/>
                  <a:gdLst>
                    <a:gd name="T0" fmla="*/ 14 w 185"/>
                    <a:gd name="T1" fmla="*/ 0 h 30"/>
                    <a:gd name="T2" fmla="*/ 171 w 185"/>
                    <a:gd name="T3" fmla="*/ 0 h 30"/>
                    <a:gd name="T4" fmla="*/ 185 w 185"/>
                    <a:gd name="T5" fmla="*/ 14 h 30"/>
                    <a:gd name="T6" fmla="*/ 185 w 185"/>
                    <a:gd name="T7" fmla="*/ 16 h 30"/>
                    <a:gd name="T8" fmla="*/ 171 w 185"/>
                    <a:gd name="T9" fmla="*/ 30 h 30"/>
                    <a:gd name="T10" fmla="*/ 14 w 185"/>
                    <a:gd name="T11" fmla="*/ 30 h 30"/>
                    <a:gd name="T12" fmla="*/ 0 w 185"/>
                    <a:gd name="T13" fmla="*/ 16 h 30"/>
                    <a:gd name="T14" fmla="*/ 0 w 185"/>
                    <a:gd name="T15" fmla="*/ 14 h 30"/>
                    <a:gd name="T16" fmla="*/ 14 w 18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30">
                      <a:moveTo>
                        <a:pt x="14" y="0"/>
                      </a:moveTo>
                      <a:cubicBezTo>
                        <a:pt x="171" y="0"/>
                        <a:pt x="171" y="0"/>
                        <a:pt x="171" y="0"/>
                      </a:cubicBezTo>
                      <a:cubicBezTo>
                        <a:pt x="179" y="0"/>
                        <a:pt x="185" y="6"/>
                        <a:pt x="185" y="14"/>
                      </a:cubicBezTo>
                      <a:cubicBezTo>
                        <a:pt x="185" y="16"/>
                        <a:pt x="185" y="16"/>
                        <a:pt x="185" y="16"/>
                      </a:cubicBezTo>
                      <a:cubicBezTo>
                        <a:pt x="185" y="24"/>
                        <a:pt x="179" y="30"/>
                        <a:pt x="171" y="30"/>
                      </a:cubicBezTo>
                      <a:cubicBezTo>
                        <a:pt x="14" y="30"/>
                        <a:pt x="14" y="30"/>
                        <a:pt x="14" y="30"/>
                      </a:cubicBezTo>
                      <a:cubicBezTo>
                        <a:pt x="7" y="30"/>
                        <a:pt x="0" y="24"/>
                        <a:pt x="0" y="16"/>
                      </a:cubicBezTo>
                      <a:cubicBezTo>
                        <a:pt x="0" y="14"/>
                        <a:pt x="0" y="14"/>
                        <a:pt x="0" y="14"/>
                      </a:cubicBezTo>
                      <a:cubicBezTo>
                        <a:pt x="0" y="6"/>
                        <a:pt x="7" y="0"/>
                        <a:pt x="14" y="0"/>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5" name="ïṩlîḍé"/>
                <p:cNvSpPr/>
                <p:nvPr/>
              </p:nvSpPr>
              <p:spPr bwMode="auto">
                <a:xfrm>
                  <a:off x="2679" y="4157"/>
                  <a:ext cx="218" cy="106"/>
                </a:xfrm>
                <a:custGeom>
                  <a:avLst/>
                  <a:gdLst>
                    <a:gd name="T0" fmla="*/ 154 w 154"/>
                    <a:gd name="T1" fmla="*/ 75 h 75"/>
                    <a:gd name="T2" fmla="*/ 154 w 154"/>
                    <a:gd name="T3" fmla="*/ 69 h 75"/>
                    <a:gd name="T4" fmla="*/ 85 w 154"/>
                    <a:gd name="T5" fmla="*/ 0 h 75"/>
                    <a:gd name="T6" fmla="*/ 69 w 154"/>
                    <a:gd name="T7" fmla="*/ 0 h 75"/>
                    <a:gd name="T8" fmla="*/ 0 w 154"/>
                    <a:gd name="T9" fmla="*/ 69 h 75"/>
                    <a:gd name="T10" fmla="*/ 0 w 154"/>
                    <a:gd name="T11" fmla="*/ 75 h 75"/>
                    <a:gd name="T12" fmla="*/ 154 w 154"/>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4" h="75">
                      <a:moveTo>
                        <a:pt x="154" y="75"/>
                      </a:moveTo>
                      <a:cubicBezTo>
                        <a:pt x="154" y="69"/>
                        <a:pt x="154" y="69"/>
                        <a:pt x="154" y="69"/>
                      </a:cubicBezTo>
                      <a:cubicBezTo>
                        <a:pt x="154" y="31"/>
                        <a:pt x="123" y="0"/>
                        <a:pt x="85" y="0"/>
                      </a:cubicBezTo>
                      <a:cubicBezTo>
                        <a:pt x="69" y="0"/>
                        <a:pt x="69" y="0"/>
                        <a:pt x="69" y="0"/>
                      </a:cubicBezTo>
                      <a:cubicBezTo>
                        <a:pt x="31" y="0"/>
                        <a:pt x="0" y="31"/>
                        <a:pt x="0" y="69"/>
                      </a:cubicBezTo>
                      <a:cubicBezTo>
                        <a:pt x="0" y="75"/>
                        <a:pt x="0" y="75"/>
                        <a:pt x="0" y="75"/>
                      </a:cubicBezTo>
                      <a:lnTo>
                        <a:pt x="154" y="75"/>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6" name="íşḻîḓè"/>
                <p:cNvSpPr/>
                <p:nvPr/>
              </p:nvSpPr>
              <p:spPr bwMode="auto">
                <a:xfrm>
                  <a:off x="2717" y="4163"/>
                  <a:ext cx="148" cy="76"/>
                </a:xfrm>
                <a:prstGeom prst="ellipse">
                  <a:avLst/>
                </a:pr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7" name="iṡḻíḑe"/>
                <p:cNvSpPr/>
                <p:nvPr/>
              </p:nvSpPr>
              <p:spPr bwMode="auto">
                <a:xfrm>
                  <a:off x="2831" y="4186"/>
                  <a:ext cx="17" cy="10"/>
                </a:xfrm>
                <a:custGeom>
                  <a:avLst/>
                  <a:gdLst>
                    <a:gd name="T0" fmla="*/ 12 w 12"/>
                    <a:gd name="T1" fmla="*/ 7 h 7"/>
                    <a:gd name="T2" fmla="*/ 0 w 12"/>
                    <a:gd name="T3" fmla="*/ 0 h 7"/>
                  </a:gdLst>
                  <a:ahLst/>
                  <a:cxnLst>
                    <a:cxn ang="0">
                      <a:pos x="T0" y="T1"/>
                    </a:cxn>
                    <a:cxn ang="0">
                      <a:pos x="T2" y="T3"/>
                    </a:cxn>
                  </a:cxnLst>
                  <a:rect l="0" t="0" r="r" b="b"/>
                  <a:pathLst>
                    <a:path w="12" h="7">
                      <a:moveTo>
                        <a:pt x="12" y="7"/>
                      </a:moveTo>
                      <a:cubicBezTo>
                        <a:pt x="8" y="5"/>
                        <a:pt x="4" y="2"/>
                        <a:pt x="0"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8" name="í$ḻïdê"/>
                <p:cNvSpPr/>
                <p:nvPr/>
              </p:nvSpPr>
              <p:spPr bwMode="auto">
                <a:xfrm>
                  <a:off x="2822" y="4177"/>
                  <a:ext cx="34" cy="27"/>
                </a:xfrm>
                <a:custGeom>
                  <a:avLst/>
                  <a:gdLst>
                    <a:gd name="T0" fmla="*/ 22 w 24"/>
                    <a:gd name="T1" fmla="*/ 10 h 19"/>
                    <a:gd name="T2" fmla="*/ 9 w 24"/>
                    <a:gd name="T3" fmla="*/ 1 h 19"/>
                    <a:gd name="T4" fmla="*/ 2 w 24"/>
                    <a:gd name="T5" fmla="*/ 3 h 19"/>
                    <a:gd name="T6" fmla="*/ 3 w 24"/>
                    <a:gd name="T7" fmla="*/ 10 h 19"/>
                    <a:gd name="T8" fmla="*/ 14 w 24"/>
                    <a:gd name="T9" fmla="*/ 17 h 19"/>
                    <a:gd name="T10" fmla="*/ 22 w 24"/>
                    <a:gd name="T11" fmla="*/ 17 h 19"/>
                    <a:gd name="T12" fmla="*/ 22 w 24"/>
                    <a:gd name="T13" fmla="*/ 10 h 19"/>
                  </a:gdLst>
                  <a:ahLst/>
                  <a:cxnLst>
                    <a:cxn ang="0">
                      <a:pos x="T0" y="T1"/>
                    </a:cxn>
                    <a:cxn ang="0">
                      <a:pos x="T2" y="T3"/>
                    </a:cxn>
                    <a:cxn ang="0">
                      <a:pos x="T4" y="T5"/>
                    </a:cxn>
                    <a:cxn ang="0">
                      <a:pos x="T6" y="T7"/>
                    </a:cxn>
                    <a:cxn ang="0">
                      <a:pos x="T8" y="T9"/>
                    </a:cxn>
                    <a:cxn ang="0">
                      <a:pos x="T10" y="T11"/>
                    </a:cxn>
                    <a:cxn ang="0">
                      <a:pos x="T12" y="T13"/>
                    </a:cxn>
                  </a:cxnLst>
                  <a:rect l="0" t="0" r="r" b="b"/>
                  <a:pathLst>
                    <a:path w="24" h="19">
                      <a:moveTo>
                        <a:pt x="22" y="10"/>
                      </a:moveTo>
                      <a:cubicBezTo>
                        <a:pt x="18" y="7"/>
                        <a:pt x="13" y="4"/>
                        <a:pt x="9" y="1"/>
                      </a:cubicBezTo>
                      <a:cubicBezTo>
                        <a:pt x="6" y="0"/>
                        <a:pt x="3" y="1"/>
                        <a:pt x="2" y="3"/>
                      </a:cubicBezTo>
                      <a:cubicBezTo>
                        <a:pt x="0" y="6"/>
                        <a:pt x="1" y="9"/>
                        <a:pt x="3" y="10"/>
                      </a:cubicBezTo>
                      <a:cubicBezTo>
                        <a:pt x="7" y="12"/>
                        <a:pt x="11" y="14"/>
                        <a:pt x="14" y="17"/>
                      </a:cubicBezTo>
                      <a:cubicBezTo>
                        <a:pt x="17" y="19"/>
                        <a:pt x="20" y="19"/>
                        <a:pt x="22" y="17"/>
                      </a:cubicBezTo>
                      <a:cubicBezTo>
                        <a:pt x="24" y="15"/>
                        <a:pt x="24" y="12"/>
                        <a:pt x="22" y="10"/>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9" name="îšḻíḍe"/>
                <p:cNvSpPr/>
                <p:nvPr/>
              </p:nvSpPr>
              <p:spPr bwMode="auto">
                <a:xfrm>
                  <a:off x="2608" y="4261"/>
                  <a:ext cx="289" cy="28"/>
                </a:xfrm>
                <a:custGeom>
                  <a:avLst/>
                  <a:gdLst>
                    <a:gd name="T0" fmla="*/ 4 w 204"/>
                    <a:gd name="T1" fmla="*/ 20 h 20"/>
                    <a:gd name="T2" fmla="*/ 200 w 204"/>
                    <a:gd name="T3" fmla="*/ 20 h 20"/>
                    <a:gd name="T4" fmla="*/ 204 w 204"/>
                    <a:gd name="T5" fmla="*/ 16 h 20"/>
                    <a:gd name="T6" fmla="*/ 204 w 204"/>
                    <a:gd name="T7" fmla="*/ 4 h 20"/>
                    <a:gd name="T8" fmla="*/ 200 w 204"/>
                    <a:gd name="T9" fmla="*/ 0 h 20"/>
                    <a:gd name="T10" fmla="*/ 4 w 204"/>
                    <a:gd name="T11" fmla="*/ 0 h 20"/>
                    <a:gd name="T12" fmla="*/ 0 w 204"/>
                    <a:gd name="T13" fmla="*/ 4 h 20"/>
                    <a:gd name="T14" fmla="*/ 0 w 204"/>
                    <a:gd name="T15" fmla="*/ 16 h 20"/>
                    <a:gd name="T16" fmla="*/ 4 w 204"/>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0">
                      <a:moveTo>
                        <a:pt x="4" y="20"/>
                      </a:moveTo>
                      <a:cubicBezTo>
                        <a:pt x="200" y="20"/>
                        <a:pt x="200" y="20"/>
                        <a:pt x="200" y="20"/>
                      </a:cubicBezTo>
                      <a:cubicBezTo>
                        <a:pt x="202" y="20"/>
                        <a:pt x="204" y="18"/>
                        <a:pt x="204" y="16"/>
                      </a:cubicBezTo>
                      <a:cubicBezTo>
                        <a:pt x="204" y="4"/>
                        <a:pt x="204" y="4"/>
                        <a:pt x="204" y="4"/>
                      </a:cubicBezTo>
                      <a:cubicBezTo>
                        <a:pt x="204" y="2"/>
                        <a:pt x="202" y="0"/>
                        <a:pt x="200" y="0"/>
                      </a:cubicBezTo>
                      <a:cubicBezTo>
                        <a:pt x="4" y="0"/>
                        <a:pt x="4" y="0"/>
                        <a:pt x="4" y="0"/>
                      </a:cubicBezTo>
                      <a:cubicBezTo>
                        <a:pt x="2" y="0"/>
                        <a:pt x="0" y="2"/>
                        <a:pt x="0" y="4"/>
                      </a:cubicBezTo>
                      <a:cubicBezTo>
                        <a:pt x="0" y="16"/>
                        <a:pt x="0" y="16"/>
                        <a:pt x="0" y="16"/>
                      </a:cubicBezTo>
                      <a:cubicBezTo>
                        <a:pt x="0" y="18"/>
                        <a:pt x="2" y="20"/>
                        <a:pt x="4" y="20"/>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
            <p:nvSpPr>
              <p:cNvPr id="49" name="îṩḻîḋê"/>
              <p:cNvSpPr/>
              <p:nvPr/>
            </p:nvSpPr>
            <p:spPr bwMode="auto">
              <a:xfrm>
                <a:off x="4548084" y="4217535"/>
                <a:ext cx="419082" cy="168707"/>
              </a:xfrm>
              <a:custGeom>
                <a:avLst/>
                <a:gdLst>
                  <a:gd name="T0" fmla="*/ 269 w 275"/>
                  <a:gd name="T1" fmla="*/ 57 h 111"/>
                  <a:gd name="T2" fmla="*/ 147 w 275"/>
                  <a:gd name="T3" fmla="*/ 110 h 111"/>
                  <a:gd name="T4" fmla="*/ 5 w 275"/>
                  <a:gd name="T5" fmla="*/ 54 h 111"/>
                  <a:gd name="T6" fmla="*/ 128 w 275"/>
                  <a:gd name="T7" fmla="*/ 1 h 111"/>
                  <a:gd name="T8" fmla="*/ 269 w 275"/>
                  <a:gd name="T9" fmla="*/ 57 h 111"/>
                </a:gdLst>
                <a:ahLst/>
                <a:cxnLst>
                  <a:cxn ang="0">
                    <a:pos x="T0" y="T1"/>
                  </a:cxn>
                  <a:cxn ang="0">
                    <a:pos x="T2" y="T3"/>
                  </a:cxn>
                  <a:cxn ang="0">
                    <a:pos x="T4" y="T5"/>
                  </a:cxn>
                  <a:cxn ang="0">
                    <a:pos x="T6" y="T7"/>
                  </a:cxn>
                  <a:cxn ang="0">
                    <a:pos x="T8" y="T9"/>
                  </a:cxn>
                </a:cxnLst>
                <a:rect l="0" t="0" r="r" b="b"/>
                <a:pathLst>
                  <a:path w="275" h="111">
                    <a:moveTo>
                      <a:pt x="269" y="57"/>
                    </a:moveTo>
                    <a:cubicBezTo>
                      <a:pt x="275" y="87"/>
                      <a:pt x="220" y="111"/>
                      <a:pt x="147" y="110"/>
                    </a:cubicBezTo>
                    <a:cubicBezTo>
                      <a:pt x="74" y="109"/>
                      <a:pt x="10" y="84"/>
                      <a:pt x="5" y="54"/>
                    </a:cubicBezTo>
                    <a:cubicBezTo>
                      <a:pt x="0" y="23"/>
                      <a:pt x="55" y="0"/>
                      <a:pt x="128" y="1"/>
                    </a:cubicBezTo>
                    <a:cubicBezTo>
                      <a:pt x="200" y="1"/>
                      <a:pt x="264" y="27"/>
                      <a:pt x="269" y="5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îṡľiḋe"/>
              <p:cNvSpPr/>
              <p:nvPr/>
            </p:nvSpPr>
            <p:spPr bwMode="auto">
              <a:xfrm>
                <a:off x="4283740" y="4832188"/>
                <a:ext cx="661934" cy="906936"/>
              </a:xfrm>
              <a:custGeom>
                <a:avLst/>
                <a:gdLst>
                  <a:gd name="T0" fmla="*/ 131 w 435"/>
                  <a:gd name="T1" fmla="*/ 580 h 597"/>
                  <a:gd name="T2" fmla="*/ 257 w 435"/>
                  <a:gd name="T3" fmla="*/ 95 h 597"/>
                  <a:gd name="T4" fmla="*/ 296 w 435"/>
                  <a:gd name="T5" fmla="*/ 95 h 597"/>
                  <a:gd name="T6" fmla="*/ 298 w 435"/>
                  <a:gd name="T7" fmla="*/ 553 h 597"/>
                  <a:gd name="T8" fmla="*/ 435 w 435"/>
                  <a:gd name="T9" fmla="*/ 552 h 597"/>
                  <a:gd name="T10" fmla="*/ 432 w 435"/>
                  <a:gd name="T11" fmla="*/ 0 h 597"/>
                  <a:gd name="T12" fmla="*/ 122 w 435"/>
                  <a:gd name="T13" fmla="*/ 0 h 597"/>
                  <a:gd name="T14" fmla="*/ 0 w 435"/>
                  <a:gd name="T15" fmla="*/ 556 h 597"/>
                  <a:gd name="T16" fmla="*/ 4 w 435"/>
                  <a:gd name="T17" fmla="*/ 559 h 597"/>
                  <a:gd name="T18" fmla="*/ 130 w 435"/>
                  <a:gd name="T19" fmla="*/ 580 h 597"/>
                  <a:gd name="T20" fmla="*/ 131 w 435"/>
                  <a:gd name="T21" fmla="*/ 58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5" h="597">
                    <a:moveTo>
                      <a:pt x="131" y="580"/>
                    </a:moveTo>
                    <a:cubicBezTo>
                      <a:pt x="257" y="95"/>
                      <a:pt x="257" y="95"/>
                      <a:pt x="257" y="95"/>
                    </a:cubicBezTo>
                    <a:cubicBezTo>
                      <a:pt x="296" y="95"/>
                      <a:pt x="296" y="95"/>
                      <a:pt x="296" y="95"/>
                    </a:cubicBezTo>
                    <a:cubicBezTo>
                      <a:pt x="298" y="553"/>
                      <a:pt x="298" y="553"/>
                      <a:pt x="298" y="553"/>
                    </a:cubicBezTo>
                    <a:cubicBezTo>
                      <a:pt x="435" y="552"/>
                      <a:pt x="435" y="552"/>
                      <a:pt x="435" y="552"/>
                    </a:cubicBezTo>
                    <a:cubicBezTo>
                      <a:pt x="432" y="0"/>
                      <a:pt x="432" y="0"/>
                      <a:pt x="432" y="0"/>
                    </a:cubicBezTo>
                    <a:cubicBezTo>
                      <a:pt x="122" y="0"/>
                      <a:pt x="122" y="0"/>
                      <a:pt x="122" y="0"/>
                    </a:cubicBezTo>
                    <a:cubicBezTo>
                      <a:pt x="0" y="556"/>
                      <a:pt x="0" y="556"/>
                      <a:pt x="0" y="556"/>
                    </a:cubicBezTo>
                    <a:cubicBezTo>
                      <a:pt x="4" y="559"/>
                      <a:pt x="4" y="559"/>
                      <a:pt x="4" y="559"/>
                    </a:cubicBezTo>
                    <a:cubicBezTo>
                      <a:pt x="38" y="589"/>
                      <a:pt x="87" y="597"/>
                      <a:pt x="130" y="580"/>
                    </a:cubicBezTo>
                    <a:lnTo>
                      <a:pt x="131" y="580"/>
                    </a:ln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íṣlïďê"/>
              <p:cNvSpPr/>
              <p:nvPr/>
            </p:nvSpPr>
            <p:spPr bwMode="auto">
              <a:xfrm>
                <a:off x="4403017" y="4850455"/>
                <a:ext cx="539433" cy="327743"/>
              </a:xfrm>
              <a:custGeom>
                <a:avLst/>
                <a:gdLst>
                  <a:gd name="T0" fmla="*/ 61 w 502"/>
                  <a:gd name="T1" fmla="*/ 0 h 305"/>
                  <a:gd name="T2" fmla="*/ 501 w 502"/>
                  <a:gd name="T3" fmla="*/ 0 h 305"/>
                  <a:gd name="T4" fmla="*/ 502 w 502"/>
                  <a:gd name="T5" fmla="*/ 287 h 305"/>
                  <a:gd name="T6" fmla="*/ 309 w 502"/>
                  <a:gd name="T7" fmla="*/ 287 h 305"/>
                  <a:gd name="T8" fmla="*/ 308 w 502"/>
                  <a:gd name="T9" fmla="*/ 178 h 305"/>
                  <a:gd name="T10" fmla="*/ 240 w 502"/>
                  <a:gd name="T11" fmla="*/ 175 h 305"/>
                  <a:gd name="T12" fmla="*/ 203 w 502"/>
                  <a:gd name="T13" fmla="*/ 305 h 305"/>
                  <a:gd name="T14" fmla="*/ 0 w 502"/>
                  <a:gd name="T15" fmla="*/ 260 h 305"/>
                  <a:gd name="T16" fmla="*/ 61 w 502"/>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305">
                    <a:moveTo>
                      <a:pt x="61" y="0"/>
                    </a:moveTo>
                    <a:lnTo>
                      <a:pt x="501" y="0"/>
                    </a:lnTo>
                    <a:lnTo>
                      <a:pt x="502" y="287"/>
                    </a:lnTo>
                    <a:lnTo>
                      <a:pt x="309" y="287"/>
                    </a:lnTo>
                    <a:lnTo>
                      <a:pt x="308" y="178"/>
                    </a:lnTo>
                    <a:lnTo>
                      <a:pt x="240" y="175"/>
                    </a:lnTo>
                    <a:lnTo>
                      <a:pt x="203" y="305"/>
                    </a:lnTo>
                    <a:lnTo>
                      <a:pt x="0" y="260"/>
                    </a:lnTo>
                    <a:lnTo>
                      <a:pt x="61" y="0"/>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iş1íḓé"/>
              <p:cNvSpPr/>
              <p:nvPr/>
            </p:nvSpPr>
            <p:spPr bwMode="auto">
              <a:xfrm>
                <a:off x="4413763" y="4202491"/>
                <a:ext cx="597460" cy="840312"/>
              </a:xfrm>
              <a:custGeom>
                <a:avLst/>
                <a:gdLst>
                  <a:gd name="T0" fmla="*/ 196 w 392"/>
                  <a:gd name="T1" fmla="*/ 0 h 553"/>
                  <a:gd name="T2" fmla="*/ 22 w 392"/>
                  <a:gd name="T3" fmla="*/ 106 h 553"/>
                  <a:gd name="T4" fmla="*/ 13 w 392"/>
                  <a:gd name="T5" fmla="*/ 517 h 553"/>
                  <a:gd name="T6" fmla="*/ 16 w 392"/>
                  <a:gd name="T7" fmla="*/ 518 h 553"/>
                  <a:gd name="T8" fmla="*/ 353 w 392"/>
                  <a:gd name="T9" fmla="*/ 517 h 553"/>
                  <a:gd name="T10" fmla="*/ 355 w 392"/>
                  <a:gd name="T11" fmla="*/ 516 h 553"/>
                  <a:gd name="T12" fmla="*/ 364 w 392"/>
                  <a:gd name="T13" fmla="*/ 105 h 553"/>
                  <a:gd name="T14" fmla="*/ 196 w 392"/>
                  <a:gd name="T15" fmla="*/ 0 h 5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553">
                    <a:moveTo>
                      <a:pt x="196" y="0"/>
                    </a:moveTo>
                    <a:cubicBezTo>
                      <a:pt x="0" y="1"/>
                      <a:pt x="22" y="106"/>
                      <a:pt x="22" y="106"/>
                    </a:cubicBezTo>
                    <a:cubicBezTo>
                      <a:pt x="13" y="517"/>
                      <a:pt x="13" y="517"/>
                      <a:pt x="13" y="517"/>
                    </a:cubicBezTo>
                    <a:cubicBezTo>
                      <a:pt x="16" y="518"/>
                      <a:pt x="16" y="518"/>
                      <a:pt x="16" y="518"/>
                    </a:cubicBezTo>
                    <a:cubicBezTo>
                      <a:pt x="124" y="553"/>
                      <a:pt x="243" y="553"/>
                      <a:pt x="353" y="517"/>
                    </a:cubicBezTo>
                    <a:cubicBezTo>
                      <a:pt x="355" y="516"/>
                      <a:pt x="355" y="516"/>
                      <a:pt x="355" y="516"/>
                    </a:cubicBezTo>
                    <a:cubicBezTo>
                      <a:pt x="364" y="105"/>
                      <a:pt x="364" y="105"/>
                      <a:pt x="364" y="105"/>
                    </a:cubicBezTo>
                    <a:cubicBezTo>
                      <a:pt x="364" y="105"/>
                      <a:pt x="392" y="0"/>
                      <a:pt x="196" y="0"/>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şľíďé"/>
              <p:cNvSpPr/>
              <p:nvPr/>
            </p:nvSpPr>
            <p:spPr bwMode="auto">
              <a:xfrm>
                <a:off x="4622229" y="4234728"/>
                <a:ext cx="246076" cy="333116"/>
              </a:xfrm>
              <a:custGeom>
                <a:avLst/>
                <a:gdLst>
                  <a:gd name="T0" fmla="*/ 0 w 229"/>
                  <a:gd name="T1" fmla="*/ 0 h 310"/>
                  <a:gd name="T2" fmla="*/ 169 w 229"/>
                  <a:gd name="T3" fmla="*/ 310 h 310"/>
                  <a:gd name="T4" fmla="*/ 229 w 229"/>
                  <a:gd name="T5" fmla="*/ 3 h 310"/>
                  <a:gd name="T6" fmla="*/ 0 w 229"/>
                  <a:gd name="T7" fmla="*/ 0 h 310"/>
                </a:gdLst>
                <a:ahLst/>
                <a:cxnLst>
                  <a:cxn ang="0">
                    <a:pos x="T0" y="T1"/>
                  </a:cxn>
                  <a:cxn ang="0">
                    <a:pos x="T2" y="T3"/>
                  </a:cxn>
                  <a:cxn ang="0">
                    <a:pos x="T4" y="T5"/>
                  </a:cxn>
                  <a:cxn ang="0">
                    <a:pos x="T6" y="T7"/>
                  </a:cxn>
                </a:cxnLst>
                <a:rect l="0" t="0" r="r" b="b"/>
                <a:pathLst>
                  <a:path w="229" h="310">
                    <a:moveTo>
                      <a:pt x="0" y="0"/>
                    </a:moveTo>
                    <a:lnTo>
                      <a:pt x="169" y="310"/>
                    </a:lnTo>
                    <a:lnTo>
                      <a:pt x="229"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4" name="îšľïdè"/>
              <p:cNvSpPr/>
              <p:nvPr/>
            </p:nvSpPr>
            <p:spPr bwMode="auto">
              <a:xfrm>
                <a:off x="4628676" y="4237951"/>
                <a:ext cx="245002" cy="125724"/>
              </a:xfrm>
              <a:custGeom>
                <a:avLst/>
                <a:gdLst>
                  <a:gd name="T0" fmla="*/ 161 w 161"/>
                  <a:gd name="T1" fmla="*/ 24 h 83"/>
                  <a:gd name="T2" fmla="*/ 160 w 161"/>
                  <a:gd name="T3" fmla="*/ 23 h 83"/>
                  <a:gd name="T4" fmla="*/ 0 w 161"/>
                  <a:gd name="T5" fmla="*/ 22 h 83"/>
                  <a:gd name="T6" fmla="*/ 0 w 161"/>
                  <a:gd name="T7" fmla="*/ 22 h 83"/>
                  <a:gd name="T8" fmla="*/ 32 w 161"/>
                  <a:gd name="T9" fmla="*/ 82 h 83"/>
                  <a:gd name="T10" fmla="*/ 84 w 161"/>
                  <a:gd name="T11" fmla="*/ 42 h 83"/>
                  <a:gd name="T12" fmla="*/ 150 w 161"/>
                  <a:gd name="T13" fmla="*/ 83 h 83"/>
                  <a:gd name="T14" fmla="*/ 161 w 161"/>
                  <a:gd name="T15" fmla="*/ 2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83">
                    <a:moveTo>
                      <a:pt x="161" y="24"/>
                    </a:moveTo>
                    <a:cubicBezTo>
                      <a:pt x="160" y="23"/>
                      <a:pt x="160" y="23"/>
                      <a:pt x="160" y="23"/>
                    </a:cubicBezTo>
                    <a:cubicBezTo>
                      <a:pt x="106" y="0"/>
                      <a:pt x="47" y="0"/>
                      <a:pt x="0" y="22"/>
                    </a:cubicBezTo>
                    <a:cubicBezTo>
                      <a:pt x="0" y="22"/>
                      <a:pt x="0" y="22"/>
                      <a:pt x="0" y="22"/>
                    </a:cubicBezTo>
                    <a:cubicBezTo>
                      <a:pt x="32" y="82"/>
                      <a:pt x="32" y="82"/>
                      <a:pt x="32" y="82"/>
                    </a:cubicBezTo>
                    <a:cubicBezTo>
                      <a:pt x="84" y="42"/>
                      <a:pt x="84" y="42"/>
                      <a:pt x="84" y="42"/>
                    </a:cubicBezTo>
                    <a:cubicBezTo>
                      <a:pt x="150" y="83"/>
                      <a:pt x="150" y="83"/>
                      <a:pt x="150" y="83"/>
                    </a:cubicBezTo>
                    <a:lnTo>
                      <a:pt x="161" y="24"/>
                    </a:lnTo>
                    <a:close/>
                  </a:path>
                </a:pathLst>
              </a:custGeom>
              <a:solidFill>
                <a:srgbClr val="AFA2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îṥ1iḓe"/>
              <p:cNvSpPr/>
              <p:nvPr/>
            </p:nvSpPr>
            <p:spPr bwMode="auto">
              <a:xfrm>
                <a:off x="4744730" y="4235802"/>
                <a:ext cx="73071" cy="332042"/>
              </a:xfrm>
              <a:custGeom>
                <a:avLst/>
                <a:gdLst>
                  <a:gd name="T0" fmla="*/ 68 w 68"/>
                  <a:gd name="T1" fmla="*/ 246 h 309"/>
                  <a:gd name="T2" fmla="*/ 55 w 68"/>
                  <a:gd name="T3" fmla="*/ 309 h 309"/>
                  <a:gd name="T4" fmla="*/ 20 w 68"/>
                  <a:gd name="T5" fmla="*/ 245 h 309"/>
                  <a:gd name="T6" fmla="*/ 0 w 68"/>
                  <a:gd name="T7" fmla="*/ 0 h 309"/>
                  <a:gd name="T8" fmla="*/ 68 w 68"/>
                  <a:gd name="T9" fmla="*/ 246 h 309"/>
                </a:gdLst>
                <a:ahLst/>
                <a:cxnLst>
                  <a:cxn ang="0">
                    <a:pos x="T0" y="T1"/>
                  </a:cxn>
                  <a:cxn ang="0">
                    <a:pos x="T2" y="T3"/>
                  </a:cxn>
                  <a:cxn ang="0">
                    <a:pos x="T4" y="T5"/>
                  </a:cxn>
                  <a:cxn ang="0">
                    <a:pos x="T6" y="T7"/>
                  </a:cxn>
                  <a:cxn ang="0">
                    <a:pos x="T8" y="T9"/>
                  </a:cxn>
                </a:cxnLst>
                <a:rect l="0" t="0" r="r" b="b"/>
                <a:pathLst>
                  <a:path w="68" h="309">
                    <a:moveTo>
                      <a:pt x="68" y="246"/>
                    </a:moveTo>
                    <a:lnTo>
                      <a:pt x="55" y="309"/>
                    </a:lnTo>
                    <a:lnTo>
                      <a:pt x="20" y="245"/>
                    </a:lnTo>
                    <a:lnTo>
                      <a:pt x="0" y="0"/>
                    </a:lnTo>
                    <a:lnTo>
                      <a:pt x="68" y="246"/>
                    </a:ln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î$ḻïḑè"/>
              <p:cNvSpPr/>
              <p:nvPr/>
            </p:nvSpPr>
            <p:spPr bwMode="auto">
              <a:xfrm>
                <a:off x="4700673" y="4232579"/>
                <a:ext cx="92413" cy="97786"/>
              </a:xfrm>
              <a:custGeom>
                <a:avLst/>
                <a:gdLst>
                  <a:gd name="T0" fmla="*/ 40 w 61"/>
                  <a:gd name="T1" fmla="*/ 64 h 64"/>
                  <a:gd name="T2" fmla="*/ 40 w 61"/>
                  <a:gd name="T3" fmla="*/ 64 h 64"/>
                  <a:gd name="T4" fmla="*/ 56 w 61"/>
                  <a:gd name="T5" fmla="*/ 52 h 64"/>
                  <a:gd name="T6" fmla="*/ 60 w 61"/>
                  <a:gd name="T7" fmla="*/ 23 h 64"/>
                  <a:gd name="T8" fmla="*/ 38 w 61"/>
                  <a:gd name="T9" fmla="*/ 1 h 64"/>
                  <a:gd name="T10" fmla="*/ 20 w 61"/>
                  <a:gd name="T11" fmla="*/ 1 h 64"/>
                  <a:gd name="T12" fmla="*/ 6 w 61"/>
                  <a:gd name="T13" fmla="*/ 22 h 64"/>
                  <a:gd name="T14" fmla="*/ 20 w 61"/>
                  <a:gd name="T15" fmla="*/ 51 h 64"/>
                  <a:gd name="T16" fmla="*/ 40 w 61"/>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40" y="64"/>
                    </a:moveTo>
                    <a:cubicBezTo>
                      <a:pt x="40" y="64"/>
                      <a:pt x="40" y="64"/>
                      <a:pt x="40" y="64"/>
                    </a:cubicBezTo>
                    <a:cubicBezTo>
                      <a:pt x="49" y="64"/>
                      <a:pt x="55" y="59"/>
                      <a:pt x="56" y="52"/>
                    </a:cubicBezTo>
                    <a:cubicBezTo>
                      <a:pt x="60" y="23"/>
                      <a:pt x="60" y="23"/>
                      <a:pt x="60" y="23"/>
                    </a:cubicBezTo>
                    <a:cubicBezTo>
                      <a:pt x="61" y="12"/>
                      <a:pt x="51" y="1"/>
                      <a:pt x="38" y="1"/>
                    </a:cubicBezTo>
                    <a:cubicBezTo>
                      <a:pt x="20" y="1"/>
                      <a:pt x="20" y="1"/>
                      <a:pt x="20" y="1"/>
                    </a:cubicBezTo>
                    <a:cubicBezTo>
                      <a:pt x="7" y="0"/>
                      <a:pt x="0" y="11"/>
                      <a:pt x="6" y="22"/>
                    </a:cubicBezTo>
                    <a:cubicBezTo>
                      <a:pt x="20" y="51"/>
                      <a:pt x="20" y="51"/>
                      <a:pt x="20" y="51"/>
                    </a:cubicBezTo>
                    <a:cubicBezTo>
                      <a:pt x="24" y="59"/>
                      <a:pt x="32" y="64"/>
                      <a:pt x="40" y="64"/>
                    </a:cubicBez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šḻiḋé"/>
              <p:cNvSpPr/>
              <p:nvPr/>
            </p:nvSpPr>
            <p:spPr bwMode="auto">
              <a:xfrm>
                <a:off x="4622229" y="4199267"/>
                <a:ext cx="246076" cy="127874"/>
              </a:xfrm>
              <a:custGeom>
                <a:avLst/>
                <a:gdLst>
                  <a:gd name="T0" fmla="*/ 161 w 161"/>
                  <a:gd name="T1" fmla="*/ 25 h 84"/>
                  <a:gd name="T2" fmla="*/ 160 w 161"/>
                  <a:gd name="T3" fmla="*/ 24 h 84"/>
                  <a:gd name="T4" fmla="*/ 1 w 161"/>
                  <a:gd name="T5" fmla="*/ 22 h 84"/>
                  <a:gd name="T6" fmla="*/ 0 w 161"/>
                  <a:gd name="T7" fmla="*/ 23 h 84"/>
                  <a:gd name="T8" fmla="*/ 33 w 161"/>
                  <a:gd name="T9" fmla="*/ 83 h 84"/>
                  <a:gd name="T10" fmla="*/ 85 w 161"/>
                  <a:gd name="T11" fmla="*/ 48 h 84"/>
                  <a:gd name="T12" fmla="*/ 150 w 161"/>
                  <a:gd name="T13" fmla="*/ 84 h 84"/>
                  <a:gd name="T14" fmla="*/ 161 w 161"/>
                  <a:gd name="T15" fmla="*/ 25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84">
                    <a:moveTo>
                      <a:pt x="161" y="25"/>
                    </a:moveTo>
                    <a:cubicBezTo>
                      <a:pt x="160" y="24"/>
                      <a:pt x="160" y="24"/>
                      <a:pt x="160" y="24"/>
                    </a:cubicBezTo>
                    <a:cubicBezTo>
                      <a:pt x="106" y="1"/>
                      <a:pt x="47" y="0"/>
                      <a:pt x="1" y="22"/>
                    </a:cubicBezTo>
                    <a:cubicBezTo>
                      <a:pt x="0" y="23"/>
                      <a:pt x="0" y="23"/>
                      <a:pt x="0" y="23"/>
                    </a:cubicBezTo>
                    <a:cubicBezTo>
                      <a:pt x="33" y="83"/>
                      <a:pt x="33" y="83"/>
                      <a:pt x="33" y="83"/>
                    </a:cubicBezTo>
                    <a:cubicBezTo>
                      <a:pt x="85" y="48"/>
                      <a:pt x="85" y="48"/>
                      <a:pt x="85" y="48"/>
                    </a:cubicBezTo>
                    <a:cubicBezTo>
                      <a:pt x="150" y="84"/>
                      <a:pt x="150" y="84"/>
                      <a:pt x="150" y="84"/>
                    </a:cubicBezTo>
                    <a:lnTo>
                      <a:pt x="161"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Sḷíḓè"/>
              <p:cNvSpPr/>
              <p:nvPr/>
            </p:nvSpPr>
            <p:spPr bwMode="auto">
              <a:xfrm>
                <a:off x="4803831" y="4216460"/>
                <a:ext cx="155812" cy="351384"/>
              </a:xfrm>
              <a:custGeom>
                <a:avLst/>
                <a:gdLst>
                  <a:gd name="T0" fmla="*/ 0 w 145"/>
                  <a:gd name="T1" fmla="*/ 327 h 327"/>
                  <a:gd name="T2" fmla="*/ 57 w 145"/>
                  <a:gd name="T3" fmla="*/ 0 h 327"/>
                  <a:gd name="T4" fmla="*/ 145 w 145"/>
                  <a:gd name="T5" fmla="*/ 34 h 327"/>
                  <a:gd name="T6" fmla="*/ 106 w 145"/>
                  <a:gd name="T7" fmla="*/ 96 h 327"/>
                  <a:gd name="T8" fmla="*/ 75 w 145"/>
                  <a:gd name="T9" fmla="*/ 107 h 327"/>
                  <a:gd name="T10" fmla="*/ 96 w 145"/>
                  <a:gd name="T11" fmla="*/ 148 h 327"/>
                  <a:gd name="T12" fmla="*/ 0 w 145"/>
                  <a:gd name="T13" fmla="*/ 327 h 327"/>
                </a:gdLst>
                <a:ahLst/>
                <a:cxnLst>
                  <a:cxn ang="0">
                    <a:pos x="T0" y="T1"/>
                  </a:cxn>
                  <a:cxn ang="0">
                    <a:pos x="T2" y="T3"/>
                  </a:cxn>
                  <a:cxn ang="0">
                    <a:pos x="T4" y="T5"/>
                  </a:cxn>
                  <a:cxn ang="0">
                    <a:pos x="T6" y="T7"/>
                  </a:cxn>
                  <a:cxn ang="0">
                    <a:pos x="T8" y="T9"/>
                  </a:cxn>
                  <a:cxn ang="0">
                    <a:pos x="T10" y="T11"/>
                  </a:cxn>
                  <a:cxn ang="0">
                    <a:pos x="T12" y="T13"/>
                  </a:cxn>
                </a:cxnLst>
                <a:rect l="0" t="0" r="r" b="b"/>
                <a:pathLst>
                  <a:path w="145" h="327">
                    <a:moveTo>
                      <a:pt x="0" y="327"/>
                    </a:moveTo>
                    <a:lnTo>
                      <a:pt x="57" y="0"/>
                    </a:lnTo>
                    <a:lnTo>
                      <a:pt x="145" y="34"/>
                    </a:lnTo>
                    <a:lnTo>
                      <a:pt x="106" y="96"/>
                    </a:lnTo>
                    <a:lnTo>
                      <a:pt x="75" y="107"/>
                    </a:lnTo>
                    <a:lnTo>
                      <a:pt x="96" y="148"/>
                    </a:lnTo>
                    <a:lnTo>
                      <a:pt x="0" y="327"/>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ísļïḑè"/>
              <p:cNvSpPr/>
              <p:nvPr/>
            </p:nvSpPr>
            <p:spPr bwMode="auto">
              <a:xfrm>
                <a:off x="4534114" y="4213236"/>
                <a:ext cx="269717" cy="354608"/>
              </a:xfrm>
              <a:custGeom>
                <a:avLst/>
                <a:gdLst>
                  <a:gd name="T0" fmla="*/ 251 w 251"/>
                  <a:gd name="T1" fmla="*/ 330 h 330"/>
                  <a:gd name="T2" fmla="*/ 78 w 251"/>
                  <a:gd name="T3" fmla="*/ 0 h 330"/>
                  <a:gd name="T4" fmla="*/ 0 w 251"/>
                  <a:gd name="T5" fmla="*/ 28 h 330"/>
                  <a:gd name="T6" fmla="*/ 63 w 251"/>
                  <a:gd name="T7" fmla="*/ 95 h 330"/>
                  <a:gd name="T8" fmla="*/ 97 w 251"/>
                  <a:gd name="T9" fmla="*/ 108 h 330"/>
                  <a:gd name="T10" fmla="*/ 90 w 251"/>
                  <a:gd name="T11" fmla="*/ 147 h 330"/>
                  <a:gd name="T12" fmla="*/ 251 w 251"/>
                  <a:gd name="T13" fmla="*/ 330 h 330"/>
                </a:gdLst>
                <a:ahLst/>
                <a:cxnLst>
                  <a:cxn ang="0">
                    <a:pos x="T0" y="T1"/>
                  </a:cxn>
                  <a:cxn ang="0">
                    <a:pos x="T2" y="T3"/>
                  </a:cxn>
                  <a:cxn ang="0">
                    <a:pos x="T4" y="T5"/>
                  </a:cxn>
                  <a:cxn ang="0">
                    <a:pos x="T6" y="T7"/>
                  </a:cxn>
                  <a:cxn ang="0">
                    <a:pos x="T8" y="T9"/>
                  </a:cxn>
                  <a:cxn ang="0">
                    <a:pos x="T10" y="T11"/>
                  </a:cxn>
                  <a:cxn ang="0">
                    <a:pos x="T12" y="T13"/>
                  </a:cxn>
                </a:cxnLst>
                <a:rect l="0" t="0" r="r" b="b"/>
                <a:pathLst>
                  <a:path w="251" h="330">
                    <a:moveTo>
                      <a:pt x="251" y="330"/>
                    </a:moveTo>
                    <a:lnTo>
                      <a:pt x="78" y="0"/>
                    </a:lnTo>
                    <a:lnTo>
                      <a:pt x="0" y="28"/>
                    </a:lnTo>
                    <a:lnTo>
                      <a:pt x="63" y="95"/>
                    </a:lnTo>
                    <a:lnTo>
                      <a:pt x="97" y="108"/>
                    </a:lnTo>
                    <a:lnTo>
                      <a:pt x="90" y="147"/>
                    </a:lnTo>
                    <a:lnTo>
                      <a:pt x="251" y="330"/>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îṡļïḋè"/>
              <p:cNvSpPr/>
              <p:nvPr/>
            </p:nvSpPr>
            <p:spPr bwMode="auto">
              <a:xfrm>
                <a:off x="4796309" y="4558173"/>
                <a:ext cx="32237" cy="471735"/>
              </a:xfrm>
              <a:custGeom>
                <a:avLst/>
                <a:gdLst>
                  <a:gd name="T0" fmla="*/ 0 w 21"/>
                  <a:gd name="T1" fmla="*/ 6 h 310"/>
                  <a:gd name="T2" fmla="*/ 11 w 21"/>
                  <a:gd name="T3" fmla="*/ 304 h 310"/>
                  <a:gd name="T4" fmla="*/ 20 w 21"/>
                  <a:gd name="T5" fmla="*/ 304 h 310"/>
                  <a:gd name="T6" fmla="*/ 10 w 21"/>
                  <a:gd name="T7" fmla="*/ 6 h 310"/>
                  <a:gd name="T8" fmla="*/ 0 w 21"/>
                  <a:gd name="T9" fmla="*/ 6 h 310"/>
                </a:gdLst>
                <a:ahLst/>
                <a:cxnLst>
                  <a:cxn ang="0">
                    <a:pos x="T0" y="T1"/>
                  </a:cxn>
                  <a:cxn ang="0">
                    <a:pos x="T2" y="T3"/>
                  </a:cxn>
                  <a:cxn ang="0">
                    <a:pos x="T4" y="T5"/>
                  </a:cxn>
                  <a:cxn ang="0">
                    <a:pos x="T6" y="T7"/>
                  </a:cxn>
                  <a:cxn ang="0">
                    <a:pos x="T8" y="T9"/>
                  </a:cxn>
                </a:cxnLst>
                <a:rect l="0" t="0" r="r" b="b"/>
                <a:pathLst>
                  <a:path w="21" h="310">
                    <a:moveTo>
                      <a:pt x="0" y="6"/>
                    </a:moveTo>
                    <a:cubicBezTo>
                      <a:pt x="4" y="105"/>
                      <a:pt x="7" y="204"/>
                      <a:pt x="11" y="304"/>
                    </a:cubicBezTo>
                    <a:cubicBezTo>
                      <a:pt x="11" y="310"/>
                      <a:pt x="21" y="310"/>
                      <a:pt x="20" y="304"/>
                    </a:cubicBezTo>
                    <a:cubicBezTo>
                      <a:pt x="17" y="204"/>
                      <a:pt x="13" y="105"/>
                      <a:pt x="10" y="6"/>
                    </a:cubicBezTo>
                    <a:cubicBezTo>
                      <a:pt x="9" y="0"/>
                      <a:pt x="0" y="0"/>
                      <a:pt x="0" y="6"/>
                    </a:cubicBezTo>
                    <a:close/>
                  </a:path>
                </a:pathLst>
              </a:custGeom>
              <a:solidFill>
                <a:srgbClr val="1515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îS1ïḓé"/>
              <p:cNvSpPr/>
              <p:nvPr/>
            </p:nvSpPr>
            <p:spPr bwMode="auto">
              <a:xfrm>
                <a:off x="4444925" y="4348632"/>
                <a:ext cx="524389" cy="338489"/>
              </a:xfrm>
              <a:custGeom>
                <a:avLst/>
                <a:gdLst>
                  <a:gd name="T0" fmla="*/ 344 w 345"/>
                  <a:gd name="T1" fmla="*/ 8 h 223"/>
                  <a:gd name="T2" fmla="*/ 345 w 345"/>
                  <a:gd name="T3" fmla="*/ 4 h 223"/>
                  <a:gd name="T4" fmla="*/ 239 w 345"/>
                  <a:gd name="T5" fmla="*/ 87 h 223"/>
                  <a:gd name="T6" fmla="*/ 93 w 345"/>
                  <a:gd name="T7" fmla="*/ 19 h 223"/>
                  <a:gd name="T8" fmla="*/ 6 w 345"/>
                  <a:gd name="T9" fmla="*/ 29 h 223"/>
                  <a:gd name="T10" fmla="*/ 2 w 345"/>
                  <a:gd name="T11" fmla="*/ 34 h 223"/>
                  <a:gd name="T12" fmla="*/ 0 w 345"/>
                  <a:gd name="T13" fmla="*/ 101 h 223"/>
                  <a:gd name="T14" fmla="*/ 15 w 345"/>
                  <a:gd name="T15" fmla="*/ 116 h 223"/>
                  <a:gd name="T16" fmla="*/ 214 w 345"/>
                  <a:gd name="T17" fmla="*/ 203 h 223"/>
                  <a:gd name="T18" fmla="*/ 290 w 345"/>
                  <a:gd name="T19" fmla="*/ 205 h 223"/>
                  <a:gd name="T20" fmla="*/ 341 w 345"/>
                  <a:gd name="T21" fmla="*/ 165 h 223"/>
                  <a:gd name="T22" fmla="*/ 344 w 345"/>
                  <a:gd name="T23" fmla="*/ 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223">
                    <a:moveTo>
                      <a:pt x="344" y="8"/>
                    </a:moveTo>
                    <a:cubicBezTo>
                      <a:pt x="344" y="8"/>
                      <a:pt x="345" y="6"/>
                      <a:pt x="345" y="4"/>
                    </a:cubicBezTo>
                    <a:cubicBezTo>
                      <a:pt x="310" y="31"/>
                      <a:pt x="274" y="59"/>
                      <a:pt x="239" y="87"/>
                    </a:cubicBezTo>
                    <a:cubicBezTo>
                      <a:pt x="195" y="70"/>
                      <a:pt x="133" y="44"/>
                      <a:pt x="93" y="19"/>
                    </a:cubicBezTo>
                    <a:cubicBezTo>
                      <a:pt x="64" y="1"/>
                      <a:pt x="29" y="0"/>
                      <a:pt x="6" y="29"/>
                    </a:cubicBezTo>
                    <a:cubicBezTo>
                      <a:pt x="4" y="31"/>
                      <a:pt x="3" y="32"/>
                      <a:pt x="2" y="34"/>
                    </a:cubicBezTo>
                    <a:cubicBezTo>
                      <a:pt x="0" y="101"/>
                      <a:pt x="0" y="101"/>
                      <a:pt x="0" y="101"/>
                    </a:cubicBezTo>
                    <a:cubicBezTo>
                      <a:pt x="4" y="107"/>
                      <a:pt x="9" y="112"/>
                      <a:pt x="15" y="116"/>
                    </a:cubicBezTo>
                    <a:cubicBezTo>
                      <a:pt x="102" y="162"/>
                      <a:pt x="140" y="177"/>
                      <a:pt x="214" y="203"/>
                    </a:cubicBezTo>
                    <a:cubicBezTo>
                      <a:pt x="240" y="212"/>
                      <a:pt x="266" y="223"/>
                      <a:pt x="290" y="205"/>
                    </a:cubicBezTo>
                    <a:cubicBezTo>
                      <a:pt x="307" y="191"/>
                      <a:pt x="324" y="178"/>
                      <a:pt x="341" y="165"/>
                    </a:cubicBezTo>
                    <a:lnTo>
                      <a:pt x="344" y="8"/>
                    </a:ln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2" name="ïşliďê"/>
              <p:cNvSpPr/>
              <p:nvPr/>
            </p:nvSpPr>
            <p:spPr bwMode="auto">
              <a:xfrm>
                <a:off x="4412688" y="4242250"/>
                <a:ext cx="752198" cy="384695"/>
              </a:xfrm>
              <a:custGeom>
                <a:avLst/>
                <a:gdLst>
                  <a:gd name="T0" fmla="*/ 37 w 494"/>
                  <a:gd name="T1" fmla="*/ 148 h 253"/>
                  <a:gd name="T2" fmla="*/ 236 w 494"/>
                  <a:gd name="T3" fmla="*/ 233 h 253"/>
                  <a:gd name="T4" fmla="*/ 312 w 494"/>
                  <a:gd name="T5" fmla="*/ 234 h 253"/>
                  <a:gd name="T6" fmla="*/ 466 w 494"/>
                  <a:gd name="T7" fmla="*/ 121 h 253"/>
                  <a:gd name="T8" fmla="*/ 474 w 494"/>
                  <a:gd name="T9" fmla="*/ 40 h 253"/>
                  <a:gd name="T10" fmla="*/ 391 w 494"/>
                  <a:gd name="T11" fmla="*/ 22 h 253"/>
                  <a:gd name="T12" fmla="*/ 237 w 494"/>
                  <a:gd name="T13" fmla="*/ 135 h 253"/>
                  <a:gd name="T14" fmla="*/ 313 w 494"/>
                  <a:gd name="T15" fmla="*/ 135 h 253"/>
                  <a:gd name="T16" fmla="*/ 106 w 494"/>
                  <a:gd name="T17" fmla="*/ 31 h 253"/>
                  <a:gd name="T18" fmla="*/ 19 w 494"/>
                  <a:gd name="T19" fmla="*/ 42 h 253"/>
                  <a:gd name="T20" fmla="*/ 37 w 494"/>
                  <a:gd name="T21" fmla="*/ 14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4" h="253">
                    <a:moveTo>
                      <a:pt x="37" y="148"/>
                    </a:moveTo>
                    <a:cubicBezTo>
                      <a:pt x="124" y="193"/>
                      <a:pt x="162" y="208"/>
                      <a:pt x="236" y="233"/>
                    </a:cubicBezTo>
                    <a:cubicBezTo>
                      <a:pt x="263" y="242"/>
                      <a:pt x="289" y="253"/>
                      <a:pt x="312" y="234"/>
                    </a:cubicBezTo>
                    <a:cubicBezTo>
                      <a:pt x="372" y="187"/>
                      <a:pt x="406" y="169"/>
                      <a:pt x="466" y="121"/>
                    </a:cubicBezTo>
                    <a:cubicBezTo>
                      <a:pt x="493" y="100"/>
                      <a:pt x="494" y="68"/>
                      <a:pt x="474" y="40"/>
                    </a:cubicBezTo>
                    <a:cubicBezTo>
                      <a:pt x="454" y="14"/>
                      <a:pt x="418" y="0"/>
                      <a:pt x="391" y="22"/>
                    </a:cubicBezTo>
                    <a:cubicBezTo>
                      <a:pt x="331" y="69"/>
                      <a:pt x="297" y="87"/>
                      <a:pt x="237" y="135"/>
                    </a:cubicBezTo>
                    <a:cubicBezTo>
                      <a:pt x="263" y="135"/>
                      <a:pt x="288" y="135"/>
                      <a:pt x="313" y="135"/>
                    </a:cubicBezTo>
                    <a:cubicBezTo>
                      <a:pt x="313" y="135"/>
                      <a:pt x="175" y="73"/>
                      <a:pt x="106" y="31"/>
                    </a:cubicBezTo>
                    <a:cubicBezTo>
                      <a:pt x="78" y="13"/>
                      <a:pt x="42" y="13"/>
                      <a:pt x="19" y="42"/>
                    </a:cubicBezTo>
                    <a:cubicBezTo>
                      <a:pt x="0" y="66"/>
                      <a:pt x="8" y="130"/>
                      <a:pt x="37" y="148"/>
                    </a:cubicBez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îṩḷïdê"/>
              <p:cNvSpPr/>
              <p:nvPr/>
            </p:nvSpPr>
            <p:spPr bwMode="auto">
              <a:xfrm>
                <a:off x="5014446" y="4243324"/>
                <a:ext cx="155812" cy="150440"/>
              </a:xfrm>
              <a:custGeom>
                <a:avLst/>
                <a:gdLst>
                  <a:gd name="T0" fmla="*/ 92 w 103"/>
                  <a:gd name="T1" fmla="*/ 87 h 99"/>
                  <a:gd name="T2" fmla="*/ 31 w 103"/>
                  <a:gd name="T3" fmla="*/ 71 h 99"/>
                  <a:gd name="T4" fmla="*/ 11 w 103"/>
                  <a:gd name="T5" fmla="*/ 12 h 99"/>
                  <a:gd name="T6" fmla="*/ 71 w 103"/>
                  <a:gd name="T7" fmla="*/ 28 h 99"/>
                  <a:gd name="T8" fmla="*/ 92 w 103"/>
                  <a:gd name="T9" fmla="*/ 87 h 99"/>
                </a:gdLst>
                <a:ahLst/>
                <a:cxnLst>
                  <a:cxn ang="0">
                    <a:pos x="T0" y="T1"/>
                  </a:cxn>
                  <a:cxn ang="0">
                    <a:pos x="T2" y="T3"/>
                  </a:cxn>
                  <a:cxn ang="0">
                    <a:pos x="T4" y="T5"/>
                  </a:cxn>
                  <a:cxn ang="0">
                    <a:pos x="T6" y="T7"/>
                  </a:cxn>
                  <a:cxn ang="0">
                    <a:pos x="T8" y="T9"/>
                  </a:cxn>
                </a:cxnLst>
                <a:rect l="0" t="0" r="r" b="b"/>
                <a:pathLst>
                  <a:path w="103" h="99">
                    <a:moveTo>
                      <a:pt x="92" y="87"/>
                    </a:moveTo>
                    <a:cubicBezTo>
                      <a:pt x="81" y="99"/>
                      <a:pt x="54" y="92"/>
                      <a:pt x="31" y="71"/>
                    </a:cubicBezTo>
                    <a:cubicBezTo>
                      <a:pt x="9" y="50"/>
                      <a:pt x="0" y="24"/>
                      <a:pt x="11" y="12"/>
                    </a:cubicBezTo>
                    <a:cubicBezTo>
                      <a:pt x="22" y="0"/>
                      <a:pt x="49" y="7"/>
                      <a:pt x="71" y="28"/>
                    </a:cubicBezTo>
                    <a:cubicBezTo>
                      <a:pt x="94" y="49"/>
                      <a:pt x="103" y="76"/>
                      <a:pt x="92" y="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îśḻîḓé"/>
              <p:cNvSpPr/>
              <p:nvPr/>
            </p:nvSpPr>
            <p:spPr bwMode="auto">
              <a:xfrm>
                <a:off x="4986508" y="4118674"/>
                <a:ext cx="199870" cy="245002"/>
              </a:xfrm>
              <a:custGeom>
                <a:avLst/>
                <a:gdLst>
                  <a:gd name="T0" fmla="*/ 126 w 131"/>
                  <a:gd name="T1" fmla="*/ 137 h 161"/>
                  <a:gd name="T2" fmla="*/ 95 w 131"/>
                  <a:gd name="T3" fmla="*/ 160 h 161"/>
                  <a:gd name="T4" fmla="*/ 43 w 131"/>
                  <a:gd name="T5" fmla="*/ 125 h 161"/>
                  <a:gd name="T6" fmla="*/ 1 w 131"/>
                  <a:gd name="T7" fmla="*/ 51 h 161"/>
                  <a:gd name="T8" fmla="*/ 32 w 131"/>
                  <a:gd name="T9" fmla="*/ 7 h 161"/>
                  <a:gd name="T10" fmla="*/ 43 w 131"/>
                  <a:gd name="T11" fmla="*/ 68 h 161"/>
                  <a:gd name="T12" fmla="*/ 77 w 131"/>
                  <a:gd name="T13" fmla="*/ 20 h 161"/>
                  <a:gd name="T14" fmla="*/ 80 w 131"/>
                  <a:gd name="T15" fmla="*/ 66 h 161"/>
                  <a:gd name="T16" fmla="*/ 77 w 131"/>
                  <a:gd name="T17" fmla="*/ 90 h 161"/>
                  <a:gd name="T18" fmla="*/ 126 w 131"/>
                  <a:gd name="T19" fmla="*/ 13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61">
                    <a:moveTo>
                      <a:pt x="126" y="137"/>
                    </a:moveTo>
                    <a:cubicBezTo>
                      <a:pt x="131" y="141"/>
                      <a:pt x="95" y="160"/>
                      <a:pt x="95" y="160"/>
                    </a:cubicBezTo>
                    <a:cubicBezTo>
                      <a:pt x="95" y="160"/>
                      <a:pt x="63" y="161"/>
                      <a:pt x="43" y="125"/>
                    </a:cubicBezTo>
                    <a:cubicBezTo>
                      <a:pt x="19" y="110"/>
                      <a:pt x="0" y="84"/>
                      <a:pt x="1" y="51"/>
                    </a:cubicBezTo>
                    <a:cubicBezTo>
                      <a:pt x="1" y="32"/>
                      <a:pt x="5" y="0"/>
                      <a:pt x="32" y="7"/>
                    </a:cubicBezTo>
                    <a:cubicBezTo>
                      <a:pt x="53" y="13"/>
                      <a:pt x="27" y="56"/>
                      <a:pt x="43" y="68"/>
                    </a:cubicBezTo>
                    <a:cubicBezTo>
                      <a:pt x="43" y="68"/>
                      <a:pt x="52" y="15"/>
                      <a:pt x="77" y="20"/>
                    </a:cubicBezTo>
                    <a:cubicBezTo>
                      <a:pt x="102" y="26"/>
                      <a:pt x="88" y="56"/>
                      <a:pt x="80" y="66"/>
                    </a:cubicBezTo>
                    <a:cubicBezTo>
                      <a:pt x="77" y="90"/>
                      <a:pt x="77" y="90"/>
                      <a:pt x="77" y="90"/>
                    </a:cubicBezTo>
                    <a:cubicBezTo>
                      <a:pt x="77" y="90"/>
                      <a:pt x="97" y="116"/>
                      <a:pt x="126" y="137"/>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îṧḷíḋè"/>
              <p:cNvSpPr/>
              <p:nvPr/>
            </p:nvSpPr>
            <p:spPr bwMode="auto">
              <a:xfrm>
                <a:off x="4671659" y="4073543"/>
                <a:ext cx="132172" cy="197721"/>
              </a:xfrm>
              <a:custGeom>
                <a:avLst/>
                <a:gdLst>
                  <a:gd name="T0" fmla="*/ 85 w 87"/>
                  <a:gd name="T1" fmla="*/ 89 h 130"/>
                  <a:gd name="T2" fmla="*/ 55 w 87"/>
                  <a:gd name="T3" fmla="*/ 127 h 130"/>
                  <a:gd name="T4" fmla="*/ 47 w 87"/>
                  <a:gd name="T5" fmla="*/ 128 h 130"/>
                  <a:gd name="T6" fmla="*/ 9 w 87"/>
                  <a:gd name="T7" fmla="*/ 98 h 130"/>
                  <a:gd name="T8" fmla="*/ 2 w 87"/>
                  <a:gd name="T9" fmla="*/ 42 h 130"/>
                  <a:gd name="T10" fmla="*/ 31 w 87"/>
                  <a:gd name="T11" fmla="*/ 4 h 130"/>
                  <a:gd name="T12" fmla="*/ 40 w 87"/>
                  <a:gd name="T13" fmla="*/ 3 h 130"/>
                  <a:gd name="T14" fmla="*/ 77 w 87"/>
                  <a:gd name="T15" fmla="*/ 32 h 130"/>
                  <a:gd name="T16" fmla="*/ 85 w 87"/>
                  <a:gd name="T17" fmla="*/ 8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30">
                    <a:moveTo>
                      <a:pt x="85" y="89"/>
                    </a:moveTo>
                    <a:cubicBezTo>
                      <a:pt x="87" y="107"/>
                      <a:pt x="74" y="124"/>
                      <a:pt x="55" y="127"/>
                    </a:cubicBezTo>
                    <a:cubicBezTo>
                      <a:pt x="47" y="128"/>
                      <a:pt x="47" y="128"/>
                      <a:pt x="47" y="128"/>
                    </a:cubicBezTo>
                    <a:cubicBezTo>
                      <a:pt x="28" y="130"/>
                      <a:pt x="12" y="117"/>
                      <a:pt x="9" y="98"/>
                    </a:cubicBezTo>
                    <a:cubicBezTo>
                      <a:pt x="2" y="42"/>
                      <a:pt x="2" y="42"/>
                      <a:pt x="2" y="42"/>
                    </a:cubicBezTo>
                    <a:cubicBezTo>
                      <a:pt x="0" y="23"/>
                      <a:pt x="13" y="6"/>
                      <a:pt x="31" y="4"/>
                    </a:cubicBezTo>
                    <a:cubicBezTo>
                      <a:pt x="40" y="3"/>
                      <a:pt x="40" y="3"/>
                      <a:pt x="40" y="3"/>
                    </a:cubicBezTo>
                    <a:cubicBezTo>
                      <a:pt x="58" y="0"/>
                      <a:pt x="75" y="14"/>
                      <a:pt x="77" y="32"/>
                    </a:cubicBezTo>
                    <a:lnTo>
                      <a:pt x="85" y="89"/>
                    </a:lnTo>
                    <a:close/>
                  </a:path>
                </a:pathLst>
              </a:custGeom>
              <a:solidFill>
                <a:srgbClr val="FF9E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6" name="ïṧḷîḍe"/>
              <p:cNvSpPr/>
              <p:nvPr/>
            </p:nvSpPr>
            <p:spPr bwMode="auto">
              <a:xfrm>
                <a:off x="4283740" y="3582465"/>
                <a:ext cx="676978" cy="530837"/>
              </a:xfrm>
              <a:custGeom>
                <a:avLst/>
                <a:gdLst>
                  <a:gd name="T0" fmla="*/ 140 w 445"/>
                  <a:gd name="T1" fmla="*/ 349 h 349"/>
                  <a:gd name="T2" fmla="*/ 106 w 445"/>
                  <a:gd name="T3" fmla="*/ 108 h 349"/>
                  <a:gd name="T4" fmla="*/ 294 w 445"/>
                  <a:gd name="T5" fmla="*/ 1 h 349"/>
                  <a:gd name="T6" fmla="*/ 408 w 445"/>
                  <a:gd name="T7" fmla="*/ 161 h 349"/>
                  <a:gd name="T8" fmla="*/ 140 w 445"/>
                  <a:gd name="T9" fmla="*/ 349 h 349"/>
                </a:gdLst>
                <a:ahLst/>
                <a:cxnLst>
                  <a:cxn ang="0">
                    <a:pos x="T0" y="T1"/>
                  </a:cxn>
                  <a:cxn ang="0">
                    <a:pos x="T2" y="T3"/>
                  </a:cxn>
                  <a:cxn ang="0">
                    <a:pos x="T4" y="T5"/>
                  </a:cxn>
                  <a:cxn ang="0">
                    <a:pos x="T6" y="T7"/>
                  </a:cxn>
                  <a:cxn ang="0">
                    <a:pos x="T8" y="T9"/>
                  </a:cxn>
                </a:cxnLst>
                <a:rect l="0" t="0" r="r" b="b"/>
                <a:pathLst>
                  <a:path w="445" h="349">
                    <a:moveTo>
                      <a:pt x="140" y="349"/>
                    </a:moveTo>
                    <a:cubicBezTo>
                      <a:pt x="140" y="349"/>
                      <a:pt x="0" y="176"/>
                      <a:pt x="106" y="108"/>
                    </a:cubicBezTo>
                    <a:cubicBezTo>
                      <a:pt x="114" y="20"/>
                      <a:pt x="237" y="0"/>
                      <a:pt x="294" y="1"/>
                    </a:cubicBezTo>
                    <a:cubicBezTo>
                      <a:pt x="361" y="3"/>
                      <a:pt x="445" y="74"/>
                      <a:pt x="408" y="161"/>
                    </a:cubicBezTo>
                    <a:lnTo>
                      <a:pt x="140" y="349"/>
                    </a:lnTo>
                    <a:close/>
                  </a:path>
                </a:pathLst>
              </a:custGeom>
              <a:solidFill>
                <a:srgbClr val="A846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íSliḍé"/>
              <p:cNvSpPr/>
              <p:nvPr/>
            </p:nvSpPr>
            <p:spPr bwMode="auto">
              <a:xfrm>
                <a:off x="4397644" y="3674878"/>
                <a:ext cx="582416" cy="581341"/>
              </a:xfrm>
              <a:custGeom>
                <a:avLst/>
                <a:gdLst>
                  <a:gd name="T0" fmla="*/ 211 w 383"/>
                  <a:gd name="T1" fmla="*/ 13 h 382"/>
                  <a:gd name="T2" fmla="*/ 120 w 383"/>
                  <a:gd name="T3" fmla="*/ 34 h 382"/>
                  <a:gd name="T4" fmla="*/ 38 w 383"/>
                  <a:gd name="T5" fmla="*/ 170 h 382"/>
                  <a:gd name="T6" fmla="*/ 45 w 383"/>
                  <a:gd name="T7" fmla="*/ 197 h 382"/>
                  <a:gd name="T8" fmla="*/ 44 w 383"/>
                  <a:gd name="T9" fmla="*/ 198 h 382"/>
                  <a:gd name="T10" fmla="*/ 38 w 383"/>
                  <a:gd name="T11" fmla="*/ 199 h 382"/>
                  <a:gd name="T12" fmla="*/ 37 w 383"/>
                  <a:gd name="T13" fmla="*/ 199 h 382"/>
                  <a:gd name="T14" fmla="*/ 5 w 383"/>
                  <a:gd name="T15" fmla="*/ 252 h 382"/>
                  <a:gd name="T16" fmla="*/ 6 w 383"/>
                  <a:gd name="T17" fmla="*/ 253 h 382"/>
                  <a:gd name="T18" fmla="*/ 58 w 383"/>
                  <a:gd name="T19" fmla="*/ 288 h 382"/>
                  <a:gd name="T20" fmla="*/ 59 w 383"/>
                  <a:gd name="T21" fmla="*/ 287 h 382"/>
                  <a:gd name="T22" fmla="*/ 64 w 383"/>
                  <a:gd name="T23" fmla="*/ 286 h 382"/>
                  <a:gd name="T24" fmla="*/ 65 w 383"/>
                  <a:gd name="T25" fmla="*/ 286 h 382"/>
                  <a:gd name="T26" fmla="*/ 196 w 383"/>
                  <a:gd name="T27" fmla="*/ 369 h 382"/>
                  <a:gd name="T28" fmla="*/ 287 w 383"/>
                  <a:gd name="T29" fmla="*/ 348 h 382"/>
                  <a:gd name="T30" fmla="*/ 369 w 383"/>
                  <a:gd name="T31" fmla="*/ 212 h 382"/>
                  <a:gd name="T32" fmla="*/ 343 w 383"/>
                  <a:gd name="T33" fmla="*/ 101 h 382"/>
                  <a:gd name="T34" fmla="*/ 211 w 383"/>
                  <a:gd name="T35" fmla="*/ 1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3" h="382">
                    <a:moveTo>
                      <a:pt x="211" y="13"/>
                    </a:moveTo>
                    <a:cubicBezTo>
                      <a:pt x="120" y="34"/>
                      <a:pt x="120" y="34"/>
                      <a:pt x="120" y="34"/>
                    </a:cubicBezTo>
                    <a:cubicBezTo>
                      <a:pt x="61" y="48"/>
                      <a:pt x="24" y="109"/>
                      <a:pt x="38" y="170"/>
                    </a:cubicBezTo>
                    <a:cubicBezTo>
                      <a:pt x="45" y="197"/>
                      <a:pt x="45" y="197"/>
                      <a:pt x="45" y="197"/>
                    </a:cubicBezTo>
                    <a:cubicBezTo>
                      <a:pt x="44" y="198"/>
                      <a:pt x="44" y="198"/>
                      <a:pt x="44" y="198"/>
                    </a:cubicBezTo>
                    <a:cubicBezTo>
                      <a:pt x="42" y="198"/>
                      <a:pt x="40" y="198"/>
                      <a:pt x="38" y="199"/>
                    </a:cubicBezTo>
                    <a:cubicBezTo>
                      <a:pt x="37" y="199"/>
                      <a:pt x="37" y="199"/>
                      <a:pt x="37" y="199"/>
                    </a:cubicBezTo>
                    <a:cubicBezTo>
                      <a:pt x="14" y="204"/>
                      <a:pt x="0" y="228"/>
                      <a:pt x="5" y="252"/>
                    </a:cubicBezTo>
                    <a:cubicBezTo>
                      <a:pt x="6" y="253"/>
                      <a:pt x="6" y="253"/>
                      <a:pt x="6" y="253"/>
                    </a:cubicBezTo>
                    <a:cubicBezTo>
                      <a:pt x="11" y="278"/>
                      <a:pt x="34" y="293"/>
                      <a:pt x="58" y="288"/>
                    </a:cubicBezTo>
                    <a:cubicBezTo>
                      <a:pt x="59" y="287"/>
                      <a:pt x="59" y="287"/>
                      <a:pt x="59" y="287"/>
                    </a:cubicBezTo>
                    <a:cubicBezTo>
                      <a:pt x="61" y="287"/>
                      <a:pt x="63" y="286"/>
                      <a:pt x="64" y="286"/>
                    </a:cubicBezTo>
                    <a:cubicBezTo>
                      <a:pt x="65" y="286"/>
                      <a:pt x="65" y="286"/>
                      <a:pt x="65" y="286"/>
                    </a:cubicBezTo>
                    <a:cubicBezTo>
                      <a:pt x="81" y="345"/>
                      <a:pt x="138" y="382"/>
                      <a:pt x="196" y="369"/>
                    </a:cubicBezTo>
                    <a:cubicBezTo>
                      <a:pt x="287" y="348"/>
                      <a:pt x="287" y="348"/>
                      <a:pt x="287" y="348"/>
                    </a:cubicBezTo>
                    <a:cubicBezTo>
                      <a:pt x="346" y="334"/>
                      <a:pt x="383" y="273"/>
                      <a:pt x="369" y="212"/>
                    </a:cubicBezTo>
                    <a:cubicBezTo>
                      <a:pt x="343" y="101"/>
                      <a:pt x="343" y="101"/>
                      <a:pt x="343" y="101"/>
                    </a:cubicBezTo>
                    <a:cubicBezTo>
                      <a:pt x="329" y="39"/>
                      <a:pt x="270" y="0"/>
                      <a:pt x="211" y="13"/>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iṩlîḋe"/>
              <p:cNvSpPr/>
              <p:nvPr/>
            </p:nvSpPr>
            <p:spPr bwMode="auto">
              <a:xfrm>
                <a:off x="4651242" y="3949967"/>
                <a:ext cx="36535" cy="47281"/>
              </a:xfrm>
              <a:custGeom>
                <a:avLst/>
                <a:gdLst>
                  <a:gd name="T0" fmla="*/ 22 w 24"/>
                  <a:gd name="T1" fmla="*/ 13 h 31"/>
                  <a:gd name="T2" fmla="*/ 15 w 24"/>
                  <a:gd name="T3" fmla="*/ 29 h 31"/>
                  <a:gd name="T4" fmla="*/ 2 w 24"/>
                  <a:gd name="T5" fmla="*/ 17 h 31"/>
                  <a:gd name="T6" fmla="*/ 9 w 24"/>
                  <a:gd name="T7" fmla="*/ 1 h 31"/>
                  <a:gd name="T8" fmla="*/ 22 w 24"/>
                  <a:gd name="T9" fmla="*/ 13 h 31"/>
                </a:gdLst>
                <a:ahLst/>
                <a:cxnLst>
                  <a:cxn ang="0">
                    <a:pos x="T0" y="T1"/>
                  </a:cxn>
                  <a:cxn ang="0">
                    <a:pos x="T2" y="T3"/>
                  </a:cxn>
                  <a:cxn ang="0">
                    <a:pos x="T4" y="T5"/>
                  </a:cxn>
                  <a:cxn ang="0">
                    <a:pos x="T6" y="T7"/>
                  </a:cxn>
                  <a:cxn ang="0">
                    <a:pos x="T8" y="T9"/>
                  </a:cxn>
                </a:cxnLst>
                <a:rect l="0" t="0" r="r" b="b"/>
                <a:pathLst>
                  <a:path w="24" h="31">
                    <a:moveTo>
                      <a:pt x="22" y="13"/>
                    </a:moveTo>
                    <a:cubicBezTo>
                      <a:pt x="24" y="21"/>
                      <a:pt x="21" y="28"/>
                      <a:pt x="15" y="29"/>
                    </a:cubicBezTo>
                    <a:cubicBezTo>
                      <a:pt x="10" y="31"/>
                      <a:pt x="4" y="25"/>
                      <a:pt x="2" y="17"/>
                    </a:cubicBezTo>
                    <a:cubicBezTo>
                      <a:pt x="0" y="10"/>
                      <a:pt x="3" y="2"/>
                      <a:pt x="9" y="1"/>
                    </a:cubicBezTo>
                    <a:cubicBezTo>
                      <a:pt x="15" y="0"/>
                      <a:pt x="21" y="5"/>
                      <a:pt x="22" y="13"/>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ïṣľîḋê"/>
              <p:cNvSpPr/>
              <p:nvPr/>
            </p:nvSpPr>
            <p:spPr bwMode="auto">
              <a:xfrm>
                <a:off x="4826397" y="3911283"/>
                <a:ext cx="36535" cy="45132"/>
              </a:xfrm>
              <a:custGeom>
                <a:avLst/>
                <a:gdLst>
                  <a:gd name="T0" fmla="*/ 22 w 24"/>
                  <a:gd name="T1" fmla="*/ 13 h 30"/>
                  <a:gd name="T2" fmla="*/ 15 w 24"/>
                  <a:gd name="T3" fmla="*/ 29 h 30"/>
                  <a:gd name="T4" fmla="*/ 2 w 24"/>
                  <a:gd name="T5" fmla="*/ 17 h 30"/>
                  <a:gd name="T6" fmla="*/ 9 w 24"/>
                  <a:gd name="T7" fmla="*/ 1 h 30"/>
                  <a:gd name="T8" fmla="*/ 22 w 24"/>
                  <a:gd name="T9" fmla="*/ 13 h 30"/>
                </a:gdLst>
                <a:ahLst/>
                <a:cxnLst>
                  <a:cxn ang="0">
                    <a:pos x="T0" y="T1"/>
                  </a:cxn>
                  <a:cxn ang="0">
                    <a:pos x="T2" y="T3"/>
                  </a:cxn>
                  <a:cxn ang="0">
                    <a:pos x="T4" y="T5"/>
                  </a:cxn>
                  <a:cxn ang="0">
                    <a:pos x="T6" y="T7"/>
                  </a:cxn>
                  <a:cxn ang="0">
                    <a:pos x="T8" y="T9"/>
                  </a:cxn>
                </a:cxnLst>
                <a:rect l="0" t="0" r="r" b="b"/>
                <a:pathLst>
                  <a:path w="24" h="30">
                    <a:moveTo>
                      <a:pt x="22" y="13"/>
                    </a:moveTo>
                    <a:cubicBezTo>
                      <a:pt x="24" y="20"/>
                      <a:pt x="21" y="28"/>
                      <a:pt x="15" y="29"/>
                    </a:cubicBezTo>
                    <a:cubicBezTo>
                      <a:pt x="9" y="30"/>
                      <a:pt x="3" y="25"/>
                      <a:pt x="2" y="17"/>
                    </a:cubicBezTo>
                    <a:cubicBezTo>
                      <a:pt x="0" y="10"/>
                      <a:pt x="3" y="2"/>
                      <a:pt x="9" y="1"/>
                    </a:cubicBezTo>
                    <a:cubicBezTo>
                      <a:pt x="14" y="0"/>
                      <a:pt x="20" y="5"/>
                      <a:pt x="22" y="13"/>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íşľíḋe"/>
              <p:cNvSpPr/>
              <p:nvPr/>
            </p:nvSpPr>
            <p:spPr bwMode="auto">
              <a:xfrm>
                <a:off x="4781265" y="3827466"/>
                <a:ext cx="88115" cy="45132"/>
              </a:xfrm>
              <a:custGeom>
                <a:avLst/>
                <a:gdLst>
                  <a:gd name="T0" fmla="*/ 55 w 58"/>
                  <a:gd name="T1" fmla="*/ 21 h 30"/>
                  <a:gd name="T2" fmla="*/ 4 w 58"/>
                  <a:gd name="T3" fmla="*/ 18 h 30"/>
                  <a:gd name="T4" fmla="*/ 9 w 58"/>
                  <a:gd name="T5" fmla="*/ 24 h 30"/>
                  <a:gd name="T6" fmla="*/ 48 w 58"/>
                  <a:gd name="T7" fmla="*/ 25 h 30"/>
                  <a:gd name="T8" fmla="*/ 55 w 58"/>
                  <a:gd name="T9" fmla="*/ 21 h 30"/>
                </a:gdLst>
                <a:ahLst/>
                <a:cxnLst>
                  <a:cxn ang="0">
                    <a:pos x="T0" y="T1"/>
                  </a:cxn>
                  <a:cxn ang="0">
                    <a:pos x="T2" y="T3"/>
                  </a:cxn>
                  <a:cxn ang="0">
                    <a:pos x="T4" y="T5"/>
                  </a:cxn>
                  <a:cxn ang="0">
                    <a:pos x="T6" y="T7"/>
                  </a:cxn>
                  <a:cxn ang="0">
                    <a:pos x="T8" y="T9"/>
                  </a:cxn>
                </a:cxnLst>
                <a:rect l="0" t="0" r="r" b="b"/>
                <a:pathLst>
                  <a:path w="58" h="30">
                    <a:moveTo>
                      <a:pt x="55" y="21"/>
                    </a:moveTo>
                    <a:cubicBezTo>
                      <a:pt x="42" y="3"/>
                      <a:pt x="18" y="0"/>
                      <a:pt x="4" y="18"/>
                    </a:cubicBezTo>
                    <a:cubicBezTo>
                      <a:pt x="0" y="22"/>
                      <a:pt x="6" y="28"/>
                      <a:pt x="9" y="24"/>
                    </a:cubicBezTo>
                    <a:cubicBezTo>
                      <a:pt x="21" y="10"/>
                      <a:pt x="38" y="11"/>
                      <a:pt x="48" y="25"/>
                    </a:cubicBezTo>
                    <a:cubicBezTo>
                      <a:pt x="51" y="30"/>
                      <a:pt x="58" y="26"/>
                      <a:pt x="55" y="21"/>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1" name="ïṡḷiḋe"/>
              <p:cNvSpPr/>
              <p:nvPr/>
            </p:nvSpPr>
            <p:spPr bwMode="auto">
              <a:xfrm>
                <a:off x="4613632" y="3860778"/>
                <a:ext cx="97786" cy="63400"/>
              </a:xfrm>
              <a:custGeom>
                <a:avLst/>
                <a:gdLst>
                  <a:gd name="T0" fmla="*/ 11 w 64"/>
                  <a:gd name="T1" fmla="*/ 37 h 42"/>
                  <a:gd name="T2" fmla="*/ 54 w 64"/>
                  <a:gd name="T3" fmla="*/ 18 h 42"/>
                  <a:gd name="T4" fmla="*/ 59 w 64"/>
                  <a:gd name="T5" fmla="*/ 10 h 42"/>
                  <a:gd name="T6" fmla="*/ 2 w 64"/>
                  <a:gd name="T7" fmla="*/ 34 h 42"/>
                  <a:gd name="T8" fmla="*/ 11 w 64"/>
                  <a:gd name="T9" fmla="*/ 37 h 42"/>
                </a:gdLst>
                <a:ahLst/>
                <a:cxnLst>
                  <a:cxn ang="0">
                    <a:pos x="T0" y="T1"/>
                  </a:cxn>
                  <a:cxn ang="0">
                    <a:pos x="T2" y="T3"/>
                  </a:cxn>
                  <a:cxn ang="0">
                    <a:pos x="T4" y="T5"/>
                  </a:cxn>
                  <a:cxn ang="0">
                    <a:pos x="T6" y="T7"/>
                  </a:cxn>
                  <a:cxn ang="0">
                    <a:pos x="T8" y="T9"/>
                  </a:cxn>
                </a:cxnLst>
                <a:rect l="0" t="0" r="r" b="b"/>
                <a:pathLst>
                  <a:path w="64" h="42">
                    <a:moveTo>
                      <a:pt x="11" y="37"/>
                    </a:moveTo>
                    <a:cubicBezTo>
                      <a:pt x="17" y="18"/>
                      <a:pt x="36" y="10"/>
                      <a:pt x="54" y="18"/>
                    </a:cubicBezTo>
                    <a:cubicBezTo>
                      <a:pt x="59" y="20"/>
                      <a:pt x="64" y="12"/>
                      <a:pt x="59" y="10"/>
                    </a:cubicBezTo>
                    <a:cubicBezTo>
                      <a:pt x="35" y="0"/>
                      <a:pt x="10" y="10"/>
                      <a:pt x="2" y="34"/>
                    </a:cubicBezTo>
                    <a:cubicBezTo>
                      <a:pt x="0" y="40"/>
                      <a:pt x="9" y="42"/>
                      <a:pt x="11" y="37"/>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işḻîḑê"/>
              <p:cNvSpPr/>
              <p:nvPr/>
            </p:nvSpPr>
            <p:spPr bwMode="auto">
              <a:xfrm>
                <a:off x="4434180" y="3627597"/>
                <a:ext cx="462064" cy="439498"/>
              </a:xfrm>
              <a:custGeom>
                <a:avLst/>
                <a:gdLst>
                  <a:gd name="T0" fmla="*/ 243 w 304"/>
                  <a:gd name="T1" fmla="*/ 0 h 289"/>
                  <a:gd name="T2" fmla="*/ 216 w 304"/>
                  <a:gd name="T3" fmla="*/ 14 h 289"/>
                  <a:gd name="T4" fmla="*/ 195 w 304"/>
                  <a:gd name="T5" fmla="*/ 3 h 289"/>
                  <a:gd name="T6" fmla="*/ 144 w 304"/>
                  <a:gd name="T7" fmla="*/ 14 h 289"/>
                  <a:gd name="T8" fmla="*/ 92 w 304"/>
                  <a:gd name="T9" fmla="*/ 28 h 289"/>
                  <a:gd name="T10" fmla="*/ 88 w 304"/>
                  <a:gd name="T11" fmla="*/ 29 h 289"/>
                  <a:gd name="T12" fmla="*/ 88 w 304"/>
                  <a:gd name="T13" fmla="*/ 30 h 289"/>
                  <a:gd name="T14" fmla="*/ 88 w 304"/>
                  <a:gd name="T15" fmla="*/ 30 h 289"/>
                  <a:gd name="T16" fmla="*/ 32 w 304"/>
                  <a:gd name="T17" fmla="*/ 70 h 289"/>
                  <a:gd name="T18" fmla="*/ 9 w 304"/>
                  <a:gd name="T19" fmla="*/ 188 h 289"/>
                  <a:gd name="T20" fmla="*/ 26 w 304"/>
                  <a:gd name="T21" fmla="*/ 264 h 289"/>
                  <a:gd name="T22" fmla="*/ 64 w 304"/>
                  <a:gd name="T23" fmla="*/ 256 h 289"/>
                  <a:gd name="T24" fmla="*/ 44 w 304"/>
                  <a:gd name="T25" fmla="*/ 151 h 289"/>
                  <a:gd name="T26" fmla="*/ 186 w 304"/>
                  <a:gd name="T27" fmla="*/ 83 h 289"/>
                  <a:gd name="T28" fmla="*/ 243 w 304"/>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289">
                    <a:moveTo>
                      <a:pt x="243" y="0"/>
                    </a:moveTo>
                    <a:cubicBezTo>
                      <a:pt x="232" y="8"/>
                      <a:pt x="224" y="12"/>
                      <a:pt x="216" y="14"/>
                    </a:cubicBezTo>
                    <a:cubicBezTo>
                      <a:pt x="213" y="6"/>
                      <a:pt x="205" y="1"/>
                      <a:pt x="195" y="3"/>
                    </a:cubicBezTo>
                    <a:cubicBezTo>
                      <a:pt x="178" y="6"/>
                      <a:pt x="161" y="10"/>
                      <a:pt x="144" y="14"/>
                    </a:cubicBezTo>
                    <a:cubicBezTo>
                      <a:pt x="130" y="16"/>
                      <a:pt x="114" y="20"/>
                      <a:pt x="92" y="28"/>
                    </a:cubicBezTo>
                    <a:cubicBezTo>
                      <a:pt x="91" y="28"/>
                      <a:pt x="90" y="29"/>
                      <a:pt x="88" y="29"/>
                    </a:cubicBezTo>
                    <a:cubicBezTo>
                      <a:pt x="88" y="30"/>
                      <a:pt x="88" y="30"/>
                      <a:pt x="88" y="30"/>
                    </a:cubicBezTo>
                    <a:cubicBezTo>
                      <a:pt x="88" y="30"/>
                      <a:pt x="88" y="30"/>
                      <a:pt x="88" y="30"/>
                    </a:cubicBezTo>
                    <a:cubicBezTo>
                      <a:pt x="66" y="38"/>
                      <a:pt x="48" y="50"/>
                      <a:pt x="32" y="70"/>
                    </a:cubicBezTo>
                    <a:cubicBezTo>
                      <a:pt x="6" y="103"/>
                      <a:pt x="0" y="146"/>
                      <a:pt x="9" y="188"/>
                    </a:cubicBezTo>
                    <a:cubicBezTo>
                      <a:pt x="15" y="213"/>
                      <a:pt x="21" y="239"/>
                      <a:pt x="26" y="264"/>
                    </a:cubicBezTo>
                    <a:cubicBezTo>
                      <a:pt x="32" y="289"/>
                      <a:pt x="69" y="281"/>
                      <a:pt x="64" y="256"/>
                    </a:cubicBezTo>
                    <a:cubicBezTo>
                      <a:pt x="56" y="223"/>
                      <a:pt x="43" y="186"/>
                      <a:pt x="44" y="151"/>
                    </a:cubicBezTo>
                    <a:cubicBezTo>
                      <a:pt x="55" y="109"/>
                      <a:pt x="102" y="102"/>
                      <a:pt x="186" y="83"/>
                    </a:cubicBezTo>
                    <a:cubicBezTo>
                      <a:pt x="304" y="56"/>
                      <a:pt x="243" y="0"/>
                      <a:pt x="243" y="0"/>
                    </a:cubicBezTo>
                    <a:close/>
                  </a:path>
                </a:pathLst>
              </a:custGeom>
              <a:solidFill>
                <a:srgbClr val="A846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îṩḷiḑè"/>
              <p:cNvSpPr/>
              <p:nvPr/>
            </p:nvSpPr>
            <p:spPr bwMode="auto">
              <a:xfrm>
                <a:off x="4686703" y="4054200"/>
                <a:ext cx="167633" cy="69847"/>
              </a:xfrm>
              <a:custGeom>
                <a:avLst/>
                <a:gdLst>
                  <a:gd name="T0" fmla="*/ 4 w 110"/>
                  <a:gd name="T1" fmla="*/ 11 h 46"/>
                  <a:gd name="T2" fmla="*/ 105 w 110"/>
                  <a:gd name="T3" fmla="*/ 11 h 46"/>
                  <a:gd name="T4" fmla="*/ 99 w 110"/>
                  <a:gd name="T5" fmla="*/ 5 h 46"/>
                  <a:gd name="T6" fmla="*/ 10 w 110"/>
                  <a:gd name="T7" fmla="*/ 5 h 46"/>
                  <a:gd name="T8" fmla="*/ 4 w 110"/>
                  <a:gd name="T9" fmla="*/ 11 h 46"/>
                </a:gdLst>
                <a:ahLst/>
                <a:cxnLst>
                  <a:cxn ang="0">
                    <a:pos x="T0" y="T1"/>
                  </a:cxn>
                  <a:cxn ang="0">
                    <a:pos x="T2" y="T3"/>
                  </a:cxn>
                  <a:cxn ang="0">
                    <a:pos x="T4" y="T5"/>
                  </a:cxn>
                  <a:cxn ang="0">
                    <a:pos x="T6" y="T7"/>
                  </a:cxn>
                  <a:cxn ang="0">
                    <a:pos x="T8" y="T9"/>
                  </a:cxn>
                </a:cxnLst>
                <a:rect l="0" t="0" r="r" b="b"/>
                <a:pathLst>
                  <a:path w="110" h="46">
                    <a:moveTo>
                      <a:pt x="4" y="11"/>
                    </a:moveTo>
                    <a:cubicBezTo>
                      <a:pt x="32" y="46"/>
                      <a:pt x="75" y="40"/>
                      <a:pt x="105" y="11"/>
                    </a:cubicBezTo>
                    <a:cubicBezTo>
                      <a:pt x="110" y="7"/>
                      <a:pt x="103" y="0"/>
                      <a:pt x="99" y="5"/>
                    </a:cubicBezTo>
                    <a:cubicBezTo>
                      <a:pt x="72" y="30"/>
                      <a:pt x="35" y="35"/>
                      <a:pt x="10" y="5"/>
                    </a:cubicBezTo>
                    <a:cubicBezTo>
                      <a:pt x="6" y="0"/>
                      <a:pt x="0" y="7"/>
                      <a:pt x="4" y="11"/>
                    </a:cubicBezTo>
                    <a:close/>
                  </a:path>
                </a:pathLst>
              </a:custGeom>
              <a:solidFill>
                <a:srgbClr val="E56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4" name="ísļîḓé"/>
              <p:cNvSpPr/>
              <p:nvPr/>
            </p:nvSpPr>
            <p:spPr bwMode="auto">
              <a:xfrm>
                <a:off x="4888722" y="1792234"/>
                <a:ext cx="108531" cy="77369"/>
              </a:xfrm>
              <a:custGeom>
                <a:avLst/>
                <a:gdLst>
                  <a:gd name="T0" fmla="*/ 88 w 101"/>
                  <a:gd name="T1" fmla="*/ 72 h 72"/>
                  <a:gd name="T2" fmla="*/ 0 w 101"/>
                  <a:gd name="T3" fmla="*/ 44 h 72"/>
                  <a:gd name="T4" fmla="*/ 13 w 101"/>
                  <a:gd name="T5" fmla="*/ 0 h 72"/>
                  <a:gd name="T6" fmla="*/ 101 w 101"/>
                  <a:gd name="T7" fmla="*/ 28 h 72"/>
                  <a:gd name="T8" fmla="*/ 88 w 101"/>
                  <a:gd name="T9" fmla="*/ 72 h 72"/>
                </a:gdLst>
                <a:ahLst/>
                <a:cxnLst>
                  <a:cxn ang="0">
                    <a:pos x="T0" y="T1"/>
                  </a:cxn>
                  <a:cxn ang="0">
                    <a:pos x="T2" y="T3"/>
                  </a:cxn>
                  <a:cxn ang="0">
                    <a:pos x="T4" y="T5"/>
                  </a:cxn>
                  <a:cxn ang="0">
                    <a:pos x="T6" y="T7"/>
                  </a:cxn>
                  <a:cxn ang="0">
                    <a:pos x="T8" y="T9"/>
                  </a:cxn>
                </a:cxnLst>
                <a:rect l="0" t="0" r="r" b="b"/>
                <a:pathLst>
                  <a:path w="101" h="72">
                    <a:moveTo>
                      <a:pt x="88" y="72"/>
                    </a:moveTo>
                    <a:lnTo>
                      <a:pt x="0" y="44"/>
                    </a:lnTo>
                    <a:lnTo>
                      <a:pt x="13" y="0"/>
                    </a:lnTo>
                    <a:lnTo>
                      <a:pt x="101" y="28"/>
                    </a:lnTo>
                    <a:lnTo>
                      <a:pt x="8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5" name="ï$ļïdé"/>
              <p:cNvSpPr/>
              <p:nvPr/>
            </p:nvSpPr>
            <p:spPr bwMode="auto">
              <a:xfrm>
                <a:off x="4310604" y="1802980"/>
                <a:ext cx="694171" cy="338489"/>
              </a:xfrm>
              <a:custGeom>
                <a:avLst/>
                <a:gdLst>
                  <a:gd name="T0" fmla="*/ 402 w 456"/>
                  <a:gd name="T1" fmla="*/ 139 h 223"/>
                  <a:gd name="T2" fmla="*/ 247 w 456"/>
                  <a:gd name="T3" fmla="*/ 211 h 223"/>
                  <a:gd name="T4" fmla="*/ 0 w 456"/>
                  <a:gd name="T5" fmla="*/ 55 h 223"/>
                  <a:gd name="T6" fmla="*/ 59 w 456"/>
                  <a:gd name="T7" fmla="*/ 0 h 223"/>
                  <a:gd name="T8" fmla="*/ 29 w 456"/>
                  <a:gd name="T9" fmla="*/ 28 h 223"/>
                  <a:gd name="T10" fmla="*/ 59 w 456"/>
                  <a:gd name="T11" fmla="*/ 0 h 223"/>
                  <a:gd name="T12" fmla="*/ 262 w 456"/>
                  <a:gd name="T13" fmla="*/ 131 h 223"/>
                  <a:gd name="T14" fmla="*/ 379 w 456"/>
                  <a:gd name="T15" fmla="*/ 5 h 223"/>
                  <a:gd name="T16" fmla="*/ 456 w 456"/>
                  <a:gd name="T17" fmla="*/ 28 h 223"/>
                  <a:gd name="T18" fmla="*/ 402 w 456"/>
                  <a:gd name="T19" fmla="*/ 13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223">
                    <a:moveTo>
                      <a:pt x="402" y="139"/>
                    </a:moveTo>
                    <a:cubicBezTo>
                      <a:pt x="365" y="187"/>
                      <a:pt x="314" y="223"/>
                      <a:pt x="247" y="211"/>
                    </a:cubicBezTo>
                    <a:cubicBezTo>
                      <a:pt x="124" y="188"/>
                      <a:pt x="5" y="61"/>
                      <a:pt x="0" y="55"/>
                    </a:cubicBezTo>
                    <a:cubicBezTo>
                      <a:pt x="59" y="0"/>
                      <a:pt x="59" y="0"/>
                      <a:pt x="59" y="0"/>
                    </a:cubicBezTo>
                    <a:cubicBezTo>
                      <a:pt x="29" y="28"/>
                      <a:pt x="29" y="28"/>
                      <a:pt x="29" y="28"/>
                    </a:cubicBezTo>
                    <a:cubicBezTo>
                      <a:pt x="59" y="0"/>
                      <a:pt x="59" y="0"/>
                      <a:pt x="59" y="0"/>
                    </a:cubicBezTo>
                    <a:cubicBezTo>
                      <a:pt x="60" y="1"/>
                      <a:pt x="165" y="113"/>
                      <a:pt x="262" y="131"/>
                    </a:cubicBezTo>
                    <a:cubicBezTo>
                      <a:pt x="335" y="145"/>
                      <a:pt x="378" y="6"/>
                      <a:pt x="379" y="5"/>
                    </a:cubicBezTo>
                    <a:cubicBezTo>
                      <a:pt x="456" y="28"/>
                      <a:pt x="456" y="28"/>
                      <a:pt x="456" y="28"/>
                    </a:cubicBezTo>
                    <a:cubicBezTo>
                      <a:pt x="447" y="61"/>
                      <a:pt x="428" y="103"/>
                      <a:pt x="402" y="139"/>
                    </a:cubicBezTo>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6" name="ïSḷiḍe"/>
              <p:cNvSpPr/>
              <p:nvPr/>
            </p:nvSpPr>
            <p:spPr bwMode="auto">
              <a:xfrm>
                <a:off x="3655118" y="2137170"/>
                <a:ext cx="359980" cy="425529"/>
              </a:xfrm>
              <a:custGeom>
                <a:avLst/>
                <a:gdLst>
                  <a:gd name="T0" fmla="*/ 198 w 237"/>
                  <a:gd name="T1" fmla="*/ 133 h 280"/>
                  <a:gd name="T2" fmla="*/ 208 w 237"/>
                  <a:gd name="T3" fmla="*/ 158 h 280"/>
                  <a:gd name="T4" fmla="*/ 215 w 237"/>
                  <a:gd name="T5" fmla="*/ 158 h 280"/>
                  <a:gd name="T6" fmla="*/ 227 w 237"/>
                  <a:gd name="T7" fmla="*/ 68 h 280"/>
                  <a:gd name="T8" fmla="*/ 83 w 237"/>
                  <a:gd name="T9" fmla="*/ 0 h 280"/>
                  <a:gd name="T10" fmla="*/ 21 w 237"/>
                  <a:gd name="T11" fmla="*/ 67 h 280"/>
                  <a:gd name="T12" fmla="*/ 25 w 237"/>
                  <a:gd name="T13" fmla="*/ 72 h 280"/>
                  <a:gd name="T14" fmla="*/ 50 w 237"/>
                  <a:gd name="T15" fmla="*/ 64 h 280"/>
                  <a:gd name="T16" fmla="*/ 43 w 237"/>
                  <a:gd name="T17" fmla="*/ 271 h 280"/>
                  <a:gd name="T18" fmla="*/ 198 w 237"/>
                  <a:gd name="T19" fmla="*/ 133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280">
                    <a:moveTo>
                      <a:pt x="198" y="133"/>
                    </a:moveTo>
                    <a:cubicBezTo>
                      <a:pt x="208" y="158"/>
                      <a:pt x="208" y="158"/>
                      <a:pt x="208" y="158"/>
                    </a:cubicBezTo>
                    <a:cubicBezTo>
                      <a:pt x="210" y="161"/>
                      <a:pt x="214" y="161"/>
                      <a:pt x="215" y="158"/>
                    </a:cubicBezTo>
                    <a:cubicBezTo>
                      <a:pt x="222" y="141"/>
                      <a:pt x="237" y="98"/>
                      <a:pt x="227" y="68"/>
                    </a:cubicBezTo>
                    <a:cubicBezTo>
                      <a:pt x="83" y="0"/>
                      <a:pt x="83" y="0"/>
                      <a:pt x="83" y="0"/>
                    </a:cubicBezTo>
                    <a:cubicBezTo>
                      <a:pt x="53" y="11"/>
                      <a:pt x="30" y="50"/>
                      <a:pt x="21" y="67"/>
                    </a:cubicBezTo>
                    <a:cubicBezTo>
                      <a:pt x="19" y="69"/>
                      <a:pt x="22" y="73"/>
                      <a:pt x="25" y="72"/>
                    </a:cubicBezTo>
                    <a:cubicBezTo>
                      <a:pt x="50" y="64"/>
                      <a:pt x="50" y="64"/>
                      <a:pt x="50" y="64"/>
                    </a:cubicBezTo>
                    <a:cubicBezTo>
                      <a:pt x="0" y="134"/>
                      <a:pt x="24" y="263"/>
                      <a:pt x="43" y="271"/>
                    </a:cubicBezTo>
                    <a:cubicBezTo>
                      <a:pt x="62" y="280"/>
                      <a:pt x="176" y="217"/>
                      <a:pt x="198" y="133"/>
                    </a:cubicBezTo>
                    <a:close/>
                  </a:path>
                </a:pathLst>
              </a:custGeom>
              <a:solidFill>
                <a:srgbClr val="FFCE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7" name="isliḋè"/>
              <p:cNvSpPr/>
              <p:nvPr/>
            </p:nvSpPr>
            <p:spPr bwMode="auto">
              <a:xfrm>
                <a:off x="3773320" y="2067324"/>
                <a:ext cx="193422" cy="348160"/>
              </a:xfrm>
              <a:custGeom>
                <a:avLst/>
                <a:gdLst>
                  <a:gd name="T0" fmla="*/ 89 w 127"/>
                  <a:gd name="T1" fmla="*/ 133 h 229"/>
                  <a:gd name="T2" fmla="*/ 7 w 127"/>
                  <a:gd name="T3" fmla="*/ 229 h 229"/>
                  <a:gd name="T4" fmla="*/ 29 w 127"/>
                  <a:gd name="T5" fmla="*/ 104 h 229"/>
                  <a:gd name="T6" fmla="*/ 111 w 127"/>
                  <a:gd name="T7" fmla="*/ 8 h 229"/>
                  <a:gd name="T8" fmla="*/ 89 w 127"/>
                  <a:gd name="T9" fmla="*/ 133 h 229"/>
                </a:gdLst>
                <a:ahLst/>
                <a:cxnLst>
                  <a:cxn ang="0">
                    <a:pos x="T0" y="T1"/>
                  </a:cxn>
                  <a:cxn ang="0">
                    <a:pos x="T2" y="T3"/>
                  </a:cxn>
                  <a:cxn ang="0">
                    <a:pos x="T4" y="T5"/>
                  </a:cxn>
                  <a:cxn ang="0">
                    <a:pos x="T6" y="T7"/>
                  </a:cxn>
                  <a:cxn ang="0">
                    <a:pos x="T8" y="T9"/>
                  </a:cxn>
                </a:cxnLst>
                <a:rect l="0" t="0" r="r" b="b"/>
                <a:pathLst>
                  <a:path w="127" h="229">
                    <a:moveTo>
                      <a:pt x="89" y="133"/>
                    </a:moveTo>
                    <a:cubicBezTo>
                      <a:pt x="60" y="193"/>
                      <a:pt x="7" y="229"/>
                      <a:pt x="7" y="229"/>
                    </a:cubicBezTo>
                    <a:cubicBezTo>
                      <a:pt x="7" y="229"/>
                      <a:pt x="0" y="165"/>
                      <a:pt x="29" y="104"/>
                    </a:cubicBezTo>
                    <a:cubicBezTo>
                      <a:pt x="57" y="43"/>
                      <a:pt x="94" y="0"/>
                      <a:pt x="111" y="8"/>
                    </a:cubicBezTo>
                    <a:cubicBezTo>
                      <a:pt x="127" y="16"/>
                      <a:pt x="117" y="72"/>
                      <a:pt x="89" y="133"/>
                    </a:cubicBezTo>
                    <a:close/>
                  </a:path>
                </a:pathLst>
              </a:custGeom>
              <a:solidFill>
                <a:srgbClr val="FFE0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i$1íďê"/>
              <p:cNvSpPr/>
              <p:nvPr/>
            </p:nvSpPr>
            <p:spPr bwMode="auto">
              <a:xfrm>
                <a:off x="3882926" y="1722387"/>
                <a:ext cx="415858" cy="524389"/>
              </a:xfrm>
              <a:custGeom>
                <a:avLst/>
                <a:gdLst>
                  <a:gd name="T0" fmla="*/ 130 w 273"/>
                  <a:gd name="T1" fmla="*/ 345 h 345"/>
                  <a:gd name="T2" fmla="*/ 161 w 273"/>
                  <a:gd name="T3" fmla="*/ 334 h 345"/>
                  <a:gd name="T4" fmla="*/ 175 w 273"/>
                  <a:gd name="T5" fmla="*/ 305 h 345"/>
                  <a:gd name="T6" fmla="*/ 230 w 273"/>
                  <a:gd name="T7" fmla="*/ 187 h 345"/>
                  <a:gd name="T8" fmla="*/ 253 w 273"/>
                  <a:gd name="T9" fmla="*/ 139 h 345"/>
                  <a:gd name="T10" fmla="*/ 210 w 273"/>
                  <a:gd name="T11" fmla="*/ 21 h 345"/>
                  <a:gd name="T12" fmla="*/ 209 w 273"/>
                  <a:gd name="T13" fmla="*/ 21 h 345"/>
                  <a:gd name="T14" fmla="*/ 91 w 273"/>
                  <a:gd name="T15" fmla="*/ 63 h 345"/>
                  <a:gd name="T16" fmla="*/ 68 w 273"/>
                  <a:gd name="T17" fmla="*/ 111 h 345"/>
                  <a:gd name="T18" fmla="*/ 13 w 273"/>
                  <a:gd name="T19" fmla="*/ 229 h 345"/>
                  <a:gd name="T20" fmla="*/ 0 w 273"/>
                  <a:gd name="T21" fmla="*/ 256 h 345"/>
                  <a:gd name="T22" fmla="*/ 13 w 273"/>
                  <a:gd name="T23" fmla="*/ 290 h 345"/>
                  <a:gd name="T24" fmla="*/ 130 w 273"/>
                  <a:gd name="T25"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345">
                    <a:moveTo>
                      <a:pt x="130" y="345"/>
                    </a:moveTo>
                    <a:cubicBezTo>
                      <a:pt x="142" y="341"/>
                      <a:pt x="149" y="339"/>
                      <a:pt x="161" y="334"/>
                    </a:cubicBezTo>
                    <a:cubicBezTo>
                      <a:pt x="175" y="305"/>
                      <a:pt x="175" y="305"/>
                      <a:pt x="175" y="305"/>
                    </a:cubicBezTo>
                    <a:cubicBezTo>
                      <a:pt x="230" y="187"/>
                      <a:pt x="230" y="187"/>
                      <a:pt x="230" y="187"/>
                    </a:cubicBezTo>
                    <a:cubicBezTo>
                      <a:pt x="253" y="139"/>
                      <a:pt x="253" y="139"/>
                      <a:pt x="253" y="139"/>
                    </a:cubicBezTo>
                    <a:cubicBezTo>
                      <a:pt x="273" y="95"/>
                      <a:pt x="254" y="42"/>
                      <a:pt x="210" y="21"/>
                    </a:cubicBezTo>
                    <a:cubicBezTo>
                      <a:pt x="209" y="21"/>
                      <a:pt x="209" y="21"/>
                      <a:pt x="209" y="21"/>
                    </a:cubicBezTo>
                    <a:cubicBezTo>
                      <a:pt x="164" y="0"/>
                      <a:pt x="112" y="19"/>
                      <a:pt x="91" y="63"/>
                    </a:cubicBezTo>
                    <a:cubicBezTo>
                      <a:pt x="68" y="111"/>
                      <a:pt x="68" y="111"/>
                      <a:pt x="68" y="111"/>
                    </a:cubicBezTo>
                    <a:cubicBezTo>
                      <a:pt x="13" y="229"/>
                      <a:pt x="13" y="229"/>
                      <a:pt x="13" y="229"/>
                    </a:cubicBezTo>
                    <a:cubicBezTo>
                      <a:pt x="0" y="256"/>
                      <a:pt x="0" y="256"/>
                      <a:pt x="0" y="256"/>
                    </a:cubicBezTo>
                    <a:cubicBezTo>
                      <a:pt x="5" y="269"/>
                      <a:pt x="8" y="277"/>
                      <a:pt x="13" y="290"/>
                    </a:cubicBezTo>
                    <a:cubicBezTo>
                      <a:pt x="130" y="345"/>
                      <a:pt x="130" y="345"/>
                      <a:pt x="130" y="345"/>
                    </a:cubicBezTo>
                  </a:path>
                </a:pathLst>
              </a:custGeom>
              <a:solidFill>
                <a:srgbClr val="A51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9" name="iṡľiďe"/>
              <p:cNvSpPr/>
              <p:nvPr/>
            </p:nvSpPr>
            <p:spPr bwMode="auto">
              <a:xfrm>
                <a:off x="3863584" y="1712716"/>
                <a:ext cx="414783" cy="524389"/>
              </a:xfrm>
              <a:custGeom>
                <a:avLst/>
                <a:gdLst>
                  <a:gd name="T0" fmla="*/ 130 w 273"/>
                  <a:gd name="T1" fmla="*/ 345 h 345"/>
                  <a:gd name="T2" fmla="*/ 160 w 273"/>
                  <a:gd name="T3" fmla="*/ 334 h 345"/>
                  <a:gd name="T4" fmla="*/ 174 w 273"/>
                  <a:gd name="T5" fmla="*/ 304 h 345"/>
                  <a:gd name="T6" fmla="*/ 230 w 273"/>
                  <a:gd name="T7" fmla="*/ 187 h 345"/>
                  <a:gd name="T8" fmla="*/ 252 w 273"/>
                  <a:gd name="T9" fmla="*/ 139 h 345"/>
                  <a:gd name="T10" fmla="*/ 210 w 273"/>
                  <a:gd name="T11" fmla="*/ 21 h 345"/>
                  <a:gd name="T12" fmla="*/ 208 w 273"/>
                  <a:gd name="T13" fmla="*/ 20 h 345"/>
                  <a:gd name="T14" fmla="*/ 91 w 273"/>
                  <a:gd name="T15" fmla="*/ 63 h 345"/>
                  <a:gd name="T16" fmla="*/ 68 w 273"/>
                  <a:gd name="T17" fmla="*/ 111 h 345"/>
                  <a:gd name="T18" fmla="*/ 13 w 273"/>
                  <a:gd name="T19" fmla="*/ 228 h 345"/>
                  <a:gd name="T20" fmla="*/ 0 w 273"/>
                  <a:gd name="T21" fmla="*/ 255 h 345"/>
                  <a:gd name="T22" fmla="*/ 12 w 273"/>
                  <a:gd name="T23" fmla="*/ 290 h 345"/>
                  <a:gd name="T24" fmla="*/ 130 w 273"/>
                  <a:gd name="T25"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345">
                    <a:moveTo>
                      <a:pt x="130" y="345"/>
                    </a:moveTo>
                    <a:cubicBezTo>
                      <a:pt x="142" y="341"/>
                      <a:pt x="148" y="338"/>
                      <a:pt x="160" y="334"/>
                    </a:cubicBezTo>
                    <a:cubicBezTo>
                      <a:pt x="174" y="304"/>
                      <a:pt x="174" y="304"/>
                      <a:pt x="174" y="304"/>
                    </a:cubicBezTo>
                    <a:cubicBezTo>
                      <a:pt x="230" y="187"/>
                      <a:pt x="230" y="187"/>
                      <a:pt x="230" y="187"/>
                    </a:cubicBezTo>
                    <a:cubicBezTo>
                      <a:pt x="252" y="139"/>
                      <a:pt x="252" y="139"/>
                      <a:pt x="252" y="139"/>
                    </a:cubicBezTo>
                    <a:cubicBezTo>
                      <a:pt x="273" y="94"/>
                      <a:pt x="254" y="42"/>
                      <a:pt x="210" y="21"/>
                    </a:cubicBezTo>
                    <a:cubicBezTo>
                      <a:pt x="208" y="20"/>
                      <a:pt x="208" y="20"/>
                      <a:pt x="208" y="20"/>
                    </a:cubicBezTo>
                    <a:cubicBezTo>
                      <a:pt x="164" y="0"/>
                      <a:pt x="111" y="18"/>
                      <a:pt x="91" y="63"/>
                    </a:cubicBezTo>
                    <a:cubicBezTo>
                      <a:pt x="68" y="111"/>
                      <a:pt x="68" y="111"/>
                      <a:pt x="68" y="111"/>
                    </a:cubicBezTo>
                    <a:cubicBezTo>
                      <a:pt x="13" y="228"/>
                      <a:pt x="13" y="228"/>
                      <a:pt x="13" y="228"/>
                    </a:cubicBezTo>
                    <a:cubicBezTo>
                      <a:pt x="0" y="255"/>
                      <a:pt x="0" y="255"/>
                      <a:pt x="0" y="255"/>
                    </a:cubicBezTo>
                    <a:cubicBezTo>
                      <a:pt x="5" y="269"/>
                      <a:pt x="7" y="276"/>
                      <a:pt x="12" y="290"/>
                    </a:cubicBezTo>
                    <a:cubicBezTo>
                      <a:pt x="130" y="345"/>
                      <a:pt x="130" y="345"/>
                      <a:pt x="130" y="345"/>
                    </a:cubicBezTo>
                  </a:path>
                </a:pathLst>
              </a:custGeom>
              <a:solidFill>
                <a:srgbClr val="D62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0" name="ísḷïdê"/>
              <p:cNvSpPr/>
              <p:nvPr/>
            </p:nvSpPr>
            <p:spPr bwMode="auto">
              <a:xfrm>
                <a:off x="3721741" y="1646093"/>
                <a:ext cx="415858" cy="524389"/>
              </a:xfrm>
              <a:custGeom>
                <a:avLst/>
                <a:gdLst>
                  <a:gd name="T0" fmla="*/ 129 w 273"/>
                  <a:gd name="T1" fmla="*/ 345 h 345"/>
                  <a:gd name="T2" fmla="*/ 160 w 273"/>
                  <a:gd name="T3" fmla="*/ 334 h 345"/>
                  <a:gd name="T4" fmla="*/ 174 w 273"/>
                  <a:gd name="T5" fmla="*/ 304 h 345"/>
                  <a:gd name="T6" fmla="*/ 229 w 273"/>
                  <a:gd name="T7" fmla="*/ 187 h 345"/>
                  <a:gd name="T8" fmla="*/ 252 w 273"/>
                  <a:gd name="T9" fmla="*/ 139 h 345"/>
                  <a:gd name="T10" fmla="*/ 210 w 273"/>
                  <a:gd name="T11" fmla="*/ 21 h 345"/>
                  <a:gd name="T12" fmla="*/ 208 w 273"/>
                  <a:gd name="T13" fmla="*/ 20 h 345"/>
                  <a:gd name="T14" fmla="*/ 90 w 273"/>
                  <a:gd name="T15" fmla="*/ 63 h 345"/>
                  <a:gd name="T16" fmla="*/ 68 w 273"/>
                  <a:gd name="T17" fmla="*/ 111 h 345"/>
                  <a:gd name="T18" fmla="*/ 13 w 273"/>
                  <a:gd name="T19" fmla="*/ 228 h 345"/>
                  <a:gd name="T20" fmla="*/ 0 w 273"/>
                  <a:gd name="T21" fmla="*/ 256 h 345"/>
                  <a:gd name="T22" fmla="*/ 12 w 273"/>
                  <a:gd name="T23" fmla="*/ 290 h 345"/>
                  <a:gd name="T24" fmla="*/ 129 w 273"/>
                  <a:gd name="T25" fmla="*/ 3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345">
                    <a:moveTo>
                      <a:pt x="129" y="345"/>
                    </a:moveTo>
                    <a:cubicBezTo>
                      <a:pt x="141" y="341"/>
                      <a:pt x="148" y="338"/>
                      <a:pt x="160" y="334"/>
                    </a:cubicBezTo>
                    <a:cubicBezTo>
                      <a:pt x="174" y="304"/>
                      <a:pt x="174" y="304"/>
                      <a:pt x="174" y="304"/>
                    </a:cubicBezTo>
                    <a:cubicBezTo>
                      <a:pt x="229" y="187"/>
                      <a:pt x="229" y="187"/>
                      <a:pt x="229" y="187"/>
                    </a:cubicBezTo>
                    <a:cubicBezTo>
                      <a:pt x="252" y="139"/>
                      <a:pt x="252" y="139"/>
                      <a:pt x="252" y="139"/>
                    </a:cubicBezTo>
                    <a:cubicBezTo>
                      <a:pt x="273" y="95"/>
                      <a:pt x="254" y="42"/>
                      <a:pt x="210" y="21"/>
                    </a:cubicBezTo>
                    <a:cubicBezTo>
                      <a:pt x="208" y="20"/>
                      <a:pt x="208" y="20"/>
                      <a:pt x="208" y="20"/>
                    </a:cubicBezTo>
                    <a:cubicBezTo>
                      <a:pt x="164" y="0"/>
                      <a:pt x="111" y="19"/>
                      <a:pt x="90" y="63"/>
                    </a:cubicBezTo>
                    <a:cubicBezTo>
                      <a:pt x="68" y="111"/>
                      <a:pt x="68" y="111"/>
                      <a:pt x="68" y="111"/>
                    </a:cubicBezTo>
                    <a:cubicBezTo>
                      <a:pt x="13" y="228"/>
                      <a:pt x="13" y="228"/>
                      <a:pt x="13" y="228"/>
                    </a:cubicBezTo>
                    <a:cubicBezTo>
                      <a:pt x="0" y="256"/>
                      <a:pt x="0" y="256"/>
                      <a:pt x="0" y="256"/>
                    </a:cubicBezTo>
                    <a:cubicBezTo>
                      <a:pt x="5" y="269"/>
                      <a:pt x="7" y="277"/>
                      <a:pt x="12" y="290"/>
                    </a:cubicBezTo>
                    <a:cubicBezTo>
                      <a:pt x="129" y="345"/>
                      <a:pt x="129" y="345"/>
                      <a:pt x="129" y="345"/>
                    </a:cubicBezTo>
                  </a:path>
                </a:pathLst>
              </a:custGeom>
              <a:solidFill>
                <a:srgbClr val="A51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1" name="îṡḷíḓé"/>
              <p:cNvSpPr/>
              <p:nvPr/>
            </p:nvSpPr>
            <p:spPr bwMode="auto">
              <a:xfrm>
                <a:off x="3700249" y="1635347"/>
                <a:ext cx="415858" cy="525464"/>
              </a:xfrm>
              <a:custGeom>
                <a:avLst/>
                <a:gdLst>
                  <a:gd name="T0" fmla="*/ 130 w 273"/>
                  <a:gd name="T1" fmla="*/ 346 h 346"/>
                  <a:gd name="T2" fmla="*/ 161 w 273"/>
                  <a:gd name="T3" fmla="*/ 335 h 346"/>
                  <a:gd name="T4" fmla="*/ 175 w 273"/>
                  <a:gd name="T5" fmla="*/ 305 h 346"/>
                  <a:gd name="T6" fmla="*/ 230 w 273"/>
                  <a:gd name="T7" fmla="*/ 187 h 346"/>
                  <a:gd name="T8" fmla="*/ 253 w 273"/>
                  <a:gd name="T9" fmla="*/ 139 h 346"/>
                  <a:gd name="T10" fmla="*/ 210 w 273"/>
                  <a:gd name="T11" fmla="*/ 22 h 346"/>
                  <a:gd name="T12" fmla="*/ 209 w 273"/>
                  <a:gd name="T13" fmla="*/ 21 h 346"/>
                  <a:gd name="T14" fmla="*/ 91 w 273"/>
                  <a:gd name="T15" fmla="*/ 63 h 346"/>
                  <a:gd name="T16" fmla="*/ 68 w 273"/>
                  <a:gd name="T17" fmla="*/ 111 h 346"/>
                  <a:gd name="T18" fmla="*/ 13 w 273"/>
                  <a:gd name="T19" fmla="*/ 229 h 346"/>
                  <a:gd name="T20" fmla="*/ 0 w 273"/>
                  <a:gd name="T21" fmla="*/ 256 h 346"/>
                  <a:gd name="T22" fmla="*/ 13 w 273"/>
                  <a:gd name="T23" fmla="*/ 291 h 346"/>
                  <a:gd name="T24" fmla="*/ 130 w 273"/>
                  <a:gd name="T25"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346">
                    <a:moveTo>
                      <a:pt x="130" y="346"/>
                    </a:moveTo>
                    <a:cubicBezTo>
                      <a:pt x="142" y="342"/>
                      <a:pt x="149" y="339"/>
                      <a:pt x="161" y="335"/>
                    </a:cubicBezTo>
                    <a:cubicBezTo>
                      <a:pt x="175" y="305"/>
                      <a:pt x="175" y="305"/>
                      <a:pt x="175" y="305"/>
                    </a:cubicBezTo>
                    <a:cubicBezTo>
                      <a:pt x="230" y="187"/>
                      <a:pt x="230" y="187"/>
                      <a:pt x="230" y="187"/>
                    </a:cubicBezTo>
                    <a:cubicBezTo>
                      <a:pt x="253" y="139"/>
                      <a:pt x="253" y="139"/>
                      <a:pt x="253" y="139"/>
                    </a:cubicBezTo>
                    <a:cubicBezTo>
                      <a:pt x="273" y="95"/>
                      <a:pt x="254" y="43"/>
                      <a:pt x="210" y="22"/>
                    </a:cubicBezTo>
                    <a:cubicBezTo>
                      <a:pt x="209" y="21"/>
                      <a:pt x="209" y="21"/>
                      <a:pt x="209" y="21"/>
                    </a:cubicBezTo>
                    <a:cubicBezTo>
                      <a:pt x="164" y="0"/>
                      <a:pt x="112" y="19"/>
                      <a:pt x="91" y="63"/>
                    </a:cubicBezTo>
                    <a:cubicBezTo>
                      <a:pt x="68" y="111"/>
                      <a:pt x="68" y="111"/>
                      <a:pt x="68" y="111"/>
                    </a:cubicBezTo>
                    <a:cubicBezTo>
                      <a:pt x="13" y="229"/>
                      <a:pt x="13" y="229"/>
                      <a:pt x="13" y="229"/>
                    </a:cubicBezTo>
                    <a:cubicBezTo>
                      <a:pt x="0" y="256"/>
                      <a:pt x="0" y="256"/>
                      <a:pt x="0" y="256"/>
                    </a:cubicBezTo>
                    <a:cubicBezTo>
                      <a:pt x="5" y="270"/>
                      <a:pt x="8" y="277"/>
                      <a:pt x="13" y="291"/>
                    </a:cubicBezTo>
                    <a:cubicBezTo>
                      <a:pt x="130" y="346"/>
                      <a:pt x="130" y="346"/>
                      <a:pt x="130" y="346"/>
                    </a:cubicBezTo>
                  </a:path>
                </a:pathLst>
              </a:custGeom>
              <a:solidFill>
                <a:srgbClr val="D623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2" name="iṩ1îdé"/>
              <p:cNvSpPr/>
              <p:nvPr/>
            </p:nvSpPr>
            <p:spPr bwMode="auto">
              <a:xfrm>
                <a:off x="3799110" y="1715940"/>
                <a:ext cx="117128" cy="188049"/>
              </a:xfrm>
              <a:custGeom>
                <a:avLst/>
                <a:gdLst>
                  <a:gd name="T0" fmla="*/ 56 w 77"/>
                  <a:gd name="T1" fmla="*/ 9 h 124"/>
                  <a:gd name="T2" fmla="*/ 31 w 77"/>
                  <a:gd name="T3" fmla="*/ 49 h 124"/>
                  <a:gd name="T4" fmla="*/ 5 w 77"/>
                  <a:gd name="T5" fmla="*/ 105 h 124"/>
                  <a:gd name="T6" fmla="*/ 24 w 77"/>
                  <a:gd name="T7" fmla="*/ 113 h 124"/>
                  <a:gd name="T8" fmla="*/ 44 w 77"/>
                  <a:gd name="T9" fmla="*/ 70 h 124"/>
                  <a:gd name="T10" fmla="*/ 68 w 77"/>
                  <a:gd name="T11" fmla="*/ 25 h 124"/>
                  <a:gd name="T12" fmla="*/ 56 w 77"/>
                  <a:gd name="T13" fmla="*/ 9 h 124"/>
                </a:gdLst>
                <a:ahLst/>
                <a:cxnLst>
                  <a:cxn ang="0">
                    <a:pos x="T0" y="T1"/>
                  </a:cxn>
                  <a:cxn ang="0">
                    <a:pos x="T2" y="T3"/>
                  </a:cxn>
                  <a:cxn ang="0">
                    <a:pos x="T4" y="T5"/>
                  </a:cxn>
                  <a:cxn ang="0">
                    <a:pos x="T6" y="T7"/>
                  </a:cxn>
                  <a:cxn ang="0">
                    <a:pos x="T8" y="T9"/>
                  </a:cxn>
                  <a:cxn ang="0">
                    <a:pos x="T10" y="T11"/>
                  </a:cxn>
                  <a:cxn ang="0">
                    <a:pos x="T12" y="T13"/>
                  </a:cxn>
                </a:cxnLst>
                <a:rect l="0" t="0" r="r" b="b"/>
                <a:pathLst>
                  <a:path w="77" h="124">
                    <a:moveTo>
                      <a:pt x="56" y="9"/>
                    </a:moveTo>
                    <a:cubicBezTo>
                      <a:pt x="44" y="21"/>
                      <a:pt x="38" y="34"/>
                      <a:pt x="31" y="49"/>
                    </a:cubicBezTo>
                    <a:cubicBezTo>
                      <a:pt x="24" y="68"/>
                      <a:pt x="15" y="86"/>
                      <a:pt x="5" y="105"/>
                    </a:cubicBezTo>
                    <a:cubicBezTo>
                      <a:pt x="0" y="116"/>
                      <a:pt x="18" y="124"/>
                      <a:pt x="24" y="113"/>
                    </a:cubicBezTo>
                    <a:cubicBezTo>
                      <a:pt x="31" y="99"/>
                      <a:pt x="38" y="85"/>
                      <a:pt x="44" y="70"/>
                    </a:cubicBezTo>
                    <a:cubicBezTo>
                      <a:pt x="51" y="55"/>
                      <a:pt x="55" y="37"/>
                      <a:pt x="68" y="25"/>
                    </a:cubicBezTo>
                    <a:cubicBezTo>
                      <a:pt x="77" y="17"/>
                      <a:pt x="65" y="0"/>
                      <a:pt x="5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3" name="iśḷíḍè"/>
              <p:cNvSpPr/>
              <p:nvPr/>
            </p:nvSpPr>
            <p:spPr bwMode="auto">
              <a:xfrm>
                <a:off x="3913014" y="1688001"/>
                <a:ext cx="50505" cy="38684"/>
              </a:xfrm>
              <a:custGeom>
                <a:avLst/>
                <a:gdLst>
                  <a:gd name="T0" fmla="*/ 32 w 33"/>
                  <a:gd name="T1" fmla="*/ 9 h 25"/>
                  <a:gd name="T2" fmla="*/ 21 w 33"/>
                  <a:gd name="T3" fmla="*/ 0 h 25"/>
                  <a:gd name="T4" fmla="*/ 5 w 33"/>
                  <a:gd name="T5" fmla="*/ 6 h 25"/>
                  <a:gd name="T6" fmla="*/ 3 w 33"/>
                  <a:gd name="T7" fmla="*/ 19 h 25"/>
                  <a:gd name="T8" fmla="*/ 17 w 33"/>
                  <a:gd name="T9" fmla="*/ 22 h 25"/>
                  <a:gd name="T10" fmla="*/ 17 w 33"/>
                  <a:gd name="T11" fmla="*/ 22 h 25"/>
                  <a:gd name="T12" fmla="*/ 18 w 33"/>
                  <a:gd name="T13" fmla="*/ 21 h 25"/>
                  <a:gd name="T14" fmla="*/ 20 w 33"/>
                  <a:gd name="T15" fmla="*/ 21 h 25"/>
                  <a:gd name="T16" fmla="*/ 20 w 33"/>
                  <a:gd name="T17" fmla="*/ 20 h 25"/>
                  <a:gd name="T18" fmla="*/ 23 w 33"/>
                  <a:gd name="T19" fmla="*/ 20 h 25"/>
                  <a:gd name="T20" fmla="*/ 32 w 33"/>
                  <a:gd name="T21"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5">
                    <a:moveTo>
                      <a:pt x="32" y="9"/>
                    </a:moveTo>
                    <a:cubicBezTo>
                      <a:pt x="31" y="3"/>
                      <a:pt x="26" y="0"/>
                      <a:pt x="21" y="0"/>
                    </a:cubicBezTo>
                    <a:cubicBezTo>
                      <a:pt x="15" y="1"/>
                      <a:pt x="10" y="3"/>
                      <a:pt x="5" y="6"/>
                    </a:cubicBezTo>
                    <a:cubicBezTo>
                      <a:pt x="1" y="8"/>
                      <a:pt x="0" y="15"/>
                      <a:pt x="3" y="19"/>
                    </a:cubicBezTo>
                    <a:cubicBezTo>
                      <a:pt x="7" y="24"/>
                      <a:pt x="12" y="25"/>
                      <a:pt x="17" y="22"/>
                    </a:cubicBezTo>
                    <a:cubicBezTo>
                      <a:pt x="17" y="22"/>
                      <a:pt x="17" y="22"/>
                      <a:pt x="17" y="22"/>
                    </a:cubicBezTo>
                    <a:cubicBezTo>
                      <a:pt x="18" y="21"/>
                      <a:pt x="18" y="21"/>
                      <a:pt x="18" y="21"/>
                    </a:cubicBezTo>
                    <a:cubicBezTo>
                      <a:pt x="19" y="21"/>
                      <a:pt x="19" y="21"/>
                      <a:pt x="20" y="21"/>
                    </a:cubicBezTo>
                    <a:cubicBezTo>
                      <a:pt x="20" y="20"/>
                      <a:pt x="20" y="20"/>
                      <a:pt x="20" y="20"/>
                    </a:cubicBezTo>
                    <a:cubicBezTo>
                      <a:pt x="21" y="20"/>
                      <a:pt x="22" y="20"/>
                      <a:pt x="23" y="20"/>
                    </a:cubicBezTo>
                    <a:cubicBezTo>
                      <a:pt x="28" y="20"/>
                      <a:pt x="33" y="14"/>
                      <a:pt x="32"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4" name="îṣlïďê"/>
              <p:cNvSpPr/>
              <p:nvPr/>
            </p:nvSpPr>
            <p:spPr bwMode="auto">
              <a:xfrm>
                <a:off x="3740008" y="1823397"/>
                <a:ext cx="508271" cy="284761"/>
              </a:xfrm>
              <a:custGeom>
                <a:avLst/>
                <a:gdLst>
                  <a:gd name="T0" fmla="*/ 301 w 334"/>
                  <a:gd name="T1" fmla="*/ 182 h 187"/>
                  <a:gd name="T2" fmla="*/ 14 w 334"/>
                  <a:gd name="T3" fmla="*/ 47 h 187"/>
                  <a:gd name="T4" fmla="*/ 5 w 334"/>
                  <a:gd name="T5" fmla="*/ 18 h 187"/>
                  <a:gd name="T6" fmla="*/ 6 w 334"/>
                  <a:gd name="T7" fmla="*/ 17 h 187"/>
                  <a:gd name="T8" fmla="*/ 34 w 334"/>
                  <a:gd name="T9" fmla="*/ 5 h 187"/>
                  <a:gd name="T10" fmla="*/ 321 w 334"/>
                  <a:gd name="T11" fmla="*/ 140 h 187"/>
                  <a:gd name="T12" fmla="*/ 329 w 334"/>
                  <a:gd name="T13" fmla="*/ 169 h 187"/>
                  <a:gd name="T14" fmla="*/ 329 w 334"/>
                  <a:gd name="T15" fmla="*/ 170 h 187"/>
                  <a:gd name="T16" fmla="*/ 301 w 334"/>
                  <a:gd name="T17" fmla="*/ 18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187">
                    <a:moveTo>
                      <a:pt x="301" y="182"/>
                    </a:moveTo>
                    <a:cubicBezTo>
                      <a:pt x="14" y="47"/>
                      <a:pt x="14" y="47"/>
                      <a:pt x="14" y="47"/>
                    </a:cubicBezTo>
                    <a:cubicBezTo>
                      <a:pt x="4" y="42"/>
                      <a:pt x="0" y="29"/>
                      <a:pt x="5" y="18"/>
                    </a:cubicBezTo>
                    <a:cubicBezTo>
                      <a:pt x="6" y="17"/>
                      <a:pt x="6" y="17"/>
                      <a:pt x="6" y="17"/>
                    </a:cubicBezTo>
                    <a:cubicBezTo>
                      <a:pt x="11" y="6"/>
                      <a:pt x="24" y="0"/>
                      <a:pt x="34" y="5"/>
                    </a:cubicBezTo>
                    <a:cubicBezTo>
                      <a:pt x="321" y="140"/>
                      <a:pt x="321" y="140"/>
                      <a:pt x="321" y="140"/>
                    </a:cubicBezTo>
                    <a:cubicBezTo>
                      <a:pt x="331" y="145"/>
                      <a:pt x="334" y="158"/>
                      <a:pt x="329" y="169"/>
                    </a:cubicBezTo>
                    <a:cubicBezTo>
                      <a:pt x="329" y="170"/>
                      <a:pt x="329" y="170"/>
                      <a:pt x="329" y="170"/>
                    </a:cubicBezTo>
                    <a:cubicBezTo>
                      <a:pt x="323" y="181"/>
                      <a:pt x="311" y="187"/>
                      <a:pt x="301" y="182"/>
                    </a:cubicBezTo>
                  </a:path>
                </a:pathLst>
              </a:custGeom>
              <a:solidFill>
                <a:srgbClr val="9E8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iṧ1îḓe"/>
              <p:cNvSpPr/>
              <p:nvPr/>
            </p:nvSpPr>
            <p:spPr bwMode="auto">
              <a:xfrm>
                <a:off x="3733561" y="1837366"/>
                <a:ext cx="510420" cy="284761"/>
              </a:xfrm>
              <a:custGeom>
                <a:avLst/>
                <a:gdLst>
                  <a:gd name="T0" fmla="*/ 301 w 335"/>
                  <a:gd name="T1" fmla="*/ 182 h 187"/>
                  <a:gd name="T2" fmla="*/ 14 w 335"/>
                  <a:gd name="T3" fmla="*/ 47 h 187"/>
                  <a:gd name="T4" fmla="*/ 6 w 335"/>
                  <a:gd name="T5" fmla="*/ 17 h 187"/>
                  <a:gd name="T6" fmla="*/ 6 w 335"/>
                  <a:gd name="T7" fmla="*/ 17 h 187"/>
                  <a:gd name="T8" fmla="*/ 34 w 335"/>
                  <a:gd name="T9" fmla="*/ 5 h 187"/>
                  <a:gd name="T10" fmla="*/ 321 w 335"/>
                  <a:gd name="T11" fmla="*/ 140 h 187"/>
                  <a:gd name="T12" fmla="*/ 329 w 335"/>
                  <a:gd name="T13" fmla="*/ 169 h 187"/>
                  <a:gd name="T14" fmla="*/ 329 w 335"/>
                  <a:gd name="T15" fmla="*/ 170 h 187"/>
                  <a:gd name="T16" fmla="*/ 301 w 335"/>
                  <a:gd name="T17" fmla="*/ 18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187">
                    <a:moveTo>
                      <a:pt x="301" y="182"/>
                    </a:moveTo>
                    <a:cubicBezTo>
                      <a:pt x="14" y="47"/>
                      <a:pt x="14" y="47"/>
                      <a:pt x="14" y="47"/>
                    </a:cubicBezTo>
                    <a:cubicBezTo>
                      <a:pt x="4" y="42"/>
                      <a:pt x="0" y="29"/>
                      <a:pt x="6" y="17"/>
                    </a:cubicBezTo>
                    <a:cubicBezTo>
                      <a:pt x="6" y="17"/>
                      <a:pt x="6" y="17"/>
                      <a:pt x="6" y="17"/>
                    </a:cubicBezTo>
                    <a:cubicBezTo>
                      <a:pt x="11" y="5"/>
                      <a:pt x="24" y="0"/>
                      <a:pt x="34" y="5"/>
                    </a:cubicBezTo>
                    <a:cubicBezTo>
                      <a:pt x="321" y="140"/>
                      <a:pt x="321" y="140"/>
                      <a:pt x="321" y="140"/>
                    </a:cubicBezTo>
                    <a:cubicBezTo>
                      <a:pt x="331" y="144"/>
                      <a:pt x="335" y="158"/>
                      <a:pt x="329" y="169"/>
                    </a:cubicBezTo>
                    <a:cubicBezTo>
                      <a:pt x="329" y="170"/>
                      <a:pt x="329" y="170"/>
                      <a:pt x="329" y="170"/>
                    </a:cubicBezTo>
                    <a:cubicBezTo>
                      <a:pt x="324" y="181"/>
                      <a:pt x="311" y="187"/>
                      <a:pt x="301" y="182"/>
                    </a:cubicBezTo>
                  </a:path>
                </a:pathLst>
              </a:custGeom>
              <a:solidFill>
                <a:srgbClr val="BCAC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íS1íḑê"/>
              <p:cNvSpPr/>
              <p:nvPr/>
            </p:nvSpPr>
            <p:spPr bwMode="auto">
              <a:xfrm>
                <a:off x="3784066" y="1844888"/>
                <a:ext cx="102084" cy="102084"/>
              </a:xfrm>
              <a:custGeom>
                <a:avLst/>
                <a:gdLst>
                  <a:gd name="T0" fmla="*/ 35 w 67"/>
                  <a:gd name="T1" fmla="*/ 64 h 67"/>
                  <a:gd name="T2" fmla="*/ 9 w 67"/>
                  <a:gd name="T3" fmla="*/ 51 h 67"/>
                  <a:gd name="T4" fmla="*/ 3 w 67"/>
                  <a:gd name="T5" fmla="*/ 35 h 67"/>
                  <a:gd name="T6" fmla="*/ 15 w 67"/>
                  <a:gd name="T7" fmla="*/ 8 h 67"/>
                  <a:gd name="T8" fmla="*/ 32 w 67"/>
                  <a:gd name="T9" fmla="*/ 3 h 67"/>
                  <a:gd name="T10" fmla="*/ 58 w 67"/>
                  <a:gd name="T11" fmla="*/ 15 h 67"/>
                  <a:gd name="T12" fmla="*/ 64 w 67"/>
                  <a:gd name="T13" fmla="*/ 31 h 67"/>
                  <a:gd name="T14" fmla="*/ 51 w 67"/>
                  <a:gd name="T15" fmla="*/ 58 h 67"/>
                  <a:gd name="T16" fmla="*/ 35 w 67"/>
                  <a:gd name="T17" fmla="*/ 6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67">
                    <a:moveTo>
                      <a:pt x="35" y="64"/>
                    </a:moveTo>
                    <a:cubicBezTo>
                      <a:pt x="9" y="51"/>
                      <a:pt x="9" y="51"/>
                      <a:pt x="9" y="51"/>
                    </a:cubicBezTo>
                    <a:cubicBezTo>
                      <a:pt x="2" y="48"/>
                      <a:pt x="0" y="41"/>
                      <a:pt x="3" y="35"/>
                    </a:cubicBezTo>
                    <a:cubicBezTo>
                      <a:pt x="15" y="8"/>
                      <a:pt x="15" y="8"/>
                      <a:pt x="15" y="8"/>
                    </a:cubicBezTo>
                    <a:cubicBezTo>
                      <a:pt x="18" y="2"/>
                      <a:pt x="25" y="0"/>
                      <a:pt x="32" y="3"/>
                    </a:cubicBezTo>
                    <a:cubicBezTo>
                      <a:pt x="58" y="15"/>
                      <a:pt x="58" y="15"/>
                      <a:pt x="58" y="15"/>
                    </a:cubicBezTo>
                    <a:cubicBezTo>
                      <a:pt x="64" y="18"/>
                      <a:pt x="67" y="25"/>
                      <a:pt x="64" y="31"/>
                    </a:cubicBezTo>
                    <a:cubicBezTo>
                      <a:pt x="51" y="58"/>
                      <a:pt x="51" y="58"/>
                      <a:pt x="51" y="58"/>
                    </a:cubicBezTo>
                    <a:cubicBezTo>
                      <a:pt x="49" y="64"/>
                      <a:pt x="41" y="67"/>
                      <a:pt x="35" y="64"/>
                    </a:cubicBezTo>
                    <a:close/>
                  </a:path>
                </a:pathLst>
              </a:custGeom>
              <a:noFill/>
              <a:ln w="26988" cap="flat">
                <a:solidFill>
                  <a:srgbClr val="FFE948"/>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p>
            </p:txBody>
          </p:sp>
          <p:sp>
            <p:nvSpPr>
              <p:cNvPr id="87" name="íŝļîdè"/>
              <p:cNvSpPr/>
              <p:nvPr/>
            </p:nvSpPr>
            <p:spPr bwMode="auto">
              <a:xfrm>
                <a:off x="3714219" y="2078069"/>
                <a:ext cx="366428" cy="188049"/>
              </a:xfrm>
              <a:custGeom>
                <a:avLst/>
                <a:gdLst>
                  <a:gd name="T0" fmla="*/ 217 w 241"/>
                  <a:gd name="T1" fmla="*/ 120 h 124"/>
                  <a:gd name="T2" fmla="*/ 12 w 241"/>
                  <a:gd name="T3" fmla="*/ 24 h 124"/>
                  <a:gd name="T4" fmla="*/ 4 w 241"/>
                  <a:gd name="T5" fmla="*/ 0 h 124"/>
                  <a:gd name="T6" fmla="*/ 4 w 241"/>
                  <a:gd name="T7" fmla="*/ 0 h 124"/>
                  <a:gd name="T8" fmla="*/ 241 w 241"/>
                  <a:gd name="T9" fmla="*/ 111 h 124"/>
                  <a:gd name="T10" fmla="*/ 241 w 241"/>
                  <a:gd name="T11" fmla="*/ 111 h 124"/>
                  <a:gd name="T12" fmla="*/ 217 w 241"/>
                  <a:gd name="T13" fmla="*/ 120 h 124"/>
                </a:gdLst>
                <a:ahLst/>
                <a:cxnLst>
                  <a:cxn ang="0">
                    <a:pos x="T0" y="T1"/>
                  </a:cxn>
                  <a:cxn ang="0">
                    <a:pos x="T2" y="T3"/>
                  </a:cxn>
                  <a:cxn ang="0">
                    <a:pos x="T4" y="T5"/>
                  </a:cxn>
                  <a:cxn ang="0">
                    <a:pos x="T6" y="T7"/>
                  </a:cxn>
                  <a:cxn ang="0">
                    <a:pos x="T8" y="T9"/>
                  </a:cxn>
                  <a:cxn ang="0">
                    <a:pos x="T10" y="T11"/>
                  </a:cxn>
                  <a:cxn ang="0">
                    <a:pos x="T12" y="T13"/>
                  </a:cxn>
                </a:cxnLst>
                <a:rect l="0" t="0" r="r" b="b"/>
                <a:pathLst>
                  <a:path w="241" h="124">
                    <a:moveTo>
                      <a:pt x="217" y="120"/>
                    </a:moveTo>
                    <a:cubicBezTo>
                      <a:pt x="12" y="24"/>
                      <a:pt x="12" y="24"/>
                      <a:pt x="12" y="24"/>
                    </a:cubicBezTo>
                    <a:cubicBezTo>
                      <a:pt x="4" y="20"/>
                      <a:pt x="0" y="9"/>
                      <a:pt x="4" y="0"/>
                    </a:cubicBezTo>
                    <a:cubicBezTo>
                      <a:pt x="4" y="0"/>
                      <a:pt x="4" y="0"/>
                      <a:pt x="4" y="0"/>
                    </a:cubicBezTo>
                    <a:cubicBezTo>
                      <a:pt x="241" y="111"/>
                      <a:pt x="241" y="111"/>
                      <a:pt x="241" y="111"/>
                    </a:cubicBezTo>
                    <a:cubicBezTo>
                      <a:pt x="241" y="111"/>
                      <a:pt x="241" y="111"/>
                      <a:pt x="241" y="111"/>
                    </a:cubicBezTo>
                    <a:cubicBezTo>
                      <a:pt x="236" y="120"/>
                      <a:pt x="226" y="124"/>
                      <a:pt x="217" y="120"/>
                    </a:cubicBezTo>
                    <a:close/>
                  </a:path>
                </a:pathLst>
              </a:custGeom>
              <a:solidFill>
                <a:srgbClr val="B6CC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îṡlïdé"/>
              <p:cNvSpPr/>
              <p:nvPr/>
            </p:nvSpPr>
            <p:spPr bwMode="auto">
              <a:xfrm>
                <a:off x="3615359" y="2644367"/>
                <a:ext cx="179453" cy="189124"/>
              </a:xfrm>
              <a:custGeom>
                <a:avLst/>
                <a:gdLst>
                  <a:gd name="T0" fmla="*/ 103 w 118"/>
                  <a:gd name="T1" fmla="*/ 107 h 124"/>
                  <a:gd name="T2" fmla="*/ 116 w 118"/>
                  <a:gd name="T3" fmla="*/ 34 h 124"/>
                  <a:gd name="T4" fmla="*/ 102 w 118"/>
                  <a:gd name="T5" fmla="*/ 13 h 124"/>
                  <a:gd name="T6" fmla="*/ 38 w 118"/>
                  <a:gd name="T7" fmla="*/ 3 h 124"/>
                  <a:gd name="T8" fmla="*/ 15 w 118"/>
                  <a:gd name="T9" fmla="*/ 17 h 124"/>
                  <a:gd name="T10" fmla="*/ 2 w 118"/>
                  <a:gd name="T11" fmla="*/ 92 h 124"/>
                  <a:gd name="T12" fmla="*/ 18 w 118"/>
                  <a:gd name="T13" fmla="*/ 113 h 124"/>
                  <a:gd name="T14" fmla="*/ 82 w 118"/>
                  <a:gd name="T15" fmla="*/ 122 h 124"/>
                  <a:gd name="T16" fmla="*/ 103 w 118"/>
                  <a:gd name="T17"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24">
                    <a:moveTo>
                      <a:pt x="103" y="107"/>
                    </a:moveTo>
                    <a:cubicBezTo>
                      <a:pt x="116" y="34"/>
                      <a:pt x="116" y="34"/>
                      <a:pt x="116" y="34"/>
                    </a:cubicBezTo>
                    <a:cubicBezTo>
                      <a:pt x="118" y="24"/>
                      <a:pt x="112" y="15"/>
                      <a:pt x="102" y="13"/>
                    </a:cubicBezTo>
                    <a:cubicBezTo>
                      <a:pt x="38" y="3"/>
                      <a:pt x="38" y="3"/>
                      <a:pt x="38" y="3"/>
                    </a:cubicBezTo>
                    <a:cubicBezTo>
                      <a:pt x="27" y="0"/>
                      <a:pt x="17" y="7"/>
                      <a:pt x="15" y="17"/>
                    </a:cubicBezTo>
                    <a:cubicBezTo>
                      <a:pt x="2" y="92"/>
                      <a:pt x="2" y="92"/>
                      <a:pt x="2" y="92"/>
                    </a:cubicBezTo>
                    <a:cubicBezTo>
                      <a:pt x="0" y="102"/>
                      <a:pt x="7" y="112"/>
                      <a:pt x="18" y="113"/>
                    </a:cubicBezTo>
                    <a:cubicBezTo>
                      <a:pt x="82" y="122"/>
                      <a:pt x="82" y="122"/>
                      <a:pt x="82" y="122"/>
                    </a:cubicBezTo>
                    <a:cubicBezTo>
                      <a:pt x="92" y="124"/>
                      <a:pt x="101" y="117"/>
                      <a:pt x="103" y="10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ísḷiḋè"/>
              <p:cNvSpPr/>
              <p:nvPr/>
            </p:nvSpPr>
            <p:spPr bwMode="auto">
              <a:xfrm>
                <a:off x="3601389" y="2664784"/>
                <a:ext cx="88115" cy="268642"/>
              </a:xfrm>
              <a:custGeom>
                <a:avLst/>
                <a:gdLst>
                  <a:gd name="T0" fmla="*/ 56 w 58"/>
                  <a:gd name="T1" fmla="*/ 17 h 177"/>
                  <a:gd name="T2" fmla="*/ 30 w 58"/>
                  <a:gd name="T3" fmla="*/ 165 h 177"/>
                  <a:gd name="T4" fmla="*/ 14 w 58"/>
                  <a:gd name="T5" fmla="*/ 176 h 177"/>
                  <a:gd name="T6" fmla="*/ 12 w 58"/>
                  <a:gd name="T7" fmla="*/ 176 h 177"/>
                  <a:gd name="T8" fmla="*/ 1 w 58"/>
                  <a:gd name="T9" fmla="*/ 160 h 177"/>
                  <a:gd name="T10" fmla="*/ 27 w 58"/>
                  <a:gd name="T11" fmla="*/ 12 h 177"/>
                  <a:gd name="T12" fmla="*/ 43 w 58"/>
                  <a:gd name="T13" fmla="*/ 1 h 177"/>
                  <a:gd name="T14" fmla="*/ 45 w 58"/>
                  <a:gd name="T15" fmla="*/ 1 h 177"/>
                  <a:gd name="T16" fmla="*/ 56 w 58"/>
                  <a:gd name="T17" fmla="*/ 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77">
                    <a:moveTo>
                      <a:pt x="56" y="17"/>
                    </a:moveTo>
                    <a:cubicBezTo>
                      <a:pt x="30" y="165"/>
                      <a:pt x="30" y="165"/>
                      <a:pt x="30" y="165"/>
                    </a:cubicBezTo>
                    <a:cubicBezTo>
                      <a:pt x="28" y="173"/>
                      <a:pt x="21" y="177"/>
                      <a:pt x="14" y="176"/>
                    </a:cubicBezTo>
                    <a:cubicBezTo>
                      <a:pt x="12" y="176"/>
                      <a:pt x="12" y="176"/>
                      <a:pt x="12" y="176"/>
                    </a:cubicBezTo>
                    <a:cubicBezTo>
                      <a:pt x="4" y="174"/>
                      <a:pt x="0" y="167"/>
                      <a:pt x="1" y="160"/>
                    </a:cubicBezTo>
                    <a:cubicBezTo>
                      <a:pt x="27" y="12"/>
                      <a:pt x="27" y="12"/>
                      <a:pt x="27" y="12"/>
                    </a:cubicBezTo>
                    <a:cubicBezTo>
                      <a:pt x="29" y="5"/>
                      <a:pt x="36" y="0"/>
                      <a:pt x="43" y="1"/>
                    </a:cubicBezTo>
                    <a:cubicBezTo>
                      <a:pt x="45" y="1"/>
                      <a:pt x="45" y="1"/>
                      <a:pt x="45" y="1"/>
                    </a:cubicBezTo>
                    <a:cubicBezTo>
                      <a:pt x="53" y="3"/>
                      <a:pt x="58" y="10"/>
                      <a:pt x="56" y="17"/>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0" name="îŝľiḋê"/>
              <p:cNvSpPr/>
              <p:nvPr/>
            </p:nvSpPr>
            <p:spPr bwMode="auto">
              <a:xfrm>
                <a:off x="3618582" y="2716363"/>
                <a:ext cx="137545" cy="231032"/>
              </a:xfrm>
              <a:custGeom>
                <a:avLst/>
                <a:gdLst>
                  <a:gd name="T0" fmla="*/ 0 w 91"/>
                  <a:gd name="T1" fmla="*/ 145 h 152"/>
                  <a:gd name="T2" fmla="*/ 5 w 91"/>
                  <a:gd name="T3" fmla="*/ 146 h 152"/>
                  <a:gd name="T4" fmla="*/ 82 w 91"/>
                  <a:gd name="T5" fmla="*/ 93 h 152"/>
                  <a:gd name="T6" fmla="*/ 85 w 91"/>
                  <a:gd name="T7" fmla="*/ 77 h 152"/>
                  <a:gd name="T8" fmla="*/ 31 w 91"/>
                  <a:gd name="T9" fmla="*/ 0 h 152"/>
                  <a:gd name="T10" fmla="*/ 26 w 91"/>
                  <a:gd name="T11" fmla="*/ 0 h 152"/>
                  <a:gd name="T12" fmla="*/ 0 w 91"/>
                  <a:gd name="T13" fmla="*/ 145 h 152"/>
                </a:gdLst>
                <a:ahLst/>
                <a:cxnLst>
                  <a:cxn ang="0">
                    <a:pos x="T0" y="T1"/>
                  </a:cxn>
                  <a:cxn ang="0">
                    <a:pos x="T2" y="T3"/>
                  </a:cxn>
                  <a:cxn ang="0">
                    <a:pos x="T4" y="T5"/>
                  </a:cxn>
                  <a:cxn ang="0">
                    <a:pos x="T6" y="T7"/>
                  </a:cxn>
                  <a:cxn ang="0">
                    <a:pos x="T8" y="T9"/>
                  </a:cxn>
                  <a:cxn ang="0">
                    <a:pos x="T10" y="T11"/>
                  </a:cxn>
                  <a:cxn ang="0">
                    <a:pos x="T12" y="T13"/>
                  </a:cxn>
                </a:cxnLst>
                <a:rect l="0" t="0" r="r" b="b"/>
                <a:pathLst>
                  <a:path w="91" h="152">
                    <a:moveTo>
                      <a:pt x="0" y="145"/>
                    </a:moveTo>
                    <a:cubicBezTo>
                      <a:pt x="5" y="146"/>
                      <a:pt x="5" y="146"/>
                      <a:pt x="5" y="146"/>
                    </a:cubicBezTo>
                    <a:cubicBezTo>
                      <a:pt x="41" y="152"/>
                      <a:pt x="75" y="128"/>
                      <a:pt x="82" y="93"/>
                    </a:cubicBezTo>
                    <a:cubicBezTo>
                      <a:pt x="85" y="77"/>
                      <a:pt x="85" y="77"/>
                      <a:pt x="85" y="77"/>
                    </a:cubicBezTo>
                    <a:cubicBezTo>
                      <a:pt x="91" y="41"/>
                      <a:pt x="67" y="7"/>
                      <a:pt x="31" y="0"/>
                    </a:cubicBezTo>
                    <a:cubicBezTo>
                      <a:pt x="26" y="0"/>
                      <a:pt x="26" y="0"/>
                      <a:pt x="26" y="0"/>
                    </a:cubicBezTo>
                    <a:lnTo>
                      <a:pt x="0" y="145"/>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1" name="íṥḷïḋê"/>
              <p:cNvSpPr/>
              <p:nvPr/>
            </p:nvSpPr>
            <p:spPr bwMode="auto">
              <a:xfrm>
                <a:off x="3649745" y="2758271"/>
                <a:ext cx="96711" cy="160111"/>
              </a:xfrm>
              <a:custGeom>
                <a:avLst/>
                <a:gdLst>
                  <a:gd name="T0" fmla="*/ 18 w 63"/>
                  <a:gd name="T1" fmla="*/ 102 h 105"/>
                  <a:gd name="T2" fmla="*/ 7 w 63"/>
                  <a:gd name="T3" fmla="*/ 49 h 105"/>
                  <a:gd name="T4" fmla="*/ 35 w 63"/>
                  <a:gd name="T5" fmla="*/ 3 h 105"/>
                  <a:gd name="T6" fmla="*/ 58 w 63"/>
                  <a:gd name="T7" fmla="*/ 58 h 105"/>
                  <a:gd name="T8" fmla="*/ 18 w 63"/>
                  <a:gd name="T9" fmla="*/ 102 h 105"/>
                </a:gdLst>
                <a:ahLst/>
                <a:cxnLst>
                  <a:cxn ang="0">
                    <a:pos x="T0" y="T1"/>
                  </a:cxn>
                  <a:cxn ang="0">
                    <a:pos x="T2" y="T3"/>
                  </a:cxn>
                  <a:cxn ang="0">
                    <a:pos x="T4" y="T5"/>
                  </a:cxn>
                  <a:cxn ang="0">
                    <a:pos x="T6" y="T7"/>
                  </a:cxn>
                  <a:cxn ang="0">
                    <a:pos x="T8" y="T9"/>
                  </a:cxn>
                </a:cxnLst>
                <a:rect l="0" t="0" r="r" b="b"/>
                <a:pathLst>
                  <a:path w="63" h="105">
                    <a:moveTo>
                      <a:pt x="18" y="102"/>
                    </a:moveTo>
                    <a:cubicBezTo>
                      <a:pt x="0" y="99"/>
                      <a:pt x="2" y="76"/>
                      <a:pt x="7" y="49"/>
                    </a:cubicBezTo>
                    <a:cubicBezTo>
                      <a:pt x="12" y="22"/>
                      <a:pt x="18" y="0"/>
                      <a:pt x="35" y="3"/>
                    </a:cubicBezTo>
                    <a:cubicBezTo>
                      <a:pt x="53" y="6"/>
                      <a:pt x="63" y="31"/>
                      <a:pt x="58" y="58"/>
                    </a:cubicBezTo>
                    <a:cubicBezTo>
                      <a:pt x="53" y="85"/>
                      <a:pt x="35" y="105"/>
                      <a:pt x="18" y="102"/>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2" name="îŝḷïďé"/>
              <p:cNvSpPr/>
              <p:nvPr/>
            </p:nvSpPr>
            <p:spPr bwMode="auto">
              <a:xfrm>
                <a:off x="3693802" y="2882921"/>
                <a:ext cx="16119" cy="15044"/>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4" y="7"/>
                      <a:pt x="7" y="4"/>
                      <a:pt x="10"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3" name="ïsľïdè"/>
              <p:cNvSpPr/>
              <p:nvPr/>
            </p:nvSpPr>
            <p:spPr bwMode="auto">
              <a:xfrm>
                <a:off x="3686280" y="2874324"/>
                <a:ext cx="31162" cy="33312"/>
              </a:xfrm>
              <a:custGeom>
                <a:avLst/>
                <a:gdLst>
                  <a:gd name="T0" fmla="*/ 9 w 20"/>
                  <a:gd name="T1" fmla="*/ 20 h 22"/>
                  <a:gd name="T2" fmla="*/ 19 w 20"/>
                  <a:gd name="T3" fmla="*/ 8 h 22"/>
                  <a:gd name="T4" fmla="*/ 17 w 20"/>
                  <a:gd name="T5" fmla="*/ 2 h 22"/>
                  <a:gd name="T6" fmla="*/ 10 w 20"/>
                  <a:gd name="T7" fmla="*/ 3 h 22"/>
                  <a:gd name="T8" fmla="*/ 2 w 20"/>
                  <a:gd name="T9" fmla="*/ 13 h 22"/>
                  <a:gd name="T10" fmla="*/ 2 w 20"/>
                  <a:gd name="T11" fmla="*/ 20 h 22"/>
                  <a:gd name="T12" fmla="*/ 9 w 20"/>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0" h="22">
                    <a:moveTo>
                      <a:pt x="9" y="20"/>
                    </a:moveTo>
                    <a:cubicBezTo>
                      <a:pt x="13" y="16"/>
                      <a:pt x="16" y="13"/>
                      <a:pt x="19" y="8"/>
                    </a:cubicBezTo>
                    <a:cubicBezTo>
                      <a:pt x="20" y="6"/>
                      <a:pt x="19" y="3"/>
                      <a:pt x="17" y="2"/>
                    </a:cubicBezTo>
                    <a:cubicBezTo>
                      <a:pt x="14" y="0"/>
                      <a:pt x="12" y="1"/>
                      <a:pt x="10" y="3"/>
                    </a:cubicBezTo>
                    <a:cubicBezTo>
                      <a:pt x="8" y="7"/>
                      <a:pt x="5" y="10"/>
                      <a:pt x="2" y="13"/>
                    </a:cubicBezTo>
                    <a:cubicBezTo>
                      <a:pt x="0" y="14"/>
                      <a:pt x="0" y="18"/>
                      <a:pt x="2" y="20"/>
                    </a:cubicBezTo>
                    <a:cubicBezTo>
                      <a:pt x="4" y="22"/>
                      <a:pt x="7" y="21"/>
                      <a:pt x="9" y="2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4" name="íṡḷîḋé"/>
              <p:cNvSpPr/>
              <p:nvPr/>
            </p:nvSpPr>
            <p:spPr bwMode="auto">
              <a:xfrm>
                <a:off x="3591718" y="2640068"/>
                <a:ext cx="79518" cy="296581"/>
              </a:xfrm>
              <a:custGeom>
                <a:avLst/>
                <a:gdLst>
                  <a:gd name="T0" fmla="*/ 34 w 52"/>
                  <a:gd name="T1" fmla="*/ 3 h 195"/>
                  <a:gd name="T2" fmla="*/ 0 w 52"/>
                  <a:gd name="T3" fmla="*/ 188 h 195"/>
                  <a:gd name="T4" fmla="*/ 3 w 52"/>
                  <a:gd name="T5" fmla="*/ 192 h 195"/>
                  <a:gd name="T6" fmla="*/ 14 w 52"/>
                  <a:gd name="T7" fmla="*/ 194 h 195"/>
                  <a:gd name="T8" fmla="*/ 19 w 52"/>
                  <a:gd name="T9" fmla="*/ 191 h 195"/>
                  <a:gd name="T10" fmla="*/ 52 w 52"/>
                  <a:gd name="T11" fmla="*/ 6 h 195"/>
                  <a:gd name="T12" fmla="*/ 49 w 52"/>
                  <a:gd name="T13" fmla="*/ 2 h 195"/>
                  <a:gd name="T14" fmla="*/ 38 w 52"/>
                  <a:gd name="T15" fmla="*/ 0 h 195"/>
                  <a:gd name="T16" fmla="*/ 34 w 52"/>
                  <a:gd name="T17"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95">
                    <a:moveTo>
                      <a:pt x="34" y="3"/>
                    </a:moveTo>
                    <a:cubicBezTo>
                      <a:pt x="0" y="188"/>
                      <a:pt x="0" y="188"/>
                      <a:pt x="0" y="188"/>
                    </a:cubicBezTo>
                    <a:cubicBezTo>
                      <a:pt x="0" y="190"/>
                      <a:pt x="1" y="192"/>
                      <a:pt x="3" y="192"/>
                    </a:cubicBezTo>
                    <a:cubicBezTo>
                      <a:pt x="14" y="194"/>
                      <a:pt x="14" y="194"/>
                      <a:pt x="14" y="194"/>
                    </a:cubicBezTo>
                    <a:cubicBezTo>
                      <a:pt x="17" y="195"/>
                      <a:pt x="19" y="193"/>
                      <a:pt x="19" y="191"/>
                    </a:cubicBezTo>
                    <a:cubicBezTo>
                      <a:pt x="52" y="6"/>
                      <a:pt x="52" y="6"/>
                      <a:pt x="52" y="6"/>
                    </a:cubicBezTo>
                    <a:cubicBezTo>
                      <a:pt x="52" y="5"/>
                      <a:pt x="51" y="3"/>
                      <a:pt x="49" y="2"/>
                    </a:cubicBezTo>
                    <a:cubicBezTo>
                      <a:pt x="38" y="0"/>
                      <a:pt x="38" y="0"/>
                      <a:pt x="38" y="0"/>
                    </a:cubicBezTo>
                    <a:cubicBezTo>
                      <a:pt x="36" y="0"/>
                      <a:pt x="34" y="1"/>
                      <a:pt x="34" y="3"/>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5" name="îśḷîḑê"/>
              <p:cNvSpPr/>
              <p:nvPr/>
            </p:nvSpPr>
            <p:spPr bwMode="auto">
              <a:xfrm>
                <a:off x="4102138" y="2877548"/>
                <a:ext cx="189124" cy="198795"/>
              </a:xfrm>
              <a:custGeom>
                <a:avLst/>
                <a:gdLst>
                  <a:gd name="T0" fmla="*/ 119 w 124"/>
                  <a:gd name="T1" fmla="*/ 71 h 131"/>
                  <a:gd name="T2" fmla="*/ 86 w 124"/>
                  <a:gd name="T3" fmla="*/ 11 h 131"/>
                  <a:gd name="T4" fmla="*/ 63 w 124"/>
                  <a:gd name="T5" fmla="*/ 5 h 131"/>
                  <a:gd name="T6" fmla="*/ 11 w 124"/>
                  <a:gd name="T7" fmla="*/ 36 h 131"/>
                  <a:gd name="T8" fmla="*/ 4 w 124"/>
                  <a:gd name="T9" fmla="*/ 59 h 131"/>
                  <a:gd name="T10" fmla="*/ 39 w 124"/>
                  <a:gd name="T11" fmla="*/ 120 h 131"/>
                  <a:gd name="T12" fmla="*/ 62 w 124"/>
                  <a:gd name="T13" fmla="*/ 126 h 131"/>
                  <a:gd name="T14" fmla="*/ 114 w 124"/>
                  <a:gd name="T15" fmla="*/ 94 h 131"/>
                  <a:gd name="T16" fmla="*/ 119 w 124"/>
                  <a:gd name="T17"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31">
                    <a:moveTo>
                      <a:pt x="119" y="71"/>
                    </a:moveTo>
                    <a:cubicBezTo>
                      <a:pt x="86" y="11"/>
                      <a:pt x="86" y="11"/>
                      <a:pt x="86" y="11"/>
                    </a:cubicBezTo>
                    <a:cubicBezTo>
                      <a:pt x="81" y="3"/>
                      <a:pt x="71" y="0"/>
                      <a:pt x="63" y="5"/>
                    </a:cubicBezTo>
                    <a:cubicBezTo>
                      <a:pt x="11" y="36"/>
                      <a:pt x="11" y="36"/>
                      <a:pt x="11" y="36"/>
                    </a:cubicBezTo>
                    <a:cubicBezTo>
                      <a:pt x="3" y="40"/>
                      <a:pt x="0" y="51"/>
                      <a:pt x="4" y="59"/>
                    </a:cubicBezTo>
                    <a:cubicBezTo>
                      <a:pt x="39" y="120"/>
                      <a:pt x="39" y="120"/>
                      <a:pt x="39" y="120"/>
                    </a:cubicBezTo>
                    <a:cubicBezTo>
                      <a:pt x="43" y="128"/>
                      <a:pt x="54" y="131"/>
                      <a:pt x="62" y="126"/>
                    </a:cubicBezTo>
                    <a:cubicBezTo>
                      <a:pt x="114" y="94"/>
                      <a:pt x="114" y="94"/>
                      <a:pt x="114" y="94"/>
                    </a:cubicBezTo>
                    <a:cubicBezTo>
                      <a:pt x="121" y="89"/>
                      <a:pt x="124" y="79"/>
                      <a:pt x="119" y="71"/>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6" name="íṡļîdé"/>
              <p:cNvSpPr/>
              <p:nvPr/>
            </p:nvSpPr>
            <p:spPr bwMode="auto">
              <a:xfrm>
                <a:off x="4112884" y="2939873"/>
                <a:ext cx="150440" cy="227808"/>
              </a:xfrm>
              <a:custGeom>
                <a:avLst/>
                <a:gdLst>
                  <a:gd name="T0" fmla="*/ 27 w 99"/>
                  <a:gd name="T1" fmla="*/ 8 h 150"/>
                  <a:gd name="T2" fmla="*/ 96 w 99"/>
                  <a:gd name="T3" fmla="*/ 129 h 150"/>
                  <a:gd name="T4" fmla="*/ 91 w 99"/>
                  <a:gd name="T5" fmla="*/ 146 h 150"/>
                  <a:gd name="T6" fmla="*/ 89 w 99"/>
                  <a:gd name="T7" fmla="*/ 147 h 150"/>
                  <a:gd name="T8" fmla="*/ 72 w 99"/>
                  <a:gd name="T9" fmla="*/ 142 h 150"/>
                  <a:gd name="T10" fmla="*/ 4 w 99"/>
                  <a:gd name="T11" fmla="*/ 22 h 150"/>
                  <a:gd name="T12" fmla="*/ 9 w 99"/>
                  <a:gd name="T13" fmla="*/ 5 h 150"/>
                  <a:gd name="T14" fmla="*/ 10 w 99"/>
                  <a:gd name="T15" fmla="*/ 4 h 150"/>
                  <a:gd name="T16" fmla="*/ 27 w 99"/>
                  <a:gd name="T17"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50">
                    <a:moveTo>
                      <a:pt x="27" y="8"/>
                    </a:moveTo>
                    <a:cubicBezTo>
                      <a:pt x="96" y="129"/>
                      <a:pt x="96" y="129"/>
                      <a:pt x="96" y="129"/>
                    </a:cubicBezTo>
                    <a:cubicBezTo>
                      <a:pt x="99" y="135"/>
                      <a:pt x="97" y="143"/>
                      <a:pt x="91" y="146"/>
                    </a:cubicBezTo>
                    <a:cubicBezTo>
                      <a:pt x="89" y="147"/>
                      <a:pt x="89" y="147"/>
                      <a:pt x="89" y="147"/>
                    </a:cubicBezTo>
                    <a:cubicBezTo>
                      <a:pt x="83" y="150"/>
                      <a:pt x="76" y="148"/>
                      <a:pt x="72" y="142"/>
                    </a:cubicBezTo>
                    <a:cubicBezTo>
                      <a:pt x="4" y="22"/>
                      <a:pt x="4" y="22"/>
                      <a:pt x="4" y="22"/>
                    </a:cubicBezTo>
                    <a:cubicBezTo>
                      <a:pt x="0" y="16"/>
                      <a:pt x="3" y="8"/>
                      <a:pt x="9" y="5"/>
                    </a:cubicBezTo>
                    <a:cubicBezTo>
                      <a:pt x="10" y="4"/>
                      <a:pt x="10" y="4"/>
                      <a:pt x="10" y="4"/>
                    </a:cubicBezTo>
                    <a:cubicBezTo>
                      <a:pt x="16" y="0"/>
                      <a:pt x="24" y="2"/>
                      <a:pt x="27" y="8"/>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7" name="îşlíḋè"/>
              <p:cNvSpPr/>
              <p:nvPr/>
            </p:nvSpPr>
            <p:spPr bwMode="auto">
              <a:xfrm>
                <a:off x="4148344" y="2958141"/>
                <a:ext cx="168707" cy="209541"/>
              </a:xfrm>
              <a:custGeom>
                <a:avLst/>
                <a:gdLst>
                  <a:gd name="T0" fmla="*/ 67 w 111"/>
                  <a:gd name="T1" fmla="*/ 138 h 138"/>
                  <a:gd name="T2" fmla="*/ 72 w 111"/>
                  <a:gd name="T3" fmla="*/ 135 h 138"/>
                  <a:gd name="T4" fmla="*/ 95 w 111"/>
                  <a:gd name="T5" fmla="*/ 52 h 138"/>
                  <a:gd name="T6" fmla="*/ 88 w 111"/>
                  <a:gd name="T7" fmla="*/ 40 h 138"/>
                  <a:gd name="T8" fmla="*/ 5 w 111"/>
                  <a:gd name="T9" fmla="*/ 17 h 138"/>
                  <a:gd name="T10" fmla="*/ 0 w 111"/>
                  <a:gd name="T11" fmla="*/ 19 h 138"/>
                  <a:gd name="T12" fmla="*/ 67 w 111"/>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11" h="138">
                    <a:moveTo>
                      <a:pt x="67" y="138"/>
                    </a:moveTo>
                    <a:cubicBezTo>
                      <a:pt x="72" y="135"/>
                      <a:pt x="72" y="135"/>
                      <a:pt x="72" y="135"/>
                    </a:cubicBezTo>
                    <a:cubicBezTo>
                      <a:pt x="101" y="119"/>
                      <a:pt x="111" y="82"/>
                      <a:pt x="95" y="52"/>
                    </a:cubicBezTo>
                    <a:cubicBezTo>
                      <a:pt x="88" y="40"/>
                      <a:pt x="88" y="40"/>
                      <a:pt x="88" y="40"/>
                    </a:cubicBezTo>
                    <a:cubicBezTo>
                      <a:pt x="71" y="11"/>
                      <a:pt x="34" y="0"/>
                      <a:pt x="5" y="17"/>
                    </a:cubicBezTo>
                    <a:cubicBezTo>
                      <a:pt x="0" y="19"/>
                      <a:pt x="0" y="19"/>
                      <a:pt x="0" y="19"/>
                    </a:cubicBezTo>
                    <a:lnTo>
                      <a:pt x="67" y="138"/>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8" name="ïṥlïḍe"/>
              <p:cNvSpPr/>
              <p:nvPr/>
            </p:nvSpPr>
            <p:spPr bwMode="auto">
              <a:xfrm>
                <a:off x="4189178" y="2981781"/>
                <a:ext cx="113904" cy="146141"/>
              </a:xfrm>
              <a:custGeom>
                <a:avLst/>
                <a:gdLst>
                  <a:gd name="T0" fmla="*/ 59 w 75"/>
                  <a:gd name="T1" fmla="*/ 88 h 96"/>
                  <a:gd name="T2" fmla="*/ 20 w 75"/>
                  <a:gd name="T3" fmla="*/ 57 h 96"/>
                  <a:gd name="T4" fmla="*/ 14 w 75"/>
                  <a:gd name="T5" fmla="*/ 8 h 96"/>
                  <a:gd name="T6" fmla="*/ 62 w 75"/>
                  <a:gd name="T7" fmla="*/ 33 h 96"/>
                  <a:gd name="T8" fmla="*/ 59 w 75"/>
                  <a:gd name="T9" fmla="*/ 88 h 96"/>
                </a:gdLst>
                <a:ahLst/>
                <a:cxnLst>
                  <a:cxn ang="0">
                    <a:pos x="T0" y="T1"/>
                  </a:cxn>
                  <a:cxn ang="0">
                    <a:pos x="T2" y="T3"/>
                  </a:cxn>
                  <a:cxn ang="0">
                    <a:pos x="T4" y="T5"/>
                  </a:cxn>
                  <a:cxn ang="0">
                    <a:pos x="T6" y="T7"/>
                  </a:cxn>
                  <a:cxn ang="0">
                    <a:pos x="T8" y="T9"/>
                  </a:cxn>
                </a:cxnLst>
                <a:rect l="0" t="0" r="r" b="b"/>
                <a:pathLst>
                  <a:path w="75" h="96">
                    <a:moveTo>
                      <a:pt x="59" y="88"/>
                    </a:moveTo>
                    <a:cubicBezTo>
                      <a:pt x="45" y="96"/>
                      <a:pt x="33" y="79"/>
                      <a:pt x="20" y="57"/>
                    </a:cubicBezTo>
                    <a:cubicBezTo>
                      <a:pt x="8" y="35"/>
                      <a:pt x="0" y="16"/>
                      <a:pt x="14" y="8"/>
                    </a:cubicBezTo>
                    <a:cubicBezTo>
                      <a:pt x="28" y="0"/>
                      <a:pt x="50" y="11"/>
                      <a:pt x="62" y="33"/>
                    </a:cubicBezTo>
                    <a:cubicBezTo>
                      <a:pt x="75" y="56"/>
                      <a:pt x="73" y="80"/>
                      <a:pt x="59" y="88"/>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99" name="iṧḷiḑê"/>
              <p:cNvSpPr/>
              <p:nvPr/>
            </p:nvSpPr>
            <p:spPr bwMode="auto">
              <a:xfrm>
                <a:off x="4283740" y="3076343"/>
                <a:ext cx="1075" cy="19342"/>
              </a:xfrm>
              <a:custGeom>
                <a:avLst/>
                <a:gdLst>
                  <a:gd name="T0" fmla="*/ 0 w 1"/>
                  <a:gd name="T1" fmla="*/ 13 h 13"/>
                  <a:gd name="T2" fmla="*/ 0 w 1"/>
                  <a:gd name="T3" fmla="*/ 0 h 13"/>
                </a:gdLst>
                <a:ahLst/>
                <a:cxnLst>
                  <a:cxn ang="0">
                    <a:pos x="T0" y="T1"/>
                  </a:cxn>
                  <a:cxn ang="0">
                    <a:pos x="T2" y="T3"/>
                  </a:cxn>
                </a:cxnLst>
                <a:rect l="0" t="0" r="r" b="b"/>
                <a:pathLst>
                  <a:path w="1" h="13">
                    <a:moveTo>
                      <a:pt x="0" y="13"/>
                    </a:moveTo>
                    <a:cubicBezTo>
                      <a:pt x="0" y="8"/>
                      <a:pt x="1" y="4"/>
                      <a:pt x="0" y="0"/>
                    </a:cubicBezTo>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0" name="išliḋê"/>
              <p:cNvSpPr/>
              <p:nvPr/>
            </p:nvSpPr>
            <p:spPr bwMode="auto">
              <a:xfrm>
                <a:off x="4275143" y="3066672"/>
                <a:ext cx="16119" cy="36535"/>
              </a:xfrm>
              <a:custGeom>
                <a:avLst/>
                <a:gdLst>
                  <a:gd name="T0" fmla="*/ 9 w 10"/>
                  <a:gd name="T1" fmla="*/ 20 h 24"/>
                  <a:gd name="T2" fmla="*/ 10 w 10"/>
                  <a:gd name="T3" fmla="*/ 6 h 24"/>
                  <a:gd name="T4" fmla="*/ 1 w 10"/>
                  <a:gd name="T5" fmla="*/ 6 h 24"/>
                  <a:gd name="T6" fmla="*/ 0 w 10"/>
                  <a:gd name="T7" fmla="*/ 17 h 24"/>
                  <a:gd name="T8" fmla="*/ 4 w 10"/>
                  <a:gd name="T9" fmla="*/ 23 h 24"/>
                  <a:gd name="T10" fmla="*/ 9 w 10"/>
                  <a:gd name="T11" fmla="*/ 20 h 24"/>
                </a:gdLst>
                <a:ahLst/>
                <a:cxnLst>
                  <a:cxn ang="0">
                    <a:pos x="T0" y="T1"/>
                  </a:cxn>
                  <a:cxn ang="0">
                    <a:pos x="T2" y="T3"/>
                  </a:cxn>
                  <a:cxn ang="0">
                    <a:pos x="T4" y="T5"/>
                  </a:cxn>
                  <a:cxn ang="0">
                    <a:pos x="T6" y="T7"/>
                  </a:cxn>
                  <a:cxn ang="0">
                    <a:pos x="T8" y="T9"/>
                  </a:cxn>
                  <a:cxn ang="0">
                    <a:pos x="T10" y="T11"/>
                  </a:cxn>
                </a:cxnLst>
                <a:rect l="0" t="0" r="r" b="b"/>
                <a:pathLst>
                  <a:path w="10" h="24">
                    <a:moveTo>
                      <a:pt x="9" y="20"/>
                    </a:moveTo>
                    <a:cubicBezTo>
                      <a:pt x="10" y="15"/>
                      <a:pt x="10" y="11"/>
                      <a:pt x="10" y="6"/>
                    </a:cubicBezTo>
                    <a:cubicBezTo>
                      <a:pt x="10" y="0"/>
                      <a:pt x="0" y="0"/>
                      <a:pt x="1" y="6"/>
                    </a:cubicBezTo>
                    <a:cubicBezTo>
                      <a:pt x="1" y="10"/>
                      <a:pt x="1" y="14"/>
                      <a:pt x="0" y="17"/>
                    </a:cubicBezTo>
                    <a:cubicBezTo>
                      <a:pt x="0" y="20"/>
                      <a:pt x="1" y="22"/>
                      <a:pt x="4" y="23"/>
                    </a:cubicBezTo>
                    <a:cubicBezTo>
                      <a:pt x="6" y="24"/>
                      <a:pt x="9" y="22"/>
                      <a:pt x="9" y="20"/>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1" name="iş1ïḋè"/>
              <p:cNvSpPr/>
              <p:nvPr/>
            </p:nvSpPr>
            <p:spPr bwMode="auto">
              <a:xfrm>
                <a:off x="4094616" y="2929127"/>
                <a:ext cx="156887" cy="249300"/>
              </a:xfrm>
              <a:custGeom>
                <a:avLst/>
                <a:gdLst>
                  <a:gd name="T0" fmla="*/ 1 w 103"/>
                  <a:gd name="T1" fmla="*/ 11 h 164"/>
                  <a:gd name="T2" fmla="*/ 87 w 103"/>
                  <a:gd name="T3" fmla="*/ 162 h 164"/>
                  <a:gd name="T4" fmla="*/ 92 w 103"/>
                  <a:gd name="T5" fmla="*/ 163 h 164"/>
                  <a:gd name="T6" fmla="*/ 101 w 103"/>
                  <a:gd name="T7" fmla="*/ 158 h 164"/>
                  <a:gd name="T8" fmla="*/ 102 w 103"/>
                  <a:gd name="T9" fmla="*/ 153 h 164"/>
                  <a:gd name="T10" fmla="*/ 16 w 103"/>
                  <a:gd name="T11" fmla="*/ 2 h 164"/>
                  <a:gd name="T12" fmla="*/ 12 w 103"/>
                  <a:gd name="T13" fmla="*/ 1 h 164"/>
                  <a:gd name="T14" fmla="*/ 3 w 103"/>
                  <a:gd name="T15" fmla="*/ 6 h 164"/>
                  <a:gd name="T16" fmla="*/ 1 w 103"/>
                  <a:gd name="T17" fmla="*/ 1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64">
                    <a:moveTo>
                      <a:pt x="1" y="11"/>
                    </a:moveTo>
                    <a:cubicBezTo>
                      <a:pt x="87" y="162"/>
                      <a:pt x="87" y="162"/>
                      <a:pt x="87" y="162"/>
                    </a:cubicBezTo>
                    <a:cubicBezTo>
                      <a:pt x="88" y="163"/>
                      <a:pt x="90" y="164"/>
                      <a:pt x="92" y="163"/>
                    </a:cubicBezTo>
                    <a:cubicBezTo>
                      <a:pt x="101" y="158"/>
                      <a:pt x="101" y="158"/>
                      <a:pt x="101" y="158"/>
                    </a:cubicBezTo>
                    <a:cubicBezTo>
                      <a:pt x="102" y="157"/>
                      <a:pt x="103" y="155"/>
                      <a:pt x="102" y="153"/>
                    </a:cubicBezTo>
                    <a:cubicBezTo>
                      <a:pt x="16" y="2"/>
                      <a:pt x="16" y="2"/>
                      <a:pt x="16" y="2"/>
                    </a:cubicBezTo>
                    <a:cubicBezTo>
                      <a:pt x="16" y="1"/>
                      <a:pt x="13" y="0"/>
                      <a:pt x="12" y="1"/>
                    </a:cubicBezTo>
                    <a:cubicBezTo>
                      <a:pt x="3" y="6"/>
                      <a:pt x="3" y="6"/>
                      <a:pt x="3" y="6"/>
                    </a:cubicBezTo>
                    <a:cubicBezTo>
                      <a:pt x="1" y="7"/>
                      <a:pt x="0" y="9"/>
                      <a:pt x="1" y="11"/>
                    </a:cubicBez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2" name="iśḻïde"/>
              <p:cNvSpPr/>
              <p:nvPr/>
            </p:nvSpPr>
            <p:spPr bwMode="auto">
              <a:xfrm>
                <a:off x="3615359" y="2644367"/>
                <a:ext cx="179453" cy="189124"/>
              </a:xfrm>
              <a:custGeom>
                <a:avLst/>
                <a:gdLst>
                  <a:gd name="T0" fmla="*/ 103 w 118"/>
                  <a:gd name="T1" fmla="*/ 107 h 124"/>
                  <a:gd name="T2" fmla="*/ 116 w 118"/>
                  <a:gd name="T3" fmla="*/ 34 h 124"/>
                  <a:gd name="T4" fmla="*/ 102 w 118"/>
                  <a:gd name="T5" fmla="*/ 13 h 124"/>
                  <a:gd name="T6" fmla="*/ 38 w 118"/>
                  <a:gd name="T7" fmla="*/ 3 h 124"/>
                  <a:gd name="T8" fmla="*/ 15 w 118"/>
                  <a:gd name="T9" fmla="*/ 17 h 124"/>
                  <a:gd name="T10" fmla="*/ 2 w 118"/>
                  <a:gd name="T11" fmla="*/ 92 h 124"/>
                  <a:gd name="T12" fmla="*/ 18 w 118"/>
                  <a:gd name="T13" fmla="*/ 113 h 124"/>
                  <a:gd name="T14" fmla="*/ 82 w 118"/>
                  <a:gd name="T15" fmla="*/ 122 h 124"/>
                  <a:gd name="T16" fmla="*/ 103 w 118"/>
                  <a:gd name="T17"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24">
                    <a:moveTo>
                      <a:pt x="103" y="107"/>
                    </a:moveTo>
                    <a:cubicBezTo>
                      <a:pt x="116" y="34"/>
                      <a:pt x="116" y="34"/>
                      <a:pt x="116" y="34"/>
                    </a:cubicBezTo>
                    <a:cubicBezTo>
                      <a:pt x="118" y="24"/>
                      <a:pt x="112" y="15"/>
                      <a:pt x="102" y="13"/>
                    </a:cubicBezTo>
                    <a:cubicBezTo>
                      <a:pt x="38" y="3"/>
                      <a:pt x="38" y="3"/>
                      <a:pt x="38" y="3"/>
                    </a:cubicBezTo>
                    <a:cubicBezTo>
                      <a:pt x="27" y="0"/>
                      <a:pt x="17" y="7"/>
                      <a:pt x="15" y="17"/>
                    </a:cubicBezTo>
                    <a:cubicBezTo>
                      <a:pt x="2" y="92"/>
                      <a:pt x="2" y="92"/>
                      <a:pt x="2" y="92"/>
                    </a:cubicBezTo>
                    <a:cubicBezTo>
                      <a:pt x="0" y="102"/>
                      <a:pt x="7" y="112"/>
                      <a:pt x="18" y="113"/>
                    </a:cubicBezTo>
                    <a:cubicBezTo>
                      <a:pt x="82" y="122"/>
                      <a:pt x="82" y="122"/>
                      <a:pt x="82" y="122"/>
                    </a:cubicBezTo>
                    <a:cubicBezTo>
                      <a:pt x="92" y="124"/>
                      <a:pt x="101" y="117"/>
                      <a:pt x="103" y="107"/>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3" name="ís1íḑê"/>
              <p:cNvSpPr/>
              <p:nvPr/>
            </p:nvSpPr>
            <p:spPr bwMode="auto">
              <a:xfrm>
                <a:off x="3601389" y="2664784"/>
                <a:ext cx="88115" cy="268642"/>
              </a:xfrm>
              <a:custGeom>
                <a:avLst/>
                <a:gdLst>
                  <a:gd name="T0" fmla="*/ 56 w 58"/>
                  <a:gd name="T1" fmla="*/ 17 h 177"/>
                  <a:gd name="T2" fmla="*/ 30 w 58"/>
                  <a:gd name="T3" fmla="*/ 165 h 177"/>
                  <a:gd name="T4" fmla="*/ 14 w 58"/>
                  <a:gd name="T5" fmla="*/ 176 h 177"/>
                  <a:gd name="T6" fmla="*/ 12 w 58"/>
                  <a:gd name="T7" fmla="*/ 176 h 177"/>
                  <a:gd name="T8" fmla="*/ 1 w 58"/>
                  <a:gd name="T9" fmla="*/ 160 h 177"/>
                  <a:gd name="T10" fmla="*/ 27 w 58"/>
                  <a:gd name="T11" fmla="*/ 12 h 177"/>
                  <a:gd name="T12" fmla="*/ 43 w 58"/>
                  <a:gd name="T13" fmla="*/ 1 h 177"/>
                  <a:gd name="T14" fmla="*/ 45 w 58"/>
                  <a:gd name="T15" fmla="*/ 1 h 177"/>
                  <a:gd name="T16" fmla="*/ 56 w 58"/>
                  <a:gd name="T17" fmla="*/ 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77">
                    <a:moveTo>
                      <a:pt x="56" y="17"/>
                    </a:moveTo>
                    <a:cubicBezTo>
                      <a:pt x="30" y="165"/>
                      <a:pt x="30" y="165"/>
                      <a:pt x="30" y="165"/>
                    </a:cubicBezTo>
                    <a:cubicBezTo>
                      <a:pt x="28" y="173"/>
                      <a:pt x="21" y="177"/>
                      <a:pt x="14" y="176"/>
                    </a:cubicBezTo>
                    <a:cubicBezTo>
                      <a:pt x="12" y="176"/>
                      <a:pt x="12" y="176"/>
                      <a:pt x="12" y="176"/>
                    </a:cubicBezTo>
                    <a:cubicBezTo>
                      <a:pt x="4" y="174"/>
                      <a:pt x="0" y="167"/>
                      <a:pt x="1" y="160"/>
                    </a:cubicBezTo>
                    <a:cubicBezTo>
                      <a:pt x="27" y="12"/>
                      <a:pt x="27" y="12"/>
                      <a:pt x="27" y="12"/>
                    </a:cubicBezTo>
                    <a:cubicBezTo>
                      <a:pt x="29" y="5"/>
                      <a:pt x="36" y="0"/>
                      <a:pt x="43" y="1"/>
                    </a:cubicBezTo>
                    <a:cubicBezTo>
                      <a:pt x="45" y="1"/>
                      <a:pt x="45" y="1"/>
                      <a:pt x="45" y="1"/>
                    </a:cubicBezTo>
                    <a:cubicBezTo>
                      <a:pt x="53" y="3"/>
                      <a:pt x="58" y="10"/>
                      <a:pt x="56" y="17"/>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4" name="íṣḻîḑê"/>
              <p:cNvSpPr/>
              <p:nvPr/>
            </p:nvSpPr>
            <p:spPr bwMode="auto">
              <a:xfrm>
                <a:off x="3618582" y="2716363"/>
                <a:ext cx="137545" cy="231032"/>
              </a:xfrm>
              <a:custGeom>
                <a:avLst/>
                <a:gdLst>
                  <a:gd name="T0" fmla="*/ 0 w 91"/>
                  <a:gd name="T1" fmla="*/ 145 h 152"/>
                  <a:gd name="T2" fmla="*/ 5 w 91"/>
                  <a:gd name="T3" fmla="*/ 146 h 152"/>
                  <a:gd name="T4" fmla="*/ 82 w 91"/>
                  <a:gd name="T5" fmla="*/ 93 h 152"/>
                  <a:gd name="T6" fmla="*/ 85 w 91"/>
                  <a:gd name="T7" fmla="*/ 77 h 152"/>
                  <a:gd name="T8" fmla="*/ 31 w 91"/>
                  <a:gd name="T9" fmla="*/ 0 h 152"/>
                  <a:gd name="T10" fmla="*/ 26 w 91"/>
                  <a:gd name="T11" fmla="*/ 0 h 152"/>
                  <a:gd name="T12" fmla="*/ 0 w 91"/>
                  <a:gd name="T13" fmla="*/ 145 h 152"/>
                </a:gdLst>
                <a:ahLst/>
                <a:cxnLst>
                  <a:cxn ang="0">
                    <a:pos x="T0" y="T1"/>
                  </a:cxn>
                  <a:cxn ang="0">
                    <a:pos x="T2" y="T3"/>
                  </a:cxn>
                  <a:cxn ang="0">
                    <a:pos x="T4" y="T5"/>
                  </a:cxn>
                  <a:cxn ang="0">
                    <a:pos x="T6" y="T7"/>
                  </a:cxn>
                  <a:cxn ang="0">
                    <a:pos x="T8" y="T9"/>
                  </a:cxn>
                  <a:cxn ang="0">
                    <a:pos x="T10" y="T11"/>
                  </a:cxn>
                  <a:cxn ang="0">
                    <a:pos x="T12" y="T13"/>
                  </a:cxn>
                </a:cxnLst>
                <a:rect l="0" t="0" r="r" b="b"/>
                <a:pathLst>
                  <a:path w="91" h="152">
                    <a:moveTo>
                      <a:pt x="0" y="145"/>
                    </a:moveTo>
                    <a:cubicBezTo>
                      <a:pt x="5" y="146"/>
                      <a:pt x="5" y="146"/>
                      <a:pt x="5" y="146"/>
                    </a:cubicBezTo>
                    <a:cubicBezTo>
                      <a:pt x="41" y="152"/>
                      <a:pt x="75" y="128"/>
                      <a:pt x="82" y="93"/>
                    </a:cubicBezTo>
                    <a:cubicBezTo>
                      <a:pt x="85" y="77"/>
                      <a:pt x="85" y="77"/>
                      <a:pt x="85" y="77"/>
                    </a:cubicBezTo>
                    <a:cubicBezTo>
                      <a:pt x="91" y="41"/>
                      <a:pt x="67" y="7"/>
                      <a:pt x="31" y="0"/>
                    </a:cubicBezTo>
                    <a:cubicBezTo>
                      <a:pt x="26" y="0"/>
                      <a:pt x="26" y="0"/>
                      <a:pt x="26" y="0"/>
                    </a:cubicBezTo>
                    <a:lnTo>
                      <a:pt x="0" y="145"/>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5" name="iṩḻîḍe"/>
              <p:cNvSpPr/>
              <p:nvPr/>
            </p:nvSpPr>
            <p:spPr bwMode="auto">
              <a:xfrm>
                <a:off x="3649745" y="2758271"/>
                <a:ext cx="96711" cy="160111"/>
              </a:xfrm>
              <a:custGeom>
                <a:avLst/>
                <a:gdLst>
                  <a:gd name="T0" fmla="*/ 18 w 63"/>
                  <a:gd name="T1" fmla="*/ 102 h 105"/>
                  <a:gd name="T2" fmla="*/ 7 w 63"/>
                  <a:gd name="T3" fmla="*/ 49 h 105"/>
                  <a:gd name="T4" fmla="*/ 35 w 63"/>
                  <a:gd name="T5" fmla="*/ 3 h 105"/>
                  <a:gd name="T6" fmla="*/ 58 w 63"/>
                  <a:gd name="T7" fmla="*/ 58 h 105"/>
                  <a:gd name="T8" fmla="*/ 18 w 63"/>
                  <a:gd name="T9" fmla="*/ 102 h 105"/>
                </a:gdLst>
                <a:ahLst/>
                <a:cxnLst>
                  <a:cxn ang="0">
                    <a:pos x="T0" y="T1"/>
                  </a:cxn>
                  <a:cxn ang="0">
                    <a:pos x="T2" y="T3"/>
                  </a:cxn>
                  <a:cxn ang="0">
                    <a:pos x="T4" y="T5"/>
                  </a:cxn>
                  <a:cxn ang="0">
                    <a:pos x="T6" y="T7"/>
                  </a:cxn>
                  <a:cxn ang="0">
                    <a:pos x="T8" y="T9"/>
                  </a:cxn>
                </a:cxnLst>
                <a:rect l="0" t="0" r="r" b="b"/>
                <a:pathLst>
                  <a:path w="63" h="105">
                    <a:moveTo>
                      <a:pt x="18" y="102"/>
                    </a:moveTo>
                    <a:cubicBezTo>
                      <a:pt x="0" y="99"/>
                      <a:pt x="2" y="76"/>
                      <a:pt x="7" y="49"/>
                    </a:cubicBezTo>
                    <a:cubicBezTo>
                      <a:pt x="12" y="22"/>
                      <a:pt x="18" y="0"/>
                      <a:pt x="35" y="3"/>
                    </a:cubicBezTo>
                    <a:cubicBezTo>
                      <a:pt x="53" y="6"/>
                      <a:pt x="63" y="31"/>
                      <a:pt x="58" y="58"/>
                    </a:cubicBezTo>
                    <a:cubicBezTo>
                      <a:pt x="53" y="85"/>
                      <a:pt x="35" y="105"/>
                      <a:pt x="18" y="102"/>
                    </a:cubicBezTo>
                    <a:close/>
                  </a:path>
                </a:pathLst>
              </a:cu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6" name="íŝḷídè"/>
              <p:cNvSpPr/>
              <p:nvPr/>
            </p:nvSpPr>
            <p:spPr bwMode="auto">
              <a:xfrm>
                <a:off x="3693802" y="2882921"/>
                <a:ext cx="16119" cy="15044"/>
              </a:xfrm>
              <a:custGeom>
                <a:avLst/>
                <a:gdLst>
                  <a:gd name="T0" fmla="*/ 0 w 10"/>
                  <a:gd name="T1" fmla="*/ 10 h 10"/>
                  <a:gd name="T2" fmla="*/ 10 w 10"/>
                  <a:gd name="T3" fmla="*/ 0 h 10"/>
                </a:gdLst>
                <a:ahLst/>
                <a:cxnLst>
                  <a:cxn ang="0">
                    <a:pos x="T0" y="T1"/>
                  </a:cxn>
                  <a:cxn ang="0">
                    <a:pos x="T2" y="T3"/>
                  </a:cxn>
                </a:cxnLst>
                <a:rect l="0" t="0" r="r" b="b"/>
                <a:pathLst>
                  <a:path w="10" h="10">
                    <a:moveTo>
                      <a:pt x="0" y="10"/>
                    </a:moveTo>
                    <a:cubicBezTo>
                      <a:pt x="4" y="7"/>
                      <a:pt x="7" y="4"/>
                      <a:pt x="10"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7" name="iSlîḓe"/>
              <p:cNvSpPr/>
              <p:nvPr/>
            </p:nvSpPr>
            <p:spPr bwMode="auto">
              <a:xfrm>
                <a:off x="3686280" y="2874324"/>
                <a:ext cx="31162" cy="33312"/>
              </a:xfrm>
              <a:custGeom>
                <a:avLst/>
                <a:gdLst>
                  <a:gd name="T0" fmla="*/ 9 w 20"/>
                  <a:gd name="T1" fmla="*/ 20 h 22"/>
                  <a:gd name="T2" fmla="*/ 19 w 20"/>
                  <a:gd name="T3" fmla="*/ 8 h 22"/>
                  <a:gd name="T4" fmla="*/ 17 w 20"/>
                  <a:gd name="T5" fmla="*/ 2 h 22"/>
                  <a:gd name="T6" fmla="*/ 10 w 20"/>
                  <a:gd name="T7" fmla="*/ 3 h 22"/>
                  <a:gd name="T8" fmla="*/ 2 w 20"/>
                  <a:gd name="T9" fmla="*/ 13 h 22"/>
                  <a:gd name="T10" fmla="*/ 2 w 20"/>
                  <a:gd name="T11" fmla="*/ 20 h 22"/>
                  <a:gd name="T12" fmla="*/ 9 w 20"/>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0" h="22">
                    <a:moveTo>
                      <a:pt x="9" y="20"/>
                    </a:moveTo>
                    <a:cubicBezTo>
                      <a:pt x="13" y="16"/>
                      <a:pt x="16" y="13"/>
                      <a:pt x="19" y="8"/>
                    </a:cubicBezTo>
                    <a:cubicBezTo>
                      <a:pt x="20" y="6"/>
                      <a:pt x="19" y="3"/>
                      <a:pt x="17" y="2"/>
                    </a:cubicBezTo>
                    <a:cubicBezTo>
                      <a:pt x="14" y="0"/>
                      <a:pt x="12" y="1"/>
                      <a:pt x="10" y="3"/>
                    </a:cubicBezTo>
                    <a:cubicBezTo>
                      <a:pt x="8" y="7"/>
                      <a:pt x="5" y="10"/>
                      <a:pt x="2" y="13"/>
                    </a:cubicBezTo>
                    <a:cubicBezTo>
                      <a:pt x="0" y="14"/>
                      <a:pt x="0" y="18"/>
                      <a:pt x="2" y="20"/>
                    </a:cubicBezTo>
                    <a:cubicBezTo>
                      <a:pt x="4" y="22"/>
                      <a:pt x="7" y="21"/>
                      <a:pt x="9" y="20"/>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8" name="í$ḷîḓè"/>
              <p:cNvSpPr/>
              <p:nvPr/>
            </p:nvSpPr>
            <p:spPr bwMode="auto">
              <a:xfrm>
                <a:off x="3591718" y="2640068"/>
                <a:ext cx="79518" cy="296581"/>
              </a:xfrm>
              <a:custGeom>
                <a:avLst/>
                <a:gdLst>
                  <a:gd name="T0" fmla="*/ 34 w 52"/>
                  <a:gd name="T1" fmla="*/ 3 h 195"/>
                  <a:gd name="T2" fmla="*/ 0 w 52"/>
                  <a:gd name="T3" fmla="*/ 188 h 195"/>
                  <a:gd name="T4" fmla="*/ 3 w 52"/>
                  <a:gd name="T5" fmla="*/ 192 h 195"/>
                  <a:gd name="T6" fmla="*/ 14 w 52"/>
                  <a:gd name="T7" fmla="*/ 194 h 195"/>
                  <a:gd name="T8" fmla="*/ 19 w 52"/>
                  <a:gd name="T9" fmla="*/ 191 h 195"/>
                  <a:gd name="T10" fmla="*/ 52 w 52"/>
                  <a:gd name="T11" fmla="*/ 6 h 195"/>
                  <a:gd name="T12" fmla="*/ 49 w 52"/>
                  <a:gd name="T13" fmla="*/ 2 h 195"/>
                  <a:gd name="T14" fmla="*/ 38 w 52"/>
                  <a:gd name="T15" fmla="*/ 0 h 195"/>
                  <a:gd name="T16" fmla="*/ 34 w 52"/>
                  <a:gd name="T17"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95">
                    <a:moveTo>
                      <a:pt x="34" y="3"/>
                    </a:moveTo>
                    <a:cubicBezTo>
                      <a:pt x="0" y="188"/>
                      <a:pt x="0" y="188"/>
                      <a:pt x="0" y="188"/>
                    </a:cubicBezTo>
                    <a:cubicBezTo>
                      <a:pt x="0" y="190"/>
                      <a:pt x="1" y="192"/>
                      <a:pt x="3" y="192"/>
                    </a:cubicBezTo>
                    <a:cubicBezTo>
                      <a:pt x="14" y="194"/>
                      <a:pt x="14" y="194"/>
                      <a:pt x="14" y="194"/>
                    </a:cubicBezTo>
                    <a:cubicBezTo>
                      <a:pt x="17" y="195"/>
                      <a:pt x="19" y="193"/>
                      <a:pt x="19" y="191"/>
                    </a:cubicBezTo>
                    <a:cubicBezTo>
                      <a:pt x="52" y="6"/>
                      <a:pt x="52" y="6"/>
                      <a:pt x="52" y="6"/>
                    </a:cubicBezTo>
                    <a:cubicBezTo>
                      <a:pt x="52" y="5"/>
                      <a:pt x="51" y="3"/>
                      <a:pt x="49" y="2"/>
                    </a:cubicBezTo>
                    <a:cubicBezTo>
                      <a:pt x="38" y="0"/>
                      <a:pt x="38" y="0"/>
                      <a:pt x="38" y="0"/>
                    </a:cubicBezTo>
                    <a:cubicBezTo>
                      <a:pt x="36" y="0"/>
                      <a:pt x="34" y="1"/>
                      <a:pt x="34" y="3"/>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09" name="ïšlíḑé"/>
              <p:cNvSpPr/>
              <p:nvPr/>
            </p:nvSpPr>
            <p:spPr bwMode="auto">
              <a:xfrm>
                <a:off x="4102138" y="2877548"/>
                <a:ext cx="189124" cy="198795"/>
              </a:xfrm>
              <a:custGeom>
                <a:avLst/>
                <a:gdLst>
                  <a:gd name="T0" fmla="*/ 119 w 124"/>
                  <a:gd name="T1" fmla="*/ 71 h 131"/>
                  <a:gd name="T2" fmla="*/ 86 w 124"/>
                  <a:gd name="T3" fmla="*/ 11 h 131"/>
                  <a:gd name="T4" fmla="*/ 63 w 124"/>
                  <a:gd name="T5" fmla="*/ 5 h 131"/>
                  <a:gd name="T6" fmla="*/ 11 w 124"/>
                  <a:gd name="T7" fmla="*/ 36 h 131"/>
                  <a:gd name="T8" fmla="*/ 4 w 124"/>
                  <a:gd name="T9" fmla="*/ 59 h 131"/>
                  <a:gd name="T10" fmla="*/ 39 w 124"/>
                  <a:gd name="T11" fmla="*/ 120 h 131"/>
                  <a:gd name="T12" fmla="*/ 62 w 124"/>
                  <a:gd name="T13" fmla="*/ 126 h 131"/>
                  <a:gd name="T14" fmla="*/ 114 w 124"/>
                  <a:gd name="T15" fmla="*/ 94 h 131"/>
                  <a:gd name="T16" fmla="*/ 119 w 124"/>
                  <a:gd name="T17" fmla="*/ 7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31">
                    <a:moveTo>
                      <a:pt x="119" y="71"/>
                    </a:moveTo>
                    <a:cubicBezTo>
                      <a:pt x="86" y="11"/>
                      <a:pt x="86" y="11"/>
                      <a:pt x="86" y="11"/>
                    </a:cubicBezTo>
                    <a:cubicBezTo>
                      <a:pt x="81" y="3"/>
                      <a:pt x="71" y="0"/>
                      <a:pt x="63" y="5"/>
                    </a:cubicBezTo>
                    <a:cubicBezTo>
                      <a:pt x="11" y="36"/>
                      <a:pt x="11" y="36"/>
                      <a:pt x="11" y="36"/>
                    </a:cubicBezTo>
                    <a:cubicBezTo>
                      <a:pt x="3" y="40"/>
                      <a:pt x="0" y="51"/>
                      <a:pt x="4" y="59"/>
                    </a:cubicBezTo>
                    <a:cubicBezTo>
                      <a:pt x="39" y="120"/>
                      <a:pt x="39" y="120"/>
                      <a:pt x="39" y="120"/>
                    </a:cubicBezTo>
                    <a:cubicBezTo>
                      <a:pt x="43" y="128"/>
                      <a:pt x="54" y="131"/>
                      <a:pt x="62" y="126"/>
                    </a:cubicBezTo>
                    <a:cubicBezTo>
                      <a:pt x="114" y="94"/>
                      <a:pt x="114" y="94"/>
                      <a:pt x="114" y="94"/>
                    </a:cubicBezTo>
                    <a:cubicBezTo>
                      <a:pt x="121" y="89"/>
                      <a:pt x="124" y="79"/>
                      <a:pt x="119" y="71"/>
                    </a:cubicBezTo>
                    <a:close/>
                  </a:path>
                </a:pathLst>
              </a:custGeom>
              <a:solidFill>
                <a:srgbClr val="491C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0" name="iŝľíḓê"/>
              <p:cNvSpPr/>
              <p:nvPr/>
            </p:nvSpPr>
            <p:spPr bwMode="auto">
              <a:xfrm>
                <a:off x="4112884" y="2939873"/>
                <a:ext cx="150440" cy="227808"/>
              </a:xfrm>
              <a:custGeom>
                <a:avLst/>
                <a:gdLst>
                  <a:gd name="T0" fmla="*/ 27 w 99"/>
                  <a:gd name="T1" fmla="*/ 8 h 150"/>
                  <a:gd name="T2" fmla="*/ 96 w 99"/>
                  <a:gd name="T3" fmla="*/ 129 h 150"/>
                  <a:gd name="T4" fmla="*/ 91 w 99"/>
                  <a:gd name="T5" fmla="*/ 146 h 150"/>
                  <a:gd name="T6" fmla="*/ 89 w 99"/>
                  <a:gd name="T7" fmla="*/ 147 h 150"/>
                  <a:gd name="T8" fmla="*/ 72 w 99"/>
                  <a:gd name="T9" fmla="*/ 142 h 150"/>
                  <a:gd name="T10" fmla="*/ 4 w 99"/>
                  <a:gd name="T11" fmla="*/ 22 h 150"/>
                  <a:gd name="T12" fmla="*/ 9 w 99"/>
                  <a:gd name="T13" fmla="*/ 5 h 150"/>
                  <a:gd name="T14" fmla="*/ 10 w 99"/>
                  <a:gd name="T15" fmla="*/ 4 h 150"/>
                  <a:gd name="T16" fmla="*/ 27 w 99"/>
                  <a:gd name="T17"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50">
                    <a:moveTo>
                      <a:pt x="27" y="8"/>
                    </a:moveTo>
                    <a:cubicBezTo>
                      <a:pt x="96" y="129"/>
                      <a:pt x="96" y="129"/>
                      <a:pt x="96" y="129"/>
                    </a:cubicBezTo>
                    <a:cubicBezTo>
                      <a:pt x="99" y="135"/>
                      <a:pt x="97" y="143"/>
                      <a:pt x="91" y="146"/>
                    </a:cubicBezTo>
                    <a:cubicBezTo>
                      <a:pt x="89" y="147"/>
                      <a:pt x="89" y="147"/>
                      <a:pt x="89" y="147"/>
                    </a:cubicBezTo>
                    <a:cubicBezTo>
                      <a:pt x="83" y="150"/>
                      <a:pt x="76" y="148"/>
                      <a:pt x="72" y="142"/>
                    </a:cubicBezTo>
                    <a:cubicBezTo>
                      <a:pt x="4" y="22"/>
                      <a:pt x="4" y="22"/>
                      <a:pt x="4" y="22"/>
                    </a:cubicBezTo>
                    <a:cubicBezTo>
                      <a:pt x="0" y="16"/>
                      <a:pt x="3" y="8"/>
                      <a:pt x="9" y="5"/>
                    </a:cubicBezTo>
                    <a:cubicBezTo>
                      <a:pt x="10" y="4"/>
                      <a:pt x="10" y="4"/>
                      <a:pt x="10" y="4"/>
                    </a:cubicBezTo>
                    <a:cubicBezTo>
                      <a:pt x="16" y="0"/>
                      <a:pt x="24" y="2"/>
                      <a:pt x="27" y="8"/>
                    </a:cubicBez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1" name="îṥḻîḍè"/>
              <p:cNvSpPr/>
              <p:nvPr/>
            </p:nvSpPr>
            <p:spPr bwMode="auto">
              <a:xfrm>
                <a:off x="4148344" y="2958141"/>
                <a:ext cx="168707" cy="209541"/>
              </a:xfrm>
              <a:custGeom>
                <a:avLst/>
                <a:gdLst>
                  <a:gd name="T0" fmla="*/ 67 w 111"/>
                  <a:gd name="T1" fmla="*/ 138 h 138"/>
                  <a:gd name="T2" fmla="*/ 72 w 111"/>
                  <a:gd name="T3" fmla="*/ 135 h 138"/>
                  <a:gd name="T4" fmla="*/ 95 w 111"/>
                  <a:gd name="T5" fmla="*/ 52 h 138"/>
                  <a:gd name="T6" fmla="*/ 88 w 111"/>
                  <a:gd name="T7" fmla="*/ 40 h 138"/>
                  <a:gd name="T8" fmla="*/ 5 w 111"/>
                  <a:gd name="T9" fmla="*/ 17 h 138"/>
                  <a:gd name="T10" fmla="*/ 0 w 111"/>
                  <a:gd name="T11" fmla="*/ 19 h 138"/>
                  <a:gd name="T12" fmla="*/ 67 w 111"/>
                  <a:gd name="T13" fmla="*/ 138 h 138"/>
                </a:gdLst>
                <a:ahLst/>
                <a:cxnLst>
                  <a:cxn ang="0">
                    <a:pos x="T0" y="T1"/>
                  </a:cxn>
                  <a:cxn ang="0">
                    <a:pos x="T2" y="T3"/>
                  </a:cxn>
                  <a:cxn ang="0">
                    <a:pos x="T4" y="T5"/>
                  </a:cxn>
                  <a:cxn ang="0">
                    <a:pos x="T6" y="T7"/>
                  </a:cxn>
                  <a:cxn ang="0">
                    <a:pos x="T8" y="T9"/>
                  </a:cxn>
                  <a:cxn ang="0">
                    <a:pos x="T10" y="T11"/>
                  </a:cxn>
                  <a:cxn ang="0">
                    <a:pos x="T12" y="T13"/>
                  </a:cxn>
                </a:cxnLst>
                <a:rect l="0" t="0" r="r" b="b"/>
                <a:pathLst>
                  <a:path w="111" h="138">
                    <a:moveTo>
                      <a:pt x="67" y="138"/>
                    </a:moveTo>
                    <a:cubicBezTo>
                      <a:pt x="72" y="135"/>
                      <a:pt x="72" y="135"/>
                      <a:pt x="72" y="135"/>
                    </a:cubicBezTo>
                    <a:cubicBezTo>
                      <a:pt x="101" y="119"/>
                      <a:pt x="111" y="82"/>
                      <a:pt x="95" y="52"/>
                    </a:cubicBezTo>
                    <a:cubicBezTo>
                      <a:pt x="88" y="40"/>
                      <a:pt x="88" y="40"/>
                      <a:pt x="88" y="40"/>
                    </a:cubicBezTo>
                    <a:cubicBezTo>
                      <a:pt x="71" y="11"/>
                      <a:pt x="34" y="0"/>
                      <a:pt x="5" y="17"/>
                    </a:cubicBezTo>
                    <a:cubicBezTo>
                      <a:pt x="0" y="19"/>
                      <a:pt x="0" y="19"/>
                      <a:pt x="0" y="19"/>
                    </a:cubicBezTo>
                    <a:lnTo>
                      <a:pt x="67" y="138"/>
                    </a:lnTo>
                    <a:close/>
                  </a:path>
                </a:pathLst>
              </a:custGeom>
              <a:solidFill>
                <a:srgbClr val="6B2A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2" name="íş1ïdé"/>
              <p:cNvSpPr/>
              <p:nvPr/>
            </p:nvSpPr>
            <p:spPr bwMode="auto">
              <a:xfrm>
                <a:off x="4189178" y="2981781"/>
                <a:ext cx="113904" cy="146141"/>
              </a:xfrm>
              <a:custGeom>
                <a:avLst/>
                <a:gdLst>
                  <a:gd name="T0" fmla="*/ 59 w 75"/>
                  <a:gd name="T1" fmla="*/ 88 h 96"/>
                  <a:gd name="T2" fmla="*/ 20 w 75"/>
                  <a:gd name="T3" fmla="*/ 57 h 96"/>
                  <a:gd name="T4" fmla="*/ 14 w 75"/>
                  <a:gd name="T5" fmla="*/ 8 h 96"/>
                  <a:gd name="T6" fmla="*/ 62 w 75"/>
                  <a:gd name="T7" fmla="*/ 33 h 96"/>
                  <a:gd name="T8" fmla="*/ 59 w 75"/>
                  <a:gd name="T9" fmla="*/ 88 h 96"/>
                </a:gdLst>
                <a:ahLst/>
                <a:cxnLst>
                  <a:cxn ang="0">
                    <a:pos x="T0" y="T1"/>
                  </a:cxn>
                  <a:cxn ang="0">
                    <a:pos x="T2" y="T3"/>
                  </a:cxn>
                  <a:cxn ang="0">
                    <a:pos x="T4" y="T5"/>
                  </a:cxn>
                  <a:cxn ang="0">
                    <a:pos x="T6" y="T7"/>
                  </a:cxn>
                  <a:cxn ang="0">
                    <a:pos x="T8" y="T9"/>
                  </a:cxn>
                </a:cxnLst>
                <a:rect l="0" t="0" r="r" b="b"/>
                <a:pathLst>
                  <a:path w="75" h="96">
                    <a:moveTo>
                      <a:pt x="59" y="88"/>
                    </a:moveTo>
                    <a:cubicBezTo>
                      <a:pt x="45" y="96"/>
                      <a:pt x="33" y="79"/>
                      <a:pt x="20" y="57"/>
                    </a:cubicBezTo>
                    <a:cubicBezTo>
                      <a:pt x="8" y="35"/>
                      <a:pt x="0" y="16"/>
                      <a:pt x="14" y="8"/>
                    </a:cubicBezTo>
                    <a:cubicBezTo>
                      <a:pt x="28" y="0"/>
                      <a:pt x="50" y="11"/>
                      <a:pt x="62" y="33"/>
                    </a:cubicBezTo>
                    <a:cubicBezTo>
                      <a:pt x="75" y="56"/>
                      <a:pt x="73" y="80"/>
                      <a:pt x="59" y="88"/>
                    </a:cubicBezTo>
                    <a:close/>
                  </a:path>
                </a:pathLst>
              </a:custGeom>
              <a:solidFill>
                <a:srgbClr val="84362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3" name="îŝḻïḋè"/>
              <p:cNvSpPr/>
              <p:nvPr/>
            </p:nvSpPr>
            <p:spPr bwMode="auto">
              <a:xfrm>
                <a:off x="4283740" y="3076343"/>
                <a:ext cx="1075" cy="19342"/>
              </a:xfrm>
              <a:custGeom>
                <a:avLst/>
                <a:gdLst>
                  <a:gd name="T0" fmla="*/ 0 w 1"/>
                  <a:gd name="T1" fmla="*/ 13 h 13"/>
                  <a:gd name="T2" fmla="*/ 0 w 1"/>
                  <a:gd name="T3" fmla="*/ 0 h 13"/>
                </a:gdLst>
                <a:ahLst/>
                <a:cxnLst>
                  <a:cxn ang="0">
                    <a:pos x="T0" y="T1"/>
                  </a:cxn>
                  <a:cxn ang="0">
                    <a:pos x="T2" y="T3"/>
                  </a:cxn>
                </a:cxnLst>
                <a:rect l="0" t="0" r="r" b="b"/>
                <a:pathLst>
                  <a:path w="1" h="13">
                    <a:moveTo>
                      <a:pt x="0" y="13"/>
                    </a:moveTo>
                    <a:cubicBezTo>
                      <a:pt x="0" y="8"/>
                      <a:pt x="1" y="4"/>
                      <a:pt x="0" y="0"/>
                    </a:cubicBezTo>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4" name="iṣḷíďé"/>
              <p:cNvSpPr/>
              <p:nvPr/>
            </p:nvSpPr>
            <p:spPr bwMode="auto">
              <a:xfrm>
                <a:off x="4275143" y="3066672"/>
                <a:ext cx="16119" cy="36535"/>
              </a:xfrm>
              <a:custGeom>
                <a:avLst/>
                <a:gdLst>
                  <a:gd name="T0" fmla="*/ 9 w 10"/>
                  <a:gd name="T1" fmla="*/ 20 h 24"/>
                  <a:gd name="T2" fmla="*/ 10 w 10"/>
                  <a:gd name="T3" fmla="*/ 6 h 24"/>
                  <a:gd name="T4" fmla="*/ 1 w 10"/>
                  <a:gd name="T5" fmla="*/ 6 h 24"/>
                  <a:gd name="T6" fmla="*/ 0 w 10"/>
                  <a:gd name="T7" fmla="*/ 17 h 24"/>
                  <a:gd name="T8" fmla="*/ 4 w 10"/>
                  <a:gd name="T9" fmla="*/ 23 h 24"/>
                  <a:gd name="T10" fmla="*/ 9 w 10"/>
                  <a:gd name="T11" fmla="*/ 20 h 24"/>
                </a:gdLst>
                <a:ahLst/>
                <a:cxnLst>
                  <a:cxn ang="0">
                    <a:pos x="T0" y="T1"/>
                  </a:cxn>
                  <a:cxn ang="0">
                    <a:pos x="T2" y="T3"/>
                  </a:cxn>
                  <a:cxn ang="0">
                    <a:pos x="T4" y="T5"/>
                  </a:cxn>
                  <a:cxn ang="0">
                    <a:pos x="T6" y="T7"/>
                  </a:cxn>
                  <a:cxn ang="0">
                    <a:pos x="T8" y="T9"/>
                  </a:cxn>
                  <a:cxn ang="0">
                    <a:pos x="T10" y="T11"/>
                  </a:cxn>
                </a:cxnLst>
                <a:rect l="0" t="0" r="r" b="b"/>
                <a:pathLst>
                  <a:path w="10" h="24">
                    <a:moveTo>
                      <a:pt x="9" y="20"/>
                    </a:moveTo>
                    <a:cubicBezTo>
                      <a:pt x="10" y="15"/>
                      <a:pt x="10" y="11"/>
                      <a:pt x="10" y="6"/>
                    </a:cubicBezTo>
                    <a:cubicBezTo>
                      <a:pt x="10" y="0"/>
                      <a:pt x="0" y="0"/>
                      <a:pt x="1" y="6"/>
                    </a:cubicBezTo>
                    <a:cubicBezTo>
                      <a:pt x="1" y="10"/>
                      <a:pt x="1" y="14"/>
                      <a:pt x="0" y="17"/>
                    </a:cubicBezTo>
                    <a:cubicBezTo>
                      <a:pt x="0" y="20"/>
                      <a:pt x="1" y="22"/>
                      <a:pt x="4" y="23"/>
                    </a:cubicBezTo>
                    <a:cubicBezTo>
                      <a:pt x="6" y="24"/>
                      <a:pt x="9" y="22"/>
                      <a:pt x="9" y="20"/>
                    </a:cubicBezTo>
                    <a:close/>
                  </a:path>
                </a:pathLst>
              </a:custGeom>
              <a:solidFill>
                <a:srgbClr val="FCFB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5" name="ïşliḋè"/>
              <p:cNvSpPr/>
              <p:nvPr/>
            </p:nvSpPr>
            <p:spPr bwMode="auto">
              <a:xfrm>
                <a:off x="4094616" y="2929127"/>
                <a:ext cx="156887" cy="249300"/>
              </a:xfrm>
              <a:custGeom>
                <a:avLst/>
                <a:gdLst>
                  <a:gd name="T0" fmla="*/ 1 w 103"/>
                  <a:gd name="T1" fmla="*/ 11 h 164"/>
                  <a:gd name="T2" fmla="*/ 87 w 103"/>
                  <a:gd name="T3" fmla="*/ 162 h 164"/>
                  <a:gd name="T4" fmla="*/ 92 w 103"/>
                  <a:gd name="T5" fmla="*/ 163 h 164"/>
                  <a:gd name="T6" fmla="*/ 101 w 103"/>
                  <a:gd name="T7" fmla="*/ 158 h 164"/>
                  <a:gd name="T8" fmla="*/ 102 w 103"/>
                  <a:gd name="T9" fmla="*/ 153 h 164"/>
                  <a:gd name="T10" fmla="*/ 16 w 103"/>
                  <a:gd name="T11" fmla="*/ 2 h 164"/>
                  <a:gd name="T12" fmla="*/ 12 w 103"/>
                  <a:gd name="T13" fmla="*/ 1 h 164"/>
                  <a:gd name="T14" fmla="*/ 3 w 103"/>
                  <a:gd name="T15" fmla="*/ 6 h 164"/>
                  <a:gd name="T16" fmla="*/ 1 w 103"/>
                  <a:gd name="T17" fmla="*/ 1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64">
                    <a:moveTo>
                      <a:pt x="1" y="11"/>
                    </a:moveTo>
                    <a:cubicBezTo>
                      <a:pt x="87" y="162"/>
                      <a:pt x="87" y="162"/>
                      <a:pt x="87" y="162"/>
                    </a:cubicBezTo>
                    <a:cubicBezTo>
                      <a:pt x="88" y="163"/>
                      <a:pt x="90" y="164"/>
                      <a:pt x="92" y="163"/>
                    </a:cubicBezTo>
                    <a:cubicBezTo>
                      <a:pt x="101" y="158"/>
                      <a:pt x="101" y="158"/>
                      <a:pt x="101" y="158"/>
                    </a:cubicBezTo>
                    <a:cubicBezTo>
                      <a:pt x="102" y="157"/>
                      <a:pt x="103" y="155"/>
                      <a:pt x="102" y="153"/>
                    </a:cubicBezTo>
                    <a:cubicBezTo>
                      <a:pt x="16" y="2"/>
                      <a:pt x="16" y="2"/>
                      <a:pt x="16" y="2"/>
                    </a:cubicBezTo>
                    <a:cubicBezTo>
                      <a:pt x="16" y="1"/>
                      <a:pt x="13" y="0"/>
                      <a:pt x="12" y="1"/>
                    </a:cubicBezTo>
                    <a:cubicBezTo>
                      <a:pt x="3" y="6"/>
                      <a:pt x="3" y="6"/>
                      <a:pt x="3" y="6"/>
                    </a:cubicBezTo>
                    <a:cubicBezTo>
                      <a:pt x="1" y="7"/>
                      <a:pt x="0" y="9"/>
                      <a:pt x="1" y="11"/>
                    </a:cubicBezTo>
                    <a:close/>
                  </a:path>
                </a:pathLst>
              </a:custGeom>
              <a:solidFill>
                <a:srgbClr val="4D1C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6" name="ïşľíde"/>
              <p:cNvSpPr/>
              <p:nvPr/>
            </p:nvSpPr>
            <p:spPr bwMode="auto">
              <a:xfrm>
                <a:off x="3753978" y="2228509"/>
                <a:ext cx="779062" cy="793031"/>
              </a:xfrm>
              <a:custGeom>
                <a:avLst/>
                <a:gdLst>
                  <a:gd name="T0" fmla="*/ 483 w 512"/>
                  <a:gd name="T1" fmla="*/ 276 h 522"/>
                  <a:gd name="T2" fmla="*/ 406 w 512"/>
                  <a:gd name="T3" fmla="*/ 142 h 522"/>
                  <a:gd name="T4" fmla="*/ 364 w 512"/>
                  <a:gd name="T5" fmla="*/ 85 h 522"/>
                  <a:gd name="T6" fmla="*/ 196 w 512"/>
                  <a:gd name="T7" fmla="*/ 15 h 522"/>
                  <a:gd name="T8" fmla="*/ 107 w 512"/>
                  <a:gd name="T9" fmla="*/ 51 h 522"/>
                  <a:gd name="T10" fmla="*/ 105 w 512"/>
                  <a:gd name="T11" fmla="*/ 58 h 522"/>
                  <a:gd name="T12" fmla="*/ 125 w 512"/>
                  <a:gd name="T13" fmla="*/ 137 h 522"/>
                  <a:gd name="T14" fmla="*/ 138 w 512"/>
                  <a:gd name="T15" fmla="*/ 246 h 522"/>
                  <a:gd name="T16" fmla="*/ 22 w 512"/>
                  <a:gd name="T17" fmla="*/ 287 h 522"/>
                  <a:gd name="T18" fmla="*/ 0 w 512"/>
                  <a:gd name="T19" fmla="*/ 398 h 522"/>
                  <a:gd name="T20" fmla="*/ 238 w 512"/>
                  <a:gd name="T21" fmla="*/ 299 h 522"/>
                  <a:gd name="T22" fmla="*/ 262 w 512"/>
                  <a:gd name="T23" fmla="*/ 197 h 522"/>
                  <a:gd name="T24" fmla="*/ 309 w 512"/>
                  <a:gd name="T25" fmla="*/ 217 h 522"/>
                  <a:gd name="T26" fmla="*/ 314 w 512"/>
                  <a:gd name="T27" fmla="*/ 219 h 522"/>
                  <a:gd name="T28" fmla="*/ 334 w 512"/>
                  <a:gd name="T29" fmla="*/ 230 h 522"/>
                  <a:gd name="T30" fmla="*/ 372 w 512"/>
                  <a:gd name="T31" fmla="*/ 297 h 522"/>
                  <a:gd name="T32" fmla="*/ 296 w 512"/>
                  <a:gd name="T33" fmla="*/ 422 h 522"/>
                  <a:gd name="T34" fmla="*/ 349 w 512"/>
                  <a:gd name="T35" fmla="*/ 522 h 522"/>
                  <a:gd name="T36" fmla="*/ 483 w 512"/>
                  <a:gd name="T37" fmla="*/ 27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2" h="522">
                    <a:moveTo>
                      <a:pt x="483" y="276"/>
                    </a:moveTo>
                    <a:cubicBezTo>
                      <a:pt x="472" y="212"/>
                      <a:pt x="439" y="170"/>
                      <a:pt x="406" y="142"/>
                    </a:cubicBezTo>
                    <a:cubicBezTo>
                      <a:pt x="404" y="118"/>
                      <a:pt x="388" y="95"/>
                      <a:pt x="364" y="85"/>
                    </a:cubicBezTo>
                    <a:cubicBezTo>
                      <a:pt x="196" y="15"/>
                      <a:pt x="196" y="15"/>
                      <a:pt x="196" y="15"/>
                    </a:cubicBezTo>
                    <a:cubicBezTo>
                      <a:pt x="161" y="0"/>
                      <a:pt x="122" y="17"/>
                      <a:pt x="107" y="51"/>
                    </a:cubicBezTo>
                    <a:cubicBezTo>
                      <a:pt x="105" y="58"/>
                      <a:pt x="105" y="58"/>
                      <a:pt x="105" y="58"/>
                    </a:cubicBezTo>
                    <a:cubicBezTo>
                      <a:pt x="93" y="86"/>
                      <a:pt x="102" y="118"/>
                      <a:pt x="125" y="137"/>
                    </a:cubicBezTo>
                    <a:cubicBezTo>
                      <a:pt x="140" y="160"/>
                      <a:pt x="161" y="202"/>
                      <a:pt x="138" y="246"/>
                    </a:cubicBezTo>
                    <a:cubicBezTo>
                      <a:pt x="108" y="302"/>
                      <a:pt x="25" y="287"/>
                      <a:pt x="22" y="287"/>
                    </a:cubicBezTo>
                    <a:cubicBezTo>
                      <a:pt x="0" y="398"/>
                      <a:pt x="0" y="398"/>
                      <a:pt x="0" y="398"/>
                    </a:cubicBezTo>
                    <a:cubicBezTo>
                      <a:pt x="62" y="410"/>
                      <a:pt x="182" y="403"/>
                      <a:pt x="238" y="299"/>
                    </a:cubicBezTo>
                    <a:cubicBezTo>
                      <a:pt x="256" y="264"/>
                      <a:pt x="263" y="229"/>
                      <a:pt x="262" y="197"/>
                    </a:cubicBezTo>
                    <a:cubicBezTo>
                      <a:pt x="309" y="217"/>
                      <a:pt x="309" y="217"/>
                      <a:pt x="309" y="217"/>
                    </a:cubicBezTo>
                    <a:cubicBezTo>
                      <a:pt x="311" y="217"/>
                      <a:pt x="312" y="218"/>
                      <a:pt x="314" y="219"/>
                    </a:cubicBezTo>
                    <a:cubicBezTo>
                      <a:pt x="321" y="221"/>
                      <a:pt x="328" y="224"/>
                      <a:pt x="334" y="230"/>
                    </a:cubicBezTo>
                    <a:cubicBezTo>
                      <a:pt x="350" y="244"/>
                      <a:pt x="366" y="265"/>
                      <a:pt x="372" y="297"/>
                    </a:cubicBezTo>
                    <a:cubicBezTo>
                      <a:pt x="385" y="372"/>
                      <a:pt x="299" y="420"/>
                      <a:pt x="296" y="422"/>
                    </a:cubicBezTo>
                    <a:cubicBezTo>
                      <a:pt x="349" y="522"/>
                      <a:pt x="349" y="522"/>
                      <a:pt x="349" y="522"/>
                    </a:cubicBezTo>
                    <a:cubicBezTo>
                      <a:pt x="355" y="518"/>
                      <a:pt x="512" y="434"/>
                      <a:pt x="483" y="276"/>
                    </a:cubicBezTo>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7" name="iṣḷídé"/>
              <p:cNvSpPr/>
              <p:nvPr/>
            </p:nvSpPr>
            <p:spPr bwMode="auto">
              <a:xfrm>
                <a:off x="3971041" y="2133947"/>
                <a:ext cx="563074" cy="888668"/>
              </a:xfrm>
              <a:custGeom>
                <a:avLst/>
                <a:gdLst>
                  <a:gd name="T0" fmla="*/ 120 w 370"/>
                  <a:gd name="T1" fmla="*/ 260 h 585"/>
                  <a:gd name="T2" fmla="*/ 168 w 370"/>
                  <a:gd name="T3" fmla="*/ 279 h 585"/>
                  <a:gd name="T4" fmla="*/ 172 w 370"/>
                  <a:gd name="T5" fmla="*/ 281 h 585"/>
                  <a:gd name="T6" fmla="*/ 192 w 370"/>
                  <a:gd name="T7" fmla="*/ 292 h 585"/>
                  <a:gd name="T8" fmla="*/ 230 w 370"/>
                  <a:gd name="T9" fmla="*/ 359 h 585"/>
                  <a:gd name="T10" fmla="*/ 154 w 370"/>
                  <a:gd name="T11" fmla="*/ 484 h 585"/>
                  <a:gd name="T12" fmla="*/ 207 w 370"/>
                  <a:gd name="T13" fmla="*/ 585 h 585"/>
                  <a:gd name="T14" fmla="*/ 342 w 370"/>
                  <a:gd name="T15" fmla="*/ 339 h 585"/>
                  <a:gd name="T16" fmla="*/ 264 w 370"/>
                  <a:gd name="T17" fmla="*/ 205 h 585"/>
                  <a:gd name="T18" fmla="*/ 223 w 370"/>
                  <a:gd name="T19" fmla="*/ 147 h 585"/>
                  <a:gd name="T20" fmla="*/ 55 w 370"/>
                  <a:gd name="T21" fmla="*/ 77 h 585"/>
                  <a:gd name="T22" fmla="*/ 120 w 370"/>
                  <a:gd name="T23" fmla="*/ 26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0" h="585">
                    <a:moveTo>
                      <a:pt x="120" y="260"/>
                    </a:moveTo>
                    <a:cubicBezTo>
                      <a:pt x="168" y="279"/>
                      <a:pt x="168" y="279"/>
                      <a:pt x="168" y="279"/>
                    </a:cubicBezTo>
                    <a:cubicBezTo>
                      <a:pt x="169" y="280"/>
                      <a:pt x="171" y="281"/>
                      <a:pt x="172" y="281"/>
                    </a:cubicBezTo>
                    <a:cubicBezTo>
                      <a:pt x="179" y="284"/>
                      <a:pt x="186" y="287"/>
                      <a:pt x="192" y="292"/>
                    </a:cubicBezTo>
                    <a:cubicBezTo>
                      <a:pt x="209" y="306"/>
                      <a:pt x="224" y="327"/>
                      <a:pt x="230" y="359"/>
                    </a:cubicBezTo>
                    <a:cubicBezTo>
                      <a:pt x="244" y="435"/>
                      <a:pt x="158" y="482"/>
                      <a:pt x="154" y="484"/>
                    </a:cubicBezTo>
                    <a:cubicBezTo>
                      <a:pt x="207" y="585"/>
                      <a:pt x="207" y="585"/>
                      <a:pt x="207" y="585"/>
                    </a:cubicBezTo>
                    <a:cubicBezTo>
                      <a:pt x="214" y="581"/>
                      <a:pt x="370" y="496"/>
                      <a:pt x="342" y="339"/>
                    </a:cubicBezTo>
                    <a:cubicBezTo>
                      <a:pt x="330" y="275"/>
                      <a:pt x="298" y="232"/>
                      <a:pt x="264" y="205"/>
                    </a:cubicBezTo>
                    <a:cubicBezTo>
                      <a:pt x="262" y="180"/>
                      <a:pt x="247" y="158"/>
                      <a:pt x="223" y="147"/>
                    </a:cubicBezTo>
                    <a:cubicBezTo>
                      <a:pt x="223" y="147"/>
                      <a:pt x="0" y="0"/>
                      <a:pt x="55" y="77"/>
                    </a:cubicBezTo>
                    <a:cubicBezTo>
                      <a:pt x="109" y="155"/>
                      <a:pt x="120" y="260"/>
                      <a:pt x="120" y="260"/>
                    </a:cubicBezTo>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8" name="íşḷîďê"/>
              <p:cNvSpPr/>
              <p:nvPr/>
            </p:nvSpPr>
            <p:spPr bwMode="auto">
              <a:xfrm>
                <a:off x="3908716" y="2229583"/>
                <a:ext cx="460990" cy="249300"/>
              </a:xfrm>
              <a:custGeom>
                <a:avLst/>
                <a:gdLst>
                  <a:gd name="T0" fmla="*/ 260 w 303"/>
                  <a:gd name="T1" fmla="*/ 83 h 164"/>
                  <a:gd name="T2" fmla="*/ 92 w 303"/>
                  <a:gd name="T3" fmla="*/ 13 h 164"/>
                  <a:gd name="T4" fmla="*/ 8 w 303"/>
                  <a:gd name="T5" fmla="*/ 41 h 164"/>
                  <a:gd name="T6" fmla="*/ 0 w 303"/>
                  <a:gd name="T7" fmla="*/ 63 h 164"/>
                  <a:gd name="T8" fmla="*/ 295 w 303"/>
                  <a:gd name="T9" fmla="*/ 163 h 164"/>
                  <a:gd name="T10" fmla="*/ 303 w 303"/>
                  <a:gd name="T11" fmla="*/ 140 h 164"/>
                  <a:gd name="T12" fmla="*/ 302 w 303"/>
                  <a:gd name="T13" fmla="*/ 140 h 164"/>
                  <a:gd name="T14" fmla="*/ 260 w 303"/>
                  <a:gd name="T15" fmla="*/ 83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64">
                    <a:moveTo>
                      <a:pt x="260" y="83"/>
                    </a:moveTo>
                    <a:cubicBezTo>
                      <a:pt x="92" y="13"/>
                      <a:pt x="92" y="13"/>
                      <a:pt x="92" y="13"/>
                    </a:cubicBezTo>
                    <a:cubicBezTo>
                      <a:pt x="61" y="0"/>
                      <a:pt x="25" y="12"/>
                      <a:pt x="8" y="41"/>
                    </a:cubicBezTo>
                    <a:cubicBezTo>
                      <a:pt x="0" y="63"/>
                      <a:pt x="0" y="63"/>
                      <a:pt x="0" y="63"/>
                    </a:cubicBezTo>
                    <a:cubicBezTo>
                      <a:pt x="0" y="63"/>
                      <a:pt x="84" y="164"/>
                      <a:pt x="295" y="163"/>
                    </a:cubicBezTo>
                    <a:cubicBezTo>
                      <a:pt x="303" y="140"/>
                      <a:pt x="303" y="140"/>
                      <a:pt x="303" y="140"/>
                    </a:cubicBezTo>
                    <a:cubicBezTo>
                      <a:pt x="302" y="140"/>
                      <a:pt x="302" y="140"/>
                      <a:pt x="302" y="140"/>
                    </a:cubicBezTo>
                    <a:cubicBezTo>
                      <a:pt x="300" y="115"/>
                      <a:pt x="285" y="93"/>
                      <a:pt x="260" y="83"/>
                    </a:cubicBezTo>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9" name="ï$ļiḋe"/>
              <p:cNvSpPr/>
              <p:nvPr/>
            </p:nvSpPr>
            <p:spPr bwMode="auto">
              <a:xfrm>
                <a:off x="4408390" y="1893243"/>
                <a:ext cx="156887" cy="274015"/>
              </a:xfrm>
              <a:custGeom>
                <a:avLst/>
                <a:gdLst>
                  <a:gd name="T0" fmla="*/ 0 w 103"/>
                  <a:gd name="T1" fmla="*/ 180 h 180"/>
                  <a:gd name="T2" fmla="*/ 11 w 103"/>
                  <a:gd name="T3" fmla="*/ 131 h 180"/>
                  <a:gd name="T4" fmla="*/ 66 w 103"/>
                  <a:gd name="T5" fmla="*/ 9 h 180"/>
                  <a:gd name="T6" fmla="*/ 66 w 103"/>
                  <a:gd name="T7" fmla="*/ 9 h 180"/>
                  <a:gd name="T8" fmla="*/ 79 w 103"/>
                  <a:gd name="T9" fmla="*/ 5 h 180"/>
                  <a:gd name="T10" fmla="*/ 92 w 103"/>
                  <a:gd name="T11" fmla="*/ 20 h 180"/>
                  <a:gd name="T12" fmla="*/ 101 w 103"/>
                  <a:gd name="T13" fmla="*/ 49 h 180"/>
                  <a:gd name="T14" fmla="*/ 0 w 103"/>
                  <a:gd name="T15" fmla="*/ 18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180">
                    <a:moveTo>
                      <a:pt x="0" y="180"/>
                    </a:moveTo>
                    <a:cubicBezTo>
                      <a:pt x="11" y="131"/>
                      <a:pt x="11" y="131"/>
                      <a:pt x="11" y="131"/>
                    </a:cubicBezTo>
                    <a:cubicBezTo>
                      <a:pt x="33" y="114"/>
                      <a:pt x="64" y="79"/>
                      <a:pt x="66" y="9"/>
                    </a:cubicBezTo>
                    <a:cubicBezTo>
                      <a:pt x="66" y="9"/>
                      <a:pt x="66" y="9"/>
                      <a:pt x="66" y="9"/>
                    </a:cubicBezTo>
                    <a:cubicBezTo>
                      <a:pt x="66" y="3"/>
                      <a:pt x="75" y="0"/>
                      <a:pt x="79" y="5"/>
                    </a:cubicBezTo>
                    <a:cubicBezTo>
                      <a:pt x="92" y="20"/>
                      <a:pt x="92" y="20"/>
                      <a:pt x="92" y="20"/>
                    </a:cubicBezTo>
                    <a:cubicBezTo>
                      <a:pt x="99" y="28"/>
                      <a:pt x="103" y="39"/>
                      <a:pt x="101" y="49"/>
                    </a:cubicBezTo>
                    <a:cubicBezTo>
                      <a:pt x="82" y="153"/>
                      <a:pt x="4" y="179"/>
                      <a:pt x="0" y="180"/>
                    </a:cubicBezTo>
                  </a:path>
                </a:pathLst>
              </a:custGeom>
              <a:solidFill>
                <a:srgbClr val="9E8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0" name="i$ļíḓè"/>
              <p:cNvSpPr/>
              <p:nvPr/>
            </p:nvSpPr>
            <p:spPr bwMode="auto">
              <a:xfrm>
                <a:off x="4426658" y="2060876"/>
                <a:ext cx="117128" cy="123575"/>
              </a:xfrm>
              <a:custGeom>
                <a:avLst/>
                <a:gdLst>
                  <a:gd name="T0" fmla="*/ 0 w 77"/>
                  <a:gd name="T1" fmla="*/ 81 h 81"/>
                  <a:gd name="T2" fmla="*/ 18 w 77"/>
                  <a:gd name="T3" fmla="*/ 29 h 81"/>
                  <a:gd name="T4" fmla="*/ 45 w 77"/>
                  <a:gd name="T5" fmla="*/ 0 h 81"/>
                  <a:gd name="T6" fmla="*/ 77 w 77"/>
                  <a:gd name="T7" fmla="*/ 22 h 81"/>
                  <a:gd name="T8" fmla="*/ 0 w 77"/>
                  <a:gd name="T9" fmla="*/ 81 h 81"/>
                </a:gdLst>
                <a:ahLst/>
                <a:cxnLst>
                  <a:cxn ang="0">
                    <a:pos x="T0" y="T1"/>
                  </a:cxn>
                  <a:cxn ang="0">
                    <a:pos x="T2" y="T3"/>
                  </a:cxn>
                  <a:cxn ang="0">
                    <a:pos x="T4" y="T5"/>
                  </a:cxn>
                  <a:cxn ang="0">
                    <a:pos x="T6" y="T7"/>
                  </a:cxn>
                  <a:cxn ang="0">
                    <a:pos x="T8" y="T9"/>
                  </a:cxn>
                </a:cxnLst>
                <a:rect l="0" t="0" r="r" b="b"/>
                <a:pathLst>
                  <a:path w="77" h="81">
                    <a:moveTo>
                      <a:pt x="0" y="81"/>
                    </a:moveTo>
                    <a:cubicBezTo>
                      <a:pt x="18" y="29"/>
                      <a:pt x="18" y="29"/>
                      <a:pt x="18" y="29"/>
                    </a:cubicBezTo>
                    <a:cubicBezTo>
                      <a:pt x="27" y="22"/>
                      <a:pt x="37" y="13"/>
                      <a:pt x="45" y="0"/>
                    </a:cubicBezTo>
                    <a:cubicBezTo>
                      <a:pt x="77" y="22"/>
                      <a:pt x="77" y="22"/>
                      <a:pt x="77" y="22"/>
                    </a:cubicBezTo>
                    <a:cubicBezTo>
                      <a:pt x="48" y="65"/>
                      <a:pt x="13" y="77"/>
                      <a:pt x="0" y="81"/>
                    </a:cubicBezTo>
                  </a:path>
                </a:pathLst>
              </a:custGeom>
              <a:solidFill>
                <a:srgbClr val="BCAC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1" name="iṩḷïḓe"/>
              <p:cNvSpPr/>
              <p:nvPr/>
            </p:nvSpPr>
            <p:spPr bwMode="auto">
              <a:xfrm>
                <a:off x="3913014" y="1749251"/>
                <a:ext cx="626473" cy="704917"/>
              </a:xfrm>
              <a:custGeom>
                <a:avLst/>
                <a:gdLst>
                  <a:gd name="T0" fmla="*/ 394 w 411"/>
                  <a:gd name="T1" fmla="*/ 170 h 464"/>
                  <a:gd name="T2" fmla="*/ 353 w 411"/>
                  <a:gd name="T3" fmla="*/ 292 h 464"/>
                  <a:gd name="T4" fmla="*/ 317 w 411"/>
                  <a:gd name="T5" fmla="*/ 399 h 464"/>
                  <a:gd name="T6" fmla="*/ 295 w 411"/>
                  <a:gd name="T7" fmla="*/ 462 h 464"/>
                  <a:gd name="T8" fmla="*/ 0 w 411"/>
                  <a:gd name="T9" fmla="*/ 363 h 464"/>
                  <a:gd name="T10" fmla="*/ 68 w 411"/>
                  <a:gd name="T11" fmla="*/ 161 h 464"/>
                  <a:gd name="T12" fmla="*/ 82 w 411"/>
                  <a:gd name="T13" fmla="*/ 119 h 464"/>
                  <a:gd name="T14" fmla="*/ 101 w 411"/>
                  <a:gd name="T15" fmla="*/ 64 h 464"/>
                  <a:gd name="T16" fmla="*/ 191 w 411"/>
                  <a:gd name="T17" fmla="*/ 3 h 464"/>
                  <a:gd name="T18" fmla="*/ 224 w 411"/>
                  <a:gd name="T19" fmla="*/ 9 h 464"/>
                  <a:gd name="T20" fmla="*/ 332 w 411"/>
                  <a:gd name="T21" fmla="*/ 46 h 464"/>
                  <a:gd name="T22" fmla="*/ 394 w 411"/>
                  <a:gd name="T23" fmla="*/ 17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1" h="464">
                    <a:moveTo>
                      <a:pt x="394" y="170"/>
                    </a:moveTo>
                    <a:cubicBezTo>
                      <a:pt x="353" y="292"/>
                      <a:pt x="353" y="292"/>
                      <a:pt x="353" y="292"/>
                    </a:cubicBezTo>
                    <a:cubicBezTo>
                      <a:pt x="317" y="399"/>
                      <a:pt x="317" y="399"/>
                      <a:pt x="317" y="399"/>
                    </a:cubicBezTo>
                    <a:cubicBezTo>
                      <a:pt x="295" y="462"/>
                      <a:pt x="295" y="462"/>
                      <a:pt x="295" y="462"/>
                    </a:cubicBezTo>
                    <a:cubicBezTo>
                      <a:pt x="84" y="464"/>
                      <a:pt x="0" y="363"/>
                      <a:pt x="0" y="363"/>
                    </a:cubicBezTo>
                    <a:cubicBezTo>
                      <a:pt x="68" y="161"/>
                      <a:pt x="68" y="161"/>
                      <a:pt x="68" y="161"/>
                    </a:cubicBezTo>
                    <a:cubicBezTo>
                      <a:pt x="82" y="119"/>
                      <a:pt x="82" y="119"/>
                      <a:pt x="82" y="119"/>
                    </a:cubicBezTo>
                    <a:cubicBezTo>
                      <a:pt x="101" y="64"/>
                      <a:pt x="101" y="64"/>
                      <a:pt x="101" y="64"/>
                    </a:cubicBezTo>
                    <a:cubicBezTo>
                      <a:pt x="114" y="26"/>
                      <a:pt x="151" y="0"/>
                      <a:pt x="191" y="3"/>
                    </a:cubicBezTo>
                    <a:cubicBezTo>
                      <a:pt x="202" y="3"/>
                      <a:pt x="213" y="5"/>
                      <a:pt x="224" y="9"/>
                    </a:cubicBezTo>
                    <a:cubicBezTo>
                      <a:pt x="332" y="46"/>
                      <a:pt x="332" y="46"/>
                      <a:pt x="332" y="46"/>
                    </a:cubicBezTo>
                    <a:cubicBezTo>
                      <a:pt x="384" y="63"/>
                      <a:pt x="411" y="119"/>
                      <a:pt x="394" y="170"/>
                    </a:cubicBezTo>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2" name="isļîḑé"/>
              <p:cNvSpPr/>
              <p:nvPr/>
            </p:nvSpPr>
            <p:spPr bwMode="auto">
              <a:xfrm>
                <a:off x="4275143" y="1869603"/>
                <a:ext cx="232107" cy="219212"/>
              </a:xfrm>
              <a:custGeom>
                <a:avLst/>
                <a:gdLst>
                  <a:gd name="T0" fmla="*/ 161 w 216"/>
                  <a:gd name="T1" fmla="*/ 0 h 204"/>
                  <a:gd name="T2" fmla="*/ 0 w 216"/>
                  <a:gd name="T3" fmla="*/ 198 h 204"/>
                  <a:gd name="T4" fmla="*/ 9 w 216"/>
                  <a:gd name="T5" fmla="*/ 204 h 204"/>
                  <a:gd name="T6" fmla="*/ 127 w 216"/>
                  <a:gd name="T7" fmla="*/ 129 h 204"/>
                  <a:gd name="T8" fmla="*/ 128 w 216"/>
                  <a:gd name="T9" fmla="*/ 90 h 204"/>
                  <a:gd name="T10" fmla="*/ 158 w 216"/>
                  <a:gd name="T11" fmla="*/ 89 h 204"/>
                  <a:gd name="T12" fmla="*/ 216 w 216"/>
                  <a:gd name="T13" fmla="*/ 51 h 204"/>
                  <a:gd name="T14" fmla="*/ 161 w 216"/>
                  <a:gd name="T15" fmla="*/ 0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204">
                    <a:moveTo>
                      <a:pt x="161" y="0"/>
                    </a:moveTo>
                    <a:lnTo>
                      <a:pt x="0" y="198"/>
                    </a:lnTo>
                    <a:lnTo>
                      <a:pt x="9" y="204"/>
                    </a:lnTo>
                    <a:lnTo>
                      <a:pt x="127" y="129"/>
                    </a:lnTo>
                    <a:lnTo>
                      <a:pt x="128" y="90"/>
                    </a:lnTo>
                    <a:lnTo>
                      <a:pt x="158" y="89"/>
                    </a:lnTo>
                    <a:lnTo>
                      <a:pt x="216" y="51"/>
                    </a:lnTo>
                    <a:lnTo>
                      <a:pt x="161" y="0"/>
                    </a:lnTo>
                    <a:close/>
                  </a:path>
                </a:pathLst>
              </a:custGeom>
              <a:solidFill>
                <a:srgbClr val="1C1D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3" name="îŝľïdê"/>
              <p:cNvSpPr/>
              <p:nvPr/>
            </p:nvSpPr>
            <p:spPr bwMode="auto">
              <a:xfrm>
                <a:off x="4275143" y="1869603"/>
                <a:ext cx="232107" cy="219212"/>
              </a:xfrm>
              <a:custGeom>
                <a:avLst/>
                <a:gdLst>
                  <a:gd name="T0" fmla="*/ 161 w 216"/>
                  <a:gd name="T1" fmla="*/ 0 h 204"/>
                  <a:gd name="T2" fmla="*/ 0 w 216"/>
                  <a:gd name="T3" fmla="*/ 198 h 204"/>
                  <a:gd name="T4" fmla="*/ 9 w 216"/>
                  <a:gd name="T5" fmla="*/ 204 h 204"/>
                  <a:gd name="T6" fmla="*/ 127 w 216"/>
                  <a:gd name="T7" fmla="*/ 129 h 204"/>
                  <a:gd name="T8" fmla="*/ 128 w 216"/>
                  <a:gd name="T9" fmla="*/ 90 h 204"/>
                  <a:gd name="T10" fmla="*/ 158 w 216"/>
                  <a:gd name="T11" fmla="*/ 89 h 204"/>
                  <a:gd name="T12" fmla="*/ 216 w 216"/>
                  <a:gd name="T13" fmla="*/ 51 h 204"/>
                  <a:gd name="T14" fmla="*/ 161 w 216"/>
                  <a:gd name="T15" fmla="*/ 0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204">
                    <a:moveTo>
                      <a:pt x="161" y="0"/>
                    </a:moveTo>
                    <a:lnTo>
                      <a:pt x="0" y="198"/>
                    </a:lnTo>
                    <a:lnTo>
                      <a:pt x="9" y="204"/>
                    </a:lnTo>
                    <a:lnTo>
                      <a:pt x="127" y="129"/>
                    </a:lnTo>
                    <a:lnTo>
                      <a:pt x="128" y="90"/>
                    </a:lnTo>
                    <a:lnTo>
                      <a:pt x="158" y="89"/>
                    </a:lnTo>
                    <a:lnTo>
                      <a:pt x="216" y="51"/>
                    </a:lnTo>
                    <a:lnTo>
                      <a:pt x="1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4" name="ï$1íḋe"/>
              <p:cNvSpPr/>
              <p:nvPr/>
            </p:nvSpPr>
            <p:spPr bwMode="auto">
              <a:xfrm>
                <a:off x="4174134" y="1800831"/>
                <a:ext cx="81667" cy="269717"/>
              </a:xfrm>
              <a:custGeom>
                <a:avLst/>
                <a:gdLst>
                  <a:gd name="T0" fmla="*/ 73 w 76"/>
                  <a:gd name="T1" fmla="*/ 0 h 251"/>
                  <a:gd name="T2" fmla="*/ 0 w 76"/>
                  <a:gd name="T3" fmla="*/ 2 h 251"/>
                  <a:gd name="T4" fmla="*/ 19 w 76"/>
                  <a:gd name="T5" fmla="*/ 71 h 251"/>
                  <a:gd name="T6" fmla="*/ 41 w 76"/>
                  <a:gd name="T7" fmla="*/ 91 h 251"/>
                  <a:gd name="T8" fmla="*/ 18 w 76"/>
                  <a:gd name="T9" fmla="*/ 120 h 251"/>
                  <a:gd name="T10" fmla="*/ 62 w 76"/>
                  <a:gd name="T11" fmla="*/ 241 h 251"/>
                  <a:gd name="T12" fmla="*/ 76 w 76"/>
                  <a:gd name="T13" fmla="*/ 251 h 251"/>
                  <a:gd name="T14" fmla="*/ 73 w 76"/>
                  <a:gd name="T15" fmla="*/ 0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51">
                    <a:moveTo>
                      <a:pt x="73" y="0"/>
                    </a:moveTo>
                    <a:lnTo>
                      <a:pt x="0" y="2"/>
                    </a:lnTo>
                    <a:lnTo>
                      <a:pt x="19" y="71"/>
                    </a:lnTo>
                    <a:lnTo>
                      <a:pt x="41" y="91"/>
                    </a:lnTo>
                    <a:lnTo>
                      <a:pt x="18" y="120"/>
                    </a:lnTo>
                    <a:lnTo>
                      <a:pt x="62" y="241"/>
                    </a:lnTo>
                    <a:lnTo>
                      <a:pt x="76" y="251"/>
                    </a:lnTo>
                    <a:lnTo>
                      <a:pt x="73" y="0"/>
                    </a:lnTo>
                    <a:close/>
                  </a:path>
                </a:pathLst>
              </a:custGeom>
              <a:solidFill>
                <a:srgbClr val="1C1D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5" name="ïšļíḋê"/>
              <p:cNvSpPr/>
              <p:nvPr/>
            </p:nvSpPr>
            <p:spPr bwMode="auto">
              <a:xfrm>
                <a:off x="4174134" y="1800831"/>
                <a:ext cx="81667" cy="269717"/>
              </a:xfrm>
              <a:custGeom>
                <a:avLst/>
                <a:gdLst>
                  <a:gd name="T0" fmla="*/ 73 w 76"/>
                  <a:gd name="T1" fmla="*/ 0 h 251"/>
                  <a:gd name="T2" fmla="*/ 0 w 76"/>
                  <a:gd name="T3" fmla="*/ 2 h 251"/>
                  <a:gd name="T4" fmla="*/ 19 w 76"/>
                  <a:gd name="T5" fmla="*/ 71 h 251"/>
                  <a:gd name="T6" fmla="*/ 41 w 76"/>
                  <a:gd name="T7" fmla="*/ 91 h 251"/>
                  <a:gd name="T8" fmla="*/ 18 w 76"/>
                  <a:gd name="T9" fmla="*/ 120 h 251"/>
                  <a:gd name="T10" fmla="*/ 62 w 76"/>
                  <a:gd name="T11" fmla="*/ 241 h 251"/>
                  <a:gd name="T12" fmla="*/ 76 w 76"/>
                  <a:gd name="T13" fmla="*/ 251 h 251"/>
                  <a:gd name="T14" fmla="*/ 73 w 76"/>
                  <a:gd name="T15" fmla="*/ 0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251">
                    <a:moveTo>
                      <a:pt x="73" y="0"/>
                    </a:moveTo>
                    <a:lnTo>
                      <a:pt x="0" y="2"/>
                    </a:lnTo>
                    <a:lnTo>
                      <a:pt x="19" y="71"/>
                    </a:lnTo>
                    <a:lnTo>
                      <a:pt x="41" y="91"/>
                    </a:lnTo>
                    <a:lnTo>
                      <a:pt x="18" y="120"/>
                    </a:lnTo>
                    <a:lnTo>
                      <a:pt x="62" y="241"/>
                    </a:lnTo>
                    <a:lnTo>
                      <a:pt x="76" y="251"/>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6" name="îšḻidé"/>
              <p:cNvSpPr/>
              <p:nvPr/>
            </p:nvSpPr>
            <p:spPr bwMode="auto">
              <a:xfrm>
                <a:off x="4033366" y="1929779"/>
                <a:ext cx="5373" cy="16119"/>
              </a:xfrm>
              <a:custGeom>
                <a:avLst/>
                <a:gdLst>
                  <a:gd name="T0" fmla="*/ 5 w 5"/>
                  <a:gd name="T1" fmla="*/ 0 h 15"/>
                  <a:gd name="T2" fmla="*/ 0 w 5"/>
                  <a:gd name="T3" fmla="*/ 15 h 15"/>
                  <a:gd name="T4" fmla="*/ 0 w 5"/>
                  <a:gd name="T5" fmla="*/ 15 h 15"/>
                  <a:gd name="T6" fmla="*/ 5 w 5"/>
                  <a:gd name="T7" fmla="*/ 0 h 15"/>
                </a:gdLst>
                <a:ahLst/>
                <a:cxnLst>
                  <a:cxn ang="0">
                    <a:pos x="T0" y="T1"/>
                  </a:cxn>
                  <a:cxn ang="0">
                    <a:pos x="T2" y="T3"/>
                  </a:cxn>
                  <a:cxn ang="0">
                    <a:pos x="T4" y="T5"/>
                  </a:cxn>
                  <a:cxn ang="0">
                    <a:pos x="T6" y="T7"/>
                  </a:cxn>
                </a:cxnLst>
                <a:rect l="0" t="0" r="r" b="b"/>
                <a:pathLst>
                  <a:path w="5" h="15">
                    <a:moveTo>
                      <a:pt x="5" y="0"/>
                    </a:moveTo>
                    <a:lnTo>
                      <a:pt x="0" y="15"/>
                    </a:lnTo>
                    <a:lnTo>
                      <a:pt x="0" y="15"/>
                    </a:lnTo>
                    <a:lnTo>
                      <a:pt x="5" y="0"/>
                    </a:lnTo>
                    <a:close/>
                  </a:path>
                </a:pathLst>
              </a:custGeom>
              <a:solidFill>
                <a:srgbClr val="701C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7" name="iṥ1îḑê"/>
              <p:cNvSpPr/>
              <p:nvPr/>
            </p:nvSpPr>
            <p:spPr bwMode="auto">
              <a:xfrm>
                <a:off x="4033366" y="1929779"/>
                <a:ext cx="5373" cy="16119"/>
              </a:xfrm>
              <a:custGeom>
                <a:avLst/>
                <a:gdLst>
                  <a:gd name="T0" fmla="*/ 5 w 5"/>
                  <a:gd name="T1" fmla="*/ 0 h 15"/>
                  <a:gd name="T2" fmla="*/ 0 w 5"/>
                  <a:gd name="T3" fmla="*/ 15 h 15"/>
                  <a:gd name="T4" fmla="*/ 0 w 5"/>
                  <a:gd name="T5" fmla="*/ 15 h 15"/>
                  <a:gd name="T6" fmla="*/ 5 w 5"/>
                  <a:gd name="T7" fmla="*/ 0 h 15"/>
                </a:gdLst>
                <a:ahLst/>
                <a:cxnLst>
                  <a:cxn ang="0">
                    <a:pos x="T0" y="T1"/>
                  </a:cxn>
                  <a:cxn ang="0">
                    <a:pos x="T2" y="T3"/>
                  </a:cxn>
                  <a:cxn ang="0">
                    <a:pos x="T4" y="T5"/>
                  </a:cxn>
                  <a:cxn ang="0">
                    <a:pos x="T6" y="T7"/>
                  </a:cxn>
                </a:cxnLst>
                <a:rect l="0" t="0" r="r" b="b"/>
                <a:pathLst>
                  <a:path w="5" h="15">
                    <a:moveTo>
                      <a:pt x="5" y="0"/>
                    </a:moveTo>
                    <a:lnTo>
                      <a:pt x="0" y="15"/>
                    </a:lnTo>
                    <a:lnTo>
                      <a:pt x="0" y="1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8" name="isḷïḍé"/>
              <p:cNvSpPr/>
              <p:nvPr/>
            </p:nvSpPr>
            <p:spPr bwMode="auto">
              <a:xfrm>
                <a:off x="4029067" y="1945897"/>
                <a:ext cx="4298" cy="12895"/>
              </a:xfrm>
              <a:custGeom>
                <a:avLst/>
                <a:gdLst>
                  <a:gd name="T0" fmla="*/ 4 w 4"/>
                  <a:gd name="T1" fmla="*/ 0 h 12"/>
                  <a:gd name="T2" fmla="*/ 0 w 4"/>
                  <a:gd name="T3" fmla="*/ 12 h 12"/>
                  <a:gd name="T4" fmla="*/ 0 w 4"/>
                  <a:gd name="T5" fmla="*/ 12 h 12"/>
                  <a:gd name="T6" fmla="*/ 4 w 4"/>
                  <a:gd name="T7" fmla="*/ 0 h 12"/>
                  <a:gd name="T8" fmla="*/ 4 w 4"/>
                  <a:gd name="T9" fmla="*/ 0 h 12"/>
                </a:gdLst>
                <a:ahLst/>
                <a:cxnLst>
                  <a:cxn ang="0">
                    <a:pos x="T0" y="T1"/>
                  </a:cxn>
                  <a:cxn ang="0">
                    <a:pos x="T2" y="T3"/>
                  </a:cxn>
                  <a:cxn ang="0">
                    <a:pos x="T4" y="T5"/>
                  </a:cxn>
                  <a:cxn ang="0">
                    <a:pos x="T6" y="T7"/>
                  </a:cxn>
                  <a:cxn ang="0">
                    <a:pos x="T8" y="T9"/>
                  </a:cxn>
                </a:cxnLst>
                <a:rect l="0" t="0" r="r" b="b"/>
                <a:pathLst>
                  <a:path w="4" h="12">
                    <a:moveTo>
                      <a:pt x="4" y="0"/>
                    </a:moveTo>
                    <a:lnTo>
                      <a:pt x="0" y="12"/>
                    </a:lnTo>
                    <a:lnTo>
                      <a:pt x="0" y="12"/>
                    </a:lnTo>
                    <a:lnTo>
                      <a:pt x="4" y="0"/>
                    </a:lnTo>
                    <a:lnTo>
                      <a:pt x="4" y="0"/>
                    </a:lnTo>
                    <a:close/>
                  </a:path>
                </a:pathLst>
              </a:custGeom>
              <a:solidFill>
                <a:srgbClr val="564F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29" name="îs1îḑè"/>
              <p:cNvSpPr/>
              <p:nvPr/>
            </p:nvSpPr>
            <p:spPr bwMode="auto">
              <a:xfrm>
                <a:off x="4029067" y="1945897"/>
                <a:ext cx="4298" cy="12895"/>
              </a:xfrm>
              <a:custGeom>
                <a:avLst/>
                <a:gdLst>
                  <a:gd name="T0" fmla="*/ 4 w 4"/>
                  <a:gd name="T1" fmla="*/ 0 h 12"/>
                  <a:gd name="T2" fmla="*/ 0 w 4"/>
                  <a:gd name="T3" fmla="*/ 12 h 12"/>
                  <a:gd name="T4" fmla="*/ 0 w 4"/>
                  <a:gd name="T5" fmla="*/ 12 h 12"/>
                  <a:gd name="T6" fmla="*/ 4 w 4"/>
                  <a:gd name="T7" fmla="*/ 0 h 12"/>
                  <a:gd name="T8" fmla="*/ 4 w 4"/>
                  <a:gd name="T9" fmla="*/ 0 h 12"/>
                </a:gdLst>
                <a:ahLst/>
                <a:cxnLst>
                  <a:cxn ang="0">
                    <a:pos x="T0" y="T1"/>
                  </a:cxn>
                  <a:cxn ang="0">
                    <a:pos x="T2" y="T3"/>
                  </a:cxn>
                  <a:cxn ang="0">
                    <a:pos x="T4" y="T5"/>
                  </a:cxn>
                  <a:cxn ang="0">
                    <a:pos x="T6" y="T7"/>
                  </a:cxn>
                  <a:cxn ang="0">
                    <a:pos x="T8" y="T9"/>
                  </a:cxn>
                </a:cxnLst>
                <a:rect l="0" t="0" r="r" b="b"/>
                <a:pathLst>
                  <a:path w="4" h="12">
                    <a:moveTo>
                      <a:pt x="4" y="0"/>
                    </a:moveTo>
                    <a:lnTo>
                      <a:pt x="0" y="12"/>
                    </a:lnTo>
                    <a:lnTo>
                      <a:pt x="0" y="12"/>
                    </a:lnTo>
                    <a:lnTo>
                      <a:pt x="4" y="0"/>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0" name="íṧlîďê"/>
              <p:cNvSpPr/>
              <p:nvPr/>
            </p:nvSpPr>
            <p:spPr bwMode="auto">
              <a:xfrm>
                <a:off x="4017247" y="1958792"/>
                <a:ext cx="11820" cy="35461"/>
              </a:xfrm>
              <a:custGeom>
                <a:avLst/>
                <a:gdLst>
                  <a:gd name="T0" fmla="*/ 11 w 11"/>
                  <a:gd name="T1" fmla="*/ 0 h 33"/>
                  <a:gd name="T2" fmla="*/ 0 w 11"/>
                  <a:gd name="T3" fmla="*/ 33 h 33"/>
                  <a:gd name="T4" fmla="*/ 0 w 11"/>
                  <a:gd name="T5" fmla="*/ 33 h 33"/>
                  <a:gd name="T6" fmla="*/ 11 w 11"/>
                  <a:gd name="T7" fmla="*/ 0 h 33"/>
                  <a:gd name="T8" fmla="*/ 11 w 11"/>
                  <a:gd name="T9" fmla="*/ 0 h 33"/>
                </a:gdLst>
                <a:ahLst/>
                <a:cxnLst>
                  <a:cxn ang="0">
                    <a:pos x="T0" y="T1"/>
                  </a:cxn>
                  <a:cxn ang="0">
                    <a:pos x="T2" y="T3"/>
                  </a:cxn>
                  <a:cxn ang="0">
                    <a:pos x="T4" y="T5"/>
                  </a:cxn>
                  <a:cxn ang="0">
                    <a:pos x="T6" y="T7"/>
                  </a:cxn>
                  <a:cxn ang="0">
                    <a:pos x="T8" y="T9"/>
                  </a:cxn>
                </a:cxnLst>
                <a:rect l="0" t="0" r="r" b="b"/>
                <a:pathLst>
                  <a:path w="11" h="33">
                    <a:moveTo>
                      <a:pt x="11" y="0"/>
                    </a:moveTo>
                    <a:lnTo>
                      <a:pt x="0" y="33"/>
                    </a:lnTo>
                    <a:lnTo>
                      <a:pt x="0" y="33"/>
                    </a:lnTo>
                    <a:lnTo>
                      <a:pt x="11" y="0"/>
                    </a:lnTo>
                    <a:lnTo>
                      <a:pt x="11" y="0"/>
                    </a:lnTo>
                    <a:close/>
                  </a:path>
                </a:pathLst>
              </a:custGeom>
              <a:solidFill>
                <a:srgbClr val="645D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1" name="îšḻïdé"/>
              <p:cNvSpPr/>
              <p:nvPr/>
            </p:nvSpPr>
            <p:spPr bwMode="auto">
              <a:xfrm>
                <a:off x="4017247" y="1958792"/>
                <a:ext cx="11820" cy="35461"/>
              </a:xfrm>
              <a:custGeom>
                <a:avLst/>
                <a:gdLst>
                  <a:gd name="T0" fmla="*/ 11 w 11"/>
                  <a:gd name="T1" fmla="*/ 0 h 33"/>
                  <a:gd name="T2" fmla="*/ 0 w 11"/>
                  <a:gd name="T3" fmla="*/ 33 h 33"/>
                  <a:gd name="T4" fmla="*/ 0 w 11"/>
                  <a:gd name="T5" fmla="*/ 33 h 33"/>
                  <a:gd name="T6" fmla="*/ 11 w 11"/>
                  <a:gd name="T7" fmla="*/ 0 h 33"/>
                  <a:gd name="T8" fmla="*/ 11 w 11"/>
                  <a:gd name="T9" fmla="*/ 0 h 33"/>
                </a:gdLst>
                <a:ahLst/>
                <a:cxnLst>
                  <a:cxn ang="0">
                    <a:pos x="T0" y="T1"/>
                  </a:cxn>
                  <a:cxn ang="0">
                    <a:pos x="T2" y="T3"/>
                  </a:cxn>
                  <a:cxn ang="0">
                    <a:pos x="T4" y="T5"/>
                  </a:cxn>
                  <a:cxn ang="0">
                    <a:pos x="T6" y="T7"/>
                  </a:cxn>
                  <a:cxn ang="0">
                    <a:pos x="T8" y="T9"/>
                  </a:cxn>
                </a:cxnLst>
                <a:rect l="0" t="0" r="r" b="b"/>
                <a:pathLst>
                  <a:path w="11" h="33">
                    <a:moveTo>
                      <a:pt x="11" y="0"/>
                    </a:moveTo>
                    <a:lnTo>
                      <a:pt x="0" y="33"/>
                    </a:lnTo>
                    <a:lnTo>
                      <a:pt x="0" y="33"/>
                    </a:lnTo>
                    <a:lnTo>
                      <a:pt x="11" y="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2" name="îṡļïďé"/>
              <p:cNvSpPr/>
              <p:nvPr/>
            </p:nvSpPr>
            <p:spPr bwMode="auto">
              <a:xfrm>
                <a:off x="4017247" y="1929779"/>
                <a:ext cx="433051" cy="425529"/>
              </a:xfrm>
              <a:custGeom>
                <a:avLst/>
                <a:gdLst>
                  <a:gd name="T0" fmla="*/ 176 w 285"/>
                  <a:gd name="T1" fmla="*/ 104 h 280"/>
                  <a:gd name="T2" fmla="*/ 165 w 285"/>
                  <a:gd name="T3" fmla="*/ 111 h 280"/>
                  <a:gd name="T4" fmla="*/ 164 w 285"/>
                  <a:gd name="T5" fmla="*/ 111 h 280"/>
                  <a:gd name="T6" fmla="*/ 143 w 285"/>
                  <a:gd name="T7" fmla="*/ 179 h 280"/>
                  <a:gd name="T8" fmla="*/ 249 w 285"/>
                  <a:gd name="T9" fmla="*/ 280 h 280"/>
                  <a:gd name="T10" fmla="*/ 285 w 285"/>
                  <a:gd name="T11" fmla="*/ 173 h 280"/>
                  <a:gd name="T12" fmla="*/ 176 w 285"/>
                  <a:gd name="T13" fmla="*/ 104 h 280"/>
                  <a:gd name="T14" fmla="*/ 157 w 285"/>
                  <a:gd name="T15" fmla="*/ 92 h 280"/>
                  <a:gd name="T16" fmla="*/ 158 w 285"/>
                  <a:gd name="T17" fmla="*/ 105 h 280"/>
                  <a:gd name="T18" fmla="*/ 160 w 285"/>
                  <a:gd name="T19" fmla="*/ 105 h 280"/>
                  <a:gd name="T20" fmla="*/ 164 w 285"/>
                  <a:gd name="T21" fmla="*/ 107 h 280"/>
                  <a:gd name="T22" fmla="*/ 170 w 285"/>
                  <a:gd name="T23" fmla="*/ 100 h 280"/>
                  <a:gd name="T24" fmla="*/ 157 w 285"/>
                  <a:gd name="T25" fmla="*/ 92 h 280"/>
                  <a:gd name="T26" fmla="*/ 14 w 285"/>
                  <a:gd name="T27" fmla="*/ 0 h 280"/>
                  <a:gd name="T28" fmla="*/ 14 w 285"/>
                  <a:gd name="T29" fmla="*/ 0 h 280"/>
                  <a:gd name="T30" fmla="*/ 11 w 285"/>
                  <a:gd name="T31" fmla="*/ 10 h 280"/>
                  <a:gd name="T32" fmla="*/ 8 w 285"/>
                  <a:gd name="T33" fmla="*/ 19 h 280"/>
                  <a:gd name="T34" fmla="*/ 0 w 285"/>
                  <a:gd name="T35" fmla="*/ 42 h 280"/>
                  <a:gd name="T36" fmla="*/ 135 w 285"/>
                  <a:gd name="T37" fmla="*/ 171 h 280"/>
                  <a:gd name="T38" fmla="*/ 155 w 285"/>
                  <a:gd name="T39" fmla="*/ 108 h 280"/>
                  <a:gd name="T40" fmla="*/ 155 w 285"/>
                  <a:gd name="T41" fmla="*/ 108 h 280"/>
                  <a:gd name="T42" fmla="*/ 147 w 285"/>
                  <a:gd name="T43" fmla="*/ 85 h 280"/>
                  <a:gd name="T44" fmla="*/ 14 w 285"/>
                  <a:gd name="T4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5" h="280">
                    <a:moveTo>
                      <a:pt x="176" y="104"/>
                    </a:moveTo>
                    <a:cubicBezTo>
                      <a:pt x="165" y="111"/>
                      <a:pt x="165" y="111"/>
                      <a:pt x="165" y="111"/>
                    </a:cubicBezTo>
                    <a:cubicBezTo>
                      <a:pt x="165" y="111"/>
                      <a:pt x="164" y="111"/>
                      <a:pt x="164" y="111"/>
                    </a:cubicBezTo>
                    <a:cubicBezTo>
                      <a:pt x="157" y="134"/>
                      <a:pt x="150" y="156"/>
                      <a:pt x="143" y="179"/>
                    </a:cubicBezTo>
                    <a:cubicBezTo>
                      <a:pt x="249" y="280"/>
                      <a:pt x="249" y="280"/>
                      <a:pt x="249" y="280"/>
                    </a:cubicBezTo>
                    <a:cubicBezTo>
                      <a:pt x="285" y="173"/>
                      <a:pt x="285" y="173"/>
                      <a:pt x="285" y="173"/>
                    </a:cubicBezTo>
                    <a:cubicBezTo>
                      <a:pt x="176" y="104"/>
                      <a:pt x="176" y="104"/>
                      <a:pt x="176" y="104"/>
                    </a:cubicBezTo>
                    <a:moveTo>
                      <a:pt x="157" y="92"/>
                    </a:moveTo>
                    <a:cubicBezTo>
                      <a:pt x="158" y="105"/>
                      <a:pt x="158" y="105"/>
                      <a:pt x="158" y="105"/>
                    </a:cubicBezTo>
                    <a:cubicBezTo>
                      <a:pt x="158" y="105"/>
                      <a:pt x="159" y="105"/>
                      <a:pt x="160" y="105"/>
                    </a:cubicBezTo>
                    <a:cubicBezTo>
                      <a:pt x="161" y="105"/>
                      <a:pt x="163" y="106"/>
                      <a:pt x="164" y="107"/>
                    </a:cubicBezTo>
                    <a:cubicBezTo>
                      <a:pt x="170" y="100"/>
                      <a:pt x="170" y="100"/>
                      <a:pt x="170" y="100"/>
                    </a:cubicBezTo>
                    <a:cubicBezTo>
                      <a:pt x="157" y="92"/>
                      <a:pt x="157" y="92"/>
                      <a:pt x="157" y="92"/>
                    </a:cubicBezTo>
                    <a:moveTo>
                      <a:pt x="14" y="0"/>
                    </a:moveTo>
                    <a:cubicBezTo>
                      <a:pt x="14" y="0"/>
                      <a:pt x="14" y="0"/>
                      <a:pt x="14" y="0"/>
                    </a:cubicBezTo>
                    <a:cubicBezTo>
                      <a:pt x="11" y="10"/>
                      <a:pt x="11" y="10"/>
                      <a:pt x="11" y="10"/>
                    </a:cubicBezTo>
                    <a:cubicBezTo>
                      <a:pt x="8" y="19"/>
                      <a:pt x="8" y="19"/>
                      <a:pt x="8" y="19"/>
                    </a:cubicBezTo>
                    <a:cubicBezTo>
                      <a:pt x="0" y="42"/>
                      <a:pt x="0" y="42"/>
                      <a:pt x="0" y="42"/>
                    </a:cubicBezTo>
                    <a:cubicBezTo>
                      <a:pt x="135" y="171"/>
                      <a:pt x="135" y="171"/>
                      <a:pt x="135" y="171"/>
                    </a:cubicBezTo>
                    <a:cubicBezTo>
                      <a:pt x="142" y="150"/>
                      <a:pt x="148" y="129"/>
                      <a:pt x="155" y="108"/>
                    </a:cubicBezTo>
                    <a:cubicBezTo>
                      <a:pt x="155" y="108"/>
                      <a:pt x="155" y="108"/>
                      <a:pt x="155" y="108"/>
                    </a:cubicBezTo>
                    <a:cubicBezTo>
                      <a:pt x="147" y="85"/>
                      <a:pt x="147" y="85"/>
                      <a:pt x="147" y="85"/>
                    </a:cubicBezTo>
                    <a:cubicBezTo>
                      <a:pt x="14" y="0"/>
                      <a:pt x="14" y="0"/>
                      <a:pt x="14" y="0"/>
                    </a:cubicBezTo>
                  </a:path>
                </a:pathLst>
              </a:custGeom>
              <a:solidFill>
                <a:srgbClr val="1C1D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3" name="ïśḷíḋe"/>
              <p:cNvSpPr/>
              <p:nvPr/>
            </p:nvSpPr>
            <p:spPr bwMode="auto">
              <a:xfrm>
                <a:off x="4266547" y="2082367"/>
                <a:ext cx="18268" cy="16119"/>
              </a:xfrm>
              <a:custGeom>
                <a:avLst/>
                <a:gdLst>
                  <a:gd name="T0" fmla="*/ 6 w 12"/>
                  <a:gd name="T1" fmla="*/ 0 h 11"/>
                  <a:gd name="T2" fmla="*/ 0 w 12"/>
                  <a:gd name="T3" fmla="*/ 7 h 11"/>
                  <a:gd name="T4" fmla="*/ 1 w 12"/>
                  <a:gd name="T5" fmla="*/ 11 h 11"/>
                  <a:gd name="T6" fmla="*/ 12 w 12"/>
                  <a:gd name="T7" fmla="*/ 4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0" y="7"/>
                      <a:pt x="0" y="7"/>
                      <a:pt x="0" y="7"/>
                    </a:cubicBezTo>
                    <a:cubicBezTo>
                      <a:pt x="1" y="8"/>
                      <a:pt x="1" y="9"/>
                      <a:pt x="1" y="11"/>
                    </a:cubicBezTo>
                    <a:cubicBezTo>
                      <a:pt x="12" y="4"/>
                      <a:pt x="12" y="4"/>
                      <a:pt x="12" y="4"/>
                    </a:cubicBezTo>
                    <a:cubicBezTo>
                      <a:pt x="6" y="0"/>
                      <a:pt x="6" y="0"/>
                      <a:pt x="6" y="0"/>
                    </a:cubicBezTo>
                  </a:path>
                </a:pathLst>
              </a:custGeom>
              <a:solidFill>
                <a:srgbClr val="1719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4" name="íšļiḑe"/>
              <p:cNvSpPr/>
              <p:nvPr/>
            </p:nvSpPr>
            <p:spPr bwMode="auto">
              <a:xfrm>
                <a:off x="4240757" y="2059802"/>
                <a:ext cx="16119" cy="34386"/>
              </a:xfrm>
              <a:custGeom>
                <a:avLst/>
                <a:gdLst>
                  <a:gd name="T0" fmla="*/ 0 w 11"/>
                  <a:gd name="T1" fmla="*/ 0 h 23"/>
                  <a:gd name="T2" fmla="*/ 8 w 11"/>
                  <a:gd name="T3" fmla="*/ 23 h 23"/>
                  <a:gd name="T4" fmla="*/ 11 w 11"/>
                  <a:gd name="T5" fmla="*/ 20 h 23"/>
                  <a:gd name="T6" fmla="*/ 10 w 11"/>
                  <a:gd name="T7" fmla="*/ 7 h 23"/>
                  <a:gd name="T8" fmla="*/ 0 w 11"/>
                  <a:gd name="T9" fmla="*/ 0 h 23"/>
                </a:gdLst>
                <a:ahLst/>
                <a:cxnLst>
                  <a:cxn ang="0">
                    <a:pos x="T0" y="T1"/>
                  </a:cxn>
                  <a:cxn ang="0">
                    <a:pos x="T2" y="T3"/>
                  </a:cxn>
                  <a:cxn ang="0">
                    <a:pos x="T4" y="T5"/>
                  </a:cxn>
                  <a:cxn ang="0">
                    <a:pos x="T6" y="T7"/>
                  </a:cxn>
                  <a:cxn ang="0">
                    <a:pos x="T8" y="T9"/>
                  </a:cxn>
                </a:cxnLst>
                <a:rect l="0" t="0" r="r" b="b"/>
                <a:pathLst>
                  <a:path w="11" h="23">
                    <a:moveTo>
                      <a:pt x="0" y="0"/>
                    </a:moveTo>
                    <a:cubicBezTo>
                      <a:pt x="8" y="23"/>
                      <a:pt x="8" y="23"/>
                      <a:pt x="8" y="23"/>
                    </a:cubicBezTo>
                    <a:cubicBezTo>
                      <a:pt x="9" y="21"/>
                      <a:pt x="10" y="21"/>
                      <a:pt x="11" y="20"/>
                    </a:cubicBezTo>
                    <a:cubicBezTo>
                      <a:pt x="10" y="7"/>
                      <a:pt x="10" y="7"/>
                      <a:pt x="10" y="7"/>
                    </a:cubicBezTo>
                    <a:cubicBezTo>
                      <a:pt x="0" y="0"/>
                      <a:pt x="0" y="0"/>
                      <a:pt x="0" y="0"/>
                    </a:cubicBezTo>
                  </a:path>
                </a:pathLst>
              </a:custGeom>
              <a:solidFill>
                <a:srgbClr val="1719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5" name="ïšľíḓè"/>
              <p:cNvSpPr/>
              <p:nvPr/>
            </p:nvSpPr>
            <p:spPr bwMode="auto">
              <a:xfrm>
                <a:off x="4145121" y="2427304"/>
                <a:ext cx="18268" cy="11820"/>
              </a:xfrm>
              <a:custGeom>
                <a:avLst/>
                <a:gdLst>
                  <a:gd name="T0" fmla="*/ 2 w 12"/>
                  <a:gd name="T1" fmla="*/ 0 h 8"/>
                  <a:gd name="T2" fmla="*/ 1 w 12"/>
                  <a:gd name="T3" fmla="*/ 2 h 8"/>
                  <a:gd name="T4" fmla="*/ 6 w 12"/>
                  <a:gd name="T5" fmla="*/ 8 h 8"/>
                  <a:gd name="T6" fmla="*/ 11 w 12"/>
                  <a:gd name="T7" fmla="*/ 4 h 8"/>
                  <a:gd name="T8" fmla="*/ 12 w 12"/>
                  <a:gd name="T9" fmla="*/ 2 h 8"/>
                  <a:gd name="T10" fmla="*/ 2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2" y="0"/>
                    </a:moveTo>
                    <a:cubicBezTo>
                      <a:pt x="2" y="0"/>
                      <a:pt x="1" y="1"/>
                      <a:pt x="1" y="2"/>
                    </a:cubicBezTo>
                    <a:cubicBezTo>
                      <a:pt x="0" y="5"/>
                      <a:pt x="3" y="8"/>
                      <a:pt x="6" y="8"/>
                    </a:cubicBezTo>
                    <a:cubicBezTo>
                      <a:pt x="8" y="8"/>
                      <a:pt x="10" y="7"/>
                      <a:pt x="11" y="4"/>
                    </a:cubicBezTo>
                    <a:cubicBezTo>
                      <a:pt x="11" y="4"/>
                      <a:pt x="11" y="3"/>
                      <a:pt x="12" y="2"/>
                    </a:cubicBezTo>
                    <a:cubicBezTo>
                      <a:pt x="8" y="1"/>
                      <a:pt x="5" y="1"/>
                      <a:pt x="2" y="0"/>
                    </a:cubicBezTo>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6" name="íśļiďé"/>
              <p:cNvSpPr/>
              <p:nvPr/>
            </p:nvSpPr>
            <p:spPr bwMode="auto">
              <a:xfrm>
                <a:off x="4148344" y="2189824"/>
                <a:ext cx="85965" cy="240703"/>
              </a:xfrm>
              <a:custGeom>
                <a:avLst/>
                <a:gdLst>
                  <a:gd name="T0" fmla="*/ 49 w 57"/>
                  <a:gd name="T1" fmla="*/ 0 h 158"/>
                  <a:gd name="T2" fmla="*/ 0 w 57"/>
                  <a:gd name="T3" fmla="*/ 156 h 158"/>
                  <a:gd name="T4" fmla="*/ 10 w 57"/>
                  <a:gd name="T5" fmla="*/ 158 h 158"/>
                  <a:gd name="T6" fmla="*/ 57 w 57"/>
                  <a:gd name="T7" fmla="*/ 8 h 158"/>
                  <a:gd name="T8" fmla="*/ 49 w 57"/>
                  <a:gd name="T9" fmla="*/ 0 h 158"/>
                </a:gdLst>
                <a:ahLst/>
                <a:cxnLst>
                  <a:cxn ang="0">
                    <a:pos x="T0" y="T1"/>
                  </a:cxn>
                  <a:cxn ang="0">
                    <a:pos x="T2" y="T3"/>
                  </a:cxn>
                  <a:cxn ang="0">
                    <a:pos x="T4" y="T5"/>
                  </a:cxn>
                  <a:cxn ang="0">
                    <a:pos x="T6" y="T7"/>
                  </a:cxn>
                  <a:cxn ang="0">
                    <a:pos x="T8" y="T9"/>
                  </a:cxn>
                </a:cxnLst>
                <a:rect l="0" t="0" r="r" b="b"/>
                <a:pathLst>
                  <a:path w="57" h="158">
                    <a:moveTo>
                      <a:pt x="49" y="0"/>
                    </a:moveTo>
                    <a:cubicBezTo>
                      <a:pt x="33" y="52"/>
                      <a:pt x="16" y="104"/>
                      <a:pt x="0" y="156"/>
                    </a:cubicBezTo>
                    <a:cubicBezTo>
                      <a:pt x="3" y="157"/>
                      <a:pt x="6" y="157"/>
                      <a:pt x="10" y="158"/>
                    </a:cubicBezTo>
                    <a:cubicBezTo>
                      <a:pt x="25" y="108"/>
                      <a:pt x="41" y="58"/>
                      <a:pt x="57" y="8"/>
                    </a:cubicBezTo>
                    <a:cubicBezTo>
                      <a:pt x="49" y="0"/>
                      <a:pt x="49" y="0"/>
                      <a:pt x="49" y="0"/>
                    </a:cubicBezTo>
                  </a:path>
                </a:pathLst>
              </a:custGeom>
              <a:solidFill>
                <a:srgbClr val="1C1D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7" name="ïṡ1iḋê"/>
              <p:cNvSpPr/>
              <p:nvPr/>
            </p:nvSpPr>
            <p:spPr bwMode="auto">
              <a:xfrm>
                <a:off x="4222490" y="2089889"/>
                <a:ext cx="45132" cy="112830"/>
              </a:xfrm>
              <a:custGeom>
                <a:avLst/>
                <a:gdLst>
                  <a:gd name="T0" fmla="*/ 25 w 30"/>
                  <a:gd name="T1" fmla="*/ 0 h 74"/>
                  <a:gd name="T2" fmla="*/ 23 w 30"/>
                  <a:gd name="T3" fmla="*/ 0 h 74"/>
                  <a:gd name="T4" fmla="*/ 23 w 30"/>
                  <a:gd name="T5" fmla="*/ 10 h 74"/>
                  <a:gd name="T6" fmla="*/ 20 w 30"/>
                  <a:gd name="T7" fmla="*/ 3 h 74"/>
                  <a:gd name="T8" fmla="*/ 20 w 30"/>
                  <a:gd name="T9" fmla="*/ 3 h 74"/>
                  <a:gd name="T10" fmla="*/ 0 w 30"/>
                  <a:gd name="T11" fmla="*/ 66 h 74"/>
                  <a:gd name="T12" fmla="*/ 8 w 30"/>
                  <a:gd name="T13" fmla="*/ 74 h 74"/>
                  <a:gd name="T14" fmla="*/ 29 w 30"/>
                  <a:gd name="T15" fmla="*/ 6 h 74"/>
                  <a:gd name="T16" fmla="*/ 30 w 30"/>
                  <a:gd name="T17" fmla="*/ 6 h 74"/>
                  <a:gd name="T18" fmla="*/ 23 w 30"/>
                  <a:gd name="T19" fmla="*/ 10 h 74"/>
                  <a:gd name="T20" fmla="*/ 29 w 30"/>
                  <a:gd name="T21" fmla="*/ 2 h 74"/>
                  <a:gd name="T22" fmla="*/ 25 w 30"/>
                  <a:gd name="T2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74">
                    <a:moveTo>
                      <a:pt x="25" y="0"/>
                    </a:moveTo>
                    <a:cubicBezTo>
                      <a:pt x="24" y="0"/>
                      <a:pt x="23" y="0"/>
                      <a:pt x="23" y="0"/>
                    </a:cubicBezTo>
                    <a:cubicBezTo>
                      <a:pt x="23" y="10"/>
                      <a:pt x="23" y="10"/>
                      <a:pt x="23" y="10"/>
                    </a:cubicBezTo>
                    <a:cubicBezTo>
                      <a:pt x="20" y="3"/>
                      <a:pt x="20" y="3"/>
                      <a:pt x="20" y="3"/>
                    </a:cubicBezTo>
                    <a:cubicBezTo>
                      <a:pt x="20" y="3"/>
                      <a:pt x="20" y="3"/>
                      <a:pt x="20" y="3"/>
                    </a:cubicBezTo>
                    <a:cubicBezTo>
                      <a:pt x="13" y="24"/>
                      <a:pt x="7" y="45"/>
                      <a:pt x="0" y="66"/>
                    </a:cubicBezTo>
                    <a:cubicBezTo>
                      <a:pt x="8" y="74"/>
                      <a:pt x="8" y="74"/>
                      <a:pt x="8" y="74"/>
                    </a:cubicBezTo>
                    <a:cubicBezTo>
                      <a:pt x="15" y="51"/>
                      <a:pt x="22" y="29"/>
                      <a:pt x="29" y="6"/>
                    </a:cubicBezTo>
                    <a:cubicBezTo>
                      <a:pt x="29" y="6"/>
                      <a:pt x="30" y="6"/>
                      <a:pt x="30" y="6"/>
                    </a:cubicBezTo>
                    <a:cubicBezTo>
                      <a:pt x="23" y="10"/>
                      <a:pt x="23" y="10"/>
                      <a:pt x="23" y="10"/>
                    </a:cubicBezTo>
                    <a:cubicBezTo>
                      <a:pt x="29" y="2"/>
                      <a:pt x="29" y="2"/>
                      <a:pt x="29" y="2"/>
                    </a:cubicBezTo>
                    <a:cubicBezTo>
                      <a:pt x="28" y="1"/>
                      <a:pt x="26" y="0"/>
                      <a:pt x="25" y="0"/>
                    </a:cubicBezTo>
                  </a:path>
                </a:pathLst>
              </a:custGeom>
              <a:solidFill>
                <a:srgbClr val="1719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8" name="ïšlíďe"/>
              <p:cNvSpPr/>
              <p:nvPr/>
            </p:nvSpPr>
            <p:spPr bwMode="auto">
              <a:xfrm>
                <a:off x="4256876" y="2093113"/>
                <a:ext cx="10746" cy="11820"/>
              </a:xfrm>
              <a:custGeom>
                <a:avLst/>
                <a:gdLst>
                  <a:gd name="T0" fmla="*/ 6 w 7"/>
                  <a:gd name="T1" fmla="*/ 0 h 8"/>
                  <a:gd name="T2" fmla="*/ 0 w 7"/>
                  <a:gd name="T3" fmla="*/ 8 h 8"/>
                  <a:gd name="T4" fmla="*/ 7 w 7"/>
                  <a:gd name="T5" fmla="*/ 4 h 8"/>
                  <a:gd name="T6" fmla="*/ 6 w 7"/>
                  <a:gd name="T7" fmla="*/ 0 h 8"/>
                </a:gdLst>
                <a:ahLst/>
                <a:cxnLst>
                  <a:cxn ang="0">
                    <a:pos x="T0" y="T1"/>
                  </a:cxn>
                  <a:cxn ang="0">
                    <a:pos x="T2" y="T3"/>
                  </a:cxn>
                  <a:cxn ang="0">
                    <a:pos x="T4" y="T5"/>
                  </a:cxn>
                  <a:cxn ang="0">
                    <a:pos x="T6" y="T7"/>
                  </a:cxn>
                </a:cxnLst>
                <a:rect l="0" t="0" r="r" b="b"/>
                <a:pathLst>
                  <a:path w="7" h="8">
                    <a:moveTo>
                      <a:pt x="6" y="0"/>
                    </a:moveTo>
                    <a:cubicBezTo>
                      <a:pt x="0" y="8"/>
                      <a:pt x="0" y="8"/>
                      <a:pt x="0" y="8"/>
                    </a:cubicBezTo>
                    <a:cubicBezTo>
                      <a:pt x="7" y="4"/>
                      <a:pt x="7" y="4"/>
                      <a:pt x="7" y="4"/>
                    </a:cubicBezTo>
                    <a:cubicBezTo>
                      <a:pt x="7" y="2"/>
                      <a:pt x="7" y="1"/>
                      <a:pt x="6" y="0"/>
                    </a:cubicBezTo>
                  </a:path>
                </a:pathLst>
              </a:custGeom>
              <a:solidFill>
                <a:srgbClr val="1517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9" name="ïsļiḍe"/>
              <p:cNvSpPr/>
              <p:nvPr/>
            </p:nvSpPr>
            <p:spPr bwMode="auto">
              <a:xfrm>
                <a:off x="4252578" y="2089889"/>
                <a:ext cx="4298" cy="15044"/>
              </a:xfrm>
              <a:custGeom>
                <a:avLst/>
                <a:gdLst>
                  <a:gd name="T0" fmla="*/ 3 w 3"/>
                  <a:gd name="T1" fmla="*/ 0 h 10"/>
                  <a:gd name="T2" fmla="*/ 0 w 3"/>
                  <a:gd name="T3" fmla="*/ 3 h 10"/>
                  <a:gd name="T4" fmla="*/ 3 w 3"/>
                  <a:gd name="T5" fmla="*/ 10 h 10"/>
                  <a:gd name="T6" fmla="*/ 3 w 3"/>
                  <a:gd name="T7" fmla="*/ 0 h 10"/>
                </a:gdLst>
                <a:ahLst/>
                <a:cxnLst>
                  <a:cxn ang="0">
                    <a:pos x="T0" y="T1"/>
                  </a:cxn>
                  <a:cxn ang="0">
                    <a:pos x="T2" y="T3"/>
                  </a:cxn>
                  <a:cxn ang="0">
                    <a:pos x="T4" y="T5"/>
                  </a:cxn>
                  <a:cxn ang="0">
                    <a:pos x="T6" y="T7"/>
                  </a:cxn>
                </a:cxnLst>
                <a:rect l="0" t="0" r="r" b="b"/>
                <a:pathLst>
                  <a:path w="3" h="10">
                    <a:moveTo>
                      <a:pt x="3" y="0"/>
                    </a:moveTo>
                    <a:cubicBezTo>
                      <a:pt x="2" y="1"/>
                      <a:pt x="1" y="1"/>
                      <a:pt x="0" y="3"/>
                    </a:cubicBezTo>
                    <a:cubicBezTo>
                      <a:pt x="3" y="10"/>
                      <a:pt x="3" y="10"/>
                      <a:pt x="3" y="10"/>
                    </a:cubicBezTo>
                    <a:cubicBezTo>
                      <a:pt x="3" y="0"/>
                      <a:pt x="3" y="0"/>
                      <a:pt x="3" y="0"/>
                    </a:cubicBezTo>
                  </a:path>
                </a:pathLst>
              </a:custGeom>
              <a:solidFill>
                <a:srgbClr val="15171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0" name="íṩlîďè"/>
              <p:cNvSpPr/>
              <p:nvPr/>
            </p:nvSpPr>
            <p:spPr bwMode="auto">
              <a:xfrm>
                <a:off x="4000054" y="1907213"/>
                <a:ext cx="174080" cy="139694"/>
              </a:xfrm>
              <a:custGeom>
                <a:avLst/>
                <a:gdLst>
                  <a:gd name="T0" fmla="*/ 0 w 114"/>
                  <a:gd name="T1" fmla="*/ 86 h 92"/>
                  <a:gd name="T2" fmla="*/ 14 w 114"/>
                  <a:gd name="T3" fmla="*/ 44 h 92"/>
                  <a:gd name="T4" fmla="*/ 81 w 114"/>
                  <a:gd name="T5" fmla="*/ 0 h 92"/>
                  <a:gd name="T6" fmla="*/ 114 w 114"/>
                  <a:gd name="T7" fmla="*/ 23 h 92"/>
                  <a:gd name="T8" fmla="*/ 0 w 114"/>
                  <a:gd name="T9" fmla="*/ 86 h 92"/>
                </a:gdLst>
                <a:ahLst/>
                <a:cxnLst>
                  <a:cxn ang="0">
                    <a:pos x="T0" y="T1"/>
                  </a:cxn>
                  <a:cxn ang="0">
                    <a:pos x="T2" y="T3"/>
                  </a:cxn>
                  <a:cxn ang="0">
                    <a:pos x="T4" y="T5"/>
                  </a:cxn>
                  <a:cxn ang="0">
                    <a:pos x="T6" y="T7"/>
                  </a:cxn>
                  <a:cxn ang="0">
                    <a:pos x="T8" y="T9"/>
                  </a:cxn>
                </a:cxnLst>
                <a:rect l="0" t="0" r="r" b="b"/>
                <a:pathLst>
                  <a:path w="114" h="92">
                    <a:moveTo>
                      <a:pt x="0" y="86"/>
                    </a:moveTo>
                    <a:cubicBezTo>
                      <a:pt x="14" y="44"/>
                      <a:pt x="14" y="44"/>
                      <a:pt x="14" y="44"/>
                    </a:cubicBezTo>
                    <a:cubicBezTo>
                      <a:pt x="54" y="47"/>
                      <a:pt x="72" y="13"/>
                      <a:pt x="81" y="0"/>
                    </a:cubicBezTo>
                    <a:cubicBezTo>
                      <a:pt x="114" y="23"/>
                      <a:pt x="114" y="23"/>
                      <a:pt x="114" y="23"/>
                    </a:cubicBezTo>
                    <a:cubicBezTo>
                      <a:pt x="83" y="68"/>
                      <a:pt x="39" y="92"/>
                      <a:pt x="0" y="86"/>
                    </a:cubicBezTo>
                    <a:close/>
                  </a:path>
                </a:pathLst>
              </a:custGeom>
              <a:solidFill>
                <a:srgbClr val="BCAC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1" name="íśļiḋé"/>
              <p:cNvSpPr/>
              <p:nvPr/>
            </p:nvSpPr>
            <p:spPr bwMode="auto">
              <a:xfrm>
                <a:off x="4256876" y="1789010"/>
                <a:ext cx="196646" cy="315923"/>
              </a:xfrm>
              <a:custGeom>
                <a:avLst/>
                <a:gdLst>
                  <a:gd name="T0" fmla="*/ 3 w 183"/>
                  <a:gd name="T1" fmla="*/ 0 h 294"/>
                  <a:gd name="T2" fmla="*/ 0 w 183"/>
                  <a:gd name="T3" fmla="*/ 294 h 294"/>
                  <a:gd name="T4" fmla="*/ 183 w 183"/>
                  <a:gd name="T5" fmla="*/ 63 h 294"/>
                  <a:gd name="T6" fmla="*/ 3 w 183"/>
                  <a:gd name="T7" fmla="*/ 0 h 294"/>
                </a:gdLst>
                <a:ahLst/>
                <a:cxnLst>
                  <a:cxn ang="0">
                    <a:pos x="T0" y="T1"/>
                  </a:cxn>
                  <a:cxn ang="0">
                    <a:pos x="T2" y="T3"/>
                  </a:cxn>
                  <a:cxn ang="0">
                    <a:pos x="T4" y="T5"/>
                  </a:cxn>
                  <a:cxn ang="0">
                    <a:pos x="T6" y="T7"/>
                  </a:cxn>
                </a:cxnLst>
                <a:rect l="0" t="0" r="r" b="b"/>
                <a:pathLst>
                  <a:path w="183" h="294">
                    <a:moveTo>
                      <a:pt x="3" y="0"/>
                    </a:moveTo>
                    <a:lnTo>
                      <a:pt x="0" y="294"/>
                    </a:lnTo>
                    <a:lnTo>
                      <a:pt x="183" y="63"/>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2" name="ïṥliḋê"/>
              <p:cNvSpPr/>
              <p:nvPr/>
            </p:nvSpPr>
            <p:spPr bwMode="auto">
              <a:xfrm>
                <a:off x="4248279" y="1812651"/>
                <a:ext cx="193422" cy="142918"/>
              </a:xfrm>
              <a:custGeom>
                <a:avLst/>
                <a:gdLst>
                  <a:gd name="T0" fmla="*/ 127 w 127"/>
                  <a:gd name="T1" fmla="*/ 50 h 94"/>
                  <a:gd name="T2" fmla="*/ 127 w 127"/>
                  <a:gd name="T3" fmla="*/ 49 h 94"/>
                  <a:gd name="T4" fmla="*/ 1 w 127"/>
                  <a:gd name="T5" fmla="*/ 5 h 94"/>
                  <a:gd name="T6" fmla="*/ 0 w 127"/>
                  <a:gd name="T7" fmla="*/ 5 h 94"/>
                  <a:gd name="T8" fmla="*/ 0 w 127"/>
                  <a:gd name="T9" fmla="*/ 62 h 94"/>
                  <a:gd name="T10" fmla="*/ 58 w 127"/>
                  <a:gd name="T11" fmla="*/ 44 h 94"/>
                  <a:gd name="T12" fmla="*/ 92 w 127"/>
                  <a:gd name="T13" fmla="*/ 94 h 94"/>
                  <a:gd name="T14" fmla="*/ 127 w 127"/>
                  <a:gd name="T15" fmla="*/ 5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94">
                    <a:moveTo>
                      <a:pt x="127" y="50"/>
                    </a:moveTo>
                    <a:cubicBezTo>
                      <a:pt x="127" y="49"/>
                      <a:pt x="127" y="49"/>
                      <a:pt x="127" y="49"/>
                    </a:cubicBezTo>
                    <a:cubicBezTo>
                      <a:pt x="94" y="16"/>
                      <a:pt x="48" y="0"/>
                      <a:pt x="1" y="5"/>
                    </a:cubicBezTo>
                    <a:cubicBezTo>
                      <a:pt x="0" y="5"/>
                      <a:pt x="0" y="5"/>
                      <a:pt x="0" y="5"/>
                    </a:cubicBezTo>
                    <a:cubicBezTo>
                      <a:pt x="0" y="62"/>
                      <a:pt x="0" y="62"/>
                      <a:pt x="0" y="62"/>
                    </a:cubicBezTo>
                    <a:cubicBezTo>
                      <a:pt x="58" y="44"/>
                      <a:pt x="58" y="44"/>
                      <a:pt x="58" y="44"/>
                    </a:cubicBezTo>
                    <a:cubicBezTo>
                      <a:pt x="92" y="94"/>
                      <a:pt x="92" y="94"/>
                      <a:pt x="92" y="94"/>
                    </a:cubicBezTo>
                    <a:lnTo>
                      <a:pt x="127" y="50"/>
                    </a:lnTo>
                    <a:close/>
                  </a:path>
                </a:pathLst>
              </a:custGeom>
              <a:solidFill>
                <a:srgbClr val="AFA2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3" name="ïśļîḋê"/>
              <p:cNvSpPr/>
              <p:nvPr/>
            </p:nvSpPr>
            <p:spPr bwMode="auto">
              <a:xfrm>
                <a:off x="4185954" y="1771817"/>
                <a:ext cx="79518" cy="333116"/>
              </a:xfrm>
              <a:custGeom>
                <a:avLst/>
                <a:gdLst>
                  <a:gd name="T0" fmla="*/ 66 w 74"/>
                  <a:gd name="T1" fmla="*/ 310 h 310"/>
                  <a:gd name="T2" fmla="*/ 74 w 74"/>
                  <a:gd name="T3" fmla="*/ 0 h 310"/>
                  <a:gd name="T4" fmla="*/ 0 w 74"/>
                  <a:gd name="T5" fmla="*/ 2 h 310"/>
                  <a:gd name="T6" fmla="*/ 20 w 74"/>
                  <a:gd name="T7" fmla="*/ 71 h 310"/>
                  <a:gd name="T8" fmla="*/ 42 w 74"/>
                  <a:gd name="T9" fmla="*/ 91 h 310"/>
                  <a:gd name="T10" fmla="*/ 18 w 74"/>
                  <a:gd name="T11" fmla="*/ 121 h 310"/>
                  <a:gd name="T12" fmla="*/ 66 w 74"/>
                  <a:gd name="T13" fmla="*/ 310 h 310"/>
                </a:gdLst>
                <a:ahLst/>
                <a:cxnLst>
                  <a:cxn ang="0">
                    <a:pos x="T0" y="T1"/>
                  </a:cxn>
                  <a:cxn ang="0">
                    <a:pos x="T2" y="T3"/>
                  </a:cxn>
                  <a:cxn ang="0">
                    <a:pos x="T4" y="T5"/>
                  </a:cxn>
                  <a:cxn ang="0">
                    <a:pos x="T6" y="T7"/>
                  </a:cxn>
                  <a:cxn ang="0">
                    <a:pos x="T8" y="T9"/>
                  </a:cxn>
                  <a:cxn ang="0">
                    <a:pos x="T10" y="T11"/>
                  </a:cxn>
                  <a:cxn ang="0">
                    <a:pos x="T12" y="T13"/>
                  </a:cxn>
                </a:cxnLst>
                <a:rect l="0" t="0" r="r" b="b"/>
                <a:pathLst>
                  <a:path w="74" h="310">
                    <a:moveTo>
                      <a:pt x="66" y="310"/>
                    </a:moveTo>
                    <a:lnTo>
                      <a:pt x="74" y="0"/>
                    </a:lnTo>
                    <a:lnTo>
                      <a:pt x="0" y="2"/>
                    </a:lnTo>
                    <a:lnTo>
                      <a:pt x="20" y="71"/>
                    </a:lnTo>
                    <a:lnTo>
                      <a:pt x="42" y="91"/>
                    </a:lnTo>
                    <a:lnTo>
                      <a:pt x="18" y="121"/>
                    </a:lnTo>
                    <a:lnTo>
                      <a:pt x="66" y="310"/>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4" name="ïśḻiḑé"/>
              <p:cNvSpPr/>
              <p:nvPr/>
            </p:nvSpPr>
            <p:spPr bwMode="auto">
              <a:xfrm>
                <a:off x="4062379" y="1748177"/>
                <a:ext cx="166558" cy="283686"/>
              </a:xfrm>
              <a:custGeom>
                <a:avLst/>
                <a:gdLst>
                  <a:gd name="T0" fmla="*/ 0 w 109"/>
                  <a:gd name="T1" fmla="*/ 187 h 187"/>
                  <a:gd name="T2" fmla="*/ 11 w 109"/>
                  <a:gd name="T3" fmla="*/ 139 h 187"/>
                  <a:gd name="T4" fmla="*/ 68 w 109"/>
                  <a:gd name="T5" fmla="*/ 9 h 187"/>
                  <a:gd name="T6" fmla="*/ 78 w 109"/>
                  <a:gd name="T7" fmla="*/ 0 h 187"/>
                  <a:gd name="T8" fmla="*/ 99 w 109"/>
                  <a:gd name="T9" fmla="*/ 0 h 187"/>
                  <a:gd name="T10" fmla="*/ 109 w 109"/>
                  <a:gd name="T11" fmla="*/ 10 h 187"/>
                  <a:gd name="T12" fmla="*/ 0 w 109"/>
                  <a:gd name="T13" fmla="*/ 187 h 187"/>
                </a:gdLst>
                <a:ahLst/>
                <a:cxnLst>
                  <a:cxn ang="0">
                    <a:pos x="T0" y="T1"/>
                  </a:cxn>
                  <a:cxn ang="0">
                    <a:pos x="T2" y="T3"/>
                  </a:cxn>
                  <a:cxn ang="0">
                    <a:pos x="T4" y="T5"/>
                  </a:cxn>
                  <a:cxn ang="0">
                    <a:pos x="T6" y="T7"/>
                  </a:cxn>
                  <a:cxn ang="0">
                    <a:pos x="T8" y="T9"/>
                  </a:cxn>
                  <a:cxn ang="0">
                    <a:pos x="T10" y="T11"/>
                  </a:cxn>
                  <a:cxn ang="0">
                    <a:pos x="T12" y="T13"/>
                  </a:cxn>
                </a:cxnLst>
                <a:rect l="0" t="0" r="r" b="b"/>
                <a:pathLst>
                  <a:path w="109" h="187">
                    <a:moveTo>
                      <a:pt x="0" y="187"/>
                    </a:moveTo>
                    <a:cubicBezTo>
                      <a:pt x="11" y="139"/>
                      <a:pt x="11" y="139"/>
                      <a:pt x="11" y="139"/>
                    </a:cubicBezTo>
                    <a:cubicBezTo>
                      <a:pt x="33" y="122"/>
                      <a:pt x="66" y="81"/>
                      <a:pt x="68" y="9"/>
                    </a:cubicBezTo>
                    <a:cubicBezTo>
                      <a:pt x="69" y="4"/>
                      <a:pt x="73" y="0"/>
                      <a:pt x="78" y="0"/>
                    </a:cubicBezTo>
                    <a:cubicBezTo>
                      <a:pt x="99" y="0"/>
                      <a:pt x="99" y="0"/>
                      <a:pt x="99" y="0"/>
                    </a:cubicBezTo>
                    <a:cubicBezTo>
                      <a:pt x="105" y="0"/>
                      <a:pt x="109" y="4"/>
                      <a:pt x="109" y="10"/>
                    </a:cubicBezTo>
                    <a:cubicBezTo>
                      <a:pt x="104" y="151"/>
                      <a:pt x="4" y="185"/>
                      <a:pt x="0" y="187"/>
                    </a:cubicBezTo>
                    <a:close/>
                  </a:path>
                </a:pathLst>
              </a:custGeom>
              <a:solidFill>
                <a:srgbClr val="9E8F6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5" name="ï$ḻíďé"/>
              <p:cNvSpPr/>
              <p:nvPr/>
            </p:nvSpPr>
            <p:spPr bwMode="auto">
              <a:xfrm>
                <a:off x="4256876" y="1823397"/>
                <a:ext cx="99935" cy="281537"/>
              </a:xfrm>
              <a:custGeom>
                <a:avLst/>
                <a:gdLst>
                  <a:gd name="T0" fmla="*/ 37 w 93"/>
                  <a:gd name="T1" fmla="*/ 215 h 262"/>
                  <a:gd name="T2" fmla="*/ 0 w 93"/>
                  <a:gd name="T3" fmla="*/ 262 h 262"/>
                  <a:gd name="T4" fmla="*/ 0 w 93"/>
                  <a:gd name="T5" fmla="*/ 201 h 262"/>
                  <a:gd name="T6" fmla="*/ 93 w 93"/>
                  <a:gd name="T7" fmla="*/ 0 h 262"/>
                  <a:gd name="T8" fmla="*/ 37 w 93"/>
                  <a:gd name="T9" fmla="*/ 215 h 262"/>
                </a:gdLst>
                <a:ahLst/>
                <a:cxnLst>
                  <a:cxn ang="0">
                    <a:pos x="T0" y="T1"/>
                  </a:cxn>
                  <a:cxn ang="0">
                    <a:pos x="T2" y="T3"/>
                  </a:cxn>
                  <a:cxn ang="0">
                    <a:pos x="T4" y="T5"/>
                  </a:cxn>
                  <a:cxn ang="0">
                    <a:pos x="T6" y="T7"/>
                  </a:cxn>
                  <a:cxn ang="0">
                    <a:pos x="T8" y="T9"/>
                  </a:cxn>
                </a:cxnLst>
                <a:rect l="0" t="0" r="r" b="b"/>
                <a:pathLst>
                  <a:path w="93" h="262">
                    <a:moveTo>
                      <a:pt x="37" y="215"/>
                    </a:moveTo>
                    <a:lnTo>
                      <a:pt x="0" y="262"/>
                    </a:lnTo>
                    <a:lnTo>
                      <a:pt x="0" y="201"/>
                    </a:lnTo>
                    <a:lnTo>
                      <a:pt x="93" y="0"/>
                    </a:lnTo>
                    <a:lnTo>
                      <a:pt x="37" y="215"/>
                    </a:ln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6" name="í$ľïḓê"/>
              <p:cNvSpPr/>
              <p:nvPr/>
            </p:nvSpPr>
            <p:spPr bwMode="auto">
              <a:xfrm>
                <a:off x="4311679" y="1812651"/>
                <a:ext cx="76294" cy="94562"/>
              </a:xfrm>
              <a:custGeom>
                <a:avLst/>
                <a:gdLst>
                  <a:gd name="T0" fmla="*/ 10 w 50"/>
                  <a:gd name="T1" fmla="*/ 59 h 62"/>
                  <a:gd name="T2" fmla="*/ 11 w 50"/>
                  <a:gd name="T3" fmla="*/ 59 h 62"/>
                  <a:gd name="T4" fmla="*/ 28 w 50"/>
                  <a:gd name="T5" fmla="*/ 54 h 62"/>
                  <a:gd name="T6" fmla="*/ 44 w 50"/>
                  <a:gd name="T7" fmla="*/ 32 h 62"/>
                  <a:gd name="T8" fmla="*/ 37 w 50"/>
                  <a:gd name="T9" fmla="*/ 9 h 62"/>
                  <a:gd name="T10" fmla="*/ 22 w 50"/>
                  <a:gd name="T11" fmla="*/ 3 h 62"/>
                  <a:gd name="T12" fmla="*/ 2 w 50"/>
                  <a:gd name="T13" fmla="*/ 17 h 62"/>
                  <a:gd name="T14" fmla="*/ 0 w 50"/>
                  <a:gd name="T15" fmla="*/ 44 h 62"/>
                  <a:gd name="T16" fmla="*/ 10 w 50"/>
                  <a:gd name="T17"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2">
                    <a:moveTo>
                      <a:pt x="10" y="59"/>
                    </a:moveTo>
                    <a:cubicBezTo>
                      <a:pt x="11" y="59"/>
                      <a:pt x="11" y="59"/>
                      <a:pt x="11" y="59"/>
                    </a:cubicBezTo>
                    <a:cubicBezTo>
                      <a:pt x="17" y="62"/>
                      <a:pt x="24" y="60"/>
                      <a:pt x="28" y="54"/>
                    </a:cubicBezTo>
                    <a:cubicBezTo>
                      <a:pt x="44" y="32"/>
                      <a:pt x="44" y="32"/>
                      <a:pt x="44" y="32"/>
                    </a:cubicBezTo>
                    <a:cubicBezTo>
                      <a:pt x="50" y="24"/>
                      <a:pt x="47" y="12"/>
                      <a:pt x="37" y="9"/>
                    </a:cubicBezTo>
                    <a:cubicBezTo>
                      <a:pt x="22" y="3"/>
                      <a:pt x="22" y="3"/>
                      <a:pt x="22" y="3"/>
                    </a:cubicBezTo>
                    <a:cubicBezTo>
                      <a:pt x="12" y="0"/>
                      <a:pt x="2" y="7"/>
                      <a:pt x="2" y="17"/>
                    </a:cubicBezTo>
                    <a:cubicBezTo>
                      <a:pt x="0" y="44"/>
                      <a:pt x="0" y="44"/>
                      <a:pt x="0" y="44"/>
                    </a:cubicBezTo>
                    <a:cubicBezTo>
                      <a:pt x="0" y="51"/>
                      <a:pt x="4" y="57"/>
                      <a:pt x="10" y="59"/>
                    </a:cubicBezTo>
                    <a:close/>
                  </a:path>
                </a:pathLst>
              </a:custGeom>
              <a:solidFill>
                <a:srgbClr val="0704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7" name="íṧļíḍè"/>
              <p:cNvSpPr/>
              <p:nvPr/>
            </p:nvSpPr>
            <p:spPr bwMode="auto">
              <a:xfrm>
                <a:off x="4259025" y="1781488"/>
                <a:ext cx="194497" cy="143992"/>
              </a:xfrm>
              <a:custGeom>
                <a:avLst/>
                <a:gdLst>
                  <a:gd name="T0" fmla="*/ 128 w 128"/>
                  <a:gd name="T1" fmla="*/ 50 h 95"/>
                  <a:gd name="T2" fmla="*/ 127 w 128"/>
                  <a:gd name="T3" fmla="*/ 50 h 95"/>
                  <a:gd name="T4" fmla="*/ 2 w 128"/>
                  <a:gd name="T5" fmla="*/ 5 h 95"/>
                  <a:gd name="T6" fmla="*/ 1 w 128"/>
                  <a:gd name="T7" fmla="*/ 5 h 95"/>
                  <a:gd name="T8" fmla="*/ 0 w 128"/>
                  <a:gd name="T9" fmla="*/ 62 h 95"/>
                  <a:gd name="T10" fmla="*/ 57 w 128"/>
                  <a:gd name="T11" fmla="*/ 48 h 95"/>
                  <a:gd name="T12" fmla="*/ 93 w 128"/>
                  <a:gd name="T13" fmla="*/ 95 h 95"/>
                  <a:gd name="T14" fmla="*/ 128 w 128"/>
                  <a:gd name="T15" fmla="*/ 50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95">
                    <a:moveTo>
                      <a:pt x="128" y="50"/>
                    </a:moveTo>
                    <a:cubicBezTo>
                      <a:pt x="127" y="50"/>
                      <a:pt x="127" y="50"/>
                      <a:pt x="127" y="50"/>
                    </a:cubicBezTo>
                    <a:cubicBezTo>
                      <a:pt x="94" y="17"/>
                      <a:pt x="48" y="0"/>
                      <a:pt x="2" y="5"/>
                    </a:cubicBezTo>
                    <a:cubicBezTo>
                      <a:pt x="1" y="5"/>
                      <a:pt x="1" y="5"/>
                      <a:pt x="1" y="5"/>
                    </a:cubicBezTo>
                    <a:cubicBezTo>
                      <a:pt x="0" y="62"/>
                      <a:pt x="0" y="62"/>
                      <a:pt x="0" y="62"/>
                    </a:cubicBezTo>
                    <a:cubicBezTo>
                      <a:pt x="57" y="48"/>
                      <a:pt x="57" y="48"/>
                      <a:pt x="57" y="48"/>
                    </a:cubicBezTo>
                    <a:cubicBezTo>
                      <a:pt x="93" y="95"/>
                      <a:pt x="93" y="95"/>
                      <a:pt x="93" y="95"/>
                    </a:cubicBezTo>
                    <a:lnTo>
                      <a:pt x="128"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8" name="ïŝḷîḋe"/>
              <p:cNvSpPr/>
              <p:nvPr/>
            </p:nvSpPr>
            <p:spPr bwMode="auto">
              <a:xfrm>
                <a:off x="4256876" y="1840590"/>
                <a:ext cx="262195" cy="264344"/>
              </a:xfrm>
              <a:custGeom>
                <a:avLst/>
                <a:gdLst>
                  <a:gd name="T0" fmla="*/ 0 w 244"/>
                  <a:gd name="T1" fmla="*/ 246 h 246"/>
                  <a:gd name="T2" fmla="*/ 189 w 244"/>
                  <a:gd name="T3" fmla="*/ 0 h 246"/>
                  <a:gd name="T4" fmla="*/ 244 w 244"/>
                  <a:gd name="T5" fmla="*/ 51 h 246"/>
                  <a:gd name="T6" fmla="*/ 186 w 244"/>
                  <a:gd name="T7" fmla="*/ 89 h 246"/>
                  <a:gd name="T8" fmla="*/ 156 w 244"/>
                  <a:gd name="T9" fmla="*/ 90 h 246"/>
                  <a:gd name="T10" fmla="*/ 155 w 244"/>
                  <a:gd name="T11" fmla="*/ 129 h 246"/>
                  <a:gd name="T12" fmla="*/ 0 w 244"/>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244" h="246">
                    <a:moveTo>
                      <a:pt x="0" y="246"/>
                    </a:moveTo>
                    <a:lnTo>
                      <a:pt x="189" y="0"/>
                    </a:lnTo>
                    <a:lnTo>
                      <a:pt x="244" y="51"/>
                    </a:lnTo>
                    <a:lnTo>
                      <a:pt x="186" y="89"/>
                    </a:lnTo>
                    <a:lnTo>
                      <a:pt x="156" y="90"/>
                    </a:lnTo>
                    <a:lnTo>
                      <a:pt x="155" y="129"/>
                    </a:lnTo>
                    <a:lnTo>
                      <a:pt x="0" y="246"/>
                    </a:lnTo>
                    <a:close/>
                  </a:path>
                </a:pathLst>
              </a:custGeom>
              <a:solidFill>
                <a:srgbClr val="3232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9" name="îṧlíḓé"/>
              <p:cNvSpPr/>
              <p:nvPr/>
            </p:nvSpPr>
            <p:spPr bwMode="auto">
              <a:xfrm>
                <a:off x="4146195" y="1130300"/>
                <a:ext cx="712439" cy="457766"/>
              </a:xfrm>
              <a:custGeom>
                <a:avLst/>
                <a:gdLst>
                  <a:gd name="T0" fmla="*/ 31 w 468"/>
                  <a:gd name="T1" fmla="*/ 301 h 301"/>
                  <a:gd name="T2" fmla="*/ 122 w 468"/>
                  <a:gd name="T3" fmla="*/ 83 h 301"/>
                  <a:gd name="T4" fmla="*/ 361 w 468"/>
                  <a:gd name="T5" fmla="*/ 268 h 301"/>
                  <a:gd name="T6" fmla="*/ 31 w 468"/>
                  <a:gd name="T7" fmla="*/ 301 h 301"/>
                </a:gdLst>
                <a:ahLst/>
                <a:cxnLst>
                  <a:cxn ang="0">
                    <a:pos x="T0" y="T1"/>
                  </a:cxn>
                  <a:cxn ang="0">
                    <a:pos x="T2" y="T3"/>
                  </a:cxn>
                  <a:cxn ang="0">
                    <a:pos x="T4" y="T5"/>
                  </a:cxn>
                  <a:cxn ang="0">
                    <a:pos x="T6" y="T7"/>
                  </a:cxn>
                </a:cxnLst>
                <a:rect l="0" t="0" r="r" b="b"/>
                <a:pathLst>
                  <a:path w="468" h="301">
                    <a:moveTo>
                      <a:pt x="31" y="301"/>
                    </a:moveTo>
                    <a:cubicBezTo>
                      <a:pt x="31" y="301"/>
                      <a:pt x="0" y="87"/>
                      <a:pt x="122" y="83"/>
                    </a:cubicBezTo>
                    <a:cubicBezTo>
                      <a:pt x="185" y="0"/>
                      <a:pt x="468" y="122"/>
                      <a:pt x="361" y="268"/>
                    </a:cubicBezTo>
                    <a:lnTo>
                      <a:pt x="31" y="301"/>
                    </a:ln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0" name="ísļïḍe"/>
              <p:cNvSpPr/>
              <p:nvPr/>
            </p:nvSpPr>
            <p:spPr bwMode="auto">
              <a:xfrm>
                <a:off x="4299859" y="1668659"/>
                <a:ext cx="152589" cy="191273"/>
              </a:xfrm>
              <a:custGeom>
                <a:avLst/>
                <a:gdLst>
                  <a:gd name="T0" fmla="*/ 73 w 100"/>
                  <a:gd name="T1" fmla="*/ 102 h 126"/>
                  <a:gd name="T2" fmla="*/ 31 w 100"/>
                  <a:gd name="T3" fmla="*/ 119 h 126"/>
                  <a:gd name="T4" fmla="*/ 24 w 100"/>
                  <a:gd name="T5" fmla="*/ 116 h 126"/>
                  <a:gd name="T6" fmla="*/ 7 w 100"/>
                  <a:gd name="T7" fmla="*/ 74 h 126"/>
                  <a:gd name="T8" fmla="*/ 27 w 100"/>
                  <a:gd name="T9" fmla="*/ 24 h 126"/>
                  <a:gd name="T10" fmla="*/ 69 w 100"/>
                  <a:gd name="T11" fmla="*/ 7 h 126"/>
                  <a:gd name="T12" fmla="*/ 76 w 100"/>
                  <a:gd name="T13" fmla="*/ 10 h 126"/>
                  <a:gd name="T14" fmla="*/ 94 w 100"/>
                  <a:gd name="T15" fmla="*/ 52 h 126"/>
                  <a:gd name="T16" fmla="*/ 73 w 100"/>
                  <a:gd name="T17" fmla="*/ 10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26">
                    <a:moveTo>
                      <a:pt x="73" y="102"/>
                    </a:moveTo>
                    <a:cubicBezTo>
                      <a:pt x="66" y="118"/>
                      <a:pt x="47" y="126"/>
                      <a:pt x="31" y="119"/>
                    </a:cubicBezTo>
                    <a:cubicBezTo>
                      <a:pt x="24" y="116"/>
                      <a:pt x="24" y="116"/>
                      <a:pt x="24" y="116"/>
                    </a:cubicBezTo>
                    <a:cubicBezTo>
                      <a:pt x="8" y="109"/>
                      <a:pt x="0" y="90"/>
                      <a:pt x="7" y="74"/>
                    </a:cubicBezTo>
                    <a:cubicBezTo>
                      <a:pt x="27" y="24"/>
                      <a:pt x="27" y="24"/>
                      <a:pt x="27" y="24"/>
                    </a:cubicBezTo>
                    <a:cubicBezTo>
                      <a:pt x="34" y="8"/>
                      <a:pt x="53" y="0"/>
                      <a:pt x="69" y="7"/>
                    </a:cubicBezTo>
                    <a:cubicBezTo>
                      <a:pt x="76" y="10"/>
                      <a:pt x="76" y="10"/>
                      <a:pt x="76" y="10"/>
                    </a:cubicBezTo>
                    <a:cubicBezTo>
                      <a:pt x="93" y="17"/>
                      <a:pt x="100" y="36"/>
                      <a:pt x="94" y="52"/>
                    </a:cubicBezTo>
                    <a:lnTo>
                      <a:pt x="73" y="102"/>
                    </a:lnTo>
                    <a:close/>
                  </a:path>
                </a:pathLst>
              </a:custGeom>
              <a:solidFill>
                <a:srgbClr val="FF9E5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1" name="ïṥļïḑe"/>
              <p:cNvSpPr/>
              <p:nvPr/>
            </p:nvSpPr>
            <p:spPr bwMode="auto">
              <a:xfrm>
                <a:off x="4132226" y="1279665"/>
                <a:ext cx="584565" cy="580267"/>
              </a:xfrm>
              <a:custGeom>
                <a:avLst/>
                <a:gdLst>
                  <a:gd name="T0" fmla="*/ 298 w 384"/>
                  <a:gd name="T1" fmla="*/ 47 h 382"/>
                  <a:gd name="T2" fmla="*/ 212 w 384"/>
                  <a:gd name="T3" fmla="*/ 19 h 382"/>
                  <a:gd name="T4" fmla="*/ 76 w 384"/>
                  <a:gd name="T5" fmla="*/ 92 h 382"/>
                  <a:gd name="T6" fmla="*/ 68 w 384"/>
                  <a:gd name="T7" fmla="*/ 117 h 382"/>
                  <a:gd name="T8" fmla="*/ 67 w 384"/>
                  <a:gd name="T9" fmla="*/ 117 h 382"/>
                  <a:gd name="T10" fmla="*/ 62 w 384"/>
                  <a:gd name="T11" fmla="*/ 115 h 382"/>
                  <a:gd name="T12" fmla="*/ 61 w 384"/>
                  <a:gd name="T13" fmla="*/ 115 h 382"/>
                  <a:gd name="T14" fmla="*/ 8 w 384"/>
                  <a:gd name="T15" fmla="*/ 144 h 382"/>
                  <a:gd name="T16" fmla="*/ 7 w 384"/>
                  <a:gd name="T17" fmla="*/ 144 h 382"/>
                  <a:gd name="T18" fmla="*/ 34 w 384"/>
                  <a:gd name="T19" fmla="*/ 199 h 382"/>
                  <a:gd name="T20" fmla="*/ 35 w 384"/>
                  <a:gd name="T21" fmla="*/ 199 h 382"/>
                  <a:gd name="T22" fmla="*/ 40 w 384"/>
                  <a:gd name="T23" fmla="*/ 201 h 382"/>
                  <a:gd name="T24" fmla="*/ 41 w 384"/>
                  <a:gd name="T25" fmla="*/ 201 h 382"/>
                  <a:gd name="T26" fmla="*/ 108 w 384"/>
                  <a:gd name="T27" fmla="*/ 336 h 382"/>
                  <a:gd name="T28" fmla="*/ 195 w 384"/>
                  <a:gd name="T29" fmla="*/ 364 h 382"/>
                  <a:gd name="T30" fmla="*/ 331 w 384"/>
                  <a:gd name="T31" fmla="*/ 291 h 382"/>
                  <a:gd name="T32" fmla="*/ 365 w 384"/>
                  <a:gd name="T33" fmla="*/ 186 h 382"/>
                  <a:gd name="T34" fmla="*/ 298 w 384"/>
                  <a:gd name="T35" fmla="*/ 4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4" h="382">
                    <a:moveTo>
                      <a:pt x="298" y="47"/>
                    </a:moveTo>
                    <a:cubicBezTo>
                      <a:pt x="212" y="19"/>
                      <a:pt x="212" y="19"/>
                      <a:pt x="212" y="19"/>
                    </a:cubicBezTo>
                    <a:cubicBezTo>
                      <a:pt x="156" y="0"/>
                      <a:pt x="95" y="33"/>
                      <a:pt x="76" y="92"/>
                    </a:cubicBezTo>
                    <a:cubicBezTo>
                      <a:pt x="68" y="117"/>
                      <a:pt x="68" y="117"/>
                      <a:pt x="68" y="117"/>
                    </a:cubicBezTo>
                    <a:cubicBezTo>
                      <a:pt x="67" y="117"/>
                      <a:pt x="67" y="117"/>
                      <a:pt x="67" y="117"/>
                    </a:cubicBezTo>
                    <a:cubicBezTo>
                      <a:pt x="66" y="116"/>
                      <a:pt x="64" y="116"/>
                      <a:pt x="62" y="115"/>
                    </a:cubicBezTo>
                    <a:cubicBezTo>
                      <a:pt x="61" y="115"/>
                      <a:pt x="61" y="115"/>
                      <a:pt x="61" y="115"/>
                    </a:cubicBezTo>
                    <a:cubicBezTo>
                      <a:pt x="39" y="108"/>
                      <a:pt x="15" y="121"/>
                      <a:pt x="8" y="144"/>
                    </a:cubicBezTo>
                    <a:cubicBezTo>
                      <a:pt x="7" y="144"/>
                      <a:pt x="7" y="144"/>
                      <a:pt x="7" y="144"/>
                    </a:cubicBezTo>
                    <a:cubicBezTo>
                      <a:pt x="0" y="168"/>
                      <a:pt x="12" y="192"/>
                      <a:pt x="34" y="199"/>
                    </a:cubicBezTo>
                    <a:cubicBezTo>
                      <a:pt x="35" y="199"/>
                      <a:pt x="35" y="199"/>
                      <a:pt x="35" y="199"/>
                    </a:cubicBezTo>
                    <a:cubicBezTo>
                      <a:pt x="36" y="200"/>
                      <a:pt x="38" y="201"/>
                      <a:pt x="40" y="201"/>
                    </a:cubicBezTo>
                    <a:cubicBezTo>
                      <a:pt x="41" y="201"/>
                      <a:pt x="41" y="201"/>
                      <a:pt x="41" y="201"/>
                    </a:cubicBezTo>
                    <a:cubicBezTo>
                      <a:pt x="24" y="258"/>
                      <a:pt x="54" y="318"/>
                      <a:pt x="108" y="336"/>
                    </a:cubicBezTo>
                    <a:cubicBezTo>
                      <a:pt x="195" y="364"/>
                      <a:pt x="195" y="364"/>
                      <a:pt x="195" y="364"/>
                    </a:cubicBezTo>
                    <a:cubicBezTo>
                      <a:pt x="251" y="382"/>
                      <a:pt x="312" y="349"/>
                      <a:pt x="331" y="291"/>
                    </a:cubicBezTo>
                    <a:cubicBezTo>
                      <a:pt x="365" y="186"/>
                      <a:pt x="365" y="186"/>
                      <a:pt x="365" y="186"/>
                    </a:cubicBezTo>
                    <a:cubicBezTo>
                      <a:pt x="384" y="127"/>
                      <a:pt x="354" y="65"/>
                      <a:pt x="298" y="47"/>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2" name="îsļîḋè"/>
              <p:cNvSpPr/>
              <p:nvPr/>
            </p:nvSpPr>
            <p:spPr bwMode="auto">
              <a:xfrm>
                <a:off x="4204222" y="1244204"/>
                <a:ext cx="459915" cy="316998"/>
              </a:xfrm>
              <a:custGeom>
                <a:avLst/>
                <a:gdLst>
                  <a:gd name="T0" fmla="*/ 43 w 302"/>
                  <a:gd name="T1" fmla="*/ 185 h 208"/>
                  <a:gd name="T2" fmla="*/ 124 w 302"/>
                  <a:gd name="T3" fmla="*/ 49 h 208"/>
                  <a:gd name="T4" fmla="*/ 203 w 302"/>
                  <a:gd name="T5" fmla="*/ 55 h 208"/>
                  <a:gd name="T6" fmla="*/ 267 w 302"/>
                  <a:gd name="T7" fmla="*/ 76 h 208"/>
                  <a:gd name="T8" fmla="*/ 279 w 302"/>
                  <a:gd name="T9" fmla="*/ 39 h 208"/>
                  <a:gd name="T10" fmla="*/ 209 w 302"/>
                  <a:gd name="T11" fmla="*/ 16 h 208"/>
                  <a:gd name="T12" fmla="*/ 109 w 302"/>
                  <a:gd name="T13" fmla="*/ 14 h 208"/>
                  <a:gd name="T14" fmla="*/ 31 w 302"/>
                  <a:gd name="T15" fmla="*/ 101 h 208"/>
                  <a:gd name="T16" fmla="*/ 8 w 302"/>
                  <a:gd name="T17" fmla="*/ 173 h 208"/>
                  <a:gd name="T18" fmla="*/ 43 w 302"/>
                  <a:gd name="T19" fmla="*/ 18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08">
                    <a:moveTo>
                      <a:pt x="43" y="185"/>
                    </a:moveTo>
                    <a:cubicBezTo>
                      <a:pt x="59" y="135"/>
                      <a:pt x="69" y="68"/>
                      <a:pt x="124" y="49"/>
                    </a:cubicBezTo>
                    <a:cubicBezTo>
                      <a:pt x="152" y="39"/>
                      <a:pt x="177" y="47"/>
                      <a:pt x="203" y="55"/>
                    </a:cubicBezTo>
                    <a:cubicBezTo>
                      <a:pt x="224" y="62"/>
                      <a:pt x="246" y="69"/>
                      <a:pt x="267" y="76"/>
                    </a:cubicBezTo>
                    <a:cubicBezTo>
                      <a:pt x="290" y="84"/>
                      <a:pt x="302" y="47"/>
                      <a:pt x="279" y="39"/>
                    </a:cubicBezTo>
                    <a:cubicBezTo>
                      <a:pt x="256" y="31"/>
                      <a:pt x="232" y="24"/>
                      <a:pt x="209" y="16"/>
                    </a:cubicBezTo>
                    <a:cubicBezTo>
                      <a:pt x="176" y="6"/>
                      <a:pt x="144" y="0"/>
                      <a:pt x="109" y="14"/>
                    </a:cubicBezTo>
                    <a:cubicBezTo>
                      <a:pt x="71" y="29"/>
                      <a:pt x="44" y="61"/>
                      <a:pt x="31" y="101"/>
                    </a:cubicBezTo>
                    <a:cubicBezTo>
                      <a:pt x="23" y="125"/>
                      <a:pt x="16" y="149"/>
                      <a:pt x="8" y="173"/>
                    </a:cubicBezTo>
                    <a:cubicBezTo>
                      <a:pt x="0" y="197"/>
                      <a:pt x="35" y="208"/>
                      <a:pt x="43" y="185"/>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3" name="iṩḻíḋê"/>
              <p:cNvSpPr/>
              <p:nvPr/>
            </p:nvSpPr>
            <p:spPr bwMode="auto">
              <a:xfrm>
                <a:off x="4390122" y="1535412"/>
                <a:ext cx="36535" cy="45132"/>
              </a:xfrm>
              <a:custGeom>
                <a:avLst/>
                <a:gdLst>
                  <a:gd name="T0" fmla="*/ 21 w 24"/>
                  <a:gd name="T1" fmla="*/ 19 h 30"/>
                  <a:gd name="T2" fmla="*/ 7 w 24"/>
                  <a:gd name="T3" fmla="*/ 29 h 30"/>
                  <a:gd name="T4" fmla="*/ 2 w 24"/>
                  <a:gd name="T5" fmla="*/ 12 h 30"/>
                  <a:gd name="T6" fmla="*/ 16 w 24"/>
                  <a:gd name="T7" fmla="*/ 2 h 30"/>
                  <a:gd name="T8" fmla="*/ 21 w 24"/>
                  <a:gd name="T9" fmla="*/ 19 h 30"/>
                </a:gdLst>
                <a:ahLst/>
                <a:cxnLst>
                  <a:cxn ang="0">
                    <a:pos x="T0" y="T1"/>
                  </a:cxn>
                  <a:cxn ang="0">
                    <a:pos x="T2" y="T3"/>
                  </a:cxn>
                  <a:cxn ang="0">
                    <a:pos x="T4" y="T5"/>
                  </a:cxn>
                  <a:cxn ang="0">
                    <a:pos x="T6" y="T7"/>
                  </a:cxn>
                  <a:cxn ang="0">
                    <a:pos x="T8" y="T9"/>
                  </a:cxn>
                </a:cxnLst>
                <a:rect l="0" t="0" r="r" b="b"/>
                <a:pathLst>
                  <a:path w="24" h="30">
                    <a:moveTo>
                      <a:pt x="21" y="19"/>
                    </a:moveTo>
                    <a:cubicBezTo>
                      <a:pt x="19" y="26"/>
                      <a:pt x="13" y="30"/>
                      <a:pt x="7" y="29"/>
                    </a:cubicBezTo>
                    <a:cubicBezTo>
                      <a:pt x="2" y="27"/>
                      <a:pt x="0" y="20"/>
                      <a:pt x="2" y="12"/>
                    </a:cubicBezTo>
                    <a:cubicBezTo>
                      <a:pt x="4" y="5"/>
                      <a:pt x="11" y="0"/>
                      <a:pt x="16" y="2"/>
                    </a:cubicBezTo>
                    <a:cubicBezTo>
                      <a:pt x="21" y="4"/>
                      <a:pt x="24" y="11"/>
                      <a:pt x="21" y="19"/>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4" name="ïśḻïďe"/>
              <p:cNvSpPr/>
              <p:nvPr/>
            </p:nvSpPr>
            <p:spPr bwMode="auto">
              <a:xfrm>
                <a:off x="4554531" y="1590215"/>
                <a:ext cx="36535" cy="45132"/>
              </a:xfrm>
              <a:custGeom>
                <a:avLst/>
                <a:gdLst>
                  <a:gd name="T0" fmla="*/ 22 w 24"/>
                  <a:gd name="T1" fmla="*/ 18 h 30"/>
                  <a:gd name="T2" fmla="*/ 8 w 24"/>
                  <a:gd name="T3" fmla="*/ 28 h 30"/>
                  <a:gd name="T4" fmla="*/ 3 w 24"/>
                  <a:gd name="T5" fmla="*/ 12 h 30"/>
                  <a:gd name="T6" fmla="*/ 17 w 24"/>
                  <a:gd name="T7" fmla="*/ 1 h 30"/>
                  <a:gd name="T8" fmla="*/ 22 w 24"/>
                  <a:gd name="T9" fmla="*/ 18 h 30"/>
                </a:gdLst>
                <a:ahLst/>
                <a:cxnLst>
                  <a:cxn ang="0">
                    <a:pos x="T0" y="T1"/>
                  </a:cxn>
                  <a:cxn ang="0">
                    <a:pos x="T2" y="T3"/>
                  </a:cxn>
                  <a:cxn ang="0">
                    <a:pos x="T4" y="T5"/>
                  </a:cxn>
                  <a:cxn ang="0">
                    <a:pos x="T6" y="T7"/>
                  </a:cxn>
                  <a:cxn ang="0">
                    <a:pos x="T8" y="T9"/>
                  </a:cxn>
                </a:cxnLst>
                <a:rect l="0" t="0" r="r" b="b"/>
                <a:pathLst>
                  <a:path w="24" h="30">
                    <a:moveTo>
                      <a:pt x="22" y="18"/>
                    </a:moveTo>
                    <a:cubicBezTo>
                      <a:pt x="20" y="25"/>
                      <a:pt x="13" y="30"/>
                      <a:pt x="8" y="28"/>
                    </a:cubicBezTo>
                    <a:cubicBezTo>
                      <a:pt x="3" y="26"/>
                      <a:pt x="0" y="19"/>
                      <a:pt x="3" y="12"/>
                    </a:cubicBezTo>
                    <a:cubicBezTo>
                      <a:pt x="5" y="4"/>
                      <a:pt x="11" y="0"/>
                      <a:pt x="17" y="1"/>
                    </a:cubicBezTo>
                    <a:cubicBezTo>
                      <a:pt x="22" y="3"/>
                      <a:pt x="24" y="10"/>
                      <a:pt x="22" y="18"/>
                    </a:cubicBezTo>
                    <a:close/>
                  </a:path>
                </a:pathLst>
              </a:custGeom>
              <a:solidFill>
                <a:srgbClr val="1315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5" name="íşļïḍé"/>
              <p:cNvSpPr/>
              <p:nvPr/>
            </p:nvSpPr>
            <p:spPr bwMode="auto">
              <a:xfrm>
                <a:off x="4554531" y="1506399"/>
                <a:ext cx="80593" cy="55878"/>
              </a:xfrm>
              <a:custGeom>
                <a:avLst/>
                <a:gdLst>
                  <a:gd name="T0" fmla="*/ 51 w 53"/>
                  <a:gd name="T1" fmla="*/ 30 h 37"/>
                  <a:gd name="T2" fmla="*/ 4 w 53"/>
                  <a:gd name="T3" fmla="*/ 14 h 37"/>
                  <a:gd name="T4" fmla="*/ 8 w 53"/>
                  <a:gd name="T5" fmla="*/ 20 h 37"/>
                  <a:gd name="T6" fmla="*/ 43 w 53"/>
                  <a:gd name="T7" fmla="*/ 32 h 37"/>
                  <a:gd name="T8" fmla="*/ 51 w 53"/>
                  <a:gd name="T9" fmla="*/ 30 h 37"/>
                </a:gdLst>
                <a:ahLst/>
                <a:cxnLst>
                  <a:cxn ang="0">
                    <a:pos x="T0" y="T1"/>
                  </a:cxn>
                  <a:cxn ang="0">
                    <a:pos x="T2" y="T3"/>
                  </a:cxn>
                  <a:cxn ang="0">
                    <a:pos x="T4" y="T5"/>
                  </a:cxn>
                  <a:cxn ang="0">
                    <a:pos x="T6" y="T7"/>
                  </a:cxn>
                  <a:cxn ang="0">
                    <a:pos x="T8" y="T9"/>
                  </a:cxn>
                </a:cxnLst>
                <a:rect l="0" t="0" r="r" b="b"/>
                <a:pathLst>
                  <a:path w="53" h="37">
                    <a:moveTo>
                      <a:pt x="51" y="30"/>
                    </a:moveTo>
                    <a:cubicBezTo>
                      <a:pt x="44" y="10"/>
                      <a:pt x="23" y="0"/>
                      <a:pt x="4" y="14"/>
                    </a:cubicBezTo>
                    <a:cubicBezTo>
                      <a:pt x="0" y="16"/>
                      <a:pt x="4" y="23"/>
                      <a:pt x="8" y="20"/>
                    </a:cubicBezTo>
                    <a:cubicBezTo>
                      <a:pt x="22" y="10"/>
                      <a:pt x="38" y="16"/>
                      <a:pt x="43" y="32"/>
                    </a:cubicBezTo>
                    <a:cubicBezTo>
                      <a:pt x="45" y="37"/>
                      <a:pt x="53" y="35"/>
                      <a:pt x="51" y="30"/>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6" name="íṩľíḓê"/>
              <p:cNvSpPr/>
              <p:nvPr/>
            </p:nvSpPr>
            <p:spPr bwMode="auto">
              <a:xfrm>
                <a:off x="4387973" y="1454820"/>
                <a:ext cx="80593" cy="52654"/>
              </a:xfrm>
              <a:custGeom>
                <a:avLst/>
                <a:gdLst>
                  <a:gd name="T0" fmla="*/ 8 w 53"/>
                  <a:gd name="T1" fmla="*/ 20 h 35"/>
                  <a:gd name="T2" fmla="*/ 44 w 53"/>
                  <a:gd name="T3" fmla="*/ 30 h 35"/>
                  <a:gd name="T4" fmla="*/ 52 w 53"/>
                  <a:gd name="T5" fmla="*/ 28 h 35"/>
                  <a:gd name="T6" fmla="*/ 4 w 53"/>
                  <a:gd name="T7" fmla="*/ 13 h 35"/>
                  <a:gd name="T8" fmla="*/ 8 w 53"/>
                  <a:gd name="T9" fmla="*/ 20 h 35"/>
                </a:gdLst>
                <a:ahLst/>
                <a:cxnLst>
                  <a:cxn ang="0">
                    <a:pos x="T0" y="T1"/>
                  </a:cxn>
                  <a:cxn ang="0">
                    <a:pos x="T2" y="T3"/>
                  </a:cxn>
                  <a:cxn ang="0">
                    <a:pos x="T4" y="T5"/>
                  </a:cxn>
                  <a:cxn ang="0">
                    <a:pos x="T6" y="T7"/>
                  </a:cxn>
                  <a:cxn ang="0">
                    <a:pos x="T8" y="T9"/>
                  </a:cxn>
                </a:cxnLst>
                <a:rect l="0" t="0" r="r" b="b"/>
                <a:pathLst>
                  <a:path w="53" h="35">
                    <a:moveTo>
                      <a:pt x="8" y="20"/>
                    </a:moveTo>
                    <a:cubicBezTo>
                      <a:pt x="22" y="10"/>
                      <a:pt x="39" y="13"/>
                      <a:pt x="44" y="30"/>
                    </a:cubicBezTo>
                    <a:cubicBezTo>
                      <a:pt x="46" y="35"/>
                      <a:pt x="53" y="33"/>
                      <a:pt x="52" y="28"/>
                    </a:cubicBezTo>
                    <a:cubicBezTo>
                      <a:pt x="45" y="7"/>
                      <a:pt x="23" y="0"/>
                      <a:pt x="4" y="13"/>
                    </a:cubicBezTo>
                    <a:cubicBezTo>
                      <a:pt x="0" y="16"/>
                      <a:pt x="4" y="23"/>
                      <a:pt x="8" y="20"/>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7" name="ïs1îde"/>
              <p:cNvSpPr/>
              <p:nvPr/>
            </p:nvSpPr>
            <p:spPr bwMode="auto">
              <a:xfrm>
                <a:off x="4275143" y="1229160"/>
                <a:ext cx="451319" cy="240703"/>
              </a:xfrm>
              <a:custGeom>
                <a:avLst/>
                <a:gdLst>
                  <a:gd name="T0" fmla="*/ 184 w 296"/>
                  <a:gd name="T1" fmla="*/ 111 h 158"/>
                  <a:gd name="T2" fmla="*/ 0 w 296"/>
                  <a:gd name="T3" fmla="*/ 158 h 158"/>
                  <a:gd name="T4" fmla="*/ 129 w 296"/>
                  <a:gd name="T5" fmla="*/ 18 h 158"/>
                  <a:gd name="T6" fmla="*/ 184 w 296"/>
                  <a:gd name="T7" fmla="*/ 111 h 158"/>
                </a:gdLst>
                <a:ahLst/>
                <a:cxnLst>
                  <a:cxn ang="0">
                    <a:pos x="T0" y="T1"/>
                  </a:cxn>
                  <a:cxn ang="0">
                    <a:pos x="T2" y="T3"/>
                  </a:cxn>
                  <a:cxn ang="0">
                    <a:pos x="T4" y="T5"/>
                  </a:cxn>
                  <a:cxn ang="0">
                    <a:pos x="T6" y="T7"/>
                  </a:cxn>
                </a:cxnLst>
                <a:rect l="0" t="0" r="r" b="b"/>
                <a:pathLst>
                  <a:path w="296" h="158">
                    <a:moveTo>
                      <a:pt x="184" y="111"/>
                    </a:moveTo>
                    <a:cubicBezTo>
                      <a:pt x="72" y="75"/>
                      <a:pt x="33" y="55"/>
                      <a:pt x="0" y="158"/>
                    </a:cubicBezTo>
                    <a:cubicBezTo>
                      <a:pt x="0" y="158"/>
                      <a:pt x="27" y="0"/>
                      <a:pt x="129" y="18"/>
                    </a:cubicBezTo>
                    <a:cubicBezTo>
                      <a:pt x="231" y="36"/>
                      <a:pt x="296" y="147"/>
                      <a:pt x="184" y="111"/>
                    </a:cubicBezTo>
                    <a:close/>
                  </a:path>
                </a:pathLst>
              </a:custGeom>
              <a:solidFill>
                <a:srgbClr val="7743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8" name="íşļïḋe"/>
              <p:cNvSpPr/>
              <p:nvPr/>
            </p:nvSpPr>
            <p:spPr bwMode="auto">
              <a:xfrm>
                <a:off x="4391197" y="1675106"/>
                <a:ext cx="127874" cy="70922"/>
              </a:xfrm>
              <a:custGeom>
                <a:avLst/>
                <a:gdLst>
                  <a:gd name="T0" fmla="*/ 2 w 84"/>
                  <a:gd name="T1" fmla="*/ 7 h 47"/>
                  <a:gd name="T2" fmla="*/ 80 w 84"/>
                  <a:gd name="T3" fmla="*/ 33 h 47"/>
                  <a:gd name="T4" fmla="*/ 76 w 84"/>
                  <a:gd name="T5" fmla="*/ 27 h 47"/>
                  <a:gd name="T6" fmla="*/ 8 w 84"/>
                  <a:gd name="T7" fmla="*/ 4 h 47"/>
                  <a:gd name="T8" fmla="*/ 2 w 84"/>
                  <a:gd name="T9" fmla="*/ 7 h 47"/>
                </a:gdLst>
                <a:ahLst/>
                <a:cxnLst>
                  <a:cxn ang="0">
                    <a:pos x="T0" y="T1"/>
                  </a:cxn>
                  <a:cxn ang="0">
                    <a:pos x="T2" y="T3"/>
                  </a:cxn>
                  <a:cxn ang="0">
                    <a:pos x="T4" y="T5"/>
                  </a:cxn>
                  <a:cxn ang="0">
                    <a:pos x="T6" y="T7"/>
                  </a:cxn>
                  <a:cxn ang="0">
                    <a:pos x="T8" y="T9"/>
                  </a:cxn>
                </a:cxnLst>
                <a:rect l="0" t="0" r="r" b="b"/>
                <a:pathLst>
                  <a:path w="84" h="47">
                    <a:moveTo>
                      <a:pt x="2" y="7"/>
                    </a:moveTo>
                    <a:cubicBezTo>
                      <a:pt x="17" y="36"/>
                      <a:pt x="50" y="47"/>
                      <a:pt x="80" y="33"/>
                    </a:cubicBezTo>
                    <a:cubicBezTo>
                      <a:pt x="84" y="31"/>
                      <a:pt x="80" y="25"/>
                      <a:pt x="76" y="27"/>
                    </a:cubicBezTo>
                    <a:cubicBezTo>
                      <a:pt x="50" y="39"/>
                      <a:pt x="21" y="29"/>
                      <a:pt x="8" y="4"/>
                    </a:cubicBezTo>
                    <a:cubicBezTo>
                      <a:pt x="6" y="0"/>
                      <a:pt x="0" y="3"/>
                      <a:pt x="2" y="7"/>
                    </a:cubicBezTo>
                    <a:close/>
                  </a:path>
                </a:pathLst>
              </a:custGeom>
              <a:solidFill>
                <a:srgbClr val="E56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9" name="ïşḻîde"/>
              <p:cNvSpPr/>
              <p:nvPr/>
            </p:nvSpPr>
            <p:spPr bwMode="auto">
              <a:xfrm>
                <a:off x="4494355" y="2512195"/>
                <a:ext cx="1245425" cy="313774"/>
              </a:xfrm>
              <a:custGeom>
                <a:avLst/>
                <a:gdLst>
                  <a:gd name="T0" fmla="*/ 32 w 1159"/>
                  <a:gd name="T1" fmla="*/ 119 h 292"/>
                  <a:gd name="T2" fmla="*/ 1142 w 1159"/>
                  <a:gd name="T3" fmla="*/ 292 h 292"/>
                  <a:gd name="T4" fmla="*/ 1159 w 1159"/>
                  <a:gd name="T5" fmla="*/ 180 h 292"/>
                  <a:gd name="T6" fmla="*/ 0 w 1159"/>
                  <a:gd name="T7" fmla="*/ 0 h 292"/>
                  <a:gd name="T8" fmla="*/ 32 w 1159"/>
                  <a:gd name="T9" fmla="*/ 119 h 292"/>
                </a:gdLst>
                <a:ahLst/>
                <a:cxnLst>
                  <a:cxn ang="0">
                    <a:pos x="T0" y="T1"/>
                  </a:cxn>
                  <a:cxn ang="0">
                    <a:pos x="T2" y="T3"/>
                  </a:cxn>
                  <a:cxn ang="0">
                    <a:pos x="T4" y="T5"/>
                  </a:cxn>
                  <a:cxn ang="0">
                    <a:pos x="T6" y="T7"/>
                  </a:cxn>
                  <a:cxn ang="0">
                    <a:pos x="T8" y="T9"/>
                  </a:cxn>
                </a:cxnLst>
                <a:rect l="0" t="0" r="r" b="b"/>
                <a:pathLst>
                  <a:path w="1159" h="292">
                    <a:moveTo>
                      <a:pt x="32" y="119"/>
                    </a:moveTo>
                    <a:lnTo>
                      <a:pt x="1142" y="292"/>
                    </a:lnTo>
                    <a:lnTo>
                      <a:pt x="1159" y="180"/>
                    </a:lnTo>
                    <a:lnTo>
                      <a:pt x="0" y="0"/>
                    </a:lnTo>
                    <a:lnTo>
                      <a:pt x="32" y="119"/>
                    </a:lnTo>
                    <a:close/>
                  </a:path>
                </a:pathLst>
              </a:custGeom>
              <a:solidFill>
                <a:srgbClr val="8E1C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0" name="işļîḍé"/>
              <p:cNvSpPr/>
              <p:nvPr/>
            </p:nvSpPr>
            <p:spPr bwMode="auto">
              <a:xfrm>
                <a:off x="4494355" y="1372078"/>
                <a:ext cx="1438847" cy="1333539"/>
              </a:xfrm>
              <a:custGeom>
                <a:avLst/>
                <a:gdLst>
                  <a:gd name="T0" fmla="*/ 945 w 945"/>
                  <a:gd name="T1" fmla="*/ 59 h 877"/>
                  <a:gd name="T2" fmla="*/ 818 w 945"/>
                  <a:gd name="T3" fmla="*/ 877 h 877"/>
                  <a:gd name="T4" fmla="*/ 0 w 945"/>
                  <a:gd name="T5" fmla="*/ 750 h 877"/>
                  <a:gd name="T6" fmla="*/ 17 w 945"/>
                  <a:gd name="T7" fmla="*/ 671 h 877"/>
                  <a:gd name="T8" fmla="*/ 60 w 945"/>
                  <a:gd name="T9" fmla="*/ 544 h 877"/>
                  <a:gd name="T10" fmla="*/ 945 w 945"/>
                  <a:gd name="T11" fmla="*/ 59 h 877"/>
                </a:gdLst>
                <a:ahLst/>
                <a:cxnLst>
                  <a:cxn ang="0">
                    <a:pos x="T0" y="T1"/>
                  </a:cxn>
                  <a:cxn ang="0">
                    <a:pos x="T2" y="T3"/>
                  </a:cxn>
                  <a:cxn ang="0">
                    <a:pos x="T4" y="T5"/>
                  </a:cxn>
                  <a:cxn ang="0">
                    <a:pos x="T6" y="T7"/>
                  </a:cxn>
                  <a:cxn ang="0">
                    <a:pos x="T8" y="T9"/>
                  </a:cxn>
                  <a:cxn ang="0">
                    <a:pos x="T10" y="T11"/>
                  </a:cxn>
                </a:cxnLst>
                <a:rect l="0" t="0" r="r" b="b"/>
                <a:pathLst>
                  <a:path w="945" h="877">
                    <a:moveTo>
                      <a:pt x="945" y="59"/>
                    </a:moveTo>
                    <a:cubicBezTo>
                      <a:pt x="818" y="877"/>
                      <a:pt x="818" y="877"/>
                      <a:pt x="818" y="877"/>
                    </a:cubicBezTo>
                    <a:cubicBezTo>
                      <a:pt x="0" y="750"/>
                      <a:pt x="0" y="750"/>
                      <a:pt x="0" y="750"/>
                    </a:cubicBezTo>
                    <a:cubicBezTo>
                      <a:pt x="5" y="723"/>
                      <a:pt x="10" y="697"/>
                      <a:pt x="17" y="671"/>
                    </a:cubicBezTo>
                    <a:cubicBezTo>
                      <a:pt x="28" y="627"/>
                      <a:pt x="42" y="585"/>
                      <a:pt x="60" y="544"/>
                    </a:cubicBezTo>
                    <a:cubicBezTo>
                      <a:pt x="207" y="209"/>
                      <a:pt x="566" y="0"/>
                      <a:pt x="945" y="59"/>
                    </a:cubicBezTo>
                  </a:path>
                </a:pathLst>
              </a:custGeom>
              <a:solidFill>
                <a:srgbClr val="FF242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1" name="îṧḷïḋé"/>
              <p:cNvSpPr/>
              <p:nvPr/>
            </p:nvSpPr>
            <p:spPr bwMode="auto">
              <a:xfrm>
                <a:off x="5204645" y="2124276"/>
                <a:ext cx="618951" cy="542657"/>
              </a:xfrm>
              <a:custGeom>
                <a:avLst/>
                <a:gdLst>
                  <a:gd name="T0" fmla="*/ 377 w 407"/>
                  <a:gd name="T1" fmla="*/ 222 h 357"/>
                  <a:gd name="T2" fmla="*/ 407 w 407"/>
                  <a:gd name="T3" fmla="*/ 30 h 357"/>
                  <a:gd name="T4" fmla="*/ 0 w 407"/>
                  <a:gd name="T5" fmla="*/ 327 h 357"/>
                  <a:gd name="T6" fmla="*/ 192 w 407"/>
                  <a:gd name="T7" fmla="*/ 357 h 357"/>
                  <a:gd name="T8" fmla="*/ 377 w 407"/>
                  <a:gd name="T9" fmla="*/ 222 h 357"/>
                </a:gdLst>
                <a:ahLst/>
                <a:cxnLst>
                  <a:cxn ang="0">
                    <a:pos x="T0" y="T1"/>
                  </a:cxn>
                  <a:cxn ang="0">
                    <a:pos x="T2" y="T3"/>
                  </a:cxn>
                  <a:cxn ang="0">
                    <a:pos x="T4" y="T5"/>
                  </a:cxn>
                  <a:cxn ang="0">
                    <a:pos x="T6" y="T7"/>
                  </a:cxn>
                  <a:cxn ang="0">
                    <a:pos x="T8" y="T9"/>
                  </a:cxn>
                </a:cxnLst>
                <a:rect l="0" t="0" r="r" b="b"/>
                <a:pathLst>
                  <a:path w="407" h="357">
                    <a:moveTo>
                      <a:pt x="377" y="222"/>
                    </a:moveTo>
                    <a:cubicBezTo>
                      <a:pt x="407" y="30"/>
                      <a:pt x="407" y="30"/>
                      <a:pt x="407" y="30"/>
                    </a:cubicBezTo>
                    <a:cubicBezTo>
                      <a:pt x="213" y="0"/>
                      <a:pt x="30" y="133"/>
                      <a:pt x="0" y="327"/>
                    </a:cubicBezTo>
                    <a:cubicBezTo>
                      <a:pt x="192" y="357"/>
                      <a:pt x="192" y="357"/>
                      <a:pt x="192" y="357"/>
                    </a:cubicBezTo>
                    <a:cubicBezTo>
                      <a:pt x="206" y="269"/>
                      <a:pt x="289" y="208"/>
                      <a:pt x="377" y="2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2" name="ïŝḷïḑe"/>
              <p:cNvSpPr/>
              <p:nvPr/>
            </p:nvSpPr>
            <p:spPr bwMode="auto">
              <a:xfrm>
                <a:off x="4625453" y="1547232"/>
                <a:ext cx="1288407" cy="1030511"/>
              </a:xfrm>
              <a:custGeom>
                <a:avLst/>
                <a:gdLst>
                  <a:gd name="T0" fmla="*/ 816 w 846"/>
                  <a:gd name="T1" fmla="*/ 222 h 678"/>
                  <a:gd name="T2" fmla="*/ 846 w 846"/>
                  <a:gd name="T3" fmla="*/ 30 h 678"/>
                  <a:gd name="T4" fmla="*/ 295 w 846"/>
                  <a:gd name="T5" fmla="*/ 164 h 678"/>
                  <a:gd name="T6" fmla="*/ 0 w 846"/>
                  <a:gd name="T7" fmla="*/ 648 h 678"/>
                  <a:gd name="T8" fmla="*/ 192 w 846"/>
                  <a:gd name="T9" fmla="*/ 678 h 678"/>
                  <a:gd name="T10" fmla="*/ 816 w 846"/>
                  <a:gd name="T11" fmla="*/ 222 h 678"/>
                </a:gdLst>
                <a:ahLst/>
                <a:cxnLst>
                  <a:cxn ang="0">
                    <a:pos x="T0" y="T1"/>
                  </a:cxn>
                  <a:cxn ang="0">
                    <a:pos x="T2" y="T3"/>
                  </a:cxn>
                  <a:cxn ang="0">
                    <a:pos x="T4" y="T5"/>
                  </a:cxn>
                  <a:cxn ang="0">
                    <a:pos x="T6" y="T7"/>
                  </a:cxn>
                  <a:cxn ang="0">
                    <a:pos x="T8" y="T9"/>
                  </a:cxn>
                  <a:cxn ang="0">
                    <a:pos x="T10" y="T11"/>
                  </a:cxn>
                </a:cxnLst>
                <a:rect l="0" t="0" r="r" b="b"/>
                <a:pathLst>
                  <a:path w="846" h="678">
                    <a:moveTo>
                      <a:pt x="816" y="222"/>
                    </a:moveTo>
                    <a:cubicBezTo>
                      <a:pt x="846" y="30"/>
                      <a:pt x="846" y="30"/>
                      <a:pt x="846" y="30"/>
                    </a:cubicBezTo>
                    <a:cubicBezTo>
                      <a:pt x="650" y="0"/>
                      <a:pt x="455" y="47"/>
                      <a:pt x="295" y="164"/>
                    </a:cubicBezTo>
                    <a:cubicBezTo>
                      <a:pt x="135" y="281"/>
                      <a:pt x="31" y="453"/>
                      <a:pt x="0" y="648"/>
                    </a:cubicBezTo>
                    <a:cubicBezTo>
                      <a:pt x="192" y="678"/>
                      <a:pt x="192" y="678"/>
                      <a:pt x="192" y="678"/>
                    </a:cubicBezTo>
                    <a:cubicBezTo>
                      <a:pt x="238" y="380"/>
                      <a:pt x="518" y="175"/>
                      <a:pt x="816" y="22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3" name="ïslïḍê"/>
              <p:cNvSpPr/>
              <p:nvPr/>
            </p:nvSpPr>
            <p:spPr bwMode="auto">
              <a:xfrm>
                <a:off x="4521220" y="2199495"/>
                <a:ext cx="194497" cy="192348"/>
              </a:xfrm>
              <a:custGeom>
                <a:avLst/>
                <a:gdLst>
                  <a:gd name="T0" fmla="*/ 43 w 128"/>
                  <a:gd name="T1" fmla="*/ 0 h 127"/>
                  <a:gd name="T2" fmla="*/ 43 w 128"/>
                  <a:gd name="T3" fmla="*/ 0 h 127"/>
                  <a:gd name="T4" fmla="*/ 0 w 128"/>
                  <a:gd name="T5" fmla="*/ 127 h 127"/>
                  <a:gd name="T6" fmla="*/ 98 w 128"/>
                  <a:gd name="T7" fmla="*/ 99 h 127"/>
                  <a:gd name="T8" fmla="*/ 128 w 128"/>
                  <a:gd name="T9" fmla="*/ 24 h 127"/>
                  <a:gd name="T10" fmla="*/ 43 w 128"/>
                  <a:gd name="T11" fmla="*/ 0 h 127"/>
                </a:gdLst>
                <a:ahLst/>
                <a:cxnLst>
                  <a:cxn ang="0">
                    <a:pos x="T0" y="T1"/>
                  </a:cxn>
                  <a:cxn ang="0">
                    <a:pos x="T2" y="T3"/>
                  </a:cxn>
                  <a:cxn ang="0">
                    <a:pos x="T4" y="T5"/>
                  </a:cxn>
                  <a:cxn ang="0">
                    <a:pos x="T6" y="T7"/>
                  </a:cxn>
                  <a:cxn ang="0">
                    <a:pos x="T8" y="T9"/>
                  </a:cxn>
                  <a:cxn ang="0">
                    <a:pos x="T10" y="T11"/>
                  </a:cxn>
                </a:cxnLst>
                <a:rect l="0" t="0" r="r" b="b"/>
                <a:pathLst>
                  <a:path w="128" h="127">
                    <a:moveTo>
                      <a:pt x="43" y="0"/>
                    </a:moveTo>
                    <a:cubicBezTo>
                      <a:pt x="43" y="0"/>
                      <a:pt x="43" y="0"/>
                      <a:pt x="43" y="0"/>
                    </a:cubicBezTo>
                    <a:cubicBezTo>
                      <a:pt x="25" y="41"/>
                      <a:pt x="11" y="83"/>
                      <a:pt x="0" y="127"/>
                    </a:cubicBezTo>
                    <a:cubicBezTo>
                      <a:pt x="36" y="124"/>
                      <a:pt x="71" y="112"/>
                      <a:pt x="98" y="99"/>
                    </a:cubicBezTo>
                    <a:cubicBezTo>
                      <a:pt x="107" y="73"/>
                      <a:pt x="117" y="48"/>
                      <a:pt x="128" y="24"/>
                    </a:cubicBezTo>
                    <a:cubicBezTo>
                      <a:pt x="43" y="0"/>
                      <a:pt x="43" y="0"/>
                      <a:pt x="43" y="0"/>
                    </a:cubicBezTo>
                  </a:path>
                </a:pathLst>
              </a:custGeom>
              <a:solidFill>
                <a:srgbClr val="B7141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4" name="íṩḷíďè"/>
              <p:cNvSpPr/>
              <p:nvPr/>
            </p:nvSpPr>
            <p:spPr bwMode="auto">
              <a:xfrm>
                <a:off x="4669510" y="2236031"/>
                <a:ext cx="107457" cy="113904"/>
              </a:xfrm>
              <a:custGeom>
                <a:avLst/>
                <a:gdLst>
                  <a:gd name="T0" fmla="*/ 30 w 70"/>
                  <a:gd name="T1" fmla="*/ 0 h 75"/>
                  <a:gd name="T2" fmla="*/ 0 w 70"/>
                  <a:gd name="T3" fmla="*/ 75 h 75"/>
                  <a:gd name="T4" fmla="*/ 65 w 70"/>
                  <a:gd name="T5" fmla="*/ 29 h 75"/>
                  <a:gd name="T6" fmla="*/ 37 w 70"/>
                  <a:gd name="T7" fmla="*/ 5 h 75"/>
                  <a:gd name="T8" fmla="*/ 31 w 70"/>
                  <a:gd name="T9" fmla="*/ 0 h 75"/>
                  <a:gd name="T10" fmla="*/ 30 w 70"/>
                  <a:gd name="T11" fmla="*/ 0 h 75"/>
                </a:gdLst>
                <a:ahLst/>
                <a:cxnLst>
                  <a:cxn ang="0">
                    <a:pos x="T0" y="T1"/>
                  </a:cxn>
                  <a:cxn ang="0">
                    <a:pos x="T2" y="T3"/>
                  </a:cxn>
                  <a:cxn ang="0">
                    <a:pos x="T4" y="T5"/>
                  </a:cxn>
                  <a:cxn ang="0">
                    <a:pos x="T6" y="T7"/>
                  </a:cxn>
                  <a:cxn ang="0">
                    <a:pos x="T8" y="T9"/>
                  </a:cxn>
                  <a:cxn ang="0">
                    <a:pos x="T10" y="T11"/>
                  </a:cxn>
                </a:cxnLst>
                <a:rect l="0" t="0" r="r" b="b"/>
                <a:pathLst>
                  <a:path w="70" h="75">
                    <a:moveTo>
                      <a:pt x="30" y="0"/>
                    </a:moveTo>
                    <a:cubicBezTo>
                      <a:pt x="19" y="24"/>
                      <a:pt x="9" y="49"/>
                      <a:pt x="0" y="75"/>
                    </a:cubicBezTo>
                    <a:cubicBezTo>
                      <a:pt x="38" y="58"/>
                      <a:pt x="63" y="37"/>
                      <a:pt x="65" y="29"/>
                    </a:cubicBezTo>
                    <a:cubicBezTo>
                      <a:pt x="70" y="13"/>
                      <a:pt x="48" y="15"/>
                      <a:pt x="37" y="5"/>
                    </a:cubicBezTo>
                    <a:cubicBezTo>
                      <a:pt x="31" y="0"/>
                      <a:pt x="31" y="0"/>
                      <a:pt x="31" y="0"/>
                    </a:cubicBezTo>
                    <a:cubicBezTo>
                      <a:pt x="30" y="0"/>
                      <a:pt x="30" y="0"/>
                      <a:pt x="30" y="0"/>
                    </a:cubicBezTo>
                  </a:path>
                </a:pathLst>
              </a:custGeom>
              <a:solidFill>
                <a:srgbClr val="B7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5" name="îŝľíḋé"/>
              <p:cNvSpPr/>
              <p:nvPr/>
            </p:nvSpPr>
            <p:spPr bwMode="auto">
              <a:xfrm>
                <a:off x="4624378" y="2166184"/>
                <a:ext cx="153663" cy="209541"/>
              </a:xfrm>
              <a:custGeom>
                <a:avLst/>
                <a:gdLst>
                  <a:gd name="T0" fmla="*/ 42 w 101"/>
                  <a:gd name="T1" fmla="*/ 12 h 138"/>
                  <a:gd name="T2" fmla="*/ 65 w 101"/>
                  <a:gd name="T3" fmla="*/ 12 h 138"/>
                  <a:gd name="T4" fmla="*/ 90 w 101"/>
                  <a:gd name="T5" fmla="*/ 14 h 138"/>
                  <a:gd name="T6" fmla="*/ 68 w 101"/>
                  <a:gd name="T7" fmla="*/ 36 h 138"/>
                  <a:gd name="T8" fmla="*/ 95 w 101"/>
                  <a:gd name="T9" fmla="*/ 75 h 138"/>
                  <a:gd name="T10" fmla="*/ 46 w 101"/>
                  <a:gd name="T11" fmla="*/ 62 h 138"/>
                  <a:gd name="T12" fmla="*/ 70 w 101"/>
                  <a:gd name="T13" fmla="*/ 84 h 138"/>
                  <a:gd name="T14" fmla="*/ 41 w 101"/>
                  <a:gd name="T15" fmla="*/ 102 h 138"/>
                  <a:gd name="T16" fmla="*/ 6 w 101"/>
                  <a:gd name="T17" fmla="*/ 85 h 138"/>
                  <a:gd name="T18" fmla="*/ 16 w 101"/>
                  <a:gd name="T19" fmla="*/ 33 h 138"/>
                  <a:gd name="T20" fmla="*/ 42 w 101"/>
                  <a:gd name="T21" fmla="*/ 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38">
                    <a:moveTo>
                      <a:pt x="42" y="12"/>
                    </a:moveTo>
                    <a:cubicBezTo>
                      <a:pt x="47" y="10"/>
                      <a:pt x="55" y="12"/>
                      <a:pt x="65" y="12"/>
                    </a:cubicBezTo>
                    <a:cubicBezTo>
                      <a:pt x="65" y="12"/>
                      <a:pt x="92" y="0"/>
                      <a:pt x="90" y="14"/>
                    </a:cubicBezTo>
                    <a:cubicBezTo>
                      <a:pt x="89" y="28"/>
                      <a:pt x="79" y="34"/>
                      <a:pt x="68" y="36"/>
                    </a:cubicBezTo>
                    <a:cubicBezTo>
                      <a:pt x="81" y="50"/>
                      <a:pt x="101" y="62"/>
                      <a:pt x="95" y="75"/>
                    </a:cubicBezTo>
                    <a:cubicBezTo>
                      <a:pt x="85" y="99"/>
                      <a:pt x="46" y="62"/>
                      <a:pt x="46" y="62"/>
                    </a:cubicBezTo>
                    <a:cubicBezTo>
                      <a:pt x="46" y="62"/>
                      <a:pt x="56" y="74"/>
                      <a:pt x="70" y="84"/>
                    </a:cubicBezTo>
                    <a:cubicBezTo>
                      <a:pt x="93" y="98"/>
                      <a:pt x="63" y="117"/>
                      <a:pt x="41" y="102"/>
                    </a:cubicBezTo>
                    <a:cubicBezTo>
                      <a:pt x="49" y="124"/>
                      <a:pt x="24" y="138"/>
                      <a:pt x="6" y="85"/>
                    </a:cubicBezTo>
                    <a:cubicBezTo>
                      <a:pt x="0" y="65"/>
                      <a:pt x="8" y="46"/>
                      <a:pt x="16" y="33"/>
                    </a:cubicBezTo>
                    <a:cubicBezTo>
                      <a:pt x="22" y="23"/>
                      <a:pt x="32" y="14"/>
                      <a:pt x="42" y="12"/>
                    </a:cubicBezTo>
                    <a:close/>
                  </a:path>
                </a:pathLst>
              </a:custGeom>
              <a:solidFill>
                <a:srgbClr val="FFB3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6" name="ísļídè"/>
              <p:cNvSpPr/>
              <p:nvPr/>
            </p:nvSpPr>
            <p:spPr bwMode="auto">
              <a:xfrm>
                <a:off x="4591067" y="2158662"/>
                <a:ext cx="95637" cy="130023"/>
              </a:xfrm>
              <a:custGeom>
                <a:avLst/>
                <a:gdLst>
                  <a:gd name="T0" fmla="*/ 29 w 89"/>
                  <a:gd name="T1" fmla="*/ 121 h 121"/>
                  <a:gd name="T2" fmla="*/ 0 w 89"/>
                  <a:gd name="T3" fmla="*/ 104 h 121"/>
                  <a:gd name="T4" fmla="*/ 59 w 89"/>
                  <a:gd name="T5" fmla="*/ 0 h 121"/>
                  <a:gd name="T6" fmla="*/ 89 w 89"/>
                  <a:gd name="T7" fmla="*/ 17 h 121"/>
                  <a:gd name="T8" fmla="*/ 29 w 89"/>
                  <a:gd name="T9" fmla="*/ 121 h 121"/>
                </a:gdLst>
                <a:ahLst/>
                <a:cxnLst>
                  <a:cxn ang="0">
                    <a:pos x="T0" y="T1"/>
                  </a:cxn>
                  <a:cxn ang="0">
                    <a:pos x="T2" y="T3"/>
                  </a:cxn>
                  <a:cxn ang="0">
                    <a:pos x="T4" y="T5"/>
                  </a:cxn>
                  <a:cxn ang="0">
                    <a:pos x="T6" y="T7"/>
                  </a:cxn>
                  <a:cxn ang="0">
                    <a:pos x="T8" y="T9"/>
                  </a:cxn>
                </a:cxnLst>
                <a:rect l="0" t="0" r="r" b="b"/>
                <a:pathLst>
                  <a:path w="89" h="121">
                    <a:moveTo>
                      <a:pt x="29" y="121"/>
                    </a:moveTo>
                    <a:lnTo>
                      <a:pt x="0" y="104"/>
                    </a:lnTo>
                    <a:lnTo>
                      <a:pt x="59" y="0"/>
                    </a:lnTo>
                    <a:lnTo>
                      <a:pt x="89" y="17"/>
                    </a:lnTo>
                    <a:lnTo>
                      <a:pt x="29" y="1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7" name="íṩḷïďé"/>
              <p:cNvSpPr/>
              <p:nvPr/>
            </p:nvSpPr>
            <p:spPr bwMode="auto">
              <a:xfrm>
                <a:off x="4039813" y="1759997"/>
                <a:ext cx="625399" cy="524389"/>
              </a:xfrm>
              <a:custGeom>
                <a:avLst/>
                <a:gdLst>
                  <a:gd name="T0" fmla="*/ 364 w 411"/>
                  <a:gd name="T1" fmla="*/ 345 h 345"/>
                  <a:gd name="T2" fmla="*/ 19 w 411"/>
                  <a:gd name="T3" fmla="*/ 128 h 345"/>
                  <a:gd name="T4" fmla="*/ 72 w 411"/>
                  <a:gd name="T5" fmla="*/ 20 h 345"/>
                  <a:gd name="T6" fmla="*/ 411 w 411"/>
                  <a:gd name="T7" fmla="*/ 262 h 345"/>
                  <a:gd name="T8" fmla="*/ 364 w 411"/>
                  <a:gd name="T9" fmla="*/ 345 h 345"/>
                </a:gdLst>
                <a:ahLst/>
                <a:cxnLst>
                  <a:cxn ang="0">
                    <a:pos x="T0" y="T1"/>
                  </a:cxn>
                  <a:cxn ang="0">
                    <a:pos x="T2" y="T3"/>
                  </a:cxn>
                  <a:cxn ang="0">
                    <a:pos x="T4" y="T5"/>
                  </a:cxn>
                  <a:cxn ang="0">
                    <a:pos x="T6" y="T7"/>
                  </a:cxn>
                  <a:cxn ang="0">
                    <a:pos x="T8" y="T9"/>
                  </a:cxn>
                </a:cxnLst>
                <a:rect l="0" t="0" r="r" b="b"/>
                <a:pathLst>
                  <a:path w="411" h="345">
                    <a:moveTo>
                      <a:pt x="364" y="345"/>
                    </a:moveTo>
                    <a:cubicBezTo>
                      <a:pt x="19" y="128"/>
                      <a:pt x="19" y="128"/>
                      <a:pt x="19" y="128"/>
                    </a:cubicBezTo>
                    <a:cubicBezTo>
                      <a:pt x="0" y="116"/>
                      <a:pt x="45" y="0"/>
                      <a:pt x="72" y="20"/>
                    </a:cubicBezTo>
                    <a:cubicBezTo>
                      <a:pt x="411" y="262"/>
                      <a:pt x="411" y="262"/>
                      <a:pt x="411" y="262"/>
                    </a:cubicBezTo>
                    <a:lnTo>
                      <a:pt x="364" y="345"/>
                    </a:lnTo>
                    <a:close/>
                  </a:path>
                </a:pathLst>
              </a:custGeom>
              <a:solidFill>
                <a:srgbClr val="2525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8" name="íşlïḓe"/>
              <p:cNvSpPr/>
              <p:nvPr/>
            </p:nvSpPr>
            <p:spPr bwMode="auto">
              <a:xfrm>
                <a:off x="4624378" y="2532612"/>
                <a:ext cx="307327" cy="169782"/>
              </a:xfrm>
              <a:custGeom>
                <a:avLst/>
                <a:gdLst>
                  <a:gd name="T0" fmla="*/ 286 w 286"/>
                  <a:gd name="T1" fmla="*/ 158 h 158"/>
                  <a:gd name="T2" fmla="*/ 25 w 286"/>
                  <a:gd name="T3" fmla="*/ 118 h 158"/>
                  <a:gd name="T4" fmla="*/ 0 w 286"/>
                  <a:gd name="T5" fmla="*/ 0 h 158"/>
                  <a:gd name="T6" fmla="*/ 270 w 286"/>
                  <a:gd name="T7" fmla="*/ 42 h 158"/>
                  <a:gd name="T8" fmla="*/ 286 w 286"/>
                  <a:gd name="T9" fmla="*/ 158 h 158"/>
                </a:gdLst>
                <a:ahLst/>
                <a:cxnLst>
                  <a:cxn ang="0">
                    <a:pos x="T0" y="T1"/>
                  </a:cxn>
                  <a:cxn ang="0">
                    <a:pos x="T2" y="T3"/>
                  </a:cxn>
                  <a:cxn ang="0">
                    <a:pos x="T4" y="T5"/>
                  </a:cxn>
                  <a:cxn ang="0">
                    <a:pos x="T6" y="T7"/>
                  </a:cxn>
                  <a:cxn ang="0">
                    <a:pos x="T8" y="T9"/>
                  </a:cxn>
                </a:cxnLst>
                <a:rect l="0" t="0" r="r" b="b"/>
                <a:pathLst>
                  <a:path w="286" h="158">
                    <a:moveTo>
                      <a:pt x="286" y="158"/>
                    </a:moveTo>
                    <a:lnTo>
                      <a:pt x="25" y="118"/>
                    </a:lnTo>
                    <a:lnTo>
                      <a:pt x="0" y="0"/>
                    </a:lnTo>
                    <a:lnTo>
                      <a:pt x="270" y="42"/>
                    </a:lnTo>
                    <a:lnTo>
                      <a:pt x="286" y="158"/>
                    </a:lnTo>
                    <a:close/>
                  </a:path>
                </a:pathLst>
              </a:custGeom>
              <a:solidFill>
                <a:srgbClr val="C2B6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9" name="ïśļîḋe"/>
              <p:cNvSpPr/>
              <p:nvPr/>
            </p:nvSpPr>
            <p:spPr bwMode="auto">
              <a:xfrm>
                <a:off x="5202496" y="2621801"/>
                <a:ext cx="307327" cy="169782"/>
              </a:xfrm>
              <a:custGeom>
                <a:avLst/>
                <a:gdLst>
                  <a:gd name="T0" fmla="*/ 286 w 286"/>
                  <a:gd name="T1" fmla="*/ 158 h 158"/>
                  <a:gd name="T2" fmla="*/ 26 w 286"/>
                  <a:gd name="T3" fmla="*/ 119 h 158"/>
                  <a:gd name="T4" fmla="*/ 0 w 286"/>
                  <a:gd name="T5" fmla="*/ 0 h 158"/>
                  <a:gd name="T6" fmla="*/ 271 w 286"/>
                  <a:gd name="T7" fmla="*/ 42 h 158"/>
                  <a:gd name="T8" fmla="*/ 286 w 286"/>
                  <a:gd name="T9" fmla="*/ 158 h 158"/>
                </a:gdLst>
                <a:ahLst/>
                <a:cxnLst>
                  <a:cxn ang="0">
                    <a:pos x="T0" y="T1"/>
                  </a:cxn>
                  <a:cxn ang="0">
                    <a:pos x="T2" y="T3"/>
                  </a:cxn>
                  <a:cxn ang="0">
                    <a:pos x="T4" y="T5"/>
                  </a:cxn>
                  <a:cxn ang="0">
                    <a:pos x="T6" y="T7"/>
                  </a:cxn>
                  <a:cxn ang="0">
                    <a:pos x="T8" y="T9"/>
                  </a:cxn>
                </a:cxnLst>
                <a:rect l="0" t="0" r="r" b="b"/>
                <a:pathLst>
                  <a:path w="286" h="158">
                    <a:moveTo>
                      <a:pt x="286" y="158"/>
                    </a:moveTo>
                    <a:lnTo>
                      <a:pt x="26" y="119"/>
                    </a:lnTo>
                    <a:lnTo>
                      <a:pt x="0" y="0"/>
                    </a:lnTo>
                    <a:lnTo>
                      <a:pt x="271" y="42"/>
                    </a:lnTo>
                    <a:lnTo>
                      <a:pt x="286" y="158"/>
                    </a:lnTo>
                    <a:close/>
                  </a:path>
                </a:pathLst>
              </a:custGeom>
              <a:solidFill>
                <a:srgbClr val="C2B6D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cxnSp>
        <p:nvCxnSpPr>
          <p:cNvPr id="380" name="直接连接符 379"/>
          <p:cNvCxnSpPr/>
          <p:nvPr/>
        </p:nvCxnSpPr>
        <p:spPr>
          <a:xfrm>
            <a:off x="509270" y="1974215"/>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81" name="直接连接符 380"/>
          <p:cNvCxnSpPr/>
          <p:nvPr/>
        </p:nvCxnSpPr>
        <p:spPr>
          <a:xfrm>
            <a:off x="509270" y="2720340"/>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85" name="直接连接符 384"/>
          <p:cNvCxnSpPr/>
          <p:nvPr/>
        </p:nvCxnSpPr>
        <p:spPr>
          <a:xfrm>
            <a:off x="509270" y="3634740"/>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a:off x="6478270" y="1974215"/>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a:off x="6478270" y="2720340"/>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00" name="直接连接符 399"/>
          <p:cNvCxnSpPr/>
          <p:nvPr/>
        </p:nvCxnSpPr>
        <p:spPr>
          <a:xfrm>
            <a:off x="6478270" y="3634740"/>
            <a:ext cx="21564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86410" y="1605915"/>
            <a:ext cx="2011680" cy="368300"/>
          </a:xfrm>
          <a:prstGeom prst="rect">
            <a:avLst/>
          </a:prstGeom>
          <a:noFill/>
        </p:spPr>
        <p:txBody>
          <a:bodyPr wrap="non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第一类：爆炸品。 </a:t>
            </a:r>
            <a:endParaRPr lang="zh-CN" altLang="en-US"/>
          </a:p>
        </p:txBody>
      </p:sp>
      <p:sp>
        <p:nvSpPr>
          <p:cNvPr id="10" name="文本框 9"/>
          <p:cNvSpPr txBox="1"/>
          <p:nvPr/>
        </p:nvSpPr>
        <p:spPr>
          <a:xfrm>
            <a:off x="482600" y="2063115"/>
            <a:ext cx="2183130" cy="64516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第二类：压缩气体和液化气体。</a:t>
            </a:r>
            <a:endParaRPr lang="zh-CN" altLang="en-US"/>
          </a:p>
        </p:txBody>
      </p:sp>
      <p:sp>
        <p:nvSpPr>
          <p:cNvPr id="11" name="文本框 10"/>
          <p:cNvSpPr txBox="1"/>
          <p:nvPr/>
        </p:nvSpPr>
        <p:spPr>
          <a:xfrm>
            <a:off x="486410" y="2943860"/>
            <a:ext cx="2240280" cy="368300"/>
          </a:xfrm>
          <a:prstGeom prst="rect">
            <a:avLst/>
          </a:prstGeom>
          <a:noFill/>
        </p:spPr>
        <p:txBody>
          <a:bodyPr wrap="non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第三类：易燃液体。</a:t>
            </a:r>
            <a:endParaRPr lang="zh-CN" altLang="en-US"/>
          </a:p>
        </p:txBody>
      </p:sp>
      <p:sp>
        <p:nvSpPr>
          <p:cNvPr id="12" name="文本框 11"/>
          <p:cNvSpPr txBox="1"/>
          <p:nvPr/>
        </p:nvSpPr>
        <p:spPr>
          <a:xfrm>
            <a:off x="509270" y="3677920"/>
            <a:ext cx="2218055" cy="92202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第四类：易燃固体、自燃物品和遇湿易燃物品。</a:t>
            </a:r>
            <a:endParaRPr lang="zh-CN" altLang="en-US"/>
          </a:p>
        </p:txBody>
      </p:sp>
      <p:sp>
        <p:nvSpPr>
          <p:cNvPr id="13" name="文本框 12"/>
          <p:cNvSpPr txBox="1"/>
          <p:nvPr/>
        </p:nvSpPr>
        <p:spPr>
          <a:xfrm>
            <a:off x="6478270" y="1329055"/>
            <a:ext cx="2156460" cy="64516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第五类：氧化剂和有机过氧化物。</a:t>
            </a:r>
            <a:endParaRPr lang="zh-CN" altLang="en-US"/>
          </a:p>
        </p:txBody>
      </p:sp>
      <p:sp>
        <p:nvSpPr>
          <p:cNvPr id="14" name="文本框 13"/>
          <p:cNvSpPr txBox="1"/>
          <p:nvPr/>
        </p:nvSpPr>
        <p:spPr>
          <a:xfrm>
            <a:off x="6482715" y="2063115"/>
            <a:ext cx="2011680" cy="368300"/>
          </a:xfrm>
          <a:prstGeom prst="rect">
            <a:avLst/>
          </a:prstGeom>
          <a:noFill/>
        </p:spPr>
        <p:txBody>
          <a:bodyPr wrap="non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第六类：毒害品。 </a:t>
            </a:r>
            <a:endParaRPr lang="zh-CN" altLang="en-US"/>
          </a:p>
        </p:txBody>
      </p:sp>
      <p:sp>
        <p:nvSpPr>
          <p:cNvPr id="15" name="文本框 14"/>
          <p:cNvSpPr txBox="1"/>
          <p:nvPr/>
        </p:nvSpPr>
        <p:spPr>
          <a:xfrm>
            <a:off x="6478270" y="2943860"/>
            <a:ext cx="2157095" cy="645160"/>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第七类：放射性物品。</a:t>
            </a:r>
            <a:endParaRPr lang="zh-CN" altLang="en-US"/>
          </a:p>
        </p:txBody>
      </p:sp>
      <p:sp>
        <p:nvSpPr>
          <p:cNvPr id="16" name="文本框 15"/>
          <p:cNvSpPr txBox="1"/>
          <p:nvPr/>
        </p:nvSpPr>
        <p:spPr>
          <a:xfrm>
            <a:off x="6482715" y="3677920"/>
            <a:ext cx="1783080" cy="368300"/>
          </a:xfrm>
          <a:prstGeom prst="rect">
            <a:avLst/>
          </a:prstGeom>
          <a:noFill/>
        </p:spPr>
        <p:txBody>
          <a:bodyPr wrap="non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第八类：腐蚀品</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íṣľiḋè"/>
          <p:cNvSpPr txBox="1"/>
          <p:nvPr/>
        </p:nvSpPr>
        <p:spPr bwMode="auto">
          <a:xfrm>
            <a:off x="857885" y="2961640"/>
            <a:ext cx="4594225" cy="513080"/>
          </a:xfrm>
          <a:prstGeom prst="roundRect">
            <a:avLst>
              <a:gd name="adj" fmla="val 50000"/>
            </a:avLst>
          </a:prstGeom>
          <a:solidFill>
            <a:schemeClr val="accent1"/>
          </a:solidFill>
          <a:ln>
            <a:noFill/>
          </a:ln>
        </p:spPr>
        <p:txBody>
          <a:bodyPr wrap="none" lIns="90000" tIns="46800" rIns="90000" bIns="468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spcBef>
                <a:spcPct val="0"/>
              </a:spcBef>
            </a:pPr>
            <a:endParaRPr lang="en-US" altLang="zh-CN" sz="1200" b="1" dirty="0">
              <a:solidFill>
                <a:schemeClr val="bg1"/>
              </a:solidFill>
            </a:endParaRP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51230" y="2038350"/>
            <a:ext cx="2697480" cy="368300"/>
          </a:xfrm>
          <a:prstGeom prst="rect">
            <a:avLst/>
          </a:prstGeom>
          <a:noFill/>
        </p:spPr>
        <p:txBody>
          <a:bodyPr wrap="none" rtlCol="0" anchor="t">
            <a:spAutoFit/>
          </a:bodyPr>
          <a:lstStyle/>
          <a:p>
            <a:r>
              <a:rPr lang="zh-CN" altLang="en-US" b="1" dirty="0">
                <a:latin typeface="微软雅黑" panose="020B0503020204020204" pitchFamily="34" charset="-122"/>
                <a:ea typeface="微软雅黑" panose="020B0503020204020204" pitchFamily="34" charset="-122"/>
                <a:sym typeface="+mn-ea"/>
              </a:rPr>
              <a:t>化学品的危害及控制原则</a:t>
            </a:r>
            <a:endParaRPr lang="zh-CN" altLang="en-US" b="1" dirty="0">
              <a:latin typeface="微软雅黑" panose="020B0503020204020204" pitchFamily="34" charset="-122"/>
              <a:ea typeface="微软雅黑" panose="020B0503020204020204" pitchFamily="34" charset="-122"/>
              <a:sym typeface="+mn-ea"/>
            </a:endParaRPr>
          </a:p>
        </p:txBody>
      </p:sp>
      <p:sp>
        <p:nvSpPr>
          <p:cNvPr id="7" name="TextBox 6"/>
          <p:cNvSpPr txBox="1"/>
          <p:nvPr/>
        </p:nvSpPr>
        <p:spPr>
          <a:xfrm>
            <a:off x="951085" y="3018527"/>
            <a:ext cx="4500880" cy="398780"/>
          </a:xfrm>
          <a:prstGeom prst="rect">
            <a:avLst/>
          </a:prstGeom>
          <a:noFill/>
        </p:spPr>
        <p:txBody>
          <a:bodyPr wrap="non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还有重要的一点就是危险化学品的标识</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3832860" y="239395"/>
            <a:ext cx="5072380" cy="4664710"/>
            <a:chOff x="3687" y="0"/>
            <a:chExt cx="10712" cy="8102"/>
          </a:xfrm>
        </p:grpSpPr>
        <p:sp>
          <p:nvSpPr>
            <p:cNvPr id="8" name="ïṡḷíḍe"/>
            <p:cNvSpPr/>
            <p:nvPr/>
          </p:nvSpPr>
          <p:spPr bwMode="auto">
            <a:xfrm>
              <a:off x="4981" y="0"/>
              <a:ext cx="9419" cy="8102"/>
            </a:xfrm>
            <a:custGeom>
              <a:avLst/>
              <a:gdLst>
                <a:gd name="T0" fmla="*/ 7778 w 20925"/>
                <a:gd name="T1" fmla="*/ 0 h 18000"/>
                <a:gd name="T2" fmla="*/ 20561 w 20925"/>
                <a:gd name="T3" fmla="*/ 0 h 18000"/>
                <a:gd name="T4" fmla="*/ 20925 w 20925"/>
                <a:gd name="T5" fmla="*/ 0 h 18000"/>
                <a:gd name="T6" fmla="*/ 20925 w 20925"/>
                <a:gd name="T7" fmla="*/ 18000 h 18000"/>
                <a:gd name="T8" fmla="*/ 20561 w 20925"/>
                <a:gd name="T9" fmla="*/ 18000 h 18000"/>
                <a:gd name="T10" fmla="*/ 13999 w 20925"/>
                <a:gd name="T11" fmla="*/ 18000 h 18000"/>
                <a:gd name="T12" fmla="*/ 3661 w 20925"/>
                <a:gd name="T13" fmla="*/ 18000 h 18000"/>
                <a:gd name="T14" fmla="*/ 4377 w 20925"/>
                <a:gd name="T15" fmla="*/ 17651 h 18000"/>
                <a:gd name="T16" fmla="*/ 7446 w 20925"/>
                <a:gd name="T17" fmla="*/ 228 h 18000"/>
                <a:gd name="T18" fmla="*/ 7778 w 20925"/>
                <a:gd name="T19" fmla="*/ 0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25" h="18000">
                  <a:moveTo>
                    <a:pt x="7778" y="0"/>
                  </a:moveTo>
                  <a:lnTo>
                    <a:pt x="20561" y="0"/>
                  </a:lnTo>
                  <a:lnTo>
                    <a:pt x="20925" y="0"/>
                  </a:lnTo>
                  <a:lnTo>
                    <a:pt x="20925" y="18000"/>
                  </a:lnTo>
                  <a:lnTo>
                    <a:pt x="20561" y="18000"/>
                  </a:lnTo>
                  <a:lnTo>
                    <a:pt x="13999" y="18000"/>
                  </a:lnTo>
                  <a:lnTo>
                    <a:pt x="3661" y="18000"/>
                  </a:lnTo>
                  <a:lnTo>
                    <a:pt x="4377" y="17651"/>
                  </a:lnTo>
                  <a:cubicBezTo>
                    <a:pt x="15509" y="11925"/>
                    <a:pt x="0" y="5654"/>
                    <a:pt x="7446" y="228"/>
                  </a:cubicBezTo>
                  <a:lnTo>
                    <a:pt x="7778" y="0"/>
                  </a:lnTo>
                  <a:close/>
                </a:path>
              </a:pathLst>
            </a:custGeom>
            <a:blipFill rotWithShape="1">
              <a:blip r:embed="rId2"/>
              <a:stretch>
                <a:fillRect/>
              </a:stretch>
            </a:blip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lang="zh-CN" altLang="en-US">
                <a:solidFill>
                  <a:schemeClr val="lt1"/>
                </a:solidFill>
              </a:endParaRPr>
            </a:p>
          </p:txBody>
        </p:sp>
        <p:sp>
          <p:nvSpPr>
            <p:cNvPr id="5" name="îs1ïḍé"/>
            <p:cNvSpPr/>
            <p:nvPr/>
          </p:nvSpPr>
          <p:spPr bwMode="auto">
            <a:xfrm>
              <a:off x="3687" y="0"/>
              <a:ext cx="7905" cy="8100"/>
            </a:xfrm>
            <a:custGeom>
              <a:avLst/>
              <a:gdLst>
                <a:gd name="T0" fmla="*/ 7780 w 17554"/>
                <a:gd name="T1" fmla="*/ 0 h 18000"/>
                <a:gd name="T2" fmla="*/ 9820 w 17554"/>
                <a:gd name="T3" fmla="*/ 0 h 18000"/>
                <a:gd name="T4" fmla="*/ 9489 w 17554"/>
                <a:gd name="T5" fmla="*/ 228 h 18000"/>
                <a:gd name="T6" fmla="*/ 6419 w 17554"/>
                <a:gd name="T7" fmla="*/ 17651 h 18000"/>
                <a:gd name="T8" fmla="*/ 5703 w 17554"/>
                <a:gd name="T9" fmla="*/ 18000 h 18000"/>
                <a:gd name="T10" fmla="*/ 3662 w 17554"/>
                <a:gd name="T11" fmla="*/ 18000 h 18000"/>
                <a:gd name="T12" fmla="*/ 4378 w 17554"/>
                <a:gd name="T13" fmla="*/ 17651 h 18000"/>
                <a:gd name="T14" fmla="*/ 7448 w 17554"/>
                <a:gd name="T15" fmla="*/ 228 h 18000"/>
                <a:gd name="T16" fmla="*/ 7780 w 17554"/>
                <a:gd name="T17" fmla="*/ 0 h 1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54" h="18000">
                  <a:moveTo>
                    <a:pt x="7780" y="0"/>
                  </a:moveTo>
                  <a:lnTo>
                    <a:pt x="9820" y="0"/>
                  </a:lnTo>
                  <a:lnTo>
                    <a:pt x="9489" y="228"/>
                  </a:lnTo>
                  <a:cubicBezTo>
                    <a:pt x="2041" y="5654"/>
                    <a:pt x="17554" y="11925"/>
                    <a:pt x="6419" y="17651"/>
                  </a:cubicBezTo>
                  <a:lnTo>
                    <a:pt x="5703" y="18000"/>
                  </a:lnTo>
                  <a:lnTo>
                    <a:pt x="3662" y="18000"/>
                  </a:lnTo>
                  <a:lnTo>
                    <a:pt x="4378" y="17651"/>
                  </a:lnTo>
                  <a:cubicBezTo>
                    <a:pt x="15513" y="11925"/>
                    <a:pt x="0" y="5654"/>
                    <a:pt x="7448" y="228"/>
                  </a:cubicBezTo>
                  <a:lnTo>
                    <a:pt x="7780" y="0"/>
                  </a:lnTo>
                  <a:close/>
                </a:path>
              </a:pathLst>
            </a:custGeom>
            <a:solidFill>
              <a:schemeClr val="tx1">
                <a:lumMod val="50000"/>
                <a:lumOff val="50000"/>
              </a:schemeClr>
            </a:solidFill>
            <a:ln w="0">
              <a:noFill/>
              <a:prstDash val="solid"/>
              <a:round/>
            </a:ln>
          </p:spPr>
          <p:txBody>
            <a:bodyPr vert="horz" wrap="square" lIns="91440" tIns="45720" rIns="91440" bIns="45720" numCol="1" anchor="t" anchorCtr="0" compatLnSpc="1"/>
            <a:lstStyle/>
            <a:p>
              <a:endParaRPr lang="zh-CN" alt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graphicFrame>
        <p:nvGraphicFramePr>
          <p:cNvPr id="10" name="表格 9"/>
          <p:cNvGraphicFramePr>
            <a:graphicFrameLocks noGrp="1"/>
          </p:cNvGraphicFramePr>
          <p:nvPr>
            <p:custDataLst>
              <p:tags r:id="rId2"/>
            </p:custDataLst>
          </p:nvPr>
        </p:nvGraphicFramePr>
        <p:xfrm>
          <a:off x="1997710" y="1258570"/>
          <a:ext cx="5303520" cy="1601470"/>
        </p:xfrm>
        <a:graphic>
          <a:graphicData uri="http://schemas.openxmlformats.org/drawingml/2006/table">
            <a:tbl>
              <a:tblPr firstRow="1" bandRow="1">
                <a:tableStyleId>{5C22544A-7EE6-4342-B048-85BDC9FD1C3A}</a:tableStyleId>
              </a:tblPr>
              <a:tblGrid>
                <a:gridCol w="1325880"/>
                <a:gridCol w="1325880"/>
                <a:gridCol w="1325880"/>
                <a:gridCol w="1325880"/>
              </a:tblGrid>
              <a:tr h="413385">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爆炸品</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压缩气体</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易燃液体</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易燃固体</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r>
              <a:tr h="1188085">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r>
            </a:tbl>
          </a:graphicData>
        </a:graphic>
      </p:graphicFrame>
      <p:graphicFrame>
        <p:nvGraphicFramePr>
          <p:cNvPr id="11" name="表格 10"/>
          <p:cNvGraphicFramePr>
            <a:graphicFrameLocks noGrp="1"/>
          </p:cNvGraphicFramePr>
          <p:nvPr/>
        </p:nvGraphicFramePr>
        <p:xfrm>
          <a:off x="1998345" y="2945130"/>
          <a:ext cx="5303520" cy="1491615"/>
        </p:xfrm>
        <a:graphic>
          <a:graphicData uri="http://schemas.openxmlformats.org/drawingml/2006/table">
            <a:tbl>
              <a:tblPr firstRow="1" bandRow="1">
                <a:tableStyleId>{5C22544A-7EE6-4342-B048-85BDC9FD1C3A}</a:tableStyleId>
              </a:tblPr>
              <a:tblGrid>
                <a:gridCol w="1325880"/>
                <a:gridCol w="1325880"/>
                <a:gridCol w="1325880"/>
                <a:gridCol w="1325880"/>
              </a:tblGrid>
              <a:tr h="384810">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氧化剂</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毒害品</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放射性物品</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c>
                  <a:txBody>
                    <a:bodyPr/>
                    <a:lstStyle/>
                    <a:p>
                      <a:pPr algn="ctr">
                        <a:lnSpc>
                          <a:spcPct val="100000"/>
                        </a:lnSpc>
                      </a:pPr>
                      <a:r>
                        <a:rPr lang="zh-CN" altLang="en-US" sz="1600" b="1" dirty="0">
                          <a:latin typeface="微软雅黑" panose="020B0503020204020204" pitchFamily="34" charset="-122"/>
                          <a:ea typeface="微软雅黑" panose="020B0503020204020204" pitchFamily="34" charset="-122"/>
                        </a:rPr>
                        <a:t>腐蚀品</a:t>
                      </a:r>
                      <a:endParaRPr lang="zh-CN" altLang="en-US" sz="1600" b="1" dirty="0">
                        <a:latin typeface="微软雅黑" panose="020B0503020204020204" pitchFamily="34" charset="-122"/>
                        <a:ea typeface="微软雅黑" panose="020B0503020204020204" pitchFamily="34" charset="-122"/>
                      </a:endParaRPr>
                    </a:p>
                  </a:txBody>
                  <a:tcPr>
                    <a:solidFill>
                      <a:srgbClr val="2363AF"/>
                    </a:solidFill>
                  </a:tcPr>
                </a:tc>
              </a:tr>
              <a:tr h="1106805">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c>
                  <a:txBody>
                    <a:bodyPr/>
                    <a:lstStyle/>
                    <a:p>
                      <a:pPr>
                        <a:lnSpc>
                          <a:spcPct val="100000"/>
                        </a:lnSpc>
                      </a:pPr>
                      <a:endParaRPr lang="zh-CN" altLang="en-US" sz="1800" b="0" dirty="0">
                        <a:latin typeface="微软雅黑" panose="020B0503020204020204" pitchFamily="34" charset="-122"/>
                        <a:ea typeface="微软雅黑" panose="020B0503020204020204" pitchFamily="34" charset="-122"/>
                      </a:endParaRPr>
                    </a:p>
                  </a:txBody>
                  <a:tcPr>
                    <a:solidFill>
                      <a:schemeClr val="bg1"/>
                    </a:solidFill>
                  </a:tcPr>
                </a:tc>
              </a:tr>
            </a:tbl>
          </a:graphicData>
        </a:graphic>
      </p:graphicFrame>
      <p:pic>
        <p:nvPicPr>
          <p:cNvPr id="13" name="Picture 3"/>
          <p:cNvPicPr>
            <a:picLocks noChangeAspect="1" noChangeArrowheads="1"/>
          </p:cNvPicPr>
          <p:nvPr/>
        </p:nvPicPr>
        <p:blipFill>
          <a:blip r:embed="rId3" cstate="print">
            <a:clrChange>
              <a:clrFrom>
                <a:srgbClr val="FFF8FF">
                  <a:alpha val="100000"/>
                </a:srgbClr>
              </a:clrFrom>
              <a:clrTo>
                <a:srgbClr val="FFF8FF">
                  <a:alpha val="100000"/>
                  <a:alpha val="0"/>
                </a:srgbClr>
              </a:clrTo>
            </a:clrChange>
          </a:blip>
          <a:srcRect/>
          <a:stretch>
            <a:fillRect/>
          </a:stretch>
        </p:blipFill>
        <p:spPr bwMode="auto">
          <a:xfrm>
            <a:off x="1996440" y="1615440"/>
            <a:ext cx="1374775" cy="1244600"/>
          </a:xfrm>
          <a:prstGeom prst="rect">
            <a:avLst/>
          </a:prstGeom>
          <a:noFill/>
        </p:spPr>
      </p:pic>
      <p:pic>
        <p:nvPicPr>
          <p:cNvPr id="14" name="Picture 5"/>
          <p:cNvPicPr>
            <a:picLocks noChangeAspect="1" noChangeArrowheads="1"/>
          </p:cNvPicPr>
          <p:nvPr/>
        </p:nvPicPr>
        <p:blipFill>
          <a:blip r:embed="rId4" cstate="print"/>
          <a:srcRect/>
          <a:stretch>
            <a:fillRect/>
          </a:stretch>
        </p:blipFill>
        <p:spPr bwMode="auto">
          <a:xfrm>
            <a:off x="3371215" y="1678940"/>
            <a:ext cx="1186180" cy="1181100"/>
          </a:xfrm>
          <a:prstGeom prst="rect">
            <a:avLst/>
          </a:prstGeom>
          <a:noFill/>
        </p:spPr>
      </p:pic>
      <p:pic>
        <p:nvPicPr>
          <p:cNvPr id="15" name="Picture 7"/>
          <p:cNvPicPr>
            <a:picLocks noChangeAspect="1" noChangeArrowheads="1"/>
          </p:cNvPicPr>
          <p:nvPr/>
        </p:nvPicPr>
        <p:blipFill>
          <a:blip r:embed="rId5" cstate="print"/>
          <a:srcRect/>
          <a:stretch>
            <a:fillRect/>
          </a:stretch>
        </p:blipFill>
        <p:spPr bwMode="auto">
          <a:xfrm>
            <a:off x="4676140" y="1678940"/>
            <a:ext cx="1265555" cy="1181100"/>
          </a:xfrm>
          <a:prstGeom prst="rect">
            <a:avLst/>
          </a:prstGeom>
          <a:noFill/>
        </p:spPr>
      </p:pic>
      <p:pic>
        <p:nvPicPr>
          <p:cNvPr id="16" name="Picture 9"/>
          <p:cNvPicPr>
            <a:picLocks noChangeAspect="1" noChangeArrowheads="1"/>
          </p:cNvPicPr>
          <p:nvPr/>
        </p:nvPicPr>
        <p:blipFill>
          <a:blip r:embed="rId6" cstate="print"/>
          <a:srcRect/>
          <a:stretch>
            <a:fillRect/>
          </a:stretch>
        </p:blipFill>
        <p:spPr bwMode="auto">
          <a:xfrm>
            <a:off x="6043295" y="1678940"/>
            <a:ext cx="1248410" cy="1181100"/>
          </a:xfrm>
          <a:prstGeom prst="rect">
            <a:avLst/>
          </a:prstGeom>
          <a:noFill/>
        </p:spPr>
      </p:pic>
      <p:grpSp>
        <p:nvGrpSpPr>
          <p:cNvPr id="17" name="组合 16"/>
          <p:cNvGrpSpPr/>
          <p:nvPr/>
        </p:nvGrpSpPr>
        <p:grpSpPr>
          <a:xfrm>
            <a:off x="1997075" y="3294380"/>
            <a:ext cx="5219700" cy="1196975"/>
            <a:chOff x="-2709774" y="4410624"/>
            <a:chExt cx="6000792" cy="1375830"/>
          </a:xfrm>
        </p:grpSpPr>
        <p:pic>
          <p:nvPicPr>
            <p:cNvPr id="18" name="Picture 11"/>
            <p:cNvPicPr>
              <a:picLocks noChangeAspect="1" noChangeArrowheads="1"/>
            </p:cNvPicPr>
            <p:nvPr/>
          </p:nvPicPr>
          <p:blipFill>
            <a:blip r:embed="rId7" cstate="print"/>
            <a:srcRect/>
            <a:stretch>
              <a:fillRect/>
            </a:stretch>
          </p:blipFill>
          <p:spPr bwMode="auto">
            <a:xfrm>
              <a:off x="-2709774" y="4429132"/>
              <a:ext cx="1500198" cy="1357200"/>
            </a:xfrm>
            <a:prstGeom prst="rect">
              <a:avLst/>
            </a:prstGeom>
            <a:noFill/>
          </p:spPr>
        </p:pic>
        <p:pic>
          <p:nvPicPr>
            <p:cNvPr id="19" name="Picture 13"/>
            <p:cNvPicPr>
              <a:picLocks noChangeAspect="1" noChangeArrowheads="1"/>
            </p:cNvPicPr>
            <p:nvPr/>
          </p:nvPicPr>
          <p:blipFill>
            <a:blip r:embed="rId8" cstate="print"/>
            <a:srcRect/>
            <a:stretch>
              <a:fillRect/>
            </a:stretch>
          </p:blipFill>
          <p:spPr bwMode="auto">
            <a:xfrm>
              <a:off x="-1209576" y="4429132"/>
              <a:ext cx="1530110" cy="1357200"/>
            </a:xfrm>
            <a:prstGeom prst="rect">
              <a:avLst/>
            </a:prstGeom>
            <a:noFill/>
          </p:spPr>
        </p:pic>
        <p:pic>
          <p:nvPicPr>
            <p:cNvPr id="20" name="Picture 6" descr="http://www.hxpaq.com.cn/Fl071.gif"/>
            <p:cNvPicPr>
              <a:picLocks noChangeAspect="1" noChangeArrowheads="1"/>
            </p:cNvPicPr>
            <p:nvPr/>
          </p:nvPicPr>
          <p:blipFill>
            <a:blip r:embed="rId9" r:link="rId10" cstate="print"/>
            <a:srcRect/>
            <a:stretch>
              <a:fillRect/>
            </a:stretch>
          </p:blipFill>
          <p:spPr bwMode="auto">
            <a:xfrm>
              <a:off x="362060" y="4429132"/>
              <a:ext cx="1428760" cy="1357200"/>
            </a:xfrm>
            <a:prstGeom prst="rect">
              <a:avLst/>
            </a:prstGeom>
            <a:noFill/>
          </p:spPr>
        </p:pic>
        <p:pic>
          <p:nvPicPr>
            <p:cNvPr id="4" name="Picture 4" descr="http://www.hxpaq.com.cn/Fl08.gif"/>
            <p:cNvPicPr>
              <a:picLocks noChangeAspect="1" noChangeArrowheads="1"/>
            </p:cNvPicPr>
            <p:nvPr/>
          </p:nvPicPr>
          <p:blipFill>
            <a:blip r:embed="rId11" r:link="rId10" cstate="print"/>
            <a:srcRect/>
            <a:stretch>
              <a:fillRect/>
            </a:stretch>
          </p:blipFill>
          <p:spPr bwMode="auto">
            <a:xfrm>
              <a:off x="1911490" y="4410624"/>
              <a:ext cx="1379528" cy="1375830"/>
            </a:xfrm>
            <a:prstGeom prst="rect">
              <a:avLst/>
            </a:prstGeom>
            <a:noFill/>
            <a:ln w="9525">
              <a:noFill/>
              <a:miter lim="800000"/>
              <a:headEnd/>
              <a:tailEnd/>
            </a:ln>
          </p:spPr>
        </p:pic>
      </p:grpSp>
      <p:sp>
        <p:nvSpPr>
          <p:cNvPr id="3" name="文本框 2"/>
          <p:cNvSpPr txBox="1"/>
          <p:nvPr/>
        </p:nvSpPr>
        <p:spPr>
          <a:xfrm>
            <a:off x="1263650" y="1678305"/>
            <a:ext cx="407670" cy="230695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lstStyle/>
          <a:p>
            <a:pPr>
              <a:lnSpc>
                <a:spcPct val="100000"/>
              </a:lnSpc>
            </a:pPr>
            <a:r>
              <a:rPr kumimoji="1" lang="zh-CN" altLang="en-US" b="1" dirty="0">
                <a:solidFill>
                  <a:srgbClr val="2363AF"/>
                </a:solidFill>
                <a:latin typeface="微软雅黑" panose="020B0503020204020204" pitchFamily="34" charset="-122"/>
                <a:ea typeface="微软雅黑" panose="020B0503020204020204" pitchFamily="34" charset="-122"/>
                <a:sym typeface="+mn-ea"/>
              </a:rPr>
              <a:t>危险化学品的标识</a:t>
            </a:r>
            <a:endParaRPr kumimoji="1" lang="zh-CN" altLang="en-US" b="1" dirty="0">
              <a:solidFill>
                <a:srgbClr val="2363AF"/>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1467485" y="1057910"/>
            <a:ext cx="6156000" cy="0"/>
          </a:xfrm>
          <a:prstGeom prst="line">
            <a:avLst/>
          </a:prstGeom>
          <a:ln w="38100">
            <a:solidFill>
              <a:srgbClr val="2363A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452245" y="4631055"/>
            <a:ext cx="6156000" cy="0"/>
          </a:xfrm>
          <a:prstGeom prst="line">
            <a:avLst/>
          </a:prstGeom>
          <a:ln w="38100">
            <a:solidFill>
              <a:srgbClr val="2363AF"/>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6200000">
            <a:off x="5825715" y="2849470"/>
            <a:ext cx="3600000" cy="0"/>
          </a:xfrm>
          <a:prstGeom prst="line">
            <a:avLst/>
          </a:prstGeom>
          <a:ln w="38100">
            <a:solidFill>
              <a:srgbClr val="2363A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6200000">
            <a:off x="1233485" y="1278570"/>
            <a:ext cx="468000" cy="0"/>
          </a:xfrm>
          <a:prstGeom prst="line">
            <a:avLst/>
          </a:prstGeom>
          <a:ln w="38100">
            <a:solidFill>
              <a:srgbClr val="2363AF"/>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16200000">
            <a:off x="1233485" y="4384990"/>
            <a:ext cx="468000" cy="0"/>
          </a:xfrm>
          <a:prstGeom prst="line">
            <a:avLst/>
          </a:prstGeom>
          <a:ln w="38100">
            <a:solidFill>
              <a:srgbClr val="2363A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rot="21441409">
            <a:off x="2718385" y="1921039"/>
            <a:ext cx="3702722" cy="589280"/>
          </a:xfrm>
          <a:prstGeom prst="rect">
            <a:avLst/>
          </a:prstGeom>
          <a:noFill/>
        </p:spPr>
        <p:txBody>
          <a:bodyPr wrap="square" rtlCol="0">
            <a:spAutoFit/>
          </a:bodyPr>
          <a:lstStyle/>
          <a:p>
            <a:pPr algn="ctr">
              <a:lnSpc>
                <a:spcPct val="120000"/>
              </a:lnSpc>
            </a:pPr>
            <a:r>
              <a:rPr lang="en-US" altLang="zh-CN" sz="2700" b="1">
                <a:solidFill>
                  <a:schemeClr val="bg1"/>
                </a:solidFill>
                <a:latin typeface="微软雅黑" panose="020B0503020204020204" pitchFamily="34" charset="-122"/>
                <a:ea typeface="微软雅黑" panose="020B0503020204020204" pitchFamily="34" charset="-122"/>
                <a:cs typeface="+mn-ea"/>
                <a:sym typeface="+mn-lt"/>
              </a:rPr>
              <a:t>PART TWO</a:t>
            </a:r>
            <a:endParaRPr lang="en-US" altLang="zh-CN" sz="2700"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2165636" y="2434241"/>
            <a:ext cx="4808220" cy="743986"/>
          </a:xfrm>
          <a:prstGeom prst="rect">
            <a:avLst/>
          </a:prstGeom>
        </p:spPr>
        <p:txBody>
          <a:bodyPr wrap="square">
            <a:spAutoFit/>
          </a:bodyPr>
          <a:lstStyle/>
          <a:p>
            <a:pPr algn="ct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sym typeface="+mn-ea"/>
              </a:rPr>
              <a:t>化学品安全技术说明书</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2926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a:t>
            </a:r>
            <a:endParaRPr lang="zh-CN" altLang="en-US" b="1" dirty="0">
              <a:solidFill>
                <a:schemeClr val="bg2">
                  <a:lumMod val="25000"/>
                </a:schemeClr>
              </a:solidFill>
              <a:ea typeface="微软雅黑" panose="020B0503020204020204" pitchFamily="34" charset="-122"/>
              <a:sym typeface="+mn-ea"/>
            </a:endParaRPr>
          </a:p>
        </p:txBody>
      </p:sp>
      <p:sp>
        <p:nvSpPr>
          <p:cNvPr id="39" name="ïşlîdé"/>
          <p:cNvSpPr/>
          <p:nvPr/>
        </p:nvSpPr>
        <p:spPr bwMode="auto">
          <a:xfrm>
            <a:off x="502285" y="1520190"/>
            <a:ext cx="1875790" cy="2418715"/>
          </a:xfrm>
          <a:custGeom>
            <a:avLst/>
            <a:gdLst>
              <a:gd name="T0" fmla="*/ 1869 w 2000"/>
              <a:gd name="T1" fmla="*/ 406 h 2592"/>
              <a:gd name="T2" fmla="*/ 1767 w 2000"/>
              <a:gd name="T3" fmla="*/ 359 h 2592"/>
              <a:gd name="T4" fmla="*/ 1000 w 2000"/>
              <a:gd name="T5" fmla="*/ 0 h 2592"/>
              <a:gd name="T6" fmla="*/ 1000 w 2000"/>
              <a:gd name="T7" fmla="*/ 0 h 2592"/>
              <a:gd name="T8" fmla="*/ 233 w 2000"/>
              <a:gd name="T9" fmla="*/ 359 h 2592"/>
              <a:gd name="T10" fmla="*/ 132 w 2000"/>
              <a:gd name="T11" fmla="*/ 406 h 2592"/>
              <a:gd name="T12" fmla="*/ 132 w 2000"/>
              <a:gd name="T13" fmla="*/ 406 h 2592"/>
              <a:gd name="T14" fmla="*/ 0 w 2000"/>
              <a:gd name="T15" fmla="*/ 538 h 2592"/>
              <a:gd name="T16" fmla="*/ 0 w 2000"/>
              <a:gd name="T17" fmla="*/ 1001 h 2592"/>
              <a:gd name="T18" fmla="*/ 0 w 2000"/>
              <a:gd name="T19" fmla="*/ 1295 h 2592"/>
              <a:gd name="T20" fmla="*/ 0 w 2000"/>
              <a:gd name="T21" fmla="*/ 1298 h 2592"/>
              <a:gd name="T22" fmla="*/ 0 w 2000"/>
              <a:gd name="T23" fmla="*/ 1592 h 2592"/>
              <a:gd name="T24" fmla="*/ 0 w 2000"/>
              <a:gd name="T25" fmla="*/ 2054 h 2592"/>
              <a:gd name="T26" fmla="*/ 132 w 2000"/>
              <a:gd name="T27" fmla="*/ 2186 h 2592"/>
              <a:gd name="T28" fmla="*/ 132 w 2000"/>
              <a:gd name="T29" fmla="*/ 2186 h 2592"/>
              <a:gd name="T30" fmla="*/ 233 w 2000"/>
              <a:gd name="T31" fmla="*/ 2234 h 2592"/>
              <a:gd name="T32" fmla="*/ 1000 w 2000"/>
              <a:gd name="T33" fmla="*/ 2592 h 2592"/>
              <a:gd name="T34" fmla="*/ 1000 w 2000"/>
              <a:gd name="T35" fmla="*/ 2592 h 2592"/>
              <a:gd name="T36" fmla="*/ 1767 w 2000"/>
              <a:gd name="T37" fmla="*/ 2234 h 2592"/>
              <a:gd name="T38" fmla="*/ 1869 w 2000"/>
              <a:gd name="T39" fmla="*/ 2186 h 2592"/>
              <a:gd name="T40" fmla="*/ 1869 w 2000"/>
              <a:gd name="T41" fmla="*/ 2186 h 2592"/>
              <a:gd name="T42" fmla="*/ 2000 w 2000"/>
              <a:gd name="T43" fmla="*/ 2054 h 2592"/>
              <a:gd name="T44" fmla="*/ 2000 w 2000"/>
              <a:gd name="T45" fmla="*/ 1592 h 2592"/>
              <a:gd name="T46" fmla="*/ 2000 w 2000"/>
              <a:gd name="T47" fmla="*/ 1298 h 2592"/>
              <a:gd name="T48" fmla="*/ 2000 w 2000"/>
              <a:gd name="T49" fmla="*/ 1295 h 2592"/>
              <a:gd name="T50" fmla="*/ 2000 w 2000"/>
              <a:gd name="T51" fmla="*/ 1001 h 2592"/>
              <a:gd name="T52" fmla="*/ 2000 w 2000"/>
              <a:gd name="T53" fmla="*/ 538 h 2592"/>
              <a:gd name="T54" fmla="*/ 1869 w 2000"/>
              <a:gd name="T55" fmla="*/ 406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 h="2592">
                <a:moveTo>
                  <a:pt x="1869" y="406"/>
                </a:moveTo>
                <a:cubicBezTo>
                  <a:pt x="1829" y="406"/>
                  <a:pt x="1792" y="389"/>
                  <a:pt x="1767" y="359"/>
                </a:cubicBezTo>
                <a:cubicBezTo>
                  <a:pt x="1584" y="140"/>
                  <a:pt x="1308" y="0"/>
                  <a:pt x="1000" y="0"/>
                </a:cubicBezTo>
                <a:cubicBezTo>
                  <a:pt x="1000" y="0"/>
                  <a:pt x="1000" y="0"/>
                  <a:pt x="1000" y="0"/>
                </a:cubicBezTo>
                <a:cubicBezTo>
                  <a:pt x="692" y="0"/>
                  <a:pt x="417" y="140"/>
                  <a:pt x="233" y="359"/>
                </a:cubicBezTo>
                <a:cubicBezTo>
                  <a:pt x="208" y="389"/>
                  <a:pt x="171" y="406"/>
                  <a:pt x="132" y="406"/>
                </a:cubicBezTo>
                <a:cubicBezTo>
                  <a:pt x="132" y="406"/>
                  <a:pt x="132" y="406"/>
                  <a:pt x="132" y="406"/>
                </a:cubicBezTo>
                <a:cubicBezTo>
                  <a:pt x="59" y="406"/>
                  <a:pt x="0" y="465"/>
                  <a:pt x="0" y="538"/>
                </a:cubicBezTo>
                <a:cubicBezTo>
                  <a:pt x="0" y="1001"/>
                  <a:pt x="0" y="1001"/>
                  <a:pt x="0" y="1001"/>
                </a:cubicBezTo>
                <a:cubicBezTo>
                  <a:pt x="0" y="1295"/>
                  <a:pt x="0" y="1295"/>
                  <a:pt x="0" y="1295"/>
                </a:cubicBezTo>
                <a:cubicBezTo>
                  <a:pt x="0" y="1298"/>
                  <a:pt x="0" y="1298"/>
                  <a:pt x="0" y="1298"/>
                </a:cubicBezTo>
                <a:cubicBezTo>
                  <a:pt x="0" y="1592"/>
                  <a:pt x="0" y="1592"/>
                  <a:pt x="0" y="1592"/>
                </a:cubicBezTo>
                <a:cubicBezTo>
                  <a:pt x="0" y="2054"/>
                  <a:pt x="0" y="2054"/>
                  <a:pt x="0" y="2054"/>
                </a:cubicBezTo>
                <a:cubicBezTo>
                  <a:pt x="0" y="2127"/>
                  <a:pt x="59" y="2186"/>
                  <a:pt x="132" y="2186"/>
                </a:cubicBezTo>
                <a:cubicBezTo>
                  <a:pt x="132" y="2186"/>
                  <a:pt x="132" y="2186"/>
                  <a:pt x="132" y="2186"/>
                </a:cubicBezTo>
                <a:cubicBezTo>
                  <a:pt x="171" y="2186"/>
                  <a:pt x="208" y="2204"/>
                  <a:pt x="233" y="2234"/>
                </a:cubicBezTo>
                <a:cubicBezTo>
                  <a:pt x="417" y="2453"/>
                  <a:pt x="692" y="2592"/>
                  <a:pt x="1000" y="2592"/>
                </a:cubicBezTo>
                <a:cubicBezTo>
                  <a:pt x="1000" y="2592"/>
                  <a:pt x="1000" y="2592"/>
                  <a:pt x="1000" y="2592"/>
                </a:cubicBezTo>
                <a:cubicBezTo>
                  <a:pt x="1308" y="2592"/>
                  <a:pt x="1584" y="2453"/>
                  <a:pt x="1767" y="2234"/>
                </a:cubicBezTo>
                <a:cubicBezTo>
                  <a:pt x="1792" y="2204"/>
                  <a:pt x="1829" y="2186"/>
                  <a:pt x="1869" y="2186"/>
                </a:cubicBezTo>
                <a:cubicBezTo>
                  <a:pt x="1869" y="2186"/>
                  <a:pt x="1869" y="2186"/>
                  <a:pt x="1869" y="2186"/>
                </a:cubicBezTo>
                <a:cubicBezTo>
                  <a:pt x="1941" y="2186"/>
                  <a:pt x="2000" y="2127"/>
                  <a:pt x="2000" y="2054"/>
                </a:cubicBezTo>
                <a:cubicBezTo>
                  <a:pt x="2000" y="1592"/>
                  <a:pt x="2000" y="1592"/>
                  <a:pt x="2000" y="1592"/>
                </a:cubicBezTo>
                <a:cubicBezTo>
                  <a:pt x="2000" y="1298"/>
                  <a:pt x="2000" y="1298"/>
                  <a:pt x="2000" y="1298"/>
                </a:cubicBezTo>
                <a:cubicBezTo>
                  <a:pt x="2000" y="1295"/>
                  <a:pt x="2000" y="1295"/>
                  <a:pt x="2000" y="1295"/>
                </a:cubicBezTo>
                <a:cubicBezTo>
                  <a:pt x="2000" y="1001"/>
                  <a:pt x="2000" y="1001"/>
                  <a:pt x="2000" y="1001"/>
                </a:cubicBezTo>
                <a:cubicBezTo>
                  <a:pt x="2000" y="538"/>
                  <a:pt x="2000" y="538"/>
                  <a:pt x="2000" y="538"/>
                </a:cubicBezTo>
                <a:cubicBezTo>
                  <a:pt x="2000" y="465"/>
                  <a:pt x="1941" y="406"/>
                  <a:pt x="1869" y="406"/>
                </a:cubicBezTo>
                <a:close/>
              </a:path>
            </a:pathLst>
          </a:custGeom>
          <a:solidFill>
            <a:schemeClr val="accent1">
              <a:lumMod val="20000"/>
              <a:lumOff val="80000"/>
            </a:schemeClr>
          </a:solidFill>
          <a:ln>
            <a:noFill/>
          </a:ln>
        </p:spPr>
        <p:txBody>
          <a:bodyPr vert="horz" wrap="square" lIns="91440" tIns="45720" rIns="91440" bIns="45720" numCol="1" anchor="t" anchorCtr="0" compatLnSpc="1">
            <a:normAutofit/>
          </a:bodyPr>
          <a:lstStyle/>
          <a:p>
            <a:endParaRPr lang="en-ID"/>
          </a:p>
        </p:txBody>
      </p:sp>
      <p:sp>
        <p:nvSpPr>
          <p:cNvPr id="40" name="îS1íḓè"/>
          <p:cNvSpPr/>
          <p:nvPr/>
        </p:nvSpPr>
        <p:spPr bwMode="auto">
          <a:xfrm>
            <a:off x="2589530" y="1520190"/>
            <a:ext cx="1875790" cy="2418715"/>
          </a:xfrm>
          <a:custGeom>
            <a:avLst/>
            <a:gdLst>
              <a:gd name="T0" fmla="*/ 1869 w 2000"/>
              <a:gd name="T1" fmla="*/ 406 h 2592"/>
              <a:gd name="T2" fmla="*/ 1767 w 2000"/>
              <a:gd name="T3" fmla="*/ 359 h 2592"/>
              <a:gd name="T4" fmla="*/ 1000 w 2000"/>
              <a:gd name="T5" fmla="*/ 0 h 2592"/>
              <a:gd name="T6" fmla="*/ 1000 w 2000"/>
              <a:gd name="T7" fmla="*/ 0 h 2592"/>
              <a:gd name="T8" fmla="*/ 233 w 2000"/>
              <a:gd name="T9" fmla="*/ 359 h 2592"/>
              <a:gd name="T10" fmla="*/ 132 w 2000"/>
              <a:gd name="T11" fmla="*/ 406 h 2592"/>
              <a:gd name="T12" fmla="*/ 132 w 2000"/>
              <a:gd name="T13" fmla="*/ 406 h 2592"/>
              <a:gd name="T14" fmla="*/ 0 w 2000"/>
              <a:gd name="T15" fmla="*/ 538 h 2592"/>
              <a:gd name="T16" fmla="*/ 0 w 2000"/>
              <a:gd name="T17" fmla="*/ 1001 h 2592"/>
              <a:gd name="T18" fmla="*/ 0 w 2000"/>
              <a:gd name="T19" fmla="*/ 1295 h 2592"/>
              <a:gd name="T20" fmla="*/ 0 w 2000"/>
              <a:gd name="T21" fmla="*/ 1298 h 2592"/>
              <a:gd name="T22" fmla="*/ 0 w 2000"/>
              <a:gd name="T23" fmla="*/ 1592 h 2592"/>
              <a:gd name="T24" fmla="*/ 0 w 2000"/>
              <a:gd name="T25" fmla="*/ 2054 h 2592"/>
              <a:gd name="T26" fmla="*/ 132 w 2000"/>
              <a:gd name="T27" fmla="*/ 2186 h 2592"/>
              <a:gd name="T28" fmla="*/ 132 w 2000"/>
              <a:gd name="T29" fmla="*/ 2186 h 2592"/>
              <a:gd name="T30" fmla="*/ 233 w 2000"/>
              <a:gd name="T31" fmla="*/ 2234 h 2592"/>
              <a:gd name="T32" fmla="*/ 1000 w 2000"/>
              <a:gd name="T33" fmla="*/ 2592 h 2592"/>
              <a:gd name="T34" fmla="*/ 1000 w 2000"/>
              <a:gd name="T35" fmla="*/ 2592 h 2592"/>
              <a:gd name="T36" fmla="*/ 1767 w 2000"/>
              <a:gd name="T37" fmla="*/ 2234 h 2592"/>
              <a:gd name="T38" fmla="*/ 1869 w 2000"/>
              <a:gd name="T39" fmla="*/ 2186 h 2592"/>
              <a:gd name="T40" fmla="*/ 1869 w 2000"/>
              <a:gd name="T41" fmla="*/ 2186 h 2592"/>
              <a:gd name="T42" fmla="*/ 2000 w 2000"/>
              <a:gd name="T43" fmla="*/ 2054 h 2592"/>
              <a:gd name="T44" fmla="*/ 2000 w 2000"/>
              <a:gd name="T45" fmla="*/ 1592 h 2592"/>
              <a:gd name="T46" fmla="*/ 2000 w 2000"/>
              <a:gd name="T47" fmla="*/ 1298 h 2592"/>
              <a:gd name="T48" fmla="*/ 2000 w 2000"/>
              <a:gd name="T49" fmla="*/ 1295 h 2592"/>
              <a:gd name="T50" fmla="*/ 2000 w 2000"/>
              <a:gd name="T51" fmla="*/ 1001 h 2592"/>
              <a:gd name="T52" fmla="*/ 2000 w 2000"/>
              <a:gd name="T53" fmla="*/ 538 h 2592"/>
              <a:gd name="T54" fmla="*/ 1869 w 2000"/>
              <a:gd name="T55" fmla="*/ 406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 h="2592">
                <a:moveTo>
                  <a:pt x="1869" y="406"/>
                </a:moveTo>
                <a:cubicBezTo>
                  <a:pt x="1829" y="406"/>
                  <a:pt x="1792" y="389"/>
                  <a:pt x="1767" y="359"/>
                </a:cubicBezTo>
                <a:cubicBezTo>
                  <a:pt x="1584" y="140"/>
                  <a:pt x="1308" y="0"/>
                  <a:pt x="1000" y="0"/>
                </a:cubicBezTo>
                <a:cubicBezTo>
                  <a:pt x="1000" y="0"/>
                  <a:pt x="1000" y="0"/>
                  <a:pt x="1000" y="0"/>
                </a:cubicBezTo>
                <a:cubicBezTo>
                  <a:pt x="692" y="0"/>
                  <a:pt x="417" y="140"/>
                  <a:pt x="233" y="359"/>
                </a:cubicBezTo>
                <a:cubicBezTo>
                  <a:pt x="208" y="389"/>
                  <a:pt x="171" y="406"/>
                  <a:pt x="132" y="406"/>
                </a:cubicBezTo>
                <a:cubicBezTo>
                  <a:pt x="132" y="406"/>
                  <a:pt x="132" y="406"/>
                  <a:pt x="132" y="406"/>
                </a:cubicBezTo>
                <a:cubicBezTo>
                  <a:pt x="59" y="406"/>
                  <a:pt x="0" y="465"/>
                  <a:pt x="0" y="538"/>
                </a:cubicBezTo>
                <a:cubicBezTo>
                  <a:pt x="0" y="1001"/>
                  <a:pt x="0" y="1001"/>
                  <a:pt x="0" y="1001"/>
                </a:cubicBezTo>
                <a:cubicBezTo>
                  <a:pt x="0" y="1295"/>
                  <a:pt x="0" y="1295"/>
                  <a:pt x="0" y="1295"/>
                </a:cubicBezTo>
                <a:cubicBezTo>
                  <a:pt x="0" y="1298"/>
                  <a:pt x="0" y="1298"/>
                  <a:pt x="0" y="1298"/>
                </a:cubicBezTo>
                <a:cubicBezTo>
                  <a:pt x="0" y="1592"/>
                  <a:pt x="0" y="1592"/>
                  <a:pt x="0" y="1592"/>
                </a:cubicBezTo>
                <a:cubicBezTo>
                  <a:pt x="0" y="2054"/>
                  <a:pt x="0" y="2054"/>
                  <a:pt x="0" y="2054"/>
                </a:cubicBezTo>
                <a:cubicBezTo>
                  <a:pt x="0" y="2127"/>
                  <a:pt x="59" y="2186"/>
                  <a:pt x="132" y="2186"/>
                </a:cubicBezTo>
                <a:cubicBezTo>
                  <a:pt x="132" y="2186"/>
                  <a:pt x="132" y="2186"/>
                  <a:pt x="132" y="2186"/>
                </a:cubicBezTo>
                <a:cubicBezTo>
                  <a:pt x="171" y="2186"/>
                  <a:pt x="208" y="2204"/>
                  <a:pt x="233" y="2234"/>
                </a:cubicBezTo>
                <a:cubicBezTo>
                  <a:pt x="417" y="2453"/>
                  <a:pt x="692" y="2592"/>
                  <a:pt x="1000" y="2592"/>
                </a:cubicBezTo>
                <a:cubicBezTo>
                  <a:pt x="1000" y="2592"/>
                  <a:pt x="1000" y="2592"/>
                  <a:pt x="1000" y="2592"/>
                </a:cubicBezTo>
                <a:cubicBezTo>
                  <a:pt x="1308" y="2592"/>
                  <a:pt x="1584" y="2453"/>
                  <a:pt x="1767" y="2234"/>
                </a:cubicBezTo>
                <a:cubicBezTo>
                  <a:pt x="1792" y="2204"/>
                  <a:pt x="1829" y="2186"/>
                  <a:pt x="1869" y="2186"/>
                </a:cubicBezTo>
                <a:cubicBezTo>
                  <a:pt x="1869" y="2186"/>
                  <a:pt x="1869" y="2186"/>
                  <a:pt x="1869" y="2186"/>
                </a:cubicBezTo>
                <a:cubicBezTo>
                  <a:pt x="1941" y="2186"/>
                  <a:pt x="2000" y="2127"/>
                  <a:pt x="2000" y="2054"/>
                </a:cubicBezTo>
                <a:cubicBezTo>
                  <a:pt x="2000" y="1592"/>
                  <a:pt x="2000" y="1592"/>
                  <a:pt x="2000" y="1592"/>
                </a:cubicBezTo>
                <a:cubicBezTo>
                  <a:pt x="2000" y="1298"/>
                  <a:pt x="2000" y="1298"/>
                  <a:pt x="2000" y="1298"/>
                </a:cubicBezTo>
                <a:cubicBezTo>
                  <a:pt x="2000" y="1295"/>
                  <a:pt x="2000" y="1295"/>
                  <a:pt x="2000" y="1295"/>
                </a:cubicBezTo>
                <a:cubicBezTo>
                  <a:pt x="2000" y="1001"/>
                  <a:pt x="2000" y="1001"/>
                  <a:pt x="2000" y="1001"/>
                </a:cubicBezTo>
                <a:cubicBezTo>
                  <a:pt x="2000" y="538"/>
                  <a:pt x="2000" y="538"/>
                  <a:pt x="2000" y="538"/>
                </a:cubicBezTo>
                <a:cubicBezTo>
                  <a:pt x="2000" y="465"/>
                  <a:pt x="1941" y="406"/>
                  <a:pt x="1869" y="406"/>
                </a:cubicBezTo>
                <a:close/>
              </a:path>
            </a:pathLst>
          </a:custGeom>
          <a:solidFill>
            <a:schemeClr val="accent1">
              <a:lumMod val="20000"/>
              <a:lumOff val="80000"/>
            </a:schemeClr>
          </a:solidFill>
          <a:ln>
            <a:noFill/>
          </a:ln>
        </p:spPr>
        <p:txBody>
          <a:bodyPr vert="horz" wrap="square" lIns="91440" tIns="45720" rIns="91440" bIns="45720" numCol="1" anchor="t" anchorCtr="0" compatLnSpc="1">
            <a:normAutofit/>
          </a:bodyPr>
          <a:lstStyle/>
          <a:p>
            <a:endParaRPr lang="en-ID"/>
          </a:p>
        </p:txBody>
      </p:sp>
      <p:sp>
        <p:nvSpPr>
          <p:cNvPr id="41" name="îŝļíḍè"/>
          <p:cNvSpPr/>
          <p:nvPr/>
        </p:nvSpPr>
        <p:spPr bwMode="auto">
          <a:xfrm>
            <a:off x="4676140" y="1520190"/>
            <a:ext cx="1875790" cy="2418715"/>
          </a:xfrm>
          <a:custGeom>
            <a:avLst/>
            <a:gdLst>
              <a:gd name="T0" fmla="*/ 1869 w 2000"/>
              <a:gd name="T1" fmla="*/ 406 h 2592"/>
              <a:gd name="T2" fmla="*/ 1767 w 2000"/>
              <a:gd name="T3" fmla="*/ 359 h 2592"/>
              <a:gd name="T4" fmla="*/ 1000 w 2000"/>
              <a:gd name="T5" fmla="*/ 0 h 2592"/>
              <a:gd name="T6" fmla="*/ 1000 w 2000"/>
              <a:gd name="T7" fmla="*/ 0 h 2592"/>
              <a:gd name="T8" fmla="*/ 233 w 2000"/>
              <a:gd name="T9" fmla="*/ 359 h 2592"/>
              <a:gd name="T10" fmla="*/ 132 w 2000"/>
              <a:gd name="T11" fmla="*/ 406 h 2592"/>
              <a:gd name="T12" fmla="*/ 132 w 2000"/>
              <a:gd name="T13" fmla="*/ 406 h 2592"/>
              <a:gd name="T14" fmla="*/ 0 w 2000"/>
              <a:gd name="T15" fmla="*/ 538 h 2592"/>
              <a:gd name="T16" fmla="*/ 0 w 2000"/>
              <a:gd name="T17" fmla="*/ 1001 h 2592"/>
              <a:gd name="T18" fmla="*/ 0 w 2000"/>
              <a:gd name="T19" fmla="*/ 1295 h 2592"/>
              <a:gd name="T20" fmla="*/ 0 w 2000"/>
              <a:gd name="T21" fmla="*/ 1298 h 2592"/>
              <a:gd name="T22" fmla="*/ 0 w 2000"/>
              <a:gd name="T23" fmla="*/ 1592 h 2592"/>
              <a:gd name="T24" fmla="*/ 0 w 2000"/>
              <a:gd name="T25" fmla="*/ 2054 h 2592"/>
              <a:gd name="T26" fmla="*/ 132 w 2000"/>
              <a:gd name="T27" fmla="*/ 2186 h 2592"/>
              <a:gd name="T28" fmla="*/ 132 w 2000"/>
              <a:gd name="T29" fmla="*/ 2186 h 2592"/>
              <a:gd name="T30" fmla="*/ 233 w 2000"/>
              <a:gd name="T31" fmla="*/ 2234 h 2592"/>
              <a:gd name="T32" fmla="*/ 1000 w 2000"/>
              <a:gd name="T33" fmla="*/ 2592 h 2592"/>
              <a:gd name="T34" fmla="*/ 1000 w 2000"/>
              <a:gd name="T35" fmla="*/ 2592 h 2592"/>
              <a:gd name="T36" fmla="*/ 1767 w 2000"/>
              <a:gd name="T37" fmla="*/ 2234 h 2592"/>
              <a:gd name="T38" fmla="*/ 1869 w 2000"/>
              <a:gd name="T39" fmla="*/ 2186 h 2592"/>
              <a:gd name="T40" fmla="*/ 1869 w 2000"/>
              <a:gd name="T41" fmla="*/ 2186 h 2592"/>
              <a:gd name="T42" fmla="*/ 2000 w 2000"/>
              <a:gd name="T43" fmla="*/ 2054 h 2592"/>
              <a:gd name="T44" fmla="*/ 2000 w 2000"/>
              <a:gd name="T45" fmla="*/ 1592 h 2592"/>
              <a:gd name="T46" fmla="*/ 2000 w 2000"/>
              <a:gd name="T47" fmla="*/ 1298 h 2592"/>
              <a:gd name="T48" fmla="*/ 2000 w 2000"/>
              <a:gd name="T49" fmla="*/ 1295 h 2592"/>
              <a:gd name="T50" fmla="*/ 2000 w 2000"/>
              <a:gd name="T51" fmla="*/ 1001 h 2592"/>
              <a:gd name="T52" fmla="*/ 2000 w 2000"/>
              <a:gd name="T53" fmla="*/ 538 h 2592"/>
              <a:gd name="T54" fmla="*/ 1869 w 2000"/>
              <a:gd name="T55" fmla="*/ 406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 h="2592">
                <a:moveTo>
                  <a:pt x="1869" y="406"/>
                </a:moveTo>
                <a:cubicBezTo>
                  <a:pt x="1829" y="406"/>
                  <a:pt x="1792" y="389"/>
                  <a:pt x="1767" y="359"/>
                </a:cubicBezTo>
                <a:cubicBezTo>
                  <a:pt x="1584" y="140"/>
                  <a:pt x="1308" y="0"/>
                  <a:pt x="1000" y="0"/>
                </a:cubicBezTo>
                <a:cubicBezTo>
                  <a:pt x="1000" y="0"/>
                  <a:pt x="1000" y="0"/>
                  <a:pt x="1000" y="0"/>
                </a:cubicBezTo>
                <a:cubicBezTo>
                  <a:pt x="692" y="0"/>
                  <a:pt x="417" y="140"/>
                  <a:pt x="233" y="359"/>
                </a:cubicBezTo>
                <a:cubicBezTo>
                  <a:pt x="208" y="389"/>
                  <a:pt x="171" y="406"/>
                  <a:pt x="132" y="406"/>
                </a:cubicBezTo>
                <a:cubicBezTo>
                  <a:pt x="132" y="406"/>
                  <a:pt x="132" y="406"/>
                  <a:pt x="132" y="406"/>
                </a:cubicBezTo>
                <a:cubicBezTo>
                  <a:pt x="59" y="406"/>
                  <a:pt x="0" y="465"/>
                  <a:pt x="0" y="538"/>
                </a:cubicBezTo>
                <a:cubicBezTo>
                  <a:pt x="0" y="1001"/>
                  <a:pt x="0" y="1001"/>
                  <a:pt x="0" y="1001"/>
                </a:cubicBezTo>
                <a:cubicBezTo>
                  <a:pt x="0" y="1295"/>
                  <a:pt x="0" y="1295"/>
                  <a:pt x="0" y="1295"/>
                </a:cubicBezTo>
                <a:cubicBezTo>
                  <a:pt x="0" y="1298"/>
                  <a:pt x="0" y="1298"/>
                  <a:pt x="0" y="1298"/>
                </a:cubicBezTo>
                <a:cubicBezTo>
                  <a:pt x="0" y="1592"/>
                  <a:pt x="0" y="1592"/>
                  <a:pt x="0" y="1592"/>
                </a:cubicBezTo>
                <a:cubicBezTo>
                  <a:pt x="0" y="2054"/>
                  <a:pt x="0" y="2054"/>
                  <a:pt x="0" y="2054"/>
                </a:cubicBezTo>
                <a:cubicBezTo>
                  <a:pt x="0" y="2127"/>
                  <a:pt x="59" y="2186"/>
                  <a:pt x="132" y="2186"/>
                </a:cubicBezTo>
                <a:cubicBezTo>
                  <a:pt x="132" y="2186"/>
                  <a:pt x="132" y="2186"/>
                  <a:pt x="132" y="2186"/>
                </a:cubicBezTo>
                <a:cubicBezTo>
                  <a:pt x="171" y="2186"/>
                  <a:pt x="208" y="2204"/>
                  <a:pt x="233" y="2234"/>
                </a:cubicBezTo>
                <a:cubicBezTo>
                  <a:pt x="417" y="2453"/>
                  <a:pt x="692" y="2592"/>
                  <a:pt x="1000" y="2592"/>
                </a:cubicBezTo>
                <a:cubicBezTo>
                  <a:pt x="1000" y="2592"/>
                  <a:pt x="1000" y="2592"/>
                  <a:pt x="1000" y="2592"/>
                </a:cubicBezTo>
                <a:cubicBezTo>
                  <a:pt x="1308" y="2592"/>
                  <a:pt x="1584" y="2453"/>
                  <a:pt x="1767" y="2234"/>
                </a:cubicBezTo>
                <a:cubicBezTo>
                  <a:pt x="1792" y="2204"/>
                  <a:pt x="1829" y="2186"/>
                  <a:pt x="1869" y="2186"/>
                </a:cubicBezTo>
                <a:cubicBezTo>
                  <a:pt x="1869" y="2186"/>
                  <a:pt x="1869" y="2186"/>
                  <a:pt x="1869" y="2186"/>
                </a:cubicBezTo>
                <a:cubicBezTo>
                  <a:pt x="1941" y="2186"/>
                  <a:pt x="2000" y="2127"/>
                  <a:pt x="2000" y="2054"/>
                </a:cubicBezTo>
                <a:cubicBezTo>
                  <a:pt x="2000" y="1592"/>
                  <a:pt x="2000" y="1592"/>
                  <a:pt x="2000" y="1592"/>
                </a:cubicBezTo>
                <a:cubicBezTo>
                  <a:pt x="2000" y="1298"/>
                  <a:pt x="2000" y="1298"/>
                  <a:pt x="2000" y="1298"/>
                </a:cubicBezTo>
                <a:cubicBezTo>
                  <a:pt x="2000" y="1295"/>
                  <a:pt x="2000" y="1295"/>
                  <a:pt x="2000" y="1295"/>
                </a:cubicBezTo>
                <a:cubicBezTo>
                  <a:pt x="2000" y="1001"/>
                  <a:pt x="2000" y="1001"/>
                  <a:pt x="2000" y="1001"/>
                </a:cubicBezTo>
                <a:cubicBezTo>
                  <a:pt x="2000" y="538"/>
                  <a:pt x="2000" y="538"/>
                  <a:pt x="2000" y="538"/>
                </a:cubicBezTo>
                <a:cubicBezTo>
                  <a:pt x="2000" y="465"/>
                  <a:pt x="1941" y="406"/>
                  <a:pt x="1869" y="406"/>
                </a:cubicBezTo>
                <a:close/>
              </a:path>
            </a:pathLst>
          </a:custGeom>
          <a:solidFill>
            <a:schemeClr val="accent1">
              <a:lumMod val="20000"/>
              <a:lumOff val="80000"/>
            </a:schemeClr>
          </a:solidFill>
          <a:ln>
            <a:noFill/>
          </a:ln>
        </p:spPr>
        <p:txBody>
          <a:bodyPr vert="horz" wrap="square" lIns="91440" tIns="45720" rIns="91440" bIns="45720" numCol="1" anchor="t" anchorCtr="0" compatLnSpc="1">
            <a:normAutofit/>
          </a:bodyPr>
          <a:lstStyle/>
          <a:p>
            <a:endParaRPr lang="en-ID"/>
          </a:p>
        </p:txBody>
      </p:sp>
      <p:sp>
        <p:nvSpPr>
          <p:cNvPr id="42" name="íSľíďê"/>
          <p:cNvSpPr/>
          <p:nvPr/>
        </p:nvSpPr>
        <p:spPr bwMode="auto">
          <a:xfrm>
            <a:off x="6763385" y="1520190"/>
            <a:ext cx="1875790" cy="2418715"/>
          </a:xfrm>
          <a:custGeom>
            <a:avLst/>
            <a:gdLst>
              <a:gd name="T0" fmla="*/ 1869 w 2000"/>
              <a:gd name="T1" fmla="*/ 406 h 2592"/>
              <a:gd name="T2" fmla="*/ 1767 w 2000"/>
              <a:gd name="T3" fmla="*/ 359 h 2592"/>
              <a:gd name="T4" fmla="*/ 1000 w 2000"/>
              <a:gd name="T5" fmla="*/ 0 h 2592"/>
              <a:gd name="T6" fmla="*/ 1000 w 2000"/>
              <a:gd name="T7" fmla="*/ 0 h 2592"/>
              <a:gd name="T8" fmla="*/ 233 w 2000"/>
              <a:gd name="T9" fmla="*/ 359 h 2592"/>
              <a:gd name="T10" fmla="*/ 132 w 2000"/>
              <a:gd name="T11" fmla="*/ 406 h 2592"/>
              <a:gd name="T12" fmla="*/ 132 w 2000"/>
              <a:gd name="T13" fmla="*/ 406 h 2592"/>
              <a:gd name="T14" fmla="*/ 0 w 2000"/>
              <a:gd name="T15" fmla="*/ 538 h 2592"/>
              <a:gd name="T16" fmla="*/ 0 w 2000"/>
              <a:gd name="T17" fmla="*/ 1001 h 2592"/>
              <a:gd name="T18" fmla="*/ 0 w 2000"/>
              <a:gd name="T19" fmla="*/ 1295 h 2592"/>
              <a:gd name="T20" fmla="*/ 0 w 2000"/>
              <a:gd name="T21" fmla="*/ 1298 h 2592"/>
              <a:gd name="T22" fmla="*/ 0 w 2000"/>
              <a:gd name="T23" fmla="*/ 1592 h 2592"/>
              <a:gd name="T24" fmla="*/ 0 w 2000"/>
              <a:gd name="T25" fmla="*/ 2054 h 2592"/>
              <a:gd name="T26" fmla="*/ 132 w 2000"/>
              <a:gd name="T27" fmla="*/ 2186 h 2592"/>
              <a:gd name="T28" fmla="*/ 132 w 2000"/>
              <a:gd name="T29" fmla="*/ 2186 h 2592"/>
              <a:gd name="T30" fmla="*/ 233 w 2000"/>
              <a:gd name="T31" fmla="*/ 2234 h 2592"/>
              <a:gd name="T32" fmla="*/ 1000 w 2000"/>
              <a:gd name="T33" fmla="*/ 2592 h 2592"/>
              <a:gd name="T34" fmla="*/ 1000 w 2000"/>
              <a:gd name="T35" fmla="*/ 2592 h 2592"/>
              <a:gd name="T36" fmla="*/ 1767 w 2000"/>
              <a:gd name="T37" fmla="*/ 2234 h 2592"/>
              <a:gd name="T38" fmla="*/ 1869 w 2000"/>
              <a:gd name="T39" fmla="*/ 2186 h 2592"/>
              <a:gd name="T40" fmla="*/ 1869 w 2000"/>
              <a:gd name="T41" fmla="*/ 2186 h 2592"/>
              <a:gd name="T42" fmla="*/ 2000 w 2000"/>
              <a:gd name="T43" fmla="*/ 2054 h 2592"/>
              <a:gd name="T44" fmla="*/ 2000 w 2000"/>
              <a:gd name="T45" fmla="*/ 1592 h 2592"/>
              <a:gd name="T46" fmla="*/ 2000 w 2000"/>
              <a:gd name="T47" fmla="*/ 1298 h 2592"/>
              <a:gd name="T48" fmla="*/ 2000 w 2000"/>
              <a:gd name="T49" fmla="*/ 1295 h 2592"/>
              <a:gd name="T50" fmla="*/ 2000 w 2000"/>
              <a:gd name="T51" fmla="*/ 1001 h 2592"/>
              <a:gd name="T52" fmla="*/ 2000 w 2000"/>
              <a:gd name="T53" fmla="*/ 538 h 2592"/>
              <a:gd name="T54" fmla="*/ 1869 w 2000"/>
              <a:gd name="T55" fmla="*/ 406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00" h="2592">
                <a:moveTo>
                  <a:pt x="1869" y="406"/>
                </a:moveTo>
                <a:cubicBezTo>
                  <a:pt x="1829" y="406"/>
                  <a:pt x="1792" y="389"/>
                  <a:pt x="1767" y="359"/>
                </a:cubicBezTo>
                <a:cubicBezTo>
                  <a:pt x="1584" y="140"/>
                  <a:pt x="1308" y="0"/>
                  <a:pt x="1000" y="0"/>
                </a:cubicBezTo>
                <a:cubicBezTo>
                  <a:pt x="1000" y="0"/>
                  <a:pt x="1000" y="0"/>
                  <a:pt x="1000" y="0"/>
                </a:cubicBezTo>
                <a:cubicBezTo>
                  <a:pt x="692" y="0"/>
                  <a:pt x="417" y="140"/>
                  <a:pt x="233" y="359"/>
                </a:cubicBezTo>
                <a:cubicBezTo>
                  <a:pt x="208" y="389"/>
                  <a:pt x="171" y="406"/>
                  <a:pt x="132" y="406"/>
                </a:cubicBezTo>
                <a:cubicBezTo>
                  <a:pt x="132" y="406"/>
                  <a:pt x="132" y="406"/>
                  <a:pt x="132" y="406"/>
                </a:cubicBezTo>
                <a:cubicBezTo>
                  <a:pt x="59" y="406"/>
                  <a:pt x="0" y="465"/>
                  <a:pt x="0" y="538"/>
                </a:cubicBezTo>
                <a:cubicBezTo>
                  <a:pt x="0" y="1001"/>
                  <a:pt x="0" y="1001"/>
                  <a:pt x="0" y="1001"/>
                </a:cubicBezTo>
                <a:cubicBezTo>
                  <a:pt x="0" y="1295"/>
                  <a:pt x="0" y="1295"/>
                  <a:pt x="0" y="1295"/>
                </a:cubicBezTo>
                <a:cubicBezTo>
                  <a:pt x="0" y="1298"/>
                  <a:pt x="0" y="1298"/>
                  <a:pt x="0" y="1298"/>
                </a:cubicBezTo>
                <a:cubicBezTo>
                  <a:pt x="0" y="1592"/>
                  <a:pt x="0" y="1592"/>
                  <a:pt x="0" y="1592"/>
                </a:cubicBezTo>
                <a:cubicBezTo>
                  <a:pt x="0" y="2054"/>
                  <a:pt x="0" y="2054"/>
                  <a:pt x="0" y="2054"/>
                </a:cubicBezTo>
                <a:cubicBezTo>
                  <a:pt x="0" y="2127"/>
                  <a:pt x="59" y="2186"/>
                  <a:pt x="132" y="2186"/>
                </a:cubicBezTo>
                <a:cubicBezTo>
                  <a:pt x="132" y="2186"/>
                  <a:pt x="132" y="2186"/>
                  <a:pt x="132" y="2186"/>
                </a:cubicBezTo>
                <a:cubicBezTo>
                  <a:pt x="171" y="2186"/>
                  <a:pt x="208" y="2204"/>
                  <a:pt x="233" y="2234"/>
                </a:cubicBezTo>
                <a:cubicBezTo>
                  <a:pt x="417" y="2453"/>
                  <a:pt x="692" y="2592"/>
                  <a:pt x="1000" y="2592"/>
                </a:cubicBezTo>
                <a:cubicBezTo>
                  <a:pt x="1000" y="2592"/>
                  <a:pt x="1000" y="2592"/>
                  <a:pt x="1000" y="2592"/>
                </a:cubicBezTo>
                <a:cubicBezTo>
                  <a:pt x="1308" y="2592"/>
                  <a:pt x="1584" y="2453"/>
                  <a:pt x="1767" y="2234"/>
                </a:cubicBezTo>
                <a:cubicBezTo>
                  <a:pt x="1792" y="2204"/>
                  <a:pt x="1829" y="2186"/>
                  <a:pt x="1869" y="2186"/>
                </a:cubicBezTo>
                <a:cubicBezTo>
                  <a:pt x="1869" y="2186"/>
                  <a:pt x="1869" y="2186"/>
                  <a:pt x="1869" y="2186"/>
                </a:cubicBezTo>
                <a:cubicBezTo>
                  <a:pt x="1941" y="2186"/>
                  <a:pt x="2000" y="2127"/>
                  <a:pt x="2000" y="2054"/>
                </a:cubicBezTo>
                <a:cubicBezTo>
                  <a:pt x="2000" y="1592"/>
                  <a:pt x="2000" y="1592"/>
                  <a:pt x="2000" y="1592"/>
                </a:cubicBezTo>
                <a:cubicBezTo>
                  <a:pt x="2000" y="1298"/>
                  <a:pt x="2000" y="1298"/>
                  <a:pt x="2000" y="1298"/>
                </a:cubicBezTo>
                <a:cubicBezTo>
                  <a:pt x="2000" y="1295"/>
                  <a:pt x="2000" y="1295"/>
                  <a:pt x="2000" y="1295"/>
                </a:cubicBezTo>
                <a:cubicBezTo>
                  <a:pt x="2000" y="1001"/>
                  <a:pt x="2000" y="1001"/>
                  <a:pt x="2000" y="1001"/>
                </a:cubicBezTo>
                <a:cubicBezTo>
                  <a:pt x="2000" y="538"/>
                  <a:pt x="2000" y="538"/>
                  <a:pt x="2000" y="538"/>
                </a:cubicBezTo>
                <a:cubicBezTo>
                  <a:pt x="2000" y="465"/>
                  <a:pt x="1941" y="406"/>
                  <a:pt x="1869" y="406"/>
                </a:cubicBezTo>
                <a:close/>
              </a:path>
            </a:pathLst>
          </a:custGeom>
          <a:solidFill>
            <a:schemeClr val="accent1">
              <a:lumMod val="20000"/>
              <a:lumOff val="80000"/>
            </a:schemeClr>
          </a:solidFill>
          <a:ln>
            <a:noFill/>
          </a:ln>
        </p:spPr>
        <p:txBody>
          <a:bodyPr vert="horz" wrap="square" lIns="91440" tIns="45720" rIns="91440" bIns="45720" numCol="1" anchor="t" anchorCtr="0" compatLnSpc="1">
            <a:normAutofit/>
          </a:bodyPr>
          <a:lstStyle/>
          <a:p>
            <a:endParaRPr lang="en-ID"/>
          </a:p>
        </p:txBody>
      </p:sp>
      <p:grpSp>
        <p:nvGrpSpPr>
          <p:cNvPr id="48" name="iṩļîḑé"/>
          <p:cNvGrpSpPr/>
          <p:nvPr/>
        </p:nvGrpSpPr>
        <p:grpSpPr>
          <a:xfrm>
            <a:off x="1189990" y="1842135"/>
            <a:ext cx="500380" cy="500380"/>
            <a:chOff x="1753961" y="2890922"/>
            <a:chExt cx="667332" cy="667330"/>
          </a:xfrm>
        </p:grpSpPr>
        <p:sp>
          <p:nvSpPr>
            <p:cNvPr id="46" name="í$ḷíḓe"/>
            <p:cNvSpPr/>
            <p:nvPr/>
          </p:nvSpPr>
          <p:spPr>
            <a:xfrm>
              <a:off x="1753961" y="2890922"/>
              <a:ext cx="667332" cy="66733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70000" lnSpcReduction="20000"/>
            </a:bodyPr>
            <a:lstStyle/>
            <a:p>
              <a:pPr algn="ctr"/>
              <a:endParaRPr lang="en-US" sz="2800" b="1" dirty="0">
                <a:solidFill>
                  <a:schemeClr val="bg1"/>
                </a:solidFill>
              </a:endParaRPr>
            </a:p>
          </p:txBody>
        </p:sp>
        <p:sp>
          <p:nvSpPr>
            <p:cNvPr id="47" name="íṡḻïḋé"/>
            <p:cNvSpPr/>
            <p:nvPr/>
          </p:nvSpPr>
          <p:spPr bwMode="auto">
            <a:xfrm>
              <a:off x="1931546" y="3064741"/>
              <a:ext cx="312163" cy="319692"/>
            </a:xfrm>
            <a:custGeom>
              <a:avLst/>
              <a:gdLst>
                <a:gd name="T0" fmla="*/ 1547 w 10400"/>
                <a:gd name="T1" fmla="*/ 9330 h 10667"/>
                <a:gd name="T2" fmla="*/ 3077 w 10400"/>
                <a:gd name="T3" fmla="*/ 9013 h 10667"/>
                <a:gd name="T4" fmla="*/ 6114 w 10400"/>
                <a:gd name="T5" fmla="*/ 9700 h 10667"/>
                <a:gd name="T6" fmla="*/ 6806 w 10400"/>
                <a:gd name="T7" fmla="*/ 8539 h 10667"/>
                <a:gd name="T8" fmla="*/ 4079 w 10400"/>
                <a:gd name="T9" fmla="*/ 1127 h 10667"/>
                <a:gd name="T10" fmla="*/ 5193 w 10400"/>
                <a:gd name="T11" fmla="*/ 2254 h 10667"/>
                <a:gd name="T12" fmla="*/ 6352 w 10400"/>
                <a:gd name="T13" fmla="*/ 3340 h 10667"/>
                <a:gd name="T14" fmla="*/ 6296 w 10400"/>
                <a:gd name="T15" fmla="*/ 5841 h 10667"/>
                <a:gd name="T16" fmla="*/ 5318 w 10400"/>
                <a:gd name="T17" fmla="*/ 6578 h 10667"/>
                <a:gd name="T18" fmla="*/ 4851 w 10400"/>
                <a:gd name="T19" fmla="*/ 10126 h 10667"/>
                <a:gd name="T20" fmla="*/ 4154 w 10400"/>
                <a:gd name="T21" fmla="*/ 5500 h 10667"/>
                <a:gd name="T22" fmla="*/ 993 w 10400"/>
                <a:gd name="T23" fmla="*/ 1669 h 10667"/>
                <a:gd name="T24" fmla="*/ 4493 w 10400"/>
                <a:gd name="T25" fmla="*/ 2470 h 10667"/>
                <a:gd name="T26" fmla="*/ 5203 w 10400"/>
                <a:gd name="T27" fmla="*/ 5915 h 10667"/>
                <a:gd name="T28" fmla="*/ 5890 w 10400"/>
                <a:gd name="T29" fmla="*/ 2481 h 10667"/>
                <a:gd name="T30" fmla="*/ 9353 w 10400"/>
                <a:gd name="T31" fmla="*/ 1669 h 10667"/>
                <a:gd name="T32" fmla="*/ 8900 w 10400"/>
                <a:gd name="T33" fmla="*/ 5088 h 10667"/>
                <a:gd name="T34" fmla="*/ 8763 w 10400"/>
                <a:gd name="T35" fmla="*/ 4301 h 10667"/>
                <a:gd name="T36" fmla="*/ 7729 w 10400"/>
                <a:gd name="T37" fmla="*/ 3953 h 10667"/>
                <a:gd name="T38" fmla="*/ 8505 w 10400"/>
                <a:gd name="T39" fmla="*/ 5505 h 10667"/>
                <a:gd name="T40" fmla="*/ 8530 w 10400"/>
                <a:gd name="T41" fmla="*/ 6867 h 10667"/>
                <a:gd name="T42" fmla="*/ 9012 w 10400"/>
                <a:gd name="T43" fmla="*/ 6736 h 10667"/>
                <a:gd name="T44" fmla="*/ 9315 w 10400"/>
                <a:gd name="T45" fmla="*/ 6686 h 10667"/>
                <a:gd name="T46" fmla="*/ 9046 w 10400"/>
                <a:gd name="T47" fmla="*/ 4530 h 10667"/>
                <a:gd name="T48" fmla="*/ 9997 w 10400"/>
                <a:gd name="T49" fmla="*/ 3776 h 10667"/>
                <a:gd name="T50" fmla="*/ 8844 w 10400"/>
                <a:gd name="T51" fmla="*/ 4304 h 10667"/>
                <a:gd name="T52" fmla="*/ 8790 w 10400"/>
                <a:gd name="T53" fmla="*/ 3675 h 10667"/>
                <a:gd name="T54" fmla="*/ 9514 w 10400"/>
                <a:gd name="T55" fmla="*/ 6418 h 10667"/>
                <a:gd name="T56" fmla="*/ 9245 w 10400"/>
                <a:gd name="T57" fmla="*/ 6917 h 10667"/>
                <a:gd name="T58" fmla="*/ 7957 w 10400"/>
                <a:gd name="T59" fmla="*/ 6629 h 10667"/>
                <a:gd name="T60" fmla="*/ 7308 w 10400"/>
                <a:gd name="T61" fmla="*/ 6762 h 10667"/>
                <a:gd name="T62" fmla="*/ 9494 w 10400"/>
                <a:gd name="T63" fmla="*/ 6253 h 10667"/>
                <a:gd name="T64" fmla="*/ 577 w 10400"/>
                <a:gd name="T65" fmla="*/ 3770 h 10667"/>
                <a:gd name="T66" fmla="*/ 1355 w 10400"/>
                <a:gd name="T67" fmla="*/ 4518 h 10667"/>
                <a:gd name="T68" fmla="*/ 1282 w 10400"/>
                <a:gd name="T69" fmla="*/ 5462 h 10667"/>
                <a:gd name="T70" fmla="*/ 1236 w 10400"/>
                <a:gd name="T71" fmla="*/ 6867 h 10667"/>
                <a:gd name="T72" fmla="*/ 1718 w 10400"/>
                <a:gd name="T73" fmla="*/ 6728 h 10667"/>
                <a:gd name="T74" fmla="*/ 2022 w 10400"/>
                <a:gd name="T75" fmla="*/ 6694 h 10667"/>
                <a:gd name="T76" fmla="*/ 1843 w 10400"/>
                <a:gd name="T77" fmla="*/ 4519 h 10667"/>
                <a:gd name="T78" fmla="*/ 2505 w 10400"/>
                <a:gd name="T79" fmla="*/ 3770 h 10667"/>
                <a:gd name="T80" fmla="*/ 1608 w 10400"/>
                <a:gd name="T81" fmla="*/ 5217 h 10667"/>
                <a:gd name="T82" fmla="*/ 1557 w 10400"/>
                <a:gd name="T83" fmla="*/ 4304 h 10667"/>
                <a:gd name="T84" fmla="*/ 1610 w 10400"/>
                <a:gd name="T85" fmla="*/ 3675 h 10667"/>
                <a:gd name="T86" fmla="*/ 1898 w 10400"/>
                <a:gd name="T87" fmla="*/ 3969 h 10667"/>
                <a:gd name="T88" fmla="*/ 1547 w 10400"/>
                <a:gd name="T89" fmla="*/ 7324 h 10667"/>
                <a:gd name="T90" fmla="*/ 2189 w 10400"/>
                <a:gd name="T91" fmla="*/ 6405 h 10667"/>
                <a:gd name="T92" fmla="*/ 1172 w 10400"/>
                <a:gd name="T93" fmla="*/ 6918 h 10667"/>
                <a:gd name="T94" fmla="*/ 669 w 10400"/>
                <a:gd name="T95" fmla="*/ 6629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00" h="10667">
                  <a:moveTo>
                    <a:pt x="8838" y="9330"/>
                  </a:moveTo>
                  <a:cubicBezTo>
                    <a:pt x="8838" y="10067"/>
                    <a:pt x="7206" y="10667"/>
                    <a:pt x="5192" y="10667"/>
                  </a:cubicBezTo>
                  <a:cubicBezTo>
                    <a:pt x="3180" y="10667"/>
                    <a:pt x="1547" y="10067"/>
                    <a:pt x="1547" y="9330"/>
                  </a:cubicBezTo>
                  <a:cubicBezTo>
                    <a:pt x="1547" y="8797"/>
                    <a:pt x="2406" y="8341"/>
                    <a:pt x="3638" y="8128"/>
                  </a:cubicBezTo>
                  <a:lnTo>
                    <a:pt x="3638" y="8495"/>
                  </a:lnTo>
                  <a:cubicBezTo>
                    <a:pt x="3293" y="8632"/>
                    <a:pt x="3077" y="8813"/>
                    <a:pt x="3077" y="9013"/>
                  </a:cubicBezTo>
                  <a:cubicBezTo>
                    <a:pt x="3077" y="9437"/>
                    <a:pt x="4015" y="9781"/>
                    <a:pt x="5171" y="9781"/>
                  </a:cubicBezTo>
                  <a:cubicBezTo>
                    <a:pt x="5497" y="9781"/>
                    <a:pt x="5802" y="9751"/>
                    <a:pt x="6077" y="9703"/>
                  </a:cubicBezTo>
                  <a:cubicBezTo>
                    <a:pt x="6090" y="9702"/>
                    <a:pt x="6102" y="9702"/>
                    <a:pt x="6114" y="9700"/>
                  </a:cubicBezTo>
                  <a:cubicBezTo>
                    <a:pt x="6165" y="9694"/>
                    <a:pt x="6212" y="9682"/>
                    <a:pt x="6259" y="9666"/>
                  </a:cubicBezTo>
                  <a:cubicBezTo>
                    <a:pt x="6859" y="9531"/>
                    <a:pt x="7264" y="9290"/>
                    <a:pt x="7264" y="9013"/>
                  </a:cubicBezTo>
                  <a:cubicBezTo>
                    <a:pt x="7264" y="8834"/>
                    <a:pt x="7090" y="8669"/>
                    <a:pt x="6806" y="8539"/>
                  </a:cubicBezTo>
                  <a:lnTo>
                    <a:pt x="6806" y="8137"/>
                  </a:lnTo>
                  <a:cubicBezTo>
                    <a:pt x="8006" y="8356"/>
                    <a:pt x="8838" y="8805"/>
                    <a:pt x="8838" y="9330"/>
                  </a:cubicBezTo>
                  <a:close/>
                  <a:moveTo>
                    <a:pt x="4079" y="1127"/>
                  </a:moveTo>
                  <a:cubicBezTo>
                    <a:pt x="4079" y="504"/>
                    <a:pt x="4578" y="0"/>
                    <a:pt x="5193" y="0"/>
                  </a:cubicBezTo>
                  <a:cubicBezTo>
                    <a:pt x="5807" y="0"/>
                    <a:pt x="6305" y="504"/>
                    <a:pt x="6305" y="1127"/>
                  </a:cubicBezTo>
                  <a:cubicBezTo>
                    <a:pt x="6305" y="1750"/>
                    <a:pt x="5807" y="2254"/>
                    <a:pt x="5193" y="2254"/>
                  </a:cubicBezTo>
                  <a:cubicBezTo>
                    <a:pt x="4578" y="2254"/>
                    <a:pt x="4079" y="1750"/>
                    <a:pt x="4079" y="1127"/>
                  </a:cubicBezTo>
                  <a:close/>
                  <a:moveTo>
                    <a:pt x="9353" y="1669"/>
                  </a:moveTo>
                  <a:cubicBezTo>
                    <a:pt x="8800" y="2578"/>
                    <a:pt x="7557" y="3340"/>
                    <a:pt x="6352" y="3340"/>
                  </a:cubicBezTo>
                  <a:cubicBezTo>
                    <a:pt x="6274" y="3340"/>
                    <a:pt x="6196" y="3336"/>
                    <a:pt x="6118" y="3330"/>
                  </a:cubicBezTo>
                  <a:cubicBezTo>
                    <a:pt x="6142" y="3615"/>
                    <a:pt x="6252" y="4928"/>
                    <a:pt x="6282" y="5755"/>
                  </a:cubicBezTo>
                  <a:cubicBezTo>
                    <a:pt x="6288" y="5783"/>
                    <a:pt x="6294" y="5811"/>
                    <a:pt x="6296" y="5841"/>
                  </a:cubicBezTo>
                  <a:lnTo>
                    <a:pt x="6568" y="10087"/>
                  </a:lnTo>
                  <a:cubicBezTo>
                    <a:pt x="6586" y="10373"/>
                    <a:pt x="5564" y="10428"/>
                    <a:pt x="5546" y="10154"/>
                  </a:cubicBezTo>
                  <a:lnTo>
                    <a:pt x="5318" y="6578"/>
                  </a:lnTo>
                  <a:cubicBezTo>
                    <a:pt x="5280" y="6574"/>
                    <a:pt x="5244" y="6567"/>
                    <a:pt x="5206" y="6567"/>
                  </a:cubicBezTo>
                  <a:cubicBezTo>
                    <a:pt x="5174" y="6567"/>
                    <a:pt x="5136" y="6577"/>
                    <a:pt x="5099" y="6587"/>
                  </a:cubicBezTo>
                  <a:lnTo>
                    <a:pt x="4851" y="10126"/>
                  </a:lnTo>
                  <a:cubicBezTo>
                    <a:pt x="4832" y="10398"/>
                    <a:pt x="3810" y="10338"/>
                    <a:pt x="3830" y="10052"/>
                  </a:cubicBezTo>
                  <a:lnTo>
                    <a:pt x="4144" y="5559"/>
                  </a:lnTo>
                  <a:cubicBezTo>
                    <a:pt x="4146" y="5538"/>
                    <a:pt x="4150" y="5520"/>
                    <a:pt x="4154" y="5500"/>
                  </a:cubicBezTo>
                  <a:cubicBezTo>
                    <a:pt x="4199" y="4432"/>
                    <a:pt x="4252" y="3400"/>
                    <a:pt x="4257" y="3326"/>
                  </a:cubicBezTo>
                  <a:cubicBezTo>
                    <a:pt x="4169" y="3334"/>
                    <a:pt x="4081" y="3340"/>
                    <a:pt x="3994" y="3340"/>
                  </a:cubicBezTo>
                  <a:cubicBezTo>
                    <a:pt x="2788" y="3340"/>
                    <a:pt x="1546" y="2578"/>
                    <a:pt x="993" y="1669"/>
                  </a:cubicBezTo>
                  <a:cubicBezTo>
                    <a:pt x="879" y="1481"/>
                    <a:pt x="936" y="1235"/>
                    <a:pt x="1122" y="1120"/>
                  </a:cubicBezTo>
                  <a:cubicBezTo>
                    <a:pt x="1308" y="1003"/>
                    <a:pt x="1551" y="1062"/>
                    <a:pt x="1665" y="1250"/>
                  </a:cubicBezTo>
                  <a:cubicBezTo>
                    <a:pt x="2166" y="2073"/>
                    <a:pt x="3484" y="2756"/>
                    <a:pt x="4493" y="2470"/>
                  </a:cubicBezTo>
                  <a:cubicBezTo>
                    <a:pt x="4663" y="2411"/>
                    <a:pt x="4865" y="2374"/>
                    <a:pt x="5089" y="2365"/>
                  </a:cubicBezTo>
                  <a:lnTo>
                    <a:pt x="4729" y="5423"/>
                  </a:lnTo>
                  <a:lnTo>
                    <a:pt x="5203" y="5915"/>
                  </a:lnTo>
                  <a:lnTo>
                    <a:pt x="5617" y="5423"/>
                  </a:lnTo>
                  <a:lnTo>
                    <a:pt x="5330" y="2373"/>
                  </a:lnTo>
                  <a:cubicBezTo>
                    <a:pt x="5531" y="2387"/>
                    <a:pt x="5725" y="2423"/>
                    <a:pt x="5890" y="2481"/>
                  </a:cubicBezTo>
                  <a:cubicBezTo>
                    <a:pt x="6894" y="2741"/>
                    <a:pt x="8187" y="2063"/>
                    <a:pt x="8681" y="1250"/>
                  </a:cubicBezTo>
                  <a:cubicBezTo>
                    <a:pt x="8795" y="1062"/>
                    <a:pt x="9038" y="1003"/>
                    <a:pt x="9224" y="1119"/>
                  </a:cubicBezTo>
                  <a:cubicBezTo>
                    <a:pt x="9410" y="1235"/>
                    <a:pt x="9468" y="1481"/>
                    <a:pt x="9353" y="1669"/>
                  </a:cubicBezTo>
                  <a:close/>
                  <a:moveTo>
                    <a:pt x="8844" y="4304"/>
                  </a:moveTo>
                  <a:cubicBezTo>
                    <a:pt x="8839" y="4303"/>
                    <a:pt x="8833" y="4303"/>
                    <a:pt x="8827" y="4302"/>
                  </a:cubicBezTo>
                  <a:lnTo>
                    <a:pt x="8900" y="5088"/>
                  </a:lnTo>
                  <a:lnTo>
                    <a:pt x="8793" y="5217"/>
                  </a:lnTo>
                  <a:lnTo>
                    <a:pt x="8671" y="5088"/>
                  </a:lnTo>
                  <a:lnTo>
                    <a:pt x="8763" y="4301"/>
                  </a:lnTo>
                  <a:cubicBezTo>
                    <a:pt x="8543" y="4286"/>
                    <a:pt x="8343" y="4195"/>
                    <a:pt x="7895" y="3770"/>
                  </a:cubicBezTo>
                  <a:cubicBezTo>
                    <a:pt x="7846" y="3723"/>
                    <a:pt x="7769" y="3725"/>
                    <a:pt x="7722" y="3776"/>
                  </a:cubicBezTo>
                  <a:cubicBezTo>
                    <a:pt x="7676" y="3826"/>
                    <a:pt x="7679" y="3906"/>
                    <a:pt x="7729" y="3953"/>
                  </a:cubicBezTo>
                  <a:cubicBezTo>
                    <a:pt x="8086" y="4293"/>
                    <a:pt x="8319" y="4456"/>
                    <a:pt x="8558" y="4519"/>
                  </a:cubicBezTo>
                  <a:cubicBezTo>
                    <a:pt x="8558" y="4523"/>
                    <a:pt x="8556" y="4527"/>
                    <a:pt x="8556" y="4530"/>
                  </a:cubicBezTo>
                  <a:lnTo>
                    <a:pt x="8505" y="5505"/>
                  </a:lnTo>
                  <a:lnTo>
                    <a:pt x="8378" y="6694"/>
                  </a:lnTo>
                  <a:cubicBezTo>
                    <a:pt x="8369" y="6780"/>
                    <a:pt x="8430" y="6857"/>
                    <a:pt x="8514" y="6867"/>
                  </a:cubicBezTo>
                  <a:cubicBezTo>
                    <a:pt x="8520" y="6867"/>
                    <a:pt x="8525" y="6867"/>
                    <a:pt x="8530" y="6867"/>
                  </a:cubicBezTo>
                  <a:cubicBezTo>
                    <a:pt x="8608" y="6867"/>
                    <a:pt x="8674" y="6808"/>
                    <a:pt x="8683" y="6728"/>
                  </a:cubicBezTo>
                  <a:lnTo>
                    <a:pt x="8815" y="5498"/>
                  </a:lnTo>
                  <a:lnTo>
                    <a:pt x="9012" y="6736"/>
                  </a:lnTo>
                  <a:cubicBezTo>
                    <a:pt x="9025" y="6813"/>
                    <a:pt x="9090" y="6868"/>
                    <a:pt x="9164" y="6868"/>
                  </a:cubicBezTo>
                  <a:cubicBezTo>
                    <a:pt x="9172" y="6868"/>
                    <a:pt x="9180" y="6867"/>
                    <a:pt x="9188" y="6866"/>
                  </a:cubicBezTo>
                  <a:cubicBezTo>
                    <a:pt x="9272" y="6852"/>
                    <a:pt x="9328" y="6771"/>
                    <a:pt x="9315" y="6686"/>
                  </a:cubicBezTo>
                  <a:lnTo>
                    <a:pt x="9119" y="5462"/>
                  </a:lnTo>
                  <a:cubicBezTo>
                    <a:pt x="9119" y="5461"/>
                    <a:pt x="9120" y="5460"/>
                    <a:pt x="9120" y="5459"/>
                  </a:cubicBezTo>
                  <a:lnTo>
                    <a:pt x="9046" y="4530"/>
                  </a:lnTo>
                  <a:cubicBezTo>
                    <a:pt x="9046" y="4526"/>
                    <a:pt x="9046" y="4522"/>
                    <a:pt x="9045" y="4518"/>
                  </a:cubicBezTo>
                  <a:cubicBezTo>
                    <a:pt x="9279" y="4456"/>
                    <a:pt x="9631" y="4296"/>
                    <a:pt x="9990" y="3953"/>
                  </a:cubicBezTo>
                  <a:cubicBezTo>
                    <a:pt x="10040" y="3906"/>
                    <a:pt x="10043" y="3826"/>
                    <a:pt x="9997" y="3776"/>
                  </a:cubicBezTo>
                  <a:cubicBezTo>
                    <a:pt x="9950" y="3725"/>
                    <a:pt x="9873" y="3723"/>
                    <a:pt x="9823" y="3770"/>
                  </a:cubicBezTo>
                  <a:cubicBezTo>
                    <a:pt x="9407" y="4166"/>
                    <a:pt x="9010" y="4290"/>
                    <a:pt x="8857" y="4300"/>
                  </a:cubicBezTo>
                  <a:cubicBezTo>
                    <a:pt x="8852" y="4300"/>
                    <a:pt x="8849" y="4303"/>
                    <a:pt x="8844" y="4304"/>
                  </a:cubicBezTo>
                  <a:close/>
                  <a:moveTo>
                    <a:pt x="8790" y="4263"/>
                  </a:moveTo>
                  <a:cubicBezTo>
                    <a:pt x="8949" y="4263"/>
                    <a:pt x="9078" y="4131"/>
                    <a:pt x="9078" y="3969"/>
                  </a:cubicBezTo>
                  <a:cubicBezTo>
                    <a:pt x="9078" y="3807"/>
                    <a:pt x="8949" y="3675"/>
                    <a:pt x="8790" y="3675"/>
                  </a:cubicBezTo>
                  <a:cubicBezTo>
                    <a:pt x="8631" y="3675"/>
                    <a:pt x="8503" y="3807"/>
                    <a:pt x="8503" y="3969"/>
                  </a:cubicBezTo>
                  <a:cubicBezTo>
                    <a:pt x="8503" y="4131"/>
                    <a:pt x="8631" y="4263"/>
                    <a:pt x="8790" y="4263"/>
                  </a:cubicBezTo>
                  <a:close/>
                  <a:moveTo>
                    <a:pt x="9514" y="6418"/>
                  </a:moveTo>
                  <a:cubicBezTo>
                    <a:pt x="9649" y="6475"/>
                    <a:pt x="9732" y="6548"/>
                    <a:pt x="9732" y="6629"/>
                  </a:cubicBezTo>
                  <a:cubicBezTo>
                    <a:pt x="9732" y="6745"/>
                    <a:pt x="9561" y="6846"/>
                    <a:pt x="9306" y="6903"/>
                  </a:cubicBezTo>
                  <a:cubicBezTo>
                    <a:pt x="9287" y="6910"/>
                    <a:pt x="9267" y="6915"/>
                    <a:pt x="9245" y="6917"/>
                  </a:cubicBezTo>
                  <a:cubicBezTo>
                    <a:pt x="9240" y="6918"/>
                    <a:pt x="9235" y="6918"/>
                    <a:pt x="9229" y="6918"/>
                  </a:cubicBezTo>
                  <a:cubicBezTo>
                    <a:pt x="9112" y="6939"/>
                    <a:pt x="8983" y="6952"/>
                    <a:pt x="8845" y="6952"/>
                  </a:cubicBezTo>
                  <a:cubicBezTo>
                    <a:pt x="8355" y="6952"/>
                    <a:pt x="7957" y="6807"/>
                    <a:pt x="7957" y="6629"/>
                  </a:cubicBezTo>
                  <a:cubicBezTo>
                    <a:pt x="7957" y="6542"/>
                    <a:pt x="8055" y="6463"/>
                    <a:pt x="8211" y="6405"/>
                  </a:cubicBezTo>
                  <a:lnTo>
                    <a:pt x="8222" y="6252"/>
                  </a:lnTo>
                  <a:cubicBezTo>
                    <a:pt x="7685" y="6340"/>
                    <a:pt x="7308" y="6534"/>
                    <a:pt x="7308" y="6762"/>
                  </a:cubicBezTo>
                  <a:cubicBezTo>
                    <a:pt x="7308" y="7072"/>
                    <a:pt x="8000" y="7324"/>
                    <a:pt x="8854" y="7324"/>
                  </a:cubicBezTo>
                  <a:cubicBezTo>
                    <a:pt x="9708" y="7324"/>
                    <a:pt x="10400" y="7072"/>
                    <a:pt x="10400" y="6762"/>
                  </a:cubicBezTo>
                  <a:cubicBezTo>
                    <a:pt x="10400" y="6535"/>
                    <a:pt x="10027" y="6342"/>
                    <a:pt x="9494" y="6253"/>
                  </a:cubicBezTo>
                  <a:lnTo>
                    <a:pt x="9514" y="6418"/>
                  </a:lnTo>
                  <a:close/>
                  <a:moveTo>
                    <a:pt x="1543" y="4300"/>
                  </a:moveTo>
                  <a:cubicBezTo>
                    <a:pt x="1391" y="4290"/>
                    <a:pt x="994" y="4166"/>
                    <a:pt x="577" y="3770"/>
                  </a:cubicBezTo>
                  <a:cubicBezTo>
                    <a:pt x="528" y="3723"/>
                    <a:pt x="450" y="3725"/>
                    <a:pt x="404" y="3776"/>
                  </a:cubicBezTo>
                  <a:cubicBezTo>
                    <a:pt x="358" y="3826"/>
                    <a:pt x="361" y="3906"/>
                    <a:pt x="411" y="3953"/>
                  </a:cubicBezTo>
                  <a:cubicBezTo>
                    <a:pt x="770" y="4296"/>
                    <a:pt x="1122" y="4456"/>
                    <a:pt x="1355" y="4518"/>
                  </a:cubicBezTo>
                  <a:cubicBezTo>
                    <a:pt x="1355" y="4522"/>
                    <a:pt x="1355" y="4526"/>
                    <a:pt x="1355" y="4530"/>
                  </a:cubicBezTo>
                  <a:lnTo>
                    <a:pt x="1281" y="5459"/>
                  </a:lnTo>
                  <a:cubicBezTo>
                    <a:pt x="1281" y="5460"/>
                    <a:pt x="1282" y="5461"/>
                    <a:pt x="1282" y="5462"/>
                  </a:cubicBezTo>
                  <a:lnTo>
                    <a:pt x="1086" y="6686"/>
                  </a:lnTo>
                  <a:cubicBezTo>
                    <a:pt x="1072" y="6771"/>
                    <a:pt x="1129" y="6852"/>
                    <a:pt x="1212" y="6866"/>
                  </a:cubicBezTo>
                  <a:cubicBezTo>
                    <a:pt x="1221" y="6867"/>
                    <a:pt x="1229" y="6867"/>
                    <a:pt x="1236" y="6867"/>
                  </a:cubicBezTo>
                  <a:cubicBezTo>
                    <a:pt x="1311" y="6867"/>
                    <a:pt x="1376" y="6813"/>
                    <a:pt x="1388" y="6736"/>
                  </a:cubicBezTo>
                  <a:lnTo>
                    <a:pt x="1586" y="5498"/>
                  </a:lnTo>
                  <a:lnTo>
                    <a:pt x="1718" y="6728"/>
                  </a:lnTo>
                  <a:cubicBezTo>
                    <a:pt x="1726" y="6808"/>
                    <a:pt x="1792" y="6867"/>
                    <a:pt x="1870" y="6867"/>
                  </a:cubicBezTo>
                  <a:cubicBezTo>
                    <a:pt x="1875" y="6867"/>
                    <a:pt x="1881" y="6867"/>
                    <a:pt x="1887" y="6867"/>
                  </a:cubicBezTo>
                  <a:cubicBezTo>
                    <a:pt x="1971" y="6857"/>
                    <a:pt x="2032" y="6780"/>
                    <a:pt x="2022" y="6694"/>
                  </a:cubicBezTo>
                  <a:lnTo>
                    <a:pt x="1895" y="5505"/>
                  </a:lnTo>
                  <a:lnTo>
                    <a:pt x="1845" y="4530"/>
                  </a:lnTo>
                  <a:cubicBezTo>
                    <a:pt x="1845" y="4527"/>
                    <a:pt x="1843" y="4523"/>
                    <a:pt x="1843" y="4519"/>
                  </a:cubicBezTo>
                  <a:cubicBezTo>
                    <a:pt x="2082" y="4456"/>
                    <a:pt x="2314" y="4293"/>
                    <a:pt x="2672" y="3953"/>
                  </a:cubicBezTo>
                  <a:cubicBezTo>
                    <a:pt x="2722" y="3906"/>
                    <a:pt x="2725" y="3826"/>
                    <a:pt x="2678" y="3776"/>
                  </a:cubicBezTo>
                  <a:cubicBezTo>
                    <a:pt x="2632" y="3725"/>
                    <a:pt x="2555" y="3722"/>
                    <a:pt x="2505" y="3770"/>
                  </a:cubicBezTo>
                  <a:cubicBezTo>
                    <a:pt x="2058" y="4195"/>
                    <a:pt x="1857" y="4286"/>
                    <a:pt x="1637" y="4301"/>
                  </a:cubicBezTo>
                  <a:lnTo>
                    <a:pt x="1730" y="5088"/>
                  </a:lnTo>
                  <a:lnTo>
                    <a:pt x="1608" y="5217"/>
                  </a:lnTo>
                  <a:lnTo>
                    <a:pt x="1501" y="5088"/>
                  </a:lnTo>
                  <a:lnTo>
                    <a:pt x="1574" y="4302"/>
                  </a:lnTo>
                  <a:cubicBezTo>
                    <a:pt x="1568" y="4303"/>
                    <a:pt x="1562" y="4303"/>
                    <a:pt x="1557" y="4304"/>
                  </a:cubicBezTo>
                  <a:cubicBezTo>
                    <a:pt x="1552" y="4303"/>
                    <a:pt x="1548" y="4300"/>
                    <a:pt x="1543" y="4300"/>
                  </a:cubicBezTo>
                  <a:close/>
                  <a:moveTo>
                    <a:pt x="1898" y="3969"/>
                  </a:moveTo>
                  <a:cubicBezTo>
                    <a:pt x="1898" y="3807"/>
                    <a:pt x="1769" y="3675"/>
                    <a:pt x="1610" y="3675"/>
                  </a:cubicBezTo>
                  <a:cubicBezTo>
                    <a:pt x="1452" y="3675"/>
                    <a:pt x="1323" y="3807"/>
                    <a:pt x="1323" y="3969"/>
                  </a:cubicBezTo>
                  <a:cubicBezTo>
                    <a:pt x="1323" y="4131"/>
                    <a:pt x="1452" y="4263"/>
                    <a:pt x="1610" y="4263"/>
                  </a:cubicBezTo>
                  <a:cubicBezTo>
                    <a:pt x="1769" y="4263"/>
                    <a:pt x="1898" y="4131"/>
                    <a:pt x="1898" y="3969"/>
                  </a:cubicBezTo>
                  <a:close/>
                  <a:moveTo>
                    <a:pt x="906" y="6253"/>
                  </a:moveTo>
                  <a:cubicBezTo>
                    <a:pt x="373" y="6342"/>
                    <a:pt x="0" y="6535"/>
                    <a:pt x="0" y="6762"/>
                  </a:cubicBezTo>
                  <a:cubicBezTo>
                    <a:pt x="0" y="7072"/>
                    <a:pt x="693" y="7324"/>
                    <a:pt x="1547" y="7324"/>
                  </a:cubicBezTo>
                  <a:cubicBezTo>
                    <a:pt x="2401" y="7324"/>
                    <a:pt x="3093" y="7072"/>
                    <a:pt x="3093" y="6762"/>
                  </a:cubicBezTo>
                  <a:cubicBezTo>
                    <a:pt x="3093" y="6534"/>
                    <a:pt x="2716" y="6340"/>
                    <a:pt x="2178" y="6252"/>
                  </a:cubicBezTo>
                  <a:lnTo>
                    <a:pt x="2189" y="6405"/>
                  </a:lnTo>
                  <a:cubicBezTo>
                    <a:pt x="2346" y="6463"/>
                    <a:pt x="2444" y="6542"/>
                    <a:pt x="2444" y="6629"/>
                  </a:cubicBezTo>
                  <a:cubicBezTo>
                    <a:pt x="2444" y="6807"/>
                    <a:pt x="2046" y="6952"/>
                    <a:pt x="1556" y="6952"/>
                  </a:cubicBezTo>
                  <a:cubicBezTo>
                    <a:pt x="1418" y="6952"/>
                    <a:pt x="1289" y="6939"/>
                    <a:pt x="1172" y="6918"/>
                  </a:cubicBezTo>
                  <a:cubicBezTo>
                    <a:pt x="1166" y="6918"/>
                    <a:pt x="1161" y="6918"/>
                    <a:pt x="1155" y="6917"/>
                  </a:cubicBezTo>
                  <a:cubicBezTo>
                    <a:pt x="1134" y="6915"/>
                    <a:pt x="1114" y="6910"/>
                    <a:pt x="1095" y="6903"/>
                  </a:cubicBezTo>
                  <a:cubicBezTo>
                    <a:pt x="840" y="6846"/>
                    <a:pt x="669" y="6745"/>
                    <a:pt x="669" y="6629"/>
                  </a:cubicBezTo>
                  <a:cubicBezTo>
                    <a:pt x="669" y="6548"/>
                    <a:pt x="751" y="6475"/>
                    <a:pt x="887" y="6418"/>
                  </a:cubicBezTo>
                  <a:lnTo>
                    <a:pt x="906" y="6253"/>
                  </a:lnTo>
                  <a:close/>
                </a:path>
              </a:pathLst>
            </a:custGeom>
            <a:solidFill>
              <a:schemeClr val="bg1"/>
            </a:solidFill>
            <a:ln>
              <a:noFill/>
            </a:ln>
          </p:spPr>
          <p:txBody>
            <a:bodyPr/>
            <a:lstStyle/>
            <a:p>
              <a:endParaRPr lang="zh-CN" altLang="en-US"/>
            </a:p>
          </p:txBody>
        </p:sp>
      </p:grpSp>
      <p:grpSp>
        <p:nvGrpSpPr>
          <p:cNvPr id="53" name="îṡlíḋê"/>
          <p:cNvGrpSpPr/>
          <p:nvPr/>
        </p:nvGrpSpPr>
        <p:grpSpPr>
          <a:xfrm>
            <a:off x="3276600" y="1842135"/>
            <a:ext cx="500380" cy="500380"/>
            <a:chOff x="1753961" y="2890922"/>
            <a:chExt cx="667332" cy="667330"/>
          </a:xfrm>
        </p:grpSpPr>
        <p:sp>
          <p:nvSpPr>
            <p:cNvPr id="56" name="ísľïdê"/>
            <p:cNvSpPr/>
            <p:nvPr/>
          </p:nvSpPr>
          <p:spPr>
            <a:xfrm>
              <a:off x="1753961" y="2890922"/>
              <a:ext cx="667332" cy="667330"/>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70000" lnSpcReduction="20000"/>
            </a:bodyPr>
            <a:lstStyle/>
            <a:p>
              <a:pPr algn="ctr"/>
              <a:endParaRPr lang="en-US" sz="2800" b="1" dirty="0">
                <a:solidFill>
                  <a:schemeClr val="bg1"/>
                </a:solidFill>
              </a:endParaRPr>
            </a:p>
          </p:txBody>
        </p:sp>
        <p:sp>
          <p:nvSpPr>
            <p:cNvPr id="57" name="iṩḻîḋê"/>
            <p:cNvSpPr/>
            <p:nvPr/>
          </p:nvSpPr>
          <p:spPr bwMode="auto">
            <a:xfrm>
              <a:off x="1931546" y="3064741"/>
              <a:ext cx="312163" cy="319692"/>
            </a:xfrm>
            <a:custGeom>
              <a:avLst/>
              <a:gdLst>
                <a:gd name="T0" fmla="*/ 1547 w 10400"/>
                <a:gd name="T1" fmla="*/ 9330 h 10667"/>
                <a:gd name="T2" fmla="*/ 3077 w 10400"/>
                <a:gd name="T3" fmla="*/ 9013 h 10667"/>
                <a:gd name="T4" fmla="*/ 6114 w 10400"/>
                <a:gd name="T5" fmla="*/ 9700 h 10667"/>
                <a:gd name="T6" fmla="*/ 6806 w 10400"/>
                <a:gd name="T7" fmla="*/ 8539 h 10667"/>
                <a:gd name="T8" fmla="*/ 4079 w 10400"/>
                <a:gd name="T9" fmla="*/ 1127 h 10667"/>
                <a:gd name="T10" fmla="*/ 5193 w 10400"/>
                <a:gd name="T11" fmla="*/ 2254 h 10667"/>
                <a:gd name="T12" fmla="*/ 6352 w 10400"/>
                <a:gd name="T13" fmla="*/ 3340 h 10667"/>
                <a:gd name="T14" fmla="*/ 6296 w 10400"/>
                <a:gd name="T15" fmla="*/ 5841 h 10667"/>
                <a:gd name="T16" fmla="*/ 5318 w 10400"/>
                <a:gd name="T17" fmla="*/ 6578 h 10667"/>
                <a:gd name="T18" fmla="*/ 4851 w 10400"/>
                <a:gd name="T19" fmla="*/ 10126 h 10667"/>
                <a:gd name="T20" fmla="*/ 4154 w 10400"/>
                <a:gd name="T21" fmla="*/ 5500 h 10667"/>
                <a:gd name="T22" fmla="*/ 993 w 10400"/>
                <a:gd name="T23" fmla="*/ 1669 h 10667"/>
                <a:gd name="T24" fmla="*/ 4493 w 10400"/>
                <a:gd name="T25" fmla="*/ 2470 h 10667"/>
                <a:gd name="T26" fmla="*/ 5203 w 10400"/>
                <a:gd name="T27" fmla="*/ 5915 h 10667"/>
                <a:gd name="T28" fmla="*/ 5890 w 10400"/>
                <a:gd name="T29" fmla="*/ 2481 h 10667"/>
                <a:gd name="T30" fmla="*/ 9353 w 10400"/>
                <a:gd name="T31" fmla="*/ 1669 h 10667"/>
                <a:gd name="T32" fmla="*/ 8900 w 10400"/>
                <a:gd name="T33" fmla="*/ 5088 h 10667"/>
                <a:gd name="T34" fmla="*/ 8763 w 10400"/>
                <a:gd name="T35" fmla="*/ 4301 h 10667"/>
                <a:gd name="T36" fmla="*/ 7729 w 10400"/>
                <a:gd name="T37" fmla="*/ 3953 h 10667"/>
                <a:gd name="T38" fmla="*/ 8505 w 10400"/>
                <a:gd name="T39" fmla="*/ 5505 h 10667"/>
                <a:gd name="T40" fmla="*/ 8530 w 10400"/>
                <a:gd name="T41" fmla="*/ 6867 h 10667"/>
                <a:gd name="T42" fmla="*/ 9012 w 10400"/>
                <a:gd name="T43" fmla="*/ 6736 h 10667"/>
                <a:gd name="T44" fmla="*/ 9315 w 10400"/>
                <a:gd name="T45" fmla="*/ 6686 h 10667"/>
                <a:gd name="T46" fmla="*/ 9046 w 10400"/>
                <a:gd name="T47" fmla="*/ 4530 h 10667"/>
                <a:gd name="T48" fmla="*/ 9997 w 10400"/>
                <a:gd name="T49" fmla="*/ 3776 h 10667"/>
                <a:gd name="T50" fmla="*/ 8844 w 10400"/>
                <a:gd name="T51" fmla="*/ 4304 h 10667"/>
                <a:gd name="T52" fmla="*/ 8790 w 10400"/>
                <a:gd name="T53" fmla="*/ 3675 h 10667"/>
                <a:gd name="T54" fmla="*/ 9514 w 10400"/>
                <a:gd name="T55" fmla="*/ 6418 h 10667"/>
                <a:gd name="T56" fmla="*/ 9245 w 10400"/>
                <a:gd name="T57" fmla="*/ 6917 h 10667"/>
                <a:gd name="T58" fmla="*/ 7957 w 10400"/>
                <a:gd name="T59" fmla="*/ 6629 h 10667"/>
                <a:gd name="T60" fmla="*/ 7308 w 10400"/>
                <a:gd name="T61" fmla="*/ 6762 h 10667"/>
                <a:gd name="T62" fmla="*/ 9494 w 10400"/>
                <a:gd name="T63" fmla="*/ 6253 h 10667"/>
                <a:gd name="T64" fmla="*/ 577 w 10400"/>
                <a:gd name="T65" fmla="*/ 3770 h 10667"/>
                <a:gd name="T66" fmla="*/ 1355 w 10400"/>
                <a:gd name="T67" fmla="*/ 4518 h 10667"/>
                <a:gd name="T68" fmla="*/ 1282 w 10400"/>
                <a:gd name="T69" fmla="*/ 5462 h 10667"/>
                <a:gd name="T70" fmla="*/ 1236 w 10400"/>
                <a:gd name="T71" fmla="*/ 6867 h 10667"/>
                <a:gd name="T72" fmla="*/ 1718 w 10400"/>
                <a:gd name="T73" fmla="*/ 6728 h 10667"/>
                <a:gd name="T74" fmla="*/ 2022 w 10400"/>
                <a:gd name="T75" fmla="*/ 6694 h 10667"/>
                <a:gd name="T76" fmla="*/ 1843 w 10400"/>
                <a:gd name="T77" fmla="*/ 4519 h 10667"/>
                <a:gd name="T78" fmla="*/ 2505 w 10400"/>
                <a:gd name="T79" fmla="*/ 3770 h 10667"/>
                <a:gd name="T80" fmla="*/ 1608 w 10400"/>
                <a:gd name="T81" fmla="*/ 5217 h 10667"/>
                <a:gd name="T82" fmla="*/ 1557 w 10400"/>
                <a:gd name="T83" fmla="*/ 4304 h 10667"/>
                <a:gd name="T84" fmla="*/ 1610 w 10400"/>
                <a:gd name="T85" fmla="*/ 3675 h 10667"/>
                <a:gd name="T86" fmla="*/ 1898 w 10400"/>
                <a:gd name="T87" fmla="*/ 3969 h 10667"/>
                <a:gd name="T88" fmla="*/ 1547 w 10400"/>
                <a:gd name="T89" fmla="*/ 7324 h 10667"/>
                <a:gd name="T90" fmla="*/ 2189 w 10400"/>
                <a:gd name="T91" fmla="*/ 6405 h 10667"/>
                <a:gd name="T92" fmla="*/ 1172 w 10400"/>
                <a:gd name="T93" fmla="*/ 6918 h 10667"/>
                <a:gd name="T94" fmla="*/ 669 w 10400"/>
                <a:gd name="T95" fmla="*/ 6629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00" h="10667">
                  <a:moveTo>
                    <a:pt x="8838" y="9330"/>
                  </a:moveTo>
                  <a:cubicBezTo>
                    <a:pt x="8838" y="10067"/>
                    <a:pt x="7206" y="10667"/>
                    <a:pt x="5192" y="10667"/>
                  </a:cubicBezTo>
                  <a:cubicBezTo>
                    <a:pt x="3180" y="10667"/>
                    <a:pt x="1547" y="10067"/>
                    <a:pt x="1547" y="9330"/>
                  </a:cubicBezTo>
                  <a:cubicBezTo>
                    <a:pt x="1547" y="8797"/>
                    <a:pt x="2406" y="8341"/>
                    <a:pt x="3638" y="8128"/>
                  </a:cubicBezTo>
                  <a:lnTo>
                    <a:pt x="3638" y="8495"/>
                  </a:lnTo>
                  <a:cubicBezTo>
                    <a:pt x="3293" y="8632"/>
                    <a:pt x="3077" y="8813"/>
                    <a:pt x="3077" y="9013"/>
                  </a:cubicBezTo>
                  <a:cubicBezTo>
                    <a:pt x="3077" y="9437"/>
                    <a:pt x="4015" y="9781"/>
                    <a:pt x="5171" y="9781"/>
                  </a:cubicBezTo>
                  <a:cubicBezTo>
                    <a:pt x="5497" y="9781"/>
                    <a:pt x="5802" y="9751"/>
                    <a:pt x="6077" y="9703"/>
                  </a:cubicBezTo>
                  <a:cubicBezTo>
                    <a:pt x="6090" y="9702"/>
                    <a:pt x="6102" y="9702"/>
                    <a:pt x="6114" y="9700"/>
                  </a:cubicBezTo>
                  <a:cubicBezTo>
                    <a:pt x="6165" y="9694"/>
                    <a:pt x="6212" y="9682"/>
                    <a:pt x="6259" y="9666"/>
                  </a:cubicBezTo>
                  <a:cubicBezTo>
                    <a:pt x="6859" y="9531"/>
                    <a:pt x="7264" y="9290"/>
                    <a:pt x="7264" y="9013"/>
                  </a:cubicBezTo>
                  <a:cubicBezTo>
                    <a:pt x="7264" y="8834"/>
                    <a:pt x="7090" y="8669"/>
                    <a:pt x="6806" y="8539"/>
                  </a:cubicBezTo>
                  <a:lnTo>
                    <a:pt x="6806" y="8137"/>
                  </a:lnTo>
                  <a:cubicBezTo>
                    <a:pt x="8006" y="8356"/>
                    <a:pt x="8838" y="8805"/>
                    <a:pt x="8838" y="9330"/>
                  </a:cubicBezTo>
                  <a:close/>
                  <a:moveTo>
                    <a:pt x="4079" y="1127"/>
                  </a:moveTo>
                  <a:cubicBezTo>
                    <a:pt x="4079" y="504"/>
                    <a:pt x="4578" y="0"/>
                    <a:pt x="5193" y="0"/>
                  </a:cubicBezTo>
                  <a:cubicBezTo>
                    <a:pt x="5807" y="0"/>
                    <a:pt x="6305" y="504"/>
                    <a:pt x="6305" y="1127"/>
                  </a:cubicBezTo>
                  <a:cubicBezTo>
                    <a:pt x="6305" y="1750"/>
                    <a:pt x="5807" y="2254"/>
                    <a:pt x="5193" y="2254"/>
                  </a:cubicBezTo>
                  <a:cubicBezTo>
                    <a:pt x="4578" y="2254"/>
                    <a:pt x="4079" y="1750"/>
                    <a:pt x="4079" y="1127"/>
                  </a:cubicBezTo>
                  <a:close/>
                  <a:moveTo>
                    <a:pt x="9353" y="1669"/>
                  </a:moveTo>
                  <a:cubicBezTo>
                    <a:pt x="8800" y="2578"/>
                    <a:pt x="7557" y="3340"/>
                    <a:pt x="6352" y="3340"/>
                  </a:cubicBezTo>
                  <a:cubicBezTo>
                    <a:pt x="6274" y="3340"/>
                    <a:pt x="6196" y="3336"/>
                    <a:pt x="6118" y="3330"/>
                  </a:cubicBezTo>
                  <a:cubicBezTo>
                    <a:pt x="6142" y="3615"/>
                    <a:pt x="6252" y="4928"/>
                    <a:pt x="6282" y="5755"/>
                  </a:cubicBezTo>
                  <a:cubicBezTo>
                    <a:pt x="6288" y="5783"/>
                    <a:pt x="6294" y="5811"/>
                    <a:pt x="6296" y="5841"/>
                  </a:cubicBezTo>
                  <a:lnTo>
                    <a:pt x="6568" y="10087"/>
                  </a:lnTo>
                  <a:cubicBezTo>
                    <a:pt x="6586" y="10373"/>
                    <a:pt x="5564" y="10428"/>
                    <a:pt x="5546" y="10154"/>
                  </a:cubicBezTo>
                  <a:lnTo>
                    <a:pt x="5318" y="6578"/>
                  </a:lnTo>
                  <a:cubicBezTo>
                    <a:pt x="5280" y="6574"/>
                    <a:pt x="5244" y="6567"/>
                    <a:pt x="5206" y="6567"/>
                  </a:cubicBezTo>
                  <a:cubicBezTo>
                    <a:pt x="5174" y="6567"/>
                    <a:pt x="5136" y="6577"/>
                    <a:pt x="5099" y="6587"/>
                  </a:cubicBezTo>
                  <a:lnTo>
                    <a:pt x="4851" y="10126"/>
                  </a:lnTo>
                  <a:cubicBezTo>
                    <a:pt x="4832" y="10398"/>
                    <a:pt x="3810" y="10338"/>
                    <a:pt x="3830" y="10052"/>
                  </a:cubicBezTo>
                  <a:lnTo>
                    <a:pt x="4144" y="5559"/>
                  </a:lnTo>
                  <a:cubicBezTo>
                    <a:pt x="4146" y="5538"/>
                    <a:pt x="4150" y="5520"/>
                    <a:pt x="4154" y="5500"/>
                  </a:cubicBezTo>
                  <a:cubicBezTo>
                    <a:pt x="4199" y="4432"/>
                    <a:pt x="4252" y="3400"/>
                    <a:pt x="4257" y="3326"/>
                  </a:cubicBezTo>
                  <a:cubicBezTo>
                    <a:pt x="4169" y="3334"/>
                    <a:pt x="4081" y="3340"/>
                    <a:pt x="3994" y="3340"/>
                  </a:cubicBezTo>
                  <a:cubicBezTo>
                    <a:pt x="2788" y="3340"/>
                    <a:pt x="1546" y="2578"/>
                    <a:pt x="993" y="1669"/>
                  </a:cubicBezTo>
                  <a:cubicBezTo>
                    <a:pt x="879" y="1481"/>
                    <a:pt x="936" y="1235"/>
                    <a:pt x="1122" y="1120"/>
                  </a:cubicBezTo>
                  <a:cubicBezTo>
                    <a:pt x="1308" y="1003"/>
                    <a:pt x="1551" y="1062"/>
                    <a:pt x="1665" y="1250"/>
                  </a:cubicBezTo>
                  <a:cubicBezTo>
                    <a:pt x="2166" y="2073"/>
                    <a:pt x="3484" y="2756"/>
                    <a:pt x="4493" y="2470"/>
                  </a:cubicBezTo>
                  <a:cubicBezTo>
                    <a:pt x="4663" y="2411"/>
                    <a:pt x="4865" y="2374"/>
                    <a:pt x="5089" y="2365"/>
                  </a:cubicBezTo>
                  <a:lnTo>
                    <a:pt x="4729" y="5423"/>
                  </a:lnTo>
                  <a:lnTo>
                    <a:pt x="5203" y="5915"/>
                  </a:lnTo>
                  <a:lnTo>
                    <a:pt x="5617" y="5423"/>
                  </a:lnTo>
                  <a:lnTo>
                    <a:pt x="5330" y="2373"/>
                  </a:lnTo>
                  <a:cubicBezTo>
                    <a:pt x="5531" y="2387"/>
                    <a:pt x="5725" y="2423"/>
                    <a:pt x="5890" y="2481"/>
                  </a:cubicBezTo>
                  <a:cubicBezTo>
                    <a:pt x="6894" y="2741"/>
                    <a:pt x="8187" y="2063"/>
                    <a:pt x="8681" y="1250"/>
                  </a:cubicBezTo>
                  <a:cubicBezTo>
                    <a:pt x="8795" y="1062"/>
                    <a:pt x="9038" y="1003"/>
                    <a:pt x="9224" y="1119"/>
                  </a:cubicBezTo>
                  <a:cubicBezTo>
                    <a:pt x="9410" y="1235"/>
                    <a:pt x="9468" y="1481"/>
                    <a:pt x="9353" y="1669"/>
                  </a:cubicBezTo>
                  <a:close/>
                  <a:moveTo>
                    <a:pt x="8844" y="4304"/>
                  </a:moveTo>
                  <a:cubicBezTo>
                    <a:pt x="8839" y="4303"/>
                    <a:pt x="8833" y="4303"/>
                    <a:pt x="8827" y="4302"/>
                  </a:cubicBezTo>
                  <a:lnTo>
                    <a:pt x="8900" y="5088"/>
                  </a:lnTo>
                  <a:lnTo>
                    <a:pt x="8793" y="5217"/>
                  </a:lnTo>
                  <a:lnTo>
                    <a:pt x="8671" y="5088"/>
                  </a:lnTo>
                  <a:lnTo>
                    <a:pt x="8763" y="4301"/>
                  </a:lnTo>
                  <a:cubicBezTo>
                    <a:pt x="8543" y="4286"/>
                    <a:pt x="8343" y="4195"/>
                    <a:pt x="7895" y="3770"/>
                  </a:cubicBezTo>
                  <a:cubicBezTo>
                    <a:pt x="7846" y="3723"/>
                    <a:pt x="7769" y="3725"/>
                    <a:pt x="7722" y="3776"/>
                  </a:cubicBezTo>
                  <a:cubicBezTo>
                    <a:pt x="7676" y="3826"/>
                    <a:pt x="7679" y="3906"/>
                    <a:pt x="7729" y="3953"/>
                  </a:cubicBezTo>
                  <a:cubicBezTo>
                    <a:pt x="8086" y="4293"/>
                    <a:pt x="8319" y="4456"/>
                    <a:pt x="8558" y="4519"/>
                  </a:cubicBezTo>
                  <a:cubicBezTo>
                    <a:pt x="8558" y="4523"/>
                    <a:pt x="8556" y="4527"/>
                    <a:pt x="8556" y="4530"/>
                  </a:cubicBezTo>
                  <a:lnTo>
                    <a:pt x="8505" y="5505"/>
                  </a:lnTo>
                  <a:lnTo>
                    <a:pt x="8378" y="6694"/>
                  </a:lnTo>
                  <a:cubicBezTo>
                    <a:pt x="8369" y="6780"/>
                    <a:pt x="8430" y="6857"/>
                    <a:pt x="8514" y="6867"/>
                  </a:cubicBezTo>
                  <a:cubicBezTo>
                    <a:pt x="8520" y="6867"/>
                    <a:pt x="8525" y="6867"/>
                    <a:pt x="8530" y="6867"/>
                  </a:cubicBezTo>
                  <a:cubicBezTo>
                    <a:pt x="8608" y="6867"/>
                    <a:pt x="8674" y="6808"/>
                    <a:pt x="8683" y="6728"/>
                  </a:cubicBezTo>
                  <a:lnTo>
                    <a:pt x="8815" y="5498"/>
                  </a:lnTo>
                  <a:lnTo>
                    <a:pt x="9012" y="6736"/>
                  </a:lnTo>
                  <a:cubicBezTo>
                    <a:pt x="9025" y="6813"/>
                    <a:pt x="9090" y="6868"/>
                    <a:pt x="9164" y="6868"/>
                  </a:cubicBezTo>
                  <a:cubicBezTo>
                    <a:pt x="9172" y="6868"/>
                    <a:pt x="9180" y="6867"/>
                    <a:pt x="9188" y="6866"/>
                  </a:cubicBezTo>
                  <a:cubicBezTo>
                    <a:pt x="9272" y="6852"/>
                    <a:pt x="9328" y="6771"/>
                    <a:pt x="9315" y="6686"/>
                  </a:cubicBezTo>
                  <a:lnTo>
                    <a:pt x="9119" y="5462"/>
                  </a:lnTo>
                  <a:cubicBezTo>
                    <a:pt x="9119" y="5461"/>
                    <a:pt x="9120" y="5460"/>
                    <a:pt x="9120" y="5459"/>
                  </a:cubicBezTo>
                  <a:lnTo>
                    <a:pt x="9046" y="4530"/>
                  </a:lnTo>
                  <a:cubicBezTo>
                    <a:pt x="9046" y="4526"/>
                    <a:pt x="9046" y="4522"/>
                    <a:pt x="9045" y="4518"/>
                  </a:cubicBezTo>
                  <a:cubicBezTo>
                    <a:pt x="9279" y="4456"/>
                    <a:pt x="9631" y="4296"/>
                    <a:pt x="9990" y="3953"/>
                  </a:cubicBezTo>
                  <a:cubicBezTo>
                    <a:pt x="10040" y="3906"/>
                    <a:pt x="10043" y="3826"/>
                    <a:pt x="9997" y="3776"/>
                  </a:cubicBezTo>
                  <a:cubicBezTo>
                    <a:pt x="9950" y="3725"/>
                    <a:pt x="9873" y="3723"/>
                    <a:pt x="9823" y="3770"/>
                  </a:cubicBezTo>
                  <a:cubicBezTo>
                    <a:pt x="9407" y="4166"/>
                    <a:pt x="9010" y="4290"/>
                    <a:pt x="8857" y="4300"/>
                  </a:cubicBezTo>
                  <a:cubicBezTo>
                    <a:pt x="8852" y="4300"/>
                    <a:pt x="8849" y="4303"/>
                    <a:pt x="8844" y="4304"/>
                  </a:cubicBezTo>
                  <a:close/>
                  <a:moveTo>
                    <a:pt x="8790" y="4263"/>
                  </a:moveTo>
                  <a:cubicBezTo>
                    <a:pt x="8949" y="4263"/>
                    <a:pt x="9078" y="4131"/>
                    <a:pt x="9078" y="3969"/>
                  </a:cubicBezTo>
                  <a:cubicBezTo>
                    <a:pt x="9078" y="3807"/>
                    <a:pt x="8949" y="3675"/>
                    <a:pt x="8790" y="3675"/>
                  </a:cubicBezTo>
                  <a:cubicBezTo>
                    <a:pt x="8631" y="3675"/>
                    <a:pt x="8503" y="3807"/>
                    <a:pt x="8503" y="3969"/>
                  </a:cubicBezTo>
                  <a:cubicBezTo>
                    <a:pt x="8503" y="4131"/>
                    <a:pt x="8631" y="4263"/>
                    <a:pt x="8790" y="4263"/>
                  </a:cubicBezTo>
                  <a:close/>
                  <a:moveTo>
                    <a:pt x="9514" y="6418"/>
                  </a:moveTo>
                  <a:cubicBezTo>
                    <a:pt x="9649" y="6475"/>
                    <a:pt x="9732" y="6548"/>
                    <a:pt x="9732" y="6629"/>
                  </a:cubicBezTo>
                  <a:cubicBezTo>
                    <a:pt x="9732" y="6745"/>
                    <a:pt x="9561" y="6846"/>
                    <a:pt x="9306" y="6903"/>
                  </a:cubicBezTo>
                  <a:cubicBezTo>
                    <a:pt x="9287" y="6910"/>
                    <a:pt x="9267" y="6915"/>
                    <a:pt x="9245" y="6917"/>
                  </a:cubicBezTo>
                  <a:cubicBezTo>
                    <a:pt x="9240" y="6918"/>
                    <a:pt x="9235" y="6918"/>
                    <a:pt x="9229" y="6918"/>
                  </a:cubicBezTo>
                  <a:cubicBezTo>
                    <a:pt x="9112" y="6939"/>
                    <a:pt x="8983" y="6952"/>
                    <a:pt x="8845" y="6952"/>
                  </a:cubicBezTo>
                  <a:cubicBezTo>
                    <a:pt x="8355" y="6952"/>
                    <a:pt x="7957" y="6807"/>
                    <a:pt x="7957" y="6629"/>
                  </a:cubicBezTo>
                  <a:cubicBezTo>
                    <a:pt x="7957" y="6542"/>
                    <a:pt x="8055" y="6463"/>
                    <a:pt x="8211" y="6405"/>
                  </a:cubicBezTo>
                  <a:lnTo>
                    <a:pt x="8222" y="6252"/>
                  </a:lnTo>
                  <a:cubicBezTo>
                    <a:pt x="7685" y="6340"/>
                    <a:pt x="7308" y="6534"/>
                    <a:pt x="7308" y="6762"/>
                  </a:cubicBezTo>
                  <a:cubicBezTo>
                    <a:pt x="7308" y="7072"/>
                    <a:pt x="8000" y="7324"/>
                    <a:pt x="8854" y="7324"/>
                  </a:cubicBezTo>
                  <a:cubicBezTo>
                    <a:pt x="9708" y="7324"/>
                    <a:pt x="10400" y="7072"/>
                    <a:pt x="10400" y="6762"/>
                  </a:cubicBezTo>
                  <a:cubicBezTo>
                    <a:pt x="10400" y="6535"/>
                    <a:pt x="10027" y="6342"/>
                    <a:pt x="9494" y="6253"/>
                  </a:cubicBezTo>
                  <a:lnTo>
                    <a:pt x="9514" y="6418"/>
                  </a:lnTo>
                  <a:close/>
                  <a:moveTo>
                    <a:pt x="1543" y="4300"/>
                  </a:moveTo>
                  <a:cubicBezTo>
                    <a:pt x="1391" y="4290"/>
                    <a:pt x="994" y="4166"/>
                    <a:pt x="577" y="3770"/>
                  </a:cubicBezTo>
                  <a:cubicBezTo>
                    <a:pt x="528" y="3723"/>
                    <a:pt x="450" y="3725"/>
                    <a:pt x="404" y="3776"/>
                  </a:cubicBezTo>
                  <a:cubicBezTo>
                    <a:pt x="358" y="3826"/>
                    <a:pt x="361" y="3906"/>
                    <a:pt x="411" y="3953"/>
                  </a:cubicBezTo>
                  <a:cubicBezTo>
                    <a:pt x="770" y="4296"/>
                    <a:pt x="1122" y="4456"/>
                    <a:pt x="1355" y="4518"/>
                  </a:cubicBezTo>
                  <a:cubicBezTo>
                    <a:pt x="1355" y="4522"/>
                    <a:pt x="1355" y="4526"/>
                    <a:pt x="1355" y="4530"/>
                  </a:cubicBezTo>
                  <a:lnTo>
                    <a:pt x="1281" y="5459"/>
                  </a:lnTo>
                  <a:cubicBezTo>
                    <a:pt x="1281" y="5460"/>
                    <a:pt x="1282" y="5461"/>
                    <a:pt x="1282" y="5462"/>
                  </a:cubicBezTo>
                  <a:lnTo>
                    <a:pt x="1086" y="6686"/>
                  </a:lnTo>
                  <a:cubicBezTo>
                    <a:pt x="1072" y="6771"/>
                    <a:pt x="1129" y="6852"/>
                    <a:pt x="1212" y="6866"/>
                  </a:cubicBezTo>
                  <a:cubicBezTo>
                    <a:pt x="1221" y="6867"/>
                    <a:pt x="1229" y="6867"/>
                    <a:pt x="1236" y="6867"/>
                  </a:cubicBezTo>
                  <a:cubicBezTo>
                    <a:pt x="1311" y="6867"/>
                    <a:pt x="1376" y="6813"/>
                    <a:pt x="1388" y="6736"/>
                  </a:cubicBezTo>
                  <a:lnTo>
                    <a:pt x="1586" y="5498"/>
                  </a:lnTo>
                  <a:lnTo>
                    <a:pt x="1718" y="6728"/>
                  </a:lnTo>
                  <a:cubicBezTo>
                    <a:pt x="1726" y="6808"/>
                    <a:pt x="1792" y="6867"/>
                    <a:pt x="1870" y="6867"/>
                  </a:cubicBezTo>
                  <a:cubicBezTo>
                    <a:pt x="1875" y="6867"/>
                    <a:pt x="1881" y="6867"/>
                    <a:pt x="1887" y="6867"/>
                  </a:cubicBezTo>
                  <a:cubicBezTo>
                    <a:pt x="1971" y="6857"/>
                    <a:pt x="2032" y="6780"/>
                    <a:pt x="2022" y="6694"/>
                  </a:cubicBezTo>
                  <a:lnTo>
                    <a:pt x="1895" y="5505"/>
                  </a:lnTo>
                  <a:lnTo>
                    <a:pt x="1845" y="4530"/>
                  </a:lnTo>
                  <a:cubicBezTo>
                    <a:pt x="1845" y="4527"/>
                    <a:pt x="1843" y="4523"/>
                    <a:pt x="1843" y="4519"/>
                  </a:cubicBezTo>
                  <a:cubicBezTo>
                    <a:pt x="2082" y="4456"/>
                    <a:pt x="2314" y="4293"/>
                    <a:pt x="2672" y="3953"/>
                  </a:cubicBezTo>
                  <a:cubicBezTo>
                    <a:pt x="2722" y="3906"/>
                    <a:pt x="2725" y="3826"/>
                    <a:pt x="2678" y="3776"/>
                  </a:cubicBezTo>
                  <a:cubicBezTo>
                    <a:pt x="2632" y="3725"/>
                    <a:pt x="2555" y="3722"/>
                    <a:pt x="2505" y="3770"/>
                  </a:cubicBezTo>
                  <a:cubicBezTo>
                    <a:pt x="2058" y="4195"/>
                    <a:pt x="1857" y="4286"/>
                    <a:pt x="1637" y="4301"/>
                  </a:cubicBezTo>
                  <a:lnTo>
                    <a:pt x="1730" y="5088"/>
                  </a:lnTo>
                  <a:lnTo>
                    <a:pt x="1608" y="5217"/>
                  </a:lnTo>
                  <a:lnTo>
                    <a:pt x="1501" y="5088"/>
                  </a:lnTo>
                  <a:lnTo>
                    <a:pt x="1574" y="4302"/>
                  </a:lnTo>
                  <a:cubicBezTo>
                    <a:pt x="1568" y="4303"/>
                    <a:pt x="1562" y="4303"/>
                    <a:pt x="1557" y="4304"/>
                  </a:cubicBezTo>
                  <a:cubicBezTo>
                    <a:pt x="1552" y="4303"/>
                    <a:pt x="1548" y="4300"/>
                    <a:pt x="1543" y="4300"/>
                  </a:cubicBezTo>
                  <a:close/>
                  <a:moveTo>
                    <a:pt x="1898" y="3969"/>
                  </a:moveTo>
                  <a:cubicBezTo>
                    <a:pt x="1898" y="3807"/>
                    <a:pt x="1769" y="3675"/>
                    <a:pt x="1610" y="3675"/>
                  </a:cubicBezTo>
                  <a:cubicBezTo>
                    <a:pt x="1452" y="3675"/>
                    <a:pt x="1323" y="3807"/>
                    <a:pt x="1323" y="3969"/>
                  </a:cubicBezTo>
                  <a:cubicBezTo>
                    <a:pt x="1323" y="4131"/>
                    <a:pt x="1452" y="4263"/>
                    <a:pt x="1610" y="4263"/>
                  </a:cubicBezTo>
                  <a:cubicBezTo>
                    <a:pt x="1769" y="4263"/>
                    <a:pt x="1898" y="4131"/>
                    <a:pt x="1898" y="3969"/>
                  </a:cubicBezTo>
                  <a:close/>
                  <a:moveTo>
                    <a:pt x="906" y="6253"/>
                  </a:moveTo>
                  <a:cubicBezTo>
                    <a:pt x="373" y="6342"/>
                    <a:pt x="0" y="6535"/>
                    <a:pt x="0" y="6762"/>
                  </a:cubicBezTo>
                  <a:cubicBezTo>
                    <a:pt x="0" y="7072"/>
                    <a:pt x="693" y="7324"/>
                    <a:pt x="1547" y="7324"/>
                  </a:cubicBezTo>
                  <a:cubicBezTo>
                    <a:pt x="2401" y="7324"/>
                    <a:pt x="3093" y="7072"/>
                    <a:pt x="3093" y="6762"/>
                  </a:cubicBezTo>
                  <a:cubicBezTo>
                    <a:pt x="3093" y="6534"/>
                    <a:pt x="2716" y="6340"/>
                    <a:pt x="2178" y="6252"/>
                  </a:cubicBezTo>
                  <a:lnTo>
                    <a:pt x="2189" y="6405"/>
                  </a:lnTo>
                  <a:cubicBezTo>
                    <a:pt x="2346" y="6463"/>
                    <a:pt x="2444" y="6542"/>
                    <a:pt x="2444" y="6629"/>
                  </a:cubicBezTo>
                  <a:cubicBezTo>
                    <a:pt x="2444" y="6807"/>
                    <a:pt x="2046" y="6952"/>
                    <a:pt x="1556" y="6952"/>
                  </a:cubicBezTo>
                  <a:cubicBezTo>
                    <a:pt x="1418" y="6952"/>
                    <a:pt x="1289" y="6939"/>
                    <a:pt x="1172" y="6918"/>
                  </a:cubicBezTo>
                  <a:cubicBezTo>
                    <a:pt x="1166" y="6918"/>
                    <a:pt x="1161" y="6918"/>
                    <a:pt x="1155" y="6917"/>
                  </a:cubicBezTo>
                  <a:cubicBezTo>
                    <a:pt x="1134" y="6915"/>
                    <a:pt x="1114" y="6910"/>
                    <a:pt x="1095" y="6903"/>
                  </a:cubicBezTo>
                  <a:cubicBezTo>
                    <a:pt x="840" y="6846"/>
                    <a:pt x="669" y="6745"/>
                    <a:pt x="669" y="6629"/>
                  </a:cubicBezTo>
                  <a:cubicBezTo>
                    <a:pt x="669" y="6548"/>
                    <a:pt x="751" y="6475"/>
                    <a:pt x="887" y="6418"/>
                  </a:cubicBezTo>
                  <a:lnTo>
                    <a:pt x="906" y="6253"/>
                  </a:lnTo>
                  <a:close/>
                </a:path>
              </a:pathLst>
            </a:custGeom>
            <a:solidFill>
              <a:schemeClr val="bg1"/>
            </a:solidFill>
            <a:ln>
              <a:noFill/>
            </a:ln>
          </p:spPr>
          <p:txBody>
            <a:bodyPr/>
            <a:lstStyle/>
            <a:p>
              <a:endParaRPr lang="zh-CN" altLang="en-US"/>
            </a:p>
          </p:txBody>
        </p:sp>
      </p:grpSp>
      <p:grpSp>
        <p:nvGrpSpPr>
          <p:cNvPr id="59" name="îşḷîḍè"/>
          <p:cNvGrpSpPr/>
          <p:nvPr/>
        </p:nvGrpSpPr>
        <p:grpSpPr>
          <a:xfrm>
            <a:off x="5363845" y="1842135"/>
            <a:ext cx="500380" cy="500380"/>
            <a:chOff x="1753961" y="2890922"/>
            <a:chExt cx="667332" cy="667330"/>
          </a:xfrm>
        </p:grpSpPr>
        <p:sp>
          <p:nvSpPr>
            <p:cNvPr id="62" name="íşlíḑe"/>
            <p:cNvSpPr/>
            <p:nvPr/>
          </p:nvSpPr>
          <p:spPr>
            <a:xfrm>
              <a:off x="1753961" y="2890922"/>
              <a:ext cx="667332" cy="66733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70000" lnSpcReduction="20000"/>
            </a:bodyPr>
            <a:lstStyle/>
            <a:p>
              <a:pPr algn="ctr"/>
              <a:endParaRPr lang="en-US" sz="2800" b="1" dirty="0">
                <a:solidFill>
                  <a:schemeClr val="bg1"/>
                </a:solidFill>
              </a:endParaRPr>
            </a:p>
          </p:txBody>
        </p:sp>
        <p:sp>
          <p:nvSpPr>
            <p:cNvPr id="63" name="išľiďé"/>
            <p:cNvSpPr/>
            <p:nvPr/>
          </p:nvSpPr>
          <p:spPr bwMode="auto">
            <a:xfrm>
              <a:off x="1931546" y="3064741"/>
              <a:ext cx="312163" cy="319692"/>
            </a:xfrm>
            <a:custGeom>
              <a:avLst/>
              <a:gdLst>
                <a:gd name="T0" fmla="*/ 1547 w 10400"/>
                <a:gd name="T1" fmla="*/ 9330 h 10667"/>
                <a:gd name="T2" fmla="*/ 3077 w 10400"/>
                <a:gd name="T3" fmla="*/ 9013 h 10667"/>
                <a:gd name="T4" fmla="*/ 6114 w 10400"/>
                <a:gd name="T5" fmla="*/ 9700 h 10667"/>
                <a:gd name="T6" fmla="*/ 6806 w 10400"/>
                <a:gd name="T7" fmla="*/ 8539 h 10667"/>
                <a:gd name="T8" fmla="*/ 4079 w 10400"/>
                <a:gd name="T9" fmla="*/ 1127 h 10667"/>
                <a:gd name="T10" fmla="*/ 5193 w 10400"/>
                <a:gd name="T11" fmla="*/ 2254 h 10667"/>
                <a:gd name="T12" fmla="*/ 6352 w 10400"/>
                <a:gd name="T13" fmla="*/ 3340 h 10667"/>
                <a:gd name="T14" fmla="*/ 6296 w 10400"/>
                <a:gd name="T15" fmla="*/ 5841 h 10667"/>
                <a:gd name="T16" fmla="*/ 5318 w 10400"/>
                <a:gd name="T17" fmla="*/ 6578 h 10667"/>
                <a:gd name="T18" fmla="*/ 4851 w 10400"/>
                <a:gd name="T19" fmla="*/ 10126 h 10667"/>
                <a:gd name="T20" fmla="*/ 4154 w 10400"/>
                <a:gd name="T21" fmla="*/ 5500 h 10667"/>
                <a:gd name="T22" fmla="*/ 993 w 10400"/>
                <a:gd name="T23" fmla="*/ 1669 h 10667"/>
                <a:gd name="T24" fmla="*/ 4493 w 10400"/>
                <a:gd name="T25" fmla="*/ 2470 h 10667"/>
                <a:gd name="T26" fmla="*/ 5203 w 10400"/>
                <a:gd name="T27" fmla="*/ 5915 h 10667"/>
                <a:gd name="T28" fmla="*/ 5890 w 10400"/>
                <a:gd name="T29" fmla="*/ 2481 h 10667"/>
                <a:gd name="T30" fmla="*/ 9353 w 10400"/>
                <a:gd name="T31" fmla="*/ 1669 h 10667"/>
                <a:gd name="T32" fmla="*/ 8900 w 10400"/>
                <a:gd name="T33" fmla="*/ 5088 h 10667"/>
                <a:gd name="T34" fmla="*/ 8763 w 10400"/>
                <a:gd name="T35" fmla="*/ 4301 h 10667"/>
                <a:gd name="T36" fmla="*/ 7729 w 10400"/>
                <a:gd name="T37" fmla="*/ 3953 h 10667"/>
                <a:gd name="T38" fmla="*/ 8505 w 10400"/>
                <a:gd name="T39" fmla="*/ 5505 h 10667"/>
                <a:gd name="T40" fmla="*/ 8530 w 10400"/>
                <a:gd name="T41" fmla="*/ 6867 h 10667"/>
                <a:gd name="T42" fmla="*/ 9012 w 10400"/>
                <a:gd name="T43" fmla="*/ 6736 h 10667"/>
                <a:gd name="T44" fmla="*/ 9315 w 10400"/>
                <a:gd name="T45" fmla="*/ 6686 h 10667"/>
                <a:gd name="T46" fmla="*/ 9046 w 10400"/>
                <a:gd name="T47" fmla="*/ 4530 h 10667"/>
                <a:gd name="T48" fmla="*/ 9997 w 10400"/>
                <a:gd name="T49" fmla="*/ 3776 h 10667"/>
                <a:gd name="T50" fmla="*/ 8844 w 10400"/>
                <a:gd name="T51" fmla="*/ 4304 h 10667"/>
                <a:gd name="T52" fmla="*/ 8790 w 10400"/>
                <a:gd name="T53" fmla="*/ 3675 h 10667"/>
                <a:gd name="T54" fmla="*/ 9514 w 10400"/>
                <a:gd name="T55" fmla="*/ 6418 h 10667"/>
                <a:gd name="T56" fmla="*/ 9245 w 10400"/>
                <a:gd name="T57" fmla="*/ 6917 h 10667"/>
                <a:gd name="T58" fmla="*/ 7957 w 10400"/>
                <a:gd name="T59" fmla="*/ 6629 h 10667"/>
                <a:gd name="T60" fmla="*/ 7308 w 10400"/>
                <a:gd name="T61" fmla="*/ 6762 h 10667"/>
                <a:gd name="T62" fmla="*/ 9494 w 10400"/>
                <a:gd name="T63" fmla="*/ 6253 h 10667"/>
                <a:gd name="T64" fmla="*/ 577 w 10400"/>
                <a:gd name="T65" fmla="*/ 3770 h 10667"/>
                <a:gd name="T66" fmla="*/ 1355 w 10400"/>
                <a:gd name="T67" fmla="*/ 4518 h 10667"/>
                <a:gd name="T68" fmla="*/ 1282 w 10400"/>
                <a:gd name="T69" fmla="*/ 5462 h 10667"/>
                <a:gd name="T70" fmla="*/ 1236 w 10400"/>
                <a:gd name="T71" fmla="*/ 6867 h 10667"/>
                <a:gd name="T72" fmla="*/ 1718 w 10400"/>
                <a:gd name="T73" fmla="*/ 6728 h 10667"/>
                <a:gd name="T74" fmla="*/ 2022 w 10400"/>
                <a:gd name="T75" fmla="*/ 6694 h 10667"/>
                <a:gd name="T76" fmla="*/ 1843 w 10400"/>
                <a:gd name="T77" fmla="*/ 4519 h 10667"/>
                <a:gd name="T78" fmla="*/ 2505 w 10400"/>
                <a:gd name="T79" fmla="*/ 3770 h 10667"/>
                <a:gd name="T80" fmla="*/ 1608 w 10400"/>
                <a:gd name="T81" fmla="*/ 5217 h 10667"/>
                <a:gd name="T82" fmla="*/ 1557 w 10400"/>
                <a:gd name="T83" fmla="*/ 4304 h 10667"/>
                <a:gd name="T84" fmla="*/ 1610 w 10400"/>
                <a:gd name="T85" fmla="*/ 3675 h 10667"/>
                <a:gd name="T86" fmla="*/ 1898 w 10400"/>
                <a:gd name="T87" fmla="*/ 3969 h 10667"/>
                <a:gd name="T88" fmla="*/ 1547 w 10400"/>
                <a:gd name="T89" fmla="*/ 7324 h 10667"/>
                <a:gd name="T90" fmla="*/ 2189 w 10400"/>
                <a:gd name="T91" fmla="*/ 6405 h 10667"/>
                <a:gd name="T92" fmla="*/ 1172 w 10400"/>
                <a:gd name="T93" fmla="*/ 6918 h 10667"/>
                <a:gd name="T94" fmla="*/ 669 w 10400"/>
                <a:gd name="T95" fmla="*/ 6629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00" h="10667">
                  <a:moveTo>
                    <a:pt x="8838" y="9330"/>
                  </a:moveTo>
                  <a:cubicBezTo>
                    <a:pt x="8838" y="10067"/>
                    <a:pt x="7206" y="10667"/>
                    <a:pt x="5192" y="10667"/>
                  </a:cubicBezTo>
                  <a:cubicBezTo>
                    <a:pt x="3180" y="10667"/>
                    <a:pt x="1547" y="10067"/>
                    <a:pt x="1547" y="9330"/>
                  </a:cubicBezTo>
                  <a:cubicBezTo>
                    <a:pt x="1547" y="8797"/>
                    <a:pt x="2406" y="8341"/>
                    <a:pt x="3638" y="8128"/>
                  </a:cubicBezTo>
                  <a:lnTo>
                    <a:pt x="3638" y="8495"/>
                  </a:lnTo>
                  <a:cubicBezTo>
                    <a:pt x="3293" y="8632"/>
                    <a:pt x="3077" y="8813"/>
                    <a:pt x="3077" y="9013"/>
                  </a:cubicBezTo>
                  <a:cubicBezTo>
                    <a:pt x="3077" y="9437"/>
                    <a:pt x="4015" y="9781"/>
                    <a:pt x="5171" y="9781"/>
                  </a:cubicBezTo>
                  <a:cubicBezTo>
                    <a:pt x="5497" y="9781"/>
                    <a:pt x="5802" y="9751"/>
                    <a:pt x="6077" y="9703"/>
                  </a:cubicBezTo>
                  <a:cubicBezTo>
                    <a:pt x="6090" y="9702"/>
                    <a:pt x="6102" y="9702"/>
                    <a:pt x="6114" y="9700"/>
                  </a:cubicBezTo>
                  <a:cubicBezTo>
                    <a:pt x="6165" y="9694"/>
                    <a:pt x="6212" y="9682"/>
                    <a:pt x="6259" y="9666"/>
                  </a:cubicBezTo>
                  <a:cubicBezTo>
                    <a:pt x="6859" y="9531"/>
                    <a:pt x="7264" y="9290"/>
                    <a:pt x="7264" y="9013"/>
                  </a:cubicBezTo>
                  <a:cubicBezTo>
                    <a:pt x="7264" y="8834"/>
                    <a:pt x="7090" y="8669"/>
                    <a:pt x="6806" y="8539"/>
                  </a:cubicBezTo>
                  <a:lnTo>
                    <a:pt x="6806" y="8137"/>
                  </a:lnTo>
                  <a:cubicBezTo>
                    <a:pt x="8006" y="8356"/>
                    <a:pt x="8838" y="8805"/>
                    <a:pt x="8838" y="9330"/>
                  </a:cubicBezTo>
                  <a:close/>
                  <a:moveTo>
                    <a:pt x="4079" y="1127"/>
                  </a:moveTo>
                  <a:cubicBezTo>
                    <a:pt x="4079" y="504"/>
                    <a:pt x="4578" y="0"/>
                    <a:pt x="5193" y="0"/>
                  </a:cubicBezTo>
                  <a:cubicBezTo>
                    <a:pt x="5807" y="0"/>
                    <a:pt x="6305" y="504"/>
                    <a:pt x="6305" y="1127"/>
                  </a:cubicBezTo>
                  <a:cubicBezTo>
                    <a:pt x="6305" y="1750"/>
                    <a:pt x="5807" y="2254"/>
                    <a:pt x="5193" y="2254"/>
                  </a:cubicBezTo>
                  <a:cubicBezTo>
                    <a:pt x="4578" y="2254"/>
                    <a:pt x="4079" y="1750"/>
                    <a:pt x="4079" y="1127"/>
                  </a:cubicBezTo>
                  <a:close/>
                  <a:moveTo>
                    <a:pt x="9353" y="1669"/>
                  </a:moveTo>
                  <a:cubicBezTo>
                    <a:pt x="8800" y="2578"/>
                    <a:pt x="7557" y="3340"/>
                    <a:pt x="6352" y="3340"/>
                  </a:cubicBezTo>
                  <a:cubicBezTo>
                    <a:pt x="6274" y="3340"/>
                    <a:pt x="6196" y="3336"/>
                    <a:pt x="6118" y="3330"/>
                  </a:cubicBezTo>
                  <a:cubicBezTo>
                    <a:pt x="6142" y="3615"/>
                    <a:pt x="6252" y="4928"/>
                    <a:pt x="6282" y="5755"/>
                  </a:cubicBezTo>
                  <a:cubicBezTo>
                    <a:pt x="6288" y="5783"/>
                    <a:pt x="6294" y="5811"/>
                    <a:pt x="6296" y="5841"/>
                  </a:cubicBezTo>
                  <a:lnTo>
                    <a:pt x="6568" y="10087"/>
                  </a:lnTo>
                  <a:cubicBezTo>
                    <a:pt x="6586" y="10373"/>
                    <a:pt x="5564" y="10428"/>
                    <a:pt x="5546" y="10154"/>
                  </a:cubicBezTo>
                  <a:lnTo>
                    <a:pt x="5318" y="6578"/>
                  </a:lnTo>
                  <a:cubicBezTo>
                    <a:pt x="5280" y="6574"/>
                    <a:pt x="5244" y="6567"/>
                    <a:pt x="5206" y="6567"/>
                  </a:cubicBezTo>
                  <a:cubicBezTo>
                    <a:pt x="5174" y="6567"/>
                    <a:pt x="5136" y="6577"/>
                    <a:pt x="5099" y="6587"/>
                  </a:cubicBezTo>
                  <a:lnTo>
                    <a:pt x="4851" y="10126"/>
                  </a:lnTo>
                  <a:cubicBezTo>
                    <a:pt x="4832" y="10398"/>
                    <a:pt x="3810" y="10338"/>
                    <a:pt x="3830" y="10052"/>
                  </a:cubicBezTo>
                  <a:lnTo>
                    <a:pt x="4144" y="5559"/>
                  </a:lnTo>
                  <a:cubicBezTo>
                    <a:pt x="4146" y="5538"/>
                    <a:pt x="4150" y="5520"/>
                    <a:pt x="4154" y="5500"/>
                  </a:cubicBezTo>
                  <a:cubicBezTo>
                    <a:pt x="4199" y="4432"/>
                    <a:pt x="4252" y="3400"/>
                    <a:pt x="4257" y="3326"/>
                  </a:cubicBezTo>
                  <a:cubicBezTo>
                    <a:pt x="4169" y="3334"/>
                    <a:pt x="4081" y="3340"/>
                    <a:pt x="3994" y="3340"/>
                  </a:cubicBezTo>
                  <a:cubicBezTo>
                    <a:pt x="2788" y="3340"/>
                    <a:pt x="1546" y="2578"/>
                    <a:pt x="993" y="1669"/>
                  </a:cubicBezTo>
                  <a:cubicBezTo>
                    <a:pt x="879" y="1481"/>
                    <a:pt x="936" y="1235"/>
                    <a:pt x="1122" y="1120"/>
                  </a:cubicBezTo>
                  <a:cubicBezTo>
                    <a:pt x="1308" y="1003"/>
                    <a:pt x="1551" y="1062"/>
                    <a:pt x="1665" y="1250"/>
                  </a:cubicBezTo>
                  <a:cubicBezTo>
                    <a:pt x="2166" y="2073"/>
                    <a:pt x="3484" y="2756"/>
                    <a:pt x="4493" y="2470"/>
                  </a:cubicBezTo>
                  <a:cubicBezTo>
                    <a:pt x="4663" y="2411"/>
                    <a:pt x="4865" y="2374"/>
                    <a:pt x="5089" y="2365"/>
                  </a:cubicBezTo>
                  <a:lnTo>
                    <a:pt x="4729" y="5423"/>
                  </a:lnTo>
                  <a:lnTo>
                    <a:pt x="5203" y="5915"/>
                  </a:lnTo>
                  <a:lnTo>
                    <a:pt x="5617" y="5423"/>
                  </a:lnTo>
                  <a:lnTo>
                    <a:pt x="5330" y="2373"/>
                  </a:lnTo>
                  <a:cubicBezTo>
                    <a:pt x="5531" y="2387"/>
                    <a:pt x="5725" y="2423"/>
                    <a:pt x="5890" y="2481"/>
                  </a:cubicBezTo>
                  <a:cubicBezTo>
                    <a:pt x="6894" y="2741"/>
                    <a:pt x="8187" y="2063"/>
                    <a:pt x="8681" y="1250"/>
                  </a:cubicBezTo>
                  <a:cubicBezTo>
                    <a:pt x="8795" y="1062"/>
                    <a:pt x="9038" y="1003"/>
                    <a:pt x="9224" y="1119"/>
                  </a:cubicBezTo>
                  <a:cubicBezTo>
                    <a:pt x="9410" y="1235"/>
                    <a:pt x="9468" y="1481"/>
                    <a:pt x="9353" y="1669"/>
                  </a:cubicBezTo>
                  <a:close/>
                  <a:moveTo>
                    <a:pt x="8844" y="4304"/>
                  </a:moveTo>
                  <a:cubicBezTo>
                    <a:pt x="8839" y="4303"/>
                    <a:pt x="8833" y="4303"/>
                    <a:pt x="8827" y="4302"/>
                  </a:cubicBezTo>
                  <a:lnTo>
                    <a:pt x="8900" y="5088"/>
                  </a:lnTo>
                  <a:lnTo>
                    <a:pt x="8793" y="5217"/>
                  </a:lnTo>
                  <a:lnTo>
                    <a:pt x="8671" y="5088"/>
                  </a:lnTo>
                  <a:lnTo>
                    <a:pt x="8763" y="4301"/>
                  </a:lnTo>
                  <a:cubicBezTo>
                    <a:pt x="8543" y="4286"/>
                    <a:pt x="8343" y="4195"/>
                    <a:pt x="7895" y="3770"/>
                  </a:cubicBezTo>
                  <a:cubicBezTo>
                    <a:pt x="7846" y="3723"/>
                    <a:pt x="7769" y="3725"/>
                    <a:pt x="7722" y="3776"/>
                  </a:cubicBezTo>
                  <a:cubicBezTo>
                    <a:pt x="7676" y="3826"/>
                    <a:pt x="7679" y="3906"/>
                    <a:pt x="7729" y="3953"/>
                  </a:cubicBezTo>
                  <a:cubicBezTo>
                    <a:pt x="8086" y="4293"/>
                    <a:pt x="8319" y="4456"/>
                    <a:pt x="8558" y="4519"/>
                  </a:cubicBezTo>
                  <a:cubicBezTo>
                    <a:pt x="8558" y="4523"/>
                    <a:pt x="8556" y="4527"/>
                    <a:pt x="8556" y="4530"/>
                  </a:cubicBezTo>
                  <a:lnTo>
                    <a:pt x="8505" y="5505"/>
                  </a:lnTo>
                  <a:lnTo>
                    <a:pt x="8378" y="6694"/>
                  </a:lnTo>
                  <a:cubicBezTo>
                    <a:pt x="8369" y="6780"/>
                    <a:pt x="8430" y="6857"/>
                    <a:pt x="8514" y="6867"/>
                  </a:cubicBezTo>
                  <a:cubicBezTo>
                    <a:pt x="8520" y="6867"/>
                    <a:pt x="8525" y="6867"/>
                    <a:pt x="8530" y="6867"/>
                  </a:cubicBezTo>
                  <a:cubicBezTo>
                    <a:pt x="8608" y="6867"/>
                    <a:pt x="8674" y="6808"/>
                    <a:pt x="8683" y="6728"/>
                  </a:cubicBezTo>
                  <a:lnTo>
                    <a:pt x="8815" y="5498"/>
                  </a:lnTo>
                  <a:lnTo>
                    <a:pt x="9012" y="6736"/>
                  </a:lnTo>
                  <a:cubicBezTo>
                    <a:pt x="9025" y="6813"/>
                    <a:pt x="9090" y="6868"/>
                    <a:pt x="9164" y="6868"/>
                  </a:cubicBezTo>
                  <a:cubicBezTo>
                    <a:pt x="9172" y="6868"/>
                    <a:pt x="9180" y="6867"/>
                    <a:pt x="9188" y="6866"/>
                  </a:cubicBezTo>
                  <a:cubicBezTo>
                    <a:pt x="9272" y="6852"/>
                    <a:pt x="9328" y="6771"/>
                    <a:pt x="9315" y="6686"/>
                  </a:cubicBezTo>
                  <a:lnTo>
                    <a:pt x="9119" y="5462"/>
                  </a:lnTo>
                  <a:cubicBezTo>
                    <a:pt x="9119" y="5461"/>
                    <a:pt x="9120" y="5460"/>
                    <a:pt x="9120" y="5459"/>
                  </a:cubicBezTo>
                  <a:lnTo>
                    <a:pt x="9046" y="4530"/>
                  </a:lnTo>
                  <a:cubicBezTo>
                    <a:pt x="9046" y="4526"/>
                    <a:pt x="9046" y="4522"/>
                    <a:pt x="9045" y="4518"/>
                  </a:cubicBezTo>
                  <a:cubicBezTo>
                    <a:pt x="9279" y="4456"/>
                    <a:pt x="9631" y="4296"/>
                    <a:pt x="9990" y="3953"/>
                  </a:cubicBezTo>
                  <a:cubicBezTo>
                    <a:pt x="10040" y="3906"/>
                    <a:pt x="10043" y="3826"/>
                    <a:pt x="9997" y="3776"/>
                  </a:cubicBezTo>
                  <a:cubicBezTo>
                    <a:pt x="9950" y="3725"/>
                    <a:pt x="9873" y="3723"/>
                    <a:pt x="9823" y="3770"/>
                  </a:cubicBezTo>
                  <a:cubicBezTo>
                    <a:pt x="9407" y="4166"/>
                    <a:pt x="9010" y="4290"/>
                    <a:pt x="8857" y="4300"/>
                  </a:cubicBezTo>
                  <a:cubicBezTo>
                    <a:pt x="8852" y="4300"/>
                    <a:pt x="8849" y="4303"/>
                    <a:pt x="8844" y="4304"/>
                  </a:cubicBezTo>
                  <a:close/>
                  <a:moveTo>
                    <a:pt x="8790" y="4263"/>
                  </a:moveTo>
                  <a:cubicBezTo>
                    <a:pt x="8949" y="4263"/>
                    <a:pt x="9078" y="4131"/>
                    <a:pt x="9078" y="3969"/>
                  </a:cubicBezTo>
                  <a:cubicBezTo>
                    <a:pt x="9078" y="3807"/>
                    <a:pt x="8949" y="3675"/>
                    <a:pt x="8790" y="3675"/>
                  </a:cubicBezTo>
                  <a:cubicBezTo>
                    <a:pt x="8631" y="3675"/>
                    <a:pt x="8503" y="3807"/>
                    <a:pt x="8503" y="3969"/>
                  </a:cubicBezTo>
                  <a:cubicBezTo>
                    <a:pt x="8503" y="4131"/>
                    <a:pt x="8631" y="4263"/>
                    <a:pt x="8790" y="4263"/>
                  </a:cubicBezTo>
                  <a:close/>
                  <a:moveTo>
                    <a:pt x="9514" y="6418"/>
                  </a:moveTo>
                  <a:cubicBezTo>
                    <a:pt x="9649" y="6475"/>
                    <a:pt x="9732" y="6548"/>
                    <a:pt x="9732" y="6629"/>
                  </a:cubicBezTo>
                  <a:cubicBezTo>
                    <a:pt x="9732" y="6745"/>
                    <a:pt x="9561" y="6846"/>
                    <a:pt x="9306" y="6903"/>
                  </a:cubicBezTo>
                  <a:cubicBezTo>
                    <a:pt x="9287" y="6910"/>
                    <a:pt x="9267" y="6915"/>
                    <a:pt x="9245" y="6917"/>
                  </a:cubicBezTo>
                  <a:cubicBezTo>
                    <a:pt x="9240" y="6918"/>
                    <a:pt x="9235" y="6918"/>
                    <a:pt x="9229" y="6918"/>
                  </a:cubicBezTo>
                  <a:cubicBezTo>
                    <a:pt x="9112" y="6939"/>
                    <a:pt x="8983" y="6952"/>
                    <a:pt x="8845" y="6952"/>
                  </a:cubicBezTo>
                  <a:cubicBezTo>
                    <a:pt x="8355" y="6952"/>
                    <a:pt x="7957" y="6807"/>
                    <a:pt x="7957" y="6629"/>
                  </a:cubicBezTo>
                  <a:cubicBezTo>
                    <a:pt x="7957" y="6542"/>
                    <a:pt x="8055" y="6463"/>
                    <a:pt x="8211" y="6405"/>
                  </a:cubicBezTo>
                  <a:lnTo>
                    <a:pt x="8222" y="6252"/>
                  </a:lnTo>
                  <a:cubicBezTo>
                    <a:pt x="7685" y="6340"/>
                    <a:pt x="7308" y="6534"/>
                    <a:pt x="7308" y="6762"/>
                  </a:cubicBezTo>
                  <a:cubicBezTo>
                    <a:pt x="7308" y="7072"/>
                    <a:pt x="8000" y="7324"/>
                    <a:pt x="8854" y="7324"/>
                  </a:cubicBezTo>
                  <a:cubicBezTo>
                    <a:pt x="9708" y="7324"/>
                    <a:pt x="10400" y="7072"/>
                    <a:pt x="10400" y="6762"/>
                  </a:cubicBezTo>
                  <a:cubicBezTo>
                    <a:pt x="10400" y="6535"/>
                    <a:pt x="10027" y="6342"/>
                    <a:pt x="9494" y="6253"/>
                  </a:cubicBezTo>
                  <a:lnTo>
                    <a:pt x="9514" y="6418"/>
                  </a:lnTo>
                  <a:close/>
                  <a:moveTo>
                    <a:pt x="1543" y="4300"/>
                  </a:moveTo>
                  <a:cubicBezTo>
                    <a:pt x="1391" y="4290"/>
                    <a:pt x="994" y="4166"/>
                    <a:pt x="577" y="3770"/>
                  </a:cubicBezTo>
                  <a:cubicBezTo>
                    <a:pt x="528" y="3723"/>
                    <a:pt x="450" y="3725"/>
                    <a:pt x="404" y="3776"/>
                  </a:cubicBezTo>
                  <a:cubicBezTo>
                    <a:pt x="358" y="3826"/>
                    <a:pt x="361" y="3906"/>
                    <a:pt x="411" y="3953"/>
                  </a:cubicBezTo>
                  <a:cubicBezTo>
                    <a:pt x="770" y="4296"/>
                    <a:pt x="1122" y="4456"/>
                    <a:pt x="1355" y="4518"/>
                  </a:cubicBezTo>
                  <a:cubicBezTo>
                    <a:pt x="1355" y="4522"/>
                    <a:pt x="1355" y="4526"/>
                    <a:pt x="1355" y="4530"/>
                  </a:cubicBezTo>
                  <a:lnTo>
                    <a:pt x="1281" y="5459"/>
                  </a:lnTo>
                  <a:cubicBezTo>
                    <a:pt x="1281" y="5460"/>
                    <a:pt x="1282" y="5461"/>
                    <a:pt x="1282" y="5462"/>
                  </a:cubicBezTo>
                  <a:lnTo>
                    <a:pt x="1086" y="6686"/>
                  </a:lnTo>
                  <a:cubicBezTo>
                    <a:pt x="1072" y="6771"/>
                    <a:pt x="1129" y="6852"/>
                    <a:pt x="1212" y="6866"/>
                  </a:cubicBezTo>
                  <a:cubicBezTo>
                    <a:pt x="1221" y="6867"/>
                    <a:pt x="1229" y="6867"/>
                    <a:pt x="1236" y="6867"/>
                  </a:cubicBezTo>
                  <a:cubicBezTo>
                    <a:pt x="1311" y="6867"/>
                    <a:pt x="1376" y="6813"/>
                    <a:pt x="1388" y="6736"/>
                  </a:cubicBezTo>
                  <a:lnTo>
                    <a:pt x="1586" y="5498"/>
                  </a:lnTo>
                  <a:lnTo>
                    <a:pt x="1718" y="6728"/>
                  </a:lnTo>
                  <a:cubicBezTo>
                    <a:pt x="1726" y="6808"/>
                    <a:pt x="1792" y="6867"/>
                    <a:pt x="1870" y="6867"/>
                  </a:cubicBezTo>
                  <a:cubicBezTo>
                    <a:pt x="1875" y="6867"/>
                    <a:pt x="1881" y="6867"/>
                    <a:pt x="1887" y="6867"/>
                  </a:cubicBezTo>
                  <a:cubicBezTo>
                    <a:pt x="1971" y="6857"/>
                    <a:pt x="2032" y="6780"/>
                    <a:pt x="2022" y="6694"/>
                  </a:cubicBezTo>
                  <a:lnTo>
                    <a:pt x="1895" y="5505"/>
                  </a:lnTo>
                  <a:lnTo>
                    <a:pt x="1845" y="4530"/>
                  </a:lnTo>
                  <a:cubicBezTo>
                    <a:pt x="1845" y="4527"/>
                    <a:pt x="1843" y="4523"/>
                    <a:pt x="1843" y="4519"/>
                  </a:cubicBezTo>
                  <a:cubicBezTo>
                    <a:pt x="2082" y="4456"/>
                    <a:pt x="2314" y="4293"/>
                    <a:pt x="2672" y="3953"/>
                  </a:cubicBezTo>
                  <a:cubicBezTo>
                    <a:pt x="2722" y="3906"/>
                    <a:pt x="2725" y="3826"/>
                    <a:pt x="2678" y="3776"/>
                  </a:cubicBezTo>
                  <a:cubicBezTo>
                    <a:pt x="2632" y="3725"/>
                    <a:pt x="2555" y="3722"/>
                    <a:pt x="2505" y="3770"/>
                  </a:cubicBezTo>
                  <a:cubicBezTo>
                    <a:pt x="2058" y="4195"/>
                    <a:pt x="1857" y="4286"/>
                    <a:pt x="1637" y="4301"/>
                  </a:cubicBezTo>
                  <a:lnTo>
                    <a:pt x="1730" y="5088"/>
                  </a:lnTo>
                  <a:lnTo>
                    <a:pt x="1608" y="5217"/>
                  </a:lnTo>
                  <a:lnTo>
                    <a:pt x="1501" y="5088"/>
                  </a:lnTo>
                  <a:lnTo>
                    <a:pt x="1574" y="4302"/>
                  </a:lnTo>
                  <a:cubicBezTo>
                    <a:pt x="1568" y="4303"/>
                    <a:pt x="1562" y="4303"/>
                    <a:pt x="1557" y="4304"/>
                  </a:cubicBezTo>
                  <a:cubicBezTo>
                    <a:pt x="1552" y="4303"/>
                    <a:pt x="1548" y="4300"/>
                    <a:pt x="1543" y="4300"/>
                  </a:cubicBezTo>
                  <a:close/>
                  <a:moveTo>
                    <a:pt x="1898" y="3969"/>
                  </a:moveTo>
                  <a:cubicBezTo>
                    <a:pt x="1898" y="3807"/>
                    <a:pt x="1769" y="3675"/>
                    <a:pt x="1610" y="3675"/>
                  </a:cubicBezTo>
                  <a:cubicBezTo>
                    <a:pt x="1452" y="3675"/>
                    <a:pt x="1323" y="3807"/>
                    <a:pt x="1323" y="3969"/>
                  </a:cubicBezTo>
                  <a:cubicBezTo>
                    <a:pt x="1323" y="4131"/>
                    <a:pt x="1452" y="4263"/>
                    <a:pt x="1610" y="4263"/>
                  </a:cubicBezTo>
                  <a:cubicBezTo>
                    <a:pt x="1769" y="4263"/>
                    <a:pt x="1898" y="4131"/>
                    <a:pt x="1898" y="3969"/>
                  </a:cubicBezTo>
                  <a:close/>
                  <a:moveTo>
                    <a:pt x="906" y="6253"/>
                  </a:moveTo>
                  <a:cubicBezTo>
                    <a:pt x="373" y="6342"/>
                    <a:pt x="0" y="6535"/>
                    <a:pt x="0" y="6762"/>
                  </a:cubicBezTo>
                  <a:cubicBezTo>
                    <a:pt x="0" y="7072"/>
                    <a:pt x="693" y="7324"/>
                    <a:pt x="1547" y="7324"/>
                  </a:cubicBezTo>
                  <a:cubicBezTo>
                    <a:pt x="2401" y="7324"/>
                    <a:pt x="3093" y="7072"/>
                    <a:pt x="3093" y="6762"/>
                  </a:cubicBezTo>
                  <a:cubicBezTo>
                    <a:pt x="3093" y="6534"/>
                    <a:pt x="2716" y="6340"/>
                    <a:pt x="2178" y="6252"/>
                  </a:cubicBezTo>
                  <a:lnTo>
                    <a:pt x="2189" y="6405"/>
                  </a:lnTo>
                  <a:cubicBezTo>
                    <a:pt x="2346" y="6463"/>
                    <a:pt x="2444" y="6542"/>
                    <a:pt x="2444" y="6629"/>
                  </a:cubicBezTo>
                  <a:cubicBezTo>
                    <a:pt x="2444" y="6807"/>
                    <a:pt x="2046" y="6952"/>
                    <a:pt x="1556" y="6952"/>
                  </a:cubicBezTo>
                  <a:cubicBezTo>
                    <a:pt x="1418" y="6952"/>
                    <a:pt x="1289" y="6939"/>
                    <a:pt x="1172" y="6918"/>
                  </a:cubicBezTo>
                  <a:cubicBezTo>
                    <a:pt x="1166" y="6918"/>
                    <a:pt x="1161" y="6918"/>
                    <a:pt x="1155" y="6917"/>
                  </a:cubicBezTo>
                  <a:cubicBezTo>
                    <a:pt x="1134" y="6915"/>
                    <a:pt x="1114" y="6910"/>
                    <a:pt x="1095" y="6903"/>
                  </a:cubicBezTo>
                  <a:cubicBezTo>
                    <a:pt x="840" y="6846"/>
                    <a:pt x="669" y="6745"/>
                    <a:pt x="669" y="6629"/>
                  </a:cubicBezTo>
                  <a:cubicBezTo>
                    <a:pt x="669" y="6548"/>
                    <a:pt x="751" y="6475"/>
                    <a:pt x="887" y="6418"/>
                  </a:cubicBezTo>
                  <a:lnTo>
                    <a:pt x="906" y="6253"/>
                  </a:lnTo>
                  <a:close/>
                </a:path>
              </a:pathLst>
            </a:custGeom>
            <a:solidFill>
              <a:schemeClr val="bg1"/>
            </a:solidFill>
            <a:ln>
              <a:noFill/>
            </a:ln>
          </p:spPr>
          <p:txBody>
            <a:bodyPr/>
            <a:lstStyle/>
            <a:p>
              <a:endParaRPr lang="zh-CN" altLang="en-US"/>
            </a:p>
          </p:txBody>
        </p:sp>
      </p:grpSp>
      <p:grpSp>
        <p:nvGrpSpPr>
          <p:cNvPr id="65" name="î$ľíḑê"/>
          <p:cNvGrpSpPr/>
          <p:nvPr/>
        </p:nvGrpSpPr>
        <p:grpSpPr>
          <a:xfrm>
            <a:off x="7450455" y="1842135"/>
            <a:ext cx="500380" cy="500380"/>
            <a:chOff x="1753961" y="2890922"/>
            <a:chExt cx="667332" cy="667330"/>
          </a:xfrm>
        </p:grpSpPr>
        <p:sp>
          <p:nvSpPr>
            <p:cNvPr id="68" name="ïşḻíďê"/>
            <p:cNvSpPr/>
            <p:nvPr/>
          </p:nvSpPr>
          <p:spPr>
            <a:xfrm>
              <a:off x="1753961" y="2890922"/>
              <a:ext cx="667332" cy="667330"/>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70000" lnSpcReduction="20000"/>
            </a:bodyPr>
            <a:lstStyle/>
            <a:p>
              <a:pPr algn="ctr"/>
              <a:endParaRPr lang="en-US" sz="2800" b="1" dirty="0">
                <a:solidFill>
                  <a:schemeClr val="bg1"/>
                </a:solidFill>
              </a:endParaRPr>
            </a:p>
          </p:txBody>
        </p:sp>
        <p:sp>
          <p:nvSpPr>
            <p:cNvPr id="69" name="iṡ1íḋe"/>
            <p:cNvSpPr/>
            <p:nvPr/>
          </p:nvSpPr>
          <p:spPr bwMode="auto">
            <a:xfrm>
              <a:off x="1931546" y="3064741"/>
              <a:ext cx="312163" cy="319692"/>
            </a:xfrm>
            <a:custGeom>
              <a:avLst/>
              <a:gdLst>
                <a:gd name="T0" fmla="*/ 1547 w 10400"/>
                <a:gd name="T1" fmla="*/ 9330 h 10667"/>
                <a:gd name="T2" fmla="*/ 3077 w 10400"/>
                <a:gd name="T3" fmla="*/ 9013 h 10667"/>
                <a:gd name="T4" fmla="*/ 6114 w 10400"/>
                <a:gd name="T5" fmla="*/ 9700 h 10667"/>
                <a:gd name="T6" fmla="*/ 6806 w 10400"/>
                <a:gd name="T7" fmla="*/ 8539 h 10667"/>
                <a:gd name="T8" fmla="*/ 4079 w 10400"/>
                <a:gd name="T9" fmla="*/ 1127 h 10667"/>
                <a:gd name="T10" fmla="*/ 5193 w 10400"/>
                <a:gd name="T11" fmla="*/ 2254 h 10667"/>
                <a:gd name="T12" fmla="*/ 6352 w 10400"/>
                <a:gd name="T13" fmla="*/ 3340 h 10667"/>
                <a:gd name="T14" fmla="*/ 6296 w 10400"/>
                <a:gd name="T15" fmla="*/ 5841 h 10667"/>
                <a:gd name="T16" fmla="*/ 5318 w 10400"/>
                <a:gd name="T17" fmla="*/ 6578 h 10667"/>
                <a:gd name="T18" fmla="*/ 4851 w 10400"/>
                <a:gd name="T19" fmla="*/ 10126 h 10667"/>
                <a:gd name="T20" fmla="*/ 4154 w 10400"/>
                <a:gd name="T21" fmla="*/ 5500 h 10667"/>
                <a:gd name="T22" fmla="*/ 993 w 10400"/>
                <a:gd name="T23" fmla="*/ 1669 h 10667"/>
                <a:gd name="T24" fmla="*/ 4493 w 10400"/>
                <a:gd name="T25" fmla="*/ 2470 h 10667"/>
                <a:gd name="T26" fmla="*/ 5203 w 10400"/>
                <a:gd name="T27" fmla="*/ 5915 h 10667"/>
                <a:gd name="T28" fmla="*/ 5890 w 10400"/>
                <a:gd name="T29" fmla="*/ 2481 h 10667"/>
                <a:gd name="T30" fmla="*/ 9353 w 10400"/>
                <a:gd name="T31" fmla="*/ 1669 h 10667"/>
                <a:gd name="T32" fmla="*/ 8900 w 10400"/>
                <a:gd name="T33" fmla="*/ 5088 h 10667"/>
                <a:gd name="T34" fmla="*/ 8763 w 10400"/>
                <a:gd name="T35" fmla="*/ 4301 h 10667"/>
                <a:gd name="T36" fmla="*/ 7729 w 10400"/>
                <a:gd name="T37" fmla="*/ 3953 h 10667"/>
                <a:gd name="T38" fmla="*/ 8505 w 10400"/>
                <a:gd name="T39" fmla="*/ 5505 h 10667"/>
                <a:gd name="T40" fmla="*/ 8530 w 10400"/>
                <a:gd name="T41" fmla="*/ 6867 h 10667"/>
                <a:gd name="T42" fmla="*/ 9012 w 10400"/>
                <a:gd name="T43" fmla="*/ 6736 h 10667"/>
                <a:gd name="T44" fmla="*/ 9315 w 10400"/>
                <a:gd name="T45" fmla="*/ 6686 h 10667"/>
                <a:gd name="T46" fmla="*/ 9046 w 10400"/>
                <a:gd name="T47" fmla="*/ 4530 h 10667"/>
                <a:gd name="T48" fmla="*/ 9997 w 10400"/>
                <a:gd name="T49" fmla="*/ 3776 h 10667"/>
                <a:gd name="T50" fmla="*/ 8844 w 10400"/>
                <a:gd name="T51" fmla="*/ 4304 h 10667"/>
                <a:gd name="T52" fmla="*/ 8790 w 10400"/>
                <a:gd name="T53" fmla="*/ 3675 h 10667"/>
                <a:gd name="T54" fmla="*/ 9514 w 10400"/>
                <a:gd name="T55" fmla="*/ 6418 h 10667"/>
                <a:gd name="T56" fmla="*/ 9245 w 10400"/>
                <a:gd name="T57" fmla="*/ 6917 h 10667"/>
                <a:gd name="T58" fmla="*/ 7957 w 10400"/>
                <a:gd name="T59" fmla="*/ 6629 h 10667"/>
                <a:gd name="T60" fmla="*/ 7308 w 10400"/>
                <a:gd name="T61" fmla="*/ 6762 h 10667"/>
                <a:gd name="T62" fmla="*/ 9494 w 10400"/>
                <a:gd name="T63" fmla="*/ 6253 h 10667"/>
                <a:gd name="T64" fmla="*/ 577 w 10400"/>
                <a:gd name="T65" fmla="*/ 3770 h 10667"/>
                <a:gd name="T66" fmla="*/ 1355 w 10400"/>
                <a:gd name="T67" fmla="*/ 4518 h 10667"/>
                <a:gd name="T68" fmla="*/ 1282 w 10400"/>
                <a:gd name="T69" fmla="*/ 5462 h 10667"/>
                <a:gd name="T70" fmla="*/ 1236 w 10400"/>
                <a:gd name="T71" fmla="*/ 6867 h 10667"/>
                <a:gd name="T72" fmla="*/ 1718 w 10400"/>
                <a:gd name="T73" fmla="*/ 6728 h 10667"/>
                <a:gd name="T74" fmla="*/ 2022 w 10400"/>
                <a:gd name="T75" fmla="*/ 6694 h 10667"/>
                <a:gd name="T76" fmla="*/ 1843 w 10400"/>
                <a:gd name="T77" fmla="*/ 4519 h 10667"/>
                <a:gd name="T78" fmla="*/ 2505 w 10400"/>
                <a:gd name="T79" fmla="*/ 3770 h 10667"/>
                <a:gd name="T80" fmla="*/ 1608 w 10400"/>
                <a:gd name="T81" fmla="*/ 5217 h 10667"/>
                <a:gd name="T82" fmla="*/ 1557 w 10400"/>
                <a:gd name="T83" fmla="*/ 4304 h 10667"/>
                <a:gd name="T84" fmla="*/ 1610 w 10400"/>
                <a:gd name="T85" fmla="*/ 3675 h 10667"/>
                <a:gd name="T86" fmla="*/ 1898 w 10400"/>
                <a:gd name="T87" fmla="*/ 3969 h 10667"/>
                <a:gd name="T88" fmla="*/ 1547 w 10400"/>
                <a:gd name="T89" fmla="*/ 7324 h 10667"/>
                <a:gd name="T90" fmla="*/ 2189 w 10400"/>
                <a:gd name="T91" fmla="*/ 6405 h 10667"/>
                <a:gd name="T92" fmla="*/ 1172 w 10400"/>
                <a:gd name="T93" fmla="*/ 6918 h 10667"/>
                <a:gd name="T94" fmla="*/ 669 w 10400"/>
                <a:gd name="T95" fmla="*/ 6629 h 10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00" h="10667">
                  <a:moveTo>
                    <a:pt x="8838" y="9330"/>
                  </a:moveTo>
                  <a:cubicBezTo>
                    <a:pt x="8838" y="10067"/>
                    <a:pt x="7206" y="10667"/>
                    <a:pt x="5192" y="10667"/>
                  </a:cubicBezTo>
                  <a:cubicBezTo>
                    <a:pt x="3180" y="10667"/>
                    <a:pt x="1547" y="10067"/>
                    <a:pt x="1547" y="9330"/>
                  </a:cubicBezTo>
                  <a:cubicBezTo>
                    <a:pt x="1547" y="8797"/>
                    <a:pt x="2406" y="8341"/>
                    <a:pt x="3638" y="8128"/>
                  </a:cubicBezTo>
                  <a:lnTo>
                    <a:pt x="3638" y="8495"/>
                  </a:lnTo>
                  <a:cubicBezTo>
                    <a:pt x="3293" y="8632"/>
                    <a:pt x="3077" y="8813"/>
                    <a:pt x="3077" y="9013"/>
                  </a:cubicBezTo>
                  <a:cubicBezTo>
                    <a:pt x="3077" y="9437"/>
                    <a:pt x="4015" y="9781"/>
                    <a:pt x="5171" y="9781"/>
                  </a:cubicBezTo>
                  <a:cubicBezTo>
                    <a:pt x="5497" y="9781"/>
                    <a:pt x="5802" y="9751"/>
                    <a:pt x="6077" y="9703"/>
                  </a:cubicBezTo>
                  <a:cubicBezTo>
                    <a:pt x="6090" y="9702"/>
                    <a:pt x="6102" y="9702"/>
                    <a:pt x="6114" y="9700"/>
                  </a:cubicBezTo>
                  <a:cubicBezTo>
                    <a:pt x="6165" y="9694"/>
                    <a:pt x="6212" y="9682"/>
                    <a:pt x="6259" y="9666"/>
                  </a:cubicBezTo>
                  <a:cubicBezTo>
                    <a:pt x="6859" y="9531"/>
                    <a:pt x="7264" y="9290"/>
                    <a:pt x="7264" y="9013"/>
                  </a:cubicBezTo>
                  <a:cubicBezTo>
                    <a:pt x="7264" y="8834"/>
                    <a:pt x="7090" y="8669"/>
                    <a:pt x="6806" y="8539"/>
                  </a:cubicBezTo>
                  <a:lnTo>
                    <a:pt x="6806" y="8137"/>
                  </a:lnTo>
                  <a:cubicBezTo>
                    <a:pt x="8006" y="8356"/>
                    <a:pt x="8838" y="8805"/>
                    <a:pt x="8838" y="9330"/>
                  </a:cubicBezTo>
                  <a:close/>
                  <a:moveTo>
                    <a:pt x="4079" y="1127"/>
                  </a:moveTo>
                  <a:cubicBezTo>
                    <a:pt x="4079" y="504"/>
                    <a:pt x="4578" y="0"/>
                    <a:pt x="5193" y="0"/>
                  </a:cubicBezTo>
                  <a:cubicBezTo>
                    <a:pt x="5807" y="0"/>
                    <a:pt x="6305" y="504"/>
                    <a:pt x="6305" y="1127"/>
                  </a:cubicBezTo>
                  <a:cubicBezTo>
                    <a:pt x="6305" y="1750"/>
                    <a:pt x="5807" y="2254"/>
                    <a:pt x="5193" y="2254"/>
                  </a:cubicBezTo>
                  <a:cubicBezTo>
                    <a:pt x="4578" y="2254"/>
                    <a:pt x="4079" y="1750"/>
                    <a:pt x="4079" y="1127"/>
                  </a:cubicBezTo>
                  <a:close/>
                  <a:moveTo>
                    <a:pt x="9353" y="1669"/>
                  </a:moveTo>
                  <a:cubicBezTo>
                    <a:pt x="8800" y="2578"/>
                    <a:pt x="7557" y="3340"/>
                    <a:pt x="6352" y="3340"/>
                  </a:cubicBezTo>
                  <a:cubicBezTo>
                    <a:pt x="6274" y="3340"/>
                    <a:pt x="6196" y="3336"/>
                    <a:pt x="6118" y="3330"/>
                  </a:cubicBezTo>
                  <a:cubicBezTo>
                    <a:pt x="6142" y="3615"/>
                    <a:pt x="6252" y="4928"/>
                    <a:pt x="6282" y="5755"/>
                  </a:cubicBezTo>
                  <a:cubicBezTo>
                    <a:pt x="6288" y="5783"/>
                    <a:pt x="6294" y="5811"/>
                    <a:pt x="6296" y="5841"/>
                  </a:cubicBezTo>
                  <a:lnTo>
                    <a:pt x="6568" y="10087"/>
                  </a:lnTo>
                  <a:cubicBezTo>
                    <a:pt x="6586" y="10373"/>
                    <a:pt x="5564" y="10428"/>
                    <a:pt x="5546" y="10154"/>
                  </a:cubicBezTo>
                  <a:lnTo>
                    <a:pt x="5318" y="6578"/>
                  </a:lnTo>
                  <a:cubicBezTo>
                    <a:pt x="5280" y="6574"/>
                    <a:pt x="5244" y="6567"/>
                    <a:pt x="5206" y="6567"/>
                  </a:cubicBezTo>
                  <a:cubicBezTo>
                    <a:pt x="5174" y="6567"/>
                    <a:pt x="5136" y="6577"/>
                    <a:pt x="5099" y="6587"/>
                  </a:cubicBezTo>
                  <a:lnTo>
                    <a:pt x="4851" y="10126"/>
                  </a:lnTo>
                  <a:cubicBezTo>
                    <a:pt x="4832" y="10398"/>
                    <a:pt x="3810" y="10338"/>
                    <a:pt x="3830" y="10052"/>
                  </a:cubicBezTo>
                  <a:lnTo>
                    <a:pt x="4144" y="5559"/>
                  </a:lnTo>
                  <a:cubicBezTo>
                    <a:pt x="4146" y="5538"/>
                    <a:pt x="4150" y="5520"/>
                    <a:pt x="4154" y="5500"/>
                  </a:cubicBezTo>
                  <a:cubicBezTo>
                    <a:pt x="4199" y="4432"/>
                    <a:pt x="4252" y="3400"/>
                    <a:pt x="4257" y="3326"/>
                  </a:cubicBezTo>
                  <a:cubicBezTo>
                    <a:pt x="4169" y="3334"/>
                    <a:pt x="4081" y="3340"/>
                    <a:pt x="3994" y="3340"/>
                  </a:cubicBezTo>
                  <a:cubicBezTo>
                    <a:pt x="2788" y="3340"/>
                    <a:pt x="1546" y="2578"/>
                    <a:pt x="993" y="1669"/>
                  </a:cubicBezTo>
                  <a:cubicBezTo>
                    <a:pt x="879" y="1481"/>
                    <a:pt x="936" y="1235"/>
                    <a:pt x="1122" y="1120"/>
                  </a:cubicBezTo>
                  <a:cubicBezTo>
                    <a:pt x="1308" y="1003"/>
                    <a:pt x="1551" y="1062"/>
                    <a:pt x="1665" y="1250"/>
                  </a:cubicBezTo>
                  <a:cubicBezTo>
                    <a:pt x="2166" y="2073"/>
                    <a:pt x="3484" y="2756"/>
                    <a:pt x="4493" y="2470"/>
                  </a:cubicBezTo>
                  <a:cubicBezTo>
                    <a:pt x="4663" y="2411"/>
                    <a:pt x="4865" y="2374"/>
                    <a:pt x="5089" y="2365"/>
                  </a:cubicBezTo>
                  <a:lnTo>
                    <a:pt x="4729" y="5423"/>
                  </a:lnTo>
                  <a:lnTo>
                    <a:pt x="5203" y="5915"/>
                  </a:lnTo>
                  <a:lnTo>
                    <a:pt x="5617" y="5423"/>
                  </a:lnTo>
                  <a:lnTo>
                    <a:pt x="5330" y="2373"/>
                  </a:lnTo>
                  <a:cubicBezTo>
                    <a:pt x="5531" y="2387"/>
                    <a:pt x="5725" y="2423"/>
                    <a:pt x="5890" y="2481"/>
                  </a:cubicBezTo>
                  <a:cubicBezTo>
                    <a:pt x="6894" y="2741"/>
                    <a:pt x="8187" y="2063"/>
                    <a:pt x="8681" y="1250"/>
                  </a:cubicBezTo>
                  <a:cubicBezTo>
                    <a:pt x="8795" y="1062"/>
                    <a:pt x="9038" y="1003"/>
                    <a:pt x="9224" y="1119"/>
                  </a:cubicBezTo>
                  <a:cubicBezTo>
                    <a:pt x="9410" y="1235"/>
                    <a:pt x="9468" y="1481"/>
                    <a:pt x="9353" y="1669"/>
                  </a:cubicBezTo>
                  <a:close/>
                  <a:moveTo>
                    <a:pt x="8844" y="4304"/>
                  </a:moveTo>
                  <a:cubicBezTo>
                    <a:pt x="8839" y="4303"/>
                    <a:pt x="8833" y="4303"/>
                    <a:pt x="8827" y="4302"/>
                  </a:cubicBezTo>
                  <a:lnTo>
                    <a:pt x="8900" y="5088"/>
                  </a:lnTo>
                  <a:lnTo>
                    <a:pt x="8793" y="5217"/>
                  </a:lnTo>
                  <a:lnTo>
                    <a:pt x="8671" y="5088"/>
                  </a:lnTo>
                  <a:lnTo>
                    <a:pt x="8763" y="4301"/>
                  </a:lnTo>
                  <a:cubicBezTo>
                    <a:pt x="8543" y="4286"/>
                    <a:pt x="8343" y="4195"/>
                    <a:pt x="7895" y="3770"/>
                  </a:cubicBezTo>
                  <a:cubicBezTo>
                    <a:pt x="7846" y="3723"/>
                    <a:pt x="7769" y="3725"/>
                    <a:pt x="7722" y="3776"/>
                  </a:cubicBezTo>
                  <a:cubicBezTo>
                    <a:pt x="7676" y="3826"/>
                    <a:pt x="7679" y="3906"/>
                    <a:pt x="7729" y="3953"/>
                  </a:cubicBezTo>
                  <a:cubicBezTo>
                    <a:pt x="8086" y="4293"/>
                    <a:pt x="8319" y="4456"/>
                    <a:pt x="8558" y="4519"/>
                  </a:cubicBezTo>
                  <a:cubicBezTo>
                    <a:pt x="8558" y="4523"/>
                    <a:pt x="8556" y="4527"/>
                    <a:pt x="8556" y="4530"/>
                  </a:cubicBezTo>
                  <a:lnTo>
                    <a:pt x="8505" y="5505"/>
                  </a:lnTo>
                  <a:lnTo>
                    <a:pt x="8378" y="6694"/>
                  </a:lnTo>
                  <a:cubicBezTo>
                    <a:pt x="8369" y="6780"/>
                    <a:pt x="8430" y="6857"/>
                    <a:pt x="8514" y="6867"/>
                  </a:cubicBezTo>
                  <a:cubicBezTo>
                    <a:pt x="8520" y="6867"/>
                    <a:pt x="8525" y="6867"/>
                    <a:pt x="8530" y="6867"/>
                  </a:cubicBezTo>
                  <a:cubicBezTo>
                    <a:pt x="8608" y="6867"/>
                    <a:pt x="8674" y="6808"/>
                    <a:pt x="8683" y="6728"/>
                  </a:cubicBezTo>
                  <a:lnTo>
                    <a:pt x="8815" y="5498"/>
                  </a:lnTo>
                  <a:lnTo>
                    <a:pt x="9012" y="6736"/>
                  </a:lnTo>
                  <a:cubicBezTo>
                    <a:pt x="9025" y="6813"/>
                    <a:pt x="9090" y="6868"/>
                    <a:pt x="9164" y="6868"/>
                  </a:cubicBezTo>
                  <a:cubicBezTo>
                    <a:pt x="9172" y="6868"/>
                    <a:pt x="9180" y="6867"/>
                    <a:pt x="9188" y="6866"/>
                  </a:cubicBezTo>
                  <a:cubicBezTo>
                    <a:pt x="9272" y="6852"/>
                    <a:pt x="9328" y="6771"/>
                    <a:pt x="9315" y="6686"/>
                  </a:cubicBezTo>
                  <a:lnTo>
                    <a:pt x="9119" y="5462"/>
                  </a:lnTo>
                  <a:cubicBezTo>
                    <a:pt x="9119" y="5461"/>
                    <a:pt x="9120" y="5460"/>
                    <a:pt x="9120" y="5459"/>
                  </a:cubicBezTo>
                  <a:lnTo>
                    <a:pt x="9046" y="4530"/>
                  </a:lnTo>
                  <a:cubicBezTo>
                    <a:pt x="9046" y="4526"/>
                    <a:pt x="9046" y="4522"/>
                    <a:pt x="9045" y="4518"/>
                  </a:cubicBezTo>
                  <a:cubicBezTo>
                    <a:pt x="9279" y="4456"/>
                    <a:pt x="9631" y="4296"/>
                    <a:pt x="9990" y="3953"/>
                  </a:cubicBezTo>
                  <a:cubicBezTo>
                    <a:pt x="10040" y="3906"/>
                    <a:pt x="10043" y="3826"/>
                    <a:pt x="9997" y="3776"/>
                  </a:cubicBezTo>
                  <a:cubicBezTo>
                    <a:pt x="9950" y="3725"/>
                    <a:pt x="9873" y="3723"/>
                    <a:pt x="9823" y="3770"/>
                  </a:cubicBezTo>
                  <a:cubicBezTo>
                    <a:pt x="9407" y="4166"/>
                    <a:pt x="9010" y="4290"/>
                    <a:pt x="8857" y="4300"/>
                  </a:cubicBezTo>
                  <a:cubicBezTo>
                    <a:pt x="8852" y="4300"/>
                    <a:pt x="8849" y="4303"/>
                    <a:pt x="8844" y="4304"/>
                  </a:cubicBezTo>
                  <a:close/>
                  <a:moveTo>
                    <a:pt x="8790" y="4263"/>
                  </a:moveTo>
                  <a:cubicBezTo>
                    <a:pt x="8949" y="4263"/>
                    <a:pt x="9078" y="4131"/>
                    <a:pt x="9078" y="3969"/>
                  </a:cubicBezTo>
                  <a:cubicBezTo>
                    <a:pt x="9078" y="3807"/>
                    <a:pt x="8949" y="3675"/>
                    <a:pt x="8790" y="3675"/>
                  </a:cubicBezTo>
                  <a:cubicBezTo>
                    <a:pt x="8631" y="3675"/>
                    <a:pt x="8503" y="3807"/>
                    <a:pt x="8503" y="3969"/>
                  </a:cubicBezTo>
                  <a:cubicBezTo>
                    <a:pt x="8503" y="4131"/>
                    <a:pt x="8631" y="4263"/>
                    <a:pt x="8790" y="4263"/>
                  </a:cubicBezTo>
                  <a:close/>
                  <a:moveTo>
                    <a:pt x="9514" y="6418"/>
                  </a:moveTo>
                  <a:cubicBezTo>
                    <a:pt x="9649" y="6475"/>
                    <a:pt x="9732" y="6548"/>
                    <a:pt x="9732" y="6629"/>
                  </a:cubicBezTo>
                  <a:cubicBezTo>
                    <a:pt x="9732" y="6745"/>
                    <a:pt x="9561" y="6846"/>
                    <a:pt x="9306" y="6903"/>
                  </a:cubicBezTo>
                  <a:cubicBezTo>
                    <a:pt x="9287" y="6910"/>
                    <a:pt x="9267" y="6915"/>
                    <a:pt x="9245" y="6917"/>
                  </a:cubicBezTo>
                  <a:cubicBezTo>
                    <a:pt x="9240" y="6918"/>
                    <a:pt x="9235" y="6918"/>
                    <a:pt x="9229" y="6918"/>
                  </a:cubicBezTo>
                  <a:cubicBezTo>
                    <a:pt x="9112" y="6939"/>
                    <a:pt x="8983" y="6952"/>
                    <a:pt x="8845" y="6952"/>
                  </a:cubicBezTo>
                  <a:cubicBezTo>
                    <a:pt x="8355" y="6952"/>
                    <a:pt x="7957" y="6807"/>
                    <a:pt x="7957" y="6629"/>
                  </a:cubicBezTo>
                  <a:cubicBezTo>
                    <a:pt x="7957" y="6542"/>
                    <a:pt x="8055" y="6463"/>
                    <a:pt x="8211" y="6405"/>
                  </a:cubicBezTo>
                  <a:lnTo>
                    <a:pt x="8222" y="6252"/>
                  </a:lnTo>
                  <a:cubicBezTo>
                    <a:pt x="7685" y="6340"/>
                    <a:pt x="7308" y="6534"/>
                    <a:pt x="7308" y="6762"/>
                  </a:cubicBezTo>
                  <a:cubicBezTo>
                    <a:pt x="7308" y="7072"/>
                    <a:pt x="8000" y="7324"/>
                    <a:pt x="8854" y="7324"/>
                  </a:cubicBezTo>
                  <a:cubicBezTo>
                    <a:pt x="9708" y="7324"/>
                    <a:pt x="10400" y="7072"/>
                    <a:pt x="10400" y="6762"/>
                  </a:cubicBezTo>
                  <a:cubicBezTo>
                    <a:pt x="10400" y="6535"/>
                    <a:pt x="10027" y="6342"/>
                    <a:pt x="9494" y="6253"/>
                  </a:cubicBezTo>
                  <a:lnTo>
                    <a:pt x="9514" y="6418"/>
                  </a:lnTo>
                  <a:close/>
                  <a:moveTo>
                    <a:pt x="1543" y="4300"/>
                  </a:moveTo>
                  <a:cubicBezTo>
                    <a:pt x="1391" y="4290"/>
                    <a:pt x="994" y="4166"/>
                    <a:pt x="577" y="3770"/>
                  </a:cubicBezTo>
                  <a:cubicBezTo>
                    <a:pt x="528" y="3723"/>
                    <a:pt x="450" y="3725"/>
                    <a:pt x="404" y="3776"/>
                  </a:cubicBezTo>
                  <a:cubicBezTo>
                    <a:pt x="358" y="3826"/>
                    <a:pt x="361" y="3906"/>
                    <a:pt x="411" y="3953"/>
                  </a:cubicBezTo>
                  <a:cubicBezTo>
                    <a:pt x="770" y="4296"/>
                    <a:pt x="1122" y="4456"/>
                    <a:pt x="1355" y="4518"/>
                  </a:cubicBezTo>
                  <a:cubicBezTo>
                    <a:pt x="1355" y="4522"/>
                    <a:pt x="1355" y="4526"/>
                    <a:pt x="1355" y="4530"/>
                  </a:cubicBezTo>
                  <a:lnTo>
                    <a:pt x="1281" y="5459"/>
                  </a:lnTo>
                  <a:cubicBezTo>
                    <a:pt x="1281" y="5460"/>
                    <a:pt x="1282" y="5461"/>
                    <a:pt x="1282" y="5462"/>
                  </a:cubicBezTo>
                  <a:lnTo>
                    <a:pt x="1086" y="6686"/>
                  </a:lnTo>
                  <a:cubicBezTo>
                    <a:pt x="1072" y="6771"/>
                    <a:pt x="1129" y="6852"/>
                    <a:pt x="1212" y="6866"/>
                  </a:cubicBezTo>
                  <a:cubicBezTo>
                    <a:pt x="1221" y="6867"/>
                    <a:pt x="1229" y="6867"/>
                    <a:pt x="1236" y="6867"/>
                  </a:cubicBezTo>
                  <a:cubicBezTo>
                    <a:pt x="1311" y="6867"/>
                    <a:pt x="1376" y="6813"/>
                    <a:pt x="1388" y="6736"/>
                  </a:cubicBezTo>
                  <a:lnTo>
                    <a:pt x="1586" y="5498"/>
                  </a:lnTo>
                  <a:lnTo>
                    <a:pt x="1718" y="6728"/>
                  </a:lnTo>
                  <a:cubicBezTo>
                    <a:pt x="1726" y="6808"/>
                    <a:pt x="1792" y="6867"/>
                    <a:pt x="1870" y="6867"/>
                  </a:cubicBezTo>
                  <a:cubicBezTo>
                    <a:pt x="1875" y="6867"/>
                    <a:pt x="1881" y="6867"/>
                    <a:pt x="1887" y="6867"/>
                  </a:cubicBezTo>
                  <a:cubicBezTo>
                    <a:pt x="1971" y="6857"/>
                    <a:pt x="2032" y="6780"/>
                    <a:pt x="2022" y="6694"/>
                  </a:cubicBezTo>
                  <a:lnTo>
                    <a:pt x="1895" y="5505"/>
                  </a:lnTo>
                  <a:lnTo>
                    <a:pt x="1845" y="4530"/>
                  </a:lnTo>
                  <a:cubicBezTo>
                    <a:pt x="1845" y="4527"/>
                    <a:pt x="1843" y="4523"/>
                    <a:pt x="1843" y="4519"/>
                  </a:cubicBezTo>
                  <a:cubicBezTo>
                    <a:pt x="2082" y="4456"/>
                    <a:pt x="2314" y="4293"/>
                    <a:pt x="2672" y="3953"/>
                  </a:cubicBezTo>
                  <a:cubicBezTo>
                    <a:pt x="2722" y="3906"/>
                    <a:pt x="2725" y="3826"/>
                    <a:pt x="2678" y="3776"/>
                  </a:cubicBezTo>
                  <a:cubicBezTo>
                    <a:pt x="2632" y="3725"/>
                    <a:pt x="2555" y="3722"/>
                    <a:pt x="2505" y="3770"/>
                  </a:cubicBezTo>
                  <a:cubicBezTo>
                    <a:pt x="2058" y="4195"/>
                    <a:pt x="1857" y="4286"/>
                    <a:pt x="1637" y="4301"/>
                  </a:cubicBezTo>
                  <a:lnTo>
                    <a:pt x="1730" y="5088"/>
                  </a:lnTo>
                  <a:lnTo>
                    <a:pt x="1608" y="5217"/>
                  </a:lnTo>
                  <a:lnTo>
                    <a:pt x="1501" y="5088"/>
                  </a:lnTo>
                  <a:lnTo>
                    <a:pt x="1574" y="4302"/>
                  </a:lnTo>
                  <a:cubicBezTo>
                    <a:pt x="1568" y="4303"/>
                    <a:pt x="1562" y="4303"/>
                    <a:pt x="1557" y="4304"/>
                  </a:cubicBezTo>
                  <a:cubicBezTo>
                    <a:pt x="1552" y="4303"/>
                    <a:pt x="1548" y="4300"/>
                    <a:pt x="1543" y="4300"/>
                  </a:cubicBezTo>
                  <a:close/>
                  <a:moveTo>
                    <a:pt x="1898" y="3969"/>
                  </a:moveTo>
                  <a:cubicBezTo>
                    <a:pt x="1898" y="3807"/>
                    <a:pt x="1769" y="3675"/>
                    <a:pt x="1610" y="3675"/>
                  </a:cubicBezTo>
                  <a:cubicBezTo>
                    <a:pt x="1452" y="3675"/>
                    <a:pt x="1323" y="3807"/>
                    <a:pt x="1323" y="3969"/>
                  </a:cubicBezTo>
                  <a:cubicBezTo>
                    <a:pt x="1323" y="4131"/>
                    <a:pt x="1452" y="4263"/>
                    <a:pt x="1610" y="4263"/>
                  </a:cubicBezTo>
                  <a:cubicBezTo>
                    <a:pt x="1769" y="4263"/>
                    <a:pt x="1898" y="4131"/>
                    <a:pt x="1898" y="3969"/>
                  </a:cubicBezTo>
                  <a:close/>
                  <a:moveTo>
                    <a:pt x="906" y="6253"/>
                  </a:moveTo>
                  <a:cubicBezTo>
                    <a:pt x="373" y="6342"/>
                    <a:pt x="0" y="6535"/>
                    <a:pt x="0" y="6762"/>
                  </a:cubicBezTo>
                  <a:cubicBezTo>
                    <a:pt x="0" y="7072"/>
                    <a:pt x="693" y="7324"/>
                    <a:pt x="1547" y="7324"/>
                  </a:cubicBezTo>
                  <a:cubicBezTo>
                    <a:pt x="2401" y="7324"/>
                    <a:pt x="3093" y="7072"/>
                    <a:pt x="3093" y="6762"/>
                  </a:cubicBezTo>
                  <a:cubicBezTo>
                    <a:pt x="3093" y="6534"/>
                    <a:pt x="2716" y="6340"/>
                    <a:pt x="2178" y="6252"/>
                  </a:cubicBezTo>
                  <a:lnTo>
                    <a:pt x="2189" y="6405"/>
                  </a:lnTo>
                  <a:cubicBezTo>
                    <a:pt x="2346" y="6463"/>
                    <a:pt x="2444" y="6542"/>
                    <a:pt x="2444" y="6629"/>
                  </a:cubicBezTo>
                  <a:cubicBezTo>
                    <a:pt x="2444" y="6807"/>
                    <a:pt x="2046" y="6952"/>
                    <a:pt x="1556" y="6952"/>
                  </a:cubicBezTo>
                  <a:cubicBezTo>
                    <a:pt x="1418" y="6952"/>
                    <a:pt x="1289" y="6939"/>
                    <a:pt x="1172" y="6918"/>
                  </a:cubicBezTo>
                  <a:cubicBezTo>
                    <a:pt x="1166" y="6918"/>
                    <a:pt x="1161" y="6918"/>
                    <a:pt x="1155" y="6917"/>
                  </a:cubicBezTo>
                  <a:cubicBezTo>
                    <a:pt x="1134" y="6915"/>
                    <a:pt x="1114" y="6910"/>
                    <a:pt x="1095" y="6903"/>
                  </a:cubicBezTo>
                  <a:cubicBezTo>
                    <a:pt x="840" y="6846"/>
                    <a:pt x="669" y="6745"/>
                    <a:pt x="669" y="6629"/>
                  </a:cubicBezTo>
                  <a:cubicBezTo>
                    <a:pt x="669" y="6548"/>
                    <a:pt x="751" y="6475"/>
                    <a:pt x="887" y="6418"/>
                  </a:cubicBezTo>
                  <a:lnTo>
                    <a:pt x="906" y="6253"/>
                  </a:lnTo>
                  <a:close/>
                </a:path>
              </a:pathLst>
            </a:custGeom>
            <a:solidFill>
              <a:schemeClr val="bg1"/>
            </a:solidFill>
            <a:ln>
              <a:noFill/>
            </a:ln>
          </p:spPr>
          <p:txBody>
            <a:bodyPr/>
            <a:lstStyle/>
            <a:p>
              <a:endParaRPr lang="zh-CN" altLang="en-US"/>
            </a:p>
          </p:txBody>
        </p:sp>
      </p:grpSp>
      <p:sp>
        <p:nvSpPr>
          <p:cNvPr id="3" name="文本框 2"/>
          <p:cNvSpPr txBox="1"/>
          <p:nvPr/>
        </p:nvSpPr>
        <p:spPr>
          <a:xfrm>
            <a:off x="502920" y="2407285"/>
            <a:ext cx="1875155" cy="645160"/>
          </a:xfrm>
          <a:prstGeom prst="rect">
            <a:avLst/>
          </a:prstGeom>
          <a:noFill/>
        </p:spPr>
        <p:txBody>
          <a:bodyPr wrap="squar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化学品安全技术说明书的定义</a:t>
            </a:r>
            <a:endParaRPr lang="zh-CN" altLang="en-US">
              <a:latin typeface="微软雅黑" panose="020B0503020204020204" pitchFamily="34" charset="-122"/>
              <a:ea typeface="微软雅黑" panose="020B0503020204020204" pitchFamily="34" charset="-122"/>
            </a:endParaRPr>
          </a:p>
        </p:txBody>
      </p:sp>
      <p:sp>
        <p:nvSpPr>
          <p:cNvPr id="4" name="文本框 3"/>
          <p:cNvSpPr txBox="1"/>
          <p:nvPr/>
        </p:nvSpPr>
        <p:spPr>
          <a:xfrm>
            <a:off x="2588260" y="2407285"/>
            <a:ext cx="1876425" cy="922020"/>
          </a:xfrm>
          <a:prstGeom prst="rect">
            <a:avLst/>
          </a:prstGeom>
          <a:noFill/>
        </p:spPr>
        <p:txBody>
          <a:bodyPr wrap="squar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化学品安全技术说明书的主要作用</a:t>
            </a:r>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4676140" y="2406650"/>
            <a:ext cx="1887855" cy="645160"/>
          </a:xfrm>
          <a:prstGeom prst="rect">
            <a:avLst/>
          </a:prstGeom>
          <a:noFill/>
        </p:spPr>
        <p:txBody>
          <a:bodyPr wrap="square" rtlCol="0" anchor="t">
            <a:spAutoFit/>
          </a:bodyPr>
          <a:lstStyle/>
          <a:p>
            <a:pPr algn="just" eaLnBrk="1" hangingPunct="1">
              <a:lnSpc>
                <a:spcPct val="100000"/>
              </a:lnSpc>
              <a:spcBef>
                <a:spcPct val="50000"/>
              </a:spcBef>
            </a:pPr>
            <a:r>
              <a:rPr kumimoji="1" lang="zh-CN" altLang="en-US" dirty="0">
                <a:latin typeface="微软雅黑" panose="020B0503020204020204" pitchFamily="34" charset="-122"/>
                <a:ea typeface="微软雅黑" panose="020B0503020204020204" pitchFamily="34" charset="-122"/>
                <a:sym typeface="+mn-ea"/>
              </a:rPr>
              <a:t>化学品安全技术说明书的结构</a:t>
            </a: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6763385" y="2407285"/>
            <a:ext cx="1876425" cy="645160"/>
          </a:xfrm>
          <a:prstGeom prst="rect">
            <a:avLst/>
          </a:prstGeom>
          <a:noFill/>
        </p:spPr>
        <p:txBody>
          <a:bodyPr wrap="square" rtlCol="0" anchor="t">
            <a:spAutoFit/>
          </a:bodyPr>
          <a:lstStyle/>
          <a:p>
            <a:pPr algn="just">
              <a:lnSpc>
                <a:spcPct val="100000"/>
              </a:lnSpc>
            </a:pPr>
            <a:r>
              <a:rPr kumimoji="1" lang="zh-CN" altLang="en-US" dirty="0">
                <a:latin typeface="微软雅黑" panose="020B0503020204020204" pitchFamily="34" charset="-122"/>
                <a:ea typeface="微软雅黑" panose="020B0503020204020204" pitchFamily="34" charset="-122"/>
                <a:sym typeface="+mn-ea"/>
              </a:rPr>
              <a:t>化学品安全技术说明书的内容</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ïsľídè"/>
          <p:cNvGrpSpPr/>
          <p:nvPr/>
        </p:nvGrpSpPr>
        <p:grpSpPr>
          <a:xfrm>
            <a:off x="1436370" y="1572260"/>
            <a:ext cx="6104255" cy="3235325"/>
            <a:chOff x="1449796" y="1267152"/>
            <a:chExt cx="9885568" cy="5240041"/>
          </a:xfrm>
        </p:grpSpPr>
        <p:sp>
          <p:nvSpPr>
            <p:cNvPr id="22" name="išļîḋê"/>
            <p:cNvSpPr/>
            <p:nvPr/>
          </p:nvSpPr>
          <p:spPr bwMode="auto">
            <a:xfrm>
              <a:off x="4590584" y="1267152"/>
              <a:ext cx="1690688" cy="5146675"/>
            </a:xfrm>
            <a:custGeom>
              <a:avLst/>
              <a:gdLst>
                <a:gd name="T0" fmla="*/ 1065 w 1065"/>
                <a:gd name="T1" fmla="*/ 3211 h 3242"/>
                <a:gd name="T2" fmla="*/ 574 w 1065"/>
                <a:gd name="T3" fmla="*/ 2846 h 3242"/>
                <a:gd name="T4" fmla="*/ 574 w 1065"/>
                <a:gd name="T5" fmla="*/ 0 h 3242"/>
                <a:gd name="T6" fmla="*/ 501 w 1065"/>
                <a:gd name="T7" fmla="*/ 0 h 3242"/>
                <a:gd name="T8" fmla="*/ 501 w 1065"/>
                <a:gd name="T9" fmla="*/ 2846 h 3242"/>
                <a:gd name="T10" fmla="*/ 0 w 1065"/>
                <a:gd name="T11" fmla="*/ 3211 h 3242"/>
                <a:gd name="T12" fmla="*/ 21 w 1065"/>
                <a:gd name="T13" fmla="*/ 3242 h 3242"/>
                <a:gd name="T14" fmla="*/ 501 w 1065"/>
                <a:gd name="T15" fmla="*/ 2887 h 3242"/>
                <a:gd name="T16" fmla="*/ 501 w 1065"/>
                <a:gd name="T17" fmla="*/ 2940 h 3242"/>
                <a:gd name="T18" fmla="*/ 512 w 1065"/>
                <a:gd name="T19" fmla="*/ 2940 h 3242"/>
                <a:gd name="T20" fmla="*/ 512 w 1065"/>
                <a:gd name="T21" fmla="*/ 3242 h 3242"/>
                <a:gd name="T22" fmla="*/ 554 w 1065"/>
                <a:gd name="T23" fmla="*/ 3242 h 3242"/>
                <a:gd name="T24" fmla="*/ 554 w 1065"/>
                <a:gd name="T25" fmla="*/ 2940 h 3242"/>
                <a:gd name="T26" fmla="*/ 574 w 1065"/>
                <a:gd name="T27" fmla="*/ 2940 h 3242"/>
                <a:gd name="T28" fmla="*/ 574 w 1065"/>
                <a:gd name="T29" fmla="*/ 2887 h 3242"/>
                <a:gd name="T30" fmla="*/ 1044 w 1065"/>
                <a:gd name="T31" fmla="*/ 3231 h 3242"/>
                <a:gd name="T32" fmla="*/ 1065 w 1065"/>
                <a:gd name="T33" fmla="*/ 3211 h 3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5" h="3242">
                  <a:moveTo>
                    <a:pt x="1065" y="3211"/>
                  </a:moveTo>
                  <a:lnTo>
                    <a:pt x="574" y="2846"/>
                  </a:lnTo>
                  <a:lnTo>
                    <a:pt x="574" y="0"/>
                  </a:lnTo>
                  <a:lnTo>
                    <a:pt x="501" y="0"/>
                  </a:lnTo>
                  <a:lnTo>
                    <a:pt x="501" y="2846"/>
                  </a:lnTo>
                  <a:lnTo>
                    <a:pt x="0" y="3211"/>
                  </a:lnTo>
                  <a:lnTo>
                    <a:pt x="21" y="3242"/>
                  </a:lnTo>
                  <a:lnTo>
                    <a:pt x="501" y="2887"/>
                  </a:lnTo>
                  <a:lnTo>
                    <a:pt x="501" y="2940"/>
                  </a:lnTo>
                  <a:lnTo>
                    <a:pt x="512" y="2940"/>
                  </a:lnTo>
                  <a:lnTo>
                    <a:pt x="512" y="3242"/>
                  </a:lnTo>
                  <a:lnTo>
                    <a:pt x="554" y="3242"/>
                  </a:lnTo>
                  <a:lnTo>
                    <a:pt x="554" y="2940"/>
                  </a:lnTo>
                  <a:lnTo>
                    <a:pt x="574" y="2940"/>
                  </a:lnTo>
                  <a:lnTo>
                    <a:pt x="574" y="2887"/>
                  </a:lnTo>
                  <a:lnTo>
                    <a:pt x="1044" y="3231"/>
                  </a:lnTo>
                  <a:lnTo>
                    <a:pt x="1065" y="3211"/>
                  </a:lnTo>
                  <a:close/>
                </a:path>
              </a:pathLst>
            </a:custGeom>
            <a:solidFill>
              <a:schemeClr val="tx1">
                <a:lumMod val="50000"/>
                <a:lumOff val="50000"/>
              </a:schemeClr>
            </a:solidFill>
            <a:ln>
              <a:noFill/>
            </a:ln>
          </p:spPr>
          <p:txBody>
            <a:bodyPr wrap="square" lIns="91440" tIns="45720" rIns="91440" bIns="45720" anchor="ctr">
              <a:normAutofit/>
            </a:bodyPr>
            <a:lstStyle/>
            <a:p>
              <a:pPr algn="ctr"/>
            </a:p>
          </p:txBody>
        </p:sp>
        <p:sp>
          <p:nvSpPr>
            <p:cNvPr id="23" name="iŝľíďé"/>
            <p:cNvSpPr/>
            <p:nvPr/>
          </p:nvSpPr>
          <p:spPr bwMode="auto">
            <a:xfrm>
              <a:off x="1640028" y="1614815"/>
              <a:ext cx="7609263" cy="3954463"/>
            </a:xfrm>
            <a:prstGeom prst="rect">
              <a:avLst/>
            </a:prstGeom>
            <a:solidFill>
              <a:schemeClr val="bg1">
                <a:lumMod val="95000"/>
              </a:schemeClr>
            </a:solidFill>
            <a:ln>
              <a:noFill/>
            </a:ln>
          </p:spPr>
          <p:txBody>
            <a:bodyPr wrap="square" lIns="91440" tIns="45720" rIns="91440" bIns="45720" anchor="ctr">
              <a:normAutofit/>
            </a:bodyPr>
            <a:lstStyle/>
            <a:p>
              <a:pPr algn="ctr"/>
            </a:p>
          </p:txBody>
        </p:sp>
        <p:sp>
          <p:nvSpPr>
            <p:cNvPr id="24" name="ï$ḷïdé"/>
            <p:cNvSpPr/>
            <p:nvPr/>
          </p:nvSpPr>
          <p:spPr bwMode="auto">
            <a:xfrm>
              <a:off x="1449796" y="1516390"/>
              <a:ext cx="7989726" cy="1492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p>
          </p:txBody>
        </p:sp>
        <p:sp>
          <p:nvSpPr>
            <p:cNvPr id="25" name="ïŝlïḑé"/>
            <p:cNvSpPr/>
            <p:nvPr/>
          </p:nvSpPr>
          <p:spPr bwMode="auto">
            <a:xfrm>
              <a:off x="1449796" y="5486727"/>
              <a:ext cx="7989726" cy="149225"/>
            </a:xfrm>
            <a:prstGeom prst="rect">
              <a:avLst/>
            </a:prstGeom>
            <a:solidFill>
              <a:schemeClr val="tx1">
                <a:lumMod val="50000"/>
                <a:lumOff val="50000"/>
              </a:schemeClr>
            </a:solidFill>
            <a:ln>
              <a:noFill/>
            </a:ln>
          </p:spPr>
          <p:txBody>
            <a:bodyPr wrap="square" lIns="91440" tIns="45720" rIns="91440" bIns="45720" anchor="ctr">
              <a:normAutofit fontScale="25000" lnSpcReduction="20000"/>
            </a:bodyPr>
            <a:lstStyle/>
            <a:p>
              <a:pPr algn="ctr"/>
            </a:p>
          </p:txBody>
        </p:sp>
        <p:grpSp>
          <p:nvGrpSpPr>
            <p:cNvPr id="26" name="ïṥļiḋê"/>
            <p:cNvGrpSpPr/>
            <p:nvPr/>
          </p:nvGrpSpPr>
          <p:grpSpPr>
            <a:xfrm flipH="1">
              <a:off x="8789649" y="1945735"/>
              <a:ext cx="2545715" cy="4561458"/>
              <a:chOff x="495300" y="674688"/>
              <a:chExt cx="3065463" cy="5492751"/>
            </a:xfrm>
          </p:grpSpPr>
          <p:sp>
            <p:nvSpPr>
              <p:cNvPr id="27" name="îṧ1íḓê"/>
              <p:cNvSpPr/>
              <p:nvPr/>
            </p:nvSpPr>
            <p:spPr bwMode="auto">
              <a:xfrm>
                <a:off x="1208088" y="3271838"/>
                <a:ext cx="1309688" cy="1538288"/>
              </a:xfrm>
              <a:custGeom>
                <a:avLst/>
                <a:gdLst>
                  <a:gd name="T0" fmla="*/ 12 w 79"/>
                  <a:gd name="T1" fmla="*/ 0 h 93"/>
                  <a:gd name="T2" fmla="*/ 9 w 79"/>
                  <a:gd name="T3" fmla="*/ 93 h 93"/>
                  <a:gd name="T4" fmla="*/ 66 w 79"/>
                  <a:gd name="T5" fmla="*/ 93 h 93"/>
                  <a:gd name="T6" fmla="*/ 62 w 79"/>
                  <a:gd name="T7" fmla="*/ 0 h 93"/>
                  <a:gd name="T8" fmla="*/ 12 w 79"/>
                  <a:gd name="T9" fmla="*/ 0 h 93"/>
                </a:gdLst>
                <a:ahLst/>
                <a:cxnLst>
                  <a:cxn ang="0">
                    <a:pos x="T0" y="T1"/>
                  </a:cxn>
                  <a:cxn ang="0">
                    <a:pos x="T2" y="T3"/>
                  </a:cxn>
                  <a:cxn ang="0">
                    <a:pos x="T4" y="T5"/>
                  </a:cxn>
                  <a:cxn ang="0">
                    <a:pos x="T6" y="T7"/>
                  </a:cxn>
                  <a:cxn ang="0">
                    <a:pos x="T8" y="T9"/>
                  </a:cxn>
                </a:cxnLst>
                <a:rect l="0" t="0" r="r" b="b"/>
                <a:pathLst>
                  <a:path w="79" h="93">
                    <a:moveTo>
                      <a:pt x="12" y="0"/>
                    </a:moveTo>
                    <a:cubicBezTo>
                      <a:pt x="12" y="0"/>
                      <a:pt x="0" y="47"/>
                      <a:pt x="9" y="93"/>
                    </a:cubicBezTo>
                    <a:cubicBezTo>
                      <a:pt x="66" y="93"/>
                      <a:pt x="66" y="93"/>
                      <a:pt x="66" y="93"/>
                    </a:cubicBezTo>
                    <a:cubicBezTo>
                      <a:pt x="66" y="93"/>
                      <a:pt x="79" y="45"/>
                      <a:pt x="62" y="0"/>
                    </a:cubicBezTo>
                    <a:lnTo>
                      <a:pt x="12" y="0"/>
                    </a:lnTo>
                    <a:close/>
                  </a:path>
                </a:pathLst>
              </a:custGeom>
              <a:solidFill>
                <a:srgbClr val="FCF5E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28" name="íṥ1íḑê"/>
              <p:cNvSpPr/>
              <p:nvPr/>
            </p:nvSpPr>
            <p:spPr bwMode="auto">
              <a:xfrm>
                <a:off x="2235200" y="3271838"/>
                <a:ext cx="928688" cy="711200"/>
              </a:xfrm>
              <a:custGeom>
                <a:avLst/>
                <a:gdLst>
                  <a:gd name="T0" fmla="*/ 0 w 56"/>
                  <a:gd name="T1" fmla="*/ 0 h 43"/>
                  <a:gd name="T2" fmla="*/ 1 w 56"/>
                  <a:gd name="T3" fmla="*/ 1 h 43"/>
                  <a:gd name="T4" fmla="*/ 24 w 56"/>
                  <a:gd name="T5" fmla="*/ 24 h 43"/>
                  <a:gd name="T6" fmla="*/ 46 w 56"/>
                  <a:gd name="T7" fmla="*/ 14 h 43"/>
                  <a:gd name="T8" fmla="*/ 56 w 56"/>
                  <a:gd name="T9" fmla="*/ 23 h 43"/>
                  <a:gd name="T10" fmla="*/ 20 w 56"/>
                  <a:gd name="T11" fmla="*/ 40 h 43"/>
                  <a:gd name="T12" fmla="*/ 0 w 56"/>
                  <a:gd name="T13" fmla="*/ 29 h 43"/>
                  <a:gd name="T14" fmla="*/ 0 w 56"/>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3">
                    <a:moveTo>
                      <a:pt x="0" y="0"/>
                    </a:moveTo>
                    <a:cubicBezTo>
                      <a:pt x="0" y="0"/>
                      <a:pt x="1" y="1"/>
                      <a:pt x="1" y="1"/>
                    </a:cubicBezTo>
                    <a:cubicBezTo>
                      <a:pt x="4" y="5"/>
                      <a:pt x="16" y="24"/>
                      <a:pt x="24" y="24"/>
                    </a:cubicBezTo>
                    <a:cubicBezTo>
                      <a:pt x="24" y="24"/>
                      <a:pt x="36" y="28"/>
                      <a:pt x="46" y="14"/>
                    </a:cubicBezTo>
                    <a:cubicBezTo>
                      <a:pt x="56" y="23"/>
                      <a:pt x="56" y="23"/>
                      <a:pt x="56" y="23"/>
                    </a:cubicBezTo>
                    <a:cubicBezTo>
                      <a:pt x="56" y="23"/>
                      <a:pt x="39" y="43"/>
                      <a:pt x="20" y="40"/>
                    </a:cubicBezTo>
                    <a:cubicBezTo>
                      <a:pt x="3" y="37"/>
                      <a:pt x="0" y="29"/>
                      <a:pt x="0" y="29"/>
                    </a:cubicBezTo>
                    <a:lnTo>
                      <a:pt x="0" y="0"/>
                    </a:lnTo>
                    <a:close/>
                  </a:path>
                </a:pathLst>
              </a:custGeom>
              <a:solidFill>
                <a:srgbClr val="FCF5E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p>
            </p:txBody>
          </p:sp>
          <p:sp>
            <p:nvSpPr>
              <p:cNvPr id="29" name="işḷïḍé"/>
              <p:cNvSpPr/>
              <p:nvPr/>
            </p:nvSpPr>
            <p:spPr bwMode="auto">
              <a:xfrm>
                <a:off x="2997200" y="3040063"/>
                <a:ext cx="563563" cy="612775"/>
              </a:xfrm>
              <a:custGeom>
                <a:avLst/>
                <a:gdLst>
                  <a:gd name="T0" fmla="*/ 0 w 34"/>
                  <a:gd name="T1" fmla="*/ 28 h 37"/>
                  <a:gd name="T2" fmla="*/ 7 w 34"/>
                  <a:gd name="T3" fmla="*/ 13 h 37"/>
                  <a:gd name="T4" fmla="*/ 10 w 34"/>
                  <a:gd name="T5" fmla="*/ 2 h 37"/>
                  <a:gd name="T6" fmla="*/ 11 w 34"/>
                  <a:gd name="T7" fmla="*/ 17 h 37"/>
                  <a:gd name="T8" fmla="*/ 25 w 34"/>
                  <a:gd name="T9" fmla="*/ 6 h 37"/>
                  <a:gd name="T10" fmla="*/ 16 w 34"/>
                  <a:gd name="T11" fmla="*/ 18 h 37"/>
                  <a:gd name="T12" fmla="*/ 30 w 34"/>
                  <a:gd name="T13" fmla="*/ 9 h 37"/>
                  <a:gd name="T14" fmla="*/ 19 w 34"/>
                  <a:gd name="T15" fmla="*/ 21 h 37"/>
                  <a:gd name="T16" fmla="*/ 32 w 34"/>
                  <a:gd name="T17" fmla="*/ 16 h 37"/>
                  <a:gd name="T18" fmla="*/ 22 w 34"/>
                  <a:gd name="T19" fmla="*/ 26 h 37"/>
                  <a:gd name="T20" fmla="*/ 10 w 34"/>
                  <a:gd name="T21" fmla="*/ 37 h 37"/>
                  <a:gd name="T22" fmla="*/ 0 w 34"/>
                  <a:gd name="T2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7">
                    <a:moveTo>
                      <a:pt x="0" y="28"/>
                    </a:moveTo>
                    <a:cubicBezTo>
                      <a:pt x="0" y="28"/>
                      <a:pt x="6" y="17"/>
                      <a:pt x="7" y="13"/>
                    </a:cubicBezTo>
                    <a:cubicBezTo>
                      <a:pt x="8" y="8"/>
                      <a:pt x="7" y="3"/>
                      <a:pt x="10" y="2"/>
                    </a:cubicBezTo>
                    <a:cubicBezTo>
                      <a:pt x="12" y="0"/>
                      <a:pt x="16" y="9"/>
                      <a:pt x="11" y="17"/>
                    </a:cubicBezTo>
                    <a:cubicBezTo>
                      <a:pt x="11" y="17"/>
                      <a:pt x="23" y="2"/>
                      <a:pt x="25" y="6"/>
                    </a:cubicBezTo>
                    <a:cubicBezTo>
                      <a:pt x="25" y="6"/>
                      <a:pt x="28" y="7"/>
                      <a:pt x="16" y="18"/>
                    </a:cubicBezTo>
                    <a:cubicBezTo>
                      <a:pt x="16" y="18"/>
                      <a:pt x="28" y="8"/>
                      <a:pt x="30" y="9"/>
                    </a:cubicBezTo>
                    <a:cubicBezTo>
                      <a:pt x="31" y="11"/>
                      <a:pt x="30" y="14"/>
                      <a:pt x="19" y="21"/>
                    </a:cubicBezTo>
                    <a:cubicBezTo>
                      <a:pt x="19" y="21"/>
                      <a:pt x="31" y="15"/>
                      <a:pt x="32" y="16"/>
                    </a:cubicBezTo>
                    <a:cubicBezTo>
                      <a:pt x="34" y="18"/>
                      <a:pt x="32" y="19"/>
                      <a:pt x="22" y="26"/>
                    </a:cubicBezTo>
                    <a:cubicBezTo>
                      <a:pt x="10" y="37"/>
                      <a:pt x="10" y="37"/>
                      <a:pt x="10" y="37"/>
                    </a:cubicBezTo>
                    <a:lnTo>
                      <a:pt x="0" y="28"/>
                    </a:lnTo>
                    <a:close/>
                  </a:path>
                </a:pathLst>
              </a:custGeom>
              <a:solidFill>
                <a:srgbClr val="FFC48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p>
            </p:txBody>
          </p:sp>
          <p:sp>
            <p:nvSpPr>
              <p:cNvPr id="30" name="ïṥļiḓe"/>
              <p:cNvSpPr/>
              <p:nvPr/>
            </p:nvSpPr>
            <p:spPr bwMode="auto">
              <a:xfrm>
                <a:off x="1009650" y="1252538"/>
                <a:ext cx="1855788" cy="2019300"/>
              </a:xfrm>
              <a:custGeom>
                <a:avLst/>
                <a:gdLst>
                  <a:gd name="T0" fmla="*/ 65 w 112"/>
                  <a:gd name="T1" fmla="*/ 9 h 122"/>
                  <a:gd name="T2" fmla="*/ 111 w 112"/>
                  <a:gd name="T3" fmla="*/ 67 h 122"/>
                  <a:gd name="T4" fmla="*/ 91 w 112"/>
                  <a:gd name="T5" fmla="*/ 79 h 122"/>
                  <a:gd name="T6" fmla="*/ 75 w 112"/>
                  <a:gd name="T7" fmla="*/ 122 h 122"/>
                  <a:gd name="T8" fmla="*/ 24 w 112"/>
                  <a:gd name="T9" fmla="*/ 122 h 122"/>
                  <a:gd name="T10" fmla="*/ 16 w 112"/>
                  <a:gd name="T11" fmla="*/ 20 h 122"/>
                  <a:gd name="T12" fmla="*/ 65 w 112"/>
                  <a:gd name="T13" fmla="*/ 9 h 122"/>
                </a:gdLst>
                <a:ahLst/>
                <a:cxnLst>
                  <a:cxn ang="0">
                    <a:pos x="T0" y="T1"/>
                  </a:cxn>
                  <a:cxn ang="0">
                    <a:pos x="T2" y="T3"/>
                  </a:cxn>
                  <a:cxn ang="0">
                    <a:pos x="T4" y="T5"/>
                  </a:cxn>
                  <a:cxn ang="0">
                    <a:pos x="T6" y="T7"/>
                  </a:cxn>
                  <a:cxn ang="0">
                    <a:pos x="T8" y="T9"/>
                  </a:cxn>
                  <a:cxn ang="0">
                    <a:pos x="T10" y="T11"/>
                  </a:cxn>
                  <a:cxn ang="0">
                    <a:pos x="T12" y="T13"/>
                  </a:cxn>
                </a:cxnLst>
                <a:rect l="0" t="0" r="r" b="b"/>
                <a:pathLst>
                  <a:path w="112" h="122">
                    <a:moveTo>
                      <a:pt x="65" y="9"/>
                    </a:moveTo>
                    <a:cubicBezTo>
                      <a:pt x="65" y="9"/>
                      <a:pt x="112" y="51"/>
                      <a:pt x="111" y="67"/>
                    </a:cubicBezTo>
                    <a:cubicBezTo>
                      <a:pt x="110" y="83"/>
                      <a:pt x="91" y="79"/>
                      <a:pt x="91" y="79"/>
                    </a:cubicBezTo>
                    <a:cubicBezTo>
                      <a:pt x="91" y="79"/>
                      <a:pt x="86" y="100"/>
                      <a:pt x="75" y="122"/>
                    </a:cubicBezTo>
                    <a:cubicBezTo>
                      <a:pt x="24" y="122"/>
                      <a:pt x="24" y="122"/>
                      <a:pt x="24" y="122"/>
                    </a:cubicBezTo>
                    <a:cubicBezTo>
                      <a:pt x="24" y="122"/>
                      <a:pt x="0" y="37"/>
                      <a:pt x="16" y="20"/>
                    </a:cubicBezTo>
                    <a:cubicBezTo>
                      <a:pt x="33" y="3"/>
                      <a:pt x="50" y="0"/>
                      <a:pt x="65" y="9"/>
                    </a:cubicBezTo>
                    <a:close/>
                  </a:path>
                </a:pathLst>
              </a:custGeom>
              <a:solidFill>
                <a:srgbClr val="FFC48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1" name="iṣlïḑê"/>
              <p:cNvSpPr/>
              <p:nvPr/>
            </p:nvSpPr>
            <p:spPr bwMode="auto">
              <a:xfrm>
                <a:off x="711200" y="674688"/>
                <a:ext cx="2038350" cy="2249488"/>
              </a:xfrm>
              <a:custGeom>
                <a:avLst/>
                <a:gdLst>
                  <a:gd name="T0" fmla="*/ 90 w 123"/>
                  <a:gd name="T1" fmla="*/ 0 h 136"/>
                  <a:gd name="T2" fmla="*/ 64 w 123"/>
                  <a:gd name="T3" fmla="*/ 23 h 136"/>
                  <a:gd name="T4" fmla="*/ 23 w 123"/>
                  <a:gd name="T5" fmla="*/ 52 h 136"/>
                  <a:gd name="T6" fmla="*/ 7 w 123"/>
                  <a:gd name="T7" fmla="*/ 87 h 136"/>
                  <a:gd name="T8" fmla="*/ 37 w 123"/>
                  <a:gd name="T9" fmla="*/ 136 h 136"/>
                  <a:gd name="T10" fmla="*/ 47 w 123"/>
                  <a:gd name="T11" fmla="*/ 122 h 136"/>
                  <a:gd name="T12" fmla="*/ 39 w 123"/>
                  <a:gd name="T13" fmla="*/ 112 h 136"/>
                  <a:gd name="T14" fmla="*/ 44 w 123"/>
                  <a:gd name="T15" fmla="*/ 98 h 136"/>
                  <a:gd name="T16" fmla="*/ 51 w 123"/>
                  <a:gd name="T17" fmla="*/ 103 h 136"/>
                  <a:gd name="T18" fmla="*/ 47 w 123"/>
                  <a:gd name="T19" fmla="*/ 64 h 136"/>
                  <a:gd name="T20" fmla="*/ 90 w 12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36">
                    <a:moveTo>
                      <a:pt x="90" y="0"/>
                    </a:moveTo>
                    <a:cubicBezTo>
                      <a:pt x="90" y="0"/>
                      <a:pt x="90" y="26"/>
                      <a:pt x="64" y="23"/>
                    </a:cubicBezTo>
                    <a:cubicBezTo>
                      <a:pt x="18" y="17"/>
                      <a:pt x="23" y="52"/>
                      <a:pt x="23" y="52"/>
                    </a:cubicBezTo>
                    <a:cubicBezTo>
                      <a:pt x="23" y="52"/>
                      <a:pt x="0" y="62"/>
                      <a:pt x="7" y="87"/>
                    </a:cubicBezTo>
                    <a:cubicBezTo>
                      <a:pt x="14" y="114"/>
                      <a:pt x="27" y="121"/>
                      <a:pt x="37" y="136"/>
                    </a:cubicBezTo>
                    <a:cubicBezTo>
                      <a:pt x="37" y="136"/>
                      <a:pt x="42" y="134"/>
                      <a:pt x="47" y="122"/>
                    </a:cubicBezTo>
                    <a:cubicBezTo>
                      <a:pt x="43" y="121"/>
                      <a:pt x="40" y="118"/>
                      <a:pt x="39" y="112"/>
                    </a:cubicBezTo>
                    <a:cubicBezTo>
                      <a:pt x="37" y="106"/>
                      <a:pt x="39" y="99"/>
                      <a:pt x="44" y="98"/>
                    </a:cubicBezTo>
                    <a:cubicBezTo>
                      <a:pt x="46" y="98"/>
                      <a:pt x="49" y="99"/>
                      <a:pt x="51" y="103"/>
                    </a:cubicBezTo>
                    <a:cubicBezTo>
                      <a:pt x="53" y="83"/>
                      <a:pt x="47" y="64"/>
                      <a:pt x="47" y="64"/>
                    </a:cubicBezTo>
                    <a:cubicBezTo>
                      <a:pt x="47" y="64"/>
                      <a:pt x="123" y="36"/>
                      <a:pt x="90" y="0"/>
                    </a:cubicBezTo>
                    <a:close/>
                  </a:path>
                </a:pathLst>
              </a:custGeom>
              <a:solidFill>
                <a:srgbClr val="04040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2" name="îṩlïďè"/>
              <p:cNvSpPr/>
              <p:nvPr/>
            </p:nvSpPr>
            <p:spPr bwMode="auto">
              <a:xfrm>
                <a:off x="1854200" y="1849438"/>
                <a:ext cx="166688" cy="165100"/>
              </a:xfrm>
              <a:prstGeom prst="ellipse">
                <a:avLst/>
              </a:prstGeom>
              <a:solidFill>
                <a:srgbClr val="04040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33" name="îṣḻíďè"/>
              <p:cNvSpPr/>
              <p:nvPr/>
            </p:nvSpPr>
            <p:spPr bwMode="auto">
              <a:xfrm>
                <a:off x="1357313" y="3271838"/>
                <a:ext cx="944563" cy="265113"/>
              </a:xfrm>
              <a:custGeom>
                <a:avLst/>
                <a:gdLst>
                  <a:gd name="T0" fmla="*/ 32 w 595"/>
                  <a:gd name="T1" fmla="*/ 0 h 167"/>
                  <a:gd name="T2" fmla="*/ 0 w 595"/>
                  <a:gd name="T3" fmla="*/ 62 h 167"/>
                  <a:gd name="T4" fmla="*/ 324 w 595"/>
                  <a:gd name="T5" fmla="*/ 167 h 167"/>
                  <a:gd name="T6" fmla="*/ 449 w 595"/>
                  <a:gd name="T7" fmla="*/ 42 h 167"/>
                  <a:gd name="T8" fmla="*/ 595 w 595"/>
                  <a:gd name="T9" fmla="*/ 156 h 167"/>
                  <a:gd name="T10" fmla="*/ 595 w 595"/>
                  <a:gd name="T11" fmla="*/ 31 h 167"/>
                  <a:gd name="T12" fmla="*/ 553 w 595"/>
                  <a:gd name="T13" fmla="*/ 0 h 167"/>
                  <a:gd name="T14" fmla="*/ 32 w 595"/>
                  <a:gd name="T15" fmla="*/ 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5" h="167">
                    <a:moveTo>
                      <a:pt x="32" y="0"/>
                    </a:moveTo>
                    <a:lnTo>
                      <a:pt x="0" y="62"/>
                    </a:lnTo>
                    <a:lnTo>
                      <a:pt x="324" y="167"/>
                    </a:lnTo>
                    <a:lnTo>
                      <a:pt x="449" y="42"/>
                    </a:lnTo>
                    <a:lnTo>
                      <a:pt x="595" y="156"/>
                    </a:lnTo>
                    <a:lnTo>
                      <a:pt x="595" y="31"/>
                    </a:lnTo>
                    <a:lnTo>
                      <a:pt x="553" y="0"/>
                    </a:lnTo>
                    <a:lnTo>
                      <a:pt x="32" y="0"/>
                    </a:lnTo>
                    <a:close/>
                  </a:path>
                </a:pathLst>
              </a:custGeom>
              <a:solidFill>
                <a:srgbClr val="C9C4B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34" name="îṩļiḓe"/>
              <p:cNvSpPr/>
              <p:nvPr/>
            </p:nvSpPr>
            <p:spPr bwMode="auto">
              <a:xfrm>
                <a:off x="1970088" y="3338513"/>
                <a:ext cx="381000" cy="1041400"/>
              </a:xfrm>
              <a:custGeom>
                <a:avLst/>
                <a:gdLst>
                  <a:gd name="T0" fmla="*/ 42 w 240"/>
                  <a:gd name="T1" fmla="*/ 125 h 656"/>
                  <a:gd name="T2" fmla="*/ 0 w 240"/>
                  <a:gd name="T3" fmla="*/ 73 h 656"/>
                  <a:gd name="T4" fmla="*/ 63 w 240"/>
                  <a:gd name="T5" fmla="*/ 0 h 656"/>
                  <a:gd name="T6" fmla="*/ 147 w 240"/>
                  <a:gd name="T7" fmla="*/ 62 h 656"/>
                  <a:gd name="T8" fmla="*/ 105 w 240"/>
                  <a:gd name="T9" fmla="*/ 125 h 656"/>
                  <a:gd name="T10" fmla="*/ 240 w 240"/>
                  <a:gd name="T11" fmla="*/ 573 h 656"/>
                  <a:gd name="T12" fmla="*/ 136 w 240"/>
                  <a:gd name="T13" fmla="*/ 656 h 656"/>
                  <a:gd name="T14" fmla="*/ 32 w 240"/>
                  <a:gd name="T15" fmla="*/ 594 h 656"/>
                  <a:gd name="T16" fmla="*/ 42 w 240"/>
                  <a:gd name="T17" fmla="*/ 12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56">
                    <a:moveTo>
                      <a:pt x="42" y="125"/>
                    </a:moveTo>
                    <a:lnTo>
                      <a:pt x="0" y="73"/>
                    </a:lnTo>
                    <a:lnTo>
                      <a:pt x="63" y="0"/>
                    </a:lnTo>
                    <a:lnTo>
                      <a:pt x="147" y="62"/>
                    </a:lnTo>
                    <a:lnTo>
                      <a:pt x="105" y="125"/>
                    </a:lnTo>
                    <a:lnTo>
                      <a:pt x="240" y="573"/>
                    </a:lnTo>
                    <a:lnTo>
                      <a:pt x="136" y="656"/>
                    </a:lnTo>
                    <a:lnTo>
                      <a:pt x="32" y="594"/>
                    </a:lnTo>
                    <a:lnTo>
                      <a:pt x="42" y="125"/>
                    </a:lnTo>
                    <a:close/>
                  </a:path>
                </a:pathLst>
              </a:custGeom>
              <a:solidFill>
                <a:srgbClr val="D9731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5" name="ïšlîďe"/>
              <p:cNvSpPr/>
              <p:nvPr/>
            </p:nvSpPr>
            <p:spPr bwMode="auto">
              <a:xfrm>
                <a:off x="1954213" y="2527301"/>
                <a:ext cx="298450" cy="347663"/>
              </a:xfrm>
              <a:custGeom>
                <a:avLst/>
                <a:gdLst>
                  <a:gd name="T0" fmla="*/ 4 w 18"/>
                  <a:gd name="T1" fmla="*/ 0 h 21"/>
                  <a:gd name="T2" fmla="*/ 18 w 18"/>
                  <a:gd name="T3" fmla="*/ 3 h 21"/>
                  <a:gd name="T4" fmla="*/ 8 w 18"/>
                  <a:gd name="T5" fmla="*/ 21 h 21"/>
                  <a:gd name="T6" fmla="*/ 4 w 18"/>
                  <a:gd name="T7" fmla="*/ 0 h 21"/>
                </a:gdLst>
                <a:ahLst/>
                <a:cxnLst>
                  <a:cxn ang="0">
                    <a:pos x="T0" y="T1"/>
                  </a:cxn>
                  <a:cxn ang="0">
                    <a:pos x="T2" y="T3"/>
                  </a:cxn>
                  <a:cxn ang="0">
                    <a:pos x="T4" y="T5"/>
                  </a:cxn>
                  <a:cxn ang="0">
                    <a:pos x="T6" y="T7"/>
                  </a:cxn>
                </a:cxnLst>
                <a:rect l="0" t="0" r="r" b="b"/>
                <a:pathLst>
                  <a:path w="18" h="21">
                    <a:moveTo>
                      <a:pt x="4" y="0"/>
                    </a:moveTo>
                    <a:cubicBezTo>
                      <a:pt x="4" y="0"/>
                      <a:pt x="10" y="4"/>
                      <a:pt x="18" y="3"/>
                    </a:cubicBezTo>
                    <a:cubicBezTo>
                      <a:pt x="18" y="3"/>
                      <a:pt x="13" y="21"/>
                      <a:pt x="8" y="21"/>
                    </a:cubicBezTo>
                    <a:cubicBezTo>
                      <a:pt x="8" y="21"/>
                      <a:pt x="0" y="21"/>
                      <a:pt x="4" y="0"/>
                    </a:cubicBezTo>
                    <a:close/>
                  </a:path>
                </a:pathLst>
              </a:custGeom>
              <a:solidFill>
                <a:srgbClr val="FCF5E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2500" lnSpcReduction="20000"/>
              </a:bodyPr>
              <a:lstStyle/>
              <a:p>
                <a:pPr algn="ctr"/>
              </a:p>
            </p:txBody>
          </p:sp>
          <p:sp>
            <p:nvSpPr>
              <p:cNvPr id="36" name="iṥ1iḍe"/>
              <p:cNvSpPr/>
              <p:nvPr/>
            </p:nvSpPr>
            <p:spPr bwMode="auto">
              <a:xfrm>
                <a:off x="1258888" y="4810126"/>
                <a:ext cx="1125538" cy="1357313"/>
              </a:xfrm>
              <a:custGeom>
                <a:avLst/>
                <a:gdLst>
                  <a:gd name="T0" fmla="*/ 59 w 68"/>
                  <a:gd name="T1" fmla="*/ 74 h 82"/>
                  <a:gd name="T2" fmla="*/ 51 w 68"/>
                  <a:gd name="T3" fmla="*/ 76 h 82"/>
                  <a:gd name="T4" fmla="*/ 63 w 68"/>
                  <a:gd name="T5" fmla="*/ 0 h 82"/>
                  <a:gd name="T6" fmla="*/ 6 w 68"/>
                  <a:gd name="T7" fmla="*/ 0 h 82"/>
                  <a:gd name="T8" fmla="*/ 17 w 68"/>
                  <a:gd name="T9" fmla="*/ 76 h 82"/>
                  <a:gd name="T10" fmla="*/ 10 w 68"/>
                  <a:gd name="T11" fmla="*/ 74 h 82"/>
                  <a:gd name="T12" fmla="*/ 2 w 68"/>
                  <a:gd name="T13" fmla="*/ 82 h 82"/>
                  <a:gd name="T14" fmla="*/ 27 w 68"/>
                  <a:gd name="T15" fmla="*/ 82 h 82"/>
                  <a:gd name="T16" fmla="*/ 27 w 68"/>
                  <a:gd name="T17" fmla="*/ 13 h 82"/>
                  <a:gd name="T18" fmla="*/ 42 w 68"/>
                  <a:gd name="T19" fmla="*/ 13 h 82"/>
                  <a:gd name="T20" fmla="*/ 42 w 68"/>
                  <a:gd name="T21" fmla="*/ 82 h 82"/>
                  <a:gd name="T22" fmla="*/ 67 w 68"/>
                  <a:gd name="T23" fmla="*/ 82 h 82"/>
                  <a:gd name="T24" fmla="*/ 59 w 68"/>
                  <a:gd name="T25" fmla="*/ 7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2">
                    <a:moveTo>
                      <a:pt x="59" y="74"/>
                    </a:moveTo>
                    <a:cubicBezTo>
                      <a:pt x="59" y="74"/>
                      <a:pt x="54" y="74"/>
                      <a:pt x="51" y="76"/>
                    </a:cubicBezTo>
                    <a:cubicBezTo>
                      <a:pt x="63" y="0"/>
                      <a:pt x="63" y="0"/>
                      <a:pt x="63" y="0"/>
                    </a:cubicBezTo>
                    <a:cubicBezTo>
                      <a:pt x="6" y="0"/>
                      <a:pt x="6" y="0"/>
                      <a:pt x="6" y="0"/>
                    </a:cubicBezTo>
                    <a:cubicBezTo>
                      <a:pt x="17" y="76"/>
                      <a:pt x="17" y="76"/>
                      <a:pt x="17" y="76"/>
                    </a:cubicBezTo>
                    <a:cubicBezTo>
                      <a:pt x="14" y="74"/>
                      <a:pt x="10" y="74"/>
                      <a:pt x="10" y="74"/>
                    </a:cubicBezTo>
                    <a:cubicBezTo>
                      <a:pt x="0" y="73"/>
                      <a:pt x="2" y="82"/>
                      <a:pt x="2" y="82"/>
                    </a:cubicBezTo>
                    <a:cubicBezTo>
                      <a:pt x="27" y="82"/>
                      <a:pt x="27" y="82"/>
                      <a:pt x="27" y="82"/>
                    </a:cubicBezTo>
                    <a:cubicBezTo>
                      <a:pt x="27" y="13"/>
                      <a:pt x="27" y="13"/>
                      <a:pt x="27" y="13"/>
                    </a:cubicBezTo>
                    <a:cubicBezTo>
                      <a:pt x="42" y="13"/>
                      <a:pt x="42" y="13"/>
                      <a:pt x="42" y="13"/>
                    </a:cubicBezTo>
                    <a:cubicBezTo>
                      <a:pt x="42" y="82"/>
                      <a:pt x="42" y="82"/>
                      <a:pt x="42" y="82"/>
                    </a:cubicBezTo>
                    <a:cubicBezTo>
                      <a:pt x="67" y="82"/>
                      <a:pt x="67" y="82"/>
                      <a:pt x="67" y="82"/>
                    </a:cubicBezTo>
                    <a:cubicBezTo>
                      <a:pt x="67" y="82"/>
                      <a:pt x="68" y="73"/>
                      <a:pt x="59" y="74"/>
                    </a:cubicBezTo>
                    <a:close/>
                  </a:path>
                </a:pathLst>
              </a:custGeom>
              <a:solidFill>
                <a:srgbClr val="0C374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7" name="ïṣḻíďe"/>
              <p:cNvSpPr/>
              <p:nvPr/>
            </p:nvSpPr>
            <p:spPr bwMode="auto">
              <a:xfrm>
                <a:off x="495300" y="4810126"/>
                <a:ext cx="962025" cy="363538"/>
              </a:xfrm>
              <a:custGeom>
                <a:avLst/>
                <a:gdLst>
                  <a:gd name="T0" fmla="*/ 57 w 58"/>
                  <a:gd name="T1" fmla="*/ 22 h 22"/>
                  <a:gd name="T2" fmla="*/ 2 w 58"/>
                  <a:gd name="T3" fmla="*/ 3 h 22"/>
                  <a:gd name="T4" fmla="*/ 0 w 58"/>
                  <a:gd name="T5" fmla="*/ 0 h 22"/>
                  <a:gd name="T6" fmla="*/ 1 w 58"/>
                  <a:gd name="T7" fmla="*/ 0 h 22"/>
                  <a:gd name="T8" fmla="*/ 3 w 58"/>
                  <a:gd name="T9" fmla="*/ 1 h 22"/>
                  <a:gd name="T10" fmla="*/ 5 w 58"/>
                  <a:gd name="T11" fmla="*/ 1 h 22"/>
                  <a:gd name="T12" fmla="*/ 58 w 58"/>
                  <a:gd name="T13" fmla="*/ 20 h 22"/>
                  <a:gd name="T14" fmla="*/ 57 w 58"/>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22">
                    <a:moveTo>
                      <a:pt x="57" y="22"/>
                    </a:moveTo>
                    <a:cubicBezTo>
                      <a:pt x="2" y="3"/>
                      <a:pt x="2" y="3"/>
                      <a:pt x="2" y="3"/>
                    </a:cubicBezTo>
                    <a:cubicBezTo>
                      <a:pt x="1" y="3"/>
                      <a:pt x="0" y="1"/>
                      <a:pt x="0" y="0"/>
                    </a:cubicBezTo>
                    <a:cubicBezTo>
                      <a:pt x="1" y="0"/>
                      <a:pt x="1" y="0"/>
                      <a:pt x="1" y="0"/>
                    </a:cubicBezTo>
                    <a:cubicBezTo>
                      <a:pt x="3" y="1"/>
                      <a:pt x="3" y="1"/>
                      <a:pt x="3" y="1"/>
                    </a:cubicBezTo>
                    <a:cubicBezTo>
                      <a:pt x="5" y="1"/>
                      <a:pt x="5" y="1"/>
                      <a:pt x="5" y="1"/>
                    </a:cubicBezTo>
                    <a:cubicBezTo>
                      <a:pt x="58" y="20"/>
                      <a:pt x="58" y="20"/>
                      <a:pt x="58" y="20"/>
                    </a:cubicBezTo>
                    <a:lnTo>
                      <a:pt x="57" y="22"/>
                    </a:lnTo>
                    <a:close/>
                  </a:path>
                </a:pathLst>
              </a:custGeom>
              <a:solidFill>
                <a:srgbClr val="D8613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p>
            </p:txBody>
          </p:sp>
          <p:sp>
            <p:nvSpPr>
              <p:cNvPr id="38" name="îs1iḋê"/>
              <p:cNvSpPr/>
              <p:nvPr/>
            </p:nvSpPr>
            <p:spPr bwMode="auto">
              <a:xfrm>
                <a:off x="1408113" y="4413251"/>
                <a:ext cx="314325" cy="760413"/>
              </a:xfrm>
              <a:custGeom>
                <a:avLst/>
                <a:gdLst>
                  <a:gd name="T0" fmla="*/ 4 w 19"/>
                  <a:gd name="T1" fmla="*/ 45 h 46"/>
                  <a:gd name="T2" fmla="*/ 2 w 19"/>
                  <a:gd name="T3" fmla="*/ 46 h 46"/>
                  <a:gd name="T4" fmla="*/ 0 w 19"/>
                  <a:gd name="T5" fmla="*/ 43 h 46"/>
                  <a:gd name="T6" fmla="*/ 15 w 19"/>
                  <a:gd name="T7" fmla="*/ 0 h 46"/>
                  <a:gd name="T8" fmla="*/ 19 w 19"/>
                  <a:gd name="T9" fmla="*/ 1 h 46"/>
                  <a:gd name="T10" fmla="*/ 4 w 19"/>
                  <a:gd name="T11" fmla="*/ 45 h 46"/>
                </a:gdLst>
                <a:ahLst/>
                <a:cxnLst>
                  <a:cxn ang="0">
                    <a:pos x="T0" y="T1"/>
                  </a:cxn>
                  <a:cxn ang="0">
                    <a:pos x="T2" y="T3"/>
                  </a:cxn>
                  <a:cxn ang="0">
                    <a:pos x="T4" y="T5"/>
                  </a:cxn>
                  <a:cxn ang="0">
                    <a:pos x="T6" y="T7"/>
                  </a:cxn>
                  <a:cxn ang="0">
                    <a:pos x="T8" y="T9"/>
                  </a:cxn>
                  <a:cxn ang="0">
                    <a:pos x="T10" y="T11"/>
                  </a:cxn>
                </a:cxnLst>
                <a:rect l="0" t="0" r="r" b="b"/>
                <a:pathLst>
                  <a:path w="19" h="46">
                    <a:moveTo>
                      <a:pt x="4" y="45"/>
                    </a:moveTo>
                    <a:cubicBezTo>
                      <a:pt x="4" y="46"/>
                      <a:pt x="3" y="46"/>
                      <a:pt x="2" y="46"/>
                    </a:cubicBezTo>
                    <a:cubicBezTo>
                      <a:pt x="1" y="46"/>
                      <a:pt x="0" y="44"/>
                      <a:pt x="0" y="43"/>
                    </a:cubicBezTo>
                    <a:cubicBezTo>
                      <a:pt x="15" y="0"/>
                      <a:pt x="15" y="0"/>
                      <a:pt x="15" y="0"/>
                    </a:cubicBezTo>
                    <a:cubicBezTo>
                      <a:pt x="19" y="1"/>
                      <a:pt x="19" y="1"/>
                      <a:pt x="19" y="1"/>
                    </a:cubicBezTo>
                    <a:lnTo>
                      <a:pt x="4" y="45"/>
                    </a:lnTo>
                    <a:close/>
                  </a:path>
                </a:pathLst>
              </a:custGeom>
              <a:solidFill>
                <a:srgbClr val="F1E9D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39" name="îṩḷiḓè"/>
              <p:cNvSpPr/>
              <p:nvPr/>
            </p:nvSpPr>
            <p:spPr bwMode="auto">
              <a:xfrm>
                <a:off x="495300" y="4098926"/>
                <a:ext cx="1160463" cy="1025525"/>
              </a:xfrm>
              <a:custGeom>
                <a:avLst/>
                <a:gdLst>
                  <a:gd name="T0" fmla="*/ 157 w 731"/>
                  <a:gd name="T1" fmla="*/ 0 h 646"/>
                  <a:gd name="T2" fmla="*/ 0 w 731"/>
                  <a:gd name="T3" fmla="*/ 448 h 646"/>
                  <a:gd name="T4" fmla="*/ 575 w 731"/>
                  <a:gd name="T5" fmla="*/ 646 h 646"/>
                  <a:gd name="T6" fmla="*/ 731 w 731"/>
                  <a:gd name="T7" fmla="*/ 198 h 646"/>
                  <a:gd name="T8" fmla="*/ 157 w 731"/>
                  <a:gd name="T9" fmla="*/ 0 h 646"/>
                </a:gdLst>
                <a:ahLst/>
                <a:cxnLst>
                  <a:cxn ang="0">
                    <a:pos x="T0" y="T1"/>
                  </a:cxn>
                  <a:cxn ang="0">
                    <a:pos x="T2" y="T3"/>
                  </a:cxn>
                  <a:cxn ang="0">
                    <a:pos x="T4" y="T5"/>
                  </a:cxn>
                  <a:cxn ang="0">
                    <a:pos x="T6" y="T7"/>
                  </a:cxn>
                  <a:cxn ang="0">
                    <a:pos x="T8" y="T9"/>
                  </a:cxn>
                </a:cxnLst>
                <a:rect l="0" t="0" r="r" b="b"/>
                <a:pathLst>
                  <a:path w="731" h="646">
                    <a:moveTo>
                      <a:pt x="157" y="0"/>
                    </a:moveTo>
                    <a:lnTo>
                      <a:pt x="0" y="448"/>
                    </a:lnTo>
                    <a:lnTo>
                      <a:pt x="575" y="646"/>
                    </a:lnTo>
                    <a:lnTo>
                      <a:pt x="731" y="198"/>
                    </a:lnTo>
                    <a:lnTo>
                      <a:pt x="157" y="0"/>
                    </a:lnTo>
                    <a:close/>
                  </a:path>
                </a:pathLst>
              </a:custGeom>
              <a:solidFill>
                <a:srgbClr val="F26F4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40" name="íşḻiďé"/>
              <p:cNvSpPr/>
              <p:nvPr/>
            </p:nvSpPr>
            <p:spPr bwMode="auto">
              <a:xfrm>
                <a:off x="1655763" y="4413251"/>
                <a:ext cx="66675" cy="66675"/>
              </a:xfrm>
              <a:custGeom>
                <a:avLst/>
                <a:gdLst>
                  <a:gd name="T0" fmla="*/ 4 w 4"/>
                  <a:gd name="T1" fmla="*/ 1 h 4"/>
                  <a:gd name="T2" fmla="*/ 1 w 4"/>
                  <a:gd name="T3" fmla="*/ 3 h 4"/>
                  <a:gd name="T4" fmla="*/ 0 w 4"/>
                  <a:gd name="T5" fmla="*/ 0 h 4"/>
                  <a:gd name="T6" fmla="*/ 4 w 4"/>
                  <a:gd name="T7" fmla="*/ 1 h 4"/>
                </a:gdLst>
                <a:ahLst/>
                <a:cxnLst>
                  <a:cxn ang="0">
                    <a:pos x="T0" y="T1"/>
                  </a:cxn>
                  <a:cxn ang="0">
                    <a:pos x="T2" y="T3"/>
                  </a:cxn>
                  <a:cxn ang="0">
                    <a:pos x="T4" y="T5"/>
                  </a:cxn>
                  <a:cxn ang="0">
                    <a:pos x="T6" y="T7"/>
                  </a:cxn>
                </a:cxnLst>
                <a:rect l="0" t="0" r="r" b="b"/>
                <a:pathLst>
                  <a:path w="4" h="4">
                    <a:moveTo>
                      <a:pt x="4" y="1"/>
                    </a:moveTo>
                    <a:cubicBezTo>
                      <a:pt x="4" y="3"/>
                      <a:pt x="3" y="4"/>
                      <a:pt x="1" y="3"/>
                    </a:cubicBezTo>
                    <a:cubicBezTo>
                      <a:pt x="0" y="3"/>
                      <a:pt x="0" y="1"/>
                      <a:pt x="0" y="0"/>
                    </a:cubicBezTo>
                    <a:lnTo>
                      <a:pt x="4" y="1"/>
                    </a:lnTo>
                    <a:close/>
                  </a:path>
                </a:pathLst>
              </a:custGeom>
              <a:solidFill>
                <a:srgbClr val="D3CCB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41" name="îşļiďè"/>
              <p:cNvSpPr/>
              <p:nvPr/>
            </p:nvSpPr>
            <p:spPr bwMode="auto">
              <a:xfrm>
                <a:off x="744538" y="4694238"/>
                <a:ext cx="331788" cy="447675"/>
              </a:xfrm>
              <a:custGeom>
                <a:avLst/>
                <a:gdLst>
                  <a:gd name="T0" fmla="*/ 4 w 20"/>
                  <a:gd name="T1" fmla="*/ 0 h 27"/>
                  <a:gd name="T2" fmla="*/ 5 w 20"/>
                  <a:gd name="T3" fmla="*/ 20 h 27"/>
                  <a:gd name="T4" fmla="*/ 16 w 20"/>
                  <a:gd name="T5" fmla="*/ 17 h 27"/>
                  <a:gd name="T6" fmla="*/ 17 w 20"/>
                  <a:gd name="T7" fmla="*/ 12 h 27"/>
                  <a:gd name="T8" fmla="*/ 13 w 20"/>
                  <a:gd name="T9" fmla="*/ 3 h 27"/>
                  <a:gd name="T10" fmla="*/ 4 w 20"/>
                  <a:gd name="T11" fmla="*/ 0 h 27"/>
                </a:gdLst>
                <a:ahLst/>
                <a:cxnLst>
                  <a:cxn ang="0">
                    <a:pos x="T0" y="T1"/>
                  </a:cxn>
                  <a:cxn ang="0">
                    <a:pos x="T2" y="T3"/>
                  </a:cxn>
                  <a:cxn ang="0">
                    <a:pos x="T4" y="T5"/>
                  </a:cxn>
                  <a:cxn ang="0">
                    <a:pos x="T6" y="T7"/>
                  </a:cxn>
                  <a:cxn ang="0">
                    <a:pos x="T8" y="T9"/>
                  </a:cxn>
                  <a:cxn ang="0">
                    <a:pos x="T10" y="T11"/>
                  </a:cxn>
                </a:cxnLst>
                <a:rect l="0" t="0" r="r" b="b"/>
                <a:pathLst>
                  <a:path w="20" h="27">
                    <a:moveTo>
                      <a:pt x="4" y="0"/>
                    </a:moveTo>
                    <a:cubicBezTo>
                      <a:pt x="4" y="0"/>
                      <a:pt x="0" y="13"/>
                      <a:pt x="5" y="20"/>
                    </a:cubicBezTo>
                    <a:cubicBezTo>
                      <a:pt x="10" y="27"/>
                      <a:pt x="16" y="20"/>
                      <a:pt x="16" y="17"/>
                    </a:cubicBezTo>
                    <a:cubicBezTo>
                      <a:pt x="16" y="17"/>
                      <a:pt x="20" y="15"/>
                      <a:pt x="17" y="12"/>
                    </a:cubicBezTo>
                    <a:cubicBezTo>
                      <a:pt x="15" y="10"/>
                      <a:pt x="13" y="3"/>
                      <a:pt x="13" y="3"/>
                    </a:cubicBezTo>
                    <a:lnTo>
                      <a:pt x="4" y="0"/>
                    </a:lnTo>
                    <a:close/>
                  </a:path>
                </a:pathLst>
              </a:custGeom>
              <a:solidFill>
                <a:srgbClr val="FFC48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p>
            </p:txBody>
          </p:sp>
          <p:sp>
            <p:nvSpPr>
              <p:cNvPr id="42" name="íṣlïḑe"/>
              <p:cNvSpPr/>
              <p:nvPr/>
            </p:nvSpPr>
            <p:spPr bwMode="auto">
              <a:xfrm>
                <a:off x="811213" y="3271838"/>
                <a:ext cx="679450" cy="1471613"/>
              </a:xfrm>
              <a:custGeom>
                <a:avLst/>
                <a:gdLst>
                  <a:gd name="T0" fmla="*/ 36 w 41"/>
                  <a:gd name="T1" fmla="*/ 0 h 89"/>
                  <a:gd name="T2" fmla="*/ 0 w 41"/>
                  <a:gd name="T3" fmla="*/ 86 h 89"/>
                  <a:gd name="T4" fmla="*/ 9 w 41"/>
                  <a:gd name="T5" fmla="*/ 89 h 89"/>
                  <a:gd name="T6" fmla="*/ 41 w 41"/>
                  <a:gd name="T7" fmla="*/ 29 h 89"/>
                  <a:gd name="T8" fmla="*/ 36 w 41"/>
                  <a:gd name="T9" fmla="*/ 0 h 89"/>
                </a:gdLst>
                <a:ahLst/>
                <a:cxnLst>
                  <a:cxn ang="0">
                    <a:pos x="T0" y="T1"/>
                  </a:cxn>
                  <a:cxn ang="0">
                    <a:pos x="T2" y="T3"/>
                  </a:cxn>
                  <a:cxn ang="0">
                    <a:pos x="T4" y="T5"/>
                  </a:cxn>
                  <a:cxn ang="0">
                    <a:pos x="T6" y="T7"/>
                  </a:cxn>
                  <a:cxn ang="0">
                    <a:pos x="T8" y="T9"/>
                  </a:cxn>
                </a:cxnLst>
                <a:rect l="0" t="0" r="r" b="b"/>
                <a:pathLst>
                  <a:path w="41" h="89">
                    <a:moveTo>
                      <a:pt x="36" y="0"/>
                    </a:moveTo>
                    <a:cubicBezTo>
                      <a:pt x="36" y="0"/>
                      <a:pt x="11" y="41"/>
                      <a:pt x="0" y="86"/>
                    </a:cubicBezTo>
                    <a:cubicBezTo>
                      <a:pt x="9" y="89"/>
                      <a:pt x="9" y="89"/>
                      <a:pt x="9" y="89"/>
                    </a:cubicBezTo>
                    <a:cubicBezTo>
                      <a:pt x="9" y="89"/>
                      <a:pt x="34" y="35"/>
                      <a:pt x="41" y="29"/>
                    </a:cubicBezTo>
                    <a:lnTo>
                      <a:pt x="36" y="0"/>
                    </a:lnTo>
                    <a:close/>
                  </a:path>
                </a:pathLst>
              </a:custGeom>
              <a:solidFill>
                <a:srgbClr val="FCF5E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grpSp>
      </p:grpSp>
      <p:sp>
        <p:nvSpPr>
          <p:cNvPr id="9" name="í$ļíḑé"/>
          <p:cNvSpPr/>
          <p:nvPr/>
        </p:nvSpPr>
        <p:spPr bwMode="auto">
          <a:xfrm>
            <a:off x="1875155" y="2221865"/>
            <a:ext cx="284480" cy="225425"/>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accent1"/>
          </a:solidFill>
          <a:ln>
            <a:noFill/>
          </a:ln>
        </p:spPr>
        <p:txBody>
          <a:bodyPr wrap="square" lIns="91440" tIns="45720" rIns="91440" bIns="45720" anchor="ctr">
            <a:normAutofit fontScale="55000" lnSpcReduction="20000"/>
          </a:bodyPr>
          <a:lstStyle/>
          <a:p>
            <a:pPr algn="ctr"/>
          </a:p>
        </p:txBody>
      </p:sp>
      <p:sp>
        <p:nvSpPr>
          <p:cNvPr id="15" name="íšḷîḑè"/>
          <p:cNvSpPr/>
          <p:nvPr/>
        </p:nvSpPr>
        <p:spPr bwMode="auto">
          <a:xfrm>
            <a:off x="1875155" y="3216275"/>
            <a:ext cx="284480" cy="205740"/>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chemeClr val="tx1">
              <a:lumMod val="50000"/>
              <a:lumOff val="50000"/>
            </a:schemeClr>
          </a:solidFill>
          <a:ln>
            <a:noFill/>
          </a:ln>
        </p:spPr>
        <p:txBody>
          <a:bodyPr wrap="square" lIns="91440" tIns="45720" rIns="91440" bIns="45720" anchor="ctr">
            <a:normAutofit fontScale="47500" lnSpcReduction="20000"/>
          </a:bodyPr>
          <a:lstStyle/>
          <a:p>
            <a:pPr algn="ctr"/>
          </a:p>
        </p:txBody>
      </p:sp>
      <p:cxnSp>
        <p:nvCxnSpPr>
          <p:cNvPr id="10" name="直接连接符 9"/>
          <p:cNvCxnSpPr/>
          <p:nvPr/>
        </p:nvCxnSpPr>
        <p:spPr>
          <a:xfrm>
            <a:off x="1875155" y="3055620"/>
            <a:ext cx="4093845"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2926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836930" y="1025525"/>
            <a:ext cx="3154680" cy="368300"/>
          </a:xfrm>
          <a:prstGeom prst="rect">
            <a:avLst/>
          </a:prstGeom>
          <a:noFill/>
        </p:spPr>
        <p:txBody>
          <a:bodyPr wrap="none" rtlCol="0" anchor="t">
            <a:spAutoFit/>
          </a:bodyPr>
          <a:lstStyle/>
          <a:p>
            <a:pPr algn="just">
              <a:lnSpc>
                <a:spcPct val="100000"/>
              </a:lnSpc>
            </a:pPr>
            <a:r>
              <a:rPr kumimoji="1" lang="zh-CN" altLang="en-US" b="1" dirty="0">
                <a:solidFill>
                  <a:schemeClr val="tx1"/>
                </a:solidFill>
                <a:latin typeface="微软雅黑" panose="020B0503020204020204" pitchFamily="34" charset="-122"/>
                <a:ea typeface="微软雅黑" panose="020B0503020204020204" pitchFamily="34" charset="-122"/>
                <a:sym typeface="+mn-ea"/>
              </a:rPr>
              <a:t>化学品安全技术说明书的定义</a:t>
            </a:r>
            <a:endParaRPr kumimoji="1"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326640" y="1927225"/>
            <a:ext cx="3642995" cy="1076325"/>
          </a:xfrm>
          <a:prstGeom prst="rect">
            <a:avLst/>
          </a:prstGeom>
          <a:noFill/>
        </p:spPr>
        <p:txBody>
          <a:bodyPr wrap="square" rtlCol="0" anchor="t">
            <a:spAutoFit/>
          </a:bodyPr>
          <a:lstStyle/>
          <a:p>
            <a:pPr algn="just">
              <a:lnSpc>
                <a:spcPct val="100000"/>
              </a:lnSpc>
            </a:pPr>
            <a:r>
              <a:rPr kumimoji="1" lang="zh-CN" altLang="en-US" sz="1600" dirty="0">
                <a:solidFill>
                  <a:schemeClr val="tx1"/>
                </a:solidFill>
                <a:latin typeface="微软雅黑" panose="020B0503020204020204" pitchFamily="34" charset="-122"/>
                <a:ea typeface="微软雅黑" panose="020B0503020204020204" pitchFamily="34" charset="-122"/>
                <a:sym typeface="+mn-ea"/>
              </a:rPr>
              <a:t>化学品安全技术说明书是一份关于危险化学品燃爆、毒性和环境危害以及安全使用、泄漏应急处置、主要理化参数、法律法规等方面信息的综合性文件。</a:t>
            </a:r>
            <a:endParaRPr kumimoji="1"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326005" y="3144520"/>
            <a:ext cx="3641725" cy="829945"/>
          </a:xfrm>
          <a:prstGeom prst="rect">
            <a:avLst/>
          </a:prstGeom>
          <a:noFill/>
        </p:spPr>
        <p:txBody>
          <a:bodyPr wrap="square" rtlCol="0" anchor="t">
            <a:spAutoFit/>
          </a:bodyPr>
          <a:lstStyle/>
          <a:p>
            <a:pPr algn="just">
              <a:lnSpc>
                <a:spcPct val="100000"/>
              </a:lnSpc>
            </a:pP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化学品安全技术说明书（</a:t>
            </a: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Material Safety Data Sheet</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）国际上称作化学品安全信息卡，简称</a:t>
            </a: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MSDS</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或</a:t>
            </a: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CSDS</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659130" y="3496310"/>
            <a:ext cx="427672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59130" y="2189480"/>
            <a:ext cx="427672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59130" y="2625090"/>
            <a:ext cx="427672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59130" y="3060700"/>
            <a:ext cx="4276725" cy="3600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020310" y="3496310"/>
            <a:ext cx="3390265" cy="36004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020310" y="2625090"/>
            <a:ext cx="3390265" cy="36004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5020310" y="2189480"/>
            <a:ext cx="3390265" cy="36004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020310" y="3060700"/>
            <a:ext cx="3390265" cy="36004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487045" y="1167130"/>
            <a:ext cx="2426970" cy="368300"/>
          </a:xfrm>
          <a:prstGeom prst="rect">
            <a:avLst/>
          </a:prstGeom>
          <a:noFill/>
        </p:spPr>
        <p:txBody>
          <a:bodyPr wrap="none" rtlCol="0" anchor="t">
            <a:spAutoFit/>
          </a:bodyPr>
          <a:lstStyle/>
          <a:p>
            <a:pPr marL="0" indent="0" algn="just">
              <a:lnSpc>
                <a:spcPct val="100000"/>
              </a:lnSpc>
              <a:buNone/>
            </a:pPr>
            <a:r>
              <a:rPr lang="en-US" altLang="zh-CN" b="1" dirty="0">
                <a:solidFill>
                  <a:schemeClr val="bg2">
                    <a:lumMod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1.2 </a:t>
            </a:r>
            <a:r>
              <a:rPr lang="zh-CN" altLang="en-US" b="1" dirty="0">
                <a:solidFill>
                  <a:schemeClr val="bg2">
                    <a:lumMod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危险化学品的分类 </a:t>
            </a:r>
            <a:endParaRPr lang="zh-CN" altLang="en-US" b="1" dirty="0">
              <a:solidFill>
                <a:schemeClr val="bg2">
                  <a:lumMod val="2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537210" y="1651000"/>
            <a:ext cx="7912100" cy="337185"/>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effectLst/>
                <a:latin typeface="微软雅黑" panose="020B0503020204020204" pitchFamily="34" charset="-122"/>
                <a:ea typeface="微软雅黑" panose="020B0503020204020204" pitchFamily="34" charset="-122"/>
                <a:sym typeface="+mn-ea"/>
              </a:rPr>
              <a:t>按我国目前已公布的法规、标准，将危险化学品分为八大类，每一类又分为若干项，即：</a:t>
            </a:r>
            <a:endParaRPr lang="zh-CN" altLang="en-US" sz="1600" dirty="0">
              <a:solidFill>
                <a:schemeClr val="bg2">
                  <a:lumMod val="25000"/>
                </a:schemeClr>
              </a:solidFill>
              <a:effectLst/>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73430" y="2178685"/>
            <a:ext cx="16052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第一类：爆炸品</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773430" y="2600960"/>
            <a:ext cx="28244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第二类：压缩气体和液化气体</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773430" y="3061335"/>
            <a:ext cx="18084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第三类：易燃液体</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773430" y="3471545"/>
            <a:ext cx="42468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第四类：易燃固体、自燃物品和遇湿易燃物品</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172710" y="2178685"/>
            <a:ext cx="30276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第五类：氧化剂和有机过氧化物</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5172710" y="2609215"/>
            <a:ext cx="16052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第六类：毒害品</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172710" y="3039745"/>
            <a:ext cx="20116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sym typeface="+mn-ea"/>
              </a:rPr>
              <a:t>第七类：放射性物品</a:t>
            </a:r>
            <a:endParaRPr lang="zh-CN" altLang="en-US" sz="1600" b="1" dirty="0">
              <a:solidFill>
                <a:schemeClr val="bg1"/>
              </a:solidFill>
              <a:effectLst/>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5172710" y="3470275"/>
            <a:ext cx="1605280" cy="337185"/>
          </a:xfrm>
          <a:prstGeom prst="rect">
            <a:avLst/>
          </a:prstGeom>
          <a:noFill/>
        </p:spPr>
        <p:txBody>
          <a:bodyPr wrap="none" rtlCol="0" anchor="t">
            <a:spAutoFit/>
          </a:bodyPr>
          <a:lstStyle/>
          <a:p>
            <a:pPr algn="just">
              <a:lnSpc>
                <a:spcPct val="100000"/>
              </a:lnSpc>
            </a:pPr>
            <a:r>
              <a:rPr lang="zh-CN" altLang="en-US" sz="16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第八类：腐蚀品</a:t>
            </a:r>
            <a:r>
              <a:rPr lang="en-US" altLang="zh-CN" sz="16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568960" y="3945890"/>
            <a:ext cx="7880350" cy="583565"/>
          </a:xfrm>
          <a:prstGeom prst="rect">
            <a:avLst/>
          </a:prstGeom>
          <a:noFill/>
        </p:spPr>
        <p:txBody>
          <a:bodyPr wrap="square" rtlCol="0" anchor="t">
            <a:spAutoFit/>
          </a:bodyPr>
          <a:lstStyle/>
          <a:p>
            <a:pPr algn="just">
              <a:lnSpc>
                <a:spcPct val="100000"/>
              </a:lnSpc>
            </a:pPr>
            <a:r>
              <a:rPr lang="zh-CN" altLang="en-US" sz="1600" b="1" dirty="0">
                <a:solidFill>
                  <a:srgbClr val="2363A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分类原则：</a:t>
            </a:r>
            <a:r>
              <a:rPr lang="zh-CN" altLang="zh-CN" sz="1600" b="1" dirty="0">
                <a:solidFill>
                  <a:srgbClr val="2363AF"/>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采取“择重归类”的划分原则，即根据危险化学品的主要危险特性进行分类。</a:t>
            </a:r>
            <a:endParaRPr lang="zh-CN" altLang="zh-CN" sz="1600" b="1" dirty="0">
              <a:solidFill>
                <a:srgbClr val="2363AF"/>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ïšlïḋè"/>
          <p:cNvGrpSpPr/>
          <p:nvPr/>
        </p:nvGrpSpPr>
        <p:grpSpPr>
          <a:xfrm>
            <a:off x="228600" y="227330"/>
            <a:ext cx="3260090" cy="4703445"/>
            <a:chOff x="0" y="0"/>
            <a:chExt cx="4646078" cy="6858000"/>
          </a:xfrm>
        </p:grpSpPr>
        <p:sp>
          <p:nvSpPr>
            <p:cNvPr id="10" name="îṧ1ïďê"/>
            <p:cNvSpPr/>
            <p:nvPr/>
          </p:nvSpPr>
          <p:spPr bwMode="auto">
            <a:xfrm>
              <a:off x="0" y="2279659"/>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bg1">
                <a:lumMod val="75000"/>
              </a:schemeClr>
            </a:solidFill>
            <a:ln>
              <a:noFill/>
            </a:ln>
          </p:spPr>
          <p:txBody>
            <a:bodyPr vert="horz" wrap="square" lIns="91440" tIns="45720" rIns="91440" bIns="45720" numCol="1" anchor="t" anchorCtr="0" compatLnSpc="1">
              <a:normAutofit/>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1" name="ïS1íḑe"/>
            <p:cNvSpPr/>
            <p:nvPr/>
          </p:nvSpPr>
          <p:spPr bwMode="auto">
            <a:xfrm>
              <a:off x="0" y="1119140"/>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bg1">
                <a:lumMod val="85000"/>
              </a:schemeClr>
            </a:solidFill>
            <a:ln>
              <a:solidFill>
                <a:schemeClr val="bg1">
                  <a:lumMod val="95000"/>
                </a:schemeClr>
              </a:solidFill>
            </a:ln>
          </p:spPr>
          <p:txBody>
            <a:bodyPr vert="horz" wrap="square" lIns="91440" tIns="45720" rIns="91440" bIns="45720" numCol="1" anchor="t" anchorCtr="0" compatLnSpc="1">
              <a:normAutofit/>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2" name="islïḍê"/>
            <p:cNvSpPr/>
            <p:nvPr/>
          </p:nvSpPr>
          <p:spPr bwMode="auto">
            <a:xfrm>
              <a:off x="0"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bg1">
                <a:lumMod val="95000"/>
              </a:schemeClr>
            </a:solidFill>
            <a:ln>
              <a:noFill/>
            </a:ln>
          </p:spPr>
          <p:txBody>
            <a:bodyPr vert="horz" wrap="square" lIns="91440" tIns="45720" rIns="91440" bIns="45720" numCol="1" anchor="t" anchorCtr="0" compatLnSpc="1">
              <a:normAutofit/>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3" name="ïsḷîḓé"/>
            <p:cNvSpPr/>
            <p:nvPr/>
          </p:nvSpPr>
          <p:spPr bwMode="auto">
            <a:xfrm>
              <a:off x="0" y="2260637"/>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rgbClr val="2363AF"/>
            </a:solidFill>
            <a:ln>
              <a:noFill/>
            </a:ln>
          </p:spPr>
          <p:txBody>
            <a:bodyPr vert="horz" wrap="square" lIns="91440" tIns="45720" rIns="91440" bIns="45720" numCol="1" anchor="t" anchorCtr="0" compatLnSpc="1">
              <a:normAutofit/>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grpSp>
      <p:grpSp>
        <p:nvGrpSpPr>
          <p:cNvPr id="101" name="is1îḍê"/>
          <p:cNvGrpSpPr/>
          <p:nvPr/>
        </p:nvGrpSpPr>
        <p:grpSpPr>
          <a:xfrm>
            <a:off x="4051935" y="1672590"/>
            <a:ext cx="773526" cy="554355"/>
            <a:chOff x="6079590" y="1440047"/>
            <a:chExt cx="1031389" cy="739243"/>
          </a:xfrm>
        </p:grpSpPr>
        <p:grpSp>
          <p:nvGrpSpPr>
            <p:cNvPr id="14" name="iŝlíḋé"/>
            <p:cNvGrpSpPr/>
            <p:nvPr/>
          </p:nvGrpSpPr>
          <p:grpSpPr>
            <a:xfrm>
              <a:off x="6916519" y="1692607"/>
              <a:ext cx="194460" cy="234124"/>
              <a:chOff x="6932220" y="2026513"/>
              <a:chExt cx="194460" cy="234124"/>
            </a:xfrm>
          </p:grpSpPr>
          <p:sp>
            <p:nvSpPr>
              <p:cNvPr id="15" name="î$ḻiḍe"/>
              <p:cNvSpPr/>
              <p:nvPr/>
            </p:nvSpPr>
            <p:spPr bwMode="auto">
              <a:xfrm>
                <a:off x="6932220" y="2026513"/>
                <a:ext cx="194460" cy="155899"/>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6" name="išḻiḍê"/>
              <p:cNvSpPr/>
              <p:nvPr/>
            </p:nvSpPr>
            <p:spPr bwMode="auto">
              <a:xfrm>
                <a:off x="6932220" y="2104738"/>
                <a:ext cx="194460" cy="155899"/>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grpSp>
        <p:sp>
          <p:nvSpPr>
            <p:cNvPr id="17" name="íŝľíḋe"/>
            <p:cNvSpPr/>
            <p:nvPr/>
          </p:nvSpPr>
          <p:spPr bwMode="auto">
            <a:xfrm>
              <a:off x="6079590" y="1440047"/>
              <a:ext cx="835677" cy="739243"/>
            </a:xfrm>
            <a:prstGeom prst="rect">
              <a:avLst/>
            </a:prstGeom>
            <a:noFill/>
            <a:ln w="19050">
              <a:noFill/>
              <a:round/>
            </a:ln>
          </p:spPr>
          <p:txBody>
            <a:bodyPr rot="0" spcFirstLastPara="0" vert="horz" wrap="square" lIns="91440" tIns="45720" rIns="91440" bIns="45720" anchor="ctr" anchorCtr="0" forceAA="0" compatLnSpc="1">
              <a:normAutofit/>
            </a:bodyPr>
            <a:lstStyle/>
            <a:p>
              <a:pPr algn="ctr"/>
              <a:r>
                <a:rPr lang="en-US" altLang="zh-CN" sz="2800" dirty="0">
                  <a:solidFill>
                    <a:schemeClr val="bg1">
                      <a:lumMod val="65000"/>
                    </a:schemeClr>
                  </a:solidFill>
                </a:rPr>
                <a:t>01</a:t>
              </a:r>
              <a:endParaRPr lang="en-US" altLang="zh-CN" sz="2800" dirty="0">
                <a:solidFill>
                  <a:schemeClr val="bg1">
                    <a:lumMod val="65000"/>
                  </a:schemeClr>
                </a:solidFill>
              </a:endParaRPr>
            </a:p>
          </p:txBody>
        </p:sp>
      </p:grpSp>
      <p:grpSp>
        <p:nvGrpSpPr>
          <p:cNvPr id="102" name="îSḻîḋè"/>
          <p:cNvGrpSpPr/>
          <p:nvPr/>
        </p:nvGrpSpPr>
        <p:grpSpPr>
          <a:xfrm>
            <a:off x="4051935" y="2293620"/>
            <a:ext cx="773526" cy="554355"/>
            <a:chOff x="6079590" y="1440047"/>
            <a:chExt cx="1031389" cy="739243"/>
          </a:xfrm>
        </p:grpSpPr>
        <p:grpSp>
          <p:nvGrpSpPr>
            <p:cNvPr id="103" name="ïŝ1íḑê"/>
            <p:cNvGrpSpPr/>
            <p:nvPr/>
          </p:nvGrpSpPr>
          <p:grpSpPr>
            <a:xfrm>
              <a:off x="6916519" y="1692607"/>
              <a:ext cx="194460" cy="234124"/>
              <a:chOff x="6932220" y="2026513"/>
              <a:chExt cx="194460" cy="234124"/>
            </a:xfrm>
          </p:grpSpPr>
          <p:sp>
            <p:nvSpPr>
              <p:cNvPr id="106" name="iS1îḋê"/>
              <p:cNvSpPr/>
              <p:nvPr/>
            </p:nvSpPr>
            <p:spPr bwMode="auto">
              <a:xfrm>
                <a:off x="6932220" y="2026513"/>
                <a:ext cx="194460" cy="155899"/>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07" name="ïṧľïḓè"/>
              <p:cNvSpPr/>
              <p:nvPr/>
            </p:nvSpPr>
            <p:spPr bwMode="auto">
              <a:xfrm>
                <a:off x="6932220" y="2104738"/>
                <a:ext cx="194460" cy="155899"/>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grpSp>
        <p:sp>
          <p:nvSpPr>
            <p:cNvPr id="104" name="isļíḓé"/>
            <p:cNvSpPr/>
            <p:nvPr/>
          </p:nvSpPr>
          <p:spPr bwMode="auto">
            <a:xfrm>
              <a:off x="6079590" y="1440047"/>
              <a:ext cx="835677" cy="739243"/>
            </a:xfrm>
            <a:prstGeom prst="rect">
              <a:avLst/>
            </a:prstGeom>
            <a:noFill/>
            <a:ln w="19050">
              <a:noFill/>
              <a:round/>
            </a:ln>
          </p:spPr>
          <p:txBody>
            <a:bodyPr rot="0" spcFirstLastPara="0" vert="horz" wrap="square" lIns="91440" tIns="45720" rIns="91440" bIns="45720" anchor="ctr" anchorCtr="0" forceAA="0" compatLnSpc="1">
              <a:normAutofit/>
            </a:bodyPr>
            <a:lstStyle/>
            <a:p>
              <a:pPr algn="ctr"/>
              <a:r>
                <a:rPr lang="en-US" altLang="zh-CN" sz="2800" dirty="0">
                  <a:solidFill>
                    <a:schemeClr val="bg1">
                      <a:lumMod val="65000"/>
                    </a:schemeClr>
                  </a:solidFill>
                </a:rPr>
                <a:t>02</a:t>
              </a:r>
              <a:endParaRPr lang="en-US" altLang="zh-CN" sz="2800" dirty="0">
                <a:solidFill>
                  <a:schemeClr val="bg1">
                    <a:lumMod val="65000"/>
                  </a:schemeClr>
                </a:solidFill>
              </a:endParaRPr>
            </a:p>
          </p:txBody>
        </p:sp>
      </p:grpSp>
      <p:grpSp>
        <p:nvGrpSpPr>
          <p:cNvPr id="108" name="ïśļïḑê"/>
          <p:cNvGrpSpPr/>
          <p:nvPr/>
        </p:nvGrpSpPr>
        <p:grpSpPr>
          <a:xfrm>
            <a:off x="4051935" y="2915285"/>
            <a:ext cx="773526" cy="554355"/>
            <a:chOff x="6079590" y="1440047"/>
            <a:chExt cx="1031389" cy="739243"/>
          </a:xfrm>
        </p:grpSpPr>
        <p:grpSp>
          <p:nvGrpSpPr>
            <p:cNvPr id="109" name="íṥlîďè"/>
            <p:cNvGrpSpPr/>
            <p:nvPr/>
          </p:nvGrpSpPr>
          <p:grpSpPr>
            <a:xfrm>
              <a:off x="6916519" y="1692607"/>
              <a:ext cx="194460" cy="234124"/>
              <a:chOff x="6932220" y="2026513"/>
              <a:chExt cx="194460" cy="234124"/>
            </a:xfrm>
          </p:grpSpPr>
          <p:sp>
            <p:nvSpPr>
              <p:cNvPr id="112" name="iśḻïďé"/>
              <p:cNvSpPr/>
              <p:nvPr/>
            </p:nvSpPr>
            <p:spPr bwMode="auto">
              <a:xfrm>
                <a:off x="6932220" y="2026513"/>
                <a:ext cx="194460" cy="155899"/>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13" name="işḻïďè"/>
              <p:cNvSpPr/>
              <p:nvPr/>
            </p:nvSpPr>
            <p:spPr bwMode="auto">
              <a:xfrm>
                <a:off x="6932220" y="2104738"/>
                <a:ext cx="194460" cy="155899"/>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grpSp>
        <p:sp>
          <p:nvSpPr>
            <p:cNvPr id="110" name="ïṡļiḍé"/>
            <p:cNvSpPr/>
            <p:nvPr/>
          </p:nvSpPr>
          <p:spPr bwMode="auto">
            <a:xfrm>
              <a:off x="6079590" y="1440047"/>
              <a:ext cx="835677" cy="739243"/>
            </a:xfrm>
            <a:prstGeom prst="rect">
              <a:avLst/>
            </a:prstGeom>
            <a:noFill/>
            <a:ln w="19050">
              <a:noFill/>
              <a:round/>
            </a:ln>
          </p:spPr>
          <p:txBody>
            <a:bodyPr rot="0" spcFirstLastPara="0" vert="horz" wrap="square" lIns="91440" tIns="45720" rIns="91440" bIns="45720" anchor="ctr" anchorCtr="0" forceAA="0" compatLnSpc="1">
              <a:normAutofit/>
            </a:bodyPr>
            <a:lstStyle/>
            <a:p>
              <a:pPr algn="ctr"/>
              <a:r>
                <a:rPr lang="en-US" altLang="zh-CN" sz="2800" dirty="0">
                  <a:solidFill>
                    <a:schemeClr val="bg1">
                      <a:lumMod val="65000"/>
                    </a:schemeClr>
                  </a:solidFill>
                </a:rPr>
                <a:t>03</a:t>
              </a:r>
              <a:endParaRPr lang="en-US" altLang="zh-CN" sz="2800" dirty="0">
                <a:solidFill>
                  <a:schemeClr val="bg1">
                    <a:lumMod val="65000"/>
                  </a:schemeClr>
                </a:solidFill>
              </a:endParaRPr>
            </a:p>
          </p:txBody>
        </p:sp>
      </p:grpSp>
      <p:grpSp>
        <p:nvGrpSpPr>
          <p:cNvPr id="114" name="ï$ļïḓê"/>
          <p:cNvGrpSpPr/>
          <p:nvPr/>
        </p:nvGrpSpPr>
        <p:grpSpPr>
          <a:xfrm>
            <a:off x="4051935" y="3536315"/>
            <a:ext cx="773526" cy="554355"/>
            <a:chOff x="6079590" y="1440047"/>
            <a:chExt cx="1031389" cy="739243"/>
          </a:xfrm>
        </p:grpSpPr>
        <p:grpSp>
          <p:nvGrpSpPr>
            <p:cNvPr id="115" name="ís1îḑè"/>
            <p:cNvGrpSpPr/>
            <p:nvPr/>
          </p:nvGrpSpPr>
          <p:grpSpPr>
            <a:xfrm>
              <a:off x="6916519" y="1692607"/>
              <a:ext cx="194460" cy="234124"/>
              <a:chOff x="6932220" y="2026513"/>
              <a:chExt cx="194460" cy="234124"/>
            </a:xfrm>
          </p:grpSpPr>
          <p:sp>
            <p:nvSpPr>
              <p:cNvPr id="118" name="íşľîḑé"/>
              <p:cNvSpPr/>
              <p:nvPr/>
            </p:nvSpPr>
            <p:spPr bwMode="auto">
              <a:xfrm>
                <a:off x="6932220" y="2026513"/>
                <a:ext cx="194460" cy="155899"/>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sp>
            <p:nvSpPr>
              <p:cNvPr id="119" name="íṡḻïḑê"/>
              <p:cNvSpPr/>
              <p:nvPr/>
            </p:nvSpPr>
            <p:spPr bwMode="auto">
              <a:xfrm>
                <a:off x="6932220" y="2104738"/>
                <a:ext cx="194460" cy="155899"/>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91440" tIns="45720" rIns="91440" bIns="45720" numCol="1" anchor="t" anchorCtr="0" compatLnSpc="1">
                <a:normAutofit fontScale="25000" lnSpcReduction="20000"/>
              </a:bodyPr>
              <a:lstStyle>
                <a:defPPr>
                  <a:defRPr lang="id-ID"/>
                </a:defPPr>
                <a:lvl1pPr marL="0" algn="l" defTabSz="685800" rtl="0" eaLnBrk="1" latinLnBrk="0" hangingPunct="1">
                  <a:defRPr sz="1350" kern="1200">
                    <a:solidFill>
                      <a:schemeClr val="tx1"/>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endParaRPr lang="id-ID"/>
              </a:p>
            </p:txBody>
          </p:sp>
        </p:grpSp>
        <p:sp>
          <p:nvSpPr>
            <p:cNvPr id="116" name="ïşḻïḑé"/>
            <p:cNvSpPr/>
            <p:nvPr/>
          </p:nvSpPr>
          <p:spPr bwMode="auto">
            <a:xfrm>
              <a:off x="6079590" y="1440047"/>
              <a:ext cx="837370" cy="739243"/>
            </a:xfrm>
            <a:prstGeom prst="rect">
              <a:avLst/>
            </a:prstGeom>
            <a:noFill/>
            <a:ln w="19050">
              <a:noFill/>
              <a:round/>
            </a:ln>
          </p:spPr>
          <p:txBody>
            <a:bodyPr rot="0" spcFirstLastPara="0" vert="horz" wrap="square" lIns="91440" tIns="45720" rIns="91440" bIns="45720" anchor="ctr" anchorCtr="0" forceAA="0" compatLnSpc="1">
              <a:normAutofit/>
            </a:bodyPr>
            <a:lstStyle/>
            <a:p>
              <a:pPr algn="ctr"/>
              <a:r>
                <a:rPr lang="en-US" altLang="zh-CN" sz="2800" dirty="0">
                  <a:solidFill>
                    <a:schemeClr val="bg1">
                      <a:lumMod val="65000"/>
                    </a:schemeClr>
                  </a:solidFill>
                </a:rPr>
                <a:t>04</a:t>
              </a:r>
              <a:endParaRPr lang="en-US" altLang="zh-CN" sz="2800" dirty="0">
                <a:solidFill>
                  <a:schemeClr val="bg1">
                    <a:lumMod val="65000"/>
                  </a:schemeClr>
                </a:solidFill>
              </a:endParaRPr>
            </a:p>
          </p:txBody>
        </p:sp>
      </p:gr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2926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rot="18900000">
            <a:off x="395605" y="3256915"/>
            <a:ext cx="2926080" cy="368300"/>
          </a:xfrm>
          <a:prstGeom prst="rect">
            <a:avLst/>
          </a:prstGeom>
          <a:noFill/>
        </p:spPr>
        <p:txBody>
          <a:bodyPr wrap="none" rtlCol="0" anchor="t">
            <a:spAutoFit/>
          </a:bodyPr>
          <a:lstStyle/>
          <a:p>
            <a:pPr>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sym typeface="+mn-ea"/>
              </a:rPr>
              <a:t>安全技术说明书的主要作用</a:t>
            </a:r>
            <a:endParaRPr kumimoji="1"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825365" y="1597660"/>
            <a:ext cx="3331210" cy="645160"/>
          </a:xfrm>
          <a:prstGeom prst="rect">
            <a:avLst/>
          </a:prstGeom>
          <a:noFill/>
        </p:spPr>
        <p:txBody>
          <a:bodyPr wrap="square" rtlCol="0" anchor="t">
            <a:spAutoFit/>
          </a:bodyPr>
          <a:lstStyle/>
          <a:p>
            <a:pPr>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是化学品安全生产、安全流通、安全使用的指导性文件</a:t>
            </a:r>
            <a:r>
              <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4825365" y="2248535"/>
            <a:ext cx="3332480" cy="645160"/>
          </a:xfrm>
          <a:prstGeom prst="rect">
            <a:avLst/>
          </a:prstGeom>
          <a:noFill/>
        </p:spPr>
        <p:txBody>
          <a:bodyPr wrap="square" rtlCol="0" anchor="t">
            <a:spAutoFit/>
          </a:bodyPr>
          <a:lstStyle/>
          <a:p>
            <a:pPr>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是应急作业人员进行应急作业时的技术指南</a:t>
            </a:r>
            <a:r>
              <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4824730" y="2870200"/>
            <a:ext cx="3331845" cy="645160"/>
          </a:xfrm>
          <a:prstGeom prst="rect">
            <a:avLst/>
          </a:prstGeom>
          <a:noFill/>
        </p:spPr>
        <p:txBody>
          <a:bodyPr wrap="square" rtlCol="0" anchor="t">
            <a:spAutoFit/>
          </a:bodyPr>
          <a:lstStyle/>
          <a:p>
            <a:pPr eaLnBrk="1" hangingPunct="1">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为制订危险化学品安全操作规程提供技术信息</a:t>
            </a:r>
            <a:r>
              <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1"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4824730" y="3520440"/>
            <a:ext cx="3331210" cy="645160"/>
          </a:xfrm>
          <a:prstGeom prst="rect">
            <a:avLst/>
          </a:prstGeom>
          <a:noFill/>
        </p:spPr>
        <p:txBody>
          <a:bodyPr wrap="square" rtlCol="0" anchor="t">
            <a:spAutoFit/>
          </a:bodyPr>
          <a:lstStyle/>
          <a:p>
            <a:pPr>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是企业进行安全教育的重要内容。</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îśļïdé"/>
          <p:cNvSpPr/>
          <p:nvPr/>
        </p:nvSpPr>
        <p:spPr>
          <a:xfrm>
            <a:off x="210185" y="2055495"/>
            <a:ext cx="8712000" cy="1527175"/>
          </a:xfrm>
          <a:prstGeom prst="roundRect">
            <a:avLst>
              <a:gd name="adj" fmla="val 0"/>
            </a:avLst>
          </a:prstGeom>
          <a:blipFill rotWithShape="1">
            <a:blip r:embed="rId1"/>
            <a:stretch>
              <a:fillRect/>
            </a:stretch>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endParaRPr>
          </a:p>
        </p:txBody>
      </p:sp>
      <p:sp>
        <p:nvSpPr>
          <p:cNvPr id="22" name="íṧļíḓe"/>
          <p:cNvSpPr/>
          <p:nvPr/>
        </p:nvSpPr>
        <p:spPr>
          <a:xfrm>
            <a:off x="499745" y="2055495"/>
            <a:ext cx="8143875" cy="1527175"/>
          </a:xfrm>
          <a:prstGeom prst="roundRect">
            <a:avLst>
              <a:gd name="adj" fmla="val 0"/>
            </a:avLst>
          </a:prstGeom>
          <a:solidFill>
            <a:schemeClr val="tx1">
              <a:alpha val="69000"/>
            </a:schemeClr>
          </a:solid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lt1"/>
              </a:solidFill>
            </a:endParaRPr>
          </a:p>
        </p:txBody>
      </p:sp>
      <p:sp>
        <p:nvSpPr>
          <p:cNvPr id="7" name="í$1îdê"/>
          <p:cNvSpPr/>
          <p:nvPr/>
        </p:nvSpPr>
        <p:spPr>
          <a:xfrm>
            <a:off x="2993390" y="1817370"/>
            <a:ext cx="3166110" cy="2002790"/>
          </a:xfrm>
          <a:prstGeom prst="roundRect">
            <a:avLst>
              <a:gd name="adj" fmla="val 15553"/>
            </a:avLst>
          </a:prstGeom>
          <a:solidFill>
            <a:schemeClr val="bg1">
              <a:lumMod val="95000"/>
            </a:schemeClr>
          </a:solidFill>
          <a:ln w="3175">
            <a:solidFill>
              <a:srgbClr val="A6AAA9"/>
            </a:solidFill>
          </a:ln>
          <a:effectLst>
            <a:outerShdw sx="102000" sy="102000" algn="ctr" rotWithShape="0">
              <a:prstClr val="black">
                <a:alpha val="44000"/>
              </a:prstClr>
            </a:outerShdw>
          </a:effectLst>
        </p:spPr>
        <p:txBody>
          <a:bodyPr anchor="ctr"/>
          <a:lstStyle/>
          <a:p>
            <a:pPr algn="ctr"/>
          </a:p>
        </p:txBody>
      </p:sp>
      <p:sp>
        <p:nvSpPr>
          <p:cNvPr id="16" name="íş1íḓê"/>
          <p:cNvSpPr/>
          <p:nvPr/>
        </p:nvSpPr>
        <p:spPr>
          <a:xfrm rot="10800000">
            <a:off x="4796155" y="3121025"/>
            <a:ext cx="1327785" cy="705485"/>
          </a:xfrm>
          <a:custGeom>
            <a:avLst/>
            <a:gdLst/>
            <a:ahLst/>
            <a:cxnLst>
              <a:cxn ang="0">
                <a:pos x="wd2" y="hd2"/>
              </a:cxn>
              <a:cxn ang="5400000">
                <a:pos x="wd2" y="hd2"/>
              </a:cxn>
              <a:cxn ang="10800000">
                <a:pos x="wd2" y="hd2"/>
              </a:cxn>
              <a:cxn ang="16200000">
                <a:pos x="wd2" y="hd2"/>
              </a:cxn>
            </a:cxnLst>
            <a:rect l="0" t="0" r="r" b="b"/>
            <a:pathLst>
              <a:path w="21595" h="20908" extrusionOk="0">
                <a:moveTo>
                  <a:pt x="14358" y="17929"/>
                </a:moveTo>
                <a:lnTo>
                  <a:pt x="13395" y="19525"/>
                </a:lnTo>
                <a:cubicBezTo>
                  <a:pt x="12996" y="20425"/>
                  <a:pt x="13473" y="20926"/>
                  <a:pt x="14037" y="20908"/>
                </a:cubicBezTo>
                <a:lnTo>
                  <a:pt x="20690" y="20802"/>
                </a:lnTo>
                <a:cubicBezTo>
                  <a:pt x="21167" y="20868"/>
                  <a:pt x="21600" y="20137"/>
                  <a:pt x="21595" y="19206"/>
                </a:cubicBezTo>
                <a:cubicBezTo>
                  <a:pt x="21585" y="15092"/>
                  <a:pt x="21576" y="10977"/>
                  <a:pt x="21566" y="6863"/>
                </a:cubicBezTo>
                <a:cubicBezTo>
                  <a:pt x="21554" y="5737"/>
                  <a:pt x="21104" y="5608"/>
                  <a:pt x="20807" y="6118"/>
                </a:cubicBezTo>
                <a:lnTo>
                  <a:pt x="19844" y="7767"/>
                </a:lnTo>
                <a:lnTo>
                  <a:pt x="15875" y="745"/>
                </a:lnTo>
                <a:cubicBezTo>
                  <a:pt x="15661" y="284"/>
                  <a:pt x="15455" y="168"/>
                  <a:pt x="15146" y="0"/>
                </a:cubicBezTo>
                <a:lnTo>
                  <a:pt x="3268" y="266"/>
                </a:lnTo>
                <a:cubicBezTo>
                  <a:pt x="900" y="1099"/>
                  <a:pt x="350" y="3325"/>
                  <a:pt x="0" y="5746"/>
                </a:cubicBezTo>
                <a:cubicBezTo>
                  <a:pt x="569" y="1605"/>
                  <a:pt x="2845" y="-674"/>
                  <a:pt x="5019" y="1516"/>
                </a:cubicBezTo>
                <a:cubicBezTo>
                  <a:pt x="7194" y="3706"/>
                  <a:pt x="11391" y="12485"/>
                  <a:pt x="14358" y="17929"/>
                </a:cubicBezTo>
                <a:close/>
              </a:path>
            </a:pathLst>
          </a:custGeom>
          <a:solidFill>
            <a:schemeClr val="bg1">
              <a:lumMod val="75000"/>
            </a:schemeClr>
          </a:solidFill>
          <a:ln w="12700">
            <a:miter lim="400000"/>
          </a:ln>
        </p:spPr>
        <p:txBody>
          <a:bodyPr anchor="ctr"/>
          <a:lstStyle/>
          <a:p>
            <a:pPr algn="ctr"/>
          </a:p>
        </p:txBody>
      </p:sp>
      <p:sp>
        <p:nvSpPr>
          <p:cNvPr id="18" name="ïšḻiďè"/>
          <p:cNvSpPr/>
          <p:nvPr/>
        </p:nvSpPr>
        <p:spPr>
          <a:xfrm>
            <a:off x="3042920" y="1810385"/>
            <a:ext cx="1327785" cy="705485"/>
          </a:xfrm>
          <a:custGeom>
            <a:avLst/>
            <a:gdLst/>
            <a:ahLst/>
            <a:cxnLst>
              <a:cxn ang="0">
                <a:pos x="wd2" y="hd2"/>
              </a:cxn>
              <a:cxn ang="5400000">
                <a:pos x="wd2" y="hd2"/>
              </a:cxn>
              <a:cxn ang="10800000">
                <a:pos x="wd2" y="hd2"/>
              </a:cxn>
              <a:cxn ang="16200000">
                <a:pos x="wd2" y="hd2"/>
              </a:cxn>
            </a:cxnLst>
            <a:rect l="0" t="0" r="r" b="b"/>
            <a:pathLst>
              <a:path w="21595" h="20908" extrusionOk="0">
                <a:moveTo>
                  <a:pt x="14358" y="17929"/>
                </a:moveTo>
                <a:lnTo>
                  <a:pt x="13395" y="19525"/>
                </a:lnTo>
                <a:cubicBezTo>
                  <a:pt x="12996" y="20425"/>
                  <a:pt x="13473" y="20926"/>
                  <a:pt x="14037" y="20908"/>
                </a:cubicBezTo>
                <a:lnTo>
                  <a:pt x="20690" y="20802"/>
                </a:lnTo>
                <a:cubicBezTo>
                  <a:pt x="21167" y="20868"/>
                  <a:pt x="21600" y="20137"/>
                  <a:pt x="21595" y="19206"/>
                </a:cubicBezTo>
                <a:cubicBezTo>
                  <a:pt x="21585" y="15092"/>
                  <a:pt x="21576" y="10977"/>
                  <a:pt x="21566" y="6863"/>
                </a:cubicBezTo>
                <a:cubicBezTo>
                  <a:pt x="21554" y="5737"/>
                  <a:pt x="21104" y="5608"/>
                  <a:pt x="20807" y="6118"/>
                </a:cubicBezTo>
                <a:lnTo>
                  <a:pt x="19844" y="7767"/>
                </a:lnTo>
                <a:lnTo>
                  <a:pt x="15875" y="745"/>
                </a:lnTo>
                <a:cubicBezTo>
                  <a:pt x="15661" y="284"/>
                  <a:pt x="15455" y="168"/>
                  <a:pt x="15146" y="0"/>
                </a:cubicBezTo>
                <a:lnTo>
                  <a:pt x="3268" y="266"/>
                </a:lnTo>
                <a:cubicBezTo>
                  <a:pt x="900" y="1099"/>
                  <a:pt x="350" y="3325"/>
                  <a:pt x="0" y="5746"/>
                </a:cubicBezTo>
                <a:cubicBezTo>
                  <a:pt x="569" y="1605"/>
                  <a:pt x="2845" y="-674"/>
                  <a:pt x="5019" y="1516"/>
                </a:cubicBezTo>
                <a:cubicBezTo>
                  <a:pt x="7194" y="3706"/>
                  <a:pt x="11391" y="12485"/>
                  <a:pt x="14358" y="17929"/>
                </a:cubicBezTo>
                <a:close/>
              </a:path>
            </a:pathLst>
          </a:custGeom>
          <a:solidFill>
            <a:schemeClr val="bg1">
              <a:lumMod val="75000"/>
            </a:schemeClr>
          </a:solidFill>
          <a:ln w="12700">
            <a:miter lim="400000"/>
          </a:ln>
        </p:spPr>
        <p:txBody>
          <a:bodyPr anchor="ctr"/>
          <a:lstStyle/>
          <a:p>
            <a:pPr algn="ctr"/>
          </a:p>
        </p:txBody>
      </p:sp>
      <p:sp>
        <p:nvSpPr>
          <p:cNvPr id="19" name="îśļíḍè"/>
          <p:cNvSpPr/>
          <p:nvPr/>
        </p:nvSpPr>
        <p:spPr>
          <a:xfrm rot="10800000" flipH="1">
            <a:off x="3042920" y="3122295"/>
            <a:ext cx="1327785" cy="705485"/>
          </a:xfrm>
          <a:custGeom>
            <a:avLst/>
            <a:gdLst/>
            <a:ahLst/>
            <a:cxnLst>
              <a:cxn ang="0">
                <a:pos x="wd2" y="hd2"/>
              </a:cxn>
              <a:cxn ang="5400000">
                <a:pos x="wd2" y="hd2"/>
              </a:cxn>
              <a:cxn ang="10800000">
                <a:pos x="wd2" y="hd2"/>
              </a:cxn>
              <a:cxn ang="16200000">
                <a:pos x="wd2" y="hd2"/>
              </a:cxn>
            </a:cxnLst>
            <a:rect l="0" t="0" r="r" b="b"/>
            <a:pathLst>
              <a:path w="21595" h="20908" extrusionOk="0">
                <a:moveTo>
                  <a:pt x="14358" y="17929"/>
                </a:moveTo>
                <a:lnTo>
                  <a:pt x="13395" y="19525"/>
                </a:lnTo>
                <a:cubicBezTo>
                  <a:pt x="12996" y="20425"/>
                  <a:pt x="13473" y="20926"/>
                  <a:pt x="14037" y="20908"/>
                </a:cubicBezTo>
                <a:lnTo>
                  <a:pt x="20690" y="20802"/>
                </a:lnTo>
                <a:cubicBezTo>
                  <a:pt x="21167" y="20868"/>
                  <a:pt x="21600" y="20137"/>
                  <a:pt x="21595" y="19206"/>
                </a:cubicBezTo>
                <a:cubicBezTo>
                  <a:pt x="21585" y="15092"/>
                  <a:pt x="21576" y="10977"/>
                  <a:pt x="21566" y="6863"/>
                </a:cubicBezTo>
                <a:cubicBezTo>
                  <a:pt x="21554" y="5737"/>
                  <a:pt x="21104" y="5608"/>
                  <a:pt x="20807" y="6118"/>
                </a:cubicBezTo>
                <a:lnTo>
                  <a:pt x="19844" y="7767"/>
                </a:lnTo>
                <a:lnTo>
                  <a:pt x="15875" y="745"/>
                </a:lnTo>
                <a:cubicBezTo>
                  <a:pt x="15661" y="284"/>
                  <a:pt x="15455" y="168"/>
                  <a:pt x="15146" y="0"/>
                </a:cubicBezTo>
                <a:lnTo>
                  <a:pt x="3268" y="266"/>
                </a:lnTo>
                <a:cubicBezTo>
                  <a:pt x="900" y="1099"/>
                  <a:pt x="350" y="3325"/>
                  <a:pt x="0" y="5746"/>
                </a:cubicBezTo>
                <a:cubicBezTo>
                  <a:pt x="569" y="1605"/>
                  <a:pt x="2845" y="-674"/>
                  <a:pt x="5019" y="1516"/>
                </a:cubicBezTo>
                <a:cubicBezTo>
                  <a:pt x="7194" y="3706"/>
                  <a:pt x="11391" y="12485"/>
                  <a:pt x="14358" y="17929"/>
                </a:cubicBezTo>
                <a:close/>
              </a:path>
            </a:pathLst>
          </a:custGeom>
          <a:solidFill>
            <a:schemeClr val="bg1">
              <a:lumMod val="75000"/>
            </a:schemeClr>
          </a:solidFill>
          <a:ln w="12700">
            <a:miter lim="400000"/>
          </a:ln>
        </p:spPr>
        <p:txBody>
          <a:bodyPr anchor="ctr"/>
          <a:lstStyle/>
          <a:p>
            <a:pPr algn="ctr"/>
          </a:p>
        </p:txBody>
      </p:sp>
      <p:sp>
        <p:nvSpPr>
          <p:cNvPr id="20" name="iṡľîḋe"/>
          <p:cNvSpPr/>
          <p:nvPr/>
        </p:nvSpPr>
        <p:spPr>
          <a:xfrm flipH="1">
            <a:off x="4782185" y="1817370"/>
            <a:ext cx="1327785" cy="705485"/>
          </a:xfrm>
          <a:custGeom>
            <a:avLst/>
            <a:gdLst/>
            <a:ahLst/>
            <a:cxnLst>
              <a:cxn ang="0">
                <a:pos x="wd2" y="hd2"/>
              </a:cxn>
              <a:cxn ang="5400000">
                <a:pos x="wd2" y="hd2"/>
              </a:cxn>
              <a:cxn ang="10800000">
                <a:pos x="wd2" y="hd2"/>
              </a:cxn>
              <a:cxn ang="16200000">
                <a:pos x="wd2" y="hd2"/>
              </a:cxn>
            </a:cxnLst>
            <a:rect l="0" t="0" r="r" b="b"/>
            <a:pathLst>
              <a:path w="21595" h="20908" extrusionOk="0">
                <a:moveTo>
                  <a:pt x="14358" y="17929"/>
                </a:moveTo>
                <a:lnTo>
                  <a:pt x="13395" y="19525"/>
                </a:lnTo>
                <a:cubicBezTo>
                  <a:pt x="12996" y="20425"/>
                  <a:pt x="13473" y="20926"/>
                  <a:pt x="14037" y="20908"/>
                </a:cubicBezTo>
                <a:lnTo>
                  <a:pt x="20690" y="20802"/>
                </a:lnTo>
                <a:cubicBezTo>
                  <a:pt x="21167" y="20868"/>
                  <a:pt x="21600" y="20137"/>
                  <a:pt x="21595" y="19206"/>
                </a:cubicBezTo>
                <a:cubicBezTo>
                  <a:pt x="21585" y="15092"/>
                  <a:pt x="21576" y="10977"/>
                  <a:pt x="21566" y="6863"/>
                </a:cubicBezTo>
                <a:cubicBezTo>
                  <a:pt x="21554" y="5737"/>
                  <a:pt x="21104" y="5608"/>
                  <a:pt x="20807" y="6118"/>
                </a:cubicBezTo>
                <a:lnTo>
                  <a:pt x="19844" y="7767"/>
                </a:lnTo>
                <a:lnTo>
                  <a:pt x="15875" y="745"/>
                </a:lnTo>
                <a:cubicBezTo>
                  <a:pt x="15661" y="284"/>
                  <a:pt x="15455" y="168"/>
                  <a:pt x="15146" y="0"/>
                </a:cubicBezTo>
                <a:lnTo>
                  <a:pt x="3268" y="266"/>
                </a:lnTo>
                <a:cubicBezTo>
                  <a:pt x="900" y="1099"/>
                  <a:pt x="350" y="3325"/>
                  <a:pt x="0" y="5746"/>
                </a:cubicBezTo>
                <a:cubicBezTo>
                  <a:pt x="569" y="1605"/>
                  <a:pt x="2845" y="-674"/>
                  <a:pt x="5019" y="1516"/>
                </a:cubicBezTo>
                <a:cubicBezTo>
                  <a:pt x="7194" y="3706"/>
                  <a:pt x="11391" y="12485"/>
                  <a:pt x="14358" y="17929"/>
                </a:cubicBezTo>
                <a:close/>
              </a:path>
            </a:pathLst>
          </a:custGeom>
          <a:solidFill>
            <a:schemeClr val="bg1">
              <a:lumMod val="75000"/>
            </a:schemeClr>
          </a:solidFill>
          <a:ln w="12700">
            <a:miter lim="400000"/>
          </a:ln>
        </p:spPr>
        <p:txBody>
          <a:bodyPr anchor="ctr"/>
          <a:lstStyle/>
          <a:p>
            <a:pPr algn="ctr"/>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2926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342005" y="1143000"/>
            <a:ext cx="2468880" cy="368300"/>
          </a:xfrm>
          <a:prstGeom prst="rect">
            <a:avLst/>
          </a:prstGeom>
          <a:noFill/>
        </p:spPr>
        <p:txBody>
          <a:bodyPr wrap="none" rtlCol="0" anchor="t">
            <a:spAutoFit/>
          </a:bodyPr>
          <a:lstStyle/>
          <a:p>
            <a:pPr algn="just">
              <a:lnSpc>
                <a:spcPct val="100000"/>
              </a:lnSpc>
            </a:pPr>
            <a:r>
              <a:rPr kumimoji="1" lang="zh-CN" altLang="en-US" b="1" dirty="0">
                <a:solidFill>
                  <a:schemeClr val="tx1"/>
                </a:solidFill>
                <a:latin typeface="微软雅黑" panose="020B0503020204020204" pitchFamily="34" charset="-122"/>
                <a:ea typeface="微软雅黑" panose="020B0503020204020204" pitchFamily="34" charset="-122"/>
                <a:sym typeface="+mn-ea"/>
              </a:rPr>
              <a:t>安全技术说明书的结构</a:t>
            </a:r>
            <a:endParaRPr kumimoji="1"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3327083" y="2635250"/>
            <a:ext cx="2703195"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MSDS</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由以下四部分构成</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99745" y="1221740"/>
            <a:ext cx="2493645" cy="521970"/>
          </a:xfrm>
          <a:prstGeom prst="rect">
            <a:avLst/>
          </a:prstGeom>
          <a:noFill/>
        </p:spPr>
        <p:txBody>
          <a:bodyPr wrap="square" rtlCol="0" anchor="t">
            <a:spAutoFit/>
          </a:bodyPr>
          <a:lstStyle/>
          <a:p>
            <a:pPr algn="just">
              <a:lnSpc>
                <a:spcPct val="100000"/>
              </a:lnSpc>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、在紧急事态下首先需要知道是什么物质，有什么危害？</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725805" y="1745615"/>
            <a:ext cx="1739900" cy="306705"/>
          </a:xfrm>
          <a:prstGeom prst="rect">
            <a:avLst/>
          </a:prstGeom>
          <a:noFill/>
        </p:spPr>
        <p:txBody>
          <a:bodyPr wrap="non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部分）</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500380" y="3827780"/>
            <a:ext cx="2493645" cy="521970"/>
          </a:xfrm>
          <a:prstGeom prst="rect">
            <a:avLst/>
          </a:prstGeom>
          <a:noFill/>
        </p:spPr>
        <p:txBody>
          <a:bodyPr wrap="square" rtlCol="0" anchor="t">
            <a:spAutoFit/>
          </a:bodyPr>
          <a:lstStyle/>
          <a:p>
            <a:pPr algn="just">
              <a:lnSpc>
                <a:spcPct val="100000"/>
              </a:lnSpc>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、危险情形已经发生，我们应该怎么做？</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26440" y="4288790"/>
            <a:ext cx="1739900" cy="306705"/>
          </a:xfrm>
          <a:prstGeom prst="rect">
            <a:avLst/>
          </a:prstGeom>
          <a:noFill/>
        </p:spPr>
        <p:txBody>
          <a:bodyPr wrap="non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部分）</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6160770" y="1221740"/>
            <a:ext cx="2482850" cy="306705"/>
          </a:xfrm>
          <a:prstGeom prst="rect">
            <a:avLst/>
          </a:prstGeom>
          <a:noFill/>
        </p:spPr>
        <p:txBody>
          <a:bodyPr wrap="square" rtlCol="0" anchor="t">
            <a:spAutoFit/>
          </a:bodyPr>
          <a:lstStyle/>
          <a:p>
            <a:pPr algn="just">
              <a:lnSpc>
                <a:spcPct val="100000"/>
              </a:lnSpc>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、如何预防和控制危险发生？</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6159501" y="1530350"/>
            <a:ext cx="2125980" cy="306705"/>
          </a:xfrm>
          <a:prstGeom prst="rect">
            <a:avLst/>
          </a:prstGeom>
          <a:noFill/>
        </p:spPr>
        <p:txBody>
          <a:bodyPr wrap="non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部分）</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6159500" y="3820160"/>
            <a:ext cx="2484120" cy="521970"/>
          </a:xfrm>
          <a:prstGeom prst="rect">
            <a:avLst/>
          </a:prstGeom>
          <a:noFill/>
        </p:spPr>
        <p:txBody>
          <a:bodyPr wrap="square" rtlCol="0" anchor="t">
            <a:spAutoFit/>
          </a:bodyPr>
          <a:lstStyle/>
          <a:p>
            <a:pPr algn="just">
              <a:lnSpc>
                <a:spcPct val="100000"/>
              </a:lnSpc>
            </a:pP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、其它一些关于危险化学品安全的主要信息</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6160770" y="4288790"/>
            <a:ext cx="2482215" cy="521970"/>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（第</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16</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部分）</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2926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51230" y="1467485"/>
            <a:ext cx="1659255" cy="583565"/>
          </a:xfrm>
          <a:prstGeom prst="rect">
            <a:avLst/>
          </a:prstGeom>
          <a:noFill/>
        </p:spPr>
        <p:txBody>
          <a:bodyPr wrap="squar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化学品及企业标识</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36943" y="2403475"/>
            <a:ext cx="1630680" cy="337185"/>
          </a:xfrm>
          <a:prstGeom prst="rect">
            <a:avLst/>
          </a:prstGeom>
          <a:noFill/>
        </p:spPr>
        <p:txBody>
          <a:bodyPr wrap="none" rtlCol="0" anchor="t">
            <a:spAutoFit/>
          </a:bodyPr>
          <a:lstStyle/>
          <a:p>
            <a:pPr algn="just" eaLnBrk="1" hangingPunct="1">
              <a:lnSpc>
                <a:spcPct val="100000"/>
              </a:lnSpc>
              <a:spcBef>
                <a:spcPct val="50000"/>
              </a:spcBef>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成分组成信息</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50913" y="3348990"/>
            <a:ext cx="1427480"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 </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危险性概述</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950913" y="4312285"/>
            <a:ext cx="116395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急救措施</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3056573" y="1466850"/>
            <a:ext cx="116395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消防措施</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026093" y="2403475"/>
            <a:ext cx="1570355" cy="337185"/>
          </a:xfrm>
          <a:prstGeom prst="rect">
            <a:avLst/>
          </a:prstGeom>
          <a:noFill/>
        </p:spPr>
        <p:txBody>
          <a:bodyPr wrap="none" rtlCol="0" anchor="t">
            <a:spAutoFit/>
          </a:bodyPr>
          <a:lstStyle/>
          <a:p>
            <a:pPr algn="just" eaLnBrk="1" hangingPunct="1">
              <a:lnSpc>
                <a:spcPct val="100000"/>
              </a:lnSpc>
            </a:pP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泄漏应急处理</a:t>
            </a:r>
            <a:endPar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3052445" y="3348990"/>
            <a:ext cx="1673225" cy="583565"/>
          </a:xfrm>
          <a:prstGeom prst="rect">
            <a:avLst/>
          </a:prstGeom>
          <a:noFill/>
        </p:spPr>
        <p:txBody>
          <a:bodyPr wrap="square" rtlCol="0" anchor="t">
            <a:spAutoFit/>
          </a:bodyPr>
          <a:lstStyle/>
          <a:p>
            <a:pPr algn="just" eaLnBrk="1" hangingPunct="1">
              <a:lnSpc>
                <a:spcPct val="100000"/>
              </a:lnSpc>
            </a:pP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操作处置与储存</a:t>
            </a:r>
            <a:endPar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3056890" y="4312285"/>
            <a:ext cx="1669415" cy="583565"/>
          </a:xfrm>
          <a:prstGeom prst="rect">
            <a:avLst/>
          </a:prstGeom>
          <a:noFill/>
        </p:spPr>
        <p:txBody>
          <a:bodyPr wrap="squar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接触控制个体防护</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5167948" y="1466850"/>
            <a:ext cx="116395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理化特性</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5168265" y="3348355"/>
            <a:ext cx="148653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毒理学资料</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5168265" y="4311650"/>
            <a:ext cx="148653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生态学资料</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7283450" y="1467485"/>
            <a:ext cx="1283335" cy="337185"/>
          </a:xfrm>
          <a:prstGeom prst="rect">
            <a:avLst/>
          </a:prstGeom>
          <a:noFill/>
        </p:spPr>
        <p:txBody>
          <a:bodyPr wrap="none" rtlCol="0" anchor="t">
            <a:spAutoFit/>
          </a:bodyPr>
          <a:lstStyle/>
          <a:p>
            <a:pPr algn="just" eaLnBrk="1" hangingPunct="1">
              <a:lnSpc>
                <a:spcPct val="100000"/>
              </a:lnSpc>
            </a:pP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废弃处置</a:t>
            </a:r>
            <a:endPar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7283450" y="2403475"/>
            <a:ext cx="128333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运输信息</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7283450" y="3348355"/>
            <a:ext cx="1283335" cy="337185"/>
          </a:xfrm>
          <a:prstGeom prst="rect">
            <a:avLst/>
          </a:prstGeom>
          <a:noFill/>
        </p:spPr>
        <p:txBody>
          <a:bodyPr wrap="non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15.</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法规信息</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7283450" y="4311650"/>
            <a:ext cx="1283335" cy="337185"/>
          </a:xfrm>
          <a:prstGeom prst="rect">
            <a:avLst/>
          </a:prstGeom>
          <a:noFill/>
        </p:spPr>
        <p:txBody>
          <a:bodyPr wrap="none" rtlCol="0" anchor="t">
            <a:spAutoFit/>
          </a:bodyPr>
          <a:lstStyle/>
          <a:p>
            <a:pPr algn="just" eaLnBrk="1" hangingPunct="1">
              <a:lnSpc>
                <a:spcPct val="100000"/>
              </a:lnSpc>
            </a:pPr>
            <a:r>
              <a:rPr kumimoji="1"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16.</a:t>
            </a:r>
            <a:r>
              <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其他信息</a:t>
            </a:r>
            <a:endParaRPr kumimoji="1"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951230" y="1025525"/>
            <a:ext cx="22402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tx1"/>
                </a:solidFill>
                <a:latin typeface="微软雅黑" panose="020B0503020204020204" pitchFamily="34" charset="-122"/>
                <a:ea typeface="微软雅黑" panose="020B0503020204020204" pitchFamily="34" charset="-122"/>
                <a:sym typeface="+mn-ea"/>
              </a:rPr>
              <a:t>安全技术说明书内容</a:t>
            </a:r>
            <a:endParaRPr kumimoji="1" lang="zh-CN" altLang="en-US" b="1" dirty="0">
              <a:solidFill>
                <a:schemeClr val="tx1"/>
              </a:solidFill>
              <a:latin typeface="微软雅黑" panose="020B0503020204020204" pitchFamily="34" charset="-122"/>
              <a:ea typeface="微软雅黑" panose="020B0503020204020204" pitchFamily="34" charset="-122"/>
              <a:sym typeface="+mn-ea"/>
            </a:endParaRPr>
          </a:p>
        </p:txBody>
      </p:sp>
      <p:grpSp>
        <p:nvGrpSpPr>
          <p:cNvPr id="144" name="î$ḻîḋè"/>
          <p:cNvGrpSpPr/>
          <p:nvPr/>
        </p:nvGrpSpPr>
        <p:grpSpPr>
          <a:xfrm>
            <a:off x="495300" y="3296285"/>
            <a:ext cx="441960" cy="441960"/>
            <a:chOff x="2091022" y="2935611"/>
            <a:chExt cx="841946" cy="841946"/>
          </a:xfrm>
        </p:grpSpPr>
        <p:sp>
          <p:nvSpPr>
            <p:cNvPr id="146" name="iṧļiḓe"/>
            <p:cNvSpPr/>
            <p:nvPr/>
          </p:nvSpPr>
          <p:spPr>
            <a:xfrm>
              <a:off x="2091022" y="2935611"/>
              <a:ext cx="841946" cy="841946"/>
            </a:xfrm>
            <a:prstGeom prst="ellipse">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47" name="iṣḻïḍe"/>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36" name="išlíḍê"/>
          <p:cNvGrpSpPr/>
          <p:nvPr/>
        </p:nvGrpSpPr>
        <p:grpSpPr>
          <a:xfrm>
            <a:off x="4726305" y="3296285"/>
            <a:ext cx="441960" cy="441960"/>
            <a:chOff x="2091022" y="2935611"/>
            <a:chExt cx="841946" cy="841946"/>
          </a:xfrm>
        </p:grpSpPr>
        <p:sp>
          <p:nvSpPr>
            <p:cNvPr id="138" name="îṩ1ïďé"/>
            <p:cNvSpPr/>
            <p:nvPr/>
          </p:nvSpPr>
          <p:spPr>
            <a:xfrm>
              <a:off x="2091022" y="2935611"/>
              <a:ext cx="841946" cy="84194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39" name="îṣḷíďè"/>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65" name="íŝḻíḓé"/>
          <p:cNvGrpSpPr/>
          <p:nvPr/>
        </p:nvGrpSpPr>
        <p:grpSpPr>
          <a:xfrm>
            <a:off x="495300" y="4259580"/>
            <a:ext cx="441960" cy="441960"/>
            <a:chOff x="2091022" y="2935611"/>
            <a:chExt cx="841946" cy="841946"/>
          </a:xfrm>
        </p:grpSpPr>
        <p:sp>
          <p:nvSpPr>
            <p:cNvPr id="167" name="îś1ídè"/>
            <p:cNvSpPr/>
            <p:nvPr/>
          </p:nvSpPr>
          <p:spPr>
            <a:xfrm>
              <a:off x="2091022" y="2935611"/>
              <a:ext cx="841946" cy="841946"/>
            </a:xfrm>
            <a:prstGeom prst="ellipse">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68" name="î$ľiḋe"/>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57" name="iṩ1îḍè"/>
          <p:cNvGrpSpPr/>
          <p:nvPr/>
        </p:nvGrpSpPr>
        <p:grpSpPr>
          <a:xfrm>
            <a:off x="4726305" y="4259580"/>
            <a:ext cx="441960" cy="441960"/>
            <a:chOff x="2091022" y="2935611"/>
            <a:chExt cx="841946" cy="841946"/>
          </a:xfrm>
        </p:grpSpPr>
        <p:sp>
          <p:nvSpPr>
            <p:cNvPr id="159" name="ísḷïḑe"/>
            <p:cNvSpPr/>
            <p:nvPr/>
          </p:nvSpPr>
          <p:spPr>
            <a:xfrm>
              <a:off x="2091022" y="2935611"/>
              <a:ext cx="841946" cy="84194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60" name="íŝḷíḍé"/>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78" name="íşḻide"/>
          <p:cNvGrpSpPr/>
          <p:nvPr/>
        </p:nvGrpSpPr>
        <p:grpSpPr>
          <a:xfrm>
            <a:off x="495300" y="2378075"/>
            <a:ext cx="441960" cy="441960"/>
            <a:chOff x="2091022" y="2935611"/>
            <a:chExt cx="841946" cy="841946"/>
          </a:xfrm>
        </p:grpSpPr>
        <p:sp>
          <p:nvSpPr>
            <p:cNvPr id="79" name="î$ľîḍê"/>
            <p:cNvSpPr/>
            <p:nvPr/>
          </p:nvSpPr>
          <p:spPr>
            <a:xfrm>
              <a:off x="2091022" y="2935611"/>
              <a:ext cx="841946" cy="841946"/>
            </a:xfrm>
            <a:prstGeom prst="ellipse">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80" name="íṡľîḍé"/>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17" name="ísḻïḋê"/>
          <p:cNvGrpSpPr/>
          <p:nvPr/>
        </p:nvGrpSpPr>
        <p:grpSpPr>
          <a:xfrm>
            <a:off x="4726305" y="2378075"/>
            <a:ext cx="441960" cy="441960"/>
            <a:chOff x="2091022" y="2935611"/>
            <a:chExt cx="841946" cy="841946"/>
          </a:xfrm>
        </p:grpSpPr>
        <p:sp>
          <p:nvSpPr>
            <p:cNvPr id="119" name="ïŝḷïďè"/>
            <p:cNvSpPr/>
            <p:nvPr/>
          </p:nvSpPr>
          <p:spPr>
            <a:xfrm>
              <a:off x="2091022" y="2935611"/>
              <a:ext cx="841946" cy="84194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20" name="îsḻïḑé"/>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cxnSp>
        <p:nvCxnSpPr>
          <p:cNvPr id="170" name="直接连接符 169"/>
          <p:cNvCxnSpPr/>
          <p:nvPr/>
        </p:nvCxnSpPr>
        <p:spPr>
          <a:xfrm>
            <a:off x="495300" y="3035300"/>
            <a:ext cx="814387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a:off x="495300" y="3999230"/>
            <a:ext cx="814387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grpSp>
        <p:nvGrpSpPr>
          <p:cNvPr id="183" name="ïšḷîďe"/>
          <p:cNvGrpSpPr/>
          <p:nvPr/>
        </p:nvGrpSpPr>
        <p:grpSpPr>
          <a:xfrm>
            <a:off x="495300" y="1414780"/>
            <a:ext cx="441960" cy="441960"/>
            <a:chOff x="2091022" y="2935611"/>
            <a:chExt cx="841946" cy="841946"/>
          </a:xfrm>
        </p:grpSpPr>
        <p:sp>
          <p:nvSpPr>
            <p:cNvPr id="185" name="íṧḷiḑe"/>
            <p:cNvSpPr/>
            <p:nvPr/>
          </p:nvSpPr>
          <p:spPr>
            <a:xfrm>
              <a:off x="2091022" y="2935611"/>
              <a:ext cx="841946" cy="841946"/>
            </a:xfrm>
            <a:prstGeom prst="ellipse">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86" name="îşľidê"/>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75" name="îṥlîḋé"/>
          <p:cNvGrpSpPr/>
          <p:nvPr/>
        </p:nvGrpSpPr>
        <p:grpSpPr>
          <a:xfrm>
            <a:off x="4726305" y="1414780"/>
            <a:ext cx="441960" cy="441960"/>
            <a:chOff x="2091022" y="2935611"/>
            <a:chExt cx="841946" cy="841946"/>
          </a:xfrm>
        </p:grpSpPr>
        <p:sp>
          <p:nvSpPr>
            <p:cNvPr id="177" name="íṥliďè"/>
            <p:cNvSpPr/>
            <p:nvPr/>
          </p:nvSpPr>
          <p:spPr>
            <a:xfrm>
              <a:off x="2091022" y="2935611"/>
              <a:ext cx="841946" cy="841946"/>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78" name="ïṡḻïḑé"/>
            <p:cNvSpPr/>
            <p:nvPr/>
          </p:nvSpPr>
          <p:spPr>
            <a:xfrm>
              <a:off x="2293239" y="3171496"/>
              <a:ext cx="437512" cy="370175"/>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sp>
        <p:nvSpPr>
          <p:cNvPr id="142" name="iṧ1îḋê"/>
          <p:cNvSpPr/>
          <p:nvPr/>
        </p:nvSpPr>
        <p:spPr>
          <a:xfrm>
            <a:off x="2610485" y="3296285"/>
            <a:ext cx="441960" cy="441960"/>
          </a:xfrm>
          <a:prstGeom prst="ellipse">
            <a:avLst/>
          </a:prstGeom>
          <a:solidFill>
            <a:schemeClr val="bg1">
              <a:lumMod val="6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63" name="ïśḻíde"/>
          <p:cNvSpPr/>
          <p:nvPr/>
        </p:nvSpPr>
        <p:spPr>
          <a:xfrm>
            <a:off x="2610485" y="4259580"/>
            <a:ext cx="441960" cy="441960"/>
          </a:xfrm>
          <a:prstGeom prst="ellipse">
            <a:avLst/>
          </a:prstGeom>
          <a:solidFill>
            <a:schemeClr val="bg1">
              <a:lumMod val="6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14" name="iŝlídè"/>
          <p:cNvSpPr/>
          <p:nvPr/>
        </p:nvSpPr>
        <p:spPr>
          <a:xfrm>
            <a:off x="2610485" y="2378075"/>
            <a:ext cx="441960" cy="441960"/>
          </a:xfrm>
          <a:prstGeom prst="ellipse">
            <a:avLst/>
          </a:prstGeom>
          <a:solidFill>
            <a:schemeClr val="bg1">
              <a:lumMod val="6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81" name="îṧļiḍè"/>
          <p:cNvSpPr/>
          <p:nvPr/>
        </p:nvSpPr>
        <p:spPr>
          <a:xfrm>
            <a:off x="2610485" y="1414780"/>
            <a:ext cx="441960" cy="441960"/>
          </a:xfrm>
          <a:prstGeom prst="ellipse">
            <a:avLst/>
          </a:prstGeom>
          <a:solidFill>
            <a:schemeClr val="bg1">
              <a:lumMod val="6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34" name="íŝ1îdè"/>
          <p:cNvSpPr/>
          <p:nvPr/>
        </p:nvSpPr>
        <p:spPr>
          <a:xfrm>
            <a:off x="6841490" y="3296285"/>
            <a:ext cx="441960" cy="441960"/>
          </a:xfrm>
          <a:prstGeom prst="ellipse">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55" name="iSlïḓê"/>
          <p:cNvSpPr/>
          <p:nvPr/>
        </p:nvSpPr>
        <p:spPr>
          <a:xfrm>
            <a:off x="6841490" y="4259580"/>
            <a:ext cx="441960" cy="441960"/>
          </a:xfrm>
          <a:prstGeom prst="ellipse">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24" name="ï$ḷíḍè"/>
          <p:cNvSpPr/>
          <p:nvPr/>
        </p:nvSpPr>
        <p:spPr>
          <a:xfrm>
            <a:off x="6841490" y="2378075"/>
            <a:ext cx="441960" cy="441960"/>
          </a:xfrm>
          <a:prstGeom prst="ellipse">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72" name="îṣḻiďê"/>
          <p:cNvSpPr/>
          <p:nvPr/>
        </p:nvSpPr>
        <p:spPr>
          <a:xfrm>
            <a:off x="6841490" y="1414780"/>
            <a:ext cx="441960" cy="441960"/>
          </a:xfrm>
          <a:prstGeom prst="ellipse">
            <a:avLst/>
          </a:prstGeom>
          <a:solidFill>
            <a:schemeClr val="bg1">
              <a:lumMod val="8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8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cxnSp>
        <p:nvCxnSpPr>
          <p:cNvPr id="104" name="直接连接符 103"/>
          <p:cNvCxnSpPr/>
          <p:nvPr/>
        </p:nvCxnSpPr>
        <p:spPr>
          <a:xfrm>
            <a:off x="495300" y="2117090"/>
            <a:ext cx="8143875" cy="0"/>
          </a:xfrm>
          <a:prstGeom prst="line">
            <a:avLst/>
          </a:prstGeom>
          <a:ln w="317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143" name="ïṥḻiḓé"/>
          <p:cNvSpPr/>
          <p:nvPr/>
        </p:nvSpPr>
        <p:spPr>
          <a:xfrm>
            <a:off x="2716530" y="3420110"/>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64" name="íšľïḓê"/>
          <p:cNvSpPr/>
          <p:nvPr/>
        </p:nvSpPr>
        <p:spPr>
          <a:xfrm>
            <a:off x="2716530" y="4383405"/>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15" name="íṧļíḑê"/>
          <p:cNvSpPr/>
          <p:nvPr/>
        </p:nvSpPr>
        <p:spPr>
          <a:xfrm>
            <a:off x="2716530" y="2501900"/>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82" name="î$ḷiḑê"/>
          <p:cNvSpPr/>
          <p:nvPr/>
        </p:nvSpPr>
        <p:spPr>
          <a:xfrm>
            <a:off x="2716530" y="1538605"/>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35" name="îşlíḑè"/>
          <p:cNvSpPr/>
          <p:nvPr/>
        </p:nvSpPr>
        <p:spPr>
          <a:xfrm>
            <a:off x="6947535" y="3420110"/>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56" name="î$lîḑe"/>
          <p:cNvSpPr/>
          <p:nvPr/>
        </p:nvSpPr>
        <p:spPr>
          <a:xfrm>
            <a:off x="6947535" y="4383405"/>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25" name="i$ļídé"/>
          <p:cNvSpPr/>
          <p:nvPr/>
        </p:nvSpPr>
        <p:spPr>
          <a:xfrm>
            <a:off x="6947535" y="2501900"/>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74" name="işľíďe"/>
          <p:cNvSpPr/>
          <p:nvPr/>
        </p:nvSpPr>
        <p:spPr>
          <a:xfrm>
            <a:off x="6947535" y="1538605"/>
            <a:ext cx="229870" cy="194310"/>
          </a:xfrm>
          <a:custGeom>
            <a:avLst/>
            <a:gdLst>
              <a:gd name="connsiteX0" fmla="*/ 82314 w 609332"/>
              <a:gd name="connsiteY0" fmla="*/ 471503 h 515551"/>
              <a:gd name="connsiteX1" fmla="*/ 66477 w 609332"/>
              <a:gd name="connsiteY1" fmla="*/ 487317 h 515551"/>
              <a:gd name="connsiteX2" fmla="*/ 82314 w 609332"/>
              <a:gd name="connsiteY2" fmla="*/ 503131 h 515551"/>
              <a:gd name="connsiteX3" fmla="*/ 98152 w 609332"/>
              <a:gd name="connsiteY3" fmla="*/ 487317 h 515551"/>
              <a:gd name="connsiteX4" fmla="*/ 82314 w 609332"/>
              <a:gd name="connsiteY4" fmla="*/ 471503 h 515551"/>
              <a:gd name="connsiteX5" fmla="*/ 519477 w 609332"/>
              <a:gd name="connsiteY5" fmla="*/ 331502 h 515551"/>
              <a:gd name="connsiteX6" fmla="*/ 500606 w 609332"/>
              <a:gd name="connsiteY6" fmla="*/ 350244 h 515551"/>
              <a:gd name="connsiteX7" fmla="*/ 519477 w 609332"/>
              <a:gd name="connsiteY7" fmla="*/ 369084 h 515551"/>
              <a:gd name="connsiteX8" fmla="*/ 538250 w 609332"/>
              <a:gd name="connsiteY8" fmla="*/ 350244 h 515551"/>
              <a:gd name="connsiteX9" fmla="*/ 519477 w 609332"/>
              <a:gd name="connsiteY9" fmla="*/ 331502 h 515551"/>
              <a:gd name="connsiteX10" fmla="*/ 33434 w 609332"/>
              <a:gd name="connsiteY10" fmla="*/ 294911 h 515551"/>
              <a:gd name="connsiteX11" fmla="*/ 33434 w 609332"/>
              <a:gd name="connsiteY11" fmla="*/ 439093 h 515551"/>
              <a:gd name="connsiteX12" fmla="*/ 131293 w 609332"/>
              <a:gd name="connsiteY12" fmla="*/ 439093 h 515551"/>
              <a:gd name="connsiteX13" fmla="*/ 131293 w 609332"/>
              <a:gd name="connsiteY13" fmla="*/ 294911 h 515551"/>
              <a:gd name="connsiteX14" fmla="*/ 20530 w 609332"/>
              <a:gd name="connsiteY14" fmla="*/ 254106 h 515551"/>
              <a:gd name="connsiteX15" fmla="*/ 144099 w 609332"/>
              <a:gd name="connsiteY15" fmla="*/ 254106 h 515551"/>
              <a:gd name="connsiteX16" fmla="*/ 164629 w 609332"/>
              <a:gd name="connsiteY16" fmla="*/ 274606 h 515551"/>
              <a:gd name="connsiteX17" fmla="*/ 164629 w 609332"/>
              <a:gd name="connsiteY17" fmla="*/ 494248 h 515551"/>
              <a:gd name="connsiteX18" fmla="*/ 144099 w 609332"/>
              <a:gd name="connsiteY18" fmla="*/ 514845 h 515551"/>
              <a:gd name="connsiteX19" fmla="*/ 20530 w 609332"/>
              <a:gd name="connsiteY19" fmla="*/ 514845 h 515551"/>
              <a:gd name="connsiteX20" fmla="*/ 0 w 609332"/>
              <a:gd name="connsiteY20" fmla="*/ 494248 h 515551"/>
              <a:gd name="connsiteX21" fmla="*/ 0 w 609332"/>
              <a:gd name="connsiteY21" fmla="*/ 274606 h 515551"/>
              <a:gd name="connsiteX22" fmla="*/ 20530 w 609332"/>
              <a:gd name="connsiteY22" fmla="*/ 254106 h 515551"/>
              <a:gd name="connsiteX23" fmla="*/ 97946 w 609332"/>
              <a:gd name="connsiteY23" fmla="*/ 147552 h 515551"/>
              <a:gd name="connsiteX24" fmla="*/ 314156 w 609332"/>
              <a:gd name="connsiteY24" fmla="*/ 147552 h 515551"/>
              <a:gd name="connsiteX25" fmla="*/ 347111 w 609332"/>
              <a:gd name="connsiteY25" fmla="*/ 180456 h 515551"/>
              <a:gd name="connsiteX26" fmla="*/ 347111 w 609332"/>
              <a:gd name="connsiteY26" fmla="*/ 482647 h 515551"/>
              <a:gd name="connsiteX27" fmla="*/ 314156 w 609332"/>
              <a:gd name="connsiteY27" fmla="*/ 515551 h 515551"/>
              <a:gd name="connsiteX28" fmla="*/ 192018 w 609332"/>
              <a:gd name="connsiteY28" fmla="*/ 515551 h 515551"/>
              <a:gd name="connsiteX29" fmla="*/ 195441 w 609332"/>
              <a:gd name="connsiteY29" fmla="*/ 497488 h 515551"/>
              <a:gd name="connsiteX30" fmla="*/ 195441 w 609332"/>
              <a:gd name="connsiteY30" fmla="*/ 492118 h 515551"/>
              <a:gd name="connsiteX31" fmla="*/ 206002 w 609332"/>
              <a:gd name="connsiteY31" fmla="*/ 495828 h 515551"/>
              <a:gd name="connsiteX32" fmla="*/ 224875 w 609332"/>
              <a:gd name="connsiteY32" fmla="*/ 476984 h 515551"/>
              <a:gd name="connsiteX33" fmla="*/ 206002 w 609332"/>
              <a:gd name="connsiteY33" fmla="*/ 458238 h 515551"/>
              <a:gd name="connsiteX34" fmla="*/ 195441 w 609332"/>
              <a:gd name="connsiteY34" fmla="*/ 461948 h 515551"/>
              <a:gd name="connsiteX35" fmla="*/ 195441 w 609332"/>
              <a:gd name="connsiteY35" fmla="*/ 425333 h 515551"/>
              <a:gd name="connsiteX36" fmla="*/ 301835 w 609332"/>
              <a:gd name="connsiteY36" fmla="*/ 425333 h 515551"/>
              <a:gd name="connsiteX37" fmla="*/ 301835 w 609332"/>
              <a:gd name="connsiteY37" fmla="*/ 199202 h 515551"/>
              <a:gd name="connsiteX38" fmla="*/ 110169 w 609332"/>
              <a:gd name="connsiteY38" fmla="*/ 199202 h 515551"/>
              <a:gd name="connsiteX39" fmla="*/ 110169 w 609332"/>
              <a:gd name="connsiteY39" fmla="*/ 226541 h 515551"/>
              <a:gd name="connsiteX40" fmla="*/ 64991 w 609332"/>
              <a:gd name="connsiteY40" fmla="*/ 226541 h 515551"/>
              <a:gd name="connsiteX41" fmla="*/ 64991 w 609332"/>
              <a:gd name="connsiteY41" fmla="*/ 180456 h 515551"/>
              <a:gd name="connsiteX42" fmla="*/ 97946 w 609332"/>
              <a:gd name="connsiteY42" fmla="*/ 147552 h 515551"/>
              <a:gd name="connsiteX43" fmla="*/ 183816 w 609332"/>
              <a:gd name="connsiteY43" fmla="*/ 0 h 515551"/>
              <a:gd name="connsiteX44" fmla="*/ 549103 w 609332"/>
              <a:gd name="connsiteY44" fmla="*/ 0 h 515551"/>
              <a:gd name="connsiteX45" fmla="*/ 609332 w 609332"/>
              <a:gd name="connsiteY45" fmla="*/ 60228 h 515551"/>
              <a:gd name="connsiteX46" fmla="*/ 609332 w 609332"/>
              <a:gd name="connsiteY46" fmla="*/ 338237 h 515551"/>
              <a:gd name="connsiteX47" fmla="*/ 549103 w 609332"/>
              <a:gd name="connsiteY47" fmla="*/ 398466 h 515551"/>
              <a:gd name="connsiteX48" fmla="*/ 421702 w 609332"/>
              <a:gd name="connsiteY48" fmla="*/ 398466 h 515551"/>
              <a:gd name="connsiteX49" fmla="*/ 421702 w 609332"/>
              <a:gd name="connsiteY49" fmla="*/ 439074 h 515551"/>
              <a:gd name="connsiteX50" fmla="*/ 477727 w 609332"/>
              <a:gd name="connsiteY50" fmla="*/ 439074 h 515551"/>
              <a:gd name="connsiteX51" fmla="*/ 500606 w 609332"/>
              <a:gd name="connsiteY51" fmla="*/ 461916 h 515551"/>
              <a:gd name="connsiteX52" fmla="*/ 500606 w 609332"/>
              <a:gd name="connsiteY52" fmla="*/ 491201 h 515551"/>
              <a:gd name="connsiteX53" fmla="*/ 477727 w 609332"/>
              <a:gd name="connsiteY53" fmla="*/ 514140 h 515551"/>
              <a:gd name="connsiteX54" fmla="*/ 369099 w 609332"/>
              <a:gd name="connsiteY54" fmla="*/ 514140 h 515551"/>
              <a:gd name="connsiteX55" fmla="*/ 377606 w 609332"/>
              <a:gd name="connsiteY55" fmla="*/ 485148 h 515551"/>
              <a:gd name="connsiteX56" fmla="*/ 377801 w 609332"/>
              <a:gd name="connsiteY56" fmla="*/ 384409 h 515551"/>
              <a:gd name="connsiteX57" fmla="*/ 377801 w 609332"/>
              <a:gd name="connsiteY57" fmla="*/ 309343 h 515551"/>
              <a:gd name="connsiteX58" fmla="*/ 534143 w 609332"/>
              <a:gd name="connsiteY58" fmla="*/ 309343 h 515551"/>
              <a:gd name="connsiteX59" fmla="*/ 557022 w 609332"/>
              <a:gd name="connsiteY59" fmla="*/ 286404 h 515551"/>
              <a:gd name="connsiteX60" fmla="*/ 557022 w 609332"/>
              <a:gd name="connsiteY60" fmla="*/ 71064 h 515551"/>
              <a:gd name="connsiteX61" fmla="*/ 534143 w 609332"/>
              <a:gd name="connsiteY61" fmla="*/ 48222 h 515551"/>
              <a:gd name="connsiteX62" fmla="*/ 198776 w 609332"/>
              <a:gd name="connsiteY62" fmla="*/ 48222 h 515551"/>
              <a:gd name="connsiteX63" fmla="*/ 175799 w 609332"/>
              <a:gd name="connsiteY63" fmla="*/ 71064 h 515551"/>
              <a:gd name="connsiteX64" fmla="*/ 175799 w 609332"/>
              <a:gd name="connsiteY64" fmla="*/ 116845 h 515551"/>
              <a:gd name="connsiteX65" fmla="*/ 123489 w 609332"/>
              <a:gd name="connsiteY65" fmla="*/ 116845 h 515551"/>
              <a:gd name="connsiteX66" fmla="*/ 123489 w 609332"/>
              <a:gd name="connsiteY66" fmla="*/ 60228 h 515551"/>
              <a:gd name="connsiteX67" fmla="*/ 183816 w 609332"/>
              <a:gd name="connsiteY67" fmla="*/ 0 h 51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9332" h="515551">
                <a:moveTo>
                  <a:pt x="82314" y="471503"/>
                </a:moveTo>
                <a:cubicBezTo>
                  <a:pt x="73614" y="471503"/>
                  <a:pt x="66477" y="478629"/>
                  <a:pt x="66477" y="487317"/>
                </a:cubicBezTo>
                <a:cubicBezTo>
                  <a:pt x="66477" y="496005"/>
                  <a:pt x="73614" y="503131"/>
                  <a:pt x="82314" y="503131"/>
                </a:cubicBezTo>
                <a:cubicBezTo>
                  <a:pt x="91015" y="503131"/>
                  <a:pt x="98152" y="496005"/>
                  <a:pt x="98152" y="487317"/>
                </a:cubicBezTo>
                <a:cubicBezTo>
                  <a:pt x="98152" y="478629"/>
                  <a:pt x="91015" y="471503"/>
                  <a:pt x="82314" y="471503"/>
                </a:cubicBezTo>
                <a:close/>
                <a:moveTo>
                  <a:pt x="519477" y="331502"/>
                </a:moveTo>
                <a:cubicBezTo>
                  <a:pt x="509015" y="331502"/>
                  <a:pt x="500606" y="339897"/>
                  <a:pt x="500606" y="350244"/>
                </a:cubicBezTo>
                <a:cubicBezTo>
                  <a:pt x="500606" y="360689"/>
                  <a:pt x="509015" y="369084"/>
                  <a:pt x="519477" y="369084"/>
                </a:cubicBezTo>
                <a:cubicBezTo>
                  <a:pt x="529841" y="369084"/>
                  <a:pt x="538250" y="360689"/>
                  <a:pt x="538250" y="350244"/>
                </a:cubicBezTo>
                <a:cubicBezTo>
                  <a:pt x="538250" y="339897"/>
                  <a:pt x="529841" y="331502"/>
                  <a:pt x="519477" y="331502"/>
                </a:cubicBezTo>
                <a:close/>
                <a:moveTo>
                  <a:pt x="33434" y="294911"/>
                </a:moveTo>
                <a:lnTo>
                  <a:pt x="33434" y="439093"/>
                </a:lnTo>
                <a:lnTo>
                  <a:pt x="131293" y="439093"/>
                </a:lnTo>
                <a:lnTo>
                  <a:pt x="131293" y="294911"/>
                </a:lnTo>
                <a:close/>
                <a:moveTo>
                  <a:pt x="20530" y="254106"/>
                </a:moveTo>
                <a:lnTo>
                  <a:pt x="144099" y="254106"/>
                </a:lnTo>
                <a:cubicBezTo>
                  <a:pt x="155440" y="254106"/>
                  <a:pt x="164629" y="263282"/>
                  <a:pt x="164629" y="274606"/>
                </a:cubicBezTo>
                <a:lnTo>
                  <a:pt x="164629" y="494248"/>
                </a:lnTo>
                <a:cubicBezTo>
                  <a:pt x="164629" y="505669"/>
                  <a:pt x="155440" y="514845"/>
                  <a:pt x="144099" y="514845"/>
                </a:cubicBezTo>
                <a:lnTo>
                  <a:pt x="20530" y="514845"/>
                </a:lnTo>
                <a:cubicBezTo>
                  <a:pt x="9190" y="514845"/>
                  <a:pt x="0" y="505669"/>
                  <a:pt x="0" y="494248"/>
                </a:cubicBezTo>
                <a:lnTo>
                  <a:pt x="0" y="274606"/>
                </a:lnTo>
                <a:cubicBezTo>
                  <a:pt x="0" y="263282"/>
                  <a:pt x="9190" y="254106"/>
                  <a:pt x="20530" y="254106"/>
                </a:cubicBezTo>
                <a:close/>
                <a:moveTo>
                  <a:pt x="97946" y="147552"/>
                </a:moveTo>
                <a:lnTo>
                  <a:pt x="314156" y="147552"/>
                </a:lnTo>
                <a:cubicBezTo>
                  <a:pt x="332345" y="147552"/>
                  <a:pt x="347111" y="162295"/>
                  <a:pt x="347111" y="180456"/>
                </a:cubicBezTo>
                <a:lnTo>
                  <a:pt x="347111" y="482647"/>
                </a:lnTo>
                <a:cubicBezTo>
                  <a:pt x="347111" y="500808"/>
                  <a:pt x="332345" y="515551"/>
                  <a:pt x="314156" y="515551"/>
                </a:cubicBezTo>
                <a:lnTo>
                  <a:pt x="192018" y="515551"/>
                </a:lnTo>
                <a:cubicBezTo>
                  <a:pt x="194072" y="509888"/>
                  <a:pt x="195441" y="503835"/>
                  <a:pt x="195441" y="497488"/>
                </a:cubicBezTo>
                <a:lnTo>
                  <a:pt x="195441" y="492118"/>
                </a:lnTo>
                <a:cubicBezTo>
                  <a:pt x="198472" y="494266"/>
                  <a:pt x="201993" y="495828"/>
                  <a:pt x="206002" y="495828"/>
                </a:cubicBezTo>
                <a:cubicBezTo>
                  <a:pt x="216368" y="495828"/>
                  <a:pt x="224875" y="487334"/>
                  <a:pt x="224875" y="476984"/>
                </a:cubicBezTo>
                <a:cubicBezTo>
                  <a:pt x="224875" y="466634"/>
                  <a:pt x="216368" y="458238"/>
                  <a:pt x="206002" y="458238"/>
                </a:cubicBezTo>
                <a:cubicBezTo>
                  <a:pt x="201993" y="458238"/>
                  <a:pt x="198472" y="459800"/>
                  <a:pt x="195441" y="461948"/>
                </a:cubicBezTo>
                <a:lnTo>
                  <a:pt x="195441" y="425333"/>
                </a:lnTo>
                <a:lnTo>
                  <a:pt x="301835" y="425333"/>
                </a:lnTo>
                <a:lnTo>
                  <a:pt x="301835" y="199202"/>
                </a:lnTo>
                <a:lnTo>
                  <a:pt x="110169" y="199202"/>
                </a:lnTo>
                <a:lnTo>
                  <a:pt x="110169" y="226541"/>
                </a:lnTo>
                <a:lnTo>
                  <a:pt x="64991" y="226541"/>
                </a:lnTo>
                <a:lnTo>
                  <a:pt x="64991" y="180456"/>
                </a:lnTo>
                <a:cubicBezTo>
                  <a:pt x="64991" y="162295"/>
                  <a:pt x="79757" y="147552"/>
                  <a:pt x="97946" y="147552"/>
                </a:cubicBezTo>
                <a:close/>
                <a:moveTo>
                  <a:pt x="183816" y="0"/>
                </a:moveTo>
                <a:lnTo>
                  <a:pt x="549103" y="0"/>
                </a:lnTo>
                <a:cubicBezTo>
                  <a:pt x="582346" y="0"/>
                  <a:pt x="609332" y="26942"/>
                  <a:pt x="609332" y="60228"/>
                </a:cubicBezTo>
                <a:lnTo>
                  <a:pt x="609332" y="338237"/>
                </a:lnTo>
                <a:cubicBezTo>
                  <a:pt x="609332" y="371427"/>
                  <a:pt x="582346" y="398466"/>
                  <a:pt x="549103" y="398466"/>
                </a:cubicBezTo>
                <a:lnTo>
                  <a:pt x="421702" y="398466"/>
                </a:lnTo>
                <a:lnTo>
                  <a:pt x="421702" y="439074"/>
                </a:lnTo>
                <a:lnTo>
                  <a:pt x="477727" y="439074"/>
                </a:lnTo>
                <a:cubicBezTo>
                  <a:pt x="490340" y="439074"/>
                  <a:pt x="500606" y="449324"/>
                  <a:pt x="500606" y="461916"/>
                </a:cubicBezTo>
                <a:lnTo>
                  <a:pt x="500606" y="491201"/>
                </a:lnTo>
                <a:cubicBezTo>
                  <a:pt x="500606" y="503891"/>
                  <a:pt x="490340" y="514140"/>
                  <a:pt x="477727" y="514140"/>
                </a:cubicBezTo>
                <a:lnTo>
                  <a:pt x="369099" y="514140"/>
                </a:lnTo>
                <a:cubicBezTo>
                  <a:pt x="374086" y="505452"/>
                  <a:pt x="377117" y="495691"/>
                  <a:pt x="377606" y="485148"/>
                </a:cubicBezTo>
                <a:cubicBezTo>
                  <a:pt x="377606" y="484270"/>
                  <a:pt x="377801" y="384409"/>
                  <a:pt x="377801" y="384409"/>
                </a:cubicBezTo>
                <a:lnTo>
                  <a:pt x="377801" y="309343"/>
                </a:lnTo>
                <a:lnTo>
                  <a:pt x="534143" y="309343"/>
                </a:lnTo>
                <a:cubicBezTo>
                  <a:pt x="546756" y="309343"/>
                  <a:pt x="557022" y="299094"/>
                  <a:pt x="557022" y="286404"/>
                </a:cubicBezTo>
                <a:lnTo>
                  <a:pt x="557022" y="71064"/>
                </a:lnTo>
                <a:cubicBezTo>
                  <a:pt x="557022" y="58471"/>
                  <a:pt x="546756" y="48222"/>
                  <a:pt x="534143" y="48222"/>
                </a:cubicBezTo>
                <a:lnTo>
                  <a:pt x="198776" y="48222"/>
                </a:lnTo>
                <a:cubicBezTo>
                  <a:pt x="186065" y="48222"/>
                  <a:pt x="175799" y="58471"/>
                  <a:pt x="175799" y="71064"/>
                </a:cubicBezTo>
                <a:lnTo>
                  <a:pt x="175799" y="116845"/>
                </a:lnTo>
                <a:lnTo>
                  <a:pt x="123489" y="116845"/>
                </a:lnTo>
                <a:lnTo>
                  <a:pt x="123489" y="60228"/>
                </a:lnTo>
                <a:cubicBezTo>
                  <a:pt x="123489" y="26942"/>
                  <a:pt x="150475" y="0"/>
                  <a:pt x="183816"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sp>
        <p:nvSpPr>
          <p:cNvPr id="13" name="文本框 12"/>
          <p:cNvSpPr txBox="1"/>
          <p:nvPr/>
        </p:nvSpPr>
        <p:spPr>
          <a:xfrm>
            <a:off x="5168265" y="2403475"/>
            <a:ext cx="1486535" cy="583565"/>
          </a:xfrm>
          <a:prstGeom prst="rect">
            <a:avLst/>
          </a:prstGeom>
          <a:noFill/>
        </p:spPr>
        <p:txBody>
          <a:bodyPr wrap="square" rtlCol="0" anchor="t">
            <a:spAutoFit/>
          </a:bodyPr>
          <a:lstStyle/>
          <a:p>
            <a:pPr algn="just" eaLnBrk="1" hangingPunct="1">
              <a:lnSpc>
                <a:spcPct val="100000"/>
              </a:lnSpc>
            </a:pPr>
            <a:r>
              <a:rPr kumimoji="1"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稳定性和反应活性</a:t>
            </a:r>
            <a:endParaRPr kumimoji="1"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35265" r="40270" b="71944"/>
          <a:stretch>
            <a:fillRect/>
          </a:stretch>
        </p:blipFill>
        <p:spPr>
          <a:xfrm>
            <a:off x="6206490" y="2246630"/>
            <a:ext cx="1599565" cy="1738630"/>
          </a:xfrm>
          <a:prstGeom prst="rect">
            <a:avLst/>
          </a:prstGeom>
        </p:spPr>
      </p:pic>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6772910" y="3115310"/>
            <a:ext cx="640080" cy="368300"/>
          </a:xfrm>
          <a:prstGeom prst="rect">
            <a:avLst/>
          </a:prstGeom>
          <a:noFill/>
        </p:spPr>
        <p:txBody>
          <a:bodyPr wrap="none" rtlCol="0" anchor="t">
            <a:spAutoFit/>
          </a:bodyPr>
          <a:lstStyle/>
          <a:p>
            <a:pPr algn="just">
              <a:lnSpc>
                <a:spcPct val="100000"/>
              </a:lnSpc>
            </a:pPr>
            <a:r>
              <a:rPr lang="zh-CN" altLang="en-US" b="1" dirty="0">
                <a:solidFill>
                  <a:schemeClr val="bg1"/>
                </a:solidFill>
                <a:latin typeface="微软雅黑" panose="020B0503020204020204" pitchFamily="34" charset="-122"/>
                <a:ea typeface="微软雅黑" panose="020B0503020204020204" pitchFamily="34" charset="-122"/>
                <a:sym typeface="+mn-ea"/>
              </a:rPr>
              <a:t>酒</a:t>
            </a:r>
            <a:r>
              <a:rPr lang="zh-CN" altLang="en-US" b="1" dirty="0">
                <a:ln>
                  <a:noFill/>
                </a:ln>
                <a:solidFill>
                  <a:schemeClr val="bg1"/>
                </a:solidFill>
                <a:effectLst/>
                <a:latin typeface="微软雅黑" panose="020B0503020204020204" pitchFamily="34" charset="-122"/>
                <a:ea typeface="微软雅黑" panose="020B0503020204020204" pitchFamily="34" charset="-122"/>
                <a:sym typeface="+mn-ea"/>
              </a:rPr>
              <a:t>精</a:t>
            </a:r>
            <a:endParaRPr lang="zh-CN" altLang="en-US" b="1" dirty="0">
              <a:ln>
                <a:noFill/>
              </a:ln>
              <a:solidFill>
                <a:schemeClr val="bg1"/>
              </a:solidFill>
              <a:effectLst/>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893250" y="1200785"/>
            <a:ext cx="30619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第一部分  化学品及企业标识</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483360" y="2080895"/>
            <a:ext cx="242062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化学品名称</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OH</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483360" y="2449195"/>
            <a:ext cx="17830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中文名称</a:t>
            </a:r>
            <a:r>
              <a:rPr lang="zh-CN" altLang="zh-CN" dirty="0">
                <a:solidFill>
                  <a:schemeClr val="tx1"/>
                </a:solidFill>
                <a:latin typeface="微软雅黑" panose="020B0503020204020204" pitchFamily="34" charset="-122"/>
                <a:ea typeface="微软雅黑" panose="020B0503020204020204" pitchFamily="34" charset="-122"/>
                <a:sym typeface="+mn-ea"/>
              </a:rPr>
              <a:t>：酒精</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483360" y="2817495"/>
            <a:ext cx="24688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化学品中文名称</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：乙醇 </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483360" y="3185795"/>
            <a:ext cx="341249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化学品英文名称</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ethyl alcohol</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483360" y="3554095"/>
            <a:ext cx="15544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供应商名称</a:t>
            </a:r>
            <a:r>
              <a:rPr lang="zh-CN" altLang="zh-CN" dirty="0">
                <a:solidFill>
                  <a:schemeClr val="tx1"/>
                </a:solidFill>
                <a:latin typeface="微软雅黑" panose="020B0503020204020204" pitchFamily="34" charset="-122"/>
                <a:ea typeface="微软雅黑" panose="020B0503020204020204" pitchFamily="34" charset="-122"/>
                <a:sym typeface="+mn-ea"/>
              </a:rPr>
              <a:t>：</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1483360" y="3922395"/>
            <a:ext cx="15544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供应商地址</a:t>
            </a:r>
            <a:r>
              <a:rPr lang="zh-CN" altLang="zh-CN" dirty="0">
                <a:solidFill>
                  <a:schemeClr val="tx1"/>
                </a:solidFill>
                <a:latin typeface="微软雅黑" panose="020B0503020204020204" pitchFamily="34" charset="-122"/>
                <a:ea typeface="微软雅黑" panose="020B0503020204020204" pitchFamily="34" charset="-122"/>
                <a:sym typeface="+mn-ea"/>
              </a:rPr>
              <a:t>：</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1483360" y="4290695"/>
            <a:ext cx="20116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供应商联系方式</a:t>
            </a:r>
            <a:r>
              <a:rPr lang="zh-CN" altLang="zh-CN" dirty="0">
                <a:solidFill>
                  <a:schemeClr val="tx1"/>
                </a:solidFill>
                <a:latin typeface="微软雅黑" panose="020B0503020204020204" pitchFamily="34" charset="-122"/>
                <a:ea typeface="微软雅黑" panose="020B0503020204020204" pitchFamily="34" charset="-122"/>
                <a:sym typeface="+mn-ea"/>
              </a:rPr>
              <a:t>：</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l="35265" r="40270" b="71944"/>
          <a:stretch>
            <a:fillRect/>
          </a:stretch>
        </p:blipFill>
        <p:spPr>
          <a:xfrm>
            <a:off x="6206490" y="2246630"/>
            <a:ext cx="1599565" cy="1738630"/>
          </a:xfrm>
          <a:prstGeom prst="rect">
            <a:avLst/>
          </a:prstGeom>
        </p:spPr>
      </p:pic>
      <p:sp>
        <p:nvSpPr>
          <p:cNvPr id="11" name="文本框 10"/>
          <p:cNvSpPr txBox="1"/>
          <p:nvPr/>
        </p:nvSpPr>
        <p:spPr>
          <a:xfrm>
            <a:off x="6772910" y="3115310"/>
            <a:ext cx="640080" cy="368300"/>
          </a:xfrm>
          <a:prstGeom prst="rect">
            <a:avLst/>
          </a:prstGeom>
          <a:noFill/>
        </p:spPr>
        <p:txBody>
          <a:bodyPr wrap="none" rtlCol="0" anchor="t">
            <a:spAutoFit/>
          </a:bodyPr>
          <a:lstStyle/>
          <a:p>
            <a:pPr algn="just">
              <a:lnSpc>
                <a:spcPct val="100000"/>
              </a:lnSpc>
            </a:pPr>
            <a:r>
              <a:rPr lang="zh-CN" altLang="en-US" b="1" dirty="0">
                <a:solidFill>
                  <a:schemeClr val="bg1"/>
                </a:solidFill>
                <a:latin typeface="微软雅黑" panose="020B0503020204020204" pitchFamily="34" charset="-122"/>
                <a:ea typeface="微软雅黑" panose="020B0503020204020204" pitchFamily="34" charset="-122"/>
                <a:sym typeface="+mn-ea"/>
              </a:rPr>
              <a:t>酒</a:t>
            </a:r>
            <a:r>
              <a:rPr lang="zh-CN" altLang="en-US" b="1" dirty="0">
                <a:ln>
                  <a:noFill/>
                </a:ln>
                <a:solidFill>
                  <a:schemeClr val="bg1"/>
                </a:solidFill>
                <a:effectLst/>
                <a:latin typeface="微软雅黑" panose="020B0503020204020204" pitchFamily="34" charset="-122"/>
                <a:ea typeface="微软雅黑" panose="020B0503020204020204" pitchFamily="34" charset="-122"/>
                <a:sym typeface="+mn-ea"/>
              </a:rPr>
              <a:t>精</a:t>
            </a:r>
            <a:endParaRPr lang="zh-CN" altLang="en-US" b="1" dirty="0">
              <a:ln>
                <a:noFill/>
              </a:ln>
              <a:solidFill>
                <a:schemeClr val="bg1"/>
              </a:solidFill>
              <a:effectLst/>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2999930" y="1193165"/>
            <a:ext cx="2848610" cy="368300"/>
          </a:xfrm>
          <a:prstGeom prst="rect">
            <a:avLst/>
          </a:prstGeom>
          <a:noFill/>
        </p:spPr>
        <p:txBody>
          <a:bodyPr wrap="none" rtlCol="0" anchor="t">
            <a:spAutoFit/>
          </a:bodyPr>
          <a:lstStyle/>
          <a:p>
            <a:pPr algn="just" eaLnBrk="1" hangingPunct="1">
              <a:lnSpc>
                <a:spcPct val="100000"/>
              </a:lnSpc>
              <a:spcBef>
                <a:spcPts val="1200"/>
              </a:spcBef>
            </a:pPr>
            <a:r>
              <a:rPr kumimoji="1"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第二部分   成分</a:t>
            </a:r>
            <a:r>
              <a:rPr kumimoji="1"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组成信息</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384300" y="2246630"/>
            <a:ext cx="4137025" cy="368300"/>
          </a:xfrm>
          <a:prstGeom prst="rect">
            <a:avLst/>
          </a:prstGeom>
          <a:noFill/>
        </p:spPr>
        <p:txBody>
          <a:bodyPr wrap="none" rtlCol="0" anchor="t">
            <a:spAutoFit/>
          </a:bodyPr>
          <a:lstStyle/>
          <a:p>
            <a:pPr algn="just">
              <a:lnSpc>
                <a:spcPct val="100000"/>
              </a:lnSpc>
            </a:pP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由水和乙醇组成，有害物成分为： 乙醇</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84300" y="2614930"/>
            <a:ext cx="310642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有害化学品化学式</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OH</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384300" y="2983230"/>
            <a:ext cx="241363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技术说明书编码</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393</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384300" y="3351530"/>
            <a:ext cx="258191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CAS No</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00064-17-5 </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384300" y="3719830"/>
            <a:ext cx="178689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分子式</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H</a:t>
            </a:r>
            <a:r>
              <a:rPr lang="en-US" altLang="zh-CN" baseline="-25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1384300" y="4088130"/>
            <a:ext cx="175641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分子量</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46.07</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52500" y="1896110"/>
            <a:ext cx="3027680"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危险性类别</a:t>
            </a:r>
            <a:r>
              <a:rPr lang="zh-CN" altLang="zh-CN" sz="1600" dirty="0">
                <a:solidFill>
                  <a:schemeClr val="tx1"/>
                </a:solidFill>
                <a:latin typeface="微软雅黑" panose="020B0503020204020204" pitchFamily="34" charset="-122"/>
                <a:ea typeface="微软雅黑" panose="020B0503020204020204" pitchFamily="34" charset="-122"/>
                <a:sym typeface="+mn-ea"/>
              </a:rPr>
              <a:t>：中闪点易燃液体；</a:t>
            </a:r>
            <a:endParaRPr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52500" y="2203450"/>
            <a:ext cx="3494405"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侵入途径</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吸入、食入、经皮肤接触</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52500" y="2526030"/>
            <a:ext cx="7285355" cy="1814830"/>
          </a:xfrm>
          <a:prstGeom prst="rect">
            <a:avLst/>
          </a:prstGeom>
          <a:noFill/>
        </p:spPr>
        <p:txBody>
          <a:bodyPr wrap="squar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健康危害</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本品为中枢神经系统抑制剂。首先引起兴奋，随后抑制。</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急性中毒：急性中毒多发生于口服。一般可分为兴 奋、催眠、麻醉、窒息四阶段。患者进入第三或第四阶段，出现意识丧失、瞳孔扩大、呼吸不规律、休克、 心力循环衰竭及呼吸停止。慢性影响：在生产中长期接触高浓度本品可引起鼻、眼、粘膜刺激症状，以及头 痛、头晕、疲乏、易激动、震颤、恶心等。长期酗</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酒</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可引起多发性神经病、慢性胃炎、脂肪肝、肝硬化、心 肌损害及器质性精神病等。皮肤长期接触可引起干燥、脱屑、皲裂和皮炎。</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952500" y="4368800"/>
            <a:ext cx="5120005"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环境危害</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燃爆危险；高浓度，对水中生物具高毒性。</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330575" y="1187450"/>
            <a:ext cx="23761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第三部分  危险性概述</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350450" y="1180465"/>
            <a:ext cx="21475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第四部分  急救措施</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51230" y="2247265"/>
            <a:ext cx="49834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sym typeface="+mn-ea"/>
              </a:rPr>
              <a:t>皮肤接触</a:t>
            </a:r>
            <a:r>
              <a:rPr lang="zh-CN" altLang="zh-CN" dirty="0">
                <a:solidFill>
                  <a:schemeClr val="tx1"/>
                </a:solidFill>
                <a:latin typeface="微软雅黑" panose="020B0503020204020204" pitchFamily="34" charset="-122"/>
                <a:ea typeface="微软雅黑" panose="020B0503020204020204" pitchFamily="34" charset="-122"/>
                <a:sym typeface="+mn-ea"/>
              </a:rPr>
              <a:t>：脱去污染的衣服，用清水大量清洗；</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51230" y="2615565"/>
            <a:ext cx="64230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sym typeface="+mn-ea"/>
              </a:rPr>
              <a:t>眼睛接触</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提起眼睑，用流动的清水或生理盐水清洗；就医；</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51230" y="2983865"/>
            <a:ext cx="47548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sym typeface="+mn-ea"/>
              </a:rPr>
              <a:t>吸入</a:t>
            </a:r>
            <a:r>
              <a:rPr lang="zh-CN" altLang="zh-CN" dirty="0">
                <a:solidFill>
                  <a:schemeClr val="tx1"/>
                </a:solidFill>
                <a:latin typeface="微软雅黑" panose="020B0503020204020204" pitchFamily="34" charset="-122"/>
                <a:ea typeface="微软雅黑" panose="020B0503020204020204" pitchFamily="34" charset="-122"/>
                <a:sym typeface="+mn-ea"/>
              </a:rPr>
              <a:t>：迅速脱离现场，到空气新鲜处；就医；</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951230" y="3352165"/>
            <a:ext cx="40690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sym typeface="+mn-ea"/>
              </a:rPr>
              <a:t>食入</a:t>
            </a:r>
            <a:r>
              <a:rPr lang="zh-CN" altLang="zh-CN" dirty="0">
                <a:solidFill>
                  <a:schemeClr val="tx1"/>
                </a:solidFill>
                <a:latin typeface="微软雅黑" panose="020B0503020204020204" pitchFamily="34" charset="-122"/>
                <a:ea typeface="微软雅黑" panose="020B0503020204020204" pitchFamily="34" charset="-122"/>
                <a:sym typeface="+mn-ea"/>
              </a:rPr>
              <a:t>：饮用足量的温水，催吐；就医；</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grpSp>
        <p:nvGrpSpPr>
          <p:cNvPr id="8" name="b8d461c5-096d-4cce-8f13-312b2c5f134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6537325" y="3051175"/>
            <a:ext cx="1598930" cy="1739900"/>
            <a:chOff x="4017963" y="1168400"/>
            <a:chExt cx="4156076" cy="4521201"/>
          </a:xfrm>
        </p:grpSpPr>
        <p:sp>
          <p:nvSpPr>
            <p:cNvPr id="9" name="ïṥlîďè"/>
            <p:cNvSpPr/>
            <p:nvPr/>
          </p:nvSpPr>
          <p:spPr bwMode="auto">
            <a:xfrm>
              <a:off x="4718051" y="1947863"/>
              <a:ext cx="2549525" cy="2743201"/>
            </a:xfrm>
            <a:custGeom>
              <a:avLst/>
              <a:gdLst>
                <a:gd name="T0" fmla="*/ 8 w 604"/>
                <a:gd name="T1" fmla="*/ 602 h 651"/>
                <a:gd name="T2" fmla="*/ 385 w 604"/>
                <a:gd name="T3" fmla="*/ 651 h 651"/>
                <a:gd name="T4" fmla="*/ 594 w 604"/>
                <a:gd name="T5" fmla="*/ 475 h 651"/>
                <a:gd name="T6" fmla="*/ 528 w 604"/>
                <a:gd name="T7" fmla="*/ 132 h 651"/>
                <a:gd name="T8" fmla="*/ 478 w 604"/>
                <a:gd name="T9" fmla="*/ 86 h 651"/>
                <a:gd name="T10" fmla="*/ 88 w 604"/>
                <a:gd name="T11" fmla="*/ 142 h 651"/>
                <a:gd name="T12" fmla="*/ 2 w 604"/>
                <a:gd name="T13" fmla="*/ 423 h 651"/>
                <a:gd name="T14" fmla="*/ 8 w 604"/>
                <a:gd name="T15" fmla="*/ 602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4" h="651">
                  <a:moveTo>
                    <a:pt x="8" y="602"/>
                  </a:moveTo>
                  <a:cubicBezTo>
                    <a:pt x="385" y="651"/>
                    <a:pt x="385" y="651"/>
                    <a:pt x="385" y="651"/>
                  </a:cubicBezTo>
                  <a:cubicBezTo>
                    <a:pt x="536" y="638"/>
                    <a:pt x="584" y="627"/>
                    <a:pt x="594" y="475"/>
                  </a:cubicBezTo>
                  <a:cubicBezTo>
                    <a:pt x="601" y="360"/>
                    <a:pt x="604" y="225"/>
                    <a:pt x="528" y="132"/>
                  </a:cubicBezTo>
                  <a:cubicBezTo>
                    <a:pt x="514" y="115"/>
                    <a:pt x="498" y="100"/>
                    <a:pt x="478" y="86"/>
                  </a:cubicBezTo>
                  <a:cubicBezTo>
                    <a:pt x="358" y="0"/>
                    <a:pt x="182" y="34"/>
                    <a:pt x="88" y="142"/>
                  </a:cubicBezTo>
                  <a:cubicBezTo>
                    <a:pt x="26" y="213"/>
                    <a:pt x="6" y="319"/>
                    <a:pt x="2" y="423"/>
                  </a:cubicBezTo>
                  <a:cubicBezTo>
                    <a:pt x="0" y="486"/>
                    <a:pt x="3" y="548"/>
                    <a:pt x="8" y="602"/>
                  </a:cubicBezTo>
                  <a:close/>
                </a:path>
              </a:pathLst>
            </a:custGeom>
            <a:solidFill>
              <a:srgbClr val="EE40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1" name="ïṣľiďé"/>
            <p:cNvSpPr/>
            <p:nvPr/>
          </p:nvSpPr>
          <p:spPr bwMode="auto">
            <a:xfrm>
              <a:off x="4718051" y="2503488"/>
              <a:ext cx="2549525" cy="2187575"/>
            </a:xfrm>
            <a:custGeom>
              <a:avLst/>
              <a:gdLst>
                <a:gd name="T0" fmla="*/ 8 w 604"/>
                <a:gd name="T1" fmla="*/ 470 h 519"/>
                <a:gd name="T2" fmla="*/ 385 w 604"/>
                <a:gd name="T3" fmla="*/ 519 h 519"/>
                <a:gd name="T4" fmla="*/ 594 w 604"/>
                <a:gd name="T5" fmla="*/ 343 h 519"/>
                <a:gd name="T6" fmla="*/ 528 w 604"/>
                <a:gd name="T7" fmla="*/ 0 h 519"/>
                <a:gd name="T8" fmla="*/ 511 w 604"/>
                <a:gd name="T9" fmla="*/ 268 h 519"/>
                <a:gd name="T10" fmla="*/ 101 w 604"/>
                <a:gd name="T11" fmla="*/ 343 h 519"/>
                <a:gd name="T12" fmla="*/ 2 w 604"/>
                <a:gd name="T13" fmla="*/ 291 h 519"/>
                <a:gd name="T14" fmla="*/ 8 w 604"/>
                <a:gd name="T15" fmla="*/ 470 h 5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4" h="519">
                  <a:moveTo>
                    <a:pt x="8" y="470"/>
                  </a:moveTo>
                  <a:cubicBezTo>
                    <a:pt x="385" y="519"/>
                    <a:pt x="385" y="519"/>
                    <a:pt x="385" y="519"/>
                  </a:cubicBezTo>
                  <a:cubicBezTo>
                    <a:pt x="536" y="506"/>
                    <a:pt x="584" y="495"/>
                    <a:pt x="594" y="343"/>
                  </a:cubicBezTo>
                  <a:cubicBezTo>
                    <a:pt x="601" y="228"/>
                    <a:pt x="604" y="93"/>
                    <a:pt x="528" y="0"/>
                  </a:cubicBezTo>
                  <a:cubicBezTo>
                    <a:pt x="572" y="84"/>
                    <a:pt x="578" y="197"/>
                    <a:pt x="511" y="268"/>
                  </a:cubicBezTo>
                  <a:cubicBezTo>
                    <a:pt x="421" y="363"/>
                    <a:pt x="217" y="375"/>
                    <a:pt x="101" y="343"/>
                  </a:cubicBezTo>
                  <a:cubicBezTo>
                    <a:pt x="74" y="335"/>
                    <a:pt x="36" y="307"/>
                    <a:pt x="2" y="291"/>
                  </a:cubicBezTo>
                  <a:cubicBezTo>
                    <a:pt x="0" y="354"/>
                    <a:pt x="3" y="416"/>
                    <a:pt x="8" y="470"/>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3" name="iślíďê"/>
            <p:cNvSpPr/>
            <p:nvPr/>
          </p:nvSpPr>
          <p:spPr bwMode="auto">
            <a:xfrm>
              <a:off x="4392613" y="4202113"/>
              <a:ext cx="3198813" cy="1487488"/>
            </a:xfrm>
            <a:custGeom>
              <a:avLst/>
              <a:gdLst>
                <a:gd name="T0" fmla="*/ 20 w 758"/>
                <a:gd name="T1" fmla="*/ 242 h 353"/>
                <a:gd name="T2" fmla="*/ 25 w 758"/>
                <a:gd name="T3" fmla="*/ 257 h 353"/>
                <a:gd name="T4" fmla="*/ 197 w 758"/>
                <a:gd name="T5" fmla="*/ 335 h 353"/>
                <a:gd name="T6" fmla="*/ 614 w 758"/>
                <a:gd name="T7" fmla="*/ 328 h 353"/>
                <a:gd name="T8" fmla="*/ 742 w 758"/>
                <a:gd name="T9" fmla="*/ 137 h 353"/>
                <a:gd name="T10" fmla="*/ 737 w 758"/>
                <a:gd name="T11" fmla="*/ 104 h 353"/>
                <a:gd name="T12" fmla="*/ 591 w 758"/>
                <a:gd name="T13" fmla="*/ 9 h 353"/>
                <a:gd name="T14" fmla="*/ 235 w 758"/>
                <a:gd name="T15" fmla="*/ 12 h 353"/>
                <a:gd name="T16" fmla="*/ 41 w 758"/>
                <a:gd name="T17" fmla="*/ 54 h 353"/>
                <a:gd name="T18" fmla="*/ 13 w 758"/>
                <a:gd name="T19" fmla="*/ 101 h 353"/>
                <a:gd name="T20" fmla="*/ 20 w 758"/>
                <a:gd name="T21" fmla="*/ 24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353">
                  <a:moveTo>
                    <a:pt x="20" y="242"/>
                  </a:moveTo>
                  <a:cubicBezTo>
                    <a:pt x="22" y="247"/>
                    <a:pt x="23" y="252"/>
                    <a:pt x="25" y="257"/>
                  </a:cubicBezTo>
                  <a:cubicBezTo>
                    <a:pt x="57" y="343"/>
                    <a:pt x="102" y="334"/>
                    <a:pt x="197" y="335"/>
                  </a:cubicBezTo>
                  <a:cubicBezTo>
                    <a:pt x="335" y="337"/>
                    <a:pt x="477" y="353"/>
                    <a:pt x="614" y="328"/>
                  </a:cubicBezTo>
                  <a:cubicBezTo>
                    <a:pt x="745" y="304"/>
                    <a:pt x="758" y="251"/>
                    <a:pt x="742" y="137"/>
                  </a:cubicBezTo>
                  <a:cubicBezTo>
                    <a:pt x="741" y="127"/>
                    <a:pt x="739" y="115"/>
                    <a:pt x="737" y="104"/>
                  </a:cubicBezTo>
                  <a:cubicBezTo>
                    <a:pt x="722" y="9"/>
                    <a:pt x="695" y="10"/>
                    <a:pt x="591" y="9"/>
                  </a:cubicBezTo>
                  <a:cubicBezTo>
                    <a:pt x="472" y="7"/>
                    <a:pt x="353" y="0"/>
                    <a:pt x="235" y="12"/>
                  </a:cubicBezTo>
                  <a:cubicBezTo>
                    <a:pt x="182" y="17"/>
                    <a:pt x="85" y="19"/>
                    <a:pt x="41" y="54"/>
                  </a:cubicBezTo>
                  <a:cubicBezTo>
                    <a:pt x="27" y="66"/>
                    <a:pt x="18" y="82"/>
                    <a:pt x="13" y="101"/>
                  </a:cubicBezTo>
                  <a:cubicBezTo>
                    <a:pt x="0" y="145"/>
                    <a:pt x="8" y="202"/>
                    <a:pt x="20" y="242"/>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4" name="îś1iḑè"/>
            <p:cNvSpPr/>
            <p:nvPr/>
          </p:nvSpPr>
          <p:spPr bwMode="auto">
            <a:xfrm>
              <a:off x="4621213" y="4403726"/>
              <a:ext cx="198438" cy="893763"/>
            </a:xfrm>
            <a:custGeom>
              <a:avLst/>
              <a:gdLst>
                <a:gd name="T0" fmla="*/ 27 w 47"/>
                <a:gd name="T1" fmla="*/ 6 h 212"/>
                <a:gd name="T2" fmla="*/ 26 w 47"/>
                <a:gd name="T3" fmla="*/ 95 h 212"/>
                <a:gd name="T4" fmla="*/ 42 w 47"/>
                <a:gd name="T5" fmla="*/ 188 h 212"/>
                <a:gd name="T6" fmla="*/ 17 w 47"/>
                <a:gd name="T7" fmla="*/ 197 h 212"/>
                <a:gd name="T8" fmla="*/ 1 w 47"/>
                <a:gd name="T9" fmla="*/ 101 h 212"/>
                <a:gd name="T10" fmla="*/ 18 w 47"/>
                <a:gd name="T11" fmla="*/ 5 h 212"/>
                <a:gd name="T12" fmla="*/ 27 w 47"/>
                <a:gd name="T13" fmla="*/ 6 h 212"/>
              </a:gdLst>
              <a:ahLst/>
              <a:cxnLst>
                <a:cxn ang="0">
                  <a:pos x="T0" y="T1"/>
                </a:cxn>
                <a:cxn ang="0">
                  <a:pos x="T2" y="T3"/>
                </a:cxn>
                <a:cxn ang="0">
                  <a:pos x="T4" y="T5"/>
                </a:cxn>
                <a:cxn ang="0">
                  <a:pos x="T6" y="T7"/>
                </a:cxn>
                <a:cxn ang="0">
                  <a:pos x="T8" y="T9"/>
                </a:cxn>
                <a:cxn ang="0">
                  <a:pos x="T10" y="T11"/>
                </a:cxn>
                <a:cxn ang="0">
                  <a:pos x="T12" y="T13"/>
                </a:cxn>
              </a:cxnLst>
              <a:rect l="0" t="0" r="r" b="b"/>
              <a:pathLst>
                <a:path w="47" h="212">
                  <a:moveTo>
                    <a:pt x="27" y="6"/>
                  </a:moveTo>
                  <a:cubicBezTo>
                    <a:pt x="26" y="35"/>
                    <a:pt x="26" y="65"/>
                    <a:pt x="26" y="95"/>
                  </a:cubicBezTo>
                  <a:cubicBezTo>
                    <a:pt x="26" y="126"/>
                    <a:pt x="31" y="158"/>
                    <a:pt x="42" y="188"/>
                  </a:cubicBezTo>
                  <a:cubicBezTo>
                    <a:pt x="47" y="203"/>
                    <a:pt x="23" y="212"/>
                    <a:pt x="17" y="197"/>
                  </a:cubicBezTo>
                  <a:cubicBezTo>
                    <a:pt x="6" y="166"/>
                    <a:pt x="2" y="134"/>
                    <a:pt x="1" y="101"/>
                  </a:cubicBezTo>
                  <a:cubicBezTo>
                    <a:pt x="0" y="67"/>
                    <a:pt x="6" y="37"/>
                    <a:pt x="18" y="5"/>
                  </a:cubicBezTo>
                  <a:cubicBezTo>
                    <a:pt x="19" y="0"/>
                    <a:pt x="27" y="2"/>
                    <a:pt x="27" y="6"/>
                  </a:cubicBezTo>
                  <a:close/>
                </a:path>
              </a:pathLst>
            </a:custGeom>
            <a:solidFill>
              <a:srgbClr val="4D4C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îsľîḋê"/>
            <p:cNvSpPr/>
            <p:nvPr/>
          </p:nvSpPr>
          <p:spPr bwMode="auto">
            <a:xfrm>
              <a:off x="4979988" y="2192338"/>
              <a:ext cx="1185863" cy="1001713"/>
            </a:xfrm>
            <a:custGeom>
              <a:avLst/>
              <a:gdLst>
                <a:gd name="T0" fmla="*/ 153 w 281"/>
                <a:gd name="T1" fmla="*/ 211 h 238"/>
                <a:gd name="T2" fmla="*/ 71 w 281"/>
                <a:gd name="T3" fmla="*/ 75 h 238"/>
                <a:gd name="T4" fmla="*/ 270 w 281"/>
                <a:gd name="T5" fmla="*/ 87 h 238"/>
                <a:gd name="T6" fmla="*/ 153 w 281"/>
                <a:gd name="T7" fmla="*/ 211 h 238"/>
              </a:gdLst>
              <a:ahLst/>
              <a:cxnLst>
                <a:cxn ang="0">
                  <a:pos x="T0" y="T1"/>
                </a:cxn>
                <a:cxn ang="0">
                  <a:pos x="T2" y="T3"/>
                </a:cxn>
                <a:cxn ang="0">
                  <a:pos x="T4" y="T5"/>
                </a:cxn>
                <a:cxn ang="0">
                  <a:pos x="T6" y="T7"/>
                </a:cxn>
              </a:cxnLst>
              <a:rect l="0" t="0" r="r" b="b"/>
              <a:pathLst>
                <a:path w="281" h="238">
                  <a:moveTo>
                    <a:pt x="153" y="211"/>
                  </a:moveTo>
                  <a:cubicBezTo>
                    <a:pt x="59" y="238"/>
                    <a:pt x="0" y="148"/>
                    <a:pt x="71" y="75"/>
                  </a:cubicBezTo>
                  <a:cubicBezTo>
                    <a:pt x="117" y="28"/>
                    <a:pt x="255" y="0"/>
                    <a:pt x="270" y="87"/>
                  </a:cubicBezTo>
                  <a:cubicBezTo>
                    <a:pt x="281" y="148"/>
                    <a:pt x="201" y="197"/>
                    <a:pt x="153" y="211"/>
                  </a:cubicBezTo>
                  <a:close/>
                </a:path>
              </a:pathLst>
            </a:custGeom>
            <a:solidFill>
              <a:srgbClr val="F05E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6" name="î$ḻíďè"/>
            <p:cNvSpPr/>
            <p:nvPr/>
          </p:nvSpPr>
          <p:spPr bwMode="auto">
            <a:xfrm>
              <a:off x="5840413" y="1168400"/>
              <a:ext cx="147638" cy="479425"/>
            </a:xfrm>
            <a:custGeom>
              <a:avLst/>
              <a:gdLst>
                <a:gd name="T0" fmla="*/ 32 w 35"/>
                <a:gd name="T1" fmla="*/ 10 h 114"/>
                <a:gd name="T2" fmla="*/ 34 w 35"/>
                <a:gd name="T3" fmla="*/ 61 h 114"/>
                <a:gd name="T4" fmla="*/ 24 w 35"/>
                <a:gd name="T5" fmla="*/ 107 h 114"/>
                <a:gd name="T6" fmla="*/ 6 w 35"/>
                <a:gd name="T7" fmla="*/ 104 h 114"/>
                <a:gd name="T8" fmla="*/ 6 w 35"/>
                <a:gd name="T9" fmla="*/ 59 h 114"/>
                <a:gd name="T10" fmla="*/ 17 w 35"/>
                <a:gd name="T11" fmla="*/ 9 h 114"/>
                <a:gd name="T12" fmla="*/ 32 w 35"/>
                <a:gd name="T13" fmla="*/ 10 h 114"/>
              </a:gdLst>
              <a:ahLst/>
              <a:cxnLst>
                <a:cxn ang="0">
                  <a:pos x="T0" y="T1"/>
                </a:cxn>
                <a:cxn ang="0">
                  <a:pos x="T2" y="T3"/>
                </a:cxn>
                <a:cxn ang="0">
                  <a:pos x="T4" y="T5"/>
                </a:cxn>
                <a:cxn ang="0">
                  <a:pos x="T6" y="T7"/>
                </a:cxn>
                <a:cxn ang="0">
                  <a:pos x="T8" y="T9"/>
                </a:cxn>
                <a:cxn ang="0">
                  <a:pos x="T10" y="T11"/>
                </a:cxn>
                <a:cxn ang="0">
                  <a:pos x="T12" y="T13"/>
                </a:cxn>
              </a:cxnLst>
              <a:rect l="0" t="0" r="r" b="b"/>
              <a:pathLst>
                <a:path w="35" h="114">
                  <a:moveTo>
                    <a:pt x="32" y="10"/>
                  </a:moveTo>
                  <a:cubicBezTo>
                    <a:pt x="32" y="27"/>
                    <a:pt x="34" y="44"/>
                    <a:pt x="34" y="61"/>
                  </a:cubicBezTo>
                  <a:cubicBezTo>
                    <a:pt x="34" y="76"/>
                    <a:pt x="35" y="95"/>
                    <a:pt x="24" y="107"/>
                  </a:cubicBezTo>
                  <a:cubicBezTo>
                    <a:pt x="19" y="114"/>
                    <a:pt x="9" y="111"/>
                    <a:pt x="6" y="104"/>
                  </a:cubicBezTo>
                  <a:cubicBezTo>
                    <a:pt x="0" y="91"/>
                    <a:pt x="5" y="73"/>
                    <a:pt x="6" y="59"/>
                  </a:cubicBezTo>
                  <a:cubicBezTo>
                    <a:pt x="8" y="42"/>
                    <a:pt x="12" y="26"/>
                    <a:pt x="17" y="9"/>
                  </a:cubicBezTo>
                  <a:cubicBezTo>
                    <a:pt x="19" y="1"/>
                    <a:pt x="32" y="0"/>
                    <a:pt x="32" y="10"/>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7" name="íṣľíḓè"/>
            <p:cNvSpPr/>
            <p:nvPr/>
          </p:nvSpPr>
          <p:spPr bwMode="auto">
            <a:xfrm>
              <a:off x="4641851" y="1744663"/>
              <a:ext cx="392113" cy="300038"/>
            </a:xfrm>
            <a:custGeom>
              <a:avLst/>
              <a:gdLst>
                <a:gd name="T0" fmla="*/ 74 w 93"/>
                <a:gd name="T1" fmla="*/ 67 h 71"/>
                <a:gd name="T2" fmla="*/ 72 w 93"/>
                <a:gd name="T3" fmla="*/ 65 h 71"/>
                <a:gd name="T4" fmla="*/ 58 w 93"/>
                <a:gd name="T5" fmla="*/ 61 h 71"/>
                <a:gd name="T6" fmla="*/ 35 w 93"/>
                <a:gd name="T7" fmla="*/ 48 h 71"/>
                <a:gd name="T8" fmla="*/ 3 w 93"/>
                <a:gd name="T9" fmla="*/ 15 h 71"/>
                <a:gd name="T10" fmla="*/ 15 w 93"/>
                <a:gd name="T11" fmla="*/ 1 h 71"/>
                <a:gd name="T12" fmla="*/ 56 w 93"/>
                <a:gd name="T13" fmla="*/ 23 h 71"/>
                <a:gd name="T14" fmla="*/ 76 w 93"/>
                <a:gd name="T15" fmla="*/ 39 h 71"/>
                <a:gd name="T16" fmla="*/ 83 w 93"/>
                <a:gd name="T17" fmla="*/ 48 h 71"/>
                <a:gd name="T18" fmla="*/ 83 w 93"/>
                <a:gd name="T19" fmla="*/ 47 h 71"/>
                <a:gd name="T20" fmla="*/ 87 w 93"/>
                <a:gd name="T21" fmla="*/ 52 h 71"/>
                <a:gd name="T22" fmla="*/ 74 w 93"/>
                <a:gd name="T23"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71">
                  <a:moveTo>
                    <a:pt x="74" y="67"/>
                  </a:moveTo>
                  <a:cubicBezTo>
                    <a:pt x="72" y="66"/>
                    <a:pt x="67" y="65"/>
                    <a:pt x="72" y="65"/>
                  </a:cubicBezTo>
                  <a:cubicBezTo>
                    <a:pt x="67" y="65"/>
                    <a:pt x="63" y="62"/>
                    <a:pt x="58" y="61"/>
                  </a:cubicBezTo>
                  <a:cubicBezTo>
                    <a:pt x="50" y="57"/>
                    <a:pt x="43" y="53"/>
                    <a:pt x="35" y="48"/>
                  </a:cubicBezTo>
                  <a:cubicBezTo>
                    <a:pt x="22" y="39"/>
                    <a:pt x="9" y="30"/>
                    <a:pt x="3" y="15"/>
                  </a:cubicBezTo>
                  <a:cubicBezTo>
                    <a:pt x="0" y="8"/>
                    <a:pt x="7" y="0"/>
                    <a:pt x="15" y="1"/>
                  </a:cubicBezTo>
                  <a:cubicBezTo>
                    <a:pt x="30" y="5"/>
                    <a:pt x="43" y="13"/>
                    <a:pt x="56" y="23"/>
                  </a:cubicBezTo>
                  <a:cubicBezTo>
                    <a:pt x="63" y="27"/>
                    <a:pt x="70" y="33"/>
                    <a:pt x="76" y="39"/>
                  </a:cubicBezTo>
                  <a:cubicBezTo>
                    <a:pt x="78" y="41"/>
                    <a:pt x="82" y="44"/>
                    <a:pt x="83" y="48"/>
                  </a:cubicBezTo>
                  <a:cubicBezTo>
                    <a:pt x="81" y="46"/>
                    <a:pt x="81" y="45"/>
                    <a:pt x="83" y="47"/>
                  </a:cubicBezTo>
                  <a:cubicBezTo>
                    <a:pt x="84" y="49"/>
                    <a:pt x="85" y="50"/>
                    <a:pt x="87" y="52"/>
                  </a:cubicBezTo>
                  <a:cubicBezTo>
                    <a:pt x="93" y="60"/>
                    <a:pt x="83" y="71"/>
                    <a:pt x="74" y="67"/>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iş1ïďè"/>
            <p:cNvSpPr/>
            <p:nvPr/>
          </p:nvSpPr>
          <p:spPr bwMode="auto">
            <a:xfrm>
              <a:off x="4122738" y="2900363"/>
              <a:ext cx="396875" cy="134938"/>
            </a:xfrm>
            <a:custGeom>
              <a:avLst/>
              <a:gdLst>
                <a:gd name="T0" fmla="*/ 91 w 94"/>
                <a:gd name="T1" fmla="*/ 21 h 32"/>
                <a:gd name="T2" fmla="*/ 54 w 94"/>
                <a:gd name="T3" fmla="*/ 31 h 32"/>
                <a:gd name="T4" fmla="*/ 11 w 94"/>
                <a:gd name="T5" fmla="*/ 25 h 32"/>
                <a:gd name="T6" fmla="*/ 10 w 94"/>
                <a:gd name="T7" fmla="*/ 6 h 32"/>
                <a:gd name="T8" fmla="*/ 50 w 94"/>
                <a:gd name="T9" fmla="*/ 1 h 32"/>
                <a:gd name="T10" fmla="*/ 90 w 94"/>
                <a:gd name="T11" fmla="*/ 12 h 32"/>
                <a:gd name="T12" fmla="*/ 91 w 94"/>
                <a:gd name="T13" fmla="*/ 21 h 32"/>
              </a:gdLst>
              <a:ahLst/>
              <a:cxnLst>
                <a:cxn ang="0">
                  <a:pos x="T0" y="T1"/>
                </a:cxn>
                <a:cxn ang="0">
                  <a:pos x="T2" y="T3"/>
                </a:cxn>
                <a:cxn ang="0">
                  <a:pos x="T4" y="T5"/>
                </a:cxn>
                <a:cxn ang="0">
                  <a:pos x="T6" y="T7"/>
                </a:cxn>
                <a:cxn ang="0">
                  <a:pos x="T8" y="T9"/>
                </a:cxn>
                <a:cxn ang="0">
                  <a:pos x="T10" y="T11"/>
                </a:cxn>
                <a:cxn ang="0">
                  <a:pos x="T12" y="T13"/>
                </a:cxn>
              </a:cxnLst>
              <a:rect l="0" t="0" r="r" b="b"/>
              <a:pathLst>
                <a:path w="94" h="32">
                  <a:moveTo>
                    <a:pt x="91" y="21"/>
                  </a:moveTo>
                  <a:cubicBezTo>
                    <a:pt x="80" y="32"/>
                    <a:pt x="69" y="32"/>
                    <a:pt x="54" y="31"/>
                  </a:cubicBezTo>
                  <a:cubicBezTo>
                    <a:pt x="39" y="31"/>
                    <a:pt x="25" y="29"/>
                    <a:pt x="11" y="25"/>
                  </a:cubicBezTo>
                  <a:cubicBezTo>
                    <a:pt x="2" y="23"/>
                    <a:pt x="0" y="10"/>
                    <a:pt x="10" y="6"/>
                  </a:cubicBezTo>
                  <a:cubicBezTo>
                    <a:pt x="23" y="0"/>
                    <a:pt x="36" y="0"/>
                    <a:pt x="50" y="1"/>
                  </a:cubicBezTo>
                  <a:cubicBezTo>
                    <a:pt x="65" y="2"/>
                    <a:pt x="79" y="3"/>
                    <a:pt x="90" y="12"/>
                  </a:cubicBezTo>
                  <a:cubicBezTo>
                    <a:pt x="93" y="14"/>
                    <a:pt x="94" y="19"/>
                    <a:pt x="91" y="21"/>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9" name="íśļïḍè"/>
            <p:cNvSpPr/>
            <p:nvPr/>
          </p:nvSpPr>
          <p:spPr bwMode="auto">
            <a:xfrm>
              <a:off x="7051676" y="1547813"/>
              <a:ext cx="371475" cy="319088"/>
            </a:xfrm>
            <a:custGeom>
              <a:avLst/>
              <a:gdLst>
                <a:gd name="T0" fmla="*/ 3 w 88"/>
                <a:gd name="T1" fmla="*/ 68 h 76"/>
                <a:gd name="T2" fmla="*/ 22 w 88"/>
                <a:gd name="T3" fmla="*/ 34 h 76"/>
                <a:gd name="T4" fmla="*/ 61 w 88"/>
                <a:gd name="T5" fmla="*/ 5 h 76"/>
                <a:gd name="T6" fmla="*/ 78 w 88"/>
                <a:gd name="T7" fmla="*/ 4 h 76"/>
                <a:gd name="T8" fmla="*/ 79 w 88"/>
                <a:gd name="T9" fmla="*/ 4 h 76"/>
                <a:gd name="T10" fmla="*/ 87 w 88"/>
                <a:gd name="T11" fmla="*/ 15 h 76"/>
                <a:gd name="T12" fmla="*/ 86 w 88"/>
                <a:gd name="T13" fmla="*/ 13 h 76"/>
                <a:gd name="T14" fmla="*/ 83 w 88"/>
                <a:gd name="T15" fmla="*/ 29 h 76"/>
                <a:gd name="T16" fmla="*/ 48 w 88"/>
                <a:gd name="T17" fmla="*/ 55 h 76"/>
                <a:gd name="T18" fmla="*/ 8 w 88"/>
                <a:gd name="T19" fmla="*/ 73 h 76"/>
                <a:gd name="T20" fmla="*/ 3 w 88"/>
                <a:gd name="T2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76">
                  <a:moveTo>
                    <a:pt x="3" y="68"/>
                  </a:moveTo>
                  <a:cubicBezTo>
                    <a:pt x="0" y="51"/>
                    <a:pt x="11" y="44"/>
                    <a:pt x="22" y="34"/>
                  </a:cubicBezTo>
                  <a:cubicBezTo>
                    <a:pt x="35" y="23"/>
                    <a:pt x="47" y="13"/>
                    <a:pt x="61" y="5"/>
                  </a:cubicBezTo>
                  <a:cubicBezTo>
                    <a:pt x="66" y="2"/>
                    <a:pt x="73" y="0"/>
                    <a:pt x="78" y="4"/>
                  </a:cubicBezTo>
                  <a:cubicBezTo>
                    <a:pt x="78" y="4"/>
                    <a:pt x="79" y="4"/>
                    <a:pt x="79" y="4"/>
                  </a:cubicBezTo>
                  <a:cubicBezTo>
                    <a:pt x="84" y="4"/>
                    <a:pt x="87" y="10"/>
                    <a:pt x="87" y="15"/>
                  </a:cubicBezTo>
                  <a:cubicBezTo>
                    <a:pt x="86" y="14"/>
                    <a:pt x="86" y="13"/>
                    <a:pt x="86" y="13"/>
                  </a:cubicBezTo>
                  <a:cubicBezTo>
                    <a:pt x="88" y="18"/>
                    <a:pt x="88" y="25"/>
                    <a:pt x="83" y="29"/>
                  </a:cubicBezTo>
                  <a:cubicBezTo>
                    <a:pt x="72" y="39"/>
                    <a:pt x="60" y="47"/>
                    <a:pt x="48" y="55"/>
                  </a:cubicBezTo>
                  <a:cubicBezTo>
                    <a:pt x="35" y="64"/>
                    <a:pt x="25" y="76"/>
                    <a:pt x="8" y="73"/>
                  </a:cubicBezTo>
                  <a:cubicBezTo>
                    <a:pt x="5" y="73"/>
                    <a:pt x="4" y="71"/>
                    <a:pt x="3" y="68"/>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0" name="îṧ1ïďê"/>
            <p:cNvSpPr/>
            <p:nvPr/>
          </p:nvSpPr>
          <p:spPr bwMode="auto">
            <a:xfrm>
              <a:off x="7512051" y="2613025"/>
              <a:ext cx="661988" cy="147638"/>
            </a:xfrm>
            <a:custGeom>
              <a:avLst/>
              <a:gdLst>
                <a:gd name="T0" fmla="*/ 5 w 157"/>
                <a:gd name="T1" fmla="*/ 19 h 35"/>
                <a:gd name="T2" fmla="*/ 14 w 157"/>
                <a:gd name="T3" fmla="*/ 14 h 35"/>
                <a:gd name="T4" fmla="*/ 32 w 157"/>
                <a:gd name="T5" fmla="*/ 9 h 35"/>
                <a:gd name="T6" fmla="*/ 73 w 157"/>
                <a:gd name="T7" fmla="*/ 3 h 35"/>
                <a:gd name="T8" fmla="*/ 152 w 157"/>
                <a:gd name="T9" fmla="*/ 8 h 35"/>
                <a:gd name="T10" fmla="*/ 153 w 157"/>
                <a:gd name="T11" fmla="*/ 16 h 35"/>
                <a:gd name="T12" fmla="*/ 81 w 157"/>
                <a:gd name="T13" fmla="*/ 33 h 35"/>
                <a:gd name="T14" fmla="*/ 39 w 157"/>
                <a:gd name="T15" fmla="*/ 35 h 35"/>
                <a:gd name="T16" fmla="*/ 20 w 157"/>
                <a:gd name="T17" fmla="*/ 34 h 35"/>
                <a:gd name="T18" fmla="*/ 6 w 157"/>
                <a:gd name="T19" fmla="*/ 30 h 35"/>
                <a:gd name="T20" fmla="*/ 5 w 157"/>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35">
                  <a:moveTo>
                    <a:pt x="5" y="19"/>
                  </a:moveTo>
                  <a:cubicBezTo>
                    <a:pt x="9" y="18"/>
                    <a:pt x="10" y="15"/>
                    <a:pt x="14" y="14"/>
                  </a:cubicBezTo>
                  <a:cubicBezTo>
                    <a:pt x="20" y="12"/>
                    <a:pt x="26" y="10"/>
                    <a:pt x="32" y="9"/>
                  </a:cubicBezTo>
                  <a:cubicBezTo>
                    <a:pt x="45" y="6"/>
                    <a:pt x="59" y="5"/>
                    <a:pt x="73" y="3"/>
                  </a:cubicBezTo>
                  <a:cubicBezTo>
                    <a:pt x="99" y="0"/>
                    <a:pt x="126" y="3"/>
                    <a:pt x="152" y="8"/>
                  </a:cubicBezTo>
                  <a:cubicBezTo>
                    <a:pt x="157" y="8"/>
                    <a:pt x="157" y="14"/>
                    <a:pt x="153" y="16"/>
                  </a:cubicBezTo>
                  <a:cubicBezTo>
                    <a:pt x="130" y="25"/>
                    <a:pt x="105" y="30"/>
                    <a:pt x="81" y="33"/>
                  </a:cubicBezTo>
                  <a:cubicBezTo>
                    <a:pt x="67" y="35"/>
                    <a:pt x="53" y="35"/>
                    <a:pt x="39" y="35"/>
                  </a:cubicBezTo>
                  <a:cubicBezTo>
                    <a:pt x="33" y="35"/>
                    <a:pt x="26" y="35"/>
                    <a:pt x="20" y="34"/>
                  </a:cubicBezTo>
                  <a:cubicBezTo>
                    <a:pt x="15" y="33"/>
                    <a:pt x="11" y="30"/>
                    <a:pt x="6" y="30"/>
                  </a:cubicBezTo>
                  <a:cubicBezTo>
                    <a:pt x="0" y="29"/>
                    <a:pt x="0" y="21"/>
                    <a:pt x="5" y="19"/>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2" name="ïslîḍê"/>
            <p:cNvSpPr/>
            <p:nvPr/>
          </p:nvSpPr>
          <p:spPr bwMode="auto">
            <a:xfrm>
              <a:off x="7550151" y="3535363"/>
              <a:ext cx="527050" cy="198438"/>
            </a:xfrm>
            <a:custGeom>
              <a:avLst/>
              <a:gdLst>
                <a:gd name="T0" fmla="*/ 15 w 125"/>
                <a:gd name="T1" fmla="*/ 3 h 47"/>
                <a:gd name="T2" fmla="*/ 70 w 125"/>
                <a:gd name="T3" fmla="*/ 8 h 47"/>
                <a:gd name="T4" fmla="*/ 120 w 125"/>
                <a:gd name="T5" fmla="*/ 31 h 47"/>
                <a:gd name="T6" fmla="*/ 115 w 125"/>
                <a:gd name="T7" fmla="*/ 47 h 47"/>
                <a:gd name="T8" fmla="*/ 64 w 125"/>
                <a:gd name="T9" fmla="*/ 39 h 47"/>
                <a:gd name="T10" fmla="*/ 11 w 125"/>
                <a:gd name="T11" fmla="*/ 24 h 47"/>
                <a:gd name="T12" fmla="*/ 15 w 125"/>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125" h="47">
                  <a:moveTo>
                    <a:pt x="15" y="3"/>
                  </a:moveTo>
                  <a:cubicBezTo>
                    <a:pt x="34" y="0"/>
                    <a:pt x="52" y="4"/>
                    <a:pt x="70" y="8"/>
                  </a:cubicBezTo>
                  <a:cubicBezTo>
                    <a:pt x="88" y="13"/>
                    <a:pt x="107" y="19"/>
                    <a:pt x="120" y="31"/>
                  </a:cubicBezTo>
                  <a:cubicBezTo>
                    <a:pt x="125" y="36"/>
                    <a:pt x="124" y="47"/>
                    <a:pt x="115" y="47"/>
                  </a:cubicBezTo>
                  <a:cubicBezTo>
                    <a:pt x="98" y="47"/>
                    <a:pt x="81" y="43"/>
                    <a:pt x="64" y="39"/>
                  </a:cubicBezTo>
                  <a:cubicBezTo>
                    <a:pt x="46" y="35"/>
                    <a:pt x="28" y="33"/>
                    <a:pt x="11" y="24"/>
                  </a:cubicBezTo>
                  <a:cubicBezTo>
                    <a:pt x="0" y="19"/>
                    <a:pt x="4" y="4"/>
                    <a:pt x="15" y="3"/>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3" name="ïŝliďè"/>
            <p:cNvSpPr/>
            <p:nvPr/>
          </p:nvSpPr>
          <p:spPr bwMode="auto">
            <a:xfrm>
              <a:off x="4017963" y="3848101"/>
              <a:ext cx="400050" cy="260350"/>
            </a:xfrm>
            <a:custGeom>
              <a:avLst/>
              <a:gdLst>
                <a:gd name="T0" fmla="*/ 90 w 95"/>
                <a:gd name="T1" fmla="*/ 17 h 62"/>
                <a:gd name="T2" fmla="*/ 13 w 95"/>
                <a:gd name="T3" fmla="*/ 61 h 62"/>
                <a:gd name="T4" fmla="*/ 7 w 95"/>
                <a:gd name="T5" fmla="*/ 44 h 62"/>
                <a:gd name="T6" fmla="*/ 76 w 95"/>
                <a:gd name="T7" fmla="*/ 6 h 62"/>
                <a:gd name="T8" fmla="*/ 90 w 95"/>
                <a:gd name="T9" fmla="*/ 17 h 62"/>
              </a:gdLst>
              <a:ahLst/>
              <a:cxnLst>
                <a:cxn ang="0">
                  <a:pos x="T0" y="T1"/>
                </a:cxn>
                <a:cxn ang="0">
                  <a:pos x="T2" y="T3"/>
                </a:cxn>
                <a:cxn ang="0">
                  <a:pos x="T4" y="T5"/>
                </a:cxn>
                <a:cxn ang="0">
                  <a:pos x="T6" y="T7"/>
                </a:cxn>
                <a:cxn ang="0">
                  <a:pos x="T8" y="T9"/>
                </a:cxn>
              </a:cxnLst>
              <a:rect l="0" t="0" r="r" b="b"/>
              <a:pathLst>
                <a:path w="95" h="62">
                  <a:moveTo>
                    <a:pt x="90" y="17"/>
                  </a:moveTo>
                  <a:cubicBezTo>
                    <a:pt x="74" y="43"/>
                    <a:pt x="42" y="55"/>
                    <a:pt x="13" y="61"/>
                  </a:cubicBezTo>
                  <a:cubicBezTo>
                    <a:pt x="3" y="62"/>
                    <a:pt x="0" y="49"/>
                    <a:pt x="7" y="44"/>
                  </a:cubicBezTo>
                  <a:cubicBezTo>
                    <a:pt x="28" y="29"/>
                    <a:pt x="55" y="22"/>
                    <a:pt x="76" y="6"/>
                  </a:cubicBezTo>
                  <a:cubicBezTo>
                    <a:pt x="83" y="0"/>
                    <a:pt x="95" y="9"/>
                    <a:pt x="90" y="17"/>
                  </a:cubicBezTo>
                  <a:close/>
                </a:path>
              </a:pathLst>
            </a:custGeom>
            <a:solidFill>
              <a:srgbClr val="DD222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í$ļîḓé"/>
            <p:cNvSpPr/>
            <p:nvPr/>
          </p:nvSpPr>
          <p:spPr bwMode="auto">
            <a:xfrm>
              <a:off x="4476751" y="4778376"/>
              <a:ext cx="3114675" cy="911225"/>
            </a:xfrm>
            <a:custGeom>
              <a:avLst/>
              <a:gdLst>
                <a:gd name="T0" fmla="*/ 0 w 738"/>
                <a:gd name="T1" fmla="*/ 105 h 216"/>
                <a:gd name="T2" fmla="*/ 5 w 738"/>
                <a:gd name="T3" fmla="*/ 120 h 216"/>
                <a:gd name="T4" fmla="*/ 177 w 738"/>
                <a:gd name="T5" fmla="*/ 198 h 216"/>
                <a:gd name="T6" fmla="*/ 594 w 738"/>
                <a:gd name="T7" fmla="*/ 191 h 216"/>
                <a:gd name="T8" fmla="*/ 722 w 738"/>
                <a:gd name="T9" fmla="*/ 0 h 216"/>
                <a:gd name="T10" fmla="*/ 650 w 738"/>
                <a:gd name="T11" fmla="*/ 109 h 216"/>
                <a:gd name="T12" fmla="*/ 362 w 738"/>
                <a:gd name="T13" fmla="*/ 154 h 216"/>
                <a:gd name="T14" fmla="*/ 103 w 738"/>
                <a:gd name="T15" fmla="*/ 154 h 216"/>
                <a:gd name="T16" fmla="*/ 8 w 738"/>
                <a:gd name="T17" fmla="*/ 114 h 216"/>
                <a:gd name="T18" fmla="*/ 0 w 738"/>
                <a:gd name="T19" fmla="*/ 10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216">
                  <a:moveTo>
                    <a:pt x="0" y="105"/>
                  </a:moveTo>
                  <a:cubicBezTo>
                    <a:pt x="2" y="110"/>
                    <a:pt x="3" y="115"/>
                    <a:pt x="5" y="120"/>
                  </a:cubicBezTo>
                  <a:cubicBezTo>
                    <a:pt x="37" y="206"/>
                    <a:pt x="82" y="197"/>
                    <a:pt x="177" y="198"/>
                  </a:cubicBezTo>
                  <a:cubicBezTo>
                    <a:pt x="315" y="200"/>
                    <a:pt x="457" y="216"/>
                    <a:pt x="594" y="191"/>
                  </a:cubicBezTo>
                  <a:cubicBezTo>
                    <a:pt x="725" y="167"/>
                    <a:pt x="738" y="114"/>
                    <a:pt x="722" y="0"/>
                  </a:cubicBezTo>
                  <a:cubicBezTo>
                    <a:pt x="708" y="48"/>
                    <a:pt x="676" y="96"/>
                    <a:pt x="650" y="109"/>
                  </a:cubicBezTo>
                  <a:cubicBezTo>
                    <a:pt x="573" y="146"/>
                    <a:pt x="449" y="151"/>
                    <a:pt x="362" y="154"/>
                  </a:cubicBezTo>
                  <a:cubicBezTo>
                    <a:pt x="277" y="157"/>
                    <a:pt x="184" y="168"/>
                    <a:pt x="103" y="154"/>
                  </a:cubicBezTo>
                  <a:cubicBezTo>
                    <a:pt x="64" y="148"/>
                    <a:pt x="36" y="147"/>
                    <a:pt x="8" y="114"/>
                  </a:cubicBezTo>
                  <a:cubicBezTo>
                    <a:pt x="5" y="111"/>
                    <a:pt x="3" y="108"/>
                    <a:pt x="0" y="10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265805" y="1152525"/>
            <a:ext cx="21475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第五部分  消防措施</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104265" y="1996440"/>
            <a:ext cx="6972300" cy="1076325"/>
          </a:xfrm>
          <a:prstGeom prst="rect">
            <a:avLst/>
          </a:prstGeom>
          <a:noFill/>
        </p:spPr>
        <p:txBody>
          <a:bodyPr wrap="squar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危险特性</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：易燃，其蒸气与空气可形成爆炸性混合物，遇明火、高热能引起燃烧爆炸。与氧化剂接触发生化学反应或引 起燃烧。在火场中，受热的容器有爆炸危险。其蒸气比空气重，能在较低处扩散到相当远的地方，遇火源会着火回燃。 </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104265" y="3079115"/>
            <a:ext cx="3494405"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有害燃烧产物</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一氧化碳、二氧化碳</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104265" y="3467735"/>
            <a:ext cx="6972300" cy="583565"/>
          </a:xfrm>
          <a:prstGeom prst="rect">
            <a:avLst/>
          </a:prstGeom>
          <a:noFill/>
        </p:spPr>
        <p:txBody>
          <a:bodyPr wrap="squar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灭火方法</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：尽可能将容器从火场移至空旷处。喷水保持火场容器冷却，直</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至灭火结束。</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104265" y="4082415"/>
            <a:ext cx="4450080"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灭火剂</a:t>
            </a:r>
            <a:r>
              <a:rPr lang="zh-CN" altLang="zh-CN" sz="1600" dirty="0">
                <a:solidFill>
                  <a:schemeClr val="tx1"/>
                </a:solidFill>
                <a:latin typeface="微软雅黑" panose="020B0503020204020204" pitchFamily="34" charset="-122"/>
                <a:ea typeface="微软雅黑" panose="020B0503020204020204" pitchFamily="34" charset="-122"/>
                <a:sym typeface="+mn-ea"/>
              </a:rPr>
              <a:t>：抗溶性泡沫、干粉、二氧化碳、砂土。</a:t>
            </a:r>
            <a:endParaRPr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193415" y="1182370"/>
            <a:ext cx="2604770" cy="368300"/>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第六部分  泄漏应急处理</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087755" y="2044700"/>
            <a:ext cx="7061835" cy="2030095"/>
          </a:xfrm>
          <a:prstGeom prst="rect">
            <a:avLst/>
          </a:prstGeom>
          <a:noFill/>
        </p:spPr>
        <p:txBody>
          <a:bodyPr wrap="squar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应急处理</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迅速撤离泄漏污染区人员至安全区，并进行隔离，严格限制出入。切断火源。建议应急处理人员戴自给正压 式呼吸器，穿防静电工作服。尽可能切断泄漏源。防止流入下水道、排洪沟等限制性空间。小量泄漏：用砂 土或其它不燃材料吸附或吸收。也可以用大量水冲洗，洗水稀释后放入废水系统。大量泄漏：构筑围堤或挖 坑收容。用泡沫覆盖，降低蒸气灾害。用防爆泵转移至槽车或专用收集器内，回收或运至废物处理场所</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处置。</a:t>
            </a:r>
            <a:endPar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054985" y="1177925"/>
            <a:ext cx="28333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第七部分  操作处置与储存</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012190" y="1948815"/>
            <a:ext cx="1605280" cy="337185"/>
          </a:xfrm>
          <a:prstGeom prst="rect">
            <a:avLst/>
          </a:prstGeom>
          <a:noFill/>
        </p:spPr>
        <p:txBody>
          <a:bodyPr wrap="none" rtlCol="0" anchor="t">
            <a:spAutoFit/>
          </a:bodyPr>
          <a:lstStyle/>
          <a:p>
            <a:pPr algn="just">
              <a:lnSpc>
                <a:spcPct val="100000"/>
              </a:lnSpc>
            </a:pPr>
            <a:r>
              <a:rPr lang="zh-CN" altLang="zh-CN" sz="1600" b="1" dirty="0">
                <a:latin typeface="微软雅黑" panose="020B0503020204020204" pitchFamily="34" charset="-122"/>
                <a:ea typeface="微软雅黑" panose="020B0503020204020204" pitchFamily="34" charset="-122"/>
                <a:sym typeface="+mn-ea"/>
              </a:rPr>
              <a:t>操作注意事项</a:t>
            </a:r>
            <a:r>
              <a:rPr lang="zh-CN" altLang="zh-CN" sz="1600" dirty="0">
                <a:latin typeface="微软雅黑" panose="020B0503020204020204" pitchFamily="34" charset="-122"/>
                <a:ea typeface="微软雅黑" panose="020B0503020204020204" pitchFamily="34" charset="-122"/>
                <a:sym typeface="+mn-ea"/>
              </a:rPr>
              <a:t>：</a:t>
            </a:r>
            <a:endParaRPr lang="zh-CN" altLang="zh-CN" sz="1600" dirty="0">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031875" y="2221865"/>
            <a:ext cx="7173595" cy="1476375"/>
          </a:xfrm>
          <a:prstGeom prst="rect">
            <a:avLst/>
          </a:prstGeom>
          <a:noFill/>
        </p:spPr>
        <p:txBody>
          <a:bodyPr wrap="square" rtlCol="0" anchor="t">
            <a:spAutoFit/>
          </a:bodyPr>
          <a:lstStyle/>
          <a:p>
            <a:pPr algn="just">
              <a:lnSpc>
                <a:spcPct val="100000"/>
              </a:lnSpc>
            </a:pPr>
            <a:r>
              <a:rPr lang="zh-CN"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密闭操作，全面通风。操作人员必须经过专门培训，严格遵守操作规程。建议操作人员佩戴过滤式防毒面具（半面罩），穿防静电工作服。远离火种、热源，工作场所严禁吸烟。使用防爆型的通风系统和设备。防止 蒸气泄漏到工作场所空气中。避免与氧化剂、酸类、碱金属、胺类接触。灌装时应控制流速，且有接地装置， 防止静电积聚。配备相应品种和数量的消防器材及泄漏应急处理设备。倒空的容器可能残留有害物。</a:t>
            </a:r>
            <a:endParaRPr lang="zh-CN"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012190" y="3677285"/>
            <a:ext cx="1605280" cy="337185"/>
          </a:xfrm>
          <a:prstGeom prst="rect">
            <a:avLst/>
          </a:prstGeom>
          <a:noFill/>
        </p:spPr>
        <p:txBody>
          <a:bodyPr wrap="none" rtlCol="0" anchor="t">
            <a:spAutoFit/>
          </a:bodyPr>
          <a:lstStyle/>
          <a:p>
            <a:pPr algn="just">
              <a:lnSpc>
                <a:spcPct val="100000"/>
              </a:lnSpc>
            </a:pPr>
            <a:r>
              <a:rPr lang="zh-CN" altLang="zh-CN" sz="1600" b="1" dirty="0">
                <a:latin typeface="微软雅黑" panose="020B0503020204020204" pitchFamily="34" charset="-122"/>
                <a:ea typeface="微软雅黑" panose="020B0503020204020204" pitchFamily="34" charset="-122"/>
                <a:sym typeface="+mn-ea"/>
              </a:rPr>
              <a:t>储存注意事项</a:t>
            </a:r>
            <a:r>
              <a:rPr lang="zh-CN" altLang="zh-CN" sz="1600" dirty="0">
                <a:latin typeface="微软雅黑" panose="020B0503020204020204" pitchFamily="34" charset="-122"/>
                <a:ea typeface="微软雅黑" panose="020B0503020204020204" pitchFamily="34" charset="-122"/>
                <a:sym typeface="+mn-ea"/>
              </a:rPr>
              <a:t>：</a:t>
            </a:r>
            <a:endParaRPr lang="zh-CN" altLang="zh-CN" sz="1600" dirty="0">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032193" y="3952875"/>
            <a:ext cx="7172960" cy="1014730"/>
          </a:xfrm>
          <a:prstGeom prst="rect">
            <a:avLst/>
          </a:prstGeom>
          <a:noFill/>
        </p:spPr>
        <p:txBody>
          <a:bodyPr wrap="square" rtlCol="0" anchor="t">
            <a:spAutoFit/>
          </a:bodyPr>
          <a:lstStyle/>
          <a:p>
            <a:pPr algn="just">
              <a:lnSpc>
                <a:spcPct val="100000"/>
              </a:lnSpc>
            </a:pPr>
            <a:r>
              <a:rPr lang="zh-CN"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储存于阴凉、通风的库房。远离火种、热源。库温不宜超过</a:t>
            </a:r>
            <a:r>
              <a:rPr lang="en-US"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rPr>
              <a:t>℃。保持容器密封。应与氧化剂、酸类、碱金 属、胺类等分开存放，切忌混储。采用防爆型照明、通风设施。禁止使用易产生火花的机械设备和工具。存储区应备有泄漏应急处理设备和合适的收容材料。 </a:t>
            </a:r>
            <a:endParaRPr lang="zh-CN" altLang="zh-CN" sz="15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0660" y="1518285"/>
            <a:ext cx="2003425" cy="232473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2519680" y="1597660"/>
            <a:ext cx="1783080" cy="368300"/>
          </a:xfrm>
          <a:prstGeom prst="rect">
            <a:avLst/>
          </a:prstGeom>
          <a:noFill/>
        </p:spPr>
        <p:txBody>
          <a:bodyPr wrap="none" rtlCol="0" anchor="t">
            <a:spAutoFit/>
          </a:bodyPr>
          <a:lstStyle/>
          <a:p>
            <a:pPr algn="ctr"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第一类：爆炸品</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2466975" y="2233295"/>
            <a:ext cx="5963920" cy="1664045"/>
          </a:xfrm>
          <a:prstGeom prst="rect">
            <a:avLst/>
          </a:prstGeom>
          <a:noFill/>
        </p:spPr>
        <p:txBody>
          <a:bodyPr wrap="square" rtlCol="0" anchor="t">
            <a:spAutoFit/>
          </a:bodyPr>
          <a:lstStyle/>
          <a:p>
            <a:pPr algn="just" fontAlgn="auto">
              <a:lnSpc>
                <a:spcPts val="2500"/>
              </a:lnSpc>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本类化学品指在外界作用下（如受热、受摩擦、撞击等），能发生剧烈的化学反应，瞬时产生大量的气体和热量，使周围压力急骤上升，发生爆炸，对周围环境造成破坏的物品，也包括无整体爆炸危险，但具有燃烧、抛射及较小爆炸危险的物品。如：叠氮钠、黑索金、</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三硝基甲苯（</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TNT</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），三硝基苯酚。</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Picture 3" descr="Image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2260" y="1760220"/>
            <a:ext cx="1799590" cy="1802765"/>
          </a:xfrm>
          <a:prstGeom prst="rect">
            <a:avLst/>
          </a:pr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矩形 5"/>
          <p:cNvSpPr/>
          <p:nvPr/>
        </p:nvSpPr>
        <p:spPr>
          <a:xfrm>
            <a:off x="2467610" y="1518285"/>
            <a:ext cx="1887855" cy="526415"/>
          </a:xfrm>
          <a:prstGeom prst="rect">
            <a:avLst/>
          </a:prstGeom>
          <a:noFill/>
          <a:ln w="28575">
            <a:solidFill>
              <a:srgbClr val="2363A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642235" y="100584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031173" y="1084580"/>
            <a:ext cx="2837815" cy="337185"/>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第八部分  接触控制</a:t>
            </a:r>
            <a:r>
              <a:rPr kumimoji="1"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个体防护</a:t>
            </a:r>
            <a:endParaRPr kumimoji="1"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53770" y="1558925"/>
            <a:ext cx="1631950" cy="321945"/>
          </a:xfrm>
          <a:prstGeom prst="rect">
            <a:avLst/>
          </a:prstGeom>
          <a:noFill/>
        </p:spPr>
        <p:txBody>
          <a:bodyPr wrap="square" rtlCol="0" anchor="t">
            <a:spAutoFit/>
          </a:bodyPr>
          <a:lstStyle/>
          <a:p>
            <a:pPr algn="just">
              <a:lnSpc>
                <a:spcPct val="100000"/>
              </a:lnSpc>
            </a:pPr>
            <a:r>
              <a:rPr lang="zh-CN" altLang="zh-CN"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职业接触限值</a:t>
            </a:r>
            <a:endParaRPr lang="zh-CN" altLang="zh-CN" sz="15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69645" y="1898015"/>
            <a:ext cx="3064510" cy="30670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中国</a:t>
            </a:r>
            <a:r>
              <a:rPr lang="en-US"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MAC(mg/m3)</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：未制定</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69645" y="2164715"/>
            <a:ext cx="3211830" cy="30670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前苏联</a:t>
            </a:r>
            <a:r>
              <a:rPr lang="en-US"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MAC(mg/m3)</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1000</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969645" y="2431415"/>
            <a:ext cx="6998970" cy="306705"/>
          </a:xfrm>
          <a:prstGeom prst="rect">
            <a:avLst/>
          </a:prstGeom>
          <a:noFill/>
        </p:spPr>
        <p:txBody>
          <a:bodyPr wrap="square" rtlCol="0" anchor="t">
            <a:spAutoFit/>
          </a:bodyPr>
          <a:lstStyle/>
          <a:p>
            <a:pPr algn="just">
              <a:lnSpc>
                <a:spcPct val="100000"/>
              </a:lnSpc>
            </a:pPr>
            <a:r>
              <a:rPr lang="en-US"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TLVTN</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OSHA 1000ppm,1880mg/m3; 1000 ACGIH 1000ppm,1880mg/m3</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969645" y="2698115"/>
            <a:ext cx="1915160" cy="306705"/>
          </a:xfrm>
          <a:prstGeom prst="rect">
            <a:avLst/>
          </a:prstGeom>
          <a:noFill/>
        </p:spPr>
        <p:txBody>
          <a:bodyPr wrap="square" rtlCol="0" anchor="t">
            <a:spAutoFit/>
          </a:bodyPr>
          <a:lstStyle/>
          <a:p>
            <a:pPr algn="just">
              <a:lnSpc>
                <a:spcPct val="100000"/>
              </a:lnSpc>
            </a:pPr>
            <a:r>
              <a:rPr lang="en-US"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TLVWN</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：未制定</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969645" y="2964815"/>
            <a:ext cx="2943860" cy="30670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监测方法</a:t>
            </a:r>
            <a:r>
              <a:rPr lang="zh-CN" altLang="zh-CN" sz="1400" dirty="0">
                <a:solidFill>
                  <a:schemeClr val="tx1"/>
                </a:solidFill>
                <a:latin typeface="微软雅黑" panose="020B0503020204020204" pitchFamily="34" charset="-122"/>
                <a:ea typeface="微软雅黑" panose="020B0503020204020204" pitchFamily="34" charset="-122"/>
                <a:sym typeface="+mn-ea"/>
              </a:rPr>
              <a:t>：气体检测管法</a:t>
            </a:r>
            <a:r>
              <a:rPr lang="zh-CN" altLang="en-US" sz="1400" dirty="0">
                <a:solidFill>
                  <a:schemeClr val="tx1"/>
                </a:solidFill>
                <a:latin typeface="微软雅黑" panose="020B0503020204020204" pitchFamily="34" charset="-122"/>
                <a:ea typeface="微软雅黑" panose="020B0503020204020204" pitchFamily="34" charset="-122"/>
                <a:sym typeface="+mn-ea"/>
              </a:rPr>
              <a:t>；</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969645" y="3231515"/>
            <a:ext cx="6854190" cy="30670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工程控制</a:t>
            </a:r>
            <a:r>
              <a:rPr lang="zh-CN" altLang="zh-CN" sz="1400" dirty="0">
                <a:solidFill>
                  <a:schemeClr val="tx1"/>
                </a:solidFill>
                <a:latin typeface="微软雅黑" panose="020B0503020204020204" pitchFamily="34" charset="-122"/>
                <a:ea typeface="微软雅黑" panose="020B0503020204020204" pitchFamily="34" charset="-122"/>
                <a:sym typeface="+mn-ea"/>
              </a:rPr>
              <a:t>：生产过程密闭，全面通风。提供安全淋浴和洗眼设备；</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969645" y="3498215"/>
            <a:ext cx="7482840" cy="30670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呼吸系统防护</a:t>
            </a:r>
            <a:r>
              <a:rPr lang="zh-CN" altLang="zh-CN" sz="1400" dirty="0">
                <a:solidFill>
                  <a:schemeClr val="tx1"/>
                </a:solidFill>
                <a:latin typeface="微软雅黑" panose="020B0503020204020204" pitchFamily="34" charset="-122"/>
                <a:ea typeface="微软雅黑" panose="020B0503020204020204" pitchFamily="34" charset="-122"/>
                <a:sym typeface="+mn-ea"/>
              </a:rPr>
              <a:t>：一般不需要特殊防护，高浓度接触时可佩戴过滤式防毒面具（半面罩）</a:t>
            </a:r>
            <a:r>
              <a:rPr lang="zh-CN" altLang="en-US" sz="1400" dirty="0">
                <a:solidFill>
                  <a:schemeClr val="tx1"/>
                </a:solidFill>
                <a:latin typeface="微软雅黑" panose="020B0503020204020204" pitchFamily="34" charset="-122"/>
                <a:ea typeface="微软雅黑" panose="020B0503020204020204" pitchFamily="34" charset="-122"/>
                <a:sym typeface="+mn-ea"/>
              </a:rPr>
              <a:t>；</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969645" y="3764915"/>
            <a:ext cx="26720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眼睛防护</a:t>
            </a:r>
            <a:r>
              <a:rPr lang="zh-CN" altLang="zh-CN" sz="1400" dirty="0">
                <a:solidFill>
                  <a:schemeClr val="tx1"/>
                </a:solidFill>
                <a:latin typeface="微软雅黑" panose="020B0503020204020204" pitchFamily="34" charset="-122"/>
                <a:ea typeface="微软雅黑" panose="020B0503020204020204" pitchFamily="34" charset="-122"/>
                <a:sym typeface="+mn-ea"/>
              </a:rPr>
              <a:t>：一般不需特殊防护。</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969645" y="4031615"/>
            <a:ext cx="19608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身体防护</a:t>
            </a:r>
            <a:r>
              <a:rPr lang="zh-CN" altLang="zh-CN" sz="1400" dirty="0">
                <a:solidFill>
                  <a:schemeClr val="tx1"/>
                </a:solidFill>
                <a:latin typeface="微软雅黑" panose="020B0503020204020204" pitchFamily="34" charset="-122"/>
                <a:ea typeface="微软雅黑" panose="020B0503020204020204" pitchFamily="34" charset="-122"/>
                <a:sym typeface="+mn-ea"/>
              </a:rPr>
              <a:t>：穿工作服。</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969645" y="4298315"/>
            <a:ext cx="26720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手防护</a:t>
            </a:r>
            <a:r>
              <a:rPr lang="zh-CN" altLang="zh-CN" sz="1400" dirty="0">
                <a:solidFill>
                  <a:schemeClr val="tx1"/>
                </a:solidFill>
                <a:latin typeface="微软雅黑" panose="020B0503020204020204" pitchFamily="34" charset="-122"/>
                <a:ea typeface="微软雅黑" panose="020B0503020204020204" pitchFamily="34" charset="-122"/>
                <a:sym typeface="+mn-ea"/>
              </a:rPr>
              <a:t>：戴一般作业防护手套。</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969645" y="4565015"/>
            <a:ext cx="26720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其他防护</a:t>
            </a:r>
            <a:r>
              <a:rPr lang="zh-CN" altLang="zh-CN" sz="1400" dirty="0">
                <a:solidFill>
                  <a:schemeClr val="tx1"/>
                </a:solidFill>
                <a:latin typeface="微软雅黑" panose="020B0503020204020204" pitchFamily="34" charset="-122"/>
                <a:ea typeface="微软雅黑" panose="020B0503020204020204" pitchFamily="34" charset="-122"/>
                <a:sym typeface="+mn-ea"/>
              </a:rPr>
              <a:t>：工作现场严禁吸烟。</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42235" y="100584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84860" y="1605915"/>
            <a:ext cx="7667625" cy="33235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467735" y="1056005"/>
            <a:ext cx="2147570" cy="368300"/>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第九部分  理化特性</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819150" y="1651000"/>
            <a:ext cx="14274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主要成分</a:t>
            </a:r>
            <a:r>
              <a:rPr lang="zh-CN" altLang="zh-CN" sz="1400" dirty="0">
                <a:solidFill>
                  <a:schemeClr val="tx1"/>
                </a:solidFill>
                <a:latin typeface="微软雅黑" panose="020B0503020204020204" pitchFamily="34" charset="-122"/>
                <a:ea typeface="微软雅黑" panose="020B0503020204020204" pitchFamily="34" charset="-122"/>
                <a:sym typeface="+mn-ea"/>
              </a:rPr>
              <a:t>：纯品</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819150" y="1898650"/>
            <a:ext cx="28498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外观与性状</a:t>
            </a:r>
            <a:r>
              <a:rPr lang="zh-CN" altLang="zh-CN" sz="1400" dirty="0">
                <a:solidFill>
                  <a:schemeClr val="tx1"/>
                </a:solidFill>
                <a:latin typeface="微软雅黑" panose="020B0503020204020204" pitchFamily="34" charset="-122"/>
                <a:ea typeface="微软雅黑" panose="020B0503020204020204" pitchFamily="34" charset="-122"/>
                <a:sym typeface="+mn-ea"/>
              </a:rPr>
              <a:t>：无色液体，有酒香。</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819150" y="2146300"/>
            <a:ext cx="131127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pH</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2.7~3.8</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819150" y="2393950"/>
            <a:ext cx="343090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熔点(℃)</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zh-CN" sz="1400" b="1" dirty="0">
                <a:solidFill>
                  <a:schemeClr val="tx1"/>
                </a:solidFill>
                <a:latin typeface="微软雅黑" panose="020B0503020204020204" pitchFamily="34" charset="-122"/>
                <a:ea typeface="微软雅黑" panose="020B0503020204020204" pitchFamily="34" charset="-122"/>
                <a:sym typeface="+mn-ea"/>
              </a:rPr>
              <a:t>14.1          沸点(℃)</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78.3</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819150" y="2641600"/>
            <a:ext cx="474853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相对密度(水=1)</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0.79      </a:t>
            </a:r>
            <a:r>
              <a:rPr lang="zh-CN" altLang="zh-CN" sz="1400" b="1" dirty="0">
                <a:solidFill>
                  <a:schemeClr val="tx1"/>
                </a:solidFill>
                <a:latin typeface="微软雅黑" panose="020B0503020204020204" pitchFamily="34" charset="-122"/>
                <a:ea typeface="微软雅黑" panose="020B0503020204020204" pitchFamily="34" charset="-122"/>
                <a:sym typeface="+mn-ea"/>
              </a:rPr>
              <a:t>相对蒸气密度(空气=1)</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1.59</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819150" y="2889250"/>
            <a:ext cx="496887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饱和蒸气压(kPa)</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5.33(19℃)  </a:t>
            </a:r>
            <a:r>
              <a:rPr lang="zh-CN" altLang="zh-CN" sz="1400" b="1" dirty="0">
                <a:solidFill>
                  <a:schemeClr val="tx1"/>
                </a:solidFill>
                <a:latin typeface="微软雅黑" panose="020B0503020204020204" pitchFamily="34" charset="-122"/>
                <a:ea typeface="微软雅黑" panose="020B0503020204020204" pitchFamily="34" charset="-122"/>
                <a:sym typeface="+mn-ea"/>
              </a:rPr>
              <a:t>   燃烧热(kJ/mol)</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1365.5</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819150" y="3136900"/>
            <a:ext cx="189992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临界温度(℃)</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243.1</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819150" y="3384550"/>
            <a:ext cx="196278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临界压力(MPa)</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6.38 </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819150" y="3632200"/>
            <a:ext cx="275526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辛醇/水分配系数的对数值</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0.32</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819150" y="3879850"/>
            <a:ext cx="491934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闪点(℃)：</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12   </a:t>
            </a:r>
            <a:r>
              <a:rPr lang="zh-CN" altLang="zh-CN" sz="1400" b="1" dirty="0">
                <a:solidFill>
                  <a:schemeClr val="tx1"/>
                </a:solidFill>
                <a:latin typeface="微软雅黑" panose="020B0503020204020204" pitchFamily="34" charset="-122"/>
                <a:ea typeface="微软雅黑" panose="020B0503020204020204" pitchFamily="34" charset="-122"/>
                <a:sym typeface="+mn-ea"/>
              </a:rPr>
              <a:t> 引燃温度(℃)</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363  </a:t>
            </a:r>
            <a:r>
              <a:rPr lang="zh-CN" altLang="zh-CN" sz="1400" b="1" dirty="0">
                <a:solidFill>
                  <a:schemeClr val="tx1"/>
                </a:solidFill>
                <a:latin typeface="微软雅黑" panose="020B0503020204020204" pitchFamily="34" charset="-122"/>
                <a:ea typeface="微软雅黑" panose="020B0503020204020204" pitchFamily="34" charset="-122"/>
                <a:sym typeface="+mn-ea"/>
              </a:rPr>
              <a:t> 爆炸上限%(V/V)</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19</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819150" y="4127500"/>
            <a:ext cx="697611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爆炸下限%(V/V)</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3.3    </a:t>
            </a:r>
            <a:r>
              <a:rPr lang="zh-CN" altLang="zh-CN" sz="1400" b="1" dirty="0">
                <a:solidFill>
                  <a:schemeClr val="tx1"/>
                </a:solidFill>
                <a:latin typeface="微软雅黑" panose="020B0503020204020204" pitchFamily="34" charset="-122"/>
                <a:ea typeface="微软雅黑" panose="020B0503020204020204" pitchFamily="34" charset="-122"/>
                <a:sym typeface="+mn-ea"/>
              </a:rPr>
              <a:t>溶解性</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：与水互溶，可溶于醚、氯仿、甘油等多数有机溶剂；</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819150" y="4375150"/>
            <a:ext cx="450278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主要用途</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用于制酒工业、有机合成、消毒剂作溶剂；</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819150" y="4622800"/>
            <a:ext cx="1657985"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其它理化性质</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无</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2985770" y="1184275"/>
            <a:ext cx="30619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第十部分  稳定性和反应活性</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071245" y="2251075"/>
            <a:ext cx="59658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稳定性</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常温下稳定；与酸类或强氧化性物品易起反应；</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071245" y="2619375"/>
            <a:ext cx="52800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禁配物</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强氧化剂、酸类、酸酐、碱金属、胺类；</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071245" y="2987675"/>
            <a:ext cx="25368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避免接触的条件</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直接</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071245" y="3355975"/>
            <a:ext cx="23082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聚合危害</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不能出现</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1071245" y="3724275"/>
            <a:ext cx="2765425"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分解产物</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水和二氧化碳</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178175" y="1184910"/>
            <a:ext cx="2604770" cy="368300"/>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第十一部分  毒理学资料</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51230" y="1941195"/>
            <a:ext cx="7184390" cy="645160"/>
          </a:xfrm>
          <a:prstGeom prst="rect">
            <a:avLst/>
          </a:prstGeom>
          <a:noFill/>
        </p:spPr>
        <p:txBody>
          <a:bodyPr wrap="squar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急性毒性</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LD50</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7060 mg/kg(</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兔经口</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7430 mg/kg(</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兔经皮</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LC50</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37620 mg/m3</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小时</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大鼠吸入</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51230" y="2586355"/>
            <a:ext cx="26974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亚急性和慢性毒性</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：微毒 </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51230" y="2954655"/>
            <a:ext cx="54406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刺激性</a:t>
            </a:r>
            <a:r>
              <a:rPr lang="zh-CN" altLang="zh-CN" dirty="0">
                <a:solidFill>
                  <a:schemeClr val="tx1"/>
                </a:solidFill>
                <a:latin typeface="微软雅黑" panose="020B0503020204020204" pitchFamily="34" charset="-122"/>
                <a:ea typeface="微软雅黑" panose="020B0503020204020204" pitchFamily="34" charset="-122"/>
                <a:sym typeface="+mn-ea"/>
              </a:rPr>
              <a:t>：心跳节律、呼吸、肌肉紧张、反射刺激皮肤</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951230" y="3322955"/>
            <a:ext cx="58978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致敏性</a:t>
            </a:r>
            <a:r>
              <a:rPr lang="zh-CN" altLang="zh-CN" dirty="0">
                <a:solidFill>
                  <a:schemeClr val="tx1"/>
                </a:solidFill>
                <a:latin typeface="微软雅黑" panose="020B0503020204020204" pitchFamily="34" charset="-122"/>
                <a:ea typeface="微软雅黑" panose="020B0503020204020204" pitchFamily="34" charset="-122"/>
                <a:sym typeface="+mn-ea"/>
              </a:rPr>
              <a:t>：长期皮肤接触，可能导致很少数人皮肤过敏反应</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951230" y="3691255"/>
            <a:ext cx="70408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致突变性</a:t>
            </a:r>
            <a:r>
              <a:rPr lang="zh-CN" altLang="zh-CN" dirty="0">
                <a:solidFill>
                  <a:schemeClr val="tx1"/>
                </a:solidFill>
                <a:latin typeface="微软雅黑" panose="020B0503020204020204" pitchFamily="34" charset="-122"/>
                <a:ea typeface="微软雅黑" panose="020B0503020204020204" pitchFamily="34" charset="-122"/>
                <a:sym typeface="+mn-ea"/>
              </a:rPr>
              <a:t>：慢性中毒可能引起肝脏、肾脏、大脑、肠胃道和心肌衰退</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951230" y="4059555"/>
            <a:ext cx="63550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致畸性</a:t>
            </a:r>
            <a:r>
              <a:rPr lang="zh-CN" altLang="zh-CN" dirty="0">
                <a:solidFill>
                  <a:schemeClr val="tx1"/>
                </a:solidFill>
                <a:latin typeface="微软雅黑" panose="020B0503020204020204" pitchFamily="34" charset="-122"/>
                <a:ea typeface="微软雅黑" panose="020B0503020204020204" pitchFamily="34" charset="-122"/>
                <a:sym typeface="+mn-ea"/>
              </a:rPr>
              <a:t>：可能引起不良的繁殖影响；交配前影响女生生殖力；</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951230" y="4427855"/>
            <a:ext cx="4526280" cy="368300"/>
          </a:xfrm>
          <a:prstGeom prst="rect">
            <a:avLst/>
          </a:prstGeom>
          <a:noFill/>
        </p:spPr>
        <p:txBody>
          <a:bodyPr wrap="non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致癌性</a:t>
            </a:r>
            <a:r>
              <a:rPr lang="zh-CN" altLang="zh-CN" dirty="0">
                <a:solidFill>
                  <a:schemeClr val="tx1"/>
                </a:solidFill>
                <a:latin typeface="微软雅黑" panose="020B0503020204020204" pitchFamily="34" charset="-122"/>
                <a:ea typeface="微软雅黑" panose="020B0503020204020204" pitchFamily="34" charset="-122"/>
                <a:sym typeface="+mn-ea"/>
              </a:rPr>
              <a:t>：其他药物共同使用可能有不良作用</a:t>
            </a:r>
            <a:endParaRPr lang="zh-CN" altLang="zh-CN"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162935" y="1203325"/>
            <a:ext cx="2604770" cy="368300"/>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第十二部分  生态学资料</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016000" y="2087880"/>
            <a:ext cx="7275830" cy="352425"/>
          </a:xfrm>
          <a:prstGeom prst="rect">
            <a:avLst/>
          </a:prstGeom>
          <a:noFill/>
        </p:spPr>
        <p:txBody>
          <a:bodyPr wrap="squar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sym typeface="+mn-ea"/>
              </a:rPr>
              <a:t>生态毒理毒性</a:t>
            </a:r>
            <a:r>
              <a:rPr lang="zh-CN" altLang="zh-CN" sz="1700" dirty="0">
                <a:solidFill>
                  <a:schemeClr val="tx1"/>
                </a:solidFill>
                <a:latin typeface="微软雅黑" panose="020B0503020204020204" pitchFamily="34" charset="-122"/>
                <a:ea typeface="微软雅黑" panose="020B0503020204020204" pitchFamily="34" charset="-122"/>
                <a:sym typeface="+mn-ea"/>
              </a:rPr>
              <a:t>：可能刺激呼吸和粘膜；可能引起危害中枢神经系统的作用</a:t>
            </a:r>
            <a:endParaRPr lang="zh-CN" altLang="zh-CN" sz="17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016000" y="2573655"/>
            <a:ext cx="2125980" cy="352425"/>
          </a:xfrm>
          <a:prstGeom prst="rect">
            <a:avLst/>
          </a:prstGeom>
          <a:noFill/>
        </p:spPr>
        <p:txBody>
          <a:bodyPr wrap="non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生物降解性</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：可分解 </a:t>
            </a:r>
            <a:endPar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016000" y="2987675"/>
            <a:ext cx="2341880" cy="352425"/>
          </a:xfrm>
          <a:prstGeom prst="rect">
            <a:avLst/>
          </a:prstGeom>
          <a:noFill/>
        </p:spPr>
        <p:txBody>
          <a:bodyPr wrap="non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sym typeface="+mn-ea"/>
              </a:rPr>
              <a:t>非生物降解性</a:t>
            </a:r>
            <a:r>
              <a:rPr lang="zh-CN" altLang="zh-CN" sz="1700" dirty="0">
                <a:solidFill>
                  <a:schemeClr val="tx1"/>
                </a:solidFill>
                <a:latin typeface="微软雅黑" panose="020B0503020204020204" pitchFamily="34" charset="-122"/>
                <a:ea typeface="微软雅黑" panose="020B0503020204020204" pitchFamily="34" charset="-122"/>
                <a:sym typeface="+mn-ea"/>
              </a:rPr>
              <a:t>：可降解</a:t>
            </a:r>
            <a:endParaRPr lang="zh-CN" altLang="zh-CN" sz="1700"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016000" y="3442970"/>
            <a:ext cx="7133590" cy="875665"/>
          </a:xfrm>
          <a:prstGeom prst="rect">
            <a:avLst/>
          </a:prstGeom>
          <a:noFill/>
        </p:spPr>
        <p:txBody>
          <a:bodyPr wrap="squar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sym typeface="+mn-ea"/>
              </a:rPr>
              <a:t>生物富集或生物积累性</a:t>
            </a:r>
            <a:r>
              <a:rPr lang="zh-CN" altLang="zh-CN" sz="1700" dirty="0">
                <a:solidFill>
                  <a:schemeClr val="tx1"/>
                </a:solidFill>
                <a:latin typeface="微软雅黑" panose="020B0503020204020204" pitchFamily="34" charset="-122"/>
                <a:ea typeface="微软雅黑" panose="020B0503020204020204" pitchFamily="34" charset="-122"/>
                <a:sym typeface="+mn-ea"/>
              </a:rPr>
              <a:t>：当释放到水中，将蒸发并可能被生物分解，不致于蓄积性在鱼中。在天然水中，虽无数据显示可被生分解，但实验数据显示，乙醇可迅速</a:t>
            </a:r>
            <a:r>
              <a:rPr lang="zh-CN" altLang="zh-CN" sz="1700">
                <a:solidFill>
                  <a:schemeClr val="tx1"/>
                </a:solidFill>
                <a:latin typeface="微软雅黑" panose="020B0503020204020204" pitchFamily="34" charset="-122"/>
                <a:ea typeface="微软雅黑" panose="020B0503020204020204" pitchFamily="34" charset="-122"/>
                <a:sym typeface="+mn-ea"/>
              </a:rPr>
              <a:t>生物分解</a:t>
            </a:r>
            <a:endParaRPr lang="zh-CN" altLang="zh-CN" sz="170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just">
              <a:lnSpc>
                <a:spcPct val="100000"/>
              </a:lnSpc>
            </a:pPr>
            <a:r>
              <a:rPr lang="zh-CN" altLang="en-US" b="1" dirty="0">
                <a:solidFill>
                  <a:schemeClr val="tx1"/>
                </a:solidFill>
                <a:latin typeface="微软雅黑" panose="020B0503020204020204" pitchFamily="34" charset="-122"/>
                <a:ea typeface="微软雅黑" panose="020B0503020204020204" pitchFamily="34" charset="-122"/>
                <a:sym typeface="+mn-ea"/>
              </a:rPr>
              <a:t>二、化学品安全技术说明书举例</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3236150" y="1152525"/>
            <a:ext cx="2376170" cy="368300"/>
          </a:xfrm>
          <a:prstGeom prst="rect">
            <a:avLst/>
          </a:prstGeom>
          <a:noFill/>
        </p:spPr>
        <p:txBody>
          <a:bodyPr wrap="none" rtlCol="0" anchor="t">
            <a:spAutoFit/>
          </a:bodyPr>
          <a:lstStyle/>
          <a:p>
            <a:pPr algn="just" eaLnBrk="1" hangingPunct="1">
              <a:lnSpc>
                <a:spcPct val="100000"/>
              </a:lnSpc>
              <a:spcBef>
                <a:spcPts val="600"/>
              </a:spcBef>
              <a:spcAft>
                <a:spcPts val="600"/>
              </a:spcAft>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第十三部分  废弃处置</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051560" y="2036445"/>
            <a:ext cx="6659880" cy="352425"/>
          </a:xfrm>
          <a:prstGeom prst="rect">
            <a:avLst/>
          </a:prstGeom>
          <a:noFill/>
        </p:spPr>
        <p:txBody>
          <a:bodyPr wrap="non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sym typeface="+mn-ea"/>
              </a:rPr>
              <a:t>废弃物性质</a:t>
            </a:r>
            <a:r>
              <a:rPr lang="zh-CN" altLang="zh-CN" sz="1700" dirty="0">
                <a:solidFill>
                  <a:schemeClr val="tx1"/>
                </a:solidFill>
                <a:latin typeface="微软雅黑" panose="020B0503020204020204" pitchFamily="34" charset="-122"/>
                <a:ea typeface="微软雅黑" panose="020B0503020204020204" pitchFamily="34" charset="-122"/>
                <a:sym typeface="+mn-ea"/>
              </a:rPr>
              <a:t>：处置前应参阅国家和地方有关法规。建议用焚烧法处置</a:t>
            </a:r>
            <a:endParaRPr lang="zh-CN" altLang="zh-CN" sz="1700"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051560" y="2404745"/>
            <a:ext cx="7040880" cy="1660525"/>
          </a:xfrm>
          <a:prstGeom prst="rect">
            <a:avLst/>
          </a:prstGeom>
          <a:noFill/>
        </p:spPr>
        <p:txBody>
          <a:bodyPr wrap="squar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废弃处置方法</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：参考相关法规处理。 国际运送规定：</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1.DOT49CFR </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将列为第三类易燃液体，包装等级Ⅱ。（美国交通部）</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2.IATA/ICAO </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分级：</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。（国际航运组织）</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3.IMDG </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分级：</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。（国际航运组织） 联合国编号：</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1170 </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国内运输规定：</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道路交通安全规则第</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84 </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条</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2.</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船舶危险品装载规则</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3.</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铁路局危险品装卸运输实施细则 特殊运送方法及注意事项：按体积含酒精不超过</a:t>
            </a:r>
            <a:r>
              <a:rPr lang="en-US"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24%</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的水溶液，不受此分类的规定。</a:t>
            </a:r>
            <a:endPar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1051560" y="4078605"/>
            <a:ext cx="7041515" cy="614045"/>
          </a:xfrm>
          <a:prstGeom prst="rect">
            <a:avLst/>
          </a:prstGeom>
          <a:noFill/>
        </p:spPr>
        <p:txBody>
          <a:bodyPr wrap="square" rtlCol="0" anchor="t">
            <a:spAutoFit/>
          </a:bodyPr>
          <a:lstStyle/>
          <a:p>
            <a:pPr algn="just">
              <a:lnSpc>
                <a:spcPct val="100000"/>
              </a:lnSpc>
            </a:pPr>
            <a:r>
              <a:rPr lang="zh-CN" altLang="zh-CN" sz="17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废弃注意事项</a:t>
            </a:r>
            <a:r>
              <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应交给合格的承包商或回收商；具备法定资质；按照危险废弃物处理；</a:t>
            </a:r>
            <a:endParaRPr lang="zh-CN" altLang="zh-CN" sz="17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236595" y="1177290"/>
            <a:ext cx="23761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第十四部分  运输信息</a:t>
            </a:r>
            <a:endParaRPr kumimoji="1" lang="zh-CN" altLang="en-US"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51230" y="1921510"/>
            <a:ext cx="19481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危险货物编号</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32061</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51230" y="2152650"/>
            <a:ext cx="1421130" cy="306705"/>
          </a:xfrm>
          <a:prstGeom prst="rect">
            <a:avLst/>
          </a:prstGeom>
          <a:noFill/>
        </p:spPr>
        <p:txBody>
          <a:bodyPr wrap="none" rtlCol="0" anchor="t">
            <a:spAutoFit/>
          </a:bodyPr>
          <a:lstStyle/>
          <a:p>
            <a:pPr algn="just">
              <a:lnSpc>
                <a:spcPct val="100000"/>
              </a:lnSpc>
            </a:pPr>
            <a:r>
              <a:rPr lang="en-US"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UN</a:t>
            </a: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编号</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1170 </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951230" y="2399030"/>
            <a:ext cx="302768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sym typeface="+mn-ea"/>
              </a:rPr>
              <a:t>包装标志</a:t>
            </a:r>
            <a:r>
              <a:rPr lang="zh-CN" altLang="zh-CN" sz="1400" dirty="0">
                <a:solidFill>
                  <a:schemeClr val="tx1"/>
                </a:solidFill>
                <a:latin typeface="微软雅黑" panose="020B0503020204020204" pitchFamily="34" charset="-122"/>
                <a:ea typeface="微软雅黑" panose="020B0503020204020204" pitchFamily="34" charset="-122"/>
                <a:sym typeface="+mn-ea"/>
              </a:rPr>
              <a:t>：易燃液体，危险化学品；</a:t>
            </a:r>
            <a:endParaRPr lang="zh-CN" altLang="zh-CN" sz="1400"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951230" y="2630170"/>
            <a:ext cx="1424940" cy="306705"/>
          </a:xfrm>
          <a:prstGeom prst="rect">
            <a:avLst/>
          </a:prstGeom>
          <a:noFill/>
        </p:spPr>
        <p:txBody>
          <a:bodyPr wrap="non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包装类别</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O52</a:t>
            </a:r>
            <a:endPar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951230" y="2891790"/>
            <a:ext cx="7310120" cy="521970"/>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包装方法</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：小开口钢桶；小开口铝桶；安瓿瓶外普通木箱；螺纹口玻璃瓶、铁盖压口玻璃瓶、塑料瓶或金属桶（罐）外 普通木箱。</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951230" y="3354070"/>
            <a:ext cx="7310120" cy="1599565"/>
          </a:xfrm>
          <a:prstGeom prst="rect">
            <a:avLst/>
          </a:prstGeom>
          <a:noFill/>
        </p:spPr>
        <p:txBody>
          <a:bodyPr wrap="square" rtlCol="0" anchor="t">
            <a:spAutoFit/>
          </a:bodyPr>
          <a:lstStyle/>
          <a:p>
            <a:pPr algn="just">
              <a:lnSpc>
                <a:spcPct val="100000"/>
              </a:lnSpc>
            </a:pPr>
            <a:r>
              <a:rPr lang="zh-CN" alt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运输注意事项</a:t>
            </a:r>
            <a:r>
              <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：本品铁路运输时限使用钢制企业自备罐车装运，装运前需报有关部门批准。运输时运输车辆应配备相应品种 和数量的消防器材及泄漏应急处理设备。夏季最好早晚运输。运输时所用的槽（罐）车应有接地链，槽内可 设孔隔板以减少震荡产生静电。严禁与氧化剂、酸类、碱金属、胺类、食用化学品等混装混运。运输途中应 防曝晒、雨淋，防高温。中途停留时应远离火种、热源、高温区。装运该物品的车辆排气管必须配备阻火装 置，禁止使用易产生火花的机械设备和工具装卸。公路运输时要按规定路线行驶，勿在居民区和人口稠密区 停留。铁路运输时要禁止溜放。严禁用木船、水泥船散装运输。</a:t>
            </a:r>
            <a:endParaRPr lang="zh-CN"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330575" y="1184275"/>
            <a:ext cx="23761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第十五部分  法规信息</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51230" y="2217971"/>
            <a:ext cx="7322185" cy="923330"/>
          </a:xfrm>
          <a:prstGeom prst="rect">
            <a:avLst/>
          </a:prstGeom>
          <a:noFill/>
        </p:spPr>
        <p:txBody>
          <a:bodyPr wrap="square" rtlCol="0" anchor="t">
            <a:spAutoFit/>
          </a:bodyPr>
          <a:lstStyle/>
          <a:p>
            <a:pPr algn="just">
              <a:lnSpc>
                <a:spcPct val="100000"/>
              </a:lnSpc>
            </a:pPr>
            <a:r>
              <a:rPr lang="zh-CN"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法规信息</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：化学危险物品</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安全管理条例，</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化学危险物品安全管理条例实施</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细则</a:t>
            </a: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工作场所安全</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使用化学品等</a:t>
            </a:r>
            <a:r>
              <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法规，针对化学危险品的安全使用、生产、 储存、运输、装卸等方面均作了</a:t>
            </a:r>
            <a:r>
              <a:rPr lang="zh-CN"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相应规定。</a:t>
            </a:r>
            <a:endParaRPr lang="zh-CN"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42235" y="1143000"/>
            <a:ext cx="3564000" cy="468000"/>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84860" y="1845945"/>
            <a:ext cx="7667625" cy="30835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330575" y="1203325"/>
            <a:ext cx="2376170" cy="368300"/>
          </a:xfrm>
          <a:prstGeom prst="rect">
            <a:avLst/>
          </a:prstGeom>
          <a:noFill/>
        </p:spPr>
        <p:txBody>
          <a:bodyPr wrap="none" rtlCol="0" anchor="t">
            <a:spAutoFit/>
          </a:bodyPr>
          <a:lstStyle/>
          <a:p>
            <a:pPr algn="just">
              <a:lnSpc>
                <a:spcPct val="100000"/>
              </a:lnSpc>
            </a:pPr>
            <a:r>
              <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第十六部分  其他信息</a:t>
            </a:r>
            <a:endParaRPr kumimoji="1"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981710" y="1915795"/>
            <a:ext cx="6487160" cy="1568450"/>
          </a:xfrm>
          <a:prstGeom prst="rect">
            <a:avLst/>
          </a:prstGeom>
          <a:noFill/>
        </p:spPr>
        <p:txBody>
          <a:bodyPr wrap="squar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参考文献</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：化学危险物品安全管理条例</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化学危险物品安全管理条例实施细则</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工作场所安全使用化学品规定</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无水乙醇生产安全技术规定</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(HGA011-83)</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道路交通安全规则</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公共危险物品及可燃性高压气体设施安全管理办法</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981710" y="3393440"/>
            <a:ext cx="1808480"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填表部门</a:t>
            </a:r>
            <a:r>
              <a:rPr lang="zh-CN" altLang="zh-CN" sz="1600" dirty="0">
                <a:solidFill>
                  <a:schemeClr val="tx1"/>
                </a:solidFill>
                <a:latin typeface="微软雅黑" panose="020B0503020204020204" pitchFamily="34" charset="-122"/>
                <a:ea typeface="微软雅黑" panose="020B0503020204020204" pitchFamily="34" charset="-122"/>
                <a:sym typeface="+mn-ea"/>
              </a:rPr>
              <a:t>：不适用</a:t>
            </a:r>
            <a:endParaRPr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981710" y="3700780"/>
            <a:ext cx="2214880"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数据审核单位</a:t>
            </a:r>
            <a:r>
              <a:rPr lang="zh-CN" altLang="zh-CN" sz="1600" dirty="0">
                <a:solidFill>
                  <a:schemeClr val="tx1"/>
                </a:solidFill>
                <a:latin typeface="微软雅黑" panose="020B0503020204020204" pitchFamily="34" charset="-122"/>
                <a:ea typeface="微软雅黑" panose="020B0503020204020204" pitchFamily="34" charset="-122"/>
                <a:sym typeface="+mn-ea"/>
              </a:rPr>
              <a:t>：不适用</a:t>
            </a:r>
            <a:endParaRPr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981710" y="3992880"/>
            <a:ext cx="1808480" cy="337185"/>
          </a:xfrm>
          <a:prstGeom prst="rect">
            <a:avLst/>
          </a:prstGeom>
          <a:noFill/>
        </p:spPr>
        <p:txBody>
          <a:bodyPr wrap="non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修改说明</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：不适用</a:t>
            </a:r>
            <a:endPar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981710" y="4284980"/>
            <a:ext cx="7110730" cy="583565"/>
          </a:xfrm>
          <a:prstGeom prst="rect">
            <a:avLst/>
          </a:prstGeom>
          <a:noFill/>
        </p:spPr>
        <p:txBody>
          <a:bodyPr wrap="square" rtlCol="0" anchor="t">
            <a:spAutoFit/>
          </a:bodyPr>
          <a:lstStyle/>
          <a:p>
            <a:pPr algn="just">
              <a:lnSpc>
                <a:spcPct val="100000"/>
              </a:lnSpc>
            </a:pPr>
            <a:r>
              <a:rPr lang="zh-CN" altLang="zh-CN" sz="1600" b="1" dirty="0">
                <a:solidFill>
                  <a:schemeClr val="tx1"/>
                </a:solidFill>
                <a:latin typeface="微软雅黑" panose="020B0503020204020204" pitchFamily="34" charset="-122"/>
                <a:ea typeface="微软雅黑" panose="020B0503020204020204" pitchFamily="34" charset="-122"/>
                <a:sym typeface="+mn-ea"/>
              </a:rPr>
              <a:t>其他信息</a:t>
            </a:r>
            <a:r>
              <a:rPr lang="zh-CN" altLang="zh-CN" sz="1600" dirty="0">
                <a:solidFill>
                  <a:schemeClr val="tx1"/>
                </a:solidFill>
                <a:latin typeface="微软雅黑" panose="020B0503020204020204" pitchFamily="34" charset="-122"/>
                <a:ea typeface="微软雅黑" panose="020B0503020204020204" pitchFamily="34" charset="-122"/>
                <a:sym typeface="+mn-ea"/>
              </a:rPr>
              <a:t>：本产品依据当前的认知所拟定，目的是从健康、环境和安全方面来规定该产品，不为该产品的技术资料；</a:t>
            </a:r>
            <a:endParaRPr lang="zh-CN" altLang="zh-CN" sz="160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19735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flipH="1">
            <a:off x="1072515" y="245745"/>
            <a:ext cx="7811135" cy="4652010"/>
            <a:chOff x="6200" y="0"/>
            <a:chExt cx="11514288" cy="6857996"/>
          </a:xfrm>
        </p:grpSpPr>
        <p:sp>
          <p:nvSpPr>
            <p:cNvPr id="10" name="i$ļíḋé"/>
            <p:cNvSpPr/>
            <p:nvPr/>
          </p:nvSpPr>
          <p:spPr>
            <a:xfrm>
              <a:off x="6200" y="0"/>
              <a:ext cx="4244800" cy="6857996"/>
            </a:xfrm>
            <a:prstGeom prst="homePlate">
              <a:avLst>
                <a:gd name="adj" fmla="val 50525"/>
              </a:avLst>
            </a:prstGeom>
            <a:blipFill rotWithShape="1">
              <a:blip r:embed="rId2"/>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í$lîdê"/>
            <p:cNvSpPr/>
            <p:nvPr/>
          </p:nvSpPr>
          <p:spPr>
            <a:xfrm>
              <a:off x="676204" y="0"/>
              <a:ext cx="3574796" cy="6857996"/>
            </a:xfrm>
            <a:custGeom>
              <a:avLst/>
              <a:gdLst>
                <a:gd name="connsiteX0" fmla="*/ 0 w 3574796"/>
                <a:gd name="connsiteY0" fmla="*/ 0 h 6857996"/>
                <a:gd name="connsiteX1" fmla="*/ 1430111 w 3574796"/>
                <a:gd name="connsiteY1" fmla="*/ 0 h 6857996"/>
                <a:gd name="connsiteX2" fmla="*/ 3574796 w 3574796"/>
                <a:gd name="connsiteY2" fmla="*/ 3428998 h 6857996"/>
                <a:gd name="connsiteX3" fmla="*/ 1430111 w 3574796"/>
                <a:gd name="connsiteY3" fmla="*/ 6857996 h 6857996"/>
                <a:gd name="connsiteX4" fmla="*/ 0 w 3574796"/>
                <a:gd name="connsiteY4" fmla="*/ 6857996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796" h="6857996">
                  <a:moveTo>
                    <a:pt x="0" y="0"/>
                  </a:moveTo>
                  <a:lnTo>
                    <a:pt x="1430111" y="0"/>
                  </a:lnTo>
                  <a:lnTo>
                    <a:pt x="3574796" y="3428998"/>
                  </a:lnTo>
                  <a:lnTo>
                    <a:pt x="1430111" y="6857996"/>
                  </a:lnTo>
                  <a:lnTo>
                    <a:pt x="0" y="6857996"/>
                  </a:lnTo>
                  <a:close/>
                </a:path>
              </a:pathLst>
            </a:custGeom>
            <a:solidFill>
              <a:schemeClr val="tx2">
                <a:alpha val="60000"/>
              </a:schemeClr>
            </a:solidFill>
            <a:ln w="635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p>
          </p:txBody>
        </p:sp>
        <p:cxnSp>
          <p:nvCxnSpPr>
            <p:cNvPr id="12" name="直接连接符 11"/>
            <p:cNvCxnSpPr>
              <a:stCxn id="11" idx="2"/>
            </p:cNvCxnSpPr>
            <p:nvPr/>
          </p:nvCxnSpPr>
          <p:spPr>
            <a:xfrm>
              <a:off x="4251000" y="3428998"/>
              <a:ext cx="7269488"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996950" y="1991360"/>
            <a:ext cx="1554480" cy="368300"/>
          </a:xfrm>
          <a:prstGeom prst="rect">
            <a:avLst/>
          </a:prstGeom>
          <a:noFill/>
        </p:spPr>
        <p:txBody>
          <a:bodyPr wrap="none" rtlCol="0" anchor="t">
            <a:spAutoFit/>
          </a:bodyPr>
          <a:lstStyle/>
          <a:p>
            <a:pPr algn="just">
              <a:lnSpc>
                <a:spcPct val="100000"/>
              </a:lnSpc>
            </a:pPr>
            <a:r>
              <a:rPr lang="zh-CN" altLang="en-US" b="1" dirty="0">
                <a:solidFill>
                  <a:srgbClr val="2363AF"/>
                </a:solidFill>
                <a:latin typeface="微软雅黑" panose="020B0503020204020204" pitchFamily="34" charset="-122"/>
                <a:ea typeface="微软雅黑" panose="020B0503020204020204" pitchFamily="34" charset="-122"/>
                <a:sym typeface="+mn-ea"/>
              </a:rPr>
              <a:t>本章节小结：</a:t>
            </a:r>
            <a:endParaRPr lang="zh-CN" altLang="en-US" b="1" dirty="0">
              <a:solidFill>
                <a:srgbClr val="2363AF"/>
              </a:solidFill>
              <a:latin typeface="微软雅黑" panose="020B0503020204020204" pitchFamily="34" charset="-122"/>
              <a:ea typeface="微软雅黑" panose="020B0503020204020204" pitchFamily="34" charset="-122"/>
              <a:sym typeface="+mn-ea"/>
            </a:endParaRPr>
          </a:p>
        </p:txBody>
      </p:sp>
      <p:pic>
        <p:nvPicPr>
          <p:cNvPr id="21" name="图片 2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3832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二、化学品安全技术说明书举例</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996950" y="2713355"/>
            <a:ext cx="3611880" cy="368300"/>
          </a:xfrm>
          <a:prstGeom prst="rect">
            <a:avLst/>
          </a:prstGeom>
          <a:noFill/>
        </p:spPr>
        <p:txBody>
          <a:bodyPr wrap="none" rtlCol="0" anchor="t">
            <a:spAutoFit/>
          </a:bodyPr>
          <a:lstStyle/>
          <a:p>
            <a:pPr algn="just">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危险化学品安全技术说明书的定义</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996950" y="3084195"/>
            <a:ext cx="4069080" cy="368300"/>
          </a:xfrm>
          <a:prstGeom prst="rect">
            <a:avLst/>
          </a:prstGeom>
          <a:noFill/>
        </p:spPr>
        <p:txBody>
          <a:bodyPr wrap="none" rtlCol="0" anchor="t">
            <a:spAutoFit/>
          </a:bodyPr>
          <a:lstStyle/>
          <a:p>
            <a:pPr algn="just">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危险化学品安全技术说明书的主要作用</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996950" y="3455035"/>
            <a:ext cx="3611880" cy="368300"/>
          </a:xfrm>
          <a:prstGeom prst="rect">
            <a:avLst/>
          </a:prstGeom>
          <a:noFill/>
        </p:spPr>
        <p:txBody>
          <a:bodyPr wrap="none" rtlCol="0" anchor="t">
            <a:spAutoFit/>
          </a:bodyPr>
          <a:lstStyle/>
          <a:p>
            <a:pPr algn="just">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sym typeface="+mn-ea"/>
              </a:rPr>
              <a:t>危险化学品安全技术说明书的结构</a:t>
            </a:r>
            <a:endParaRPr kumimoji="1"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996950" y="3825875"/>
            <a:ext cx="3611880" cy="368300"/>
          </a:xfrm>
          <a:prstGeom prst="rect">
            <a:avLst/>
          </a:prstGeom>
          <a:noFill/>
        </p:spPr>
        <p:txBody>
          <a:bodyPr wrap="none" rtlCol="0" anchor="t">
            <a:spAutoFit/>
          </a:bodyPr>
          <a:lstStyle/>
          <a:p>
            <a:pPr algn="just">
              <a:lnSpc>
                <a:spcPct val="100000"/>
              </a:lnSpc>
            </a:pPr>
            <a:r>
              <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危险化学品安全技术说明书的内容 </a:t>
            </a:r>
            <a:endParaRPr kumimoji="1"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6442075" y="1973580"/>
            <a:ext cx="1723390" cy="1198880"/>
          </a:xfrm>
          <a:prstGeom prst="rect">
            <a:avLst/>
          </a:prstGeom>
          <a:noFill/>
        </p:spPr>
        <p:txBody>
          <a:bodyPr wrap="square" rtlCol="0" anchor="t">
            <a:spAutoFit/>
          </a:bodyPr>
          <a:lstStyle/>
          <a:p>
            <a:pPr algn="just">
              <a:lnSpc>
                <a:spcPct val="100000"/>
              </a:lnSpc>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本章节以“酒精”为例着重讲解了</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MSDS</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的具体内容！</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3482340" y="1299845"/>
            <a:ext cx="2011680" cy="368300"/>
          </a:xfrm>
          <a:prstGeom prst="rect">
            <a:avLst/>
          </a:prstGeom>
          <a:noFill/>
        </p:spPr>
        <p:txBody>
          <a:bodyPr wrap="none" rtlCol="0" anchor="t">
            <a:spAutoFit/>
          </a:bodyPr>
          <a:lstStyle/>
          <a:p>
            <a:pPr algn="just" eaLnBrk="1" hangingPunct="1">
              <a:lnSpc>
                <a:spcPct val="100000"/>
              </a:lnSpc>
            </a:pPr>
            <a:r>
              <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rPr>
              <a:t>爆炸品的主要特性</a:t>
            </a:r>
            <a:endParaRPr kumimoji="1" lang="zh-CN" altLang="en-US" b="1"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94030" y="2553335"/>
            <a:ext cx="2112645" cy="583565"/>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受热、撞击、摩擦、遇明火等易发生爆炸。</a:t>
            </a:r>
            <a:endPar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446520" y="2588895"/>
            <a:ext cx="2249170" cy="1814830"/>
          </a:xfrm>
          <a:prstGeom prst="rect">
            <a:avLst/>
          </a:prstGeom>
          <a:noFill/>
        </p:spPr>
        <p:txBody>
          <a:bodyPr wrap="square" rtlCol="0" anchor="t">
            <a:spAutoFit/>
          </a:bodyPr>
          <a:lstStyle/>
          <a:p>
            <a:pPr algn="just">
              <a:lnSpc>
                <a:spcPct val="100000"/>
              </a:lnSpc>
            </a:pPr>
            <a:r>
              <a:rPr lang="zh-CN" altLang="en-US" sz="1600" dirty="0">
                <a:solidFill>
                  <a:schemeClr val="bg2">
                    <a:lumMod val="25000"/>
                  </a:schemeClr>
                </a:solidFill>
                <a:latin typeface="微软雅黑" panose="020B0503020204020204" pitchFamily="34" charset="-122"/>
                <a:ea typeface="微软雅黑" panose="020B0503020204020204" pitchFamily="34" charset="-122"/>
                <a:sym typeface="+mn-ea"/>
              </a:rPr>
              <a:t>当炸药爆炸时，能引起位于一定距离之外的炸药也发生爆炸，这种现象称为殉爆。殉爆发生的原因是冲击波的传播作用，距离越近冲击波强度越</a:t>
            </a:r>
            <a:r>
              <a:rPr lang="zh-CN" altLang="en-US" sz="1600">
                <a:solidFill>
                  <a:schemeClr val="bg2">
                    <a:lumMod val="25000"/>
                  </a:schemeClr>
                </a:solidFill>
                <a:latin typeface="微软雅黑" panose="020B0503020204020204" pitchFamily="34" charset="-122"/>
                <a:ea typeface="微软雅黑" panose="020B0503020204020204" pitchFamily="34" charset="-122"/>
                <a:sym typeface="+mn-ea"/>
              </a:rPr>
              <a:t>大。</a:t>
            </a:r>
            <a:endParaRPr lang="zh-CN" altLang="en-US" sz="1600">
              <a:solidFill>
                <a:schemeClr val="bg2">
                  <a:lumMod val="25000"/>
                </a:schemeClr>
              </a:solidFill>
              <a:latin typeface="微软雅黑" panose="020B0503020204020204" pitchFamily="34" charset="-122"/>
              <a:ea typeface="微软雅黑" panose="020B0503020204020204" pitchFamily="34" charset="-122"/>
              <a:sym typeface="+mn-ea"/>
            </a:endParaRPr>
          </a:p>
        </p:txBody>
      </p:sp>
      <p:grpSp>
        <p:nvGrpSpPr>
          <p:cNvPr id="8" name="325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2"/>
            </p:custDataLst>
          </p:nvPr>
        </p:nvGrpSpPr>
        <p:grpSpPr>
          <a:xfrm>
            <a:off x="2703476" y="1780322"/>
            <a:ext cx="3678274" cy="1856569"/>
            <a:chOff x="3604634" y="2373317"/>
            <a:chExt cx="4904366" cy="2475425"/>
          </a:xfrm>
        </p:grpSpPr>
        <p:grpSp>
          <p:nvGrpSpPr>
            <p:cNvPr id="9" name="îšļîḓe"/>
            <p:cNvGrpSpPr/>
            <p:nvPr/>
          </p:nvGrpSpPr>
          <p:grpSpPr>
            <a:xfrm>
              <a:off x="4394200" y="2373317"/>
              <a:ext cx="3403603" cy="2475425"/>
              <a:chOff x="4379297" y="1952067"/>
              <a:chExt cx="3054959" cy="2221859"/>
            </a:xfrm>
          </p:grpSpPr>
          <p:sp>
            <p:nvSpPr>
              <p:cNvPr id="10" name="íş1îdê"/>
              <p:cNvSpPr/>
              <p:nvPr/>
            </p:nvSpPr>
            <p:spPr>
              <a:xfrm rot="10800000">
                <a:off x="5947546" y="1952067"/>
                <a:ext cx="1486710" cy="1486710"/>
              </a:xfrm>
              <a:prstGeom prst="teardrop">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1" name="iṣ1îḓè"/>
              <p:cNvSpPr/>
              <p:nvPr/>
            </p:nvSpPr>
            <p:spPr>
              <a:xfrm>
                <a:off x="4379297" y="2687216"/>
                <a:ext cx="1486710" cy="1486710"/>
              </a:xfrm>
              <a:prstGeom prst="teardrop">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sp>
          <p:nvSpPr>
            <p:cNvPr id="16" name="ïš1iḓé"/>
            <p:cNvSpPr/>
            <p:nvPr/>
          </p:nvSpPr>
          <p:spPr>
            <a:xfrm>
              <a:off x="3604634" y="3451441"/>
              <a:ext cx="522466" cy="522466"/>
            </a:xfrm>
            <a:prstGeom prst="ellipse">
              <a:avLst/>
            </a:prstGeom>
            <a:noFill/>
            <a:ln>
              <a:solidFill>
                <a:srgbClr val="2363A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77500" lnSpcReduction="20000"/>
            </a:bodyPr>
            <a:lstStyle/>
            <a:p>
              <a:pPr algn="ctr"/>
            </a:p>
          </p:txBody>
        </p:sp>
        <p:sp>
          <p:nvSpPr>
            <p:cNvPr id="17" name="ïšliḍé"/>
            <p:cNvSpPr/>
            <p:nvPr/>
          </p:nvSpPr>
          <p:spPr>
            <a:xfrm>
              <a:off x="3757214" y="3609545"/>
              <a:ext cx="217308" cy="206260"/>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chemeClr val="accent1"/>
            </a:solidFill>
            <a:ln>
              <a:noFill/>
            </a:ln>
            <a:effectLst/>
          </p:spPr>
          <p:txBody>
            <a:bodyPr wrap="square" lIns="91440" tIns="45720" rIns="91440" bIns="45720" anchor="ctr">
              <a:normAutofit fontScale="25000" lnSpcReduction="20000"/>
            </a:bodyPr>
            <a:lstStyle/>
            <a:p>
              <a:pPr algn="ctr"/>
            </a:p>
          </p:txBody>
        </p:sp>
        <p:sp>
          <p:nvSpPr>
            <p:cNvPr id="25" name="ïṧḷiḍe"/>
            <p:cNvSpPr/>
            <p:nvPr/>
          </p:nvSpPr>
          <p:spPr>
            <a:xfrm>
              <a:off x="7986534" y="3451441"/>
              <a:ext cx="522466" cy="522466"/>
            </a:xfrm>
            <a:prstGeom prst="ellipse">
              <a:avLst/>
            </a:prstGeom>
            <a:no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77500" lnSpcReduction="20000"/>
            </a:bodyPr>
            <a:lstStyle/>
            <a:p>
              <a:pPr algn="ctr"/>
            </a:p>
          </p:txBody>
        </p:sp>
        <p:sp>
          <p:nvSpPr>
            <p:cNvPr id="28" name="iṣľiḓè"/>
            <p:cNvSpPr/>
            <p:nvPr/>
          </p:nvSpPr>
          <p:spPr>
            <a:xfrm>
              <a:off x="8153864" y="3609546"/>
              <a:ext cx="217308" cy="206260"/>
            </a:xfrm>
            <a:custGeom>
              <a:avLst/>
              <a:gdLst/>
              <a:ahLst/>
              <a:cxnLst/>
              <a:rect l="0" t="0" r="0" b="0"/>
              <a:pathLst>
                <a:path w="120000" h="120000" extrusionOk="0">
                  <a:moveTo>
                    <a:pt x="119800" y="63664"/>
                  </a:moveTo>
                  <a:lnTo>
                    <a:pt x="119800" y="63664"/>
                  </a:lnTo>
                  <a:cubicBezTo>
                    <a:pt x="119800" y="66596"/>
                    <a:pt x="118405" y="69528"/>
                    <a:pt x="114219" y="69528"/>
                  </a:cubicBezTo>
                  <a:cubicBezTo>
                    <a:pt x="112823" y="69528"/>
                    <a:pt x="111428" y="68062"/>
                    <a:pt x="111428" y="68062"/>
                  </a:cubicBezTo>
                  <a:lnTo>
                    <a:pt x="111428" y="68062"/>
                  </a:lnTo>
                  <a:cubicBezTo>
                    <a:pt x="60598" y="14869"/>
                    <a:pt x="60598" y="14869"/>
                    <a:pt x="60598" y="14869"/>
                  </a:cubicBezTo>
                  <a:lnTo>
                    <a:pt x="60598" y="14869"/>
                  </a:lnTo>
                  <a:lnTo>
                    <a:pt x="60598" y="14869"/>
                  </a:lnTo>
                  <a:lnTo>
                    <a:pt x="60598" y="14869"/>
                  </a:lnTo>
                  <a:cubicBezTo>
                    <a:pt x="9966" y="68062"/>
                    <a:pt x="9966" y="68062"/>
                    <a:pt x="9966" y="68062"/>
                  </a:cubicBezTo>
                  <a:lnTo>
                    <a:pt x="9966" y="68062"/>
                  </a:lnTo>
                  <a:cubicBezTo>
                    <a:pt x="8571" y="68062"/>
                    <a:pt x="7176" y="69528"/>
                    <a:pt x="5780" y="69528"/>
                  </a:cubicBezTo>
                  <a:cubicBezTo>
                    <a:pt x="2990" y="69528"/>
                    <a:pt x="0" y="66596"/>
                    <a:pt x="0" y="63664"/>
                  </a:cubicBezTo>
                  <a:cubicBezTo>
                    <a:pt x="0" y="62198"/>
                    <a:pt x="0" y="60523"/>
                    <a:pt x="1395" y="59057"/>
                  </a:cubicBezTo>
                  <a:cubicBezTo>
                    <a:pt x="56411" y="1465"/>
                    <a:pt x="56411" y="1465"/>
                    <a:pt x="56411" y="1465"/>
                  </a:cubicBezTo>
                  <a:cubicBezTo>
                    <a:pt x="57807" y="0"/>
                    <a:pt x="59202" y="0"/>
                    <a:pt x="60598" y="0"/>
                  </a:cubicBezTo>
                  <a:lnTo>
                    <a:pt x="60598" y="0"/>
                  </a:lnTo>
                  <a:lnTo>
                    <a:pt x="60598" y="0"/>
                  </a:lnTo>
                  <a:lnTo>
                    <a:pt x="60598" y="0"/>
                  </a:lnTo>
                  <a:lnTo>
                    <a:pt x="60598" y="0"/>
                  </a:lnTo>
                  <a:lnTo>
                    <a:pt x="60598" y="0"/>
                  </a:lnTo>
                  <a:lnTo>
                    <a:pt x="60598" y="0"/>
                  </a:lnTo>
                  <a:lnTo>
                    <a:pt x="60598" y="0"/>
                  </a:lnTo>
                  <a:cubicBezTo>
                    <a:pt x="61993" y="0"/>
                    <a:pt x="63388" y="1465"/>
                    <a:pt x="64784" y="1465"/>
                  </a:cubicBezTo>
                  <a:lnTo>
                    <a:pt x="64784" y="1465"/>
                  </a:lnTo>
                  <a:cubicBezTo>
                    <a:pt x="85913" y="25130"/>
                    <a:pt x="85913" y="25130"/>
                    <a:pt x="85913" y="25130"/>
                  </a:cubicBezTo>
                  <a:cubicBezTo>
                    <a:pt x="85913" y="19267"/>
                    <a:pt x="85913" y="19267"/>
                    <a:pt x="85913" y="19267"/>
                  </a:cubicBezTo>
                  <a:cubicBezTo>
                    <a:pt x="85913" y="16335"/>
                    <a:pt x="88903" y="13193"/>
                    <a:pt x="91694" y="13193"/>
                  </a:cubicBezTo>
                  <a:cubicBezTo>
                    <a:pt x="95880" y="13193"/>
                    <a:pt x="97275" y="16335"/>
                    <a:pt x="97275" y="19267"/>
                  </a:cubicBezTo>
                  <a:cubicBezTo>
                    <a:pt x="97275" y="36858"/>
                    <a:pt x="97275" y="36858"/>
                    <a:pt x="97275" y="36858"/>
                  </a:cubicBezTo>
                  <a:cubicBezTo>
                    <a:pt x="118405" y="59057"/>
                    <a:pt x="118405" y="59057"/>
                    <a:pt x="118405" y="59057"/>
                  </a:cubicBezTo>
                  <a:lnTo>
                    <a:pt x="118405" y="59057"/>
                  </a:lnTo>
                  <a:cubicBezTo>
                    <a:pt x="119800" y="60523"/>
                    <a:pt x="119800" y="62198"/>
                    <a:pt x="119800" y="63664"/>
                  </a:cubicBezTo>
                  <a:close/>
                  <a:moveTo>
                    <a:pt x="108438" y="72460"/>
                  </a:moveTo>
                  <a:lnTo>
                    <a:pt x="108438" y="72460"/>
                  </a:lnTo>
                  <a:cubicBezTo>
                    <a:pt x="108438" y="90261"/>
                    <a:pt x="108438" y="90261"/>
                    <a:pt x="108438" y="90261"/>
                  </a:cubicBezTo>
                  <a:cubicBezTo>
                    <a:pt x="108438" y="99057"/>
                    <a:pt x="108438" y="99057"/>
                    <a:pt x="108438" y="99057"/>
                  </a:cubicBezTo>
                  <a:cubicBezTo>
                    <a:pt x="108438" y="113926"/>
                    <a:pt x="108438" y="113926"/>
                    <a:pt x="108438" y="113926"/>
                  </a:cubicBezTo>
                  <a:cubicBezTo>
                    <a:pt x="108438" y="118324"/>
                    <a:pt x="107043" y="119790"/>
                    <a:pt x="102857" y="119790"/>
                  </a:cubicBezTo>
                  <a:cubicBezTo>
                    <a:pt x="91694" y="119790"/>
                    <a:pt x="91694" y="119790"/>
                    <a:pt x="91694" y="119790"/>
                  </a:cubicBezTo>
                  <a:cubicBezTo>
                    <a:pt x="91694" y="72460"/>
                    <a:pt x="91694" y="72460"/>
                    <a:pt x="91694" y="72460"/>
                  </a:cubicBezTo>
                  <a:cubicBezTo>
                    <a:pt x="69169" y="72460"/>
                    <a:pt x="69169" y="72460"/>
                    <a:pt x="69169" y="72460"/>
                  </a:cubicBezTo>
                  <a:cubicBezTo>
                    <a:pt x="69169" y="119790"/>
                    <a:pt x="69169" y="119790"/>
                    <a:pt x="69169" y="119790"/>
                  </a:cubicBezTo>
                  <a:cubicBezTo>
                    <a:pt x="16943" y="119790"/>
                    <a:pt x="16943" y="119790"/>
                    <a:pt x="16943" y="119790"/>
                  </a:cubicBezTo>
                  <a:cubicBezTo>
                    <a:pt x="14152" y="119790"/>
                    <a:pt x="11362" y="118324"/>
                    <a:pt x="11362" y="113926"/>
                  </a:cubicBezTo>
                  <a:cubicBezTo>
                    <a:pt x="11362" y="99057"/>
                    <a:pt x="11362" y="99057"/>
                    <a:pt x="11362" y="99057"/>
                  </a:cubicBezTo>
                  <a:cubicBezTo>
                    <a:pt x="11362" y="90261"/>
                    <a:pt x="11362" y="90261"/>
                    <a:pt x="11362" y="90261"/>
                  </a:cubicBezTo>
                  <a:cubicBezTo>
                    <a:pt x="11362" y="72460"/>
                    <a:pt x="11362" y="72460"/>
                    <a:pt x="11362" y="72460"/>
                  </a:cubicBezTo>
                  <a:cubicBezTo>
                    <a:pt x="60598" y="22198"/>
                    <a:pt x="60598" y="22198"/>
                    <a:pt x="60598" y="22198"/>
                  </a:cubicBezTo>
                  <a:lnTo>
                    <a:pt x="108438" y="72460"/>
                  </a:lnTo>
                  <a:close/>
                  <a:moveTo>
                    <a:pt x="50830" y="72460"/>
                  </a:moveTo>
                  <a:lnTo>
                    <a:pt x="50830" y="72460"/>
                  </a:lnTo>
                  <a:cubicBezTo>
                    <a:pt x="28305" y="72460"/>
                    <a:pt x="28305" y="72460"/>
                    <a:pt x="28305" y="72460"/>
                  </a:cubicBezTo>
                  <a:cubicBezTo>
                    <a:pt x="28305" y="96125"/>
                    <a:pt x="28305" y="96125"/>
                    <a:pt x="28305" y="96125"/>
                  </a:cubicBezTo>
                  <a:cubicBezTo>
                    <a:pt x="50830" y="96125"/>
                    <a:pt x="50830" y="96125"/>
                    <a:pt x="50830" y="96125"/>
                  </a:cubicBezTo>
                  <a:lnTo>
                    <a:pt x="50830" y="72460"/>
                  </a:lnTo>
                  <a:close/>
                </a:path>
              </a:pathLst>
            </a:custGeom>
            <a:solidFill>
              <a:schemeClr val="bg1">
                <a:lumMod val="50000"/>
              </a:schemeClr>
            </a:solidFill>
            <a:ln>
              <a:noFill/>
            </a:ln>
            <a:effectLst/>
          </p:spPr>
          <p:txBody>
            <a:bodyPr wrap="square" lIns="91440" tIns="45720" rIns="91440" bIns="45720" anchor="ctr">
              <a:normAutofit fontScale="25000" lnSpcReduction="20000"/>
            </a:bodyPr>
            <a:lstStyle/>
            <a:p>
              <a:pPr algn="ctr"/>
            </a:p>
          </p:txBody>
        </p:sp>
      </p:grpSp>
      <p:sp>
        <p:nvSpPr>
          <p:cNvPr id="4" name="文本框 3"/>
          <p:cNvSpPr txBox="1"/>
          <p:nvPr/>
        </p:nvSpPr>
        <p:spPr>
          <a:xfrm>
            <a:off x="3482340" y="2831465"/>
            <a:ext cx="868680" cy="368300"/>
          </a:xfrm>
          <a:prstGeom prst="rect">
            <a:avLst/>
          </a:prstGeom>
          <a:noFill/>
        </p:spPr>
        <p:txBody>
          <a:bodyPr wrap="square" rtlCol="0" anchor="t">
            <a:spAutoFit/>
          </a:bodyPr>
          <a:lstStyle/>
          <a:p>
            <a:pPr algn="just">
              <a:lnSpc>
                <a:spcPct val="100000"/>
              </a:lnSpc>
            </a:pPr>
            <a:r>
              <a:rPr lang="zh-CN" altLang="en-US" b="1" dirty="0">
                <a:solidFill>
                  <a:schemeClr val="bg1"/>
                </a:solidFill>
                <a:latin typeface="微软雅黑" panose="020B0503020204020204" pitchFamily="34" charset="-122"/>
                <a:ea typeface="微软雅黑" panose="020B0503020204020204" pitchFamily="34" charset="-122"/>
                <a:sym typeface="+mn-ea"/>
              </a:rPr>
              <a:t>爆炸性</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4907280" y="2217420"/>
            <a:ext cx="640080" cy="368300"/>
          </a:xfrm>
          <a:prstGeom prst="rect">
            <a:avLst/>
          </a:prstGeom>
          <a:noFill/>
        </p:spPr>
        <p:txBody>
          <a:bodyPr wrap="square" rtlCol="0" anchor="t">
            <a:spAutoFit/>
          </a:bodyPr>
          <a:lstStyle/>
          <a:p>
            <a:pPr algn="just">
              <a:lnSpc>
                <a:spcPct val="100000"/>
              </a:lnSpc>
            </a:pPr>
            <a:r>
              <a:rPr lang="zh-CN" altLang="en-US" b="1" dirty="0">
                <a:solidFill>
                  <a:schemeClr val="bg1"/>
                </a:solidFill>
                <a:latin typeface="微软雅黑" panose="020B0503020204020204" pitchFamily="34" charset="-122"/>
                <a:ea typeface="微软雅黑" panose="020B0503020204020204" pitchFamily="34" charset="-122"/>
                <a:sym typeface="+mn-ea"/>
              </a:rPr>
              <a:t>殉爆</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rot="21441409">
            <a:off x="2718385" y="1921039"/>
            <a:ext cx="3702722" cy="589280"/>
          </a:xfrm>
          <a:prstGeom prst="rect">
            <a:avLst/>
          </a:prstGeom>
          <a:noFill/>
        </p:spPr>
        <p:txBody>
          <a:bodyPr wrap="square" rtlCol="0">
            <a:spAutoFit/>
          </a:bodyPr>
          <a:lstStyle/>
          <a:p>
            <a:pPr algn="ctr">
              <a:lnSpc>
                <a:spcPct val="120000"/>
              </a:lnSpc>
            </a:pPr>
            <a:r>
              <a:rPr lang="en-US" altLang="zh-CN" sz="2700" b="1">
                <a:solidFill>
                  <a:schemeClr val="bg1"/>
                </a:solidFill>
                <a:latin typeface="微软雅黑" panose="020B0503020204020204" pitchFamily="34" charset="-122"/>
                <a:ea typeface="微软雅黑" panose="020B0503020204020204" pitchFamily="34" charset="-122"/>
                <a:cs typeface="+mn-ea"/>
                <a:sym typeface="+mn-lt"/>
              </a:rPr>
              <a:t>PART THREE</a:t>
            </a:r>
            <a:endParaRPr lang="en-US" altLang="zh-CN" sz="2700"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1570100" y="2493235"/>
            <a:ext cx="6765688" cy="743986"/>
          </a:xfrm>
          <a:prstGeom prst="rect">
            <a:avLst/>
          </a:prstGeom>
        </p:spPr>
        <p:txBody>
          <a:bodyPr wrap="square">
            <a:spAutoFit/>
          </a:bodyPr>
          <a:lstStyle/>
          <a:p>
            <a:pP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sym typeface="+mn-ea"/>
              </a:rPr>
              <a:t>危险化学品事故的控制和预防措施</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8" name="ïś1íďé"/>
          <p:cNvSpPr/>
          <p:nvPr/>
        </p:nvSpPr>
        <p:spPr>
          <a:xfrm rot="16200000" flipH="1">
            <a:off x="53340" y="3157855"/>
            <a:ext cx="1751330" cy="828040"/>
          </a:xfrm>
          <a:custGeom>
            <a:avLst/>
            <a:gdLst>
              <a:gd name="connsiteX0" fmla="*/ 3 w 2411392"/>
              <a:gd name="connsiteY0" fmla="*/ 421681 h 1103978"/>
              <a:gd name="connsiteX1" fmla="*/ 1205696 w 2411392"/>
              <a:gd name="connsiteY1" fmla="*/ 0 h 1103978"/>
              <a:gd name="connsiteX2" fmla="*/ 2411389 w 2411392"/>
              <a:gd name="connsiteY2" fmla="*/ 421681 h 1103978"/>
              <a:gd name="connsiteX3" fmla="*/ 1950856 w 2411392"/>
              <a:gd name="connsiteY3" fmla="*/ 1103975 h 1103978"/>
              <a:gd name="connsiteX4" fmla="*/ 460536 w 2411392"/>
              <a:gd name="connsiteY4" fmla="*/ 1103975 h 1103978"/>
              <a:gd name="connsiteX5" fmla="*/ 3 w 2411392"/>
              <a:gd name="connsiteY5" fmla="*/ 421681 h 1103978"/>
              <a:gd name="connsiteX0-1" fmla="*/ 0 w 2398686"/>
              <a:gd name="connsiteY0-2" fmla="*/ 421681 h 1103975"/>
              <a:gd name="connsiteX1-3" fmla="*/ 1205693 w 2398686"/>
              <a:gd name="connsiteY1-4" fmla="*/ 0 h 1103975"/>
              <a:gd name="connsiteX2-5" fmla="*/ 2398686 w 2398686"/>
              <a:gd name="connsiteY2-6" fmla="*/ 688381 h 1103975"/>
              <a:gd name="connsiteX3-7" fmla="*/ 1950853 w 2398686"/>
              <a:gd name="connsiteY3-8" fmla="*/ 1103975 h 1103975"/>
              <a:gd name="connsiteX4-9" fmla="*/ 460533 w 2398686"/>
              <a:gd name="connsiteY4-10" fmla="*/ 1103975 h 1103975"/>
              <a:gd name="connsiteX5-11" fmla="*/ 0 w 2398686"/>
              <a:gd name="connsiteY5-12" fmla="*/ 421681 h 1103975"/>
              <a:gd name="connsiteX0-13" fmla="*/ 0 w 2385986"/>
              <a:gd name="connsiteY0-14" fmla="*/ 421681 h 1103975"/>
              <a:gd name="connsiteX1-15" fmla="*/ 1205693 w 2385986"/>
              <a:gd name="connsiteY1-16" fmla="*/ 0 h 1103975"/>
              <a:gd name="connsiteX2-17" fmla="*/ 2385986 w 2385986"/>
              <a:gd name="connsiteY2-18" fmla="*/ 650280 h 1103975"/>
              <a:gd name="connsiteX3-19" fmla="*/ 1950853 w 2385986"/>
              <a:gd name="connsiteY3-20" fmla="*/ 1103975 h 1103975"/>
              <a:gd name="connsiteX4-21" fmla="*/ 460533 w 2385986"/>
              <a:gd name="connsiteY4-22" fmla="*/ 1103975 h 1103975"/>
              <a:gd name="connsiteX5-23" fmla="*/ 0 w 2385986"/>
              <a:gd name="connsiteY5-24" fmla="*/ 421681 h 1103975"/>
              <a:gd name="connsiteX0-25" fmla="*/ 0 w 2347886"/>
              <a:gd name="connsiteY0-26" fmla="*/ 586781 h 1103975"/>
              <a:gd name="connsiteX1-27" fmla="*/ 1167593 w 2347886"/>
              <a:gd name="connsiteY1-28" fmla="*/ 0 h 1103975"/>
              <a:gd name="connsiteX2-29" fmla="*/ 2347886 w 2347886"/>
              <a:gd name="connsiteY2-30" fmla="*/ 650280 h 1103975"/>
              <a:gd name="connsiteX3-31" fmla="*/ 1912753 w 2347886"/>
              <a:gd name="connsiteY3-32" fmla="*/ 1103975 h 1103975"/>
              <a:gd name="connsiteX4-33" fmla="*/ 422433 w 2347886"/>
              <a:gd name="connsiteY4-34" fmla="*/ 1103975 h 1103975"/>
              <a:gd name="connsiteX5-35" fmla="*/ 0 w 2347886"/>
              <a:gd name="connsiteY5-36" fmla="*/ 586781 h 1103975"/>
              <a:gd name="connsiteX0-37" fmla="*/ 0 w 2335186"/>
              <a:gd name="connsiteY0-38" fmla="*/ 637581 h 1103975"/>
              <a:gd name="connsiteX1-39" fmla="*/ 1154893 w 2335186"/>
              <a:gd name="connsiteY1-40" fmla="*/ 0 h 1103975"/>
              <a:gd name="connsiteX2-41" fmla="*/ 2335186 w 2335186"/>
              <a:gd name="connsiteY2-42" fmla="*/ 650280 h 1103975"/>
              <a:gd name="connsiteX3-43" fmla="*/ 1900053 w 2335186"/>
              <a:gd name="connsiteY3-44" fmla="*/ 1103975 h 1103975"/>
              <a:gd name="connsiteX4-45" fmla="*/ 409733 w 2335186"/>
              <a:gd name="connsiteY4-46" fmla="*/ 1103975 h 1103975"/>
              <a:gd name="connsiteX5-47" fmla="*/ 0 w 2335186"/>
              <a:gd name="connsiteY5-48" fmla="*/ 637581 h 1103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335186" h="1103975">
                <a:moveTo>
                  <a:pt x="0" y="637581"/>
                </a:moveTo>
                <a:lnTo>
                  <a:pt x="1154893" y="0"/>
                </a:lnTo>
                <a:lnTo>
                  <a:pt x="2335186" y="650280"/>
                </a:lnTo>
                <a:lnTo>
                  <a:pt x="1900053" y="1103975"/>
                </a:lnTo>
                <a:lnTo>
                  <a:pt x="409733" y="1103975"/>
                </a:lnTo>
                <a:lnTo>
                  <a:pt x="0" y="637581"/>
                </a:lnTo>
                <a:close/>
              </a:path>
            </a:pathLst>
          </a:custGeom>
          <a:solidFill>
            <a:schemeClr val="accent1"/>
          </a:solidFill>
          <a:ln w="12700">
            <a:miter lim="400000"/>
          </a:ln>
        </p:spPr>
        <p:txBody>
          <a:bodyPr wrap="square" lIns="91440" tIns="45720" rIns="91440" bIns="45720" anchor="ctr">
            <a:normAutofit/>
          </a:bodyPr>
          <a:lstStyle/>
          <a:p>
            <a:pPr algn="ctr"/>
          </a:p>
        </p:txBody>
      </p:sp>
      <p:sp>
        <p:nvSpPr>
          <p:cNvPr id="9" name="iṧ1ïḍé"/>
          <p:cNvSpPr/>
          <p:nvPr/>
        </p:nvSpPr>
        <p:spPr>
          <a:xfrm flipH="1">
            <a:off x="685800" y="3438525"/>
            <a:ext cx="285750" cy="285750"/>
          </a:xfrm>
          <a:custGeom>
            <a:avLst/>
            <a:gdLst/>
            <a:ahLst/>
            <a:cxnLst>
              <a:cxn ang="0">
                <a:pos x="wd2" y="hd2"/>
              </a:cxn>
              <a:cxn ang="5400000">
                <a:pos x="wd2" y="hd2"/>
              </a:cxn>
              <a:cxn ang="10800000">
                <a:pos x="wd2" y="hd2"/>
              </a:cxn>
              <a:cxn ang="16200000">
                <a:pos x="wd2" y="hd2"/>
              </a:cxn>
            </a:cxnLst>
            <a:rect l="0" t="0" r="r" b="b"/>
            <a:pathLst>
              <a:path w="21600" h="21600" extrusionOk="0">
                <a:moveTo>
                  <a:pt x="20196" y="5400"/>
                </a:moveTo>
                <a:cubicBezTo>
                  <a:pt x="19224" y="3726"/>
                  <a:pt x="17874" y="2430"/>
                  <a:pt x="16254" y="1458"/>
                </a:cubicBezTo>
                <a:cubicBezTo>
                  <a:pt x="14580" y="486"/>
                  <a:pt x="12798" y="0"/>
                  <a:pt x="10800" y="0"/>
                </a:cubicBezTo>
                <a:cubicBezTo>
                  <a:pt x="8856" y="0"/>
                  <a:pt x="7020" y="486"/>
                  <a:pt x="5400" y="1458"/>
                </a:cubicBezTo>
                <a:cubicBezTo>
                  <a:pt x="3726" y="2430"/>
                  <a:pt x="2430" y="3726"/>
                  <a:pt x="1458" y="5400"/>
                </a:cubicBezTo>
                <a:cubicBezTo>
                  <a:pt x="486" y="7020"/>
                  <a:pt x="0" y="8856"/>
                  <a:pt x="0" y="10800"/>
                </a:cubicBezTo>
                <a:cubicBezTo>
                  <a:pt x="0" y="12798"/>
                  <a:pt x="486" y="14580"/>
                  <a:pt x="1458" y="16254"/>
                </a:cubicBezTo>
                <a:cubicBezTo>
                  <a:pt x="2430" y="17874"/>
                  <a:pt x="3726" y="19224"/>
                  <a:pt x="5400" y="20196"/>
                </a:cubicBezTo>
                <a:cubicBezTo>
                  <a:pt x="7020" y="21114"/>
                  <a:pt x="8856" y="21600"/>
                  <a:pt x="10800" y="21600"/>
                </a:cubicBezTo>
                <a:cubicBezTo>
                  <a:pt x="12798" y="21600"/>
                  <a:pt x="14580" y="21114"/>
                  <a:pt x="16254" y="20196"/>
                </a:cubicBezTo>
                <a:cubicBezTo>
                  <a:pt x="17874" y="19224"/>
                  <a:pt x="19224" y="17874"/>
                  <a:pt x="20196" y="16254"/>
                </a:cubicBezTo>
                <a:cubicBezTo>
                  <a:pt x="21168" y="14580"/>
                  <a:pt x="21600" y="12798"/>
                  <a:pt x="21600" y="10800"/>
                </a:cubicBezTo>
                <a:cubicBezTo>
                  <a:pt x="21600" y="8856"/>
                  <a:pt x="21168" y="7020"/>
                  <a:pt x="20196" y="5400"/>
                </a:cubicBezTo>
                <a:close/>
                <a:moveTo>
                  <a:pt x="16470" y="11448"/>
                </a:moveTo>
                <a:cubicBezTo>
                  <a:pt x="10098" y="17820"/>
                  <a:pt x="10098" y="17820"/>
                  <a:pt x="10098" y="17820"/>
                </a:cubicBezTo>
                <a:cubicBezTo>
                  <a:pt x="9936" y="18036"/>
                  <a:pt x="9720" y="18090"/>
                  <a:pt x="9450" y="18090"/>
                </a:cubicBezTo>
                <a:cubicBezTo>
                  <a:pt x="9234" y="18090"/>
                  <a:pt x="9018" y="18036"/>
                  <a:pt x="8802" y="17820"/>
                </a:cubicBezTo>
                <a:cubicBezTo>
                  <a:pt x="7398" y="16416"/>
                  <a:pt x="7398" y="16416"/>
                  <a:pt x="7398" y="16416"/>
                </a:cubicBezTo>
                <a:cubicBezTo>
                  <a:pt x="7236" y="16200"/>
                  <a:pt x="7128" y="16038"/>
                  <a:pt x="7128" y="15768"/>
                </a:cubicBezTo>
                <a:cubicBezTo>
                  <a:pt x="7128" y="15498"/>
                  <a:pt x="7236" y="15336"/>
                  <a:pt x="7398" y="15120"/>
                </a:cubicBezTo>
                <a:cubicBezTo>
                  <a:pt x="11718" y="10800"/>
                  <a:pt x="11718" y="10800"/>
                  <a:pt x="11718" y="10800"/>
                </a:cubicBezTo>
                <a:cubicBezTo>
                  <a:pt x="7398" y="6480"/>
                  <a:pt x="7398" y="6480"/>
                  <a:pt x="7398" y="6480"/>
                </a:cubicBezTo>
                <a:cubicBezTo>
                  <a:pt x="7236" y="6318"/>
                  <a:pt x="7128" y="6102"/>
                  <a:pt x="7128" y="5832"/>
                </a:cubicBezTo>
                <a:cubicBezTo>
                  <a:pt x="7128" y="5616"/>
                  <a:pt x="7236" y="5400"/>
                  <a:pt x="7398" y="5238"/>
                </a:cubicBezTo>
                <a:cubicBezTo>
                  <a:pt x="8802" y="3780"/>
                  <a:pt x="8802" y="3780"/>
                  <a:pt x="8802" y="3780"/>
                </a:cubicBezTo>
                <a:cubicBezTo>
                  <a:pt x="9018" y="3618"/>
                  <a:pt x="9234" y="3510"/>
                  <a:pt x="9450" y="3510"/>
                </a:cubicBezTo>
                <a:cubicBezTo>
                  <a:pt x="9720" y="3510"/>
                  <a:pt x="9936" y="3618"/>
                  <a:pt x="10098" y="3780"/>
                </a:cubicBezTo>
                <a:cubicBezTo>
                  <a:pt x="16470" y="10152"/>
                  <a:pt x="16470" y="10152"/>
                  <a:pt x="16470" y="10152"/>
                </a:cubicBezTo>
                <a:cubicBezTo>
                  <a:pt x="16686" y="10368"/>
                  <a:pt x="16740" y="10584"/>
                  <a:pt x="16740" y="10800"/>
                </a:cubicBezTo>
                <a:cubicBezTo>
                  <a:pt x="16740" y="11070"/>
                  <a:pt x="16686" y="11286"/>
                  <a:pt x="16470" y="11448"/>
                </a:cubicBezTo>
                <a:close/>
                <a:moveTo>
                  <a:pt x="16470" y="11448"/>
                </a:moveTo>
                <a:cubicBezTo>
                  <a:pt x="16470" y="11448"/>
                  <a:pt x="16470" y="11448"/>
                  <a:pt x="16470" y="11448"/>
                </a:cubicBezTo>
              </a:path>
            </a:pathLst>
          </a:custGeom>
          <a:solidFill>
            <a:srgbClr val="FFFFFF"/>
          </a:solidFill>
          <a:ln w="12700">
            <a:miter lim="400000"/>
          </a:ln>
        </p:spPr>
        <p:txBody>
          <a:bodyPr wrap="square" lIns="91440" tIns="45720" rIns="91440" bIns="45720" anchor="ctr">
            <a:normAutofit fontScale="85000" lnSpcReduction="20000"/>
          </a:bodyPr>
          <a:lstStyle/>
          <a:p>
            <a:pPr algn="ctr"/>
          </a:p>
        </p:txBody>
      </p:sp>
      <p:sp>
        <p:nvSpPr>
          <p:cNvPr id="11" name="î$ḻïḑe"/>
          <p:cNvSpPr/>
          <p:nvPr/>
        </p:nvSpPr>
        <p:spPr>
          <a:xfrm>
            <a:off x="961390" y="1786255"/>
            <a:ext cx="7211060" cy="8610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7" y="0"/>
                </a:lnTo>
                <a:lnTo>
                  <a:pt x="20103" y="0"/>
                </a:lnTo>
                <a:lnTo>
                  <a:pt x="21600" y="21600"/>
                </a:lnTo>
                <a:close/>
              </a:path>
            </a:pathLst>
          </a:custGeom>
          <a:solidFill>
            <a:schemeClr val="bg1">
              <a:lumMod val="85000"/>
            </a:schemeClr>
          </a:solidFill>
          <a:ln w="12700">
            <a:miter lim="400000"/>
          </a:ln>
        </p:spPr>
        <p:txBody>
          <a:bodyPr wrap="square" lIns="91440" tIns="45720" rIns="91440" bIns="45720" anchor="ctr">
            <a:normAutofit/>
          </a:bodyPr>
          <a:lstStyle/>
          <a:p>
            <a:pPr algn="ctr">
              <a:lnSpc>
                <a:spcPct val="150000"/>
              </a:lnSpc>
              <a:spcBef>
                <a:spcPct val="0"/>
              </a:spcBef>
            </a:pPr>
            <a:endParaRPr lang="zh-CN" altLang="en-US" sz="1100" dirty="0">
              <a:solidFill>
                <a:schemeClr val="bg1"/>
              </a:solidFill>
            </a:endParaRPr>
          </a:p>
        </p:txBody>
      </p:sp>
      <p:sp>
        <p:nvSpPr>
          <p:cNvPr id="12" name="îśļïḋè"/>
          <p:cNvSpPr/>
          <p:nvPr/>
        </p:nvSpPr>
        <p:spPr>
          <a:xfrm>
            <a:off x="961390" y="3605530"/>
            <a:ext cx="7211060" cy="8610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7" y="0"/>
                </a:lnTo>
                <a:lnTo>
                  <a:pt x="20103" y="0"/>
                </a:lnTo>
                <a:lnTo>
                  <a:pt x="21600" y="21600"/>
                </a:lnTo>
                <a:close/>
              </a:path>
            </a:pathLst>
          </a:custGeom>
          <a:solidFill>
            <a:schemeClr val="bg1">
              <a:lumMod val="85000"/>
            </a:schemeClr>
          </a:solidFill>
          <a:ln w="12700">
            <a:miter lim="400000"/>
          </a:ln>
        </p:spPr>
        <p:txBody>
          <a:bodyPr wrap="square" lIns="91440" tIns="45720" rIns="91440" bIns="45720" anchor="ctr">
            <a:normAutofit/>
          </a:bodyPr>
          <a:lstStyle/>
          <a:p>
            <a:pPr algn="ctr">
              <a:lnSpc>
                <a:spcPct val="150000"/>
              </a:lnSpc>
              <a:spcBef>
                <a:spcPct val="0"/>
              </a:spcBef>
            </a:pPr>
            <a:endParaRPr lang="zh-CN" altLang="en-US" sz="1100" dirty="0">
              <a:solidFill>
                <a:schemeClr val="bg1"/>
              </a:solidFill>
            </a:endParaRPr>
          </a:p>
        </p:txBody>
      </p:sp>
      <p:sp>
        <p:nvSpPr>
          <p:cNvPr id="13" name="íślîḓe"/>
          <p:cNvSpPr/>
          <p:nvPr/>
        </p:nvSpPr>
        <p:spPr>
          <a:xfrm flipV="1">
            <a:off x="961390" y="876935"/>
            <a:ext cx="7211060" cy="8610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7" y="0"/>
                </a:lnTo>
                <a:lnTo>
                  <a:pt x="20103" y="0"/>
                </a:lnTo>
                <a:lnTo>
                  <a:pt x="21600" y="21600"/>
                </a:lnTo>
                <a:close/>
              </a:path>
            </a:pathLst>
          </a:custGeom>
          <a:solidFill>
            <a:schemeClr val="bg1">
              <a:lumMod val="95000"/>
            </a:schemeClr>
          </a:solidFill>
          <a:ln w="12700">
            <a:miter lim="400000"/>
          </a:ln>
        </p:spPr>
        <p:txBody>
          <a:bodyPr wrap="square" lIns="91440" tIns="45720" rIns="91440" bIns="45720" anchor="ctr">
            <a:normAutofit/>
          </a:bodyPr>
          <a:lstStyle/>
          <a:p>
            <a:pPr algn="ctr"/>
          </a:p>
        </p:txBody>
      </p:sp>
      <p:sp>
        <p:nvSpPr>
          <p:cNvPr id="16" name="ïSḷiḋê"/>
          <p:cNvSpPr/>
          <p:nvPr/>
        </p:nvSpPr>
        <p:spPr>
          <a:xfrm flipV="1">
            <a:off x="961390" y="2696210"/>
            <a:ext cx="7211060" cy="86106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97" y="0"/>
                </a:lnTo>
                <a:lnTo>
                  <a:pt x="20103" y="0"/>
                </a:lnTo>
                <a:lnTo>
                  <a:pt x="21600" y="21600"/>
                </a:lnTo>
                <a:close/>
              </a:path>
            </a:pathLst>
          </a:custGeom>
          <a:solidFill>
            <a:schemeClr val="bg1">
              <a:lumMod val="95000"/>
            </a:schemeClr>
          </a:solidFill>
          <a:ln w="12700">
            <a:miter lim="400000"/>
          </a:ln>
        </p:spPr>
        <p:txBody>
          <a:bodyPr wrap="square" lIns="91440" tIns="45720" rIns="91440" bIns="45720" anchor="ctr">
            <a:normAutofit/>
          </a:bodyPr>
          <a:lstStyle/>
          <a:p>
            <a:pPr algn="ctr"/>
          </a:p>
        </p:txBody>
      </p:sp>
      <p:sp>
        <p:nvSpPr>
          <p:cNvPr id="23" name="ïśḻïḓé"/>
          <p:cNvSpPr/>
          <p:nvPr/>
        </p:nvSpPr>
        <p:spPr>
          <a:xfrm rot="16200000">
            <a:off x="7306945" y="1338580"/>
            <a:ext cx="1751330" cy="828040"/>
          </a:xfrm>
          <a:custGeom>
            <a:avLst/>
            <a:gdLst>
              <a:gd name="connsiteX0" fmla="*/ 3 w 2411392"/>
              <a:gd name="connsiteY0" fmla="*/ 421681 h 1103978"/>
              <a:gd name="connsiteX1" fmla="*/ 1205696 w 2411392"/>
              <a:gd name="connsiteY1" fmla="*/ 0 h 1103978"/>
              <a:gd name="connsiteX2" fmla="*/ 2411389 w 2411392"/>
              <a:gd name="connsiteY2" fmla="*/ 421681 h 1103978"/>
              <a:gd name="connsiteX3" fmla="*/ 1950856 w 2411392"/>
              <a:gd name="connsiteY3" fmla="*/ 1103975 h 1103978"/>
              <a:gd name="connsiteX4" fmla="*/ 460536 w 2411392"/>
              <a:gd name="connsiteY4" fmla="*/ 1103975 h 1103978"/>
              <a:gd name="connsiteX5" fmla="*/ 3 w 2411392"/>
              <a:gd name="connsiteY5" fmla="*/ 421681 h 1103978"/>
              <a:gd name="connsiteX0-1" fmla="*/ 0 w 2398686"/>
              <a:gd name="connsiteY0-2" fmla="*/ 421681 h 1103975"/>
              <a:gd name="connsiteX1-3" fmla="*/ 1205693 w 2398686"/>
              <a:gd name="connsiteY1-4" fmla="*/ 0 h 1103975"/>
              <a:gd name="connsiteX2-5" fmla="*/ 2398686 w 2398686"/>
              <a:gd name="connsiteY2-6" fmla="*/ 688381 h 1103975"/>
              <a:gd name="connsiteX3-7" fmla="*/ 1950853 w 2398686"/>
              <a:gd name="connsiteY3-8" fmla="*/ 1103975 h 1103975"/>
              <a:gd name="connsiteX4-9" fmla="*/ 460533 w 2398686"/>
              <a:gd name="connsiteY4-10" fmla="*/ 1103975 h 1103975"/>
              <a:gd name="connsiteX5-11" fmla="*/ 0 w 2398686"/>
              <a:gd name="connsiteY5-12" fmla="*/ 421681 h 1103975"/>
              <a:gd name="connsiteX0-13" fmla="*/ 0 w 2385986"/>
              <a:gd name="connsiteY0-14" fmla="*/ 421681 h 1103975"/>
              <a:gd name="connsiteX1-15" fmla="*/ 1205693 w 2385986"/>
              <a:gd name="connsiteY1-16" fmla="*/ 0 h 1103975"/>
              <a:gd name="connsiteX2-17" fmla="*/ 2385986 w 2385986"/>
              <a:gd name="connsiteY2-18" fmla="*/ 650280 h 1103975"/>
              <a:gd name="connsiteX3-19" fmla="*/ 1950853 w 2385986"/>
              <a:gd name="connsiteY3-20" fmla="*/ 1103975 h 1103975"/>
              <a:gd name="connsiteX4-21" fmla="*/ 460533 w 2385986"/>
              <a:gd name="connsiteY4-22" fmla="*/ 1103975 h 1103975"/>
              <a:gd name="connsiteX5-23" fmla="*/ 0 w 2385986"/>
              <a:gd name="connsiteY5-24" fmla="*/ 421681 h 1103975"/>
              <a:gd name="connsiteX0-25" fmla="*/ 0 w 2347886"/>
              <a:gd name="connsiteY0-26" fmla="*/ 586781 h 1103975"/>
              <a:gd name="connsiteX1-27" fmla="*/ 1167593 w 2347886"/>
              <a:gd name="connsiteY1-28" fmla="*/ 0 h 1103975"/>
              <a:gd name="connsiteX2-29" fmla="*/ 2347886 w 2347886"/>
              <a:gd name="connsiteY2-30" fmla="*/ 650280 h 1103975"/>
              <a:gd name="connsiteX3-31" fmla="*/ 1912753 w 2347886"/>
              <a:gd name="connsiteY3-32" fmla="*/ 1103975 h 1103975"/>
              <a:gd name="connsiteX4-33" fmla="*/ 422433 w 2347886"/>
              <a:gd name="connsiteY4-34" fmla="*/ 1103975 h 1103975"/>
              <a:gd name="connsiteX5-35" fmla="*/ 0 w 2347886"/>
              <a:gd name="connsiteY5-36" fmla="*/ 586781 h 1103975"/>
              <a:gd name="connsiteX0-37" fmla="*/ 0 w 2335186"/>
              <a:gd name="connsiteY0-38" fmla="*/ 637581 h 1103975"/>
              <a:gd name="connsiteX1-39" fmla="*/ 1154893 w 2335186"/>
              <a:gd name="connsiteY1-40" fmla="*/ 0 h 1103975"/>
              <a:gd name="connsiteX2-41" fmla="*/ 2335186 w 2335186"/>
              <a:gd name="connsiteY2-42" fmla="*/ 650280 h 1103975"/>
              <a:gd name="connsiteX3-43" fmla="*/ 1900053 w 2335186"/>
              <a:gd name="connsiteY3-44" fmla="*/ 1103975 h 1103975"/>
              <a:gd name="connsiteX4-45" fmla="*/ 409733 w 2335186"/>
              <a:gd name="connsiteY4-46" fmla="*/ 1103975 h 1103975"/>
              <a:gd name="connsiteX5-47" fmla="*/ 0 w 2335186"/>
              <a:gd name="connsiteY5-48" fmla="*/ 637581 h 1103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335186" h="1103975">
                <a:moveTo>
                  <a:pt x="0" y="637581"/>
                </a:moveTo>
                <a:lnTo>
                  <a:pt x="1154893" y="0"/>
                </a:lnTo>
                <a:lnTo>
                  <a:pt x="2335186" y="650280"/>
                </a:lnTo>
                <a:lnTo>
                  <a:pt x="1900053" y="1103975"/>
                </a:lnTo>
                <a:lnTo>
                  <a:pt x="409733" y="1103975"/>
                </a:lnTo>
                <a:lnTo>
                  <a:pt x="0" y="637581"/>
                </a:lnTo>
                <a:close/>
              </a:path>
            </a:pathLst>
          </a:custGeom>
          <a:solidFill>
            <a:schemeClr val="accent1"/>
          </a:solidFill>
          <a:ln w="12700">
            <a:miter lim="400000"/>
          </a:ln>
        </p:spPr>
        <p:txBody>
          <a:bodyPr wrap="square" lIns="91440" tIns="45720" rIns="91440" bIns="45720" anchor="ctr">
            <a:normAutofit/>
          </a:bodyPr>
          <a:lstStyle/>
          <a:p>
            <a:pPr algn="ctr"/>
          </a:p>
        </p:txBody>
      </p:sp>
      <p:sp>
        <p:nvSpPr>
          <p:cNvPr id="24" name="î$ḻïḋè"/>
          <p:cNvSpPr/>
          <p:nvPr/>
        </p:nvSpPr>
        <p:spPr>
          <a:xfrm>
            <a:off x="8140065" y="1619250"/>
            <a:ext cx="285750" cy="285750"/>
          </a:xfrm>
          <a:custGeom>
            <a:avLst/>
            <a:gdLst/>
            <a:ahLst/>
            <a:cxnLst>
              <a:cxn ang="0">
                <a:pos x="wd2" y="hd2"/>
              </a:cxn>
              <a:cxn ang="5400000">
                <a:pos x="wd2" y="hd2"/>
              </a:cxn>
              <a:cxn ang="10800000">
                <a:pos x="wd2" y="hd2"/>
              </a:cxn>
              <a:cxn ang="16200000">
                <a:pos x="wd2" y="hd2"/>
              </a:cxn>
            </a:cxnLst>
            <a:rect l="0" t="0" r="r" b="b"/>
            <a:pathLst>
              <a:path w="21600" h="21600" extrusionOk="0">
                <a:moveTo>
                  <a:pt x="20196" y="5400"/>
                </a:moveTo>
                <a:cubicBezTo>
                  <a:pt x="19224" y="3726"/>
                  <a:pt x="17874" y="2430"/>
                  <a:pt x="16254" y="1458"/>
                </a:cubicBezTo>
                <a:cubicBezTo>
                  <a:pt x="14580" y="486"/>
                  <a:pt x="12798" y="0"/>
                  <a:pt x="10800" y="0"/>
                </a:cubicBezTo>
                <a:cubicBezTo>
                  <a:pt x="8856" y="0"/>
                  <a:pt x="7020" y="486"/>
                  <a:pt x="5400" y="1458"/>
                </a:cubicBezTo>
                <a:cubicBezTo>
                  <a:pt x="3726" y="2430"/>
                  <a:pt x="2430" y="3726"/>
                  <a:pt x="1458" y="5400"/>
                </a:cubicBezTo>
                <a:cubicBezTo>
                  <a:pt x="486" y="7020"/>
                  <a:pt x="0" y="8856"/>
                  <a:pt x="0" y="10800"/>
                </a:cubicBezTo>
                <a:cubicBezTo>
                  <a:pt x="0" y="12798"/>
                  <a:pt x="486" y="14580"/>
                  <a:pt x="1458" y="16254"/>
                </a:cubicBezTo>
                <a:cubicBezTo>
                  <a:pt x="2430" y="17874"/>
                  <a:pt x="3726" y="19224"/>
                  <a:pt x="5400" y="20196"/>
                </a:cubicBezTo>
                <a:cubicBezTo>
                  <a:pt x="7020" y="21114"/>
                  <a:pt x="8856" y="21600"/>
                  <a:pt x="10800" y="21600"/>
                </a:cubicBezTo>
                <a:cubicBezTo>
                  <a:pt x="12798" y="21600"/>
                  <a:pt x="14580" y="21114"/>
                  <a:pt x="16254" y="20196"/>
                </a:cubicBezTo>
                <a:cubicBezTo>
                  <a:pt x="17874" y="19224"/>
                  <a:pt x="19224" y="17874"/>
                  <a:pt x="20196" y="16254"/>
                </a:cubicBezTo>
                <a:cubicBezTo>
                  <a:pt x="21168" y="14580"/>
                  <a:pt x="21600" y="12798"/>
                  <a:pt x="21600" y="10800"/>
                </a:cubicBezTo>
                <a:cubicBezTo>
                  <a:pt x="21600" y="8856"/>
                  <a:pt x="21168" y="7020"/>
                  <a:pt x="20196" y="5400"/>
                </a:cubicBezTo>
                <a:close/>
                <a:moveTo>
                  <a:pt x="16470" y="11448"/>
                </a:moveTo>
                <a:cubicBezTo>
                  <a:pt x="10098" y="17820"/>
                  <a:pt x="10098" y="17820"/>
                  <a:pt x="10098" y="17820"/>
                </a:cubicBezTo>
                <a:cubicBezTo>
                  <a:pt x="9936" y="18036"/>
                  <a:pt x="9720" y="18090"/>
                  <a:pt x="9450" y="18090"/>
                </a:cubicBezTo>
                <a:cubicBezTo>
                  <a:pt x="9234" y="18090"/>
                  <a:pt x="9018" y="18036"/>
                  <a:pt x="8802" y="17820"/>
                </a:cubicBezTo>
                <a:cubicBezTo>
                  <a:pt x="7398" y="16416"/>
                  <a:pt x="7398" y="16416"/>
                  <a:pt x="7398" y="16416"/>
                </a:cubicBezTo>
                <a:cubicBezTo>
                  <a:pt x="7236" y="16200"/>
                  <a:pt x="7128" y="16038"/>
                  <a:pt x="7128" y="15768"/>
                </a:cubicBezTo>
                <a:cubicBezTo>
                  <a:pt x="7128" y="15498"/>
                  <a:pt x="7236" y="15336"/>
                  <a:pt x="7398" y="15120"/>
                </a:cubicBezTo>
                <a:cubicBezTo>
                  <a:pt x="11718" y="10800"/>
                  <a:pt x="11718" y="10800"/>
                  <a:pt x="11718" y="10800"/>
                </a:cubicBezTo>
                <a:cubicBezTo>
                  <a:pt x="7398" y="6480"/>
                  <a:pt x="7398" y="6480"/>
                  <a:pt x="7398" y="6480"/>
                </a:cubicBezTo>
                <a:cubicBezTo>
                  <a:pt x="7236" y="6318"/>
                  <a:pt x="7128" y="6102"/>
                  <a:pt x="7128" y="5832"/>
                </a:cubicBezTo>
                <a:cubicBezTo>
                  <a:pt x="7128" y="5616"/>
                  <a:pt x="7236" y="5400"/>
                  <a:pt x="7398" y="5238"/>
                </a:cubicBezTo>
                <a:cubicBezTo>
                  <a:pt x="8802" y="3780"/>
                  <a:pt x="8802" y="3780"/>
                  <a:pt x="8802" y="3780"/>
                </a:cubicBezTo>
                <a:cubicBezTo>
                  <a:pt x="9018" y="3618"/>
                  <a:pt x="9234" y="3510"/>
                  <a:pt x="9450" y="3510"/>
                </a:cubicBezTo>
                <a:cubicBezTo>
                  <a:pt x="9720" y="3510"/>
                  <a:pt x="9936" y="3618"/>
                  <a:pt x="10098" y="3780"/>
                </a:cubicBezTo>
                <a:cubicBezTo>
                  <a:pt x="16470" y="10152"/>
                  <a:pt x="16470" y="10152"/>
                  <a:pt x="16470" y="10152"/>
                </a:cubicBezTo>
                <a:cubicBezTo>
                  <a:pt x="16686" y="10368"/>
                  <a:pt x="16740" y="10584"/>
                  <a:pt x="16740" y="10800"/>
                </a:cubicBezTo>
                <a:cubicBezTo>
                  <a:pt x="16740" y="11070"/>
                  <a:pt x="16686" y="11286"/>
                  <a:pt x="16470" y="11448"/>
                </a:cubicBezTo>
                <a:close/>
                <a:moveTo>
                  <a:pt x="16470" y="11448"/>
                </a:moveTo>
                <a:cubicBezTo>
                  <a:pt x="16470" y="11448"/>
                  <a:pt x="16470" y="11448"/>
                  <a:pt x="16470" y="11448"/>
                </a:cubicBezTo>
              </a:path>
            </a:pathLst>
          </a:custGeom>
          <a:solidFill>
            <a:srgbClr val="FFFFFF"/>
          </a:solidFill>
          <a:ln w="12700">
            <a:miter lim="400000"/>
          </a:ln>
        </p:spPr>
        <p:txBody>
          <a:bodyPr wrap="square" lIns="91440" tIns="45720" rIns="91440" bIns="45720" anchor="ctr">
            <a:normAutofit fontScale="85000" lnSpcReduction="20000"/>
          </a:bodyPr>
          <a:lstStyle/>
          <a:p>
            <a:pPr algn="ctr"/>
          </a:p>
        </p:txBody>
      </p:sp>
      <p:sp>
        <p:nvSpPr>
          <p:cNvPr id="25" name="ïṣļíḋé"/>
          <p:cNvSpPr/>
          <p:nvPr/>
        </p:nvSpPr>
        <p:spPr>
          <a:xfrm>
            <a:off x="2470150" y="1012825"/>
            <a:ext cx="589280" cy="589280"/>
          </a:xfrm>
          <a:prstGeom prst="ellipse">
            <a:avLst/>
          </a:prstGeom>
          <a:solidFill>
            <a:schemeClr val="tx1">
              <a:lumMod val="50000"/>
              <a:lumOff val="50000"/>
            </a:schemeClr>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a:solidFill>
                  <a:schemeClr val="tx1"/>
                </a:solidFill>
              </a:rPr>
              <a:t> </a:t>
            </a:r>
            <a:endParaRPr lang="zh-CN" altLang="en-US" sz="2000" b="1" dirty="0">
              <a:solidFill>
                <a:schemeClr val="tx1"/>
              </a:solidFill>
            </a:endParaRPr>
          </a:p>
        </p:txBody>
      </p:sp>
      <p:sp>
        <p:nvSpPr>
          <p:cNvPr id="30" name="íş1îďé"/>
          <p:cNvSpPr/>
          <p:nvPr/>
        </p:nvSpPr>
        <p:spPr bwMode="auto">
          <a:xfrm>
            <a:off x="2630170" y="1168400"/>
            <a:ext cx="268605" cy="278130"/>
          </a:xfrm>
          <a:custGeom>
            <a:avLst/>
            <a:gdLst>
              <a:gd name="connsiteX0" fmla="*/ 554327 w 582017"/>
              <a:gd name="connsiteY0" fmla="*/ 398973 h 601853"/>
              <a:gd name="connsiteX1" fmla="*/ 563560 w 582017"/>
              <a:gd name="connsiteY1" fmla="*/ 402454 h 601853"/>
              <a:gd name="connsiteX2" fmla="*/ 577799 w 582017"/>
              <a:gd name="connsiteY2" fmla="*/ 415635 h 601853"/>
              <a:gd name="connsiteX3" fmla="*/ 578540 w 582017"/>
              <a:gd name="connsiteY3" fmla="*/ 434001 h 601853"/>
              <a:gd name="connsiteX4" fmla="*/ 468040 w 582017"/>
              <a:gd name="connsiteY4" fmla="*/ 550266 h 601853"/>
              <a:gd name="connsiteX5" fmla="*/ 448758 w 582017"/>
              <a:gd name="connsiteY5" fmla="*/ 552043 h 601853"/>
              <a:gd name="connsiteX6" fmla="*/ 357392 w 582017"/>
              <a:gd name="connsiteY6" fmla="*/ 484654 h 601853"/>
              <a:gd name="connsiteX7" fmla="*/ 354870 w 582017"/>
              <a:gd name="connsiteY7" fmla="*/ 466584 h 601853"/>
              <a:gd name="connsiteX8" fmla="*/ 366588 w 582017"/>
              <a:gd name="connsiteY8" fmla="*/ 451033 h 601853"/>
              <a:gd name="connsiteX9" fmla="*/ 384831 w 582017"/>
              <a:gd name="connsiteY9" fmla="*/ 448367 h 601853"/>
              <a:gd name="connsiteX10" fmla="*/ 443419 w 582017"/>
              <a:gd name="connsiteY10" fmla="*/ 491319 h 601853"/>
              <a:gd name="connsiteX11" fmla="*/ 462701 w 582017"/>
              <a:gd name="connsiteY11" fmla="*/ 489393 h 601853"/>
              <a:gd name="connsiteX12" fmla="*/ 545316 w 582017"/>
              <a:gd name="connsiteY12" fmla="*/ 403046 h 601853"/>
              <a:gd name="connsiteX13" fmla="*/ 554327 w 582017"/>
              <a:gd name="connsiteY13" fmla="*/ 398973 h 601853"/>
              <a:gd name="connsiteX14" fmla="*/ 262860 w 582017"/>
              <a:gd name="connsiteY14" fmla="*/ 0 h 601853"/>
              <a:gd name="connsiteX15" fmla="*/ 415651 w 582017"/>
              <a:gd name="connsiteY15" fmla="*/ 73473 h 601853"/>
              <a:gd name="connsiteX16" fmla="*/ 510885 w 582017"/>
              <a:gd name="connsiteY16" fmla="*/ 82805 h 601853"/>
              <a:gd name="connsiteX17" fmla="*/ 524829 w 582017"/>
              <a:gd name="connsiteY17" fmla="*/ 99543 h 601853"/>
              <a:gd name="connsiteX18" fmla="*/ 525571 w 582017"/>
              <a:gd name="connsiteY18" fmla="*/ 272856 h 601853"/>
              <a:gd name="connsiteX19" fmla="*/ 517412 w 582017"/>
              <a:gd name="connsiteY19" fmla="*/ 332108 h 601853"/>
              <a:gd name="connsiteX20" fmla="*/ 506138 w 582017"/>
              <a:gd name="connsiteY20" fmla="*/ 338181 h 601853"/>
              <a:gd name="connsiteX21" fmla="*/ 467125 w 582017"/>
              <a:gd name="connsiteY21" fmla="*/ 332849 h 601853"/>
              <a:gd name="connsiteX22" fmla="*/ 322938 w 582017"/>
              <a:gd name="connsiteY22" fmla="*/ 476831 h 601853"/>
              <a:gd name="connsiteX23" fmla="*/ 344002 w 582017"/>
              <a:gd name="connsiteY23" fmla="*/ 551933 h 601853"/>
              <a:gd name="connsiteX24" fmla="*/ 343260 w 582017"/>
              <a:gd name="connsiteY24" fmla="*/ 561265 h 601853"/>
              <a:gd name="connsiteX25" fmla="*/ 262860 w 582017"/>
              <a:gd name="connsiteY25" fmla="*/ 601853 h 601853"/>
              <a:gd name="connsiteX26" fmla="*/ 0 w 582017"/>
              <a:gd name="connsiteY26" fmla="*/ 272856 h 601853"/>
              <a:gd name="connsiteX27" fmla="*/ 3263 w 582017"/>
              <a:gd name="connsiteY27" fmla="*/ 93766 h 601853"/>
              <a:gd name="connsiteX28" fmla="*/ 15872 w 582017"/>
              <a:gd name="connsiteY28" fmla="*/ 80879 h 601853"/>
              <a:gd name="connsiteX29" fmla="*/ 126386 w 582017"/>
              <a:gd name="connsiteY29" fmla="*/ 73473 h 601853"/>
              <a:gd name="connsiteX30" fmla="*/ 262860 w 582017"/>
              <a:gd name="connsiteY30"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017" h="601853">
                <a:moveTo>
                  <a:pt x="554327" y="398973"/>
                </a:moveTo>
                <a:cubicBezTo>
                  <a:pt x="557627" y="398862"/>
                  <a:pt x="560965" y="400010"/>
                  <a:pt x="563560" y="402454"/>
                </a:cubicBezTo>
                <a:lnTo>
                  <a:pt x="577799" y="415635"/>
                </a:lnTo>
                <a:cubicBezTo>
                  <a:pt x="583138" y="420523"/>
                  <a:pt x="583435" y="428817"/>
                  <a:pt x="578540" y="434001"/>
                </a:cubicBezTo>
                <a:lnTo>
                  <a:pt x="468040" y="550266"/>
                </a:lnTo>
                <a:cubicBezTo>
                  <a:pt x="463146" y="555449"/>
                  <a:pt x="454543" y="556338"/>
                  <a:pt x="448758" y="552043"/>
                </a:cubicBezTo>
                <a:lnTo>
                  <a:pt x="357392" y="484654"/>
                </a:lnTo>
                <a:cubicBezTo>
                  <a:pt x="351756" y="480358"/>
                  <a:pt x="350569" y="472361"/>
                  <a:pt x="354870" y="466584"/>
                </a:cubicBezTo>
                <a:lnTo>
                  <a:pt x="366588" y="451033"/>
                </a:lnTo>
                <a:cubicBezTo>
                  <a:pt x="370741" y="445405"/>
                  <a:pt x="379047" y="444220"/>
                  <a:pt x="384831" y="448367"/>
                </a:cubicBezTo>
                <a:lnTo>
                  <a:pt x="443419" y="491319"/>
                </a:lnTo>
                <a:cubicBezTo>
                  <a:pt x="449055" y="495466"/>
                  <a:pt x="457806" y="494725"/>
                  <a:pt x="462701" y="489393"/>
                </a:cubicBezTo>
                <a:lnTo>
                  <a:pt x="545316" y="403046"/>
                </a:lnTo>
                <a:cubicBezTo>
                  <a:pt x="547764" y="400454"/>
                  <a:pt x="551027" y="399084"/>
                  <a:pt x="554327" y="398973"/>
                </a:cubicBezTo>
                <a:close/>
                <a:moveTo>
                  <a:pt x="262860" y="0"/>
                </a:moveTo>
                <a:cubicBezTo>
                  <a:pt x="286001" y="0"/>
                  <a:pt x="346969" y="53623"/>
                  <a:pt x="415651" y="73473"/>
                </a:cubicBezTo>
                <a:cubicBezTo>
                  <a:pt x="448731" y="82953"/>
                  <a:pt x="480179" y="82953"/>
                  <a:pt x="510885" y="82805"/>
                </a:cubicBezTo>
                <a:cubicBezTo>
                  <a:pt x="515187" y="82805"/>
                  <a:pt x="524829" y="82805"/>
                  <a:pt x="524829" y="99543"/>
                </a:cubicBezTo>
                <a:cubicBezTo>
                  <a:pt x="524829" y="101617"/>
                  <a:pt x="525571" y="271523"/>
                  <a:pt x="525571" y="272856"/>
                </a:cubicBezTo>
                <a:cubicBezTo>
                  <a:pt x="525571" y="292853"/>
                  <a:pt x="522604" y="312703"/>
                  <a:pt x="517412" y="332108"/>
                </a:cubicBezTo>
                <a:cubicBezTo>
                  <a:pt x="516671" y="335071"/>
                  <a:pt x="513704" y="341440"/>
                  <a:pt x="506138" y="338181"/>
                </a:cubicBezTo>
                <a:cubicBezTo>
                  <a:pt x="494716" y="334922"/>
                  <a:pt x="483887" y="332849"/>
                  <a:pt x="467125" y="332849"/>
                </a:cubicBezTo>
                <a:cubicBezTo>
                  <a:pt x="387466" y="332849"/>
                  <a:pt x="322938" y="397433"/>
                  <a:pt x="322938" y="476831"/>
                </a:cubicBezTo>
                <a:cubicBezTo>
                  <a:pt x="322938" y="504383"/>
                  <a:pt x="330651" y="530158"/>
                  <a:pt x="344002" y="551933"/>
                </a:cubicBezTo>
                <a:cubicBezTo>
                  <a:pt x="345485" y="554303"/>
                  <a:pt x="348156" y="557118"/>
                  <a:pt x="343260" y="561265"/>
                </a:cubicBezTo>
                <a:cubicBezTo>
                  <a:pt x="306768" y="588373"/>
                  <a:pt x="279622" y="601853"/>
                  <a:pt x="262860" y="601853"/>
                </a:cubicBezTo>
                <a:cubicBezTo>
                  <a:pt x="210199" y="601853"/>
                  <a:pt x="0" y="442613"/>
                  <a:pt x="0" y="272856"/>
                </a:cubicBezTo>
                <a:cubicBezTo>
                  <a:pt x="0" y="270930"/>
                  <a:pt x="2670" y="97322"/>
                  <a:pt x="3263" y="93766"/>
                </a:cubicBezTo>
                <a:cubicBezTo>
                  <a:pt x="5192" y="79694"/>
                  <a:pt x="11719" y="80731"/>
                  <a:pt x="15872" y="80879"/>
                </a:cubicBezTo>
                <a:cubicBezTo>
                  <a:pt x="50584" y="82509"/>
                  <a:pt x="87669" y="84582"/>
                  <a:pt x="126386" y="73473"/>
                </a:cubicBezTo>
                <a:cubicBezTo>
                  <a:pt x="195068" y="53623"/>
                  <a:pt x="240312" y="0"/>
                  <a:pt x="262860" y="0"/>
                </a:cubicBezTo>
                <a:close/>
              </a:path>
            </a:pathLst>
          </a:custGeom>
          <a:solidFill>
            <a:schemeClr val="bg1"/>
          </a:solidFill>
          <a:ln w="9525">
            <a:noFill/>
            <a:round/>
          </a:ln>
        </p:spPr>
        <p:txBody>
          <a:bodyPr wrap="square"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28" name="îṡḻïdè"/>
          <p:cNvSpPr txBox="1"/>
          <p:nvPr/>
        </p:nvSpPr>
        <p:spPr bwMode="auto">
          <a:xfrm>
            <a:off x="1111885" y="1066800"/>
            <a:ext cx="1358265" cy="403225"/>
          </a:xfrm>
          <a:prstGeom prst="rect">
            <a:avLst/>
          </a:prstGeom>
          <a:noFill/>
        </p:spPr>
        <p:txBody>
          <a:bodyPr wrap="square" lIns="91440" tIns="45720" rIns="91440" bIns="45720" anchor="ctr" anchorCtr="0">
            <a:normAutofit/>
          </a:bodyPr>
          <a:lstStyle/>
          <a:p>
            <a:pPr algn="r"/>
            <a:r>
              <a:rPr lang="en-US" b="1">
                <a:effectLst/>
              </a:rPr>
              <a:t>1</a:t>
            </a:r>
            <a:endParaRPr lang="en-US" b="1" dirty="0">
              <a:effectLst/>
            </a:endParaRPr>
          </a:p>
        </p:txBody>
      </p:sp>
      <p:sp>
        <p:nvSpPr>
          <p:cNvPr id="37" name="íŝļïḋê"/>
          <p:cNvSpPr/>
          <p:nvPr/>
        </p:nvSpPr>
        <p:spPr>
          <a:xfrm>
            <a:off x="2976245" y="2831465"/>
            <a:ext cx="589280" cy="589280"/>
          </a:xfrm>
          <a:prstGeom prst="ellipse">
            <a:avLst/>
          </a:prstGeom>
          <a:solidFill>
            <a:schemeClr val="tx1">
              <a:lumMod val="50000"/>
              <a:lumOff val="50000"/>
            </a:schemeClr>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a:solidFill>
                  <a:schemeClr val="tx1"/>
                </a:solidFill>
              </a:rPr>
              <a:t> </a:t>
            </a:r>
            <a:endParaRPr lang="zh-CN" altLang="en-US" sz="2000" b="1" dirty="0">
              <a:solidFill>
                <a:schemeClr val="tx1"/>
              </a:solidFill>
            </a:endParaRPr>
          </a:p>
        </p:txBody>
      </p:sp>
      <p:sp>
        <p:nvSpPr>
          <p:cNvPr id="38" name="îṥḻïḓe"/>
          <p:cNvSpPr/>
          <p:nvPr/>
        </p:nvSpPr>
        <p:spPr bwMode="auto">
          <a:xfrm>
            <a:off x="3136265" y="2987040"/>
            <a:ext cx="268605" cy="278130"/>
          </a:xfrm>
          <a:custGeom>
            <a:avLst/>
            <a:gdLst>
              <a:gd name="connsiteX0" fmla="*/ 554327 w 582017"/>
              <a:gd name="connsiteY0" fmla="*/ 398973 h 601853"/>
              <a:gd name="connsiteX1" fmla="*/ 563560 w 582017"/>
              <a:gd name="connsiteY1" fmla="*/ 402454 h 601853"/>
              <a:gd name="connsiteX2" fmla="*/ 577799 w 582017"/>
              <a:gd name="connsiteY2" fmla="*/ 415635 h 601853"/>
              <a:gd name="connsiteX3" fmla="*/ 578540 w 582017"/>
              <a:gd name="connsiteY3" fmla="*/ 434001 h 601853"/>
              <a:gd name="connsiteX4" fmla="*/ 468040 w 582017"/>
              <a:gd name="connsiteY4" fmla="*/ 550266 h 601853"/>
              <a:gd name="connsiteX5" fmla="*/ 448758 w 582017"/>
              <a:gd name="connsiteY5" fmla="*/ 552043 h 601853"/>
              <a:gd name="connsiteX6" fmla="*/ 357392 w 582017"/>
              <a:gd name="connsiteY6" fmla="*/ 484654 h 601853"/>
              <a:gd name="connsiteX7" fmla="*/ 354870 w 582017"/>
              <a:gd name="connsiteY7" fmla="*/ 466584 h 601853"/>
              <a:gd name="connsiteX8" fmla="*/ 366588 w 582017"/>
              <a:gd name="connsiteY8" fmla="*/ 451033 h 601853"/>
              <a:gd name="connsiteX9" fmla="*/ 384831 w 582017"/>
              <a:gd name="connsiteY9" fmla="*/ 448367 h 601853"/>
              <a:gd name="connsiteX10" fmla="*/ 443419 w 582017"/>
              <a:gd name="connsiteY10" fmla="*/ 491319 h 601853"/>
              <a:gd name="connsiteX11" fmla="*/ 462701 w 582017"/>
              <a:gd name="connsiteY11" fmla="*/ 489393 h 601853"/>
              <a:gd name="connsiteX12" fmla="*/ 545316 w 582017"/>
              <a:gd name="connsiteY12" fmla="*/ 403046 h 601853"/>
              <a:gd name="connsiteX13" fmla="*/ 554327 w 582017"/>
              <a:gd name="connsiteY13" fmla="*/ 398973 h 601853"/>
              <a:gd name="connsiteX14" fmla="*/ 262860 w 582017"/>
              <a:gd name="connsiteY14" fmla="*/ 0 h 601853"/>
              <a:gd name="connsiteX15" fmla="*/ 415651 w 582017"/>
              <a:gd name="connsiteY15" fmla="*/ 73473 h 601853"/>
              <a:gd name="connsiteX16" fmla="*/ 510885 w 582017"/>
              <a:gd name="connsiteY16" fmla="*/ 82805 h 601853"/>
              <a:gd name="connsiteX17" fmla="*/ 524829 w 582017"/>
              <a:gd name="connsiteY17" fmla="*/ 99543 h 601853"/>
              <a:gd name="connsiteX18" fmla="*/ 525571 w 582017"/>
              <a:gd name="connsiteY18" fmla="*/ 272856 h 601853"/>
              <a:gd name="connsiteX19" fmla="*/ 517412 w 582017"/>
              <a:gd name="connsiteY19" fmla="*/ 332108 h 601853"/>
              <a:gd name="connsiteX20" fmla="*/ 506138 w 582017"/>
              <a:gd name="connsiteY20" fmla="*/ 338181 h 601853"/>
              <a:gd name="connsiteX21" fmla="*/ 467125 w 582017"/>
              <a:gd name="connsiteY21" fmla="*/ 332849 h 601853"/>
              <a:gd name="connsiteX22" fmla="*/ 322938 w 582017"/>
              <a:gd name="connsiteY22" fmla="*/ 476831 h 601853"/>
              <a:gd name="connsiteX23" fmla="*/ 344002 w 582017"/>
              <a:gd name="connsiteY23" fmla="*/ 551933 h 601853"/>
              <a:gd name="connsiteX24" fmla="*/ 343260 w 582017"/>
              <a:gd name="connsiteY24" fmla="*/ 561265 h 601853"/>
              <a:gd name="connsiteX25" fmla="*/ 262860 w 582017"/>
              <a:gd name="connsiteY25" fmla="*/ 601853 h 601853"/>
              <a:gd name="connsiteX26" fmla="*/ 0 w 582017"/>
              <a:gd name="connsiteY26" fmla="*/ 272856 h 601853"/>
              <a:gd name="connsiteX27" fmla="*/ 3263 w 582017"/>
              <a:gd name="connsiteY27" fmla="*/ 93766 h 601853"/>
              <a:gd name="connsiteX28" fmla="*/ 15872 w 582017"/>
              <a:gd name="connsiteY28" fmla="*/ 80879 h 601853"/>
              <a:gd name="connsiteX29" fmla="*/ 126386 w 582017"/>
              <a:gd name="connsiteY29" fmla="*/ 73473 h 601853"/>
              <a:gd name="connsiteX30" fmla="*/ 262860 w 582017"/>
              <a:gd name="connsiteY30"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017" h="601853">
                <a:moveTo>
                  <a:pt x="554327" y="398973"/>
                </a:moveTo>
                <a:cubicBezTo>
                  <a:pt x="557627" y="398862"/>
                  <a:pt x="560965" y="400010"/>
                  <a:pt x="563560" y="402454"/>
                </a:cubicBezTo>
                <a:lnTo>
                  <a:pt x="577799" y="415635"/>
                </a:lnTo>
                <a:cubicBezTo>
                  <a:pt x="583138" y="420523"/>
                  <a:pt x="583435" y="428817"/>
                  <a:pt x="578540" y="434001"/>
                </a:cubicBezTo>
                <a:lnTo>
                  <a:pt x="468040" y="550266"/>
                </a:lnTo>
                <a:cubicBezTo>
                  <a:pt x="463146" y="555449"/>
                  <a:pt x="454543" y="556338"/>
                  <a:pt x="448758" y="552043"/>
                </a:cubicBezTo>
                <a:lnTo>
                  <a:pt x="357392" y="484654"/>
                </a:lnTo>
                <a:cubicBezTo>
                  <a:pt x="351756" y="480358"/>
                  <a:pt x="350569" y="472361"/>
                  <a:pt x="354870" y="466584"/>
                </a:cubicBezTo>
                <a:lnTo>
                  <a:pt x="366588" y="451033"/>
                </a:lnTo>
                <a:cubicBezTo>
                  <a:pt x="370741" y="445405"/>
                  <a:pt x="379047" y="444220"/>
                  <a:pt x="384831" y="448367"/>
                </a:cubicBezTo>
                <a:lnTo>
                  <a:pt x="443419" y="491319"/>
                </a:lnTo>
                <a:cubicBezTo>
                  <a:pt x="449055" y="495466"/>
                  <a:pt x="457806" y="494725"/>
                  <a:pt x="462701" y="489393"/>
                </a:cubicBezTo>
                <a:lnTo>
                  <a:pt x="545316" y="403046"/>
                </a:lnTo>
                <a:cubicBezTo>
                  <a:pt x="547764" y="400454"/>
                  <a:pt x="551027" y="399084"/>
                  <a:pt x="554327" y="398973"/>
                </a:cubicBezTo>
                <a:close/>
                <a:moveTo>
                  <a:pt x="262860" y="0"/>
                </a:moveTo>
                <a:cubicBezTo>
                  <a:pt x="286001" y="0"/>
                  <a:pt x="346969" y="53623"/>
                  <a:pt x="415651" y="73473"/>
                </a:cubicBezTo>
                <a:cubicBezTo>
                  <a:pt x="448731" y="82953"/>
                  <a:pt x="480179" y="82953"/>
                  <a:pt x="510885" y="82805"/>
                </a:cubicBezTo>
                <a:cubicBezTo>
                  <a:pt x="515187" y="82805"/>
                  <a:pt x="524829" y="82805"/>
                  <a:pt x="524829" y="99543"/>
                </a:cubicBezTo>
                <a:cubicBezTo>
                  <a:pt x="524829" y="101617"/>
                  <a:pt x="525571" y="271523"/>
                  <a:pt x="525571" y="272856"/>
                </a:cubicBezTo>
                <a:cubicBezTo>
                  <a:pt x="525571" y="292853"/>
                  <a:pt x="522604" y="312703"/>
                  <a:pt x="517412" y="332108"/>
                </a:cubicBezTo>
                <a:cubicBezTo>
                  <a:pt x="516671" y="335071"/>
                  <a:pt x="513704" y="341440"/>
                  <a:pt x="506138" y="338181"/>
                </a:cubicBezTo>
                <a:cubicBezTo>
                  <a:pt x="494716" y="334922"/>
                  <a:pt x="483887" y="332849"/>
                  <a:pt x="467125" y="332849"/>
                </a:cubicBezTo>
                <a:cubicBezTo>
                  <a:pt x="387466" y="332849"/>
                  <a:pt x="322938" y="397433"/>
                  <a:pt x="322938" y="476831"/>
                </a:cubicBezTo>
                <a:cubicBezTo>
                  <a:pt x="322938" y="504383"/>
                  <a:pt x="330651" y="530158"/>
                  <a:pt x="344002" y="551933"/>
                </a:cubicBezTo>
                <a:cubicBezTo>
                  <a:pt x="345485" y="554303"/>
                  <a:pt x="348156" y="557118"/>
                  <a:pt x="343260" y="561265"/>
                </a:cubicBezTo>
                <a:cubicBezTo>
                  <a:pt x="306768" y="588373"/>
                  <a:pt x="279622" y="601853"/>
                  <a:pt x="262860" y="601853"/>
                </a:cubicBezTo>
                <a:cubicBezTo>
                  <a:pt x="210199" y="601853"/>
                  <a:pt x="0" y="442613"/>
                  <a:pt x="0" y="272856"/>
                </a:cubicBezTo>
                <a:cubicBezTo>
                  <a:pt x="0" y="270930"/>
                  <a:pt x="2670" y="97322"/>
                  <a:pt x="3263" y="93766"/>
                </a:cubicBezTo>
                <a:cubicBezTo>
                  <a:pt x="5192" y="79694"/>
                  <a:pt x="11719" y="80731"/>
                  <a:pt x="15872" y="80879"/>
                </a:cubicBezTo>
                <a:cubicBezTo>
                  <a:pt x="50584" y="82509"/>
                  <a:pt x="87669" y="84582"/>
                  <a:pt x="126386" y="73473"/>
                </a:cubicBezTo>
                <a:cubicBezTo>
                  <a:pt x="195068" y="53623"/>
                  <a:pt x="240312" y="0"/>
                  <a:pt x="262860" y="0"/>
                </a:cubicBezTo>
                <a:close/>
              </a:path>
            </a:pathLst>
          </a:custGeom>
          <a:solidFill>
            <a:schemeClr val="bg1"/>
          </a:solidFill>
          <a:ln w="9525">
            <a:noFill/>
            <a:round/>
          </a:ln>
        </p:spPr>
        <p:txBody>
          <a:bodyPr wrap="square"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35" name="îṥḷíďè"/>
          <p:cNvSpPr txBox="1"/>
          <p:nvPr/>
        </p:nvSpPr>
        <p:spPr bwMode="auto">
          <a:xfrm>
            <a:off x="1617980" y="2885440"/>
            <a:ext cx="1358265" cy="403225"/>
          </a:xfrm>
          <a:prstGeom prst="rect">
            <a:avLst/>
          </a:prstGeom>
          <a:noFill/>
        </p:spPr>
        <p:txBody>
          <a:bodyPr wrap="square" lIns="91440" tIns="45720" rIns="91440" bIns="45720" anchor="ctr" anchorCtr="0">
            <a:normAutofit/>
          </a:bodyPr>
          <a:lstStyle/>
          <a:p>
            <a:pPr algn="r"/>
            <a:r>
              <a:rPr lang="en-US" altLang="zh-CN" b="1" dirty="0">
                <a:effectLst/>
              </a:rPr>
              <a:t>3</a:t>
            </a:r>
            <a:endParaRPr lang="en-US" altLang="zh-CN" b="1" dirty="0">
              <a:effectLst/>
            </a:endParaRPr>
          </a:p>
        </p:txBody>
      </p:sp>
      <p:sp>
        <p:nvSpPr>
          <p:cNvPr id="43" name="îṧ1íḋe"/>
          <p:cNvSpPr/>
          <p:nvPr/>
        </p:nvSpPr>
        <p:spPr>
          <a:xfrm>
            <a:off x="5190490" y="1894205"/>
            <a:ext cx="589280" cy="589280"/>
          </a:xfrm>
          <a:prstGeom prst="ellipse">
            <a:avLst/>
          </a:prstGeom>
          <a:solidFill>
            <a:schemeClr val="tx1">
              <a:lumMod val="50000"/>
              <a:lumOff val="50000"/>
            </a:schemeClr>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a:solidFill>
                  <a:schemeClr val="tx1"/>
                </a:solidFill>
              </a:rPr>
              <a:t> </a:t>
            </a:r>
            <a:endParaRPr lang="zh-CN" altLang="en-US" sz="2000" b="1" dirty="0">
              <a:solidFill>
                <a:schemeClr val="tx1"/>
              </a:solidFill>
            </a:endParaRPr>
          </a:p>
        </p:txBody>
      </p:sp>
      <p:sp>
        <p:nvSpPr>
          <p:cNvPr id="44" name="íšḷidé"/>
          <p:cNvSpPr/>
          <p:nvPr/>
        </p:nvSpPr>
        <p:spPr bwMode="auto">
          <a:xfrm>
            <a:off x="5350510" y="2049780"/>
            <a:ext cx="268605" cy="278130"/>
          </a:xfrm>
          <a:custGeom>
            <a:avLst/>
            <a:gdLst>
              <a:gd name="connsiteX0" fmla="*/ 554327 w 582017"/>
              <a:gd name="connsiteY0" fmla="*/ 398973 h 601853"/>
              <a:gd name="connsiteX1" fmla="*/ 563560 w 582017"/>
              <a:gd name="connsiteY1" fmla="*/ 402454 h 601853"/>
              <a:gd name="connsiteX2" fmla="*/ 577799 w 582017"/>
              <a:gd name="connsiteY2" fmla="*/ 415635 h 601853"/>
              <a:gd name="connsiteX3" fmla="*/ 578540 w 582017"/>
              <a:gd name="connsiteY3" fmla="*/ 434001 h 601853"/>
              <a:gd name="connsiteX4" fmla="*/ 468040 w 582017"/>
              <a:gd name="connsiteY4" fmla="*/ 550266 h 601853"/>
              <a:gd name="connsiteX5" fmla="*/ 448758 w 582017"/>
              <a:gd name="connsiteY5" fmla="*/ 552043 h 601853"/>
              <a:gd name="connsiteX6" fmla="*/ 357392 w 582017"/>
              <a:gd name="connsiteY6" fmla="*/ 484654 h 601853"/>
              <a:gd name="connsiteX7" fmla="*/ 354870 w 582017"/>
              <a:gd name="connsiteY7" fmla="*/ 466584 h 601853"/>
              <a:gd name="connsiteX8" fmla="*/ 366588 w 582017"/>
              <a:gd name="connsiteY8" fmla="*/ 451033 h 601853"/>
              <a:gd name="connsiteX9" fmla="*/ 384831 w 582017"/>
              <a:gd name="connsiteY9" fmla="*/ 448367 h 601853"/>
              <a:gd name="connsiteX10" fmla="*/ 443419 w 582017"/>
              <a:gd name="connsiteY10" fmla="*/ 491319 h 601853"/>
              <a:gd name="connsiteX11" fmla="*/ 462701 w 582017"/>
              <a:gd name="connsiteY11" fmla="*/ 489393 h 601853"/>
              <a:gd name="connsiteX12" fmla="*/ 545316 w 582017"/>
              <a:gd name="connsiteY12" fmla="*/ 403046 h 601853"/>
              <a:gd name="connsiteX13" fmla="*/ 554327 w 582017"/>
              <a:gd name="connsiteY13" fmla="*/ 398973 h 601853"/>
              <a:gd name="connsiteX14" fmla="*/ 262860 w 582017"/>
              <a:gd name="connsiteY14" fmla="*/ 0 h 601853"/>
              <a:gd name="connsiteX15" fmla="*/ 415651 w 582017"/>
              <a:gd name="connsiteY15" fmla="*/ 73473 h 601853"/>
              <a:gd name="connsiteX16" fmla="*/ 510885 w 582017"/>
              <a:gd name="connsiteY16" fmla="*/ 82805 h 601853"/>
              <a:gd name="connsiteX17" fmla="*/ 524829 w 582017"/>
              <a:gd name="connsiteY17" fmla="*/ 99543 h 601853"/>
              <a:gd name="connsiteX18" fmla="*/ 525571 w 582017"/>
              <a:gd name="connsiteY18" fmla="*/ 272856 h 601853"/>
              <a:gd name="connsiteX19" fmla="*/ 517412 w 582017"/>
              <a:gd name="connsiteY19" fmla="*/ 332108 h 601853"/>
              <a:gd name="connsiteX20" fmla="*/ 506138 w 582017"/>
              <a:gd name="connsiteY20" fmla="*/ 338181 h 601853"/>
              <a:gd name="connsiteX21" fmla="*/ 467125 w 582017"/>
              <a:gd name="connsiteY21" fmla="*/ 332849 h 601853"/>
              <a:gd name="connsiteX22" fmla="*/ 322938 w 582017"/>
              <a:gd name="connsiteY22" fmla="*/ 476831 h 601853"/>
              <a:gd name="connsiteX23" fmla="*/ 344002 w 582017"/>
              <a:gd name="connsiteY23" fmla="*/ 551933 h 601853"/>
              <a:gd name="connsiteX24" fmla="*/ 343260 w 582017"/>
              <a:gd name="connsiteY24" fmla="*/ 561265 h 601853"/>
              <a:gd name="connsiteX25" fmla="*/ 262860 w 582017"/>
              <a:gd name="connsiteY25" fmla="*/ 601853 h 601853"/>
              <a:gd name="connsiteX26" fmla="*/ 0 w 582017"/>
              <a:gd name="connsiteY26" fmla="*/ 272856 h 601853"/>
              <a:gd name="connsiteX27" fmla="*/ 3263 w 582017"/>
              <a:gd name="connsiteY27" fmla="*/ 93766 h 601853"/>
              <a:gd name="connsiteX28" fmla="*/ 15872 w 582017"/>
              <a:gd name="connsiteY28" fmla="*/ 80879 h 601853"/>
              <a:gd name="connsiteX29" fmla="*/ 126386 w 582017"/>
              <a:gd name="connsiteY29" fmla="*/ 73473 h 601853"/>
              <a:gd name="connsiteX30" fmla="*/ 262860 w 582017"/>
              <a:gd name="connsiteY30"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017" h="601853">
                <a:moveTo>
                  <a:pt x="554327" y="398973"/>
                </a:moveTo>
                <a:cubicBezTo>
                  <a:pt x="557627" y="398862"/>
                  <a:pt x="560965" y="400010"/>
                  <a:pt x="563560" y="402454"/>
                </a:cubicBezTo>
                <a:lnTo>
                  <a:pt x="577799" y="415635"/>
                </a:lnTo>
                <a:cubicBezTo>
                  <a:pt x="583138" y="420523"/>
                  <a:pt x="583435" y="428817"/>
                  <a:pt x="578540" y="434001"/>
                </a:cubicBezTo>
                <a:lnTo>
                  <a:pt x="468040" y="550266"/>
                </a:lnTo>
                <a:cubicBezTo>
                  <a:pt x="463146" y="555449"/>
                  <a:pt x="454543" y="556338"/>
                  <a:pt x="448758" y="552043"/>
                </a:cubicBezTo>
                <a:lnTo>
                  <a:pt x="357392" y="484654"/>
                </a:lnTo>
                <a:cubicBezTo>
                  <a:pt x="351756" y="480358"/>
                  <a:pt x="350569" y="472361"/>
                  <a:pt x="354870" y="466584"/>
                </a:cubicBezTo>
                <a:lnTo>
                  <a:pt x="366588" y="451033"/>
                </a:lnTo>
                <a:cubicBezTo>
                  <a:pt x="370741" y="445405"/>
                  <a:pt x="379047" y="444220"/>
                  <a:pt x="384831" y="448367"/>
                </a:cubicBezTo>
                <a:lnTo>
                  <a:pt x="443419" y="491319"/>
                </a:lnTo>
                <a:cubicBezTo>
                  <a:pt x="449055" y="495466"/>
                  <a:pt x="457806" y="494725"/>
                  <a:pt x="462701" y="489393"/>
                </a:cubicBezTo>
                <a:lnTo>
                  <a:pt x="545316" y="403046"/>
                </a:lnTo>
                <a:cubicBezTo>
                  <a:pt x="547764" y="400454"/>
                  <a:pt x="551027" y="399084"/>
                  <a:pt x="554327" y="398973"/>
                </a:cubicBezTo>
                <a:close/>
                <a:moveTo>
                  <a:pt x="262860" y="0"/>
                </a:moveTo>
                <a:cubicBezTo>
                  <a:pt x="286001" y="0"/>
                  <a:pt x="346969" y="53623"/>
                  <a:pt x="415651" y="73473"/>
                </a:cubicBezTo>
                <a:cubicBezTo>
                  <a:pt x="448731" y="82953"/>
                  <a:pt x="480179" y="82953"/>
                  <a:pt x="510885" y="82805"/>
                </a:cubicBezTo>
                <a:cubicBezTo>
                  <a:pt x="515187" y="82805"/>
                  <a:pt x="524829" y="82805"/>
                  <a:pt x="524829" y="99543"/>
                </a:cubicBezTo>
                <a:cubicBezTo>
                  <a:pt x="524829" y="101617"/>
                  <a:pt x="525571" y="271523"/>
                  <a:pt x="525571" y="272856"/>
                </a:cubicBezTo>
                <a:cubicBezTo>
                  <a:pt x="525571" y="292853"/>
                  <a:pt x="522604" y="312703"/>
                  <a:pt x="517412" y="332108"/>
                </a:cubicBezTo>
                <a:cubicBezTo>
                  <a:pt x="516671" y="335071"/>
                  <a:pt x="513704" y="341440"/>
                  <a:pt x="506138" y="338181"/>
                </a:cubicBezTo>
                <a:cubicBezTo>
                  <a:pt x="494716" y="334922"/>
                  <a:pt x="483887" y="332849"/>
                  <a:pt x="467125" y="332849"/>
                </a:cubicBezTo>
                <a:cubicBezTo>
                  <a:pt x="387466" y="332849"/>
                  <a:pt x="322938" y="397433"/>
                  <a:pt x="322938" y="476831"/>
                </a:cubicBezTo>
                <a:cubicBezTo>
                  <a:pt x="322938" y="504383"/>
                  <a:pt x="330651" y="530158"/>
                  <a:pt x="344002" y="551933"/>
                </a:cubicBezTo>
                <a:cubicBezTo>
                  <a:pt x="345485" y="554303"/>
                  <a:pt x="348156" y="557118"/>
                  <a:pt x="343260" y="561265"/>
                </a:cubicBezTo>
                <a:cubicBezTo>
                  <a:pt x="306768" y="588373"/>
                  <a:pt x="279622" y="601853"/>
                  <a:pt x="262860" y="601853"/>
                </a:cubicBezTo>
                <a:cubicBezTo>
                  <a:pt x="210199" y="601853"/>
                  <a:pt x="0" y="442613"/>
                  <a:pt x="0" y="272856"/>
                </a:cubicBezTo>
                <a:cubicBezTo>
                  <a:pt x="0" y="270930"/>
                  <a:pt x="2670" y="97322"/>
                  <a:pt x="3263" y="93766"/>
                </a:cubicBezTo>
                <a:cubicBezTo>
                  <a:pt x="5192" y="79694"/>
                  <a:pt x="11719" y="80731"/>
                  <a:pt x="15872" y="80879"/>
                </a:cubicBezTo>
                <a:cubicBezTo>
                  <a:pt x="50584" y="82509"/>
                  <a:pt x="87669" y="84582"/>
                  <a:pt x="126386" y="73473"/>
                </a:cubicBezTo>
                <a:cubicBezTo>
                  <a:pt x="195068" y="53623"/>
                  <a:pt x="240312" y="0"/>
                  <a:pt x="262860" y="0"/>
                </a:cubicBezTo>
                <a:close/>
              </a:path>
            </a:pathLst>
          </a:custGeom>
          <a:solidFill>
            <a:schemeClr val="bg1"/>
          </a:solidFill>
          <a:ln w="9525">
            <a:noFill/>
            <a:round/>
          </a:ln>
        </p:spPr>
        <p:txBody>
          <a:bodyPr wrap="square"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41" name="ïṩḷidè"/>
          <p:cNvSpPr txBox="1"/>
          <p:nvPr/>
        </p:nvSpPr>
        <p:spPr bwMode="auto">
          <a:xfrm>
            <a:off x="5866765" y="1948180"/>
            <a:ext cx="1358265" cy="403225"/>
          </a:xfrm>
          <a:prstGeom prst="rect">
            <a:avLst/>
          </a:prstGeom>
          <a:noFill/>
        </p:spPr>
        <p:txBody>
          <a:bodyPr wrap="square" lIns="91440" tIns="45720" rIns="91440" bIns="45720" anchor="ctr" anchorCtr="0">
            <a:normAutofit/>
          </a:bodyPr>
          <a:lstStyle/>
          <a:p>
            <a:r>
              <a:rPr lang="en-US" b="1">
                <a:effectLst/>
              </a:rPr>
              <a:t>2</a:t>
            </a:r>
            <a:endParaRPr lang="en-US" b="1" dirty="0">
              <a:effectLst/>
            </a:endParaRPr>
          </a:p>
        </p:txBody>
      </p:sp>
      <p:sp>
        <p:nvSpPr>
          <p:cNvPr id="50" name="îṡlîḋé"/>
          <p:cNvSpPr/>
          <p:nvPr/>
        </p:nvSpPr>
        <p:spPr>
          <a:xfrm>
            <a:off x="4733290" y="3750945"/>
            <a:ext cx="589280" cy="589280"/>
          </a:xfrm>
          <a:prstGeom prst="ellipse">
            <a:avLst/>
          </a:prstGeom>
          <a:solidFill>
            <a:schemeClr val="tx1">
              <a:lumMod val="50000"/>
              <a:lumOff val="50000"/>
            </a:schemeClr>
          </a:solidFill>
          <a:ln w="57150" cap="rnd">
            <a:solidFill>
              <a:schemeClr val="bg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a:solidFill>
                  <a:schemeClr val="tx1"/>
                </a:solidFill>
              </a:rPr>
              <a:t> </a:t>
            </a:r>
            <a:endParaRPr lang="zh-CN" altLang="en-US" sz="2000" b="1" dirty="0">
              <a:solidFill>
                <a:schemeClr val="tx1"/>
              </a:solidFill>
            </a:endParaRPr>
          </a:p>
        </p:txBody>
      </p:sp>
      <p:sp>
        <p:nvSpPr>
          <p:cNvPr id="51" name="ïşlidè"/>
          <p:cNvSpPr/>
          <p:nvPr/>
        </p:nvSpPr>
        <p:spPr bwMode="auto">
          <a:xfrm>
            <a:off x="4893310" y="3906520"/>
            <a:ext cx="268605" cy="278130"/>
          </a:xfrm>
          <a:custGeom>
            <a:avLst/>
            <a:gdLst>
              <a:gd name="connsiteX0" fmla="*/ 554327 w 582017"/>
              <a:gd name="connsiteY0" fmla="*/ 398973 h 601853"/>
              <a:gd name="connsiteX1" fmla="*/ 563560 w 582017"/>
              <a:gd name="connsiteY1" fmla="*/ 402454 h 601853"/>
              <a:gd name="connsiteX2" fmla="*/ 577799 w 582017"/>
              <a:gd name="connsiteY2" fmla="*/ 415635 h 601853"/>
              <a:gd name="connsiteX3" fmla="*/ 578540 w 582017"/>
              <a:gd name="connsiteY3" fmla="*/ 434001 h 601853"/>
              <a:gd name="connsiteX4" fmla="*/ 468040 w 582017"/>
              <a:gd name="connsiteY4" fmla="*/ 550266 h 601853"/>
              <a:gd name="connsiteX5" fmla="*/ 448758 w 582017"/>
              <a:gd name="connsiteY5" fmla="*/ 552043 h 601853"/>
              <a:gd name="connsiteX6" fmla="*/ 357392 w 582017"/>
              <a:gd name="connsiteY6" fmla="*/ 484654 h 601853"/>
              <a:gd name="connsiteX7" fmla="*/ 354870 w 582017"/>
              <a:gd name="connsiteY7" fmla="*/ 466584 h 601853"/>
              <a:gd name="connsiteX8" fmla="*/ 366588 w 582017"/>
              <a:gd name="connsiteY8" fmla="*/ 451033 h 601853"/>
              <a:gd name="connsiteX9" fmla="*/ 384831 w 582017"/>
              <a:gd name="connsiteY9" fmla="*/ 448367 h 601853"/>
              <a:gd name="connsiteX10" fmla="*/ 443419 w 582017"/>
              <a:gd name="connsiteY10" fmla="*/ 491319 h 601853"/>
              <a:gd name="connsiteX11" fmla="*/ 462701 w 582017"/>
              <a:gd name="connsiteY11" fmla="*/ 489393 h 601853"/>
              <a:gd name="connsiteX12" fmla="*/ 545316 w 582017"/>
              <a:gd name="connsiteY12" fmla="*/ 403046 h 601853"/>
              <a:gd name="connsiteX13" fmla="*/ 554327 w 582017"/>
              <a:gd name="connsiteY13" fmla="*/ 398973 h 601853"/>
              <a:gd name="connsiteX14" fmla="*/ 262860 w 582017"/>
              <a:gd name="connsiteY14" fmla="*/ 0 h 601853"/>
              <a:gd name="connsiteX15" fmla="*/ 415651 w 582017"/>
              <a:gd name="connsiteY15" fmla="*/ 73473 h 601853"/>
              <a:gd name="connsiteX16" fmla="*/ 510885 w 582017"/>
              <a:gd name="connsiteY16" fmla="*/ 82805 h 601853"/>
              <a:gd name="connsiteX17" fmla="*/ 524829 w 582017"/>
              <a:gd name="connsiteY17" fmla="*/ 99543 h 601853"/>
              <a:gd name="connsiteX18" fmla="*/ 525571 w 582017"/>
              <a:gd name="connsiteY18" fmla="*/ 272856 h 601853"/>
              <a:gd name="connsiteX19" fmla="*/ 517412 w 582017"/>
              <a:gd name="connsiteY19" fmla="*/ 332108 h 601853"/>
              <a:gd name="connsiteX20" fmla="*/ 506138 w 582017"/>
              <a:gd name="connsiteY20" fmla="*/ 338181 h 601853"/>
              <a:gd name="connsiteX21" fmla="*/ 467125 w 582017"/>
              <a:gd name="connsiteY21" fmla="*/ 332849 h 601853"/>
              <a:gd name="connsiteX22" fmla="*/ 322938 w 582017"/>
              <a:gd name="connsiteY22" fmla="*/ 476831 h 601853"/>
              <a:gd name="connsiteX23" fmla="*/ 344002 w 582017"/>
              <a:gd name="connsiteY23" fmla="*/ 551933 h 601853"/>
              <a:gd name="connsiteX24" fmla="*/ 343260 w 582017"/>
              <a:gd name="connsiteY24" fmla="*/ 561265 h 601853"/>
              <a:gd name="connsiteX25" fmla="*/ 262860 w 582017"/>
              <a:gd name="connsiteY25" fmla="*/ 601853 h 601853"/>
              <a:gd name="connsiteX26" fmla="*/ 0 w 582017"/>
              <a:gd name="connsiteY26" fmla="*/ 272856 h 601853"/>
              <a:gd name="connsiteX27" fmla="*/ 3263 w 582017"/>
              <a:gd name="connsiteY27" fmla="*/ 93766 h 601853"/>
              <a:gd name="connsiteX28" fmla="*/ 15872 w 582017"/>
              <a:gd name="connsiteY28" fmla="*/ 80879 h 601853"/>
              <a:gd name="connsiteX29" fmla="*/ 126386 w 582017"/>
              <a:gd name="connsiteY29" fmla="*/ 73473 h 601853"/>
              <a:gd name="connsiteX30" fmla="*/ 262860 w 582017"/>
              <a:gd name="connsiteY30"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017" h="601853">
                <a:moveTo>
                  <a:pt x="554327" y="398973"/>
                </a:moveTo>
                <a:cubicBezTo>
                  <a:pt x="557627" y="398862"/>
                  <a:pt x="560965" y="400010"/>
                  <a:pt x="563560" y="402454"/>
                </a:cubicBezTo>
                <a:lnTo>
                  <a:pt x="577799" y="415635"/>
                </a:lnTo>
                <a:cubicBezTo>
                  <a:pt x="583138" y="420523"/>
                  <a:pt x="583435" y="428817"/>
                  <a:pt x="578540" y="434001"/>
                </a:cubicBezTo>
                <a:lnTo>
                  <a:pt x="468040" y="550266"/>
                </a:lnTo>
                <a:cubicBezTo>
                  <a:pt x="463146" y="555449"/>
                  <a:pt x="454543" y="556338"/>
                  <a:pt x="448758" y="552043"/>
                </a:cubicBezTo>
                <a:lnTo>
                  <a:pt x="357392" y="484654"/>
                </a:lnTo>
                <a:cubicBezTo>
                  <a:pt x="351756" y="480358"/>
                  <a:pt x="350569" y="472361"/>
                  <a:pt x="354870" y="466584"/>
                </a:cubicBezTo>
                <a:lnTo>
                  <a:pt x="366588" y="451033"/>
                </a:lnTo>
                <a:cubicBezTo>
                  <a:pt x="370741" y="445405"/>
                  <a:pt x="379047" y="444220"/>
                  <a:pt x="384831" y="448367"/>
                </a:cubicBezTo>
                <a:lnTo>
                  <a:pt x="443419" y="491319"/>
                </a:lnTo>
                <a:cubicBezTo>
                  <a:pt x="449055" y="495466"/>
                  <a:pt x="457806" y="494725"/>
                  <a:pt x="462701" y="489393"/>
                </a:cubicBezTo>
                <a:lnTo>
                  <a:pt x="545316" y="403046"/>
                </a:lnTo>
                <a:cubicBezTo>
                  <a:pt x="547764" y="400454"/>
                  <a:pt x="551027" y="399084"/>
                  <a:pt x="554327" y="398973"/>
                </a:cubicBezTo>
                <a:close/>
                <a:moveTo>
                  <a:pt x="262860" y="0"/>
                </a:moveTo>
                <a:cubicBezTo>
                  <a:pt x="286001" y="0"/>
                  <a:pt x="346969" y="53623"/>
                  <a:pt x="415651" y="73473"/>
                </a:cubicBezTo>
                <a:cubicBezTo>
                  <a:pt x="448731" y="82953"/>
                  <a:pt x="480179" y="82953"/>
                  <a:pt x="510885" y="82805"/>
                </a:cubicBezTo>
                <a:cubicBezTo>
                  <a:pt x="515187" y="82805"/>
                  <a:pt x="524829" y="82805"/>
                  <a:pt x="524829" y="99543"/>
                </a:cubicBezTo>
                <a:cubicBezTo>
                  <a:pt x="524829" y="101617"/>
                  <a:pt x="525571" y="271523"/>
                  <a:pt x="525571" y="272856"/>
                </a:cubicBezTo>
                <a:cubicBezTo>
                  <a:pt x="525571" y="292853"/>
                  <a:pt x="522604" y="312703"/>
                  <a:pt x="517412" y="332108"/>
                </a:cubicBezTo>
                <a:cubicBezTo>
                  <a:pt x="516671" y="335071"/>
                  <a:pt x="513704" y="341440"/>
                  <a:pt x="506138" y="338181"/>
                </a:cubicBezTo>
                <a:cubicBezTo>
                  <a:pt x="494716" y="334922"/>
                  <a:pt x="483887" y="332849"/>
                  <a:pt x="467125" y="332849"/>
                </a:cubicBezTo>
                <a:cubicBezTo>
                  <a:pt x="387466" y="332849"/>
                  <a:pt x="322938" y="397433"/>
                  <a:pt x="322938" y="476831"/>
                </a:cubicBezTo>
                <a:cubicBezTo>
                  <a:pt x="322938" y="504383"/>
                  <a:pt x="330651" y="530158"/>
                  <a:pt x="344002" y="551933"/>
                </a:cubicBezTo>
                <a:cubicBezTo>
                  <a:pt x="345485" y="554303"/>
                  <a:pt x="348156" y="557118"/>
                  <a:pt x="343260" y="561265"/>
                </a:cubicBezTo>
                <a:cubicBezTo>
                  <a:pt x="306768" y="588373"/>
                  <a:pt x="279622" y="601853"/>
                  <a:pt x="262860" y="601853"/>
                </a:cubicBezTo>
                <a:cubicBezTo>
                  <a:pt x="210199" y="601853"/>
                  <a:pt x="0" y="442613"/>
                  <a:pt x="0" y="272856"/>
                </a:cubicBezTo>
                <a:cubicBezTo>
                  <a:pt x="0" y="270930"/>
                  <a:pt x="2670" y="97322"/>
                  <a:pt x="3263" y="93766"/>
                </a:cubicBezTo>
                <a:cubicBezTo>
                  <a:pt x="5192" y="79694"/>
                  <a:pt x="11719" y="80731"/>
                  <a:pt x="15872" y="80879"/>
                </a:cubicBezTo>
                <a:cubicBezTo>
                  <a:pt x="50584" y="82509"/>
                  <a:pt x="87669" y="84582"/>
                  <a:pt x="126386" y="73473"/>
                </a:cubicBezTo>
                <a:cubicBezTo>
                  <a:pt x="195068" y="53623"/>
                  <a:pt x="240312" y="0"/>
                  <a:pt x="262860" y="0"/>
                </a:cubicBezTo>
                <a:close/>
              </a:path>
            </a:pathLst>
          </a:custGeom>
          <a:solidFill>
            <a:schemeClr val="bg1"/>
          </a:solidFill>
          <a:ln w="9525">
            <a:noFill/>
            <a:round/>
          </a:ln>
        </p:spPr>
        <p:txBody>
          <a:bodyPr wrap="square"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sp>
        <p:nvSpPr>
          <p:cNvPr id="48" name="ïSľïḋê"/>
          <p:cNvSpPr txBox="1"/>
          <p:nvPr/>
        </p:nvSpPr>
        <p:spPr bwMode="auto">
          <a:xfrm>
            <a:off x="5409565" y="3804920"/>
            <a:ext cx="1358265" cy="403225"/>
          </a:xfrm>
          <a:prstGeom prst="rect">
            <a:avLst/>
          </a:prstGeom>
          <a:noFill/>
        </p:spPr>
        <p:txBody>
          <a:bodyPr wrap="square" lIns="91440" tIns="45720" rIns="91440" bIns="45720" anchor="ctr" anchorCtr="0">
            <a:normAutofit/>
          </a:bodyPr>
          <a:lstStyle/>
          <a:p>
            <a:r>
              <a:rPr lang="en-US" b="1">
                <a:effectLst/>
              </a:rPr>
              <a:t>4</a:t>
            </a:r>
            <a:endParaRPr lang="en-US" b="1" dirty="0">
              <a:effectLst/>
            </a:endParaRPr>
          </a:p>
        </p:txBody>
      </p:sp>
      <p:sp>
        <p:nvSpPr>
          <p:cNvPr id="3" name="文本框 2"/>
          <p:cNvSpPr txBox="1"/>
          <p:nvPr/>
        </p:nvSpPr>
        <p:spPr>
          <a:xfrm>
            <a:off x="3059113" y="1123315"/>
            <a:ext cx="4526280" cy="368300"/>
          </a:xfrm>
          <a:prstGeom prst="rect">
            <a:avLst/>
          </a:prstGeom>
          <a:noFill/>
        </p:spPr>
        <p:txBody>
          <a:bodyPr wrap="none" rtlCol="0" anchor="t">
            <a:spAutoFit/>
          </a:bodyPr>
          <a:lstStyle/>
          <a:p>
            <a:pPr algn="just">
              <a:lnSpc>
                <a:spcPct val="10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危险化学品中毒、污染事故的预防控制措施</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1778318" y="2004695"/>
            <a:ext cx="3383280" cy="368300"/>
          </a:xfrm>
          <a:prstGeom prst="rect">
            <a:avLst/>
          </a:prstGeom>
          <a:noFill/>
        </p:spPr>
        <p:txBody>
          <a:bodyPr wrap="none" rtlCol="0" anchor="t">
            <a:spAutoFit/>
          </a:bodyPr>
          <a:lstStyle/>
          <a:p>
            <a:pPr algn="just">
              <a:lnSpc>
                <a:spcPct val="10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危险化学品火灾爆炸事故的预防</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565208" y="2942590"/>
            <a:ext cx="2468880" cy="368300"/>
          </a:xfrm>
          <a:prstGeom prst="rect">
            <a:avLst/>
          </a:prstGeom>
          <a:noFill/>
        </p:spPr>
        <p:txBody>
          <a:bodyPr wrap="none" rtlCol="0" anchor="t">
            <a:spAutoFit/>
          </a:bodyPr>
          <a:lstStyle/>
          <a:p>
            <a:pPr algn="just">
              <a:lnSpc>
                <a:spcPct val="10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危险化学品的运输安全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235518" y="3861435"/>
            <a:ext cx="2468880" cy="368300"/>
          </a:xfrm>
          <a:prstGeom prst="rect">
            <a:avLst/>
          </a:prstGeom>
          <a:noFill/>
        </p:spPr>
        <p:txBody>
          <a:bodyPr wrap="none" rtlCol="0" anchor="t">
            <a:spAutoFit/>
          </a:bodyPr>
          <a:lstStyle/>
          <a:p>
            <a:pPr algn="just">
              <a:lnSpc>
                <a:spcPct val="100000"/>
              </a:lnSpc>
            </a:pP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危险化学品的储存安全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8" name="文本框 7"/>
          <p:cNvSpPr txBox="1"/>
          <p:nvPr/>
        </p:nvSpPr>
        <p:spPr>
          <a:xfrm>
            <a:off x="3877310" y="1413510"/>
            <a:ext cx="4715510" cy="583565"/>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替代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选用无毒或低毒的化学品代替有毒有害化学品，选用可燃化学品代替易燃化学品。</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3877310" y="2145030"/>
            <a:ext cx="4715510" cy="583565"/>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变更工艺</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采用新技术、改变原料配方，消除或降低化学品危害。</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3877310" y="2766060"/>
            <a:ext cx="4716145" cy="583565"/>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隔离</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将生产设备封闭起来，或设置屏障，避免作业人员直接暴露于有害环境</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a:t>
            </a:r>
            <a:endPar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îšḷiḍè"/>
          <p:cNvSpPr/>
          <p:nvPr/>
        </p:nvSpPr>
        <p:spPr>
          <a:xfrm>
            <a:off x="699770" y="1168400"/>
            <a:ext cx="2178685" cy="3758565"/>
          </a:xfrm>
          <a:prstGeom prst="rect">
            <a:avLst/>
          </a:prstGeom>
          <a:blipFill rotWithShape="1">
            <a:blip r:embed="rId2"/>
            <a:stretch>
              <a:fillRect/>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dirty="0"/>
          </a:p>
        </p:txBody>
      </p:sp>
      <p:sp>
        <p:nvSpPr>
          <p:cNvPr id="12" name="iṡľîḍè"/>
          <p:cNvSpPr/>
          <p:nvPr/>
        </p:nvSpPr>
        <p:spPr>
          <a:xfrm>
            <a:off x="616585" y="2385060"/>
            <a:ext cx="2345055" cy="1145540"/>
          </a:xfrm>
          <a:prstGeom prst="rect">
            <a:avLst/>
          </a:prstGeom>
          <a:solidFill>
            <a:schemeClr val="bg1">
              <a:alpha val="7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tr-TR" altLang="zh-CN" sz="3200" b="1" dirty="0">
              <a:solidFill>
                <a:schemeClr val="tx1"/>
              </a:solidFill>
            </a:endParaRPr>
          </a:p>
        </p:txBody>
      </p:sp>
      <p:sp>
        <p:nvSpPr>
          <p:cNvPr id="13" name="iṡ1iḋê"/>
          <p:cNvSpPr/>
          <p:nvPr/>
        </p:nvSpPr>
        <p:spPr>
          <a:xfrm>
            <a:off x="3287395" y="147447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rPr>
              <a:t>1</a:t>
            </a:r>
            <a:endParaRPr lang="zh-CN" altLang="en-US" sz="2000" b="1" dirty="0">
              <a:solidFill>
                <a:schemeClr val="bg1"/>
              </a:solidFill>
            </a:endParaRPr>
          </a:p>
        </p:txBody>
      </p:sp>
      <p:sp>
        <p:nvSpPr>
          <p:cNvPr id="15" name="iśļíḋé"/>
          <p:cNvSpPr/>
          <p:nvPr/>
        </p:nvSpPr>
        <p:spPr>
          <a:xfrm>
            <a:off x="3287395" y="214503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rPr>
              <a:t>2</a:t>
            </a:r>
            <a:endParaRPr lang="zh-CN" altLang="en-US" sz="2000" b="1" dirty="0">
              <a:solidFill>
                <a:schemeClr val="bg1"/>
              </a:solidFill>
            </a:endParaRPr>
          </a:p>
        </p:txBody>
      </p:sp>
      <p:sp>
        <p:nvSpPr>
          <p:cNvPr id="16" name="iṣḷîḓe"/>
          <p:cNvSpPr/>
          <p:nvPr/>
        </p:nvSpPr>
        <p:spPr>
          <a:xfrm>
            <a:off x="3287395" y="286131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rPr>
              <a:t>3</a:t>
            </a:r>
            <a:endParaRPr lang="zh-CN" altLang="en-US" sz="2000" b="1" dirty="0">
              <a:solidFill>
                <a:schemeClr val="bg1"/>
              </a:solidFill>
            </a:endParaRPr>
          </a:p>
        </p:txBody>
      </p:sp>
      <p:sp>
        <p:nvSpPr>
          <p:cNvPr id="17" name="iṣḷîḓe"/>
          <p:cNvSpPr/>
          <p:nvPr/>
        </p:nvSpPr>
        <p:spPr>
          <a:xfrm>
            <a:off x="3287395" y="353187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sz="2000" b="1" dirty="0">
                <a:solidFill>
                  <a:schemeClr val="bg1"/>
                </a:solidFill>
              </a:rPr>
              <a:t>4</a:t>
            </a:r>
            <a:endParaRPr lang="en-US" sz="2000" b="1" dirty="0">
              <a:solidFill>
                <a:schemeClr val="bg1"/>
              </a:solidFill>
            </a:endParaRPr>
          </a:p>
        </p:txBody>
      </p:sp>
      <p:sp>
        <p:nvSpPr>
          <p:cNvPr id="7" name="文本框 6"/>
          <p:cNvSpPr txBox="1"/>
          <p:nvPr/>
        </p:nvSpPr>
        <p:spPr>
          <a:xfrm>
            <a:off x="911225" y="2526030"/>
            <a:ext cx="1807210" cy="922020"/>
          </a:xfrm>
          <a:prstGeom prst="rect">
            <a:avLst/>
          </a:prstGeom>
          <a:noFill/>
        </p:spPr>
        <p:txBody>
          <a:bodyPr wrap="square" rtlCol="0" anchor="t">
            <a:spAutoFit/>
          </a:bodyPr>
          <a:lstStyle/>
          <a:p>
            <a:pPr algn="di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危险化学品中毒、污染事故的预防控制措施</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3877310" y="3427730"/>
            <a:ext cx="4716145" cy="1322070"/>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通风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  </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借助于有效的通风，使作业场所空气中有害气体、蒸气或粉尘的浓度降低，通风分局部排风和全面通风两种。局部排风适用于点式扩散源，将污染源置于通风罩控制范围内；全面通风适用于面式扩散源，通过提供新鲜空气，将污染物分散稀释。</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îšḷiḍè"/>
          <p:cNvSpPr/>
          <p:nvPr/>
        </p:nvSpPr>
        <p:spPr>
          <a:xfrm>
            <a:off x="699770" y="1168400"/>
            <a:ext cx="2178685" cy="3758565"/>
          </a:xfrm>
          <a:prstGeom prst="rect">
            <a:avLst/>
          </a:prstGeom>
          <a:blipFill rotWithShape="1">
            <a:blip r:embed="rId1"/>
            <a:stretch>
              <a:fillRect/>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dirty="0"/>
          </a:p>
        </p:txBody>
      </p:sp>
      <p:sp>
        <p:nvSpPr>
          <p:cNvPr id="12" name="iṡľîḍè"/>
          <p:cNvSpPr/>
          <p:nvPr/>
        </p:nvSpPr>
        <p:spPr>
          <a:xfrm>
            <a:off x="616585" y="2385060"/>
            <a:ext cx="2345055" cy="1145540"/>
          </a:xfrm>
          <a:prstGeom prst="rect">
            <a:avLst/>
          </a:prstGeom>
          <a:solidFill>
            <a:schemeClr val="bg1">
              <a:alpha val="7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tr-TR" altLang="zh-CN" sz="3200" b="1" dirty="0">
              <a:solidFill>
                <a:schemeClr val="tx1"/>
              </a:solidFill>
            </a:endParaRPr>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5" name="文本框 4"/>
          <p:cNvSpPr txBox="1"/>
          <p:nvPr/>
        </p:nvSpPr>
        <p:spPr>
          <a:xfrm>
            <a:off x="3772535" y="1449705"/>
            <a:ext cx="5071745" cy="1076325"/>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个体防护</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只能作为一种辅助性措施，是一道阻止有害物质进入人体的屏障。防护用品主要有呼吸防护器具、头部防护器具、眼防护器具、身体防护器具、手足防护用品等。</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3772535" y="2864485"/>
            <a:ext cx="5072380" cy="1076325"/>
          </a:xfrm>
          <a:prstGeom prst="rect">
            <a:avLst/>
          </a:prstGeom>
          <a:noFill/>
        </p:spPr>
        <p:txBody>
          <a:bodyPr wrap="square" rtlCol="0" anchor="t">
            <a:spAutoFit/>
          </a:bodyPr>
          <a:lstStyle/>
          <a:p>
            <a:pPr algn="just">
              <a:lnSpc>
                <a:spcPct val="100000"/>
              </a:lnSpc>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卫生</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卫生包括保持作业场所清洁和作业人员个人卫生两个方面。经常清洗作业场所，对废物、溢出物及时处置；作业人员养成良好的卫生习惯，防止有害物质附着在皮肤上。</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iṡ1iḋê"/>
          <p:cNvSpPr/>
          <p:nvPr/>
        </p:nvSpPr>
        <p:spPr>
          <a:xfrm>
            <a:off x="3287395" y="147447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rPr>
              <a:t>5</a:t>
            </a:r>
            <a:endParaRPr lang="zh-CN" altLang="en-US" sz="2000" b="1" dirty="0">
              <a:solidFill>
                <a:schemeClr val="bg1"/>
              </a:solidFill>
            </a:endParaRPr>
          </a:p>
        </p:txBody>
      </p:sp>
      <p:sp>
        <p:nvSpPr>
          <p:cNvPr id="16" name="iṣḷîḓe"/>
          <p:cNvSpPr/>
          <p:nvPr/>
        </p:nvSpPr>
        <p:spPr>
          <a:xfrm>
            <a:off x="3287395" y="2861310"/>
            <a:ext cx="485140" cy="485140"/>
          </a:xfrm>
          <a:prstGeom prst="rect">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r>
              <a:rPr lang="en-US" sz="2000" b="1" dirty="0">
                <a:solidFill>
                  <a:schemeClr val="bg1"/>
                </a:solidFill>
              </a:rPr>
              <a:t>6</a:t>
            </a:r>
            <a:endParaRPr lang="en-US" sz="2000" b="1" dirty="0">
              <a:solidFill>
                <a:schemeClr val="bg1"/>
              </a:solidFill>
            </a:endParaRPr>
          </a:p>
        </p:txBody>
      </p:sp>
      <p:sp>
        <p:nvSpPr>
          <p:cNvPr id="7" name="文本框 6"/>
          <p:cNvSpPr txBox="1"/>
          <p:nvPr/>
        </p:nvSpPr>
        <p:spPr>
          <a:xfrm>
            <a:off x="911225" y="2526030"/>
            <a:ext cx="1807210" cy="922020"/>
          </a:xfrm>
          <a:prstGeom prst="rect">
            <a:avLst/>
          </a:prstGeom>
          <a:noFill/>
        </p:spPr>
        <p:txBody>
          <a:bodyPr wrap="square" rtlCol="0" anchor="t">
            <a:spAutoFit/>
          </a:bodyPr>
          <a:lstStyle/>
          <a:p>
            <a:pPr algn="di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危险化学品中毒、污染事故的预防控 制措施</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629285" y="1898650"/>
            <a:ext cx="2604135" cy="1076325"/>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①防止可燃可爆混合物的形成 监控、防止可燃物质外溢泄漏；采取惰性气体保护；加强通风置换。</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5883910" y="1898650"/>
            <a:ext cx="2603500" cy="1322070"/>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②控制工艺参数 将温度、压力、流量、物料配比等工艺参数严格控制在安全限度范围内，防止超压、超温、物质泄漏。</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629285" y="3215640"/>
            <a:ext cx="2604135" cy="1322070"/>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③消除点火源 远离明火、高温表面、化学反应热、电气设备，避免撞击摩擦、静电火花、光线照射，防止自燃发热。</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5883910" y="3215640"/>
            <a:ext cx="2603500" cy="829945"/>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④限制火灾爆炸蔓延扩散 采用阻火装置、阻火设施、防爆泄压装置及隔离措施。</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îṣlîḓe"/>
          <p:cNvSpPr/>
          <p:nvPr/>
        </p:nvSpPr>
        <p:spPr>
          <a:xfrm>
            <a:off x="504825" y="1568450"/>
            <a:ext cx="8134350" cy="3042285"/>
          </a:xfrm>
          <a:prstGeom prst="rect">
            <a:avLst/>
          </a:prstGeom>
          <a:noFill/>
          <a:ln w="222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grpSp>
        <p:nvGrpSpPr>
          <p:cNvPr id="18" name="îśḷiďé"/>
          <p:cNvGrpSpPr/>
          <p:nvPr/>
        </p:nvGrpSpPr>
        <p:grpSpPr>
          <a:xfrm>
            <a:off x="3440430" y="1228090"/>
            <a:ext cx="2263140" cy="3575050"/>
            <a:chOff x="4587240" y="873919"/>
            <a:chExt cx="3017520" cy="5529263"/>
          </a:xfrm>
        </p:grpSpPr>
        <p:sp>
          <p:nvSpPr>
            <p:cNvPr id="19" name="íśḻïḓé"/>
            <p:cNvSpPr/>
            <p:nvPr/>
          </p:nvSpPr>
          <p:spPr>
            <a:xfrm>
              <a:off x="4587240" y="873919"/>
              <a:ext cx="3017520" cy="5529263"/>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sp>
          <p:nvSpPr>
            <p:cNvPr id="20" name="iṣḻiḍê"/>
            <p:cNvSpPr/>
            <p:nvPr/>
          </p:nvSpPr>
          <p:spPr>
            <a:xfrm>
              <a:off x="4795520" y="1392403"/>
              <a:ext cx="2600960" cy="449229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3600" b="1" dirty="0">
                <a:solidFill>
                  <a:schemeClr val="tx1"/>
                </a:solidFill>
              </a:endParaRPr>
            </a:p>
          </p:txBody>
        </p:sp>
      </p:grpSp>
      <p:sp>
        <p:nvSpPr>
          <p:cNvPr id="3" name="文本框 2"/>
          <p:cNvSpPr txBox="1"/>
          <p:nvPr/>
        </p:nvSpPr>
        <p:spPr>
          <a:xfrm>
            <a:off x="3712845" y="2387600"/>
            <a:ext cx="1669415" cy="1014730"/>
          </a:xfrm>
          <a:prstGeom prst="rect">
            <a:avLst/>
          </a:prstGeom>
          <a:noFill/>
        </p:spPr>
        <p:txBody>
          <a:bodyPr wrap="square" rtlCol="0" anchor="t">
            <a:spAutoFit/>
          </a:bodyPr>
          <a:lstStyle/>
          <a:p>
            <a:pPr algn="dist">
              <a:lnSpc>
                <a:spcPct val="100000"/>
              </a:lnSpc>
            </a:pP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危险化学品火灾爆炸事故的预防 </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šľiḓé"/>
          <p:cNvSpPr/>
          <p:nvPr/>
        </p:nvSpPr>
        <p:spPr>
          <a:xfrm>
            <a:off x="236855" y="1104900"/>
            <a:ext cx="8669655" cy="3825240"/>
          </a:xfrm>
          <a:prstGeom prst="rect">
            <a:avLst/>
          </a:prstGeom>
          <a:blipFill rotWithShape="1">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3" name="iSľîḋe"/>
          <p:cNvSpPr/>
          <p:nvPr/>
        </p:nvSpPr>
        <p:spPr>
          <a:xfrm flipH="1" flipV="1">
            <a:off x="5507990" y="1943735"/>
            <a:ext cx="945515" cy="62865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52500" lnSpcReduction="20000"/>
          </a:bodyPr>
          <a:lstStyle/>
          <a:p>
            <a:pPr algn="ctr"/>
          </a:p>
        </p:txBody>
      </p:sp>
      <p:sp>
        <p:nvSpPr>
          <p:cNvPr id="14" name="iṩļîḑe"/>
          <p:cNvSpPr/>
          <p:nvPr/>
        </p:nvSpPr>
        <p:spPr>
          <a:xfrm>
            <a:off x="5507990" y="201295"/>
            <a:ext cx="3397885" cy="4728210"/>
          </a:xfrm>
          <a:prstGeom prst="parallelogram">
            <a:avLst>
              <a:gd name="adj" fmla="val 41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5" name="ï$1ïďe"/>
          <p:cNvSpPr/>
          <p:nvPr/>
        </p:nvSpPr>
        <p:spPr>
          <a:xfrm>
            <a:off x="5507990" y="1301115"/>
            <a:ext cx="3636010" cy="6432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defTabSz="914400">
              <a:defRPr/>
            </a:pPr>
            <a:endParaRPr lang="zh-CN" altLang="en-US" sz="3600" b="1" dirty="0">
              <a:solidFill>
                <a:schemeClr val="bg1"/>
              </a:solidFill>
            </a:endParaRPr>
          </a:p>
        </p:txBody>
      </p:sp>
      <p:sp>
        <p:nvSpPr>
          <p:cNvPr id="16" name="ïSľíḓé"/>
          <p:cNvSpPr/>
          <p:nvPr/>
        </p:nvSpPr>
        <p:spPr>
          <a:xfrm>
            <a:off x="502285" y="1104900"/>
            <a:ext cx="4518025" cy="3505835"/>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endParaRPr>
          </a:p>
        </p:txBody>
      </p:sp>
      <p:cxnSp>
        <p:nvCxnSpPr>
          <p:cNvPr id="29" name="直接连接符 28"/>
          <p:cNvCxnSpPr/>
          <p:nvPr/>
        </p:nvCxnSpPr>
        <p:spPr>
          <a:xfrm>
            <a:off x="752475" y="248856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îṡľïḍê"/>
          <p:cNvSpPr/>
          <p:nvPr/>
        </p:nvSpPr>
        <p:spPr bwMode="auto">
          <a:xfrm>
            <a:off x="4525010" y="1459865"/>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tx1">
              <a:lumMod val="50000"/>
              <a:lumOff val="50000"/>
            </a:schemeClr>
          </a:solidFill>
          <a:ln>
            <a:noFill/>
          </a:ln>
        </p:spPr>
        <p:txBody>
          <a:bodyPr/>
          <a:lstStyle/>
          <a:p>
            <a:endParaRPr lang="zh-CN" altLang="en-US"/>
          </a:p>
        </p:txBody>
      </p:sp>
      <p:cxnSp>
        <p:nvCxnSpPr>
          <p:cNvPr id="49" name="直接连接符 48"/>
          <p:cNvCxnSpPr/>
          <p:nvPr/>
        </p:nvCxnSpPr>
        <p:spPr>
          <a:xfrm>
            <a:off x="752475" y="427545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iṧlïḓe"/>
          <p:cNvSpPr/>
          <p:nvPr/>
        </p:nvSpPr>
        <p:spPr bwMode="auto">
          <a:xfrm>
            <a:off x="4525010" y="294513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accent1"/>
          </a:solidFill>
          <a:ln>
            <a:noFill/>
          </a:ln>
        </p:spPr>
        <p:txBody>
          <a:bodyPr/>
          <a:lstStyle/>
          <a:p>
            <a:endParaRPr lang="zh-CN" altLang="en-US"/>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752475" y="1438275"/>
            <a:ext cx="3672840" cy="7372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①托运危险物品必须出示有关证明，到指定的铁路、交通、航运等部门办理手续。托运物品必须于托运单上所列的物品相符。</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752475" y="2855595"/>
            <a:ext cx="3672840" cy="9531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②危险物品的装卸和运输人员，应按装运危险品的性质，佩带相应的防护用品，装卸时必须轻装，轻卸，严禁摔拖，重压和摩擦，不得损毁包装容器，并注意标示，堆放稳妥。</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nvSpPr>
        <p:spPr>
          <a:xfrm>
            <a:off x="5872798" y="1438275"/>
            <a:ext cx="2906395" cy="368300"/>
          </a:xfrm>
          <a:prstGeom prst="rect">
            <a:avLst/>
          </a:prstGeom>
          <a:noFill/>
        </p:spPr>
        <p:txBody>
          <a:bodyPr wrap="none" rtlCol="0" anchor="t">
            <a:spAutoFit/>
          </a:bodyPr>
          <a:lstStyle/>
          <a:p>
            <a:pPr algn="just">
              <a:lnSpc>
                <a:spcPct val="100000"/>
              </a:lnSpc>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危险化学品的运输安全。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šľiḓé"/>
          <p:cNvSpPr/>
          <p:nvPr/>
        </p:nvSpPr>
        <p:spPr>
          <a:xfrm>
            <a:off x="236855" y="1104900"/>
            <a:ext cx="8669655" cy="3825240"/>
          </a:xfrm>
          <a:prstGeom prst="rect">
            <a:avLst/>
          </a:prstGeom>
          <a:blipFill rotWithShape="1">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3" name="iSľîḋe"/>
          <p:cNvSpPr/>
          <p:nvPr/>
        </p:nvSpPr>
        <p:spPr>
          <a:xfrm flipH="1" flipV="1">
            <a:off x="5507990" y="1943735"/>
            <a:ext cx="945515" cy="62865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52500" lnSpcReduction="20000"/>
          </a:bodyPr>
          <a:lstStyle/>
          <a:p>
            <a:pPr algn="ctr"/>
          </a:p>
        </p:txBody>
      </p:sp>
      <p:sp>
        <p:nvSpPr>
          <p:cNvPr id="14" name="iṩļîḑe"/>
          <p:cNvSpPr/>
          <p:nvPr/>
        </p:nvSpPr>
        <p:spPr>
          <a:xfrm>
            <a:off x="5507990" y="201295"/>
            <a:ext cx="3397885" cy="4728210"/>
          </a:xfrm>
          <a:prstGeom prst="parallelogram">
            <a:avLst>
              <a:gd name="adj" fmla="val 41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5" name="ï$1ïďe"/>
          <p:cNvSpPr/>
          <p:nvPr/>
        </p:nvSpPr>
        <p:spPr>
          <a:xfrm>
            <a:off x="5507990" y="1301115"/>
            <a:ext cx="3636010" cy="6432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defTabSz="914400">
              <a:defRPr/>
            </a:pPr>
            <a:endParaRPr lang="zh-CN" altLang="en-US" sz="3600" b="1" dirty="0">
              <a:solidFill>
                <a:schemeClr val="bg1"/>
              </a:solidFill>
            </a:endParaRPr>
          </a:p>
        </p:txBody>
      </p:sp>
      <p:sp>
        <p:nvSpPr>
          <p:cNvPr id="16" name="ïSľíḓé"/>
          <p:cNvSpPr/>
          <p:nvPr/>
        </p:nvSpPr>
        <p:spPr>
          <a:xfrm>
            <a:off x="502285" y="1104900"/>
            <a:ext cx="4518025" cy="3505835"/>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endParaRPr>
          </a:p>
        </p:txBody>
      </p:sp>
      <p:cxnSp>
        <p:nvCxnSpPr>
          <p:cNvPr id="29" name="直接连接符 28"/>
          <p:cNvCxnSpPr/>
          <p:nvPr/>
        </p:nvCxnSpPr>
        <p:spPr>
          <a:xfrm>
            <a:off x="752475" y="224853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îṡľïḍê"/>
          <p:cNvSpPr/>
          <p:nvPr/>
        </p:nvSpPr>
        <p:spPr bwMode="auto">
          <a:xfrm>
            <a:off x="4525010" y="131572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tx1">
              <a:lumMod val="50000"/>
              <a:lumOff val="50000"/>
            </a:schemeClr>
          </a:solidFill>
          <a:ln>
            <a:noFill/>
          </a:ln>
        </p:spPr>
        <p:txBody>
          <a:bodyPr/>
          <a:lstStyle/>
          <a:p>
            <a:endParaRPr lang="zh-CN" altLang="en-US"/>
          </a:p>
        </p:txBody>
      </p:sp>
      <p:sp>
        <p:nvSpPr>
          <p:cNvPr id="52" name="iṧlïḓe"/>
          <p:cNvSpPr/>
          <p:nvPr/>
        </p:nvSpPr>
        <p:spPr bwMode="auto">
          <a:xfrm>
            <a:off x="4525010" y="2397125"/>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accent1"/>
          </a:solidFill>
          <a:ln>
            <a:noFill/>
          </a:ln>
        </p:spPr>
        <p:txBody>
          <a:bodyPr/>
          <a:lstStyle/>
          <a:p>
            <a:endParaRPr lang="zh-CN" altLang="en-US"/>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5872798" y="1438275"/>
            <a:ext cx="2906395" cy="368300"/>
          </a:xfrm>
          <a:prstGeom prst="rect">
            <a:avLst/>
          </a:prstGeom>
          <a:noFill/>
        </p:spPr>
        <p:txBody>
          <a:bodyPr wrap="none" rtlCol="0" anchor="t">
            <a:spAutoFit/>
          </a:bodyPr>
          <a:lstStyle/>
          <a:p>
            <a:pPr algn="just">
              <a:lnSpc>
                <a:spcPct val="100000"/>
              </a:lnSpc>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危险化学品的运输安全。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52475" y="1301115"/>
            <a:ext cx="3672840" cy="9531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③危险物品装卸前，应对车（船）搬运工具进行必要的通风和清扫，不得留有残渣，对装有剧毒物品的车（船），卸车后必须洗刷干净。</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52475" y="2315210"/>
            <a:ext cx="3672205" cy="2245360"/>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④装运爆炸、剧毒、放射性、易燃液体、可燃气体等物品，必须使用符合安全要求的运输工具。禁止用电瓶车、翻斗车、铲车、自行车等运输爆炸物品。运输强氧化剂、爆炸品时，不宜用铁底板车及汽车挂车；禁止用叉车、铲车、翻斗车搬运易燃、易爆液化气体等危险物品；温度较高地区装运液化气体和易燃液体等危险物品，要有防晒设施；遇水燃烧物品及有毒物品，禁止用小型机帆船、小木船和水泥船承运。</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šľiḓé"/>
          <p:cNvSpPr/>
          <p:nvPr/>
        </p:nvSpPr>
        <p:spPr>
          <a:xfrm>
            <a:off x="236855" y="1104900"/>
            <a:ext cx="8669655" cy="3825240"/>
          </a:xfrm>
          <a:prstGeom prst="rect">
            <a:avLst/>
          </a:prstGeom>
          <a:blipFill rotWithShape="1">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3" name="iSľîḋe"/>
          <p:cNvSpPr/>
          <p:nvPr/>
        </p:nvSpPr>
        <p:spPr>
          <a:xfrm flipH="1" flipV="1">
            <a:off x="5507990" y="1943735"/>
            <a:ext cx="945515" cy="62865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52500" lnSpcReduction="20000"/>
          </a:bodyPr>
          <a:lstStyle/>
          <a:p>
            <a:pPr algn="ctr"/>
          </a:p>
        </p:txBody>
      </p:sp>
      <p:sp>
        <p:nvSpPr>
          <p:cNvPr id="14" name="iṩļîḑe"/>
          <p:cNvSpPr/>
          <p:nvPr/>
        </p:nvSpPr>
        <p:spPr>
          <a:xfrm>
            <a:off x="5507990" y="201295"/>
            <a:ext cx="3397885" cy="4728210"/>
          </a:xfrm>
          <a:prstGeom prst="parallelogram">
            <a:avLst>
              <a:gd name="adj" fmla="val 41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5" name="ï$1ïďe"/>
          <p:cNvSpPr/>
          <p:nvPr/>
        </p:nvSpPr>
        <p:spPr>
          <a:xfrm>
            <a:off x="5507990" y="1301115"/>
            <a:ext cx="3636010" cy="6432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defTabSz="914400">
              <a:defRPr/>
            </a:pPr>
            <a:endParaRPr lang="zh-CN" altLang="en-US" sz="3600" b="1" dirty="0">
              <a:solidFill>
                <a:schemeClr val="bg1"/>
              </a:solidFill>
            </a:endParaRPr>
          </a:p>
        </p:txBody>
      </p:sp>
      <p:sp>
        <p:nvSpPr>
          <p:cNvPr id="16" name="ïSľíḓé"/>
          <p:cNvSpPr/>
          <p:nvPr/>
        </p:nvSpPr>
        <p:spPr>
          <a:xfrm>
            <a:off x="502285" y="1104900"/>
            <a:ext cx="4518025" cy="3505835"/>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endParaRPr>
          </a:p>
        </p:txBody>
      </p:sp>
      <p:cxnSp>
        <p:nvCxnSpPr>
          <p:cNvPr id="29" name="直接连接符 28"/>
          <p:cNvCxnSpPr/>
          <p:nvPr/>
        </p:nvCxnSpPr>
        <p:spPr>
          <a:xfrm>
            <a:off x="757555" y="1944370"/>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îṡľïḍê"/>
          <p:cNvSpPr/>
          <p:nvPr/>
        </p:nvSpPr>
        <p:spPr bwMode="auto">
          <a:xfrm>
            <a:off x="4530090" y="1439545"/>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tx1">
              <a:lumMod val="50000"/>
              <a:lumOff val="50000"/>
            </a:schemeClr>
          </a:solidFill>
          <a:ln>
            <a:noFill/>
          </a:ln>
        </p:spPr>
        <p:txBody>
          <a:bodyPr/>
          <a:lstStyle/>
          <a:p>
            <a:endParaRPr lang="zh-CN" altLang="en-US"/>
          </a:p>
        </p:txBody>
      </p:sp>
      <p:cxnSp>
        <p:nvCxnSpPr>
          <p:cNvPr id="49" name="直接连接符 48"/>
          <p:cNvCxnSpPr/>
          <p:nvPr/>
        </p:nvCxnSpPr>
        <p:spPr>
          <a:xfrm>
            <a:off x="758825" y="3058160"/>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iṧlïḓe"/>
          <p:cNvSpPr/>
          <p:nvPr/>
        </p:nvSpPr>
        <p:spPr bwMode="auto">
          <a:xfrm>
            <a:off x="4531360" y="218821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accent1"/>
          </a:solidFill>
          <a:ln>
            <a:noFill/>
          </a:ln>
        </p:spPr>
        <p:txBody>
          <a:bodyPr/>
          <a:lstStyle/>
          <a:p>
            <a:endParaRPr lang="zh-CN" altLang="en-US"/>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5872798" y="1438275"/>
            <a:ext cx="2906395" cy="368300"/>
          </a:xfrm>
          <a:prstGeom prst="rect">
            <a:avLst/>
          </a:prstGeom>
          <a:noFill/>
        </p:spPr>
        <p:txBody>
          <a:bodyPr wrap="none" rtlCol="0" anchor="t">
            <a:spAutoFit/>
          </a:bodyPr>
          <a:lstStyle/>
          <a:p>
            <a:pPr algn="just">
              <a:lnSpc>
                <a:spcPct val="100000"/>
              </a:lnSpc>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危险化学品的运输安全。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52475" y="1361440"/>
            <a:ext cx="3672840" cy="521970"/>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⑤运输爆炸、剧毒和放射性物品，应指派专人押运，押运人员不得少于</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58825" y="2088515"/>
            <a:ext cx="3666490" cy="9531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⑥运输危险物品的车辆，必须保持安全车速，保持车距，严禁超车、超速和强行会车。按公安交通管理部门指定的路线和时间运输，不可在繁华街道行使和停留。</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758825" y="3191510"/>
            <a:ext cx="3672840" cy="521970"/>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⑦运输易燃、易爆物品的机动车，其排气管应装阻火器，并悬挂“危险品”标志。</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0" name="直接连接符 9"/>
          <p:cNvCxnSpPr/>
          <p:nvPr/>
        </p:nvCxnSpPr>
        <p:spPr>
          <a:xfrm>
            <a:off x="758825" y="388810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îṡľïḍê"/>
          <p:cNvSpPr/>
          <p:nvPr/>
        </p:nvSpPr>
        <p:spPr bwMode="auto">
          <a:xfrm>
            <a:off x="4531360" y="323088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tx1">
              <a:lumMod val="50000"/>
              <a:lumOff val="50000"/>
            </a:schemeClr>
          </a:solidFill>
          <a:ln>
            <a:noFill/>
          </a:ln>
        </p:spPr>
        <p:txBody>
          <a:bodyPr/>
          <a:lstStyle/>
          <a:p>
            <a:endParaRPr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šľiḓé"/>
          <p:cNvSpPr/>
          <p:nvPr/>
        </p:nvSpPr>
        <p:spPr>
          <a:xfrm>
            <a:off x="236855" y="1104900"/>
            <a:ext cx="8669655" cy="3825240"/>
          </a:xfrm>
          <a:prstGeom prst="rect">
            <a:avLst/>
          </a:prstGeom>
          <a:blipFill rotWithShape="1">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3" name="iSľîḋe"/>
          <p:cNvSpPr/>
          <p:nvPr/>
        </p:nvSpPr>
        <p:spPr>
          <a:xfrm flipH="1" flipV="1">
            <a:off x="5507990" y="1943735"/>
            <a:ext cx="945515" cy="62865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52500" lnSpcReduction="20000"/>
          </a:bodyPr>
          <a:lstStyle/>
          <a:p>
            <a:pPr algn="ctr"/>
          </a:p>
        </p:txBody>
      </p:sp>
      <p:sp>
        <p:nvSpPr>
          <p:cNvPr id="14" name="iṩļîḑe"/>
          <p:cNvSpPr/>
          <p:nvPr/>
        </p:nvSpPr>
        <p:spPr>
          <a:xfrm>
            <a:off x="5507990" y="201295"/>
            <a:ext cx="3397885" cy="4728210"/>
          </a:xfrm>
          <a:prstGeom prst="parallelogram">
            <a:avLst>
              <a:gd name="adj" fmla="val 4126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5" name="ï$1ïďe"/>
          <p:cNvSpPr/>
          <p:nvPr/>
        </p:nvSpPr>
        <p:spPr>
          <a:xfrm>
            <a:off x="5507990" y="1301115"/>
            <a:ext cx="3636010" cy="64325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defTabSz="914400">
              <a:defRPr/>
            </a:pPr>
            <a:endParaRPr lang="zh-CN" altLang="en-US" sz="3600" b="1" dirty="0">
              <a:solidFill>
                <a:schemeClr val="bg1"/>
              </a:solidFill>
            </a:endParaRPr>
          </a:p>
        </p:txBody>
      </p:sp>
      <p:sp>
        <p:nvSpPr>
          <p:cNvPr id="16" name="ïSľíḓé"/>
          <p:cNvSpPr/>
          <p:nvPr/>
        </p:nvSpPr>
        <p:spPr>
          <a:xfrm>
            <a:off x="502285" y="1104900"/>
            <a:ext cx="4518025" cy="3505835"/>
          </a:xfrm>
          <a:prstGeom prst="rect">
            <a:avLst/>
          </a:pr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solidFill>
                <a:schemeClr val="bg1"/>
              </a:solidFill>
            </a:endParaRPr>
          </a:p>
        </p:txBody>
      </p:sp>
      <p:cxnSp>
        <p:nvCxnSpPr>
          <p:cNvPr id="29" name="直接连接符 28"/>
          <p:cNvCxnSpPr/>
          <p:nvPr/>
        </p:nvCxnSpPr>
        <p:spPr>
          <a:xfrm>
            <a:off x="752475" y="248856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îṡľïḍê"/>
          <p:cNvSpPr/>
          <p:nvPr/>
        </p:nvSpPr>
        <p:spPr bwMode="auto">
          <a:xfrm>
            <a:off x="4525010" y="150749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tx1">
              <a:lumMod val="50000"/>
              <a:lumOff val="50000"/>
            </a:schemeClr>
          </a:solidFill>
          <a:ln>
            <a:noFill/>
          </a:ln>
        </p:spPr>
        <p:txBody>
          <a:bodyPr/>
          <a:lstStyle/>
          <a:p>
            <a:endParaRPr lang="zh-CN" altLang="en-US"/>
          </a:p>
        </p:txBody>
      </p:sp>
      <p:cxnSp>
        <p:nvCxnSpPr>
          <p:cNvPr id="49" name="直接连接符 48"/>
          <p:cNvCxnSpPr/>
          <p:nvPr/>
        </p:nvCxnSpPr>
        <p:spPr>
          <a:xfrm>
            <a:off x="752475" y="4275455"/>
            <a:ext cx="4007485"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iṧlïḓe"/>
          <p:cNvSpPr/>
          <p:nvPr/>
        </p:nvSpPr>
        <p:spPr bwMode="auto">
          <a:xfrm>
            <a:off x="4525010" y="3294380"/>
            <a:ext cx="234950" cy="229870"/>
          </a:xfrm>
          <a:custGeom>
            <a:avLst/>
            <a:gdLst>
              <a:gd name="connsiteX0" fmla="*/ 163904 w 607933"/>
              <a:gd name="connsiteY0" fmla="*/ 368072 h 594235"/>
              <a:gd name="connsiteX1" fmla="*/ 194698 w 607933"/>
              <a:gd name="connsiteY1" fmla="*/ 416677 h 594235"/>
              <a:gd name="connsiteX2" fmla="*/ 52648 w 607933"/>
              <a:gd name="connsiteY2" fmla="*/ 475202 h 594235"/>
              <a:gd name="connsiteX3" fmla="*/ 303966 w 607933"/>
              <a:gd name="connsiteY3" fmla="*/ 542654 h 594235"/>
              <a:gd name="connsiteX4" fmla="*/ 555285 w 607933"/>
              <a:gd name="connsiteY4" fmla="*/ 475202 h 594235"/>
              <a:gd name="connsiteX5" fmla="*/ 412242 w 607933"/>
              <a:gd name="connsiteY5" fmla="*/ 416677 h 594235"/>
              <a:gd name="connsiteX6" fmla="*/ 444030 w 607933"/>
              <a:gd name="connsiteY6" fmla="*/ 368072 h 594235"/>
              <a:gd name="connsiteX7" fmla="*/ 607933 w 607933"/>
              <a:gd name="connsiteY7" fmla="*/ 475202 h 594235"/>
              <a:gd name="connsiteX8" fmla="*/ 303966 w 607933"/>
              <a:gd name="connsiteY8" fmla="*/ 594235 h 594235"/>
              <a:gd name="connsiteX9" fmla="*/ 0 w 607933"/>
              <a:gd name="connsiteY9" fmla="*/ 475202 h 594235"/>
              <a:gd name="connsiteX10" fmla="*/ 163904 w 607933"/>
              <a:gd name="connsiteY10" fmla="*/ 368072 h 594235"/>
              <a:gd name="connsiteX11" fmla="*/ 304444 w 607933"/>
              <a:gd name="connsiteY11" fmla="*/ 119134 h 594235"/>
              <a:gd name="connsiteX12" fmla="*/ 368550 w 607933"/>
              <a:gd name="connsiteY12" fmla="*/ 183559 h 594235"/>
              <a:gd name="connsiteX13" fmla="*/ 304444 w 607933"/>
              <a:gd name="connsiteY13" fmla="*/ 247984 h 594235"/>
              <a:gd name="connsiteX14" fmla="*/ 240338 w 607933"/>
              <a:gd name="connsiteY14" fmla="*/ 183559 h 594235"/>
              <a:gd name="connsiteX15" fmla="*/ 304444 w 607933"/>
              <a:gd name="connsiteY15" fmla="*/ 119134 h 594235"/>
              <a:gd name="connsiteX16" fmla="*/ 304941 w 607933"/>
              <a:gd name="connsiteY16" fmla="*/ 78375 h 594235"/>
              <a:gd name="connsiteX17" fmla="*/ 198655 w 607933"/>
              <a:gd name="connsiteY17" fmla="*/ 183536 h 594235"/>
              <a:gd name="connsiteX18" fmla="*/ 304941 w 607933"/>
              <a:gd name="connsiteY18" fmla="*/ 288698 h 594235"/>
              <a:gd name="connsiteX19" fmla="*/ 410234 w 607933"/>
              <a:gd name="connsiteY19" fmla="*/ 183536 h 594235"/>
              <a:gd name="connsiteX20" fmla="*/ 304941 w 607933"/>
              <a:gd name="connsiteY20" fmla="*/ 78375 h 594235"/>
              <a:gd name="connsiteX21" fmla="*/ 304941 w 607933"/>
              <a:gd name="connsiteY21" fmla="*/ 0 h 594235"/>
              <a:gd name="connsiteX22" fmla="*/ 482747 w 607933"/>
              <a:gd name="connsiteY22" fmla="*/ 178576 h 594235"/>
              <a:gd name="connsiteX23" fmla="*/ 338714 w 607933"/>
              <a:gd name="connsiteY23" fmla="*/ 454376 h 594235"/>
              <a:gd name="connsiteX24" fmla="*/ 304941 w 607933"/>
              <a:gd name="connsiteY24" fmla="*/ 472234 h 594235"/>
              <a:gd name="connsiteX25" fmla="*/ 270175 w 607933"/>
              <a:gd name="connsiteY25" fmla="*/ 454376 h 594235"/>
              <a:gd name="connsiteX26" fmla="*/ 126142 w 607933"/>
              <a:gd name="connsiteY26" fmla="*/ 178576 h 594235"/>
              <a:gd name="connsiteX27" fmla="*/ 304941 w 607933"/>
              <a:gd name="connsiteY27" fmla="*/ 0 h 59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933" h="594235">
                <a:moveTo>
                  <a:pt x="163904" y="368072"/>
                </a:moveTo>
                <a:cubicBezTo>
                  <a:pt x="173837" y="383943"/>
                  <a:pt x="183771" y="399814"/>
                  <a:pt x="194698" y="416677"/>
                </a:cubicBezTo>
                <a:cubicBezTo>
                  <a:pt x="100329" y="430564"/>
                  <a:pt x="52648" y="460323"/>
                  <a:pt x="52648" y="475202"/>
                </a:cubicBezTo>
                <a:cubicBezTo>
                  <a:pt x="52648" y="495041"/>
                  <a:pt x="138076" y="542654"/>
                  <a:pt x="303966" y="542654"/>
                </a:cubicBezTo>
                <a:cubicBezTo>
                  <a:pt x="469857" y="542654"/>
                  <a:pt x="555285" y="495041"/>
                  <a:pt x="555285" y="475202"/>
                </a:cubicBezTo>
                <a:cubicBezTo>
                  <a:pt x="555285" y="460323"/>
                  <a:pt x="506611" y="430564"/>
                  <a:pt x="412242" y="416677"/>
                </a:cubicBezTo>
                <a:cubicBezTo>
                  <a:pt x="424162" y="399814"/>
                  <a:pt x="434096" y="383943"/>
                  <a:pt x="444030" y="368072"/>
                </a:cubicBezTo>
                <a:cubicBezTo>
                  <a:pt x="536412" y="385927"/>
                  <a:pt x="607933" y="421637"/>
                  <a:pt x="607933" y="475202"/>
                </a:cubicBezTo>
                <a:cubicBezTo>
                  <a:pt x="607933" y="553565"/>
                  <a:pt x="454956" y="594235"/>
                  <a:pt x="303966" y="594235"/>
                </a:cubicBezTo>
                <a:cubicBezTo>
                  <a:pt x="152977" y="594235"/>
                  <a:pt x="0" y="553565"/>
                  <a:pt x="0" y="475202"/>
                </a:cubicBezTo>
                <a:cubicBezTo>
                  <a:pt x="0" y="421637"/>
                  <a:pt x="70528" y="385927"/>
                  <a:pt x="163904" y="368072"/>
                </a:cubicBezTo>
                <a:close/>
                <a:moveTo>
                  <a:pt x="304444" y="119134"/>
                </a:moveTo>
                <a:cubicBezTo>
                  <a:pt x="339849" y="119134"/>
                  <a:pt x="368550" y="147978"/>
                  <a:pt x="368550" y="183559"/>
                </a:cubicBezTo>
                <a:cubicBezTo>
                  <a:pt x="368550" y="219140"/>
                  <a:pt x="339849" y="247984"/>
                  <a:pt x="304444" y="247984"/>
                </a:cubicBezTo>
                <a:cubicBezTo>
                  <a:pt x="269039" y="247984"/>
                  <a:pt x="240338" y="219140"/>
                  <a:pt x="240338" y="183559"/>
                </a:cubicBezTo>
                <a:cubicBezTo>
                  <a:pt x="240338" y="147978"/>
                  <a:pt x="269039" y="119134"/>
                  <a:pt x="304444" y="119134"/>
                </a:cubicBezTo>
                <a:close/>
                <a:moveTo>
                  <a:pt x="304941" y="78375"/>
                </a:moveTo>
                <a:cubicBezTo>
                  <a:pt x="246335" y="78375"/>
                  <a:pt x="198655" y="125003"/>
                  <a:pt x="198655" y="183536"/>
                </a:cubicBezTo>
                <a:cubicBezTo>
                  <a:pt x="198655" y="242070"/>
                  <a:pt x="246335" y="288698"/>
                  <a:pt x="304941" y="288698"/>
                </a:cubicBezTo>
                <a:cubicBezTo>
                  <a:pt x="362554" y="288698"/>
                  <a:pt x="410234" y="242070"/>
                  <a:pt x="410234" y="183536"/>
                </a:cubicBezTo>
                <a:cubicBezTo>
                  <a:pt x="410234" y="125003"/>
                  <a:pt x="362554" y="78375"/>
                  <a:pt x="304941" y="78375"/>
                </a:cubicBezTo>
                <a:close/>
                <a:moveTo>
                  <a:pt x="304941" y="0"/>
                </a:moveTo>
                <a:cubicBezTo>
                  <a:pt x="403281" y="0"/>
                  <a:pt x="482747" y="80359"/>
                  <a:pt x="482747" y="178576"/>
                </a:cubicBezTo>
                <a:cubicBezTo>
                  <a:pt x="482747" y="249014"/>
                  <a:pt x="391361" y="383938"/>
                  <a:pt x="338714" y="454376"/>
                </a:cubicBezTo>
                <a:cubicBezTo>
                  <a:pt x="330768" y="465289"/>
                  <a:pt x="317854" y="472234"/>
                  <a:pt x="304941" y="472234"/>
                </a:cubicBezTo>
                <a:cubicBezTo>
                  <a:pt x="291035" y="472234"/>
                  <a:pt x="278121" y="465289"/>
                  <a:pt x="270175" y="454376"/>
                </a:cubicBezTo>
                <a:cubicBezTo>
                  <a:pt x="217528" y="383938"/>
                  <a:pt x="126142" y="249014"/>
                  <a:pt x="126142" y="178576"/>
                </a:cubicBezTo>
                <a:cubicBezTo>
                  <a:pt x="126142" y="80359"/>
                  <a:pt x="205608" y="0"/>
                  <a:pt x="304941" y="0"/>
                </a:cubicBezTo>
                <a:close/>
              </a:path>
            </a:pathLst>
          </a:custGeom>
          <a:solidFill>
            <a:schemeClr val="accent1"/>
          </a:solidFill>
          <a:ln>
            <a:noFill/>
          </a:ln>
        </p:spPr>
        <p:txBody>
          <a:bodyPr/>
          <a:lstStyle/>
          <a:p>
            <a:endParaRPr lang="zh-CN" altLang="en-US"/>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5872798" y="1438275"/>
            <a:ext cx="2906395" cy="368300"/>
          </a:xfrm>
          <a:prstGeom prst="rect">
            <a:avLst/>
          </a:prstGeom>
          <a:noFill/>
        </p:spPr>
        <p:txBody>
          <a:bodyPr wrap="none" rtlCol="0" anchor="t">
            <a:spAutoFit/>
          </a:bodyPr>
          <a:lstStyle/>
          <a:p>
            <a:pPr algn="just">
              <a:lnSpc>
                <a:spcPct val="100000"/>
              </a:lnSpc>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危险化学品的运输安全。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53110" y="1484630"/>
            <a:ext cx="3672205" cy="7372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⑧蒸汽机在调车作业中，对装载易燃、易爆物品的车辆、必须挂不少于</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节的隔离车，并严禁溜放。</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753110" y="3271520"/>
            <a:ext cx="3672205" cy="7372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⑨运输散装固体危险物品，应根据性质采取防火、防爆、防水、防粉尘飞扬和遮阳等措施。</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59803" y="1025525"/>
            <a:ext cx="2658110" cy="368300"/>
          </a:xfrm>
          <a:prstGeom prst="rect">
            <a:avLst/>
          </a:prstGeom>
          <a:noFill/>
        </p:spPr>
        <p:txBody>
          <a:bodyPr wrap="none" rtlCol="0" anchor="t">
            <a:spAutoFit/>
          </a:bodyPr>
          <a:lstStyle/>
          <a:p>
            <a:pPr algn="just">
              <a:lnSpc>
                <a:spcPct val="100000"/>
              </a:lnSpc>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危险化学品的储存安全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272280" y="1832610"/>
            <a:ext cx="4291330" cy="521970"/>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危险化学品应当储存在专门地点，不得于其他物资混合储存。</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313430" y="2687955"/>
            <a:ext cx="5250180" cy="521970"/>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危险化学品应该分类、分堆储存，堆垛不得过高、过密，堆垛之间以及堆垛于墙壁之间，应该留出一定间距、通道及通风口。</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2684780" y="3580130"/>
            <a:ext cx="5880100" cy="521970"/>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互相接触容易引起燃烧、爆炸的物品及灭火方法不同的物品，应该隔离储存。</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1838960" y="4170045"/>
            <a:ext cx="6724650" cy="737235"/>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遇水容易发生燃烧、爆炸的危险化学品，不得存放在潮湿或容易积水的地点。受阳光照射容易发生燃烧、爆炸的危险化学品，不得存放在露天或者高温的地方，必要时还应该采取降温和隔热措施；</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grpSp>
        <p:nvGrpSpPr>
          <p:cNvPr id="22" name="iślïḋê"/>
          <p:cNvGrpSpPr/>
          <p:nvPr/>
        </p:nvGrpSpPr>
        <p:grpSpPr>
          <a:xfrm>
            <a:off x="514350" y="1558290"/>
            <a:ext cx="3495040" cy="3348990"/>
            <a:chOff x="953814" y="2079776"/>
            <a:chExt cx="3640821" cy="3488708"/>
          </a:xfrm>
        </p:grpSpPr>
        <p:sp>
          <p:nvSpPr>
            <p:cNvPr id="9" name="îšľîḑé"/>
            <p:cNvSpPr/>
            <p:nvPr/>
          </p:nvSpPr>
          <p:spPr>
            <a:xfrm flipH="1" flipV="1">
              <a:off x="3214570" y="2079776"/>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í$ḻiḓé"/>
            <p:cNvSpPr/>
            <p:nvPr/>
          </p:nvSpPr>
          <p:spPr>
            <a:xfrm flipH="1" flipV="1">
              <a:off x="2489984" y="2855447"/>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íṧḷiḓé"/>
            <p:cNvSpPr/>
            <p:nvPr/>
          </p:nvSpPr>
          <p:spPr>
            <a:xfrm flipH="1" flipV="1">
              <a:off x="1721899" y="3623533"/>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ïsḷîďê"/>
            <p:cNvSpPr/>
            <p:nvPr/>
          </p:nvSpPr>
          <p:spPr>
            <a:xfrm flipH="1" flipV="1">
              <a:off x="953814" y="4391617"/>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8" name="îśļíḍe"/>
          <p:cNvSpPr/>
          <p:nvPr/>
        </p:nvSpPr>
        <p:spPr bwMode="auto">
          <a:xfrm>
            <a:off x="320675" y="3598545"/>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04</a:t>
            </a:r>
            <a:endParaRPr lang="en-US" b="1" dirty="0">
              <a:solidFill>
                <a:schemeClr val="bg1"/>
              </a:solidFill>
            </a:endParaRPr>
          </a:p>
        </p:txBody>
      </p:sp>
      <p:sp>
        <p:nvSpPr>
          <p:cNvPr id="19" name="iṣḷîḋê"/>
          <p:cNvSpPr/>
          <p:nvPr/>
        </p:nvSpPr>
        <p:spPr bwMode="auto">
          <a:xfrm>
            <a:off x="1068705" y="2867660"/>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03</a:t>
            </a:r>
            <a:endParaRPr lang="en-US" b="1" dirty="0">
              <a:solidFill>
                <a:schemeClr val="bg1"/>
              </a:solidFill>
            </a:endParaRPr>
          </a:p>
        </p:txBody>
      </p:sp>
      <p:sp>
        <p:nvSpPr>
          <p:cNvPr id="20" name="îṡľîḓê"/>
          <p:cNvSpPr/>
          <p:nvPr/>
        </p:nvSpPr>
        <p:spPr bwMode="auto">
          <a:xfrm>
            <a:off x="1793875" y="2110105"/>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02</a:t>
            </a:r>
            <a:endParaRPr lang="id-ID" b="1" dirty="0">
              <a:solidFill>
                <a:schemeClr val="bg1"/>
              </a:solidFill>
            </a:endParaRPr>
          </a:p>
        </p:txBody>
      </p:sp>
      <p:sp>
        <p:nvSpPr>
          <p:cNvPr id="12" name="íşlïďè"/>
          <p:cNvSpPr/>
          <p:nvPr/>
        </p:nvSpPr>
        <p:spPr bwMode="auto">
          <a:xfrm>
            <a:off x="2489835" y="1362710"/>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01</a:t>
            </a:r>
            <a:endParaRPr lang="id-ID" b="1" dirty="0">
              <a:solidFill>
                <a:schemeClr val="bg1"/>
              </a:solidFill>
            </a:endParaRPr>
          </a:p>
        </p:txBody>
      </p:sp>
      <p:grpSp>
        <p:nvGrpSpPr>
          <p:cNvPr id="13" name="组合 12"/>
          <p:cNvGrpSpPr/>
          <p:nvPr/>
        </p:nvGrpSpPr>
        <p:grpSpPr>
          <a:xfrm>
            <a:off x="2240280" y="2354580"/>
            <a:ext cx="6323330" cy="1747520"/>
            <a:chOff x="3528" y="3708"/>
            <a:chExt cx="9037" cy="2752"/>
          </a:xfrm>
        </p:grpSpPr>
        <p:cxnSp>
          <p:nvCxnSpPr>
            <p:cNvPr id="28" name="直接连接符 27"/>
            <p:cNvCxnSpPr/>
            <p:nvPr/>
          </p:nvCxnSpPr>
          <p:spPr>
            <a:xfrm>
              <a:off x="6431" y="3708"/>
              <a:ext cx="6134"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030" y="5106"/>
              <a:ext cx="753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528" y="6460"/>
              <a:ext cx="903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íṡlíďè"/>
          <p:cNvSpPr/>
          <p:nvPr/>
        </p:nvSpPr>
        <p:spPr>
          <a:xfrm>
            <a:off x="230505" y="3793490"/>
            <a:ext cx="8702040" cy="1146175"/>
          </a:xfrm>
          <a:prstGeom prst="rect">
            <a:avLst/>
          </a:prstGeom>
          <a:solidFill>
            <a:schemeClr val="tx1">
              <a:lumMod val="65000"/>
              <a:lumOff val="3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9" name="íSľiḋe"/>
          <p:cNvSpPr/>
          <p:nvPr/>
        </p:nvSpPr>
        <p:spPr>
          <a:xfrm>
            <a:off x="624840" y="1325245"/>
            <a:ext cx="2985770" cy="3021330"/>
          </a:xfrm>
          <a:prstGeom prst="rect">
            <a:avLst/>
          </a:prstGeom>
          <a:blipFill rotWithShape="1">
            <a:blip r:embed="rId1"/>
            <a:stretch>
              <a:fillRect/>
            </a:stretch>
          </a:blipFill>
          <a:ln w="28575" cap="flat" cmpd="sng" algn="ctr">
            <a:noFill/>
            <a:prstDash val="solid"/>
            <a:miter lim="800000"/>
          </a:ln>
          <a:effectLst>
            <a:outerShdw blurRad="38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4400"/>
            <a:endParaRPr lang="zh-CN" altLang="en-US" dirty="0"/>
          </a:p>
        </p:txBody>
      </p:sp>
      <p:sp>
        <p:nvSpPr>
          <p:cNvPr id="10" name="ï$ḷîḋê"/>
          <p:cNvSpPr/>
          <p:nvPr/>
        </p:nvSpPr>
        <p:spPr>
          <a:xfrm>
            <a:off x="624840" y="1325245"/>
            <a:ext cx="2985770" cy="443230"/>
          </a:xfrm>
          <a:prstGeom prst="rect">
            <a:avLst/>
          </a:prstGeom>
          <a:solidFill>
            <a:schemeClr val="accent1">
              <a:alpha val="7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id-ID" altLang="zh-CN" sz="2000" b="1" dirty="0">
              <a:solidFill>
                <a:schemeClr val="bg1"/>
              </a:solidFill>
            </a:endParaRPr>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r>
              <a:rPr lang="zh-CN" altLang="en-US" b="1" dirty="0">
                <a:solidFill>
                  <a:schemeClr val="bg2">
                    <a:lumMod val="25000"/>
                  </a:schemeClr>
                </a:solidFill>
                <a:ea typeface="微软雅黑" panose="020B0503020204020204" pitchFamily="34" charset="-122"/>
                <a:sym typeface="+mn-ea"/>
              </a:rPr>
              <a:t>一、危险化学品的定义和分类及其危害</a:t>
            </a:r>
            <a:endParaRPr lang="zh-CN" altLang="en-US" b="1" dirty="0">
              <a:solidFill>
                <a:schemeClr val="bg2">
                  <a:lumMod val="25000"/>
                </a:schemeClr>
              </a:solidFill>
              <a:ea typeface="微软雅黑" panose="020B0503020204020204" pitchFamily="34" charset="-122"/>
              <a:sym typeface="+mn-ea"/>
            </a:endParaRPr>
          </a:p>
        </p:txBody>
      </p:sp>
      <p:sp>
        <p:nvSpPr>
          <p:cNvPr id="4" name="文本框 3"/>
          <p:cNvSpPr txBox="1"/>
          <p:nvPr/>
        </p:nvSpPr>
        <p:spPr>
          <a:xfrm>
            <a:off x="727710" y="1400810"/>
            <a:ext cx="2824480" cy="337185"/>
          </a:xfrm>
          <a:prstGeom prst="rect">
            <a:avLst/>
          </a:prstGeom>
          <a:noFill/>
        </p:spPr>
        <p:txBody>
          <a:bodyPr wrap="none" rtlCol="0" anchor="t">
            <a:spAutoFit/>
          </a:bodyPr>
          <a:lstStyle/>
          <a:p>
            <a:pPr algn="just" eaLnBrk="1" hangingPunct="1">
              <a:lnSpc>
                <a:spcPct val="100000"/>
              </a:lnSpc>
            </a:pPr>
            <a:r>
              <a:rPr kumimoji="1" lang="zh-CN" altLang="en-US" sz="1600" b="1" dirty="0">
                <a:solidFill>
                  <a:schemeClr val="bg1"/>
                </a:solidFill>
                <a:latin typeface="微软雅黑" panose="020B0503020204020204" pitchFamily="34" charset="-122"/>
                <a:ea typeface="微软雅黑" panose="020B0503020204020204" pitchFamily="34" charset="-122"/>
                <a:sym typeface="+mn-ea"/>
              </a:rPr>
              <a:t>第二类：压缩气体和液化气体</a:t>
            </a:r>
            <a:endParaRPr kumimoji="1"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3761740" y="1395730"/>
            <a:ext cx="4993640" cy="583565"/>
          </a:xfrm>
          <a:prstGeom prst="rect">
            <a:avLst/>
          </a:prstGeom>
          <a:noFill/>
        </p:spPr>
        <p:txBody>
          <a:bodyPr wrap="square" rtlCol="0" anchor="t">
            <a:spAutoFit/>
          </a:bodyPr>
          <a:lstStyle/>
          <a:p>
            <a:pPr algn="just">
              <a:lnSpc>
                <a:spcPct val="100000"/>
              </a:lnSpc>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本类化学品系指压缩、液化或加压溶解的气体，并应符合下述两种情况之一者</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3761740" y="2049780"/>
            <a:ext cx="4993005" cy="583565"/>
          </a:xfrm>
          <a:prstGeom prst="rect">
            <a:avLst/>
          </a:prstGeom>
          <a:noFill/>
        </p:spPr>
        <p:txBody>
          <a:bodyPr wrap="square" rtlCol="0" anchor="t">
            <a:spAutoFit/>
          </a:bodyPr>
          <a:lstStyle/>
          <a:p>
            <a:pPr marL="285750" indent="-285750" algn="just">
              <a:lnSpc>
                <a:spcPct val="100000"/>
              </a:lnSpc>
              <a:buFont typeface="Wingdings" panose="05000000000000000000" charset="0"/>
              <a:buChar char="p"/>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临界温度低于</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时，或在</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时，其蒸气压力大于</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294kPa</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的压缩或液化气体；</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3761740" y="2649855"/>
            <a:ext cx="4993640" cy="1076325"/>
          </a:xfrm>
          <a:prstGeom prst="rect">
            <a:avLst/>
          </a:prstGeom>
          <a:noFill/>
        </p:spPr>
        <p:txBody>
          <a:bodyPr wrap="square" rtlCol="0" anchor="t">
            <a:spAutoFit/>
          </a:bodyPr>
          <a:lstStyle/>
          <a:p>
            <a:pPr marL="285750" indent="-285750" algn="just">
              <a:lnSpc>
                <a:spcPct val="100000"/>
              </a:lnSpc>
              <a:buFont typeface="Wingdings" panose="05000000000000000000" charset="0"/>
              <a:buChar char="p"/>
            </a:pP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温度在</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21.1℃</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时，气体的绝对压力大于</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275kPa</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，或在</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54.4℃</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气体的绝对压力大于</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715kPa</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的压缩气体；或在</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37.8℃</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时，雷德蒸气压大于</a:t>
            </a:r>
            <a:r>
              <a:rPr kumimoji="1" lang="en-US" altLang="zh-CN"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275kPa</a:t>
            </a:r>
            <a:r>
              <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的液化气体或加压溶解气体。</a:t>
            </a:r>
            <a:endParaRPr kumimoji="1" lang="zh-CN" altLang="en-US" sz="1600" dirty="0">
              <a:solidFill>
                <a:schemeClr val="bg2">
                  <a:lumMod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3761740" y="3951605"/>
            <a:ext cx="4993005" cy="829945"/>
          </a:xfrm>
          <a:prstGeom prst="rect">
            <a:avLst/>
          </a:prstGeom>
          <a:noFill/>
        </p:spPr>
        <p:txBody>
          <a:bodyPr wrap="square" rtlCol="0" anchor="t">
            <a:spAutoFit/>
          </a:bodyPr>
          <a:lstStyle/>
          <a:p>
            <a:pPr algn="just">
              <a:lnSpc>
                <a:spcPct val="100000"/>
              </a:lnSpc>
            </a:pPr>
            <a:r>
              <a:rPr kumimoji="1" lang="zh-CN" altLang="en-US" sz="1600" dirty="0">
                <a:solidFill>
                  <a:schemeClr val="bg1"/>
                </a:solidFill>
                <a:latin typeface="微软雅黑" panose="020B0503020204020204" pitchFamily="34" charset="-122"/>
                <a:ea typeface="微软雅黑" panose="020B0503020204020204" pitchFamily="34" charset="-122"/>
                <a:sym typeface="+mn-ea"/>
              </a:rPr>
              <a:t>本类物品当受热、撞击或强烈震动时，容器内压会急剧增大，致使容器破裂爆炸，或导致气瓶阀门松动漏气，酿成火灾或中毒事故。按其性质分为以下三项</a:t>
            </a:r>
            <a:endParaRPr kumimoji="1"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59803" y="1025525"/>
            <a:ext cx="2658110" cy="368300"/>
          </a:xfrm>
          <a:prstGeom prst="rect">
            <a:avLst/>
          </a:prstGeom>
          <a:noFill/>
        </p:spPr>
        <p:txBody>
          <a:bodyPr wrap="none" rtlCol="0" anchor="t">
            <a:spAutoFit/>
          </a:bodyPr>
          <a:lstStyle/>
          <a:p>
            <a:pPr algn="just">
              <a:lnSpc>
                <a:spcPct val="100000"/>
              </a:lnSpc>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危险化学品的储存安全</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2" name="iślïḋê"/>
          <p:cNvGrpSpPr/>
          <p:nvPr/>
        </p:nvGrpSpPr>
        <p:grpSpPr>
          <a:xfrm>
            <a:off x="514350" y="1558290"/>
            <a:ext cx="3495040" cy="3348990"/>
            <a:chOff x="953814" y="2079776"/>
            <a:chExt cx="3640821" cy="3488708"/>
          </a:xfrm>
        </p:grpSpPr>
        <p:sp>
          <p:nvSpPr>
            <p:cNvPr id="9" name="îšľîḑé"/>
            <p:cNvSpPr/>
            <p:nvPr/>
          </p:nvSpPr>
          <p:spPr>
            <a:xfrm flipH="1" flipV="1">
              <a:off x="3214570" y="2079776"/>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í$ḻiḓé"/>
            <p:cNvSpPr/>
            <p:nvPr/>
          </p:nvSpPr>
          <p:spPr>
            <a:xfrm flipH="1" flipV="1">
              <a:off x="2489984" y="2855447"/>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íṧḷiḓé"/>
            <p:cNvSpPr/>
            <p:nvPr/>
          </p:nvSpPr>
          <p:spPr>
            <a:xfrm flipH="1" flipV="1">
              <a:off x="1721899" y="3623533"/>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ïsḷîďê"/>
            <p:cNvSpPr/>
            <p:nvPr/>
          </p:nvSpPr>
          <p:spPr>
            <a:xfrm flipH="1" flipV="1">
              <a:off x="953814" y="4391617"/>
              <a:ext cx="1380065" cy="1176867"/>
            </a:xfrm>
            <a:custGeom>
              <a:avLst/>
              <a:gdLst>
                <a:gd name="connsiteX0" fmla="*/ 0 w 1209675"/>
                <a:gd name="connsiteY0" fmla="*/ 0 h 882650"/>
                <a:gd name="connsiteX1" fmla="*/ 536572 w 1209675"/>
                <a:gd name="connsiteY1" fmla="*/ 0 h 882650"/>
                <a:gd name="connsiteX2" fmla="*/ 536572 w 1209675"/>
                <a:gd name="connsiteY2" fmla="*/ 441325 h 882650"/>
                <a:gd name="connsiteX3" fmla="*/ 1209675 w 1209675"/>
                <a:gd name="connsiteY3" fmla="*/ 441325 h 882650"/>
                <a:gd name="connsiteX4" fmla="*/ 1209675 w 1209675"/>
                <a:gd name="connsiteY4" fmla="*/ 882650 h 882650"/>
                <a:gd name="connsiteX5" fmla="*/ 0 w 1209675"/>
                <a:gd name="connsiteY5" fmla="*/ 882650 h 882650"/>
                <a:gd name="connsiteX6" fmla="*/ 0 w 1209675"/>
                <a:gd name="connsiteY6" fmla="*/ 0 h 882650"/>
                <a:gd name="connsiteX0-1" fmla="*/ 0 w 1209675"/>
                <a:gd name="connsiteY0-2" fmla="*/ 298450 h 882650"/>
                <a:gd name="connsiteX1-3" fmla="*/ 536572 w 1209675"/>
                <a:gd name="connsiteY1-4" fmla="*/ 0 h 882650"/>
                <a:gd name="connsiteX2-5" fmla="*/ 536572 w 1209675"/>
                <a:gd name="connsiteY2-6" fmla="*/ 441325 h 882650"/>
                <a:gd name="connsiteX3-7" fmla="*/ 1209675 w 1209675"/>
                <a:gd name="connsiteY3-8" fmla="*/ 441325 h 882650"/>
                <a:gd name="connsiteX4-9" fmla="*/ 1209675 w 1209675"/>
                <a:gd name="connsiteY4-10" fmla="*/ 882650 h 882650"/>
                <a:gd name="connsiteX5-11" fmla="*/ 0 w 1209675"/>
                <a:gd name="connsiteY5-12" fmla="*/ 882650 h 882650"/>
                <a:gd name="connsiteX6-13" fmla="*/ 0 w 1209675"/>
                <a:gd name="connsiteY6-14" fmla="*/ 298450 h 882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9675" h="882650">
                  <a:moveTo>
                    <a:pt x="0" y="298450"/>
                  </a:moveTo>
                  <a:lnTo>
                    <a:pt x="536572" y="0"/>
                  </a:lnTo>
                  <a:lnTo>
                    <a:pt x="536572" y="441325"/>
                  </a:lnTo>
                  <a:lnTo>
                    <a:pt x="1209675" y="441325"/>
                  </a:lnTo>
                  <a:lnTo>
                    <a:pt x="1209675" y="882650"/>
                  </a:lnTo>
                  <a:lnTo>
                    <a:pt x="0" y="882650"/>
                  </a:lnTo>
                  <a:lnTo>
                    <a:pt x="0" y="2984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8" name="îśļíḍe"/>
          <p:cNvSpPr/>
          <p:nvPr/>
        </p:nvSpPr>
        <p:spPr bwMode="auto">
          <a:xfrm>
            <a:off x="320675" y="3598545"/>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08</a:t>
            </a:r>
            <a:endParaRPr lang="en-US" b="1" dirty="0">
              <a:solidFill>
                <a:schemeClr val="bg1"/>
              </a:solidFill>
            </a:endParaRPr>
          </a:p>
        </p:txBody>
      </p:sp>
      <p:sp>
        <p:nvSpPr>
          <p:cNvPr id="19" name="iṣḷîḋê"/>
          <p:cNvSpPr/>
          <p:nvPr/>
        </p:nvSpPr>
        <p:spPr bwMode="auto">
          <a:xfrm>
            <a:off x="1068705" y="2867660"/>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07</a:t>
            </a:r>
            <a:endParaRPr lang="en-US" b="1" dirty="0">
              <a:solidFill>
                <a:schemeClr val="bg1"/>
              </a:solidFill>
            </a:endParaRPr>
          </a:p>
        </p:txBody>
      </p:sp>
      <p:sp>
        <p:nvSpPr>
          <p:cNvPr id="20" name="îṡľîḓê"/>
          <p:cNvSpPr/>
          <p:nvPr/>
        </p:nvSpPr>
        <p:spPr bwMode="auto">
          <a:xfrm>
            <a:off x="1793875" y="2110105"/>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06</a:t>
            </a:r>
            <a:endParaRPr lang="id-ID" b="1" dirty="0">
              <a:solidFill>
                <a:schemeClr val="bg1"/>
              </a:solidFill>
            </a:endParaRPr>
          </a:p>
        </p:txBody>
      </p:sp>
      <p:sp>
        <p:nvSpPr>
          <p:cNvPr id="12" name="íşlïďè"/>
          <p:cNvSpPr/>
          <p:nvPr/>
        </p:nvSpPr>
        <p:spPr bwMode="auto">
          <a:xfrm>
            <a:off x="2489835" y="1362710"/>
            <a:ext cx="390525" cy="391160"/>
          </a:xfrm>
          <a:custGeom>
            <a:avLst/>
            <a:gdLst>
              <a:gd name="T0" fmla="*/ 1066 w 1272"/>
              <a:gd name="T1" fmla="*/ 168 h 1274"/>
              <a:gd name="T2" fmla="*/ 1132 w 1272"/>
              <a:gd name="T3" fmla="*/ 238 h 1274"/>
              <a:gd name="T4" fmla="*/ 1186 w 1272"/>
              <a:gd name="T5" fmla="*/ 316 h 1274"/>
              <a:gd name="T6" fmla="*/ 1226 w 1272"/>
              <a:gd name="T7" fmla="*/ 398 h 1274"/>
              <a:gd name="T8" fmla="*/ 1254 w 1272"/>
              <a:gd name="T9" fmla="*/ 486 h 1274"/>
              <a:gd name="T10" fmla="*/ 1270 w 1272"/>
              <a:gd name="T11" fmla="*/ 576 h 1274"/>
              <a:gd name="T12" fmla="*/ 1272 w 1272"/>
              <a:gd name="T13" fmla="*/ 668 h 1274"/>
              <a:gd name="T14" fmla="*/ 1260 w 1272"/>
              <a:gd name="T15" fmla="*/ 760 h 1274"/>
              <a:gd name="T16" fmla="*/ 1236 w 1272"/>
              <a:gd name="T17" fmla="*/ 850 h 1274"/>
              <a:gd name="T18" fmla="*/ 1198 w 1272"/>
              <a:gd name="T19" fmla="*/ 936 h 1274"/>
              <a:gd name="T20" fmla="*/ 1146 w 1272"/>
              <a:gd name="T21" fmla="*/ 1016 h 1274"/>
              <a:gd name="T22" fmla="*/ 1106 w 1272"/>
              <a:gd name="T23" fmla="*/ 1068 h 1274"/>
              <a:gd name="T24" fmla="*/ 1036 w 1272"/>
              <a:gd name="T25" fmla="*/ 1134 h 1274"/>
              <a:gd name="T26" fmla="*/ 958 w 1272"/>
              <a:gd name="T27" fmla="*/ 1186 h 1274"/>
              <a:gd name="T28" fmla="*/ 874 w 1272"/>
              <a:gd name="T29" fmla="*/ 1228 h 1274"/>
              <a:gd name="T30" fmla="*/ 786 w 1272"/>
              <a:gd name="T31" fmla="*/ 1256 h 1274"/>
              <a:gd name="T32" fmla="*/ 696 w 1272"/>
              <a:gd name="T33" fmla="*/ 1272 h 1274"/>
              <a:gd name="T34" fmla="*/ 604 w 1272"/>
              <a:gd name="T35" fmla="*/ 1274 h 1274"/>
              <a:gd name="T36" fmla="*/ 514 w 1272"/>
              <a:gd name="T37" fmla="*/ 1262 h 1274"/>
              <a:gd name="T38" fmla="*/ 424 w 1272"/>
              <a:gd name="T39" fmla="*/ 1238 h 1274"/>
              <a:gd name="T40" fmla="*/ 338 w 1272"/>
              <a:gd name="T41" fmla="*/ 1200 h 1274"/>
              <a:gd name="T42" fmla="*/ 256 w 1272"/>
              <a:gd name="T43" fmla="*/ 1148 h 1274"/>
              <a:gd name="T44" fmla="*/ 206 w 1272"/>
              <a:gd name="T45" fmla="*/ 1106 h 1274"/>
              <a:gd name="T46" fmla="*/ 140 w 1272"/>
              <a:gd name="T47" fmla="*/ 1036 h 1274"/>
              <a:gd name="T48" fmla="*/ 86 w 1272"/>
              <a:gd name="T49" fmla="*/ 958 h 1274"/>
              <a:gd name="T50" fmla="*/ 46 w 1272"/>
              <a:gd name="T51" fmla="*/ 876 h 1274"/>
              <a:gd name="T52" fmla="*/ 18 w 1272"/>
              <a:gd name="T53" fmla="*/ 788 h 1274"/>
              <a:gd name="T54" fmla="*/ 2 w 1272"/>
              <a:gd name="T55" fmla="*/ 698 h 1274"/>
              <a:gd name="T56" fmla="*/ 0 w 1272"/>
              <a:gd name="T57" fmla="*/ 606 h 1274"/>
              <a:gd name="T58" fmla="*/ 10 w 1272"/>
              <a:gd name="T59" fmla="*/ 514 h 1274"/>
              <a:gd name="T60" fmla="*/ 36 w 1272"/>
              <a:gd name="T61" fmla="*/ 426 h 1274"/>
              <a:gd name="T62" fmla="*/ 74 w 1272"/>
              <a:gd name="T63" fmla="*/ 338 h 1274"/>
              <a:gd name="T64" fmla="*/ 124 w 1272"/>
              <a:gd name="T65" fmla="*/ 258 h 1274"/>
              <a:gd name="T66" fmla="*/ 166 w 1272"/>
              <a:gd name="T67" fmla="*/ 208 h 1274"/>
              <a:gd name="T68" fmla="*/ 236 w 1272"/>
              <a:gd name="T69" fmla="*/ 142 h 1274"/>
              <a:gd name="T70" fmla="*/ 314 w 1272"/>
              <a:gd name="T71" fmla="*/ 88 h 1274"/>
              <a:gd name="T72" fmla="*/ 398 w 1272"/>
              <a:gd name="T73" fmla="*/ 46 h 1274"/>
              <a:gd name="T74" fmla="*/ 486 w 1272"/>
              <a:gd name="T75" fmla="*/ 18 h 1274"/>
              <a:gd name="T76" fmla="*/ 576 w 1272"/>
              <a:gd name="T77" fmla="*/ 4 h 1274"/>
              <a:gd name="T78" fmla="*/ 668 w 1272"/>
              <a:gd name="T79" fmla="*/ 2 h 1274"/>
              <a:gd name="T80" fmla="*/ 758 w 1272"/>
              <a:gd name="T81" fmla="*/ 12 h 1274"/>
              <a:gd name="T82" fmla="*/ 848 w 1272"/>
              <a:gd name="T83" fmla="*/ 36 h 1274"/>
              <a:gd name="T84" fmla="*/ 934 w 1272"/>
              <a:gd name="T85" fmla="*/ 74 h 1274"/>
              <a:gd name="T86" fmla="*/ 1016 w 1272"/>
              <a:gd name="T87" fmla="*/ 126 h 1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2" h="1274">
                <a:moveTo>
                  <a:pt x="1042" y="146"/>
                </a:moveTo>
                <a:lnTo>
                  <a:pt x="1042" y="146"/>
                </a:lnTo>
                <a:lnTo>
                  <a:pt x="1066" y="168"/>
                </a:lnTo>
                <a:lnTo>
                  <a:pt x="1090" y="190"/>
                </a:lnTo>
                <a:lnTo>
                  <a:pt x="1112" y="214"/>
                </a:lnTo>
                <a:lnTo>
                  <a:pt x="1132" y="238"/>
                </a:lnTo>
                <a:lnTo>
                  <a:pt x="1152" y="264"/>
                </a:lnTo>
                <a:lnTo>
                  <a:pt x="1170" y="290"/>
                </a:lnTo>
                <a:lnTo>
                  <a:pt x="1186" y="316"/>
                </a:lnTo>
                <a:lnTo>
                  <a:pt x="1200" y="342"/>
                </a:lnTo>
                <a:lnTo>
                  <a:pt x="1214" y="370"/>
                </a:lnTo>
                <a:lnTo>
                  <a:pt x="1226" y="398"/>
                </a:lnTo>
                <a:lnTo>
                  <a:pt x="1238" y="428"/>
                </a:lnTo>
                <a:lnTo>
                  <a:pt x="1246" y="456"/>
                </a:lnTo>
                <a:lnTo>
                  <a:pt x="1254" y="486"/>
                </a:lnTo>
                <a:lnTo>
                  <a:pt x="1260" y="516"/>
                </a:lnTo>
                <a:lnTo>
                  <a:pt x="1266" y="546"/>
                </a:lnTo>
                <a:lnTo>
                  <a:pt x="1270" y="576"/>
                </a:lnTo>
                <a:lnTo>
                  <a:pt x="1272" y="608"/>
                </a:lnTo>
                <a:lnTo>
                  <a:pt x="1272" y="638"/>
                </a:lnTo>
                <a:lnTo>
                  <a:pt x="1272" y="668"/>
                </a:lnTo>
                <a:lnTo>
                  <a:pt x="1270" y="700"/>
                </a:lnTo>
                <a:lnTo>
                  <a:pt x="1266" y="730"/>
                </a:lnTo>
                <a:lnTo>
                  <a:pt x="1260" y="760"/>
                </a:lnTo>
                <a:lnTo>
                  <a:pt x="1254" y="790"/>
                </a:lnTo>
                <a:lnTo>
                  <a:pt x="1246" y="820"/>
                </a:lnTo>
                <a:lnTo>
                  <a:pt x="1236" y="850"/>
                </a:lnTo>
                <a:lnTo>
                  <a:pt x="1226" y="878"/>
                </a:lnTo>
                <a:lnTo>
                  <a:pt x="1212" y="908"/>
                </a:lnTo>
                <a:lnTo>
                  <a:pt x="1198" y="936"/>
                </a:lnTo>
                <a:lnTo>
                  <a:pt x="1182" y="964"/>
                </a:lnTo>
                <a:lnTo>
                  <a:pt x="1166" y="990"/>
                </a:lnTo>
                <a:lnTo>
                  <a:pt x="1146" y="1016"/>
                </a:lnTo>
                <a:lnTo>
                  <a:pt x="1126" y="1042"/>
                </a:lnTo>
                <a:lnTo>
                  <a:pt x="1126" y="1042"/>
                </a:lnTo>
                <a:lnTo>
                  <a:pt x="1106" y="1068"/>
                </a:lnTo>
                <a:lnTo>
                  <a:pt x="1082" y="1090"/>
                </a:lnTo>
                <a:lnTo>
                  <a:pt x="1060" y="1112"/>
                </a:lnTo>
                <a:lnTo>
                  <a:pt x="1036" y="1134"/>
                </a:lnTo>
                <a:lnTo>
                  <a:pt x="1010" y="1152"/>
                </a:lnTo>
                <a:lnTo>
                  <a:pt x="984" y="1170"/>
                </a:lnTo>
                <a:lnTo>
                  <a:pt x="958" y="1186"/>
                </a:lnTo>
                <a:lnTo>
                  <a:pt x="930" y="1202"/>
                </a:lnTo>
                <a:lnTo>
                  <a:pt x="902" y="1216"/>
                </a:lnTo>
                <a:lnTo>
                  <a:pt x="874" y="1228"/>
                </a:lnTo>
                <a:lnTo>
                  <a:pt x="846" y="1238"/>
                </a:lnTo>
                <a:lnTo>
                  <a:pt x="816" y="1248"/>
                </a:lnTo>
                <a:lnTo>
                  <a:pt x="786" y="1256"/>
                </a:lnTo>
                <a:lnTo>
                  <a:pt x="756" y="1262"/>
                </a:lnTo>
                <a:lnTo>
                  <a:pt x="726" y="1268"/>
                </a:lnTo>
                <a:lnTo>
                  <a:pt x="696" y="1272"/>
                </a:lnTo>
                <a:lnTo>
                  <a:pt x="666" y="1274"/>
                </a:lnTo>
                <a:lnTo>
                  <a:pt x="636" y="1274"/>
                </a:lnTo>
                <a:lnTo>
                  <a:pt x="604" y="1274"/>
                </a:lnTo>
                <a:lnTo>
                  <a:pt x="574" y="1270"/>
                </a:lnTo>
                <a:lnTo>
                  <a:pt x="544" y="1268"/>
                </a:lnTo>
                <a:lnTo>
                  <a:pt x="514" y="1262"/>
                </a:lnTo>
                <a:lnTo>
                  <a:pt x="484" y="1256"/>
                </a:lnTo>
                <a:lnTo>
                  <a:pt x="454" y="1248"/>
                </a:lnTo>
                <a:lnTo>
                  <a:pt x="424" y="1238"/>
                </a:lnTo>
                <a:lnTo>
                  <a:pt x="394" y="1226"/>
                </a:lnTo>
                <a:lnTo>
                  <a:pt x="366" y="1214"/>
                </a:lnTo>
                <a:lnTo>
                  <a:pt x="338" y="1200"/>
                </a:lnTo>
                <a:lnTo>
                  <a:pt x="310" y="1184"/>
                </a:lnTo>
                <a:lnTo>
                  <a:pt x="282" y="1166"/>
                </a:lnTo>
                <a:lnTo>
                  <a:pt x="256" y="1148"/>
                </a:lnTo>
                <a:lnTo>
                  <a:pt x="230" y="1128"/>
                </a:lnTo>
                <a:lnTo>
                  <a:pt x="230" y="1128"/>
                </a:lnTo>
                <a:lnTo>
                  <a:pt x="206" y="1106"/>
                </a:lnTo>
                <a:lnTo>
                  <a:pt x="182" y="1084"/>
                </a:lnTo>
                <a:lnTo>
                  <a:pt x="160" y="1060"/>
                </a:lnTo>
                <a:lnTo>
                  <a:pt x="140" y="1036"/>
                </a:lnTo>
                <a:lnTo>
                  <a:pt x="120" y="1012"/>
                </a:lnTo>
                <a:lnTo>
                  <a:pt x="102" y="986"/>
                </a:lnTo>
                <a:lnTo>
                  <a:pt x="86" y="958"/>
                </a:lnTo>
                <a:lnTo>
                  <a:pt x="72" y="932"/>
                </a:lnTo>
                <a:lnTo>
                  <a:pt x="58" y="904"/>
                </a:lnTo>
                <a:lnTo>
                  <a:pt x="46" y="876"/>
                </a:lnTo>
                <a:lnTo>
                  <a:pt x="34" y="846"/>
                </a:lnTo>
                <a:lnTo>
                  <a:pt x="26" y="818"/>
                </a:lnTo>
                <a:lnTo>
                  <a:pt x="18" y="788"/>
                </a:lnTo>
                <a:lnTo>
                  <a:pt x="10" y="758"/>
                </a:lnTo>
                <a:lnTo>
                  <a:pt x="6" y="728"/>
                </a:lnTo>
                <a:lnTo>
                  <a:pt x="2" y="698"/>
                </a:lnTo>
                <a:lnTo>
                  <a:pt x="0" y="668"/>
                </a:lnTo>
                <a:lnTo>
                  <a:pt x="0" y="636"/>
                </a:lnTo>
                <a:lnTo>
                  <a:pt x="0" y="606"/>
                </a:lnTo>
                <a:lnTo>
                  <a:pt x="2" y="576"/>
                </a:lnTo>
                <a:lnTo>
                  <a:pt x="6" y="544"/>
                </a:lnTo>
                <a:lnTo>
                  <a:pt x="10" y="514"/>
                </a:lnTo>
                <a:lnTo>
                  <a:pt x="18" y="484"/>
                </a:lnTo>
                <a:lnTo>
                  <a:pt x="26" y="454"/>
                </a:lnTo>
                <a:lnTo>
                  <a:pt x="36" y="426"/>
                </a:lnTo>
                <a:lnTo>
                  <a:pt x="46" y="396"/>
                </a:lnTo>
                <a:lnTo>
                  <a:pt x="60" y="368"/>
                </a:lnTo>
                <a:lnTo>
                  <a:pt x="74" y="338"/>
                </a:lnTo>
                <a:lnTo>
                  <a:pt x="88" y="312"/>
                </a:lnTo>
                <a:lnTo>
                  <a:pt x="106" y="284"/>
                </a:lnTo>
                <a:lnTo>
                  <a:pt x="124" y="258"/>
                </a:lnTo>
                <a:lnTo>
                  <a:pt x="146" y="232"/>
                </a:lnTo>
                <a:lnTo>
                  <a:pt x="146" y="232"/>
                </a:lnTo>
                <a:lnTo>
                  <a:pt x="166" y="208"/>
                </a:lnTo>
                <a:lnTo>
                  <a:pt x="190" y="184"/>
                </a:lnTo>
                <a:lnTo>
                  <a:pt x="212" y="162"/>
                </a:lnTo>
                <a:lnTo>
                  <a:pt x="236" y="142"/>
                </a:lnTo>
                <a:lnTo>
                  <a:pt x="262" y="122"/>
                </a:lnTo>
                <a:lnTo>
                  <a:pt x="288" y="104"/>
                </a:lnTo>
                <a:lnTo>
                  <a:pt x="314" y="88"/>
                </a:lnTo>
                <a:lnTo>
                  <a:pt x="342" y="72"/>
                </a:lnTo>
                <a:lnTo>
                  <a:pt x="370" y="58"/>
                </a:lnTo>
                <a:lnTo>
                  <a:pt x="398" y="46"/>
                </a:lnTo>
                <a:lnTo>
                  <a:pt x="426" y="36"/>
                </a:lnTo>
                <a:lnTo>
                  <a:pt x="456" y="26"/>
                </a:lnTo>
                <a:lnTo>
                  <a:pt x="486" y="18"/>
                </a:lnTo>
                <a:lnTo>
                  <a:pt x="516" y="12"/>
                </a:lnTo>
                <a:lnTo>
                  <a:pt x="546" y="8"/>
                </a:lnTo>
                <a:lnTo>
                  <a:pt x="576" y="4"/>
                </a:lnTo>
                <a:lnTo>
                  <a:pt x="606" y="2"/>
                </a:lnTo>
                <a:lnTo>
                  <a:pt x="636" y="0"/>
                </a:lnTo>
                <a:lnTo>
                  <a:pt x="668" y="2"/>
                </a:lnTo>
                <a:lnTo>
                  <a:pt x="698" y="4"/>
                </a:lnTo>
                <a:lnTo>
                  <a:pt x="728" y="8"/>
                </a:lnTo>
                <a:lnTo>
                  <a:pt x="758" y="12"/>
                </a:lnTo>
                <a:lnTo>
                  <a:pt x="788" y="18"/>
                </a:lnTo>
                <a:lnTo>
                  <a:pt x="818" y="28"/>
                </a:lnTo>
                <a:lnTo>
                  <a:pt x="848" y="36"/>
                </a:lnTo>
                <a:lnTo>
                  <a:pt x="878" y="48"/>
                </a:lnTo>
                <a:lnTo>
                  <a:pt x="906" y="60"/>
                </a:lnTo>
                <a:lnTo>
                  <a:pt x="934" y="74"/>
                </a:lnTo>
                <a:lnTo>
                  <a:pt x="962" y="90"/>
                </a:lnTo>
                <a:lnTo>
                  <a:pt x="990" y="108"/>
                </a:lnTo>
                <a:lnTo>
                  <a:pt x="1016" y="126"/>
                </a:lnTo>
                <a:lnTo>
                  <a:pt x="1042" y="146"/>
                </a:lnTo>
                <a:lnTo>
                  <a:pt x="1042" y="146"/>
                </a:lnTo>
                <a:close/>
              </a:path>
            </a:pathLst>
          </a:custGeom>
          <a:solidFill>
            <a:schemeClr val="accent1"/>
          </a:solidFill>
          <a:ln w="38100">
            <a:solidFill>
              <a:schemeClr val="bg1"/>
            </a:solidFill>
          </a:ln>
        </p:spPr>
        <p:txBody>
          <a:bodyPr vert="horz" wrap="none" lIns="91440" tIns="45720" rIns="91440" bIns="45720" numCol="1" anchor="ctr" anchorCtr="0" compatLnSpc="1">
            <a:normAutofit/>
          </a:bodyPr>
          <a:lstStyle/>
          <a:p>
            <a:pPr algn="ctr"/>
            <a:r>
              <a:rPr lang="en-US" b="1" dirty="0">
                <a:solidFill>
                  <a:schemeClr val="bg1"/>
                </a:solidFill>
              </a:rPr>
              <a:t>05</a:t>
            </a:r>
            <a:endParaRPr lang="id-ID" b="1" dirty="0">
              <a:solidFill>
                <a:schemeClr val="bg1"/>
              </a:solidFill>
            </a:endParaRPr>
          </a:p>
        </p:txBody>
      </p:sp>
      <p:grpSp>
        <p:nvGrpSpPr>
          <p:cNvPr id="13" name="组合 12"/>
          <p:cNvGrpSpPr/>
          <p:nvPr/>
        </p:nvGrpSpPr>
        <p:grpSpPr>
          <a:xfrm>
            <a:off x="2240280" y="2354580"/>
            <a:ext cx="6323330" cy="1747520"/>
            <a:chOff x="3528" y="3708"/>
            <a:chExt cx="9037" cy="2752"/>
          </a:xfrm>
        </p:grpSpPr>
        <p:cxnSp>
          <p:nvCxnSpPr>
            <p:cNvPr id="28" name="直接连接符 27"/>
            <p:cNvCxnSpPr/>
            <p:nvPr/>
          </p:nvCxnSpPr>
          <p:spPr>
            <a:xfrm>
              <a:off x="6431" y="3708"/>
              <a:ext cx="6134"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030" y="5106"/>
              <a:ext cx="7535"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528" y="6460"/>
              <a:ext cx="9037"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4269740" y="1781175"/>
            <a:ext cx="4293870" cy="521970"/>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容器、包装要完整无损，如发现破损、渗漏必须立即进行安全处理</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3314065" y="2521585"/>
            <a:ext cx="5250815" cy="737235"/>
          </a:xfrm>
          <a:prstGeom prst="rect">
            <a:avLst/>
          </a:prstGeom>
          <a:noFill/>
        </p:spPr>
        <p:txBody>
          <a:bodyPr wrap="square" rtlCol="0" anchor="t">
            <a:spAutoFit/>
          </a:bodyPr>
          <a:lstStyle/>
          <a:p>
            <a:pPr algn="just">
              <a:lnSpc>
                <a:spcPct val="100000"/>
              </a:lnSpc>
            </a:pPr>
            <a:r>
              <a:rPr lang="zh-CN" altLang="en-US" sz="1400" dirty="0">
                <a:solidFill>
                  <a:schemeClr val="tx1"/>
                </a:solidFill>
                <a:latin typeface="微软雅黑" panose="020B0503020204020204" pitchFamily="34" charset="-122"/>
                <a:ea typeface="微软雅黑" panose="020B0503020204020204" pitchFamily="34" charset="-122"/>
                <a:sym typeface="+mn-ea"/>
              </a:rPr>
              <a:t>性质不稳定、容易分解和变质，以及混有杂质而容易引起燃烧、爆炸危险的危险化学品，应该进行检查、测温、化验、防治自燃、爆炸</a:t>
            </a:r>
            <a:endParaRPr lang="zh-CN" altLang="en-US" sz="1400" dirty="0">
              <a:solidFill>
                <a:schemeClr val="tx1"/>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2684780" y="3580130"/>
            <a:ext cx="5880100" cy="521970"/>
          </a:xfrm>
          <a:prstGeom prst="rect">
            <a:avLst/>
          </a:prstGeom>
          <a:noFill/>
        </p:spPr>
        <p:txBody>
          <a:bodyPr wrap="squar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不准在储存危险化学品的库房内或露天堆垛附近进行实验、分装、打包、焊接和其他可能引起火灾的操作。</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1838960" y="4317365"/>
            <a:ext cx="4983480" cy="306705"/>
          </a:xfrm>
          <a:prstGeom prst="rect">
            <a:avLst/>
          </a:prstGeom>
          <a:noFill/>
        </p:spPr>
        <p:txBody>
          <a:bodyPr wrap="none" rtlCol="0" anchor="t">
            <a:spAutoFit/>
          </a:bodyPr>
          <a:lstStyle/>
          <a:p>
            <a:pPr algn="just">
              <a:lnSpc>
                <a:spcPct val="100000"/>
              </a:lnSpc>
            </a:pPr>
            <a:r>
              <a:rPr lang="zh-CN" altLang="en-US" sz="1400">
                <a:solidFill>
                  <a:schemeClr val="tx1"/>
                </a:solidFill>
                <a:latin typeface="微软雅黑" panose="020B0503020204020204" pitchFamily="34" charset="-122"/>
                <a:ea typeface="微软雅黑" panose="020B0503020204020204" pitchFamily="34" charset="-122"/>
                <a:sym typeface="+mn-ea"/>
              </a:rPr>
              <a:t>库房内不得住人，工作结束时，应进行防火检查，切断电源。</a:t>
            </a:r>
            <a:endParaRPr lang="zh-CN" altLang="en-US" sz="140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27196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502443" y="1389359"/>
            <a:ext cx="8131778" cy="2789225"/>
            <a:chOff x="669924" y="1742293"/>
            <a:chExt cx="10842371" cy="3718967"/>
          </a:xfrm>
        </p:grpSpPr>
        <p:grpSp>
          <p:nvGrpSpPr>
            <p:cNvPr id="28" name="iṡlîḓê"/>
            <p:cNvGrpSpPr/>
            <p:nvPr/>
          </p:nvGrpSpPr>
          <p:grpSpPr>
            <a:xfrm>
              <a:off x="669924" y="1742293"/>
              <a:ext cx="5347908" cy="1789583"/>
              <a:chOff x="1109880" y="1969281"/>
              <a:chExt cx="4751565" cy="1590027"/>
            </a:xfrm>
          </p:grpSpPr>
          <p:sp>
            <p:nvSpPr>
              <p:cNvPr id="12" name="iṧ1íḍé"/>
              <p:cNvSpPr/>
              <p:nvPr/>
            </p:nvSpPr>
            <p:spPr>
              <a:xfrm>
                <a:off x="1109880" y="2006967"/>
                <a:ext cx="4400242" cy="155234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3" name="is1ïḋè"/>
              <p:cNvSpPr/>
              <p:nvPr/>
            </p:nvSpPr>
            <p:spPr>
              <a:xfrm>
                <a:off x="1259945" y="2006967"/>
                <a:ext cx="4601500" cy="1552341"/>
              </a:xfrm>
              <a:prstGeom prst="roundRect">
                <a:avLst>
                  <a:gd name="adj" fmla="val 0"/>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8" name="îślíḋe"/>
              <p:cNvSpPr/>
              <p:nvPr/>
            </p:nvSpPr>
            <p:spPr>
              <a:xfrm>
                <a:off x="1498302" y="2477350"/>
                <a:ext cx="611574" cy="611574"/>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10" name="îṡḻídè"/>
              <p:cNvSpPr/>
              <p:nvPr/>
            </p:nvSpPr>
            <p:spPr>
              <a:xfrm rot="2700000">
                <a:off x="5306135" y="2153947"/>
                <a:ext cx="646331" cy="276999"/>
              </a:xfrm>
              <a:prstGeom prst="rect">
                <a:avLst/>
              </a:prstGeom>
            </p:spPr>
            <p:txBody>
              <a:bodyPr wrap="square" lIns="91440" tIns="45720" rIns="91440" bIns="45720">
                <a:normAutofit fontScale="92500" lnSpcReduction="20000"/>
              </a:bodyPr>
              <a:lstStyle/>
              <a:p>
                <a:pPr algn="ctr"/>
                <a:endParaRPr lang="zh-CN" altLang="en-US" sz="1200">
                  <a:solidFill>
                    <a:schemeClr val="bg1"/>
                  </a:solidFill>
                </a:endParaRPr>
              </a:p>
            </p:txBody>
          </p:sp>
        </p:grpSp>
        <p:grpSp>
          <p:nvGrpSpPr>
            <p:cNvPr id="29" name="ï$ḻiḑê"/>
            <p:cNvGrpSpPr/>
            <p:nvPr/>
          </p:nvGrpSpPr>
          <p:grpSpPr>
            <a:xfrm>
              <a:off x="6164387" y="1784709"/>
              <a:ext cx="5347908" cy="1747167"/>
              <a:chOff x="1109880" y="2006967"/>
              <a:chExt cx="4751565" cy="1552341"/>
            </a:xfrm>
          </p:grpSpPr>
          <p:sp>
            <p:nvSpPr>
              <p:cNvPr id="30" name="îṡḻïḑê"/>
              <p:cNvSpPr/>
              <p:nvPr/>
            </p:nvSpPr>
            <p:spPr>
              <a:xfrm>
                <a:off x="1109880" y="2006967"/>
                <a:ext cx="4400242" cy="1552341"/>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31" name="ïṡḷiḍè"/>
              <p:cNvSpPr/>
              <p:nvPr/>
            </p:nvSpPr>
            <p:spPr>
              <a:xfrm>
                <a:off x="1259945" y="2006967"/>
                <a:ext cx="4601500" cy="1552341"/>
              </a:xfrm>
              <a:prstGeom prst="roundRect">
                <a:avLst>
                  <a:gd name="adj" fmla="val 0"/>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32" name="ïṡlîḑe"/>
              <p:cNvSpPr/>
              <p:nvPr/>
            </p:nvSpPr>
            <p:spPr>
              <a:xfrm>
                <a:off x="1498302" y="2477350"/>
                <a:ext cx="611574" cy="611574"/>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grpSp>
          <p:nvGrpSpPr>
            <p:cNvPr id="45" name="ïṥľîďè"/>
            <p:cNvGrpSpPr/>
            <p:nvPr/>
          </p:nvGrpSpPr>
          <p:grpSpPr>
            <a:xfrm>
              <a:off x="6164387" y="3714093"/>
              <a:ext cx="5347908" cy="1747167"/>
              <a:chOff x="1109880" y="2006967"/>
              <a:chExt cx="4751565" cy="1552341"/>
            </a:xfrm>
          </p:grpSpPr>
          <p:sp>
            <p:nvSpPr>
              <p:cNvPr id="46" name="îṥľîde"/>
              <p:cNvSpPr/>
              <p:nvPr/>
            </p:nvSpPr>
            <p:spPr>
              <a:xfrm>
                <a:off x="1109880" y="2006967"/>
                <a:ext cx="4400242" cy="1552341"/>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47" name="îṧḷïḑé"/>
              <p:cNvSpPr/>
              <p:nvPr/>
            </p:nvSpPr>
            <p:spPr>
              <a:xfrm>
                <a:off x="1259945" y="2006967"/>
                <a:ext cx="4601500" cy="1552341"/>
              </a:xfrm>
              <a:prstGeom prst="roundRect">
                <a:avLst>
                  <a:gd name="adj" fmla="val 0"/>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48" name="îś1îḍe"/>
              <p:cNvSpPr/>
              <p:nvPr/>
            </p:nvSpPr>
            <p:spPr>
              <a:xfrm>
                <a:off x="1498302" y="2477350"/>
                <a:ext cx="611574" cy="611574"/>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grpSp>
          <p:nvGrpSpPr>
            <p:cNvPr id="51" name="iṣļïḑé"/>
            <p:cNvGrpSpPr/>
            <p:nvPr/>
          </p:nvGrpSpPr>
          <p:grpSpPr>
            <a:xfrm>
              <a:off x="669924" y="3714093"/>
              <a:ext cx="5347908" cy="1747167"/>
              <a:chOff x="1109880" y="2006967"/>
              <a:chExt cx="4751565" cy="1552341"/>
            </a:xfrm>
          </p:grpSpPr>
          <p:sp>
            <p:nvSpPr>
              <p:cNvPr id="52" name="iṣḻíḍê"/>
              <p:cNvSpPr/>
              <p:nvPr/>
            </p:nvSpPr>
            <p:spPr>
              <a:xfrm>
                <a:off x="1109880" y="2006967"/>
                <a:ext cx="4400242" cy="1552341"/>
              </a:xfrm>
              <a:prstGeom prst="roundRect">
                <a:avLst>
                  <a:gd name="adj" fmla="val 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53" name="ïṡliďê"/>
              <p:cNvSpPr/>
              <p:nvPr/>
            </p:nvSpPr>
            <p:spPr>
              <a:xfrm>
                <a:off x="1259945" y="2006967"/>
                <a:ext cx="4601500" cy="1552341"/>
              </a:xfrm>
              <a:prstGeom prst="roundRect">
                <a:avLst>
                  <a:gd name="adj" fmla="val 0"/>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sp>
            <p:nvSpPr>
              <p:cNvPr id="54" name="íṧ1íḋe"/>
              <p:cNvSpPr/>
              <p:nvPr/>
            </p:nvSpPr>
            <p:spPr>
              <a:xfrm>
                <a:off x="1498302" y="2477350"/>
                <a:ext cx="611574" cy="611574"/>
              </a:xfrm>
              <a:custGeom>
                <a:avLst/>
                <a:gdLst>
                  <a:gd name="connsiteX0" fmla="*/ 102452 w 338138"/>
                  <a:gd name="connsiteY0" fmla="*/ 116974 h 338138"/>
                  <a:gd name="connsiteX1" fmla="*/ 158700 w 338138"/>
                  <a:gd name="connsiteY1" fmla="*/ 150395 h 338138"/>
                  <a:gd name="connsiteX2" fmla="*/ 169165 w 338138"/>
                  <a:gd name="connsiteY2" fmla="*/ 147721 h 338138"/>
                  <a:gd name="connsiteX3" fmla="*/ 183554 w 338138"/>
                  <a:gd name="connsiteY3" fmla="*/ 154406 h 338138"/>
                  <a:gd name="connsiteX4" fmla="*/ 238495 w 338138"/>
                  <a:gd name="connsiteY4" fmla="*/ 122321 h 338138"/>
                  <a:gd name="connsiteX5" fmla="*/ 246343 w 338138"/>
                  <a:gd name="connsiteY5" fmla="*/ 123658 h 338138"/>
                  <a:gd name="connsiteX6" fmla="*/ 243727 w 338138"/>
                  <a:gd name="connsiteY6" fmla="*/ 130342 h 338138"/>
                  <a:gd name="connsiteX7" fmla="*/ 188787 w 338138"/>
                  <a:gd name="connsiteY7" fmla="*/ 163763 h 338138"/>
                  <a:gd name="connsiteX8" fmla="*/ 190095 w 338138"/>
                  <a:gd name="connsiteY8" fmla="*/ 169111 h 338138"/>
                  <a:gd name="connsiteX9" fmla="*/ 169165 w 338138"/>
                  <a:gd name="connsiteY9" fmla="*/ 190500 h 338138"/>
                  <a:gd name="connsiteX10" fmla="*/ 148235 w 338138"/>
                  <a:gd name="connsiteY10" fmla="*/ 169111 h 338138"/>
                  <a:gd name="connsiteX11" fmla="*/ 91987 w 338138"/>
                  <a:gd name="connsiteY11" fmla="*/ 135690 h 338138"/>
                  <a:gd name="connsiteX12" fmla="*/ 88063 w 338138"/>
                  <a:gd name="connsiteY12" fmla="*/ 120984 h 338138"/>
                  <a:gd name="connsiteX13" fmla="*/ 102452 w 338138"/>
                  <a:gd name="connsiteY13" fmla="*/ 116974 h 338138"/>
                  <a:gd name="connsiteX14" fmla="*/ 159317 w 338138"/>
                  <a:gd name="connsiteY14" fmla="*/ 22225 h 338138"/>
                  <a:gd name="connsiteX15" fmla="*/ 22225 w 338138"/>
                  <a:gd name="connsiteY15" fmla="*/ 158580 h 338138"/>
                  <a:gd name="connsiteX16" fmla="*/ 43316 w 338138"/>
                  <a:gd name="connsiteY16" fmla="*/ 158580 h 338138"/>
                  <a:gd name="connsiteX17" fmla="*/ 43316 w 338138"/>
                  <a:gd name="connsiteY17" fmla="*/ 179558 h 338138"/>
                  <a:gd name="connsiteX18" fmla="*/ 22225 w 338138"/>
                  <a:gd name="connsiteY18" fmla="*/ 179558 h 338138"/>
                  <a:gd name="connsiteX19" fmla="*/ 159317 w 338138"/>
                  <a:gd name="connsiteY19" fmla="*/ 315913 h 338138"/>
                  <a:gd name="connsiteX20" fmla="*/ 159317 w 338138"/>
                  <a:gd name="connsiteY20" fmla="*/ 294936 h 338138"/>
                  <a:gd name="connsiteX21" fmla="*/ 180408 w 338138"/>
                  <a:gd name="connsiteY21" fmla="*/ 294936 h 338138"/>
                  <a:gd name="connsiteX22" fmla="*/ 180408 w 338138"/>
                  <a:gd name="connsiteY22" fmla="*/ 315913 h 338138"/>
                  <a:gd name="connsiteX23" fmla="*/ 317500 w 338138"/>
                  <a:gd name="connsiteY23" fmla="*/ 179558 h 338138"/>
                  <a:gd name="connsiteX24" fmla="*/ 296409 w 338138"/>
                  <a:gd name="connsiteY24" fmla="*/ 179558 h 338138"/>
                  <a:gd name="connsiteX25" fmla="*/ 296409 w 338138"/>
                  <a:gd name="connsiteY25" fmla="*/ 158580 h 338138"/>
                  <a:gd name="connsiteX26" fmla="*/ 317500 w 338138"/>
                  <a:gd name="connsiteY26" fmla="*/ 158580 h 338138"/>
                  <a:gd name="connsiteX27" fmla="*/ 180408 w 338138"/>
                  <a:gd name="connsiteY27" fmla="*/ 22225 h 338138"/>
                  <a:gd name="connsiteX28" fmla="*/ 180408 w 338138"/>
                  <a:gd name="connsiteY28" fmla="*/ 43202 h 338138"/>
                  <a:gd name="connsiteX29" fmla="*/ 159317 w 338138"/>
                  <a:gd name="connsiteY29" fmla="*/ 43202 h 338138"/>
                  <a:gd name="connsiteX30" fmla="*/ 159317 w 338138"/>
                  <a:gd name="connsiteY30" fmla="*/ 22225 h 338138"/>
                  <a:gd name="connsiteX31" fmla="*/ 169069 w 338138"/>
                  <a:gd name="connsiteY31" fmla="*/ 0 h 338138"/>
                  <a:gd name="connsiteX32" fmla="*/ 338138 w 338138"/>
                  <a:gd name="connsiteY32" fmla="*/ 169069 h 338138"/>
                  <a:gd name="connsiteX33" fmla="*/ 169069 w 338138"/>
                  <a:gd name="connsiteY33" fmla="*/ 338138 h 338138"/>
                  <a:gd name="connsiteX34" fmla="*/ 0 w 338138"/>
                  <a:gd name="connsiteY34" fmla="*/ 169069 h 338138"/>
                  <a:gd name="connsiteX35" fmla="*/ 169069 w 338138"/>
                  <a:gd name="connsiteY3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8138" h="338138">
                    <a:moveTo>
                      <a:pt x="102452" y="116974"/>
                    </a:moveTo>
                    <a:cubicBezTo>
                      <a:pt x="158700" y="150395"/>
                      <a:pt x="158700" y="150395"/>
                      <a:pt x="158700" y="150395"/>
                    </a:cubicBezTo>
                    <a:cubicBezTo>
                      <a:pt x="162624" y="149058"/>
                      <a:pt x="165241" y="147721"/>
                      <a:pt x="169165" y="147721"/>
                    </a:cubicBezTo>
                    <a:cubicBezTo>
                      <a:pt x="174397" y="147721"/>
                      <a:pt x="179630" y="150395"/>
                      <a:pt x="183554" y="154406"/>
                    </a:cubicBezTo>
                    <a:cubicBezTo>
                      <a:pt x="238495" y="122321"/>
                      <a:pt x="238495" y="122321"/>
                      <a:pt x="238495" y="122321"/>
                    </a:cubicBezTo>
                    <a:cubicBezTo>
                      <a:pt x="241111" y="119648"/>
                      <a:pt x="245035" y="120984"/>
                      <a:pt x="246343" y="123658"/>
                    </a:cubicBezTo>
                    <a:cubicBezTo>
                      <a:pt x="247651" y="126332"/>
                      <a:pt x="246343" y="129006"/>
                      <a:pt x="243727" y="130342"/>
                    </a:cubicBezTo>
                    <a:cubicBezTo>
                      <a:pt x="188787" y="163763"/>
                      <a:pt x="188787" y="163763"/>
                      <a:pt x="188787" y="163763"/>
                    </a:cubicBezTo>
                    <a:cubicBezTo>
                      <a:pt x="190095" y="165100"/>
                      <a:pt x="190095" y="167774"/>
                      <a:pt x="190095" y="169111"/>
                    </a:cubicBezTo>
                    <a:cubicBezTo>
                      <a:pt x="190095" y="181142"/>
                      <a:pt x="180938" y="190500"/>
                      <a:pt x="169165" y="190500"/>
                    </a:cubicBezTo>
                    <a:cubicBezTo>
                      <a:pt x="157392" y="190500"/>
                      <a:pt x="148235" y="181142"/>
                      <a:pt x="148235" y="169111"/>
                    </a:cubicBezTo>
                    <a:cubicBezTo>
                      <a:pt x="91987" y="135690"/>
                      <a:pt x="91987" y="135690"/>
                      <a:pt x="91987" y="135690"/>
                    </a:cubicBezTo>
                    <a:cubicBezTo>
                      <a:pt x="86754" y="133016"/>
                      <a:pt x="84138" y="126332"/>
                      <a:pt x="88063" y="120984"/>
                    </a:cubicBezTo>
                    <a:cubicBezTo>
                      <a:pt x="90679" y="115637"/>
                      <a:pt x="97219" y="114300"/>
                      <a:pt x="102452" y="116974"/>
                    </a:cubicBezTo>
                    <a:close/>
                    <a:moveTo>
                      <a:pt x="159317" y="22225"/>
                    </a:moveTo>
                    <a:cubicBezTo>
                      <a:pt x="86817" y="27469"/>
                      <a:pt x="27498" y="86469"/>
                      <a:pt x="22225" y="158580"/>
                    </a:cubicBezTo>
                    <a:cubicBezTo>
                      <a:pt x="22225" y="158580"/>
                      <a:pt x="22225" y="158580"/>
                      <a:pt x="43316" y="158580"/>
                    </a:cubicBezTo>
                    <a:cubicBezTo>
                      <a:pt x="43316" y="158580"/>
                      <a:pt x="43316" y="158580"/>
                      <a:pt x="43316" y="179558"/>
                    </a:cubicBezTo>
                    <a:cubicBezTo>
                      <a:pt x="43316" y="179558"/>
                      <a:pt x="43316" y="179558"/>
                      <a:pt x="22225" y="179558"/>
                    </a:cubicBezTo>
                    <a:cubicBezTo>
                      <a:pt x="27498" y="251669"/>
                      <a:pt x="86817" y="310669"/>
                      <a:pt x="159317" y="315913"/>
                    </a:cubicBezTo>
                    <a:cubicBezTo>
                      <a:pt x="159317" y="315913"/>
                      <a:pt x="159317" y="315913"/>
                      <a:pt x="159317" y="294936"/>
                    </a:cubicBezTo>
                    <a:cubicBezTo>
                      <a:pt x="159317" y="294936"/>
                      <a:pt x="159317" y="294936"/>
                      <a:pt x="180408" y="294936"/>
                    </a:cubicBezTo>
                    <a:cubicBezTo>
                      <a:pt x="180408" y="294936"/>
                      <a:pt x="180408" y="294936"/>
                      <a:pt x="180408" y="315913"/>
                    </a:cubicBezTo>
                    <a:cubicBezTo>
                      <a:pt x="252909" y="310669"/>
                      <a:pt x="312227" y="251669"/>
                      <a:pt x="317500" y="179558"/>
                    </a:cubicBezTo>
                    <a:cubicBezTo>
                      <a:pt x="317500" y="179558"/>
                      <a:pt x="317500" y="179558"/>
                      <a:pt x="296409" y="179558"/>
                    </a:cubicBezTo>
                    <a:cubicBezTo>
                      <a:pt x="296409" y="179558"/>
                      <a:pt x="296409" y="179558"/>
                      <a:pt x="296409" y="158580"/>
                    </a:cubicBezTo>
                    <a:cubicBezTo>
                      <a:pt x="296409" y="158580"/>
                      <a:pt x="296409" y="158580"/>
                      <a:pt x="317500" y="158580"/>
                    </a:cubicBezTo>
                    <a:cubicBezTo>
                      <a:pt x="312227" y="86469"/>
                      <a:pt x="252909" y="27469"/>
                      <a:pt x="180408" y="22225"/>
                    </a:cubicBezTo>
                    <a:cubicBezTo>
                      <a:pt x="180408" y="22225"/>
                      <a:pt x="180408" y="22225"/>
                      <a:pt x="180408" y="43202"/>
                    </a:cubicBezTo>
                    <a:cubicBezTo>
                      <a:pt x="180408" y="43202"/>
                      <a:pt x="180408" y="43202"/>
                      <a:pt x="159317" y="43202"/>
                    </a:cubicBezTo>
                    <a:cubicBezTo>
                      <a:pt x="159317" y="43202"/>
                      <a:pt x="159317" y="43202"/>
                      <a:pt x="159317" y="22225"/>
                    </a:cubicBezTo>
                    <a:close/>
                    <a:moveTo>
                      <a:pt x="169069" y="0"/>
                    </a:moveTo>
                    <a:cubicBezTo>
                      <a:pt x="262443" y="0"/>
                      <a:pt x="338138" y="75695"/>
                      <a:pt x="338138" y="169069"/>
                    </a:cubicBezTo>
                    <a:cubicBezTo>
                      <a:pt x="338138" y="262443"/>
                      <a:pt x="262443" y="338138"/>
                      <a:pt x="169069" y="338138"/>
                    </a:cubicBezTo>
                    <a:cubicBezTo>
                      <a:pt x="75695" y="338138"/>
                      <a:pt x="0" y="262443"/>
                      <a:pt x="0" y="169069"/>
                    </a:cubicBezTo>
                    <a:cubicBezTo>
                      <a:pt x="0" y="75695"/>
                      <a:pt x="75695" y="0"/>
                      <a:pt x="169069"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gr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4069080"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三、危险化学品事故的控制和防护措施</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51230" y="1025525"/>
            <a:ext cx="1554480" cy="368300"/>
          </a:xfrm>
          <a:prstGeom prst="rect">
            <a:avLst/>
          </a:prstGeom>
          <a:noFill/>
        </p:spPr>
        <p:txBody>
          <a:bodyPr wrap="none" rtlCol="0" anchor="t">
            <a:spAutoFit/>
          </a:bodyPr>
          <a:lstStyle/>
          <a:p>
            <a:pPr algn="just">
              <a:lnSpc>
                <a:spcPct val="100000"/>
              </a:lnSpc>
              <a:buFont typeface="Wingdings" panose="05000000000000000000" pitchFamily="2" charset="2"/>
              <a:buNone/>
            </a:pPr>
            <a:r>
              <a:rPr lang="zh-CN" altLang="en-US" dirty="0">
                <a:solidFill>
                  <a:schemeClr val="tx1"/>
                </a:solidFill>
                <a:latin typeface="微软雅黑" panose="020B0503020204020204" pitchFamily="34" charset="-122"/>
                <a:ea typeface="微软雅黑" panose="020B0503020204020204" pitchFamily="34" charset="-122"/>
                <a:sym typeface="+mn-ea"/>
              </a:rPr>
              <a:t>本章节小结：</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1346835" y="1582420"/>
            <a:ext cx="2868930" cy="583565"/>
          </a:xfrm>
          <a:prstGeom prst="rect">
            <a:avLst/>
          </a:prstGeom>
          <a:noFill/>
        </p:spPr>
        <p:txBody>
          <a:bodyPr wrap="square" rtlCol="0" anchor="t">
            <a:spAutoFit/>
          </a:bodyPr>
          <a:lstStyle/>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、危险化学品中毒、污染事故的预防控 制措施</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1346835" y="2077085"/>
            <a:ext cx="2869565" cy="583565"/>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sym typeface="+mn-ea"/>
              </a:rPr>
              <a:t>（替代、变更工艺、隔离、通风、个体防护、卫生）</a:t>
            </a:r>
            <a:endParaRPr lang="zh-CN" altLang="en-US" sz="1600"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5467350" y="1784985"/>
            <a:ext cx="2997200" cy="583565"/>
          </a:xfrm>
          <a:prstGeom prst="rect">
            <a:avLst/>
          </a:prstGeom>
          <a:noFill/>
        </p:spPr>
        <p:txBody>
          <a:bodyPr wrap="square" rtlCol="0" anchor="t">
            <a:spAutoFit/>
          </a:bodyPr>
          <a:lstStyle/>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、危险化学品火灾爆炸事故的预防 </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1346518" y="3328035"/>
            <a:ext cx="2537460" cy="337185"/>
          </a:xfrm>
          <a:prstGeom prst="rect">
            <a:avLst/>
          </a:prstGeom>
          <a:noFill/>
        </p:spPr>
        <p:txBody>
          <a:bodyPr wrap="none" rtlCol="0" anchor="t">
            <a:spAutoFit/>
          </a:bodyPr>
          <a:lstStyle/>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、危险化学品的运输安全</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5467033" y="3355340"/>
            <a:ext cx="2537460" cy="337185"/>
          </a:xfrm>
          <a:prstGeom prst="rect">
            <a:avLst/>
          </a:prstGeom>
          <a:noFill/>
        </p:spPr>
        <p:txBody>
          <a:bodyPr wrap="none" rtlCol="0" anchor="t">
            <a:spAutoFit/>
          </a:bodyPr>
          <a:lstStyle/>
          <a:p>
            <a:pPr algn="just">
              <a:lnSpc>
                <a:spcPct val="100000"/>
              </a:lnSpc>
            </a:pP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、危险化学品的储存安全</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rot="21441409">
            <a:off x="2718385" y="1921039"/>
            <a:ext cx="3702722" cy="589280"/>
          </a:xfrm>
          <a:prstGeom prst="rect">
            <a:avLst/>
          </a:prstGeom>
          <a:noFill/>
        </p:spPr>
        <p:txBody>
          <a:bodyPr wrap="square" rtlCol="0">
            <a:spAutoFit/>
          </a:bodyPr>
          <a:lstStyle/>
          <a:p>
            <a:pPr algn="ctr">
              <a:lnSpc>
                <a:spcPct val="120000"/>
              </a:lnSpc>
            </a:pPr>
            <a:r>
              <a:rPr lang="en-US" altLang="zh-CN" sz="2700" b="1">
                <a:solidFill>
                  <a:schemeClr val="bg1"/>
                </a:solidFill>
                <a:latin typeface="微软雅黑" panose="020B0503020204020204" pitchFamily="34" charset="-122"/>
                <a:ea typeface="微软雅黑" panose="020B0503020204020204" pitchFamily="34" charset="-122"/>
                <a:cs typeface="+mn-ea"/>
                <a:sym typeface="+mn-lt"/>
              </a:rPr>
              <a:t>PART FOUR</a:t>
            </a:r>
            <a:endParaRPr lang="en-US" altLang="zh-CN" sz="2700" b="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1469811" y="2463739"/>
            <a:ext cx="6057766" cy="743986"/>
          </a:xfrm>
          <a:prstGeom prst="rect">
            <a:avLst/>
          </a:prstGeom>
        </p:spPr>
        <p:txBody>
          <a:bodyPr wrap="square">
            <a:spAutoFit/>
          </a:bodyPr>
          <a:lstStyle/>
          <a:p>
            <a:pPr algn="ctr">
              <a:lnSpc>
                <a:spcPct val="150000"/>
              </a:lnSpc>
            </a:pPr>
            <a:r>
              <a:rPr lang="zh-CN" altLang="en-US" sz="3200" b="1" dirty="0">
                <a:solidFill>
                  <a:schemeClr val="bg1"/>
                </a:solidFill>
                <a:latin typeface="微软雅黑" panose="020B0503020204020204" pitchFamily="34" charset="-122"/>
                <a:ea typeface="微软雅黑" panose="020B0503020204020204" pitchFamily="34" charset="-122"/>
                <a:sym typeface="+mn-ea"/>
              </a:rPr>
              <a:t>危险化学品事故的处理方法</a:t>
            </a:r>
            <a:endParaRPr lang="zh-CN" altLang="en-US" sz="3200" b="1"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ḻïḓê"/>
          <p:cNvSpPr/>
          <p:nvPr/>
        </p:nvSpPr>
        <p:spPr>
          <a:xfrm>
            <a:off x="184785" y="3813175"/>
            <a:ext cx="8724265" cy="1129030"/>
          </a:xfrm>
          <a:prstGeom prst="rect">
            <a:avLst/>
          </a:prstGeom>
          <a:solidFill>
            <a:schemeClr val="tx1">
              <a:lumMod val="75000"/>
              <a:lumOff val="2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7" name="îŝḷïďé"/>
          <p:cNvSpPr/>
          <p:nvPr/>
        </p:nvSpPr>
        <p:spPr>
          <a:xfrm>
            <a:off x="1029970" y="1824990"/>
            <a:ext cx="2974340" cy="2776220"/>
          </a:xfrm>
          <a:prstGeom prst="rect">
            <a:avLst/>
          </a:prstGeom>
          <a:blipFill rotWithShape="1">
            <a:blip r:embed="rId1"/>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22" name="íŝḻiḑe"/>
          <p:cNvSpPr/>
          <p:nvPr/>
        </p:nvSpPr>
        <p:spPr>
          <a:xfrm>
            <a:off x="4004310" y="1824990"/>
            <a:ext cx="4109720" cy="2776220"/>
          </a:xfrm>
          <a:prstGeom prst="rect">
            <a:avLst/>
          </a:prstGeom>
          <a:solidFill>
            <a:srgbClr val="2363AF"/>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27" name="îśḻîḍé"/>
          <p:cNvSpPr/>
          <p:nvPr/>
        </p:nvSpPr>
        <p:spPr bwMode="auto">
          <a:xfrm>
            <a:off x="4276090" y="2330450"/>
            <a:ext cx="298450" cy="298450"/>
          </a:xfrm>
          <a:custGeom>
            <a:avLst/>
            <a:gdLst>
              <a:gd name="connsiteX0" fmla="*/ 451337 w 606157"/>
              <a:gd name="connsiteY0" fmla="*/ 147905 h 606722"/>
              <a:gd name="connsiteX1" fmla="*/ 569477 w 606157"/>
              <a:gd name="connsiteY1" fmla="*/ 147905 h 606722"/>
              <a:gd name="connsiteX2" fmla="*/ 606157 w 606157"/>
              <a:gd name="connsiteY2" fmla="*/ 186562 h 606722"/>
              <a:gd name="connsiteX3" fmla="*/ 606157 w 606157"/>
              <a:gd name="connsiteY3" fmla="*/ 363939 h 606722"/>
              <a:gd name="connsiteX4" fmla="*/ 584434 w 606157"/>
              <a:gd name="connsiteY4" fmla="*/ 385711 h 606722"/>
              <a:gd name="connsiteX5" fmla="*/ 557904 w 606157"/>
              <a:gd name="connsiteY5" fmla="*/ 385711 h 606722"/>
              <a:gd name="connsiteX6" fmla="*/ 549980 w 606157"/>
              <a:gd name="connsiteY6" fmla="*/ 548781 h 606722"/>
              <a:gd name="connsiteX7" fmla="*/ 489085 w 606157"/>
              <a:gd name="connsiteY7" fmla="*/ 606722 h 606722"/>
              <a:gd name="connsiteX8" fmla="*/ 426854 w 606157"/>
              <a:gd name="connsiteY8" fmla="*/ 547537 h 606722"/>
              <a:gd name="connsiteX9" fmla="*/ 420711 w 606157"/>
              <a:gd name="connsiteY9" fmla="*/ 420814 h 606722"/>
              <a:gd name="connsiteX10" fmla="*/ 461219 w 606157"/>
              <a:gd name="connsiteY10" fmla="*/ 363228 h 606722"/>
              <a:gd name="connsiteX11" fmla="*/ 461219 w 606157"/>
              <a:gd name="connsiteY11" fmla="*/ 185762 h 606722"/>
              <a:gd name="connsiteX12" fmla="*/ 451337 w 606157"/>
              <a:gd name="connsiteY12" fmla="*/ 147905 h 606722"/>
              <a:gd name="connsiteX13" fmla="*/ 38457 w 606157"/>
              <a:gd name="connsiteY13" fmla="*/ 147552 h 606722"/>
              <a:gd name="connsiteX14" fmla="*/ 155074 w 606157"/>
              <a:gd name="connsiteY14" fmla="*/ 147552 h 606722"/>
              <a:gd name="connsiteX15" fmla="*/ 145014 w 606157"/>
              <a:gd name="connsiteY15" fmla="*/ 185766 h 606722"/>
              <a:gd name="connsiteX16" fmla="*/ 145014 w 606157"/>
              <a:gd name="connsiteY16" fmla="*/ 363239 h 606722"/>
              <a:gd name="connsiteX17" fmla="*/ 187210 w 606157"/>
              <a:gd name="connsiteY17" fmla="*/ 421360 h 606722"/>
              <a:gd name="connsiteX18" fmla="*/ 181068 w 606157"/>
              <a:gd name="connsiteY18" fmla="*/ 548444 h 606722"/>
              <a:gd name="connsiteX19" fmla="*/ 120178 w 606157"/>
              <a:gd name="connsiteY19" fmla="*/ 606298 h 606722"/>
              <a:gd name="connsiteX20" fmla="*/ 57952 w 606157"/>
              <a:gd name="connsiteY20" fmla="*/ 547200 h 606722"/>
              <a:gd name="connsiteX21" fmla="*/ 50029 w 606157"/>
              <a:gd name="connsiteY21" fmla="*/ 385279 h 606722"/>
              <a:gd name="connsiteX22" fmla="*/ 21810 w 606157"/>
              <a:gd name="connsiteY22" fmla="*/ 385279 h 606722"/>
              <a:gd name="connsiteX23" fmla="*/ 0 w 606157"/>
              <a:gd name="connsiteY23" fmla="*/ 363595 h 606722"/>
              <a:gd name="connsiteX24" fmla="*/ 0 w 606157"/>
              <a:gd name="connsiteY24" fmla="*/ 186122 h 606722"/>
              <a:gd name="connsiteX25" fmla="*/ 38457 w 606157"/>
              <a:gd name="connsiteY25" fmla="*/ 147552 h 606722"/>
              <a:gd name="connsiteX26" fmla="*/ 222975 w 606157"/>
              <a:gd name="connsiteY26" fmla="*/ 147058 h 606722"/>
              <a:gd name="connsiteX27" fmla="*/ 282512 w 606157"/>
              <a:gd name="connsiteY27" fmla="*/ 147058 h 606722"/>
              <a:gd name="connsiteX28" fmla="*/ 270498 w 606157"/>
              <a:gd name="connsiteY28" fmla="*/ 159057 h 606722"/>
              <a:gd name="connsiteX29" fmla="*/ 270498 w 606157"/>
              <a:gd name="connsiteY29" fmla="*/ 169278 h 606722"/>
              <a:gd name="connsiteX30" fmla="*/ 283224 w 606157"/>
              <a:gd name="connsiteY30" fmla="*/ 181988 h 606722"/>
              <a:gd name="connsiteX31" fmla="*/ 273345 w 606157"/>
              <a:gd name="connsiteY31" fmla="*/ 292199 h 606722"/>
              <a:gd name="connsiteX32" fmla="*/ 276193 w 606157"/>
              <a:gd name="connsiteY32" fmla="*/ 302953 h 606722"/>
              <a:gd name="connsiteX33" fmla="*/ 297196 w 606157"/>
              <a:gd name="connsiteY33" fmla="*/ 332550 h 606722"/>
              <a:gd name="connsiteX34" fmla="*/ 303070 w 606157"/>
              <a:gd name="connsiteY34" fmla="*/ 335572 h 606722"/>
              <a:gd name="connsiteX35" fmla="*/ 309032 w 606157"/>
              <a:gd name="connsiteY35" fmla="*/ 332550 h 606722"/>
              <a:gd name="connsiteX36" fmla="*/ 329946 w 606157"/>
              <a:gd name="connsiteY36" fmla="*/ 302953 h 606722"/>
              <a:gd name="connsiteX37" fmla="*/ 332883 w 606157"/>
              <a:gd name="connsiteY37" fmla="*/ 292199 h 606722"/>
              <a:gd name="connsiteX38" fmla="*/ 323004 w 606157"/>
              <a:gd name="connsiteY38" fmla="*/ 181988 h 606722"/>
              <a:gd name="connsiteX39" fmla="*/ 335641 w 606157"/>
              <a:gd name="connsiteY39" fmla="*/ 169278 h 606722"/>
              <a:gd name="connsiteX40" fmla="*/ 335641 w 606157"/>
              <a:gd name="connsiteY40" fmla="*/ 159057 h 606722"/>
              <a:gd name="connsiteX41" fmla="*/ 323627 w 606157"/>
              <a:gd name="connsiteY41" fmla="*/ 147058 h 606722"/>
              <a:gd name="connsiteX42" fmla="*/ 385033 w 606157"/>
              <a:gd name="connsiteY42" fmla="*/ 147058 h 606722"/>
              <a:gd name="connsiteX43" fmla="*/ 385033 w 606157"/>
              <a:gd name="connsiteY43" fmla="*/ 147147 h 606722"/>
              <a:gd name="connsiteX44" fmla="*/ 421699 w 606157"/>
              <a:gd name="connsiteY44" fmla="*/ 185721 h 606722"/>
              <a:gd name="connsiteX45" fmla="*/ 421699 w 606157"/>
              <a:gd name="connsiteY45" fmla="*/ 363214 h 606722"/>
              <a:gd name="connsiteX46" fmla="*/ 399895 w 606157"/>
              <a:gd name="connsiteY46" fmla="*/ 384901 h 606722"/>
              <a:gd name="connsiteX47" fmla="*/ 373375 w 606157"/>
              <a:gd name="connsiteY47" fmla="*/ 384901 h 606722"/>
              <a:gd name="connsiteX48" fmla="*/ 371506 w 606157"/>
              <a:gd name="connsiteY48" fmla="*/ 424363 h 606722"/>
              <a:gd name="connsiteX49" fmla="*/ 365455 w 606157"/>
              <a:gd name="connsiteY49" fmla="*/ 548084 h 606722"/>
              <a:gd name="connsiteX50" fmla="*/ 304582 w 606157"/>
              <a:gd name="connsiteY50" fmla="*/ 605945 h 606722"/>
              <a:gd name="connsiteX51" fmla="*/ 242464 w 606157"/>
              <a:gd name="connsiteY51" fmla="*/ 546840 h 606722"/>
              <a:gd name="connsiteX52" fmla="*/ 236502 w 606157"/>
              <a:gd name="connsiteY52" fmla="*/ 424363 h 606722"/>
              <a:gd name="connsiteX53" fmla="*/ 234544 w 606157"/>
              <a:gd name="connsiteY53" fmla="*/ 384901 h 606722"/>
              <a:gd name="connsiteX54" fmla="*/ 206244 w 606157"/>
              <a:gd name="connsiteY54" fmla="*/ 384901 h 606722"/>
              <a:gd name="connsiteX55" fmla="*/ 184529 w 606157"/>
              <a:gd name="connsiteY55" fmla="*/ 363214 h 606722"/>
              <a:gd name="connsiteX56" fmla="*/ 184529 w 606157"/>
              <a:gd name="connsiteY56" fmla="*/ 185721 h 606722"/>
              <a:gd name="connsiteX57" fmla="*/ 222975 w 606157"/>
              <a:gd name="connsiteY57" fmla="*/ 147058 h 606722"/>
              <a:gd name="connsiteX58" fmla="*/ 488454 w 606157"/>
              <a:gd name="connsiteY58" fmla="*/ 706 h 606722"/>
              <a:gd name="connsiteX59" fmla="*/ 550481 w 606157"/>
              <a:gd name="connsiteY59" fmla="*/ 62663 h 606722"/>
              <a:gd name="connsiteX60" fmla="*/ 488454 w 606157"/>
              <a:gd name="connsiteY60" fmla="*/ 124620 h 606722"/>
              <a:gd name="connsiteX61" fmla="*/ 426427 w 606157"/>
              <a:gd name="connsiteY61" fmla="*/ 62663 h 606722"/>
              <a:gd name="connsiteX62" fmla="*/ 488454 w 606157"/>
              <a:gd name="connsiteY62" fmla="*/ 706 h 606722"/>
              <a:gd name="connsiteX63" fmla="*/ 119538 w 606157"/>
              <a:gd name="connsiteY63" fmla="*/ 353 h 606722"/>
              <a:gd name="connsiteX64" fmla="*/ 181565 w 606157"/>
              <a:gd name="connsiteY64" fmla="*/ 62310 h 606722"/>
              <a:gd name="connsiteX65" fmla="*/ 119538 w 606157"/>
              <a:gd name="connsiteY65" fmla="*/ 124267 h 606722"/>
              <a:gd name="connsiteX66" fmla="*/ 57511 w 606157"/>
              <a:gd name="connsiteY66" fmla="*/ 62310 h 606722"/>
              <a:gd name="connsiteX67" fmla="*/ 119538 w 606157"/>
              <a:gd name="connsiteY67" fmla="*/ 353 h 606722"/>
              <a:gd name="connsiteX68" fmla="*/ 303961 w 606157"/>
              <a:gd name="connsiteY68" fmla="*/ 0 h 606722"/>
              <a:gd name="connsiteX69" fmla="*/ 366024 w 606157"/>
              <a:gd name="connsiteY69" fmla="*/ 61957 h 606722"/>
              <a:gd name="connsiteX70" fmla="*/ 303961 w 606157"/>
              <a:gd name="connsiteY70" fmla="*/ 123914 h 606722"/>
              <a:gd name="connsiteX71" fmla="*/ 241898 w 606157"/>
              <a:gd name="connsiteY71" fmla="*/ 61957 h 606722"/>
              <a:gd name="connsiteX72" fmla="*/ 303961 w 606157"/>
              <a:gd name="connsiteY7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157" h="606722">
                <a:moveTo>
                  <a:pt x="451337" y="147905"/>
                </a:moveTo>
                <a:lnTo>
                  <a:pt x="569477" y="147905"/>
                </a:lnTo>
                <a:cubicBezTo>
                  <a:pt x="589954" y="148971"/>
                  <a:pt x="606157" y="165856"/>
                  <a:pt x="606157" y="186562"/>
                </a:cubicBezTo>
                <a:lnTo>
                  <a:pt x="606157" y="363939"/>
                </a:lnTo>
                <a:cubicBezTo>
                  <a:pt x="606157" y="375936"/>
                  <a:pt x="596453" y="385711"/>
                  <a:pt x="584434" y="385711"/>
                </a:cubicBezTo>
                <a:lnTo>
                  <a:pt x="557904" y="385711"/>
                </a:lnTo>
                <a:lnTo>
                  <a:pt x="549980" y="548781"/>
                </a:lnTo>
                <a:cubicBezTo>
                  <a:pt x="548378" y="581217"/>
                  <a:pt x="521580" y="606722"/>
                  <a:pt x="489085" y="606722"/>
                </a:cubicBezTo>
                <a:cubicBezTo>
                  <a:pt x="455877" y="606722"/>
                  <a:pt x="428456" y="580684"/>
                  <a:pt x="426854" y="547537"/>
                </a:cubicBezTo>
                <a:lnTo>
                  <a:pt x="420711" y="420814"/>
                </a:lnTo>
                <a:cubicBezTo>
                  <a:pt x="444482" y="412194"/>
                  <a:pt x="461219" y="389355"/>
                  <a:pt x="461219" y="363228"/>
                </a:cubicBezTo>
                <a:lnTo>
                  <a:pt x="461219" y="185762"/>
                </a:lnTo>
                <a:cubicBezTo>
                  <a:pt x="461219" y="172077"/>
                  <a:pt x="457658" y="159102"/>
                  <a:pt x="451337" y="147905"/>
                </a:cubicBezTo>
                <a:close/>
                <a:moveTo>
                  <a:pt x="38457" y="147552"/>
                </a:moveTo>
                <a:lnTo>
                  <a:pt x="155074" y="147552"/>
                </a:lnTo>
                <a:cubicBezTo>
                  <a:pt x="148664" y="158839"/>
                  <a:pt x="145014" y="171902"/>
                  <a:pt x="145014" y="185766"/>
                </a:cubicBezTo>
                <a:lnTo>
                  <a:pt x="145014" y="363239"/>
                </a:lnTo>
                <a:cubicBezTo>
                  <a:pt x="145014" y="389811"/>
                  <a:pt x="162284" y="413184"/>
                  <a:pt x="187210" y="421360"/>
                </a:cubicBezTo>
                <a:lnTo>
                  <a:pt x="181068" y="548444"/>
                </a:lnTo>
                <a:cubicBezTo>
                  <a:pt x="179465" y="580881"/>
                  <a:pt x="152670" y="606298"/>
                  <a:pt x="120178" y="606298"/>
                </a:cubicBezTo>
                <a:cubicBezTo>
                  <a:pt x="86973" y="606298"/>
                  <a:pt x="59555" y="580348"/>
                  <a:pt x="57952" y="547200"/>
                </a:cubicBezTo>
                <a:lnTo>
                  <a:pt x="50029" y="385279"/>
                </a:lnTo>
                <a:lnTo>
                  <a:pt x="21810" y="385279"/>
                </a:lnTo>
                <a:cubicBezTo>
                  <a:pt x="9792" y="385279"/>
                  <a:pt x="0" y="375592"/>
                  <a:pt x="0" y="363595"/>
                </a:cubicBezTo>
                <a:lnTo>
                  <a:pt x="0" y="186122"/>
                </a:lnTo>
                <a:cubicBezTo>
                  <a:pt x="0" y="164882"/>
                  <a:pt x="17181" y="147641"/>
                  <a:pt x="38457" y="147552"/>
                </a:cubicBezTo>
                <a:close/>
                <a:moveTo>
                  <a:pt x="222975" y="147058"/>
                </a:moveTo>
                <a:lnTo>
                  <a:pt x="282512" y="147058"/>
                </a:lnTo>
                <a:lnTo>
                  <a:pt x="270498" y="159057"/>
                </a:lnTo>
                <a:cubicBezTo>
                  <a:pt x="267739" y="161901"/>
                  <a:pt x="267739" y="166523"/>
                  <a:pt x="270498" y="169278"/>
                </a:cubicBezTo>
                <a:lnTo>
                  <a:pt x="283224" y="181988"/>
                </a:lnTo>
                <a:lnTo>
                  <a:pt x="273345" y="292199"/>
                </a:lnTo>
                <a:cubicBezTo>
                  <a:pt x="272989" y="296021"/>
                  <a:pt x="274057" y="299754"/>
                  <a:pt x="276193" y="302953"/>
                </a:cubicBezTo>
                <a:lnTo>
                  <a:pt x="297196" y="332550"/>
                </a:lnTo>
                <a:cubicBezTo>
                  <a:pt x="298531" y="334417"/>
                  <a:pt x="300756" y="335572"/>
                  <a:pt x="303070" y="335572"/>
                </a:cubicBezTo>
                <a:cubicBezTo>
                  <a:pt x="305472" y="335572"/>
                  <a:pt x="307608" y="334417"/>
                  <a:pt x="309032" y="332550"/>
                </a:cubicBezTo>
                <a:lnTo>
                  <a:pt x="329946" y="302953"/>
                </a:lnTo>
                <a:cubicBezTo>
                  <a:pt x="332171" y="299754"/>
                  <a:pt x="333239" y="296021"/>
                  <a:pt x="332883" y="292199"/>
                </a:cubicBezTo>
                <a:lnTo>
                  <a:pt x="323004" y="181988"/>
                </a:lnTo>
                <a:lnTo>
                  <a:pt x="335641" y="169278"/>
                </a:lnTo>
                <a:cubicBezTo>
                  <a:pt x="338489" y="166523"/>
                  <a:pt x="338489" y="161901"/>
                  <a:pt x="335641" y="159057"/>
                </a:cubicBezTo>
                <a:lnTo>
                  <a:pt x="323627" y="147058"/>
                </a:lnTo>
                <a:lnTo>
                  <a:pt x="385033" y="147058"/>
                </a:lnTo>
                <a:lnTo>
                  <a:pt x="385033" y="147147"/>
                </a:lnTo>
                <a:cubicBezTo>
                  <a:pt x="405413" y="148214"/>
                  <a:pt x="421699" y="165101"/>
                  <a:pt x="421699" y="185721"/>
                </a:cubicBezTo>
                <a:lnTo>
                  <a:pt x="421699" y="363214"/>
                </a:lnTo>
                <a:cubicBezTo>
                  <a:pt x="421699" y="375213"/>
                  <a:pt x="411910" y="384901"/>
                  <a:pt x="399895" y="384901"/>
                </a:cubicBezTo>
                <a:lnTo>
                  <a:pt x="373375" y="384901"/>
                </a:lnTo>
                <a:lnTo>
                  <a:pt x="371506" y="424363"/>
                </a:lnTo>
                <a:lnTo>
                  <a:pt x="365455" y="548084"/>
                </a:lnTo>
                <a:cubicBezTo>
                  <a:pt x="363853" y="580525"/>
                  <a:pt x="337154" y="605945"/>
                  <a:pt x="304582" y="605945"/>
                </a:cubicBezTo>
                <a:cubicBezTo>
                  <a:pt x="271388" y="605945"/>
                  <a:pt x="244066" y="579903"/>
                  <a:pt x="242464" y="546840"/>
                </a:cubicBezTo>
                <a:lnTo>
                  <a:pt x="236502" y="424363"/>
                </a:lnTo>
                <a:lnTo>
                  <a:pt x="234544" y="384901"/>
                </a:lnTo>
                <a:lnTo>
                  <a:pt x="206244" y="384901"/>
                </a:lnTo>
                <a:cubicBezTo>
                  <a:pt x="194229" y="384901"/>
                  <a:pt x="184529" y="375213"/>
                  <a:pt x="184529" y="363214"/>
                </a:cubicBezTo>
                <a:lnTo>
                  <a:pt x="184529" y="185721"/>
                </a:lnTo>
                <a:cubicBezTo>
                  <a:pt x="184529" y="164479"/>
                  <a:pt x="201705" y="147236"/>
                  <a:pt x="222975" y="147058"/>
                </a:cubicBezTo>
                <a:close/>
                <a:moveTo>
                  <a:pt x="488454" y="706"/>
                </a:moveTo>
                <a:cubicBezTo>
                  <a:pt x="522711" y="706"/>
                  <a:pt x="550481" y="28445"/>
                  <a:pt x="550481" y="62663"/>
                </a:cubicBezTo>
                <a:cubicBezTo>
                  <a:pt x="550481" y="96881"/>
                  <a:pt x="522711" y="124620"/>
                  <a:pt x="488454" y="124620"/>
                </a:cubicBezTo>
                <a:cubicBezTo>
                  <a:pt x="454197" y="124620"/>
                  <a:pt x="426427" y="96881"/>
                  <a:pt x="426427" y="62663"/>
                </a:cubicBezTo>
                <a:cubicBezTo>
                  <a:pt x="426427" y="28445"/>
                  <a:pt x="454197" y="706"/>
                  <a:pt x="488454" y="706"/>
                </a:cubicBezTo>
                <a:close/>
                <a:moveTo>
                  <a:pt x="119538" y="353"/>
                </a:moveTo>
                <a:cubicBezTo>
                  <a:pt x="153795" y="353"/>
                  <a:pt x="181565" y="28092"/>
                  <a:pt x="181565" y="62310"/>
                </a:cubicBezTo>
                <a:cubicBezTo>
                  <a:pt x="181565" y="96528"/>
                  <a:pt x="153795" y="124267"/>
                  <a:pt x="119538" y="124267"/>
                </a:cubicBezTo>
                <a:cubicBezTo>
                  <a:pt x="85281" y="124267"/>
                  <a:pt x="57511" y="96528"/>
                  <a:pt x="57511" y="62310"/>
                </a:cubicBezTo>
                <a:cubicBezTo>
                  <a:pt x="57511" y="28092"/>
                  <a:pt x="85281" y="353"/>
                  <a:pt x="119538" y="353"/>
                </a:cubicBezTo>
                <a:close/>
                <a:moveTo>
                  <a:pt x="303961" y="0"/>
                </a:moveTo>
                <a:cubicBezTo>
                  <a:pt x="338237" y="0"/>
                  <a:pt x="366024" y="27739"/>
                  <a:pt x="366024" y="61957"/>
                </a:cubicBezTo>
                <a:cubicBezTo>
                  <a:pt x="366024" y="96175"/>
                  <a:pt x="338237" y="123914"/>
                  <a:pt x="303961" y="123914"/>
                </a:cubicBezTo>
                <a:cubicBezTo>
                  <a:pt x="269685" y="123914"/>
                  <a:pt x="241898" y="96175"/>
                  <a:pt x="241898" y="61957"/>
                </a:cubicBezTo>
                <a:cubicBezTo>
                  <a:pt x="241898" y="27739"/>
                  <a:pt x="269685" y="0"/>
                  <a:pt x="303961" y="0"/>
                </a:cubicBezTo>
                <a:close/>
              </a:path>
            </a:pathLst>
          </a:custGeom>
          <a:solidFill>
            <a:schemeClr val="bg1"/>
          </a:solidFill>
          <a:ln>
            <a:noFill/>
          </a:ln>
        </p:spPr>
        <p:txBody>
          <a:bodyPr wrap="square" lIns="91440" tIns="45720" rIns="91440" bIns="4572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endParaRPr>
          </a:p>
        </p:txBody>
      </p:sp>
      <p:sp>
        <p:nvSpPr>
          <p:cNvPr id="30" name="ís1îḓe"/>
          <p:cNvSpPr/>
          <p:nvPr/>
        </p:nvSpPr>
        <p:spPr bwMode="auto">
          <a:xfrm>
            <a:off x="4276090" y="4053840"/>
            <a:ext cx="298450" cy="298450"/>
          </a:xfrm>
          <a:custGeom>
            <a:avLst/>
            <a:gdLst>
              <a:gd name="connsiteX0" fmla="*/ 451337 w 606157"/>
              <a:gd name="connsiteY0" fmla="*/ 147905 h 606722"/>
              <a:gd name="connsiteX1" fmla="*/ 569477 w 606157"/>
              <a:gd name="connsiteY1" fmla="*/ 147905 h 606722"/>
              <a:gd name="connsiteX2" fmla="*/ 606157 w 606157"/>
              <a:gd name="connsiteY2" fmla="*/ 186562 h 606722"/>
              <a:gd name="connsiteX3" fmla="*/ 606157 w 606157"/>
              <a:gd name="connsiteY3" fmla="*/ 363939 h 606722"/>
              <a:gd name="connsiteX4" fmla="*/ 584434 w 606157"/>
              <a:gd name="connsiteY4" fmla="*/ 385711 h 606722"/>
              <a:gd name="connsiteX5" fmla="*/ 557904 w 606157"/>
              <a:gd name="connsiteY5" fmla="*/ 385711 h 606722"/>
              <a:gd name="connsiteX6" fmla="*/ 549980 w 606157"/>
              <a:gd name="connsiteY6" fmla="*/ 548781 h 606722"/>
              <a:gd name="connsiteX7" fmla="*/ 489085 w 606157"/>
              <a:gd name="connsiteY7" fmla="*/ 606722 h 606722"/>
              <a:gd name="connsiteX8" fmla="*/ 426854 w 606157"/>
              <a:gd name="connsiteY8" fmla="*/ 547537 h 606722"/>
              <a:gd name="connsiteX9" fmla="*/ 420711 w 606157"/>
              <a:gd name="connsiteY9" fmla="*/ 420814 h 606722"/>
              <a:gd name="connsiteX10" fmla="*/ 461219 w 606157"/>
              <a:gd name="connsiteY10" fmla="*/ 363228 h 606722"/>
              <a:gd name="connsiteX11" fmla="*/ 461219 w 606157"/>
              <a:gd name="connsiteY11" fmla="*/ 185762 h 606722"/>
              <a:gd name="connsiteX12" fmla="*/ 451337 w 606157"/>
              <a:gd name="connsiteY12" fmla="*/ 147905 h 606722"/>
              <a:gd name="connsiteX13" fmla="*/ 38457 w 606157"/>
              <a:gd name="connsiteY13" fmla="*/ 147552 h 606722"/>
              <a:gd name="connsiteX14" fmla="*/ 155074 w 606157"/>
              <a:gd name="connsiteY14" fmla="*/ 147552 h 606722"/>
              <a:gd name="connsiteX15" fmla="*/ 145014 w 606157"/>
              <a:gd name="connsiteY15" fmla="*/ 185766 h 606722"/>
              <a:gd name="connsiteX16" fmla="*/ 145014 w 606157"/>
              <a:gd name="connsiteY16" fmla="*/ 363239 h 606722"/>
              <a:gd name="connsiteX17" fmla="*/ 187210 w 606157"/>
              <a:gd name="connsiteY17" fmla="*/ 421360 h 606722"/>
              <a:gd name="connsiteX18" fmla="*/ 181068 w 606157"/>
              <a:gd name="connsiteY18" fmla="*/ 548444 h 606722"/>
              <a:gd name="connsiteX19" fmla="*/ 120178 w 606157"/>
              <a:gd name="connsiteY19" fmla="*/ 606298 h 606722"/>
              <a:gd name="connsiteX20" fmla="*/ 57952 w 606157"/>
              <a:gd name="connsiteY20" fmla="*/ 547200 h 606722"/>
              <a:gd name="connsiteX21" fmla="*/ 50029 w 606157"/>
              <a:gd name="connsiteY21" fmla="*/ 385279 h 606722"/>
              <a:gd name="connsiteX22" fmla="*/ 21810 w 606157"/>
              <a:gd name="connsiteY22" fmla="*/ 385279 h 606722"/>
              <a:gd name="connsiteX23" fmla="*/ 0 w 606157"/>
              <a:gd name="connsiteY23" fmla="*/ 363595 h 606722"/>
              <a:gd name="connsiteX24" fmla="*/ 0 w 606157"/>
              <a:gd name="connsiteY24" fmla="*/ 186122 h 606722"/>
              <a:gd name="connsiteX25" fmla="*/ 38457 w 606157"/>
              <a:gd name="connsiteY25" fmla="*/ 147552 h 606722"/>
              <a:gd name="connsiteX26" fmla="*/ 222975 w 606157"/>
              <a:gd name="connsiteY26" fmla="*/ 147058 h 606722"/>
              <a:gd name="connsiteX27" fmla="*/ 282512 w 606157"/>
              <a:gd name="connsiteY27" fmla="*/ 147058 h 606722"/>
              <a:gd name="connsiteX28" fmla="*/ 270498 w 606157"/>
              <a:gd name="connsiteY28" fmla="*/ 159057 h 606722"/>
              <a:gd name="connsiteX29" fmla="*/ 270498 w 606157"/>
              <a:gd name="connsiteY29" fmla="*/ 169278 h 606722"/>
              <a:gd name="connsiteX30" fmla="*/ 283224 w 606157"/>
              <a:gd name="connsiteY30" fmla="*/ 181988 h 606722"/>
              <a:gd name="connsiteX31" fmla="*/ 273345 w 606157"/>
              <a:gd name="connsiteY31" fmla="*/ 292199 h 606722"/>
              <a:gd name="connsiteX32" fmla="*/ 276193 w 606157"/>
              <a:gd name="connsiteY32" fmla="*/ 302953 h 606722"/>
              <a:gd name="connsiteX33" fmla="*/ 297196 w 606157"/>
              <a:gd name="connsiteY33" fmla="*/ 332550 h 606722"/>
              <a:gd name="connsiteX34" fmla="*/ 303070 w 606157"/>
              <a:gd name="connsiteY34" fmla="*/ 335572 h 606722"/>
              <a:gd name="connsiteX35" fmla="*/ 309032 w 606157"/>
              <a:gd name="connsiteY35" fmla="*/ 332550 h 606722"/>
              <a:gd name="connsiteX36" fmla="*/ 329946 w 606157"/>
              <a:gd name="connsiteY36" fmla="*/ 302953 h 606722"/>
              <a:gd name="connsiteX37" fmla="*/ 332883 w 606157"/>
              <a:gd name="connsiteY37" fmla="*/ 292199 h 606722"/>
              <a:gd name="connsiteX38" fmla="*/ 323004 w 606157"/>
              <a:gd name="connsiteY38" fmla="*/ 181988 h 606722"/>
              <a:gd name="connsiteX39" fmla="*/ 335641 w 606157"/>
              <a:gd name="connsiteY39" fmla="*/ 169278 h 606722"/>
              <a:gd name="connsiteX40" fmla="*/ 335641 w 606157"/>
              <a:gd name="connsiteY40" fmla="*/ 159057 h 606722"/>
              <a:gd name="connsiteX41" fmla="*/ 323627 w 606157"/>
              <a:gd name="connsiteY41" fmla="*/ 147058 h 606722"/>
              <a:gd name="connsiteX42" fmla="*/ 385033 w 606157"/>
              <a:gd name="connsiteY42" fmla="*/ 147058 h 606722"/>
              <a:gd name="connsiteX43" fmla="*/ 385033 w 606157"/>
              <a:gd name="connsiteY43" fmla="*/ 147147 h 606722"/>
              <a:gd name="connsiteX44" fmla="*/ 421699 w 606157"/>
              <a:gd name="connsiteY44" fmla="*/ 185721 h 606722"/>
              <a:gd name="connsiteX45" fmla="*/ 421699 w 606157"/>
              <a:gd name="connsiteY45" fmla="*/ 363214 h 606722"/>
              <a:gd name="connsiteX46" fmla="*/ 399895 w 606157"/>
              <a:gd name="connsiteY46" fmla="*/ 384901 h 606722"/>
              <a:gd name="connsiteX47" fmla="*/ 373375 w 606157"/>
              <a:gd name="connsiteY47" fmla="*/ 384901 h 606722"/>
              <a:gd name="connsiteX48" fmla="*/ 371506 w 606157"/>
              <a:gd name="connsiteY48" fmla="*/ 424363 h 606722"/>
              <a:gd name="connsiteX49" fmla="*/ 365455 w 606157"/>
              <a:gd name="connsiteY49" fmla="*/ 548084 h 606722"/>
              <a:gd name="connsiteX50" fmla="*/ 304582 w 606157"/>
              <a:gd name="connsiteY50" fmla="*/ 605945 h 606722"/>
              <a:gd name="connsiteX51" fmla="*/ 242464 w 606157"/>
              <a:gd name="connsiteY51" fmla="*/ 546840 h 606722"/>
              <a:gd name="connsiteX52" fmla="*/ 236502 w 606157"/>
              <a:gd name="connsiteY52" fmla="*/ 424363 h 606722"/>
              <a:gd name="connsiteX53" fmla="*/ 234544 w 606157"/>
              <a:gd name="connsiteY53" fmla="*/ 384901 h 606722"/>
              <a:gd name="connsiteX54" fmla="*/ 206244 w 606157"/>
              <a:gd name="connsiteY54" fmla="*/ 384901 h 606722"/>
              <a:gd name="connsiteX55" fmla="*/ 184529 w 606157"/>
              <a:gd name="connsiteY55" fmla="*/ 363214 h 606722"/>
              <a:gd name="connsiteX56" fmla="*/ 184529 w 606157"/>
              <a:gd name="connsiteY56" fmla="*/ 185721 h 606722"/>
              <a:gd name="connsiteX57" fmla="*/ 222975 w 606157"/>
              <a:gd name="connsiteY57" fmla="*/ 147058 h 606722"/>
              <a:gd name="connsiteX58" fmla="*/ 488454 w 606157"/>
              <a:gd name="connsiteY58" fmla="*/ 706 h 606722"/>
              <a:gd name="connsiteX59" fmla="*/ 550481 w 606157"/>
              <a:gd name="connsiteY59" fmla="*/ 62663 h 606722"/>
              <a:gd name="connsiteX60" fmla="*/ 488454 w 606157"/>
              <a:gd name="connsiteY60" fmla="*/ 124620 h 606722"/>
              <a:gd name="connsiteX61" fmla="*/ 426427 w 606157"/>
              <a:gd name="connsiteY61" fmla="*/ 62663 h 606722"/>
              <a:gd name="connsiteX62" fmla="*/ 488454 w 606157"/>
              <a:gd name="connsiteY62" fmla="*/ 706 h 606722"/>
              <a:gd name="connsiteX63" fmla="*/ 119538 w 606157"/>
              <a:gd name="connsiteY63" fmla="*/ 353 h 606722"/>
              <a:gd name="connsiteX64" fmla="*/ 181565 w 606157"/>
              <a:gd name="connsiteY64" fmla="*/ 62310 h 606722"/>
              <a:gd name="connsiteX65" fmla="*/ 119538 w 606157"/>
              <a:gd name="connsiteY65" fmla="*/ 124267 h 606722"/>
              <a:gd name="connsiteX66" fmla="*/ 57511 w 606157"/>
              <a:gd name="connsiteY66" fmla="*/ 62310 h 606722"/>
              <a:gd name="connsiteX67" fmla="*/ 119538 w 606157"/>
              <a:gd name="connsiteY67" fmla="*/ 353 h 606722"/>
              <a:gd name="connsiteX68" fmla="*/ 303961 w 606157"/>
              <a:gd name="connsiteY68" fmla="*/ 0 h 606722"/>
              <a:gd name="connsiteX69" fmla="*/ 366024 w 606157"/>
              <a:gd name="connsiteY69" fmla="*/ 61957 h 606722"/>
              <a:gd name="connsiteX70" fmla="*/ 303961 w 606157"/>
              <a:gd name="connsiteY70" fmla="*/ 123914 h 606722"/>
              <a:gd name="connsiteX71" fmla="*/ 241898 w 606157"/>
              <a:gd name="connsiteY71" fmla="*/ 61957 h 606722"/>
              <a:gd name="connsiteX72" fmla="*/ 303961 w 606157"/>
              <a:gd name="connsiteY7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157" h="606722">
                <a:moveTo>
                  <a:pt x="451337" y="147905"/>
                </a:moveTo>
                <a:lnTo>
                  <a:pt x="569477" y="147905"/>
                </a:lnTo>
                <a:cubicBezTo>
                  <a:pt x="589954" y="148971"/>
                  <a:pt x="606157" y="165856"/>
                  <a:pt x="606157" y="186562"/>
                </a:cubicBezTo>
                <a:lnTo>
                  <a:pt x="606157" y="363939"/>
                </a:lnTo>
                <a:cubicBezTo>
                  <a:pt x="606157" y="375936"/>
                  <a:pt x="596453" y="385711"/>
                  <a:pt x="584434" y="385711"/>
                </a:cubicBezTo>
                <a:lnTo>
                  <a:pt x="557904" y="385711"/>
                </a:lnTo>
                <a:lnTo>
                  <a:pt x="549980" y="548781"/>
                </a:lnTo>
                <a:cubicBezTo>
                  <a:pt x="548378" y="581217"/>
                  <a:pt x="521580" y="606722"/>
                  <a:pt x="489085" y="606722"/>
                </a:cubicBezTo>
                <a:cubicBezTo>
                  <a:pt x="455877" y="606722"/>
                  <a:pt x="428456" y="580684"/>
                  <a:pt x="426854" y="547537"/>
                </a:cubicBezTo>
                <a:lnTo>
                  <a:pt x="420711" y="420814"/>
                </a:lnTo>
                <a:cubicBezTo>
                  <a:pt x="444482" y="412194"/>
                  <a:pt x="461219" y="389355"/>
                  <a:pt x="461219" y="363228"/>
                </a:cubicBezTo>
                <a:lnTo>
                  <a:pt x="461219" y="185762"/>
                </a:lnTo>
                <a:cubicBezTo>
                  <a:pt x="461219" y="172077"/>
                  <a:pt x="457658" y="159102"/>
                  <a:pt x="451337" y="147905"/>
                </a:cubicBezTo>
                <a:close/>
                <a:moveTo>
                  <a:pt x="38457" y="147552"/>
                </a:moveTo>
                <a:lnTo>
                  <a:pt x="155074" y="147552"/>
                </a:lnTo>
                <a:cubicBezTo>
                  <a:pt x="148664" y="158839"/>
                  <a:pt x="145014" y="171902"/>
                  <a:pt x="145014" y="185766"/>
                </a:cubicBezTo>
                <a:lnTo>
                  <a:pt x="145014" y="363239"/>
                </a:lnTo>
                <a:cubicBezTo>
                  <a:pt x="145014" y="389811"/>
                  <a:pt x="162284" y="413184"/>
                  <a:pt x="187210" y="421360"/>
                </a:cubicBezTo>
                <a:lnTo>
                  <a:pt x="181068" y="548444"/>
                </a:lnTo>
                <a:cubicBezTo>
                  <a:pt x="179465" y="580881"/>
                  <a:pt x="152670" y="606298"/>
                  <a:pt x="120178" y="606298"/>
                </a:cubicBezTo>
                <a:cubicBezTo>
                  <a:pt x="86973" y="606298"/>
                  <a:pt x="59555" y="580348"/>
                  <a:pt x="57952" y="547200"/>
                </a:cubicBezTo>
                <a:lnTo>
                  <a:pt x="50029" y="385279"/>
                </a:lnTo>
                <a:lnTo>
                  <a:pt x="21810" y="385279"/>
                </a:lnTo>
                <a:cubicBezTo>
                  <a:pt x="9792" y="385279"/>
                  <a:pt x="0" y="375592"/>
                  <a:pt x="0" y="363595"/>
                </a:cubicBezTo>
                <a:lnTo>
                  <a:pt x="0" y="186122"/>
                </a:lnTo>
                <a:cubicBezTo>
                  <a:pt x="0" y="164882"/>
                  <a:pt x="17181" y="147641"/>
                  <a:pt x="38457" y="147552"/>
                </a:cubicBezTo>
                <a:close/>
                <a:moveTo>
                  <a:pt x="222975" y="147058"/>
                </a:moveTo>
                <a:lnTo>
                  <a:pt x="282512" y="147058"/>
                </a:lnTo>
                <a:lnTo>
                  <a:pt x="270498" y="159057"/>
                </a:lnTo>
                <a:cubicBezTo>
                  <a:pt x="267739" y="161901"/>
                  <a:pt x="267739" y="166523"/>
                  <a:pt x="270498" y="169278"/>
                </a:cubicBezTo>
                <a:lnTo>
                  <a:pt x="283224" y="181988"/>
                </a:lnTo>
                <a:lnTo>
                  <a:pt x="273345" y="292199"/>
                </a:lnTo>
                <a:cubicBezTo>
                  <a:pt x="272989" y="296021"/>
                  <a:pt x="274057" y="299754"/>
                  <a:pt x="276193" y="302953"/>
                </a:cubicBezTo>
                <a:lnTo>
                  <a:pt x="297196" y="332550"/>
                </a:lnTo>
                <a:cubicBezTo>
                  <a:pt x="298531" y="334417"/>
                  <a:pt x="300756" y="335572"/>
                  <a:pt x="303070" y="335572"/>
                </a:cubicBezTo>
                <a:cubicBezTo>
                  <a:pt x="305472" y="335572"/>
                  <a:pt x="307608" y="334417"/>
                  <a:pt x="309032" y="332550"/>
                </a:cubicBezTo>
                <a:lnTo>
                  <a:pt x="329946" y="302953"/>
                </a:lnTo>
                <a:cubicBezTo>
                  <a:pt x="332171" y="299754"/>
                  <a:pt x="333239" y="296021"/>
                  <a:pt x="332883" y="292199"/>
                </a:cubicBezTo>
                <a:lnTo>
                  <a:pt x="323004" y="181988"/>
                </a:lnTo>
                <a:lnTo>
                  <a:pt x="335641" y="169278"/>
                </a:lnTo>
                <a:cubicBezTo>
                  <a:pt x="338489" y="166523"/>
                  <a:pt x="338489" y="161901"/>
                  <a:pt x="335641" y="159057"/>
                </a:cubicBezTo>
                <a:lnTo>
                  <a:pt x="323627" y="147058"/>
                </a:lnTo>
                <a:lnTo>
                  <a:pt x="385033" y="147058"/>
                </a:lnTo>
                <a:lnTo>
                  <a:pt x="385033" y="147147"/>
                </a:lnTo>
                <a:cubicBezTo>
                  <a:pt x="405413" y="148214"/>
                  <a:pt x="421699" y="165101"/>
                  <a:pt x="421699" y="185721"/>
                </a:cubicBezTo>
                <a:lnTo>
                  <a:pt x="421699" y="363214"/>
                </a:lnTo>
                <a:cubicBezTo>
                  <a:pt x="421699" y="375213"/>
                  <a:pt x="411910" y="384901"/>
                  <a:pt x="399895" y="384901"/>
                </a:cubicBezTo>
                <a:lnTo>
                  <a:pt x="373375" y="384901"/>
                </a:lnTo>
                <a:lnTo>
                  <a:pt x="371506" y="424363"/>
                </a:lnTo>
                <a:lnTo>
                  <a:pt x="365455" y="548084"/>
                </a:lnTo>
                <a:cubicBezTo>
                  <a:pt x="363853" y="580525"/>
                  <a:pt x="337154" y="605945"/>
                  <a:pt x="304582" y="605945"/>
                </a:cubicBezTo>
                <a:cubicBezTo>
                  <a:pt x="271388" y="605945"/>
                  <a:pt x="244066" y="579903"/>
                  <a:pt x="242464" y="546840"/>
                </a:cubicBezTo>
                <a:lnTo>
                  <a:pt x="236502" y="424363"/>
                </a:lnTo>
                <a:lnTo>
                  <a:pt x="234544" y="384901"/>
                </a:lnTo>
                <a:lnTo>
                  <a:pt x="206244" y="384901"/>
                </a:lnTo>
                <a:cubicBezTo>
                  <a:pt x="194229" y="384901"/>
                  <a:pt x="184529" y="375213"/>
                  <a:pt x="184529" y="363214"/>
                </a:cubicBezTo>
                <a:lnTo>
                  <a:pt x="184529" y="185721"/>
                </a:lnTo>
                <a:cubicBezTo>
                  <a:pt x="184529" y="164479"/>
                  <a:pt x="201705" y="147236"/>
                  <a:pt x="222975" y="147058"/>
                </a:cubicBezTo>
                <a:close/>
                <a:moveTo>
                  <a:pt x="488454" y="706"/>
                </a:moveTo>
                <a:cubicBezTo>
                  <a:pt x="522711" y="706"/>
                  <a:pt x="550481" y="28445"/>
                  <a:pt x="550481" y="62663"/>
                </a:cubicBezTo>
                <a:cubicBezTo>
                  <a:pt x="550481" y="96881"/>
                  <a:pt x="522711" y="124620"/>
                  <a:pt x="488454" y="124620"/>
                </a:cubicBezTo>
                <a:cubicBezTo>
                  <a:pt x="454197" y="124620"/>
                  <a:pt x="426427" y="96881"/>
                  <a:pt x="426427" y="62663"/>
                </a:cubicBezTo>
                <a:cubicBezTo>
                  <a:pt x="426427" y="28445"/>
                  <a:pt x="454197" y="706"/>
                  <a:pt x="488454" y="706"/>
                </a:cubicBezTo>
                <a:close/>
                <a:moveTo>
                  <a:pt x="119538" y="353"/>
                </a:moveTo>
                <a:cubicBezTo>
                  <a:pt x="153795" y="353"/>
                  <a:pt x="181565" y="28092"/>
                  <a:pt x="181565" y="62310"/>
                </a:cubicBezTo>
                <a:cubicBezTo>
                  <a:pt x="181565" y="96528"/>
                  <a:pt x="153795" y="124267"/>
                  <a:pt x="119538" y="124267"/>
                </a:cubicBezTo>
                <a:cubicBezTo>
                  <a:pt x="85281" y="124267"/>
                  <a:pt x="57511" y="96528"/>
                  <a:pt x="57511" y="62310"/>
                </a:cubicBezTo>
                <a:cubicBezTo>
                  <a:pt x="57511" y="28092"/>
                  <a:pt x="85281" y="353"/>
                  <a:pt x="119538" y="353"/>
                </a:cubicBezTo>
                <a:close/>
                <a:moveTo>
                  <a:pt x="303961" y="0"/>
                </a:moveTo>
                <a:cubicBezTo>
                  <a:pt x="338237" y="0"/>
                  <a:pt x="366024" y="27739"/>
                  <a:pt x="366024" y="61957"/>
                </a:cubicBezTo>
                <a:cubicBezTo>
                  <a:pt x="366024" y="96175"/>
                  <a:pt x="338237" y="123914"/>
                  <a:pt x="303961" y="123914"/>
                </a:cubicBezTo>
                <a:cubicBezTo>
                  <a:pt x="269685" y="123914"/>
                  <a:pt x="241898" y="96175"/>
                  <a:pt x="241898" y="61957"/>
                </a:cubicBezTo>
                <a:cubicBezTo>
                  <a:pt x="241898" y="27739"/>
                  <a:pt x="269685" y="0"/>
                  <a:pt x="303961" y="0"/>
                </a:cubicBezTo>
                <a:close/>
              </a:path>
            </a:pathLst>
          </a:custGeom>
          <a:solidFill>
            <a:schemeClr val="bg1"/>
          </a:solidFill>
          <a:ln>
            <a:noFill/>
          </a:ln>
        </p:spPr>
        <p:txBody>
          <a:bodyPr wrap="square" lIns="91440" tIns="45720" rIns="91440" bIns="4572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endParaRPr>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65518" y="1261745"/>
            <a:ext cx="2971800"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酸碱烧伤的应急处理方法</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161155" y="1261745"/>
            <a:ext cx="640080" cy="368300"/>
          </a:xfrm>
          <a:prstGeom prst="rect">
            <a:avLst/>
          </a:prstGeom>
          <a:noFill/>
        </p:spPr>
        <p:txBody>
          <a:bodyPr wrap="none" rtlCol="0" anchor="t">
            <a:spAutoFit/>
          </a:bodyPr>
          <a:lstStyle/>
          <a:p>
            <a:pPr algn="just">
              <a:lnSpc>
                <a:spcPct val="100000"/>
              </a:lnSpc>
            </a:pPr>
            <a:r>
              <a:rPr lang="zh-CN" altLang="en-US" b="1" dirty="0">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rPr>
              <a:t>强酸  </a:t>
            </a:r>
            <a:endParaRPr lang="zh-CN" altLang="en-US" b="1" dirty="0">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4706620" y="1997710"/>
            <a:ext cx="3237230" cy="1814830"/>
          </a:xfrm>
          <a:prstGeom prst="rect">
            <a:avLst/>
          </a:prstGeom>
          <a:noFill/>
        </p:spPr>
        <p:txBody>
          <a:bodyPr wrap="square" rtlCol="0" anchor="t">
            <a:spAutoFit/>
          </a:bodyPr>
          <a:lstStyle/>
          <a:p>
            <a:pPr algn="just">
              <a:lnSpc>
                <a:spcPct val="1000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①、沾着皮肤时，用大量水冲洗</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分钟。如果立刻进行中和，因会产生中和热，而有进一步扩大伤害的危险。因此，经充分水洗后，再用碳酸氢钠之类稀碱液或肥皂进行洗涤。但是，当沾着草酸时，若用碳酸氢钠中和，因为由碱而产生很强的刺激物，故不宜使用。此外，也可以用镁盐和钙盐中和。  </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4706620" y="3957320"/>
            <a:ext cx="3198495" cy="521970"/>
          </a:xfrm>
          <a:prstGeom prst="rect">
            <a:avLst/>
          </a:prstGeom>
          <a:noFill/>
        </p:spPr>
        <p:txBody>
          <a:bodyPr wrap="square" rtlCol="0" anchor="t">
            <a:spAutoFit/>
          </a:bodyPr>
          <a:lstStyle/>
          <a:p>
            <a:pPr algn="just">
              <a:lnSpc>
                <a:spcPct val="1000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②、进入眼睛时，撑开眼睑，用水连续洗涤</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分钟。</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ḻïḓê"/>
          <p:cNvSpPr/>
          <p:nvPr/>
        </p:nvSpPr>
        <p:spPr>
          <a:xfrm>
            <a:off x="184785" y="3813175"/>
            <a:ext cx="8724265" cy="1129030"/>
          </a:xfrm>
          <a:prstGeom prst="rect">
            <a:avLst/>
          </a:prstGeom>
          <a:solidFill>
            <a:schemeClr val="tx1">
              <a:lumMod val="75000"/>
              <a:lumOff val="2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7" name="îŝḷïďé"/>
          <p:cNvSpPr/>
          <p:nvPr/>
        </p:nvSpPr>
        <p:spPr>
          <a:xfrm>
            <a:off x="1029970" y="1824990"/>
            <a:ext cx="2974340" cy="2776220"/>
          </a:xfrm>
          <a:prstGeom prst="rect">
            <a:avLst/>
          </a:prstGeom>
          <a:blipFill rotWithShape="1">
            <a:blip r:embed="rId1"/>
            <a:stretch>
              <a:fillRect/>
            </a:stretch>
          </a:blip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22" name="íŝḻiḑe"/>
          <p:cNvSpPr/>
          <p:nvPr/>
        </p:nvSpPr>
        <p:spPr>
          <a:xfrm>
            <a:off x="4004310" y="1824990"/>
            <a:ext cx="4109720" cy="2776220"/>
          </a:xfrm>
          <a:prstGeom prst="rect">
            <a:avLst/>
          </a:prstGeom>
          <a:solidFill>
            <a:srgbClr val="2363AF"/>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a:solidFill>
                <a:schemeClr val="bg1"/>
              </a:solidFill>
            </a:endParaRPr>
          </a:p>
        </p:txBody>
      </p:sp>
      <p:sp>
        <p:nvSpPr>
          <p:cNvPr id="27" name="îśḻîḍé"/>
          <p:cNvSpPr/>
          <p:nvPr/>
        </p:nvSpPr>
        <p:spPr bwMode="auto">
          <a:xfrm>
            <a:off x="4276090" y="2330450"/>
            <a:ext cx="298450" cy="298450"/>
          </a:xfrm>
          <a:custGeom>
            <a:avLst/>
            <a:gdLst>
              <a:gd name="connsiteX0" fmla="*/ 451337 w 606157"/>
              <a:gd name="connsiteY0" fmla="*/ 147905 h 606722"/>
              <a:gd name="connsiteX1" fmla="*/ 569477 w 606157"/>
              <a:gd name="connsiteY1" fmla="*/ 147905 h 606722"/>
              <a:gd name="connsiteX2" fmla="*/ 606157 w 606157"/>
              <a:gd name="connsiteY2" fmla="*/ 186562 h 606722"/>
              <a:gd name="connsiteX3" fmla="*/ 606157 w 606157"/>
              <a:gd name="connsiteY3" fmla="*/ 363939 h 606722"/>
              <a:gd name="connsiteX4" fmla="*/ 584434 w 606157"/>
              <a:gd name="connsiteY4" fmla="*/ 385711 h 606722"/>
              <a:gd name="connsiteX5" fmla="*/ 557904 w 606157"/>
              <a:gd name="connsiteY5" fmla="*/ 385711 h 606722"/>
              <a:gd name="connsiteX6" fmla="*/ 549980 w 606157"/>
              <a:gd name="connsiteY6" fmla="*/ 548781 h 606722"/>
              <a:gd name="connsiteX7" fmla="*/ 489085 w 606157"/>
              <a:gd name="connsiteY7" fmla="*/ 606722 h 606722"/>
              <a:gd name="connsiteX8" fmla="*/ 426854 w 606157"/>
              <a:gd name="connsiteY8" fmla="*/ 547537 h 606722"/>
              <a:gd name="connsiteX9" fmla="*/ 420711 w 606157"/>
              <a:gd name="connsiteY9" fmla="*/ 420814 h 606722"/>
              <a:gd name="connsiteX10" fmla="*/ 461219 w 606157"/>
              <a:gd name="connsiteY10" fmla="*/ 363228 h 606722"/>
              <a:gd name="connsiteX11" fmla="*/ 461219 w 606157"/>
              <a:gd name="connsiteY11" fmla="*/ 185762 h 606722"/>
              <a:gd name="connsiteX12" fmla="*/ 451337 w 606157"/>
              <a:gd name="connsiteY12" fmla="*/ 147905 h 606722"/>
              <a:gd name="connsiteX13" fmla="*/ 38457 w 606157"/>
              <a:gd name="connsiteY13" fmla="*/ 147552 h 606722"/>
              <a:gd name="connsiteX14" fmla="*/ 155074 w 606157"/>
              <a:gd name="connsiteY14" fmla="*/ 147552 h 606722"/>
              <a:gd name="connsiteX15" fmla="*/ 145014 w 606157"/>
              <a:gd name="connsiteY15" fmla="*/ 185766 h 606722"/>
              <a:gd name="connsiteX16" fmla="*/ 145014 w 606157"/>
              <a:gd name="connsiteY16" fmla="*/ 363239 h 606722"/>
              <a:gd name="connsiteX17" fmla="*/ 187210 w 606157"/>
              <a:gd name="connsiteY17" fmla="*/ 421360 h 606722"/>
              <a:gd name="connsiteX18" fmla="*/ 181068 w 606157"/>
              <a:gd name="connsiteY18" fmla="*/ 548444 h 606722"/>
              <a:gd name="connsiteX19" fmla="*/ 120178 w 606157"/>
              <a:gd name="connsiteY19" fmla="*/ 606298 h 606722"/>
              <a:gd name="connsiteX20" fmla="*/ 57952 w 606157"/>
              <a:gd name="connsiteY20" fmla="*/ 547200 h 606722"/>
              <a:gd name="connsiteX21" fmla="*/ 50029 w 606157"/>
              <a:gd name="connsiteY21" fmla="*/ 385279 h 606722"/>
              <a:gd name="connsiteX22" fmla="*/ 21810 w 606157"/>
              <a:gd name="connsiteY22" fmla="*/ 385279 h 606722"/>
              <a:gd name="connsiteX23" fmla="*/ 0 w 606157"/>
              <a:gd name="connsiteY23" fmla="*/ 363595 h 606722"/>
              <a:gd name="connsiteX24" fmla="*/ 0 w 606157"/>
              <a:gd name="connsiteY24" fmla="*/ 186122 h 606722"/>
              <a:gd name="connsiteX25" fmla="*/ 38457 w 606157"/>
              <a:gd name="connsiteY25" fmla="*/ 147552 h 606722"/>
              <a:gd name="connsiteX26" fmla="*/ 222975 w 606157"/>
              <a:gd name="connsiteY26" fmla="*/ 147058 h 606722"/>
              <a:gd name="connsiteX27" fmla="*/ 282512 w 606157"/>
              <a:gd name="connsiteY27" fmla="*/ 147058 h 606722"/>
              <a:gd name="connsiteX28" fmla="*/ 270498 w 606157"/>
              <a:gd name="connsiteY28" fmla="*/ 159057 h 606722"/>
              <a:gd name="connsiteX29" fmla="*/ 270498 w 606157"/>
              <a:gd name="connsiteY29" fmla="*/ 169278 h 606722"/>
              <a:gd name="connsiteX30" fmla="*/ 283224 w 606157"/>
              <a:gd name="connsiteY30" fmla="*/ 181988 h 606722"/>
              <a:gd name="connsiteX31" fmla="*/ 273345 w 606157"/>
              <a:gd name="connsiteY31" fmla="*/ 292199 h 606722"/>
              <a:gd name="connsiteX32" fmla="*/ 276193 w 606157"/>
              <a:gd name="connsiteY32" fmla="*/ 302953 h 606722"/>
              <a:gd name="connsiteX33" fmla="*/ 297196 w 606157"/>
              <a:gd name="connsiteY33" fmla="*/ 332550 h 606722"/>
              <a:gd name="connsiteX34" fmla="*/ 303070 w 606157"/>
              <a:gd name="connsiteY34" fmla="*/ 335572 h 606722"/>
              <a:gd name="connsiteX35" fmla="*/ 309032 w 606157"/>
              <a:gd name="connsiteY35" fmla="*/ 332550 h 606722"/>
              <a:gd name="connsiteX36" fmla="*/ 329946 w 606157"/>
              <a:gd name="connsiteY36" fmla="*/ 302953 h 606722"/>
              <a:gd name="connsiteX37" fmla="*/ 332883 w 606157"/>
              <a:gd name="connsiteY37" fmla="*/ 292199 h 606722"/>
              <a:gd name="connsiteX38" fmla="*/ 323004 w 606157"/>
              <a:gd name="connsiteY38" fmla="*/ 181988 h 606722"/>
              <a:gd name="connsiteX39" fmla="*/ 335641 w 606157"/>
              <a:gd name="connsiteY39" fmla="*/ 169278 h 606722"/>
              <a:gd name="connsiteX40" fmla="*/ 335641 w 606157"/>
              <a:gd name="connsiteY40" fmla="*/ 159057 h 606722"/>
              <a:gd name="connsiteX41" fmla="*/ 323627 w 606157"/>
              <a:gd name="connsiteY41" fmla="*/ 147058 h 606722"/>
              <a:gd name="connsiteX42" fmla="*/ 385033 w 606157"/>
              <a:gd name="connsiteY42" fmla="*/ 147058 h 606722"/>
              <a:gd name="connsiteX43" fmla="*/ 385033 w 606157"/>
              <a:gd name="connsiteY43" fmla="*/ 147147 h 606722"/>
              <a:gd name="connsiteX44" fmla="*/ 421699 w 606157"/>
              <a:gd name="connsiteY44" fmla="*/ 185721 h 606722"/>
              <a:gd name="connsiteX45" fmla="*/ 421699 w 606157"/>
              <a:gd name="connsiteY45" fmla="*/ 363214 h 606722"/>
              <a:gd name="connsiteX46" fmla="*/ 399895 w 606157"/>
              <a:gd name="connsiteY46" fmla="*/ 384901 h 606722"/>
              <a:gd name="connsiteX47" fmla="*/ 373375 w 606157"/>
              <a:gd name="connsiteY47" fmla="*/ 384901 h 606722"/>
              <a:gd name="connsiteX48" fmla="*/ 371506 w 606157"/>
              <a:gd name="connsiteY48" fmla="*/ 424363 h 606722"/>
              <a:gd name="connsiteX49" fmla="*/ 365455 w 606157"/>
              <a:gd name="connsiteY49" fmla="*/ 548084 h 606722"/>
              <a:gd name="connsiteX50" fmla="*/ 304582 w 606157"/>
              <a:gd name="connsiteY50" fmla="*/ 605945 h 606722"/>
              <a:gd name="connsiteX51" fmla="*/ 242464 w 606157"/>
              <a:gd name="connsiteY51" fmla="*/ 546840 h 606722"/>
              <a:gd name="connsiteX52" fmla="*/ 236502 w 606157"/>
              <a:gd name="connsiteY52" fmla="*/ 424363 h 606722"/>
              <a:gd name="connsiteX53" fmla="*/ 234544 w 606157"/>
              <a:gd name="connsiteY53" fmla="*/ 384901 h 606722"/>
              <a:gd name="connsiteX54" fmla="*/ 206244 w 606157"/>
              <a:gd name="connsiteY54" fmla="*/ 384901 h 606722"/>
              <a:gd name="connsiteX55" fmla="*/ 184529 w 606157"/>
              <a:gd name="connsiteY55" fmla="*/ 363214 h 606722"/>
              <a:gd name="connsiteX56" fmla="*/ 184529 w 606157"/>
              <a:gd name="connsiteY56" fmla="*/ 185721 h 606722"/>
              <a:gd name="connsiteX57" fmla="*/ 222975 w 606157"/>
              <a:gd name="connsiteY57" fmla="*/ 147058 h 606722"/>
              <a:gd name="connsiteX58" fmla="*/ 488454 w 606157"/>
              <a:gd name="connsiteY58" fmla="*/ 706 h 606722"/>
              <a:gd name="connsiteX59" fmla="*/ 550481 w 606157"/>
              <a:gd name="connsiteY59" fmla="*/ 62663 h 606722"/>
              <a:gd name="connsiteX60" fmla="*/ 488454 w 606157"/>
              <a:gd name="connsiteY60" fmla="*/ 124620 h 606722"/>
              <a:gd name="connsiteX61" fmla="*/ 426427 w 606157"/>
              <a:gd name="connsiteY61" fmla="*/ 62663 h 606722"/>
              <a:gd name="connsiteX62" fmla="*/ 488454 w 606157"/>
              <a:gd name="connsiteY62" fmla="*/ 706 h 606722"/>
              <a:gd name="connsiteX63" fmla="*/ 119538 w 606157"/>
              <a:gd name="connsiteY63" fmla="*/ 353 h 606722"/>
              <a:gd name="connsiteX64" fmla="*/ 181565 w 606157"/>
              <a:gd name="connsiteY64" fmla="*/ 62310 h 606722"/>
              <a:gd name="connsiteX65" fmla="*/ 119538 w 606157"/>
              <a:gd name="connsiteY65" fmla="*/ 124267 h 606722"/>
              <a:gd name="connsiteX66" fmla="*/ 57511 w 606157"/>
              <a:gd name="connsiteY66" fmla="*/ 62310 h 606722"/>
              <a:gd name="connsiteX67" fmla="*/ 119538 w 606157"/>
              <a:gd name="connsiteY67" fmla="*/ 353 h 606722"/>
              <a:gd name="connsiteX68" fmla="*/ 303961 w 606157"/>
              <a:gd name="connsiteY68" fmla="*/ 0 h 606722"/>
              <a:gd name="connsiteX69" fmla="*/ 366024 w 606157"/>
              <a:gd name="connsiteY69" fmla="*/ 61957 h 606722"/>
              <a:gd name="connsiteX70" fmla="*/ 303961 w 606157"/>
              <a:gd name="connsiteY70" fmla="*/ 123914 h 606722"/>
              <a:gd name="connsiteX71" fmla="*/ 241898 w 606157"/>
              <a:gd name="connsiteY71" fmla="*/ 61957 h 606722"/>
              <a:gd name="connsiteX72" fmla="*/ 303961 w 606157"/>
              <a:gd name="connsiteY7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157" h="606722">
                <a:moveTo>
                  <a:pt x="451337" y="147905"/>
                </a:moveTo>
                <a:lnTo>
                  <a:pt x="569477" y="147905"/>
                </a:lnTo>
                <a:cubicBezTo>
                  <a:pt x="589954" y="148971"/>
                  <a:pt x="606157" y="165856"/>
                  <a:pt x="606157" y="186562"/>
                </a:cubicBezTo>
                <a:lnTo>
                  <a:pt x="606157" y="363939"/>
                </a:lnTo>
                <a:cubicBezTo>
                  <a:pt x="606157" y="375936"/>
                  <a:pt x="596453" y="385711"/>
                  <a:pt x="584434" y="385711"/>
                </a:cubicBezTo>
                <a:lnTo>
                  <a:pt x="557904" y="385711"/>
                </a:lnTo>
                <a:lnTo>
                  <a:pt x="549980" y="548781"/>
                </a:lnTo>
                <a:cubicBezTo>
                  <a:pt x="548378" y="581217"/>
                  <a:pt x="521580" y="606722"/>
                  <a:pt x="489085" y="606722"/>
                </a:cubicBezTo>
                <a:cubicBezTo>
                  <a:pt x="455877" y="606722"/>
                  <a:pt x="428456" y="580684"/>
                  <a:pt x="426854" y="547537"/>
                </a:cubicBezTo>
                <a:lnTo>
                  <a:pt x="420711" y="420814"/>
                </a:lnTo>
                <a:cubicBezTo>
                  <a:pt x="444482" y="412194"/>
                  <a:pt x="461219" y="389355"/>
                  <a:pt x="461219" y="363228"/>
                </a:cubicBezTo>
                <a:lnTo>
                  <a:pt x="461219" y="185762"/>
                </a:lnTo>
                <a:cubicBezTo>
                  <a:pt x="461219" y="172077"/>
                  <a:pt x="457658" y="159102"/>
                  <a:pt x="451337" y="147905"/>
                </a:cubicBezTo>
                <a:close/>
                <a:moveTo>
                  <a:pt x="38457" y="147552"/>
                </a:moveTo>
                <a:lnTo>
                  <a:pt x="155074" y="147552"/>
                </a:lnTo>
                <a:cubicBezTo>
                  <a:pt x="148664" y="158839"/>
                  <a:pt x="145014" y="171902"/>
                  <a:pt x="145014" y="185766"/>
                </a:cubicBezTo>
                <a:lnTo>
                  <a:pt x="145014" y="363239"/>
                </a:lnTo>
                <a:cubicBezTo>
                  <a:pt x="145014" y="389811"/>
                  <a:pt x="162284" y="413184"/>
                  <a:pt x="187210" y="421360"/>
                </a:cubicBezTo>
                <a:lnTo>
                  <a:pt x="181068" y="548444"/>
                </a:lnTo>
                <a:cubicBezTo>
                  <a:pt x="179465" y="580881"/>
                  <a:pt x="152670" y="606298"/>
                  <a:pt x="120178" y="606298"/>
                </a:cubicBezTo>
                <a:cubicBezTo>
                  <a:pt x="86973" y="606298"/>
                  <a:pt x="59555" y="580348"/>
                  <a:pt x="57952" y="547200"/>
                </a:cubicBezTo>
                <a:lnTo>
                  <a:pt x="50029" y="385279"/>
                </a:lnTo>
                <a:lnTo>
                  <a:pt x="21810" y="385279"/>
                </a:lnTo>
                <a:cubicBezTo>
                  <a:pt x="9792" y="385279"/>
                  <a:pt x="0" y="375592"/>
                  <a:pt x="0" y="363595"/>
                </a:cubicBezTo>
                <a:lnTo>
                  <a:pt x="0" y="186122"/>
                </a:lnTo>
                <a:cubicBezTo>
                  <a:pt x="0" y="164882"/>
                  <a:pt x="17181" y="147641"/>
                  <a:pt x="38457" y="147552"/>
                </a:cubicBezTo>
                <a:close/>
                <a:moveTo>
                  <a:pt x="222975" y="147058"/>
                </a:moveTo>
                <a:lnTo>
                  <a:pt x="282512" y="147058"/>
                </a:lnTo>
                <a:lnTo>
                  <a:pt x="270498" y="159057"/>
                </a:lnTo>
                <a:cubicBezTo>
                  <a:pt x="267739" y="161901"/>
                  <a:pt x="267739" y="166523"/>
                  <a:pt x="270498" y="169278"/>
                </a:cubicBezTo>
                <a:lnTo>
                  <a:pt x="283224" y="181988"/>
                </a:lnTo>
                <a:lnTo>
                  <a:pt x="273345" y="292199"/>
                </a:lnTo>
                <a:cubicBezTo>
                  <a:pt x="272989" y="296021"/>
                  <a:pt x="274057" y="299754"/>
                  <a:pt x="276193" y="302953"/>
                </a:cubicBezTo>
                <a:lnTo>
                  <a:pt x="297196" y="332550"/>
                </a:lnTo>
                <a:cubicBezTo>
                  <a:pt x="298531" y="334417"/>
                  <a:pt x="300756" y="335572"/>
                  <a:pt x="303070" y="335572"/>
                </a:cubicBezTo>
                <a:cubicBezTo>
                  <a:pt x="305472" y="335572"/>
                  <a:pt x="307608" y="334417"/>
                  <a:pt x="309032" y="332550"/>
                </a:cubicBezTo>
                <a:lnTo>
                  <a:pt x="329946" y="302953"/>
                </a:lnTo>
                <a:cubicBezTo>
                  <a:pt x="332171" y="299754"/>
                  <a:pt x="333239" y="296021"/>
                  <a:pt x="332883" y="292199"/>
                </a:cubicBezTo>
                <a:lnTo>
                  <a:pt x="323004" y="181988"/>
                </a:lnTo>
                <a:lnTo>
                  <a:pt x="335641" y="169278"/>
                </a:lnTo>
                <a:cubicBezTo>
                  <a:pt x="338489" y="166523"/>
                  <a:pt x="338489" y="161901"/>
                  <a:pt x="335641" y="159057"/>
                </a:cubicBezTo>
                <a:lnTo>
                  <a:pt x="323627" y="147058"/>
                </a:lnTo>
                <a:lnTo>
                  <a:pt x="385033" y="147058"/>
                </a:lnTo>
                <a:lnTo>
                  <a:pt x="385033" y="147147"/>
                </a:lnTo>
                <a:cubicBezTo>
                  <a:pt x="405413" y="148214"/>
                  <a:pt x="421699" y="165101"/>
                  <a:pt x="421699" y="185721"/>
                </a:cubicBezTo>
                <a:lnTo>
                  <a:pt x="421699" y="363214"/>
                </a:lnTo>
                <a:cubicBezTo>
                  <a:pt x="421699" y="375213"/>
                  <a:pt x="411910" y="384901"/>
                  <a:pt x="399895" y="384901"/>
                </a:cubicBezTo>
                <a:lnTo>
                  <a:pt x="373375" y="384901"/>
                </a:lnTo>
                <a:lnTo>
                  <a:pt x="371506" y="424363"/>
                </a:lnTo>
                <a:lnTo>
                  <a:pt x="365455" y="548084"/>
                </a:lnTo>
                <a:cubicBezTo>
                  <a:pt x="363853" y="580525"/>
                  <a:pt x="337154" y="605945"/>
                  <a:pt x="304582" y="605945"/>
                </a:cubicBezTo>
                <a:cubicBezTo>
                  <a:pt x="271388" y="605945"/>
                  <a:pt x="244066" y="579903"/>
                  <a:pt x="242464" y="546840"/>
                </a:cubicBezTo>
                <a:lnTo>
                  <a:pt x="236502" y="424363"/>
                </a:lnTo>
                <a:lnTo>
                  <a:pt x="234544" y="384901"/>
                </a:lnTo>
                <a:lnTo>
                  <a:pt x="206244" y="384901"/>
                </a:lnTo>
                <a:cubicBezTo>
                  <a:pt x="194229" y="384901"/>
                  <a:pt x="184529" y="375213"/>
                  <a:pt x="184529" y="363214"/>
                </a:cubicBezTo>
                <a:lnTo>
                  <a:pt x="184529" y="185721"/>
                </a:lnTo>
                <a:cubicBezTo>
                  <a:pt x="184529" y="164479"/>
                  <a:pt x="201705" y="147236"/>
                  <a:pt x="222975" y="147058"/>
                </a:cubicBezTo>
                <a:close/>
                <a:moveTo>
                  <a:pt x="488454" y="706"/>
                </a:moveTo>
                <a:cubicBezTo>
                  <a:pt x="522711" y="706"/>
                  <a:pt x="550481" y="28445"/>
                  <a:pt x="550481" y="62663"/>
                </a:cubicBezTo>
                <a:cubicBezTo>
                  <a:pt x="550481" y="96881"/>
                  <a:pt x="522711" y="124620"/>
                  <a:pt x="488454" y="124620"/>
                </a:cubicBezTo>
                <a:cubicBezTo>
                  <a:pt x="454197" y="124620"/>
                  <a:pt x="426427" y="96881"/>
                  <a:pt x="426427" y="62663"/>
                </a:cubicBezTo>
                <a:cubicBezTo>
                  <a:pt x="426427" y="28445"/>
                  <a:pt x="454197" y="706"/>
                  <a:pt x="488454" y="706"/>
                </a:cubicBezTo>
                <a:close/>
                <a:moveTo>
                  <a:pt x="119538" y="353"/>
                </a:moveTo>
                <a:cubicBezTo>
                  <a:pt x="153795" y="353"/>
                  <a:pt x="181565" y="28092"/>
                  <a:pt x="181565" y="62310"/>
                </a:cubicBezTo>
                <a:cubicBezTo>
                  <a:pt x="181565" y="96528"/>
                  <a:pt x="153795" y="124267"/>
                  <a:pt x="119538" y="124267"/>
                </a:cubicBezTo>
                <a:cubicBezTo>
                  <a:pt x="85281" y="124267"/>
                  <a:pt x="57511" y="96528"/>
                  <a:pt x="57511" y="62310"/>
                </a:cubicBezTo>
                <a:cubicBezTo>
                  <a:pt x="57511" y="28092"/>
                  <a:pt x="85281" y="353"/>
                  <a:pt x="119538" y="353"/>
                </a:cubicBezTo>
                <a:close/>
                <a:moveTo>
                  <a:pt x="303961" y="0"/>
                </a:moveTo>
                <a:cubicBezTo>
                  <a:pt x="338237" y="0"/>
                  <a:pt x="366024" y="27739"/>
                  <a:pt x="366024" y="61957"/>
                </a:cubicBezTo>
                <a:cubicBezTo>
                  <a:pt x="366024" y="96175"/>
                  <a:pt x="338237" y="123914"/>
                  <a:pt x="303961" y="123914"/>
                </a:cubicBezTo>
                <a:cubicBezTo>
                  <a:pt x="269685" y="123914"/>
                  <a:pt x="241898" y="96175"/>
                  <a:pt x="241898" y="61957"/>
                </a:cubicBezTo>
                <a:cubicBezTo>
                  <a:pt x="241898" y="27739"/>
                  <a:pt x="269685" y="0"/>
                  <a:pt x="303961" y="0"/>
                </a:cubicBezTo>
                <a:close/>
              </a:path>
            </a:pathLst>
          </a:custGeom>
          <a:solidFill>
            <a:schemeClr val="bg1"/>
          </a:solidFill>
          <a:ln>
            <a:noFill/>
          </a:ln>
        </p:spPr>
        <p:txBody>
          <a:bodyPr wrap="square" lIns="91440" tIns="45720" rIns="91440" bIns="4572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endParaRPr>
          </a:p>
        </p:txBody>
      </p:sp>
      <p:sp>
        <p:nvSpPr>
          <p:cNvPr id="30" name="ís1îḓe"/>
          <p:cNvSpPr/>
          <p:nvPr/>
        </p:nvSpPr>
        <p:spPr bwMode="auto">
          <a:xfrm>
            <a:off x="4276090" y="3895090"/>
            <a:ext cx="298450" cy="298450"/>
          </a:xfrm>
          <a:custGeom>
            <a:avLst/>
            <a:gdLst>
              <a:gd name="connsiteX0" fmla="*/ 451337 w 606157"/>
              <a:gd name="connsiteY0" fmla="*/ 147905 h 606722"/>
              <a:gd name="connsiteX1" fmla="*/ 569477 w 606157"/>
              <a:gd name="connsiteY1" fmla="*/ 147905 h 606722"/>
              <a:gd name="connsiteX2" fmla="*/ 606157 w 606157"/>
              <a:gd name="connsiteY2" fmla="*/ 186562 h 606722"/>
              <a:gd name="connsiteX3" fmla="*/ 606157 w 606157"/>
              <a:gd name="connsiteY3" fmla="*/ 363939 h 606722"/>
              <a:gd name="connsiteX4" fmla="*/ 584434 w 606157"/>
              <a:gd name="connsiteY4" fmla="*/ 385711 h 606722"/>
              <a:gd name="connsiteX5" fmla="*/ 557904 w 606157"/>
              <a:gd name="connsiteY5" fmla="*/ 385711 h 606722"/>
              <a:gd name="connsiteX6" fmla="*/ 549980 w 606157"/>
              <a:gd name="connsiteY6" fmla="*/ 548781 h 606722"/>
              <a:gd name="connsiteX7" fmla="*/ 489085 w 606157"/>
              <a:gd name="connsiteY7" fmla="*/ 606722 h 606722"/>
              <a:gd name="connsiteX8" fmla="*/ 426854 w 606157"/>
              <a:gd name="connsiteY8" fmla="*/ 547537 h 606722"/>
              <a:gd name="connsiteX9" fmla="*/ 420711 w 606157"/>
              <a:gd name="connsiteY9" fmla="*/ 420814 h 606722"/>
              <a:gd name="connsiteX10" fmla="*/ 461219 w 606157"/>
              <a:gd name="connsiteY10" fmla="*/ 363228 h 606722"/>
              <a:gd name="connsiteX11" fmla="*/ 461219 w 606157"/>
              <a:gd name="connsiteY11" fmla="*/ 185762 h 606722"/>
              <a:gd name="connsiteX12" fmla="*/ 451337 w 606157"/>
              <a:gd name="connsiteY12" fmla="*/ 147905 h 606722"/>
              <a:gd name="connsiteX13" fmla="*/ 38457 w 606157"/>
              <a:gd name="connsiteY13" fmla="*/ 147552 h 606722"/>
              <a:gd name="connsiteX14" fmla="*/ 155074 w 606157"/>
              <a:gd name="connsiteY14" fmla="*/ 147552 h 606722"/>
              <a:gd name="connsiteX15" fmla="*/ 145014 w 606157"/>
              <a:gd name="connsiteY15" fmla="*/ 185766 h 606722"/>
              <a:gd name="connsiteX16" fmla="*/ 145014 w 606157"/>
              <a:gd name="connsiteY16" fmla="*/ 363239 h 606722"/>
              <a:gd name="connsiteX17" fmla="*/ 187210 w 606157"/>
              <a:gd name="connsiteY17" fmla="*/ 421360 h 606722"/>
              <a:gd name="connsiteX18" fmla="*/ 181068 w 606157"/>
              <a:gd name="connsiteY18" fmla="*/ 548444 h 606722"/>
              <a:gd name="connsiteX19" fmla="*/ 120178 w 606157"/>
              <a:gd name="connsiteY19" fmla="*/ 606298 h 606722"/>
              <a:gd name="connsiteX20" fmla="*/ 57952 w 606157"/>
              <a:gd name="connsiteY20" fmla="*/ 547200 h 606722"/>
              <a:gd name="connsiteX21" fmla="*/ 50029 w 606157"/>
              <a:gd name="connsiteY21" fmla="*/ 385279 h 606722"/>
              <a:gd name="connsiteX22" fmla="*/ 21810 w 606157"/>
              <a:gd name="connsiteY22" fmla="*/ 385279 h 606722"/>
              <a:gd name="connsiteX23" fmla="*/ 0 w 606157"/>
              <a:gd name="connsiteY23" fmla="*/ 363595 h 606722"/>
              <a:gd name="connsiteX24" fmla="*/ 0 w 606157"/>
              <a:gd name="connsiteY24" fmla="*/ 186122 h 606722"/>
              <a:gd name="connsiteX25" fmla="*/ 38457 w 606157"/>
              <a:gd name="connsiteY25" fmla="*/ 147552 h 606722"/>
              <a:gd name="connsiteX26" fmla="*/ 222975 w 606157"/>
              <a:gd name="connsiteY26" fmla="*/ 147058 h 606722"/>
              <a:gd name="connsiteX27" fmla="*/ 282512 w 606157"/>
              <a:gd name="connsiteY27" fmla="*/ 147058 h 606722"/>
              <a:gd name="connsiteX28" fmla="*/ 270498 w 606157"/>
              <a:gd name="connsiteY28" fmla="*/ 159057 h 606722"/>
              <a:gd name="connsiteX29" fmla="*/ 270498 w 606157"/>
              <a:gd name="connsiteY29" fmla="*/ 169278 h 606722"/>
              <a:gd name="connsiteX30" fmla="*/ 283224 w 606157"/>
              <a:gd name="connsiteY30" fmla="*/ 181988 h 606722"/>
              <a:gd name="connsiteX31" fmla="*/ 273345 w 606157"/>
              <a:gd name="connsiteY31" fmla="*/ 292199 h 606722"/>
              <a:gd name="connsiteX32" fmla="*/ 276193 w 606157"/>
              <a:gd name="connsiteY32" fmla="*/ 302953 h 606722"/>
              <a:gd name="connsiteX33" fmla="*/ 297196 w 606157"/>
              <a:gd name="connsiteY33" fmla="*/ 332550 h 606722"/>
              <a:gd name="connsiteX34" fmla="*/ 303070 w 606157"/>
              <a:gd name="connsiteY34" fmla="*/ 335572 h 606722"/>
              <a:gd name="connsiteX35" fmla="*/ 309032 w 606157"/>
              <a:gd name="connsiteY35" fmla="*/ 332550 h 606722"/>
              <a:gd name="connsiteX36" fmla="*/ 329946 w 606157"/>
              <a:gd name="connsiteY36" fmla="*/ 302953 h 606722"/>
              <a:gd name="connsiteX37" fmla="*/ 332883 w 606157"/>
              <a:gd name="connsiteY37" fmla="*/ 292199 h 606722"/>
              <a:gd name="connsiteX38" fmla="*/ 323004 w 606157"/>
              <a:gd name="connsiteY38" fmla="*/ 181988 h 606722"/>
              <a:gd name="connsiteX39" fmla="*/ 335641 w 606157"/>
              <a:gd name="connsiteY39" fmla="*/ 169278 h 606722"/>
              <a:gd name="connsiteX40" fmla="*/ 335641 w 606157"/>
              <a:gd name="connsiteY40" fmla="*/ 159057 h 606722"/>
              <a:gd name="connsiteX41" fmla="*/ 323627 w 606157"/>
              <a:gd name="connsiteY41" fmla="*/ 147058 h 606722"/>
              <a:gd name="connsiteX42" fmla="*/ 385033 w 606157"/>
              <a:gd name="connsiteY42" fmla="*/ 147058 h 606722"/>
              <a:gd name="connsiteX43" fmla="*/ 385033 w 606157"/>
              <a:gd name="connsiteY43" fmla="*/ 147147 h 606722"/>
              <a:gd name="connsiteX44" fmla="*/ 421699 w 606157"/>
              <a:gd name="connsiteY44" fmla="*/ 185721 h 606722"/>
              <a:gd name="connsiteX45" fmla="*/ 421699 w 606157"/>
              <a:gd name="connsiteY45" fmla="*/ 363214 h 606722"/>
              <a:gd name="connsiteX46" fmla="*/ 399895 w 606157"/>
              <a:gd name="connsiteY46" fmla="*/ 384901 h 606722"/>
              <a:gd name="connsiteX47" fmla="*/ 373375 w 606157"/>
              <a:gd name="connsiteY47" fmla="*/ 384901 h 606722"/>
              <a:gd name="connsiteX48" fmla="*/ 371506 w 606157"/>
              <a:gd name="connsiteY48" fmla="*/ 424363 h 606722"/>
              <a:gd name="connsiteX49" fmla="*/ 365455 w 606157"/>
              <a:gd name="connsiteY49" fmla="*/ 548084 h 606722"/>
              <a:gd name="connsiteX50" fmla="*/ 304582 w 606157"/>
              <a:gd name="connsiteY50" fmla="*/ 605945 h 606722"/>
              <a:gd name="connsiteX51" fmla="*/ 242464 w 606157"/>
              <a:gd name="connsiteY51" fmla="*/ 546840 h 606722"/>
              <a:gd name="connsiteX52" fmla="*/ 236502 w 606157"/>
              <a:gd name="connsiteY52" fmla="*/ 424363 h 606722"/>
              <a:gd name="connsiteX53" fmla="*/ 234544 w 606157"/>
              <a:gd name="connsiteY53" fmla="*/ 384901 h 606722"/>
              <a:gd name="connsiteX54" fmla="*/ 206244 w 606157"/>
              <a:gd name="connsiteY54" fmla="*/ 384901 h 606722"/>
              <a:gd name="connsiteX55" fmla="*/ 184529 w 606157"/>
              <a:gd name="connsiteY55" fmla="*/ 363214 h 606722"/>
              <a:gd name="connsiteX56" fmla="*/ 184529 w 606157"/>
              <a:gd name="connsiteY56" fmla="*/ 185721 h 606722"/>
              <a:gd name="connsiteX57" fmla="*/ 222975 w 606157"/>
              <a:gd name="connsiteY57" fmla="*/ 147058 h 606722"/>
              <a:gd name="connsiteX58" fmla="*/ 488454 w 606157"/>
              <a:gd name="connsiteY58" fmla="*/ 706 h 606722"/>
              <a:gd name="connsiteX59" fmla="*/ 550481 w 606157"/>
              <a:gd name="connsiteY59" fmla="*/ 62663 h 606722"/>
              <a:gd name="connsiteX60" fmla="*/ 488454 w 606157"/>
              <a:gd name="connsiteY60" fmla="*/ 124620 h 606722"/>
              <a:gd name="connsiteX61" fmla="*/ 426427 w 606157"/>
              <a:gd name="connsiteY61" fmla="*/ 62663 h 606722"/>
              <a:gd name="connsiteX62" fmla="*/ 488454 w 606157"/>
              <a:gd name="connsiteY62" fmla="*/ 706 h 606722"/>
              <a:gd name="connsiteX63" fmla="*/ 119538 w 606157"/>
              <a:gd name="connsiteY63" fmla="*/ 353 h 606722"/>
              <a:gd name="connsiteX64" fmla="*/ 181565 w 606157"/>
              <a:gd name="connsiteY64" fmla="*/ 62310 h 606722"/>
              <a:gd name="connsiteX65" fmla="*/ 119538 w 606157"/>
              <a:gd name="connsiteY65" fmla="*/ 124267 h 606722"/>
              <a:gd name="connsiteX66" fmla="*/ 57511 w 606157"/>
              <a:gd name="connsiteY66" fmla="*/ 62310 h 606722"/>
              <a:gd name="connsiteX67" fmla="*/ 119538 w 606157"/>
              <a:gd name="connsiteY67" fmla="*/ 353 h 606722"/>
              <a:gd name="connsiteX68" fmla="*/ 303961 w 606157"/>
              <a:gd name="connsiteY68" fmla="*/ 0 h 606722"/>
              <a:gd name="connsiteX69" fmla="*/ 366024 w 606157"/>
              <a:gd name="connsiteY69" fmla="*/ 61957 h 606722"/>
              <a:gd name="connsiteX70" fmla="*/ 303961 w 606157"/>
              <a:gd name="connsiteY70" fmla="*/ 123914 h 606722"/>
              <a:gd name="connsiteX71" fmla="*/ 241898 w 606157"/>
              <a:gd name="connsiteY71" fmla="*/ 61957 h 606722"/>
              <a:gd name="connsiteX72" fmla="*/ 303961 w 606157"/>
              <a:gd name="connsiteY7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6157" h="606722">
                <a:moveTo>
                  <a:pt x="451337" y="147905"/>
                </a:moveTo>
                <a:lnTo>
                  <a:pt x="569477" y="147905"/>
                </a:lnTo>
                <a:cubicBezTo>
                  <a:pt x="589954" y="148971"/>
                  <a:pt x="606157" y="165856"/>
                  <a:pt x="606157" y="186562"/>
                </a:cubicBezTo>
                <a:lnTo>
                  <a:pt x="606157" y="363939"/>
                </a:lnTo>
                <a:cubicBezTo>
                  <a:pt x="606157" y="375936"/>
                  <a:pt x="596453" y="385711"/>
                  <a:pt x="584434" y="385711"/>
                </a:cubicBezTo>
                <a:lnTo>
                  <a:pt x="557904" y="385711"/>
                </a:lnTo>
                <a:lnTo>
                  <a:pt x="549980" y="548781"/>
                </a:lnTo>
                <a:cubicBezTo>
                  <a:pt x="548378" y="581217"/>
                  <a:pt x="521580" y="606722"/>
                  <a:pt x="489085" y="606722"/>
                </a:cubicBezTo>
                <a:cubicBezTo>
                  <a:pt x="455877" y="606722"/>
                  <a:pt x="428456" y="580684"/>
                  <a:pt x="426854" y="547537"/>
                </a:cubicBezTo>
                <a:lnTo>
                  <a:pt x="420711" y="420814"/>
                </a:lnTo>
                <a:cubicBezTo>
                  <a:pt x="444482" y="412194"/>
                  <a:pt x="461219" y="389355"/>
                  <a:pt x="461219" y="363228"/>
                </a:cubicBezTo>
                <a:lnTo>
                  <a:pt x="461219" y="185762"/>
                </a:lnTo>
                <a:cubicBezTo>
                  <a:pt x="461219" y="172077"/>
                  <a:pt x="457658" y="159102"/>
                  <a:pt x="451337" y="147905"/>
                </a:cubicBezTo>
                <a:close/>
                <a:moveTo>
                  <a:pt x="38457" y="147552"/>
                </a:moveTo>
                <a:lnTo>
                  <a:pt x="155074" y="147552"/>
                </a:lnTo>
                <a:cubicBezTo>
                  <a:pt x="148664" y="158839"/>
                  <a:pt x="145014" y="171902"/>
                  <a:pt x="145014" y="185766"/>
                </a:cubicBezTo>
                <a:lnTo>
                  <a:pt x="145014" y="363239"/>
                </a:lnTo>
                <a:cubicBezTo>
                  <a:pt x="145014" y="389811"/>
                  <a:pt x="162284" y="413184"/>
                  <a:pt x="187210" y="421360"/>
                </a:cubicBezTo>
                <a:lnTo>
                  <a:pt x="181068" y="548444"/>
                </a:lnTo>
                <a:cubicBezTo>
                  <a:pt x="179465" y="580881"/>
                  <a:pt x="152670" y="606298"/>
                  <a:pt x="120178" y="606298"/>
                </a:cubicBezTo>
                <a:cubicBezTo>
                  <a:pt x="86973" y="606298"/>
                  <a:pt x="59555" y="580348"/>
                  <a:pt x="57952" y="547200"/>
                </a:cubicBezTo>
                <a:lnTo>
                  <a:pt x="50029" y="385279"/>
                </a:lnTo>
                <a:lnTo>
                  <a:pt x="21810" y="385279"/>
                </a:lnTo>
                <a:cubicBezTo>
                  <a:pt x="9792" y="385279"/>
                  <a:pt x="0" y="375592"/>
                  <a:pt x="0" y="363595"/>
                </a:cubicBezTo>
                <a:lnTo>
                  <a:pt x="0" y="186122"/>
                </a:lnTo>
                <a:cubicBezTo>
                  <a:pt x="0" y="164882"/>
                  <a:pt x="17181" y="147641"/>
                  <a:pt x="38457" y="147552"/>
                </a:cubicBezTo>
                <a:close/>
                <a:moveTo>
                  <a:pt x="222975" y="147058"/>
                </a:moveTo>
                <a:lnTo>
                  <a:pt x="282512" y="147058"/>
                </a:lnTo>
                <a:lnTo>
                  <a:pt x="270498" y="159057"/>
                </a:lnTo>
                <a:cubicBezTo>
                  <a:pt x="267739" y="161901"/>
                  <a:pt x="267739" y="166523"/>
                  <a:pt x="270498" y="169278"/>
                </a:cubicBezTo>
                <a:lnTo>
                  <a:pt x="283224" y="181988"/>
                </a:lnTo>
                <a:lnTo>
                  <a:pt x="273345" y="292199"/>
                </a:lnTo>
                <a:cubicBezTo>
                  <a:pt x="272989" y="296021"/>
                  <a:pt x="274057" y="299754"/>
                  <a:pt x="276193" y="302953"/>
                </a:cubicBezTo>
                <a:lnTo>
                  <a:pt x="297196" y="332550"/>
                </a:lnTo>
                <a:cubicBezTo>
                  <a:pt x="298531" y="334417"/>
                  <a:pt x="300756" y="335572"/>
                  <a:pt x="303070" y="335572"/>
                </a:cubicBezTo>
                <a:cubicBezTo>
                  <a:pt x="305472" y="335572"/>
                  <a:pt x="307608" y="334417"/>
                  <a:pt x="309032" y="332550"/>
                </a:cubicBezTo>
                <a:lnTo>
                  <a:pt x="329946" y="302953"/>
                </a:lnTo>
                <a:cubicBezTo>
                  <a:pt x="332171" y="299754"/>
                  <a:pt x="333239" y="296021"/>
                  <a:pt x="332883" y="292199"/>
                </a:cubicBezTo>
                <a:lnTo>
                  <a:pt x="323004" y="181988"/>
                </a:lnTo>
                <a:lnTo>
                  <a:pt x="335641" y="169278"/>
                </a:lnTo>
                <a:cubicBezTo>
                  <a:pt x="338489" y="166523"/>
                  <a:pt x="338489" y="161901"/>
                  <a:pt x="335641" y="159057"/>
                </a:cubicBezTo>
                <a:lnTo>
                  <a:pt x="323627" y="147058"/>
                </a:lnTo>
                <a:lnTo>
                  <a:pt x="385033" y="147058"/>
                </a:lnTo>
                <a:lnTo>
                  <a:pt x="385033" y="147147"/>
                </a:lnTo>
                <a:cubicBezTo>
                  <a:pt x="405413" y="148214"/>
                  <a:pt x="421699" y="165101"/>
                  <a:pt x="421699" y="185721"/>
                </a:cubicBezTo>
                <a:lnTo>
                  <a:pt x="421699" y="363214"/>
                </a:lnTo>
                <a:cubicBezTo>
                  <a:pt x="421699" y="375213"/>
                  <a:pt x="411910" y="384901"/>
                  <a:pt x="399895" y="384901"/>
                </a:cubicBezTo>
                <a:lnTo>
                  <a:pt x="373375" y="384901"/>
                </a:lnTo>
                <a:lnTo>
                  <a:pt x="371506" y="424363"/>
                </a:lnTo>
                <a:lnTo>
                  <a:pt x="365455" y="548084"/>
                </a:lnTo>
                <a:cubicBezTo>
                  <a:pt x="363853" y="580525"/>
                  <a:pt x="337154" y="605945"/>
                  <a:pt x="304582" y="605945"/>
                </a:cubicBezTo>
                <a:cubicBezTo>
                  <a:pt x="271388" y="605945"/>
                  <a:pt x="244066" y="579903"/>
                  <a:pt x="242464" y="546840"/>
                </a:cubicBezTo>
                <a:lnTo>
                  <a:pt x="236502" y="424363"/>
                </a:lnTo>
                <a:lnTo>
                  <a:pt x="234544" y="384901"/>
                </a:lnTo>
                <a:lnTo>
                  <a:pt x="206244" y="384901"/>
                </a:lnTo>
                <a:cubicBezTo>
                  <a:pt x="194229" y="384901"/>
                  <a:pt x="184529" y="375213"/>
                  <a:pt x="184529" y="363214"/>
                </a:cubicBezTo>
                <a:lnTo>
                  <a:pt x="184529" y="185721"/>
                </a:lnTo>
                <a:cubicBezTo>
                  <a:pt x="184529" y="164479"/>
                  <a:pt x="201705" y="147236"/>
                  <a:pt x="222975" y="147058"/>
                </a:cubicBezTo>
                <a:close/>
                <a:moveTo>
                  <a:pt x="488454" y="706"/>
                </a:moveTo>
                <a:cubicBezTo>
                  <a:pt x="522711" y="706"/>
                  <a:pt x="550481" y="28445"/>
                  <a:pt x="550481" y="62663"/>
                </a:cubicBezTo>
                <a:cubicBezTo>
                  <a:pt x="550481" y="96881"/>
                  <a:pt x="522711" y="124620"/>
                  <a:pt x="488454" y="124620"/>
                </a:cubicBezTo>
                <a:cubicBezTo>
                  <a:pt x="454197" y="124620"/>
                  <a:pt x="426427" y="96881"/>
                  <a:pt x="426427" y="62663"/>
                </a:cubicBezTo>
                <a:cubicBezTo>
                  <a:pt x="426427" y="28445"/>
                  <a:pt x="454197" y="706"/>
                  <a:pt x="488454" y="706"/>
                </a:cubicBezTo>
                <a:close/>
                <a:moveTo>
                  <a:pt x="119538" y="353"/>
                </a:moveTo>
                <a:cubicBezTo>
                  <a:pt x="153795" y="353"/>
                  <a:pt x="181565" y="28092"/>
                  <a:pt x="181565" y="62310"/>
                </a:cubicBezTo>
                <a:cubicBezTo>
                  <a:pt x="181565" y="96528"/>
                  <a:pt x="153795" y="124267"/>
                  <a:pt x="119538" y="124267"/>
                </a:cubicBezTo>
                <a:cubicBezTo>
                  <a:pt x="85281" y="124267"/>
                  <a:pt x="57511" y="96528"/>
                  <a:pt x="57511" y="62310"/>
                </a:cubicBezTo>
                <a:cubicBezTo>
                  <a:pt x="57511" y="28092"/>
                  <a:pt x="85281" y="353"/>
                  <a:pt x="119538" y="353"/>
                </a:cubicBezTo>
                <a:close/>
                <a:moveTo>
                  <a:pt x="303961" y="0"/>
                </a:moveTo>
                <a:cubicBezTo>
                  <a:pt x="338237" y="0"/>
                  <a:pt x="366024" y="27739"/>
                  <a:pt x="366024" y="61957"/>
                </a:cubicBezTo>
                <a:cubicBezTo>
                  <a:pt x="366024" y="96175"/>
                  <a:pt x="338237" y="123914"/>
                  <a:pt x="303961" y="123914"/>
                </a:cubicBezTo>
                <a:cubicBezTo>
                  <a:pt x="269685" y="123914"/>
                  <a:pt x="241898" y="96175"/>
                  <a:pt x="241898" y="61957"/>
                </a:cubicBezTo>
                <a:cubicBezTo>
                  <a:pt x="241898" y="27739"/>
                  <a:pt x="269685" y="0"/>
                  <a:pt x="303961" y="0"/>
                </a:cubicBezTo>
                <a:close/>
              </a:path>
            </a:pathLst>
          </a:custGeom>
          <a:solidFill>
            <a:schemeClr val="bg1"/>
          </a:solidFill>
          <a:ln>
            <a:noFill/>
          </a:ln>
        </p:spPr>
        <p:txBody>
          <a:bodyPr wrap="square" lIns="91440" tIns="45720" rIns="91440" bIns="45720">
            <a:normAutofit fontScale="850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bg1"/>
              </a:solidFill>
            </a:endParaRPr>
          </a:p>
        </p:txBody>
      </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965518" y="1261745"/>
            <a:ext cx="2971800"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酸碱烧伤的应急处理方法</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161155" y="1261745"/>
            <a:ext cx="640080" cy="368300"/>
          </a:xfrm>
          <a:prstGeom prst="rect">
            <a:avLst/>
          </a:prstGeom>
          <a:noFill/>
        </p:spPr>
        <p:txBody>
          <a:bodyPr wrap="none" rtlCol="0" anchor="t">
            <a:spAutoFit/>
          </a:bodyPr>
          <a:lstStyle/>
          <a:p>
            <a:pPr algn="just">
              <a:lnSpc>
                <a:spcPct val="100000"/>
              </a:lnSpc>
            </a:pPr>
            <a:r>
              <a:rPr lang="zh-CN" altLang="en-US" b="1" dirty="0">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rPr>
              <a:t>强碱</a:t>
            </a:r>
            <a:endParaRPr lang="zh-CN" altLang="en-US" b="1" dirty="0">
              <a:solidFill>
                <a:srgbClr val="2363A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4706620" y="1997710"/>
            <a:ext cx="3237230" cy="1373505"/>
          </a:xfrm>
          <a:prstGeom prst="rect">
            <a:avLst/>
          </a:prstGeom>
          <a:noFill/>
        </p:spPr>
        <p:txBody>
          <a:bodyPr wrap="square" rtlCol="0" anchor="t">
            <a:spAutoFit/>
          </a:bodyPr>
          <a:lstStyle/>
          <a:p>
            <a:pPr algn="just" fontAlgn="auto">
              <a:lnSpc>
                <a:spcPts val="20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①、沾着皮肤时，立刻脱去衣服，尽快用水冲洗至皮肤不滑止。接着用经水稀释的醋酸或柠檬汁等进行中和。但是，若沾着生石灰时，则用油之类东西，先除去生石灰。</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4706620" y="3737610"/>
            <a:ext cx="3198495" cy="603885"/>
          </a:xfrm>
          <a:prstGeom prst="rect">
            <a:avLst/>
          </a:prstGeom>
          <a:noFill/>
        </p:spPr>
        <p:txBody>
          <a:bodyPr wrap="square" rtlCol="0" anchor="t">
            <a:spAutoFit/>
          </a:bodyPr>
          <a:lstStyle/>
          <a:p>
            <a:pPr algn="just" fontAlgn="auto">
              <a:lnSpc>
                <a:spcPts val="20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②、进入眼睛时，撑开眼睑，用水连续洗涤15分钟。</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p:nvPr/>
        </p:nvGrpSpPr>
        <p:grpSpPr>
          <a:xfrm flipH="1">
            <a:off x="946150" y="219075"/>
            <a:ext cx="7908290" cy="4708525"/>
            <a:chOff x="0" y="0"/>
            <a:chExt cx="11518900" cy="6858000"/>
          </a:xfrm>
        </p:grpSpPr>
        <p:sp>
          <p:nvSpPr>
            <p:cNvPr id="22" name="iṣ1íḓê"/>
            <p:cNvSpPr/>
            <p:nvPr/>
          </p:nvSpPr>
          <p:spPr>
            <a:xfrm>
              <a:off x="0" y="0"/>
              <a:ext cx="6318251" cy="6858000"/>
            </a:xfrm>
            <a:custGeom>
              <a:avLst/>
              <a:gdLst>
                <a:gd name="connsiteX0" fmla="*/ 3898180 w 6318251"/>
                <a:gd name="connsiteY0" fmla="*/ 2603978 h 6858000"/>
                <a:gd name="connsiteX1" fmla="*/ 6318251 w 6318251"/>
                <a:gd name="connsiteY1" fmla="*/ 2603978 h 6858000"/>
                <a:gd name="connsiteX2" fmla="*/ 3080472 w 6318251"/>
                <a:gd name="connsiteY2" fmla="*/ 6858000 h 6858000"/>
                <a:gd name="connsiteX3" fmla="*/ 660400 w 6318251"/>
                <a:gd name="connsiteY3" fmla="*/ 6858000 h 6858000"/>
                <a:gd name="connsiteX4" fmla="*/ 3262309 w 6318251"/>
                <a:gd name="connsiteY4" fmla="*/ 0 h 6858000"/>
                <a:gd name="connsiteX5" fmla="*/ 5700714 w 6318251"/>
                <a:gd name="connsiteY5" fmla="*/ 0 h 6858000"/>
                <a:gd name="connsiteX6" fmla="*/ 2438406 w 6318251"/>
                <a:gd name="connsiteY6" fmla="*/ 4286250 h 6858000"/>
                <a:gd name="connsiteX7" fmla="*/ 0 w 6318251"/>
                <a:gd name="connsiteY7" fmla="*/ 4286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8251" h="6858000">
                  <a:moveTo>
                    <a:pt x="3898180" y="2603978"/>
                  </a:moveTo>
                  <a:lnTo>
                    <a:pt x="6318251" y="2603978"/>
                  </a:lnTo>
                  <a:lnTo>
                    <a:pt x="3080472" y="6858000"/>
                  </a:lnTo>
                  <a:lnTo>
                    <a:pt x="660400" y="6858000"/>
                  </a:lnTo>
                  <a:close/>
                  <a:moveTo>
                    <a:pt x="3262309" y="0"/>
                  </a:moveTo>
                  <a:lnTo>
                    <a:pt x="5700714" y="0"/>
                  </a:lnTo>
                  <a:lnTo>
                    <a:pt x="2438406" y="4286250"/>
                  </a:lnTo>
                  <a:lnTo>
                    <a:pt x="0" y="4286250"/>
                  </a:lnTo>
                  <a:close/>
                </a:path>
              </a:pathLst>
            </a:custGeom>
            <a:blipFill rotWithShape="1">
              <a:blip r:embed="rId1"/>
              <a:stretch>
                <a:fillRect/>
              </a:stretch>
            </a:blipFill>
            <a:ln w="12700" cap="flat" cmpd="sng" algn="ctr">
              <a:noFill/>
              <a:prstDash val="solid"/>
              <a:miter lim="800000"/>
            </a:ln>
            <a:effectLst>
              <a:outerShdw dist="38100" dir="8100000" algn="tr" rotWithShape="0">
                <a:prstClr val="black">
                  <a:alpha val="15000"/>
                </a:prstClr>
              </a:outerShdw>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913765"/>
              <a:endParaRPr lang="zh-CN" altLang="en-US">
                <a:solidFill>
                  <a:schemeClr val="lt1"/>
                </a:solidFill>
              </a:endParaRPr>
            </a:p>
          </p:txBody>
        </p:sp>
        <p:grpSp>
          <p:nvGrpSpPr>
            <p:cNvPr id="47" name="iṣļíďé"/>
            <p:cNvGrpSpPr/>
            <p:nvPr/>
          </p:nvGrpSpPr>
          <p:grpSpPr>
            <a:xfrm>
              <a:off x="5883767" y="3331935"/>
              <a:ext cx="730068" cy="730068"/>
              <a:chOff x="1216427" y="2493189"/>
              <a:chExt cx="730068" cy="730068"/>
            </a:xfrm>
          </p:grpSpPr>
          <p:sp>
            <p:nvSpPr>
              <p:cNvPr id="48" name="ís1ïḋè"/>
              <p:cNvSpPr/>
              <p:nvPr/>
            </p:nvSpPr>
            <p:spPr>
              <a:xfrm>
                <a:off x="1216427" y="2493189"/>
                <a:ext cx="730068" cy="730068"/>
              </a:xfrm>
              <a:prstGeom prst="ellips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lang="en-US" sz="2400" b="1" dirty="0"/>
              </a:p>
            </p:txBody>
          </p:sp>
          <p:sp>
            <p:nvSpPr>
              <p:cNvPr id="49" name="ïṥ1îdé"/>
              <p:cNvSpPr/>
              <p:nvPr/>
            </p:nvSpPr>
            <p:spPr>
              <a:xfrm>
                <a:off x="1416507" y="2683535"/>
                <a:ext cx="329908" cy="349376"/>
              </a:xfrm>
              <a:custGeom>
                <a:avLst/>
                <a:gdLst>
                  <a:gd name="connsiteX0" fmla="*/ 435703 w 572779"/>
                  <a:gd name="connsiteY0" fmla="*/ 160183 h 606580"/>
                  <a:gd name="connsiteX1" fmla="*/ 479697 w 572779"/>
                  <a:gd name="connsiteY1" fmla="*/ 160183 h 606580"/>
                  <a:gd name="connsiteX2" fmla="*/ 479581 w 572779"/>
                  <a:gd name="connsiteY2" fmla="*/ 160472 h 606580"/>
                  <a:gd name="connsiteX3" fmla="*/ 479812 w 572779"/>
                  <a:gd name="connsiteY3" fmla="*/ 160472 h 606580"/>
                  <a:gd name="connsiteX4" fmla="*/ 478713 w 572779"/>
                  <a:gd name="connsiteY4" fmla="*/ 162726 h 606580"/>
                  <a:gd name="connsiteX5" fmla="*/ 469682 w 572779"/>
                  <a:gd name="connsiteY5" fmla="*/ 187227 h 606580"/>
                  <a:gd name="connsiteX6" fmla="*/ 474776 w 572779"/>
                  <a:gd name="connsiteY6" fmla="*/ 242470 h 606580"/>
                  <a:gd name="connsiteX7" fmla="*/ 494284 w 572779"/>
                  <a:gd name="connsiteY7" fmla="*/ 242470 h 606580"/>
                  <a:gd name="connsiteX8" fmla="*/ 510840 w 572779"/>
                  <a:gd name="connsiteY8" fmla="*/ 160183 h 606580"/>
                  <a:gd name="connsiteX9" fmla="*/ 527338 w 572779"/>
                  <a:gd name="connsiteY9" fmla="*/ 160183 h 606580"/>
                  <a:gd name="connsiteX10" fmla="*/ 572779 w 572779"/>
                  <a:gd name="connsiteY10" fmla="*/ 205430 h 606580"/>
                  <a:gd name="connsiteX11" fmla="*/ 572779 w 572779"/>
                  <a:gd name="connsiteY11" fmla="*/ 337413 h 606580"/>
                  <a:gd name="connsiteX12" fmla="*/ 527396 w 572779"/>
                  <a:gd name="connsiteY12" fmla="*/ 382717 h 606580"/>
                  <a:gd name="connsiteX13" fmla="*/ 521607 w 572779"/>
                  <a:gd name="connsiteY13" fmla="*/ 382717 h 606580"/>
                  <a:gd name="connsiteX14" fmla="*/ 521607 w 572779"/>
                  <a:gd name="connsiteY14" fmla="*/ 574624 h 606580"/>
                  <a:gd name="connsiteX15" fmla="*/ 489595 w 572779"/>
                  <a:gd name="connsiteY15" fmla="*/ 606580 h 606580"/>
                  <a:gd name="connsiteX16" fmla="*/ 457815 w 572779"/>
                  <a:gd name="connsiteY16" fmla="*/ 578149 h 606580"/>
                  <a:gd name="connsiteX17" fmla="*/ 425978 w 572779"/>
                  <a:gd name="connsiteY17" fmla="*/ 606580 h 606580"/>
                  <a:gd name="connsiteX18" fmla="*/ 393966 w 572779"/>
                  <a:gd name="connsiteY18" fmla="*/ 574624 h 606580"/>
                  <a:gd name="connsiteX19" fmla="*/ 393966 w 572779"/>
                  <a:gd name="connsiteY19" fmla="*/ 392541 h 606580"/>
                  <a:gd name="connsiteX20" fmla="*/ 422967 w 572779"/>
                  <a:gd name="connsiteY20" fmla="*/ 337528 h 606580"/>
                  <a:gd name="connsiteX21" fmla="*/ 422967 w 572779"/>
                  <a:gd name="connsiteY21" fmla="*/ 242528 h 606580"/>
                  <a:gd name="connsiteX22" fmla="*/ 440739 w 572779"/>
                  <a:gd name="connsiteY22" fmla="*/ 242528 h 606580"/>
                  <a:gd name="connsiteX23" fmla="*/ 445833 w 572779"/>
                  <a:gd name="connsiteY23" fmla="*/ 186996 h 606580"/>
                  <a:gd name="connsiteX24" fmla="*/ 445196 w 572779"/>
                  <a:gd name="connsiteY24" fmla="*/ 183991 h 606580"/>
                  <a:gd name="connsiteX25" fmla="*/ 436860 w 572779"/>
                  <a:gd name="connsiteY25" fmla="*/ 162726 h 606580"/>
                  <a:gd name="connsiteX26" fmla="*/ 435818 w 572779"/>
                  <a:gd name="connsiteY26" fmla="*/ 160472 h 606580"/>
                  <a:gd name="connsiteX27" fmla="*/ 435876 w 572779"/>
                  <a:gd name="connsiteY27" fmla="*/ 160472 h 606580"/>
                  <a:gd name="connsiteX28" fmla="*/ 435703 w 572779"/>
                  <a:gd name="connsiteY28" fmla="*/ 160183 h 606580"/>
                  <a:gd name="connsiteX29" fmla="*/ 264349 w 572779"/>
                  <a:gd name="connsiteY29" fmla="*/ 160183 h 606580"/>
                  <a:gd name="connsiteX30" fmla="*/ 308327 w 572779"/>
                  <a:gd name="connsiteY30" fmla="*/ 160183 h 606580"/>
                  <a:gd name="connsiteX31" fmla="*/ 308154 w 572779"/>
                  <a:gd name="connsiteY31" fmla="*/ 160472 h 606580"/>
                  <a:gd name="connsiteX32" fmla="*/ 308385 w 572779"/>
                  <a:gd name="connsiteY32" fmla="*/ 160472 h 606580"/>
                  <a:gd name="connsiteX33" fmla="*/ 307344 w 572779"/>
                  <a:gd name="connsiteY33" fmla="*/ 162726 h 606580"/>
                  <a:gd name="connsiteX34" fmla="*/ 298316 w 572779"/>
                  <a:gd name="connsiteY34" fmla="*/ 187227 h 606580"/>
                  <a:gd name="connsiteX35" fmla="*/ 303409 w 572779"/>
                  <a:gd name="connsiteY35" fmla="*/ 242470 h 606580"/>
                  <a:gd name="connsiteX36" fmla="*/ 322910 w 572779"/>
                  <a:gd name="connsiteY36" fmla="*/ 242470 h 606580"/>
                  <a:gd name="connsiteX37" fmla="*/ 339401 w 572779"/>
                  <a:gd name="connsiteY37" fmla="*/ 160183 h 606580"/>
                  <a:gd name="connsiteX38" fmla="*/ 355951 w 572779"/>
                  <a:gd name="connsiteY38" fmla="*/ 160183 h 606580"/>
                  <a:gd name="connsiteX39" fmla="*/ 401376 w 572779"/>
                  <a:gd name="connsiteY39" fmla="*/ 205430 h 606580"/>
                  <a:gd name="connsiteX40" fmla="*/ 401376 w 572779"/>
                  <a:gd name="connsiteY40" fmla="*/ 337413 h 606580"/>
                  <a:gd name="connsiteX41" fmla="*/ 356009 w 572779"/>
                  <a:gd name="connsiteY41" fmla="*/ 382717 h 606580"/>
                  <a:gd name="connsiteX42" fmla="*/ 350222 w 572779"/>
                  <a:gd name="connsiteY42" fmla="*/ 382717 h 606580"/>
                  <a:gd name="connsiteX43" fmla="*/ 350222 w 572779"/>
                  <a:gd name="connsiteY43" fmla="*/ 574624 h 606580"/>
                  <a:gd name="connsiteX44" fmla="*/ 318222 w 572779"/>
                  <a:gd name="connsiteY44" fmla="*/ 606580 h 606580"/>
                  <a:gd name="connsiteX45" fmla="*/ 286396 w 572779"/>
                  <a:gd name="connsiteY45" fmla="*/ 578149 h 606580"/>
                  <a:gd name="connsiteX46" fmla="*/ 254628 w 572779"/>
                  <a:gd name="connsiteY46" fmla="*/ 606580 h 606580"/>
                  <a:gd name="connsiteX47" fmla="*/ 222628 w 572779"/>
                  <a:gd name="connsiteY47" fmla="*/ 574624 h 606580"/>
                  <a:gd name="connsiteX48" fmla="*/ 222628 w 572779"/>
                  <a:gd name="connsiteY48" fmla="*/ 382833 h 606580"/>
                  <a:gd name="connsiteX49" fmla="*/ 216841 w 572779"/>
                  <a:gd name="connsiteY49" fmla="*/ 382833 h 606580"/>
                  <a:gd name="connsiteX50" fmla="*/ 171474 w 572779"/>
                  <a:gd name="connsiteY50" fmla="*/ 337528 h 606580"/>
                  <a:gd name="connsiteX51" fmla="*/ 171474 w 572779"/>
                  <a:gd name="connsiteY51" fmla="*/ 205545 h 606580"/>
                  <a:gd name="connsiteX52" fmla="*/ 216841 w 572779"/>
                  <a:gd name="connsiteY52" fmla="*/ 160241 h 606580"/>
                  <a:gd name="connsiteX53" fmla="*/ 233333 w 572779"/>
                  <a:gd name="connsiteY53" fmla="*/ 160241 h 606580"/>
                  <a:gd name="connsiteX54" fmla="*/ 249825 w 572779"/>
                  <a:gd name="connsiteY54" fmla="*/ 242528 h 606580"/>
                  <a:gd name="connsiteX55" fmla="*/ 269383 w 572779"/>
                  <a:gd name="connsiteY55" fmla="*/ 242528 h 606580"/>
                  <a:gd name="connsiteX56" fmla="*/ 274476 w 572779"/>
                  <a:gd name="connsiteY56" fmla="*/ 186996 h 606580"/>
                  <a:gd name="connsiteX57" fmla="*/ 273839 w 572779"/>
                  <a:gd name="connsiteY57" fmla="*/ 183991 h 606580"/>
                  <a:gd name="connsiteX58" fmla="*/ 265506 w 572779"/>
                  <a:gd name="connsiteY58" fmla="*/ 162726 h 606580"/>
                  <a:gd name="connsiteX59" fmla="*/ 264407 w 572779"/>
                  <a:gd name="connsiteY59" fmla="*/ 160472 h 606580"/>
                  <a:gd name="connsiteX60" fmla="*/ 264523 w 572779"/>
                  <a:gd name="connsiteY60" fmla="*/ 160472 h 606580"/>
                  <a:gd name="connsiteX61" fmla="*/ 264349 w 572779"/>
                  <a:gd name="connsiteY61" fmla="*/ 160183 h 606580"/>
                  <a:gd name="connsiteX62" fmla="*/ 92987 w 572779"/>
                  <a:gd name="connsiteY62" fmla="*/ 160183 h 606580"/>
                  <a:gd name="connsiteX63" fmla="*/ 136964 w 572779"/>
                  <a:gd name="connsiteY63" fmla="*/ 160183 h 606580"/>
                  <a:gd name="connsiteX64" fmla="*/ 136791 w 572779"/>
                  <a:gd name="connsiteY64" fmla="*/ 160472 h 606580"/>
                  <a:gd name="connsiteX65" fmla="*/ 137022 w 572779"/>
                  <a:gd name="connsiteY65" fmla="*/ 160472 h 606580"/>
                  <a:gd name="connsiteX66" fmla="*/ 135923 w 572779"/>
                  <a:gd name="connsiteY66" fmla="*/ 162726 h 606580"/>
                  <a:gd name="connsiteX67" fmla="*/ 126896 w 572779"/>
                  <a:gd name="connsiteY67" fmla="*/ 187227 h 606580"/>
                  <a:gd name="connsiteX68" fmla="*/ 131988 w 572779"/>
                  <a:gd name="connsiteY68" fmla="*/ 242470 h 606580"/>
                  <a:gd name="connsiteX69" fmla="*/ 149752 w 572779"/>
                  <a:gd name="connsiteY69" fmla="*/ 242470 h 606580"/>
                  <a:gd name="connsiteX70" fmla="*/ 149752 w 572779"/>
                  <a:gd name="connsiteY70" fmla="*/ 337471 h 606580"/>
                  <a:gd name="connsiteX71" fmla="*/ 178742 w 572779"/>
                  <a:gd name="connsiteY71" fmla="*/ 392483 h 606580"/>
                  <a:gd name="connsiteX72" fmla="*/ 178742 w 572779"/>
                  <a:gd name="connsiteY72" fmla="*/ 574624 h 606580"/>
                  <a:gd name="connsiteX73" fmla="*/ 146743 w 572779"/>
                  <a:gd name="connsiteY73" fmla="*/ 606580 h 606580"/>
                  <a:gd name="connsiteX74" fmla="*/ 114976 w 572779"/>
                  <a:gd name="connsiteY74" fmla="*/ 578149 h 606580"/>
                  <a:gd name="connsiteX75" fmla="*/ 83151 w 572779"/>
                  <a:gd name="connsiteY75" fmla="*/ 606580 h 606580"/>
                  <a:gd name="connsiteX76" fmla="*/ 51152 w 572779"/>
                  <a:gd name="connsiteY76" fmla="*/ 574624 h 606580"/>
                  <a:gd name="connsiteX77" fmla="*/ 51152 w 572779"/>
                  <a:gd name="connsiteY77" fmla="*/ 382833 h 606580"/>
                  <a:gd name="connsiteX78" fmla="*/ 45365 w 572779"/>
                  <a:gd name="connsiteY78" fmla="*/ 382833 h 606580"/>
                  <a:gd name="connsiteX79" fmla="*/ 0 w 572779"/>
                  <a:gd name="connsiteY79" fmla="*/ 337528 h 606580"/>
                  <a:gd name="connsiteX80" fmla="*/ 0 w 572779"/>
                  <a:gd name="connsiteY80" fmla="*/ 205545 h 606580"/>
                  <a:gd name="connsiteX81" fmla="*/ 45365 w 572779"/>
                  <a:gd name="connsiteY81" fmla="*/ 160241 h 606580"/>
                  <a:gd name="connsiteX82" fmla="*/ 61972 w 572779"/>
                  <a:gd name="connsiteY82" fmla="*/ 160241 h 606580"/>
                  <a:gd name="connsiteX83" fmla="*/ 78464 w 572779"/>
                  <a:gd name="connsiteY83" fmla="*/ 242528 h 606580"/>
                  <a:gd name="connsiteX84" fmla="*/ 97964 w 572779"/>
                  <a:gd name="connsiteY84" fmla="*/ 242528 h 606580"/>
                  <a:gd name="connsiteX85" fmla="*/ 103056 w 572779"/>
                  <a:gd name="connsiteY85" fmla="*/ 186996 h 606580"/>
                  <a:gd name="connsiteX86" fmla="*/ 102477 w 572779"/>
                  <a:gd name="connsiteY86" fmla="*/ 183991 h 606580"/>
                  <a:gd name="connsiteX87" fmla="*/ 94145 w 572779"/>
                  <a:gd name="connsiteY87" fmla="*/ 162726 h 606580"/>
                  <a:gd name="connsiteX88" fmla="*/ 93045 w 572779"/>
                  <a:gd name="connsiteY88" fmla="*/ 160472 h 606580"/>
                  <a:gd name="connsiteX89" fmla="*/ 93103 w 572779"/>
                  <a:gd name="connsiteY89" fmla="*/ 160472 h 606580"/>
                  <a:gd name="connsiteX90" fmla="*/ 92987 w 572779"/>
                  <a:gd name="connsiteY90" fmla="*/ 160183 h 606580"/>
                  <a:gd name="connsiteX91" fmla="*/ 457411 w 572779"/>
                  <a:gd name="connsiteY91" fmla="*/ 751 h 606580"/>
                  <a:gd name="connsiteX92" fmla="*/ 458047 w 572779"/>
                  <a:gd name="connsiteY92" fmla="*/ 751 h 606580"/>
                  <a:gd name="connsiteX93" fmla="*/ 521621 w 572779"/>
                  <a:gd name="connsiteY93" fmla="*/ 49915 h 606580"/>
                  <a:gd name="connsiteX94" fmla="*/ 523761 w 572779"/>
                  <a:gd name="connsiteY94" fmla="*/ 66553 h 606580"/>
                  <a:gd name="connsiteX95" fmla="*/ 458105 w 572779"/>
                  <a:gd name="connsiteY95" fmla="*/ 132124 h 606580"/>
                  <a:gd name="connsiteX96" fmla="*/ 457469 w 572779"/>
                  <a:gd name="connsiteY96" fmla="*/ 132124 h 606580"/>
                  <a:gd name="connsiteX97" fmla="*/ 393895 w 572779"/>
                  <a:gd name="connsiteY97" fmla="*/ 82960 h 606580"/>
                  <a:gd name="connsiteX98" fmla="*/ 391755 w 572779"/>
                  <a:gd name="connsiteY98" fmla="*/ 66322 h 606580"/>
                  <a:gd name="connsiteX99" fmla="*/ 457411 w 572779"/>
                  <a:gd name="connsiteY99" fmla="*/ 751 h 606580"/>
                  <a:gd name="connsiteX100" fmla="*/ 285868 w 572779"/>
                  <a:gd name="connsiteY100" fmla="*/ 751 h 606580"/>
                  <a:gd name="connsiteX101" fmla="*/ 286621 w 572779"/>
                  <a:gd name="connsiteY101" fmla="*/ 751 h 606580"/>
                  <a:gd name="connsiteX102" fmla="*/ 350227 w 572779"/>
                  <a:gd name="connsiteY102" fmla="*/ 49915 h 606580"/>
                  <a:gd name="connsiteX103" fmla="*/ 352369 w 572779"/>
                  <a:gd name="connsiteY103" fmla="*/ 66553 h 606580"/>
                  <a:gd name="connsiteX104" fmla="*/ 286736 w 572779"/>
                  <a:gd name="connsiteY104" fmla="*/ 132124 h 606580"/>
                  <a:gd name="connsiteX105" fmla="*/ 286100 w 572779"/>
                  <a:gd name="connsiteY105" fmla="*/ 132124 h 606580"/>
                  <a:gd name="connsiteX106" fmla="*/ 222493 w 572779"/>
                  <a:gd name="connsiteY106" fmla="*/ 82845 h 606580"/>
                  <a:gd name="connsiteX107" fmla="*/ 220351 w 572779"/>
                  <a:gd name="connsiteY107" fmla="*/ 66264 h 606580"/>
                  <a:gd name="connsiteX108" fmla="*/ 285868 w 572779"/>
                  <a:gd name="connsiteY108" fmla="*/ 751 h 606580"/>
                  <a:gd name="connsiteX109" fmla="*/ 114639 w 572779"/>
                  <a:gd name="connsiteY109" fmla="*/ 751 h 606580"/>
                  <a:gd name="connsiteX110" fmla="*/ 115275 w 572779"/>
                  <a:gd name="connsiteY110" fmla="*/ 751 h 606580"/>
                  <a:gd name="connsiteX111" fmla="*/ 178882 w 572779"/>
                  <a:gd name="connsiteY111" fmla="*/ 49915 h 606580"/>
                  <a:gd name="connsiteX112" fmla="*/ 181024 w 572779"/>
                  <a:gd name="connsiteY112" fmla="*/ 66553 h 606580"/>
                  <a:gd name="connsiteX113" fmla="*/ 115333 w 572779"/>
                  <a:gd name="connsiteY113" fmla="*/ 132124 h 606580"/>
                  <a:gd name="connsiteX114" fmla="*/ 114754 w 572779"/>
                  <a:gd name="connsiteY114" fmla="*/ 132124 h 606580"/>
                  <a:gd name="connsiteX115" fmla="*/ 51148 w 572779"/>
                  <a:gd name="connsiteY115" fmla="*/ 82960 h 606580"/>
                  <a:gd name="connsiteX116" fmla="*/ 49006 w 572779"/>
                  <a:gd name="connsiteY116" fmla="*/ 66322 h 606580"/>
                  <a:gd name="connsiteX117" fmla="*/ 114639 w 572779"/>
                  <a:gd name="connsiteY117" fmla="*/ 751 h 606580"/>
                  <a:gd name="connsiteX118" fmla="*/ 457410 w 572779"/>
                  <a:gd name="connsiteY118" fmla="*/ 423 h 606580"/>
                  <a:gd name="connsiteX119" fmla="*/ 391355 w 572779"/>
                  <a:gd name="connsiteY119" fmla="*/ 66356 h 606580"/>
                  <a:gd name="connsiteX120" fmla="*/ 393497 w 572779"/>
                  <a:gd name="connsiteY120" fmla="*/ 83056 h 606580"/>
                  <a:gd name="connsiteX121" fmla="*/ 457468 w 572779"/>
                  <a:gd name="connsiteY121" fmla="*/ 132521 h 606580"/>
                  <a:gd name="connsiteX122" fmla="*/ 457815 w 572779"/>
                  <a:gd name="connsiteY122" fmla="*/ 132521 h 606580"/>
                  <a:gd name="connsiteX123" fmla="*/ 458104 w 572779"/>
                  <a:gd name="connsiteY123" fmla="*/ 132521 h 606580"/>
                  <a:gd name="connsiteX124" fmla="*/ 524159 w 572779"/>
                  <a:gd name="connsiteY124" fmla="*/ 66587 h 606580"/>
                  <a:gd name="connsiteX125" fmla="*/ 522017 w 572779"/>
                  <a:gd name="connsiteY125" fmla="*/ 49887 h 606580"/>
                  <a:gd name="connsiteX126" fmla="*/ 458046 w 572779"/>
                  <a:gd name="connsiteY126" fmla="*/ 423 h 606580"/>
                  <a:gd name="connsiteX127" fmla="*/ 457699 w 572779"/>
                  <a:gd name="connsiteY127" fmla="*/ 423 h 606580"/>
                  <a:gd name="connsiteX128" fmla="*/ 114646 w 572779"/>
                  <a:gd name="connsiteY128" fmla="*/ 423 h 606580"/>
                  <a:gd name="connsiteX129" fmla="*/ 48620 w 572779"/>
                  <a:gd name="connsiteY129" fmla="*/ 66356 h 606580"/>
                  <a:gd name="connsiteX130" fmla="*/ 50761 w 572779"/>
                  <a:gd name="connsiteY130" fmla="*/ 83056 h 606580"/>
                  <a:gd name="connsiteX131" fmla="*/ 114762 w 572779"/>
                  <a:gd name="connsiteY131" fmla="*/ 132521 h 606580"/>
                  <a:gd name="connsiteX132" fmla="*/ 115051 w 572779"/>
                  <a:gd name="connsiteY132" fmla="*/ 132521 h 606580"/>
                  <a:gd name="connsiteX133" fmla="*/ 115340 w 572779"/>
                  <a:gd name="connsiteY133" fmla="*/ 132521 h 606580"/>
                  <a:gd name="connsiteX134" fmla="*/ 181424 w 572779"/>
                  <a:gd name="connsiteY134" fmla="*/ 66587 h 606580"/>
                  <a:gd name="connsiteX135" fmla="*/ 179225 w 572779"/>
                  <a:gd name="connsiteY135" fmla="*/ 49887 h 606580"/>
                  <a:gd name="connsiteX136" fmla="*/ 115282 w 572779"/>
                  <a:gd name="connsiteY136" fmla="*/ 423 h 606580"/>
                  <a:gd name="connsiteX137" fmla="*/ 114993 w 572779"/>
                  <a:gd name="connsiteY137" fmla="*/ 423 h 606580"/>
                  <a:gd name="connsiteX138" fmla="*/ 286036 w 572779"/>
                  <a:gd name="connsiteY138" fmla="*/ 397 h 606580"/>
                  <a:gd name="connsiteX139" fmla="*/ 219952 w 572779"/>
                  <a:gd name="connsiteY139" fmla="*/ 66286 h 606580"/>
                  <a:gd name="connsiteX140" fmla="*/ 222151 w 572779"/>
                  <a:gd name="connsiteY140" fmla="*/ 82990 h 606580"/>
                  <a:gd name="connsiteX141" fmla="*/ 286094 w 572779"/>
                  <a:gd name="connsiteY141" fmla="*/ 132522 h 606580"/>
                  <a:gd name="connsiteX142" fmla="*/ 286383 w 572779"/>
                  <a:gd name="connsiteY142" fmla="*/ 132522 h 606580"/>
                  <a:gd name="connsiteX143" fmla="*/ 286730 w 572779"/>
                  <a:gd name="connsiteY143" fmla="*/ 132522 h 606580"/>
                  <a:gd name="connsiteX144" fmla="*/ 352756 w 572779"/>
                  <a:gd name="connsiteY144" fmla="*/ 66575 h 606580"/>
                  <a:gd name="connsiteX145" fmla="*/ 350615 w 572779"/>
                  <a:gd name="connsiteY145" fmla="*/ 49872 h 606580"/>
                  <a:gd name="connsiteX146" fmla="*/ 286614 w 572779"/>
                  <a:gd name="connsiteY146" fmla="*/ 397 h 606580"/>
                  <a:gd name="connsiteX147" fmla="*/ 286325 w 572779"/>
                  <a:gd name="connsiteY147" fmla="*/ 397 h 606580"/>
                  <a:gd name="connsiteX148" fmla="*/ 457411 w 572779"/>
                  <a:gd name="connsiteY148" fmla="*/ 0 h 606580"/>
                  <a:gd name="connsiteX149" fmla="*/ 458047 w 572779"/>
                  <a:gd name="connsiteY149" fmla="*/ 0 h 606580"/>
                  <a:gd name="connsiteX150" fmla="*/ 522315 w 572779"/>
                  <a:gd name="connsiteY150" fmla="*/ 49741 h 606580"/>
                  <a:gd name="connsiteX151" fmla="*/ 524513 w 572779"/>
                  <a:gd name="connsiteY151" fmla="*/ 66553 h 606580"/>
                  <a:gd name="connsiteX152" fmla="*/ 458105 w 572779"/>
                  <a:gd name="connsiteY152" fmla="*/ 132875 h 606580"/>
                  <a:gd name="connsiteX153" fmla="*/ 457469 w 572779"/>
                  <a:gd name="connsiteY153" fmla="*/ 132875 h 606580"/>
                  <a:gd name="connsiteX154" fmla="*/ 393201 w 572779"/>
                  <a:gd name="connsiteY154" fmla="*/ 83133 h 606580"/>
                  <a:gd name="connsiteX155" fmla="*/ 391003 w 572779"/>
                  <a:gd name="connsiteY155" fmla="*/ 66322 h 606580"/>
                  <a:gd name="connsiteX156" fmla="*/ 457411 w 572779"/>
                  <a:gd name="connsiteY156" fmla="*/ 0 h 606580"/>
                  <a:gd name="connsiteX157" fmla="*/ 285868 w 572779"/>
                  <a:gd name="connsiteY157" fmla="*/ 0 h 606580"/>
                  <a:gd name="connsiteX158" fmla="*/ 286621 w 572779"/>
                  <a:gd name="connsiteY158" fmla="*/ 0 h 606580"/>
                  <a:gd name="connsiteX159" fmla="*/ 350980 w 572779"/>
                  <a:gd name="connsiteY159" fmla="*/ 49741 h 606580"/>
                  <a:gd name="connsiteX160" fmla="*/ 353179 w 572779"/>
                  <a:gd name="connsiteY160" fmla="*/ 66553 h 606580"/>
                  <a:gd name="connsiteX161" fmla="*/ 286736 w 572779"/>
                  <a:gd name="connsiteY161" fmla="*/ 132875 h 606580"/>
                  <a:gd name="connsiteX162" fmla="*/ 286100 w 572779"/>
                  <a:gd name="connsiteY162" fmla="*/ 132875 h 606580"/>
                  <a:gd name="connsiteX163" fmla="*/ 221740 w 572779"/>
                  <a:gd name="connsiteY163" fmla="*/ 83076 h 606580"/>
                  <a:gd name="connsiteX164" fmla="*/ 219599 w 572779"/>
                  <a:gd name="connsiteY164" fmla="*/ 66264 h 606580"/>
                  <a:gd name="connsiteX165" fmla="*/ 285868 w 572779"/>
                  <a:gd name="connsiteY165" fmla="*/ 0 h 606580"/>
                  <a:gd name="connsiteX166" fmla="*/ 114639 w 572779"/>
                  <a:gd name="connsiteY166" fmla="*/ 0 h 606580"/>
                  <a:gd name="connsiteX167" fmla="*/ 115275 w 572779"/>
                  <a:gd name="connsiteY167" fmla="*/ 0 h 606580"/>
                  <a:gd name="connsiteX168" fmla="*/ 179635 w 572779"/>
                  <a:gd name="connsiteY168" fmla="*/ 49741 h 606580"/>
                  <a:gd name="connsiteX169" fmla="*/ 181776 w 572779"/>
                  <a:gd name="connsiteY169" fmla="*/ 66553 h 606580"/>
                  <a:gd name="connsiteX170" fmla="*/ 115333 w 572779"/>
                  <a:gd name="connsiteY170" fmla="*/ 132875 h 606580"/>
                  <a:gd name="connsiteX171" fmla="*/ 114754 w 572779"/>
                  <a:gd name="connsiteY171" fmla="*/ 132875 h 606580"/>
                  <a:gd name="connsiteX172" fmla="*/ 50395 w 572779"/>
                  <a:gd name="connsiteY172" fmla="*/ 83133 h 606580"/>
                  <a:gd name="connsiteX173" fmla="*/ 48196 w 572779"/>
                  <a:gd name="connsiteY173" fmla="*/ 66322 h 606580"/>
                  <a:gd name="connsiteX174" fmla="*/ 114639 w 572779"/>
                  <a:gd name="connsiteY17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2779" h="606580">
                    <a:moveTo>
                      <a:pt x="435703" y="160183"/>
                    </a:moveTo>
                    <a:lnTo>
                      <a:pt x="479697" y="160183"/>
                    </a:lnTo>
                    <a:cubicBezTo>
                      <a:pt x="479639" y="160241"/>
                      <a:pt x="479639" y="160414"/>
                      <a:pt x="479581" y="160472"/>
                    </a:cubicBezTo>
                    <a:lnTo>
                      <a:pt x="479812" y="160472"/>
                    </a:lnTo>
                    <a:cubicBezTo>
                      <a:pt x="479407" y="161281"/>
                      <a:pt x="478713" y="162726"/>
                      <a:pt x="478713" y="162726"/>
                    </a:cubicBezTo>
                    <a:cubicBezTo>
                      <a:pt x="474834" y="170989"/>
                      <a:pt x="471245" y="178848"/>
                      <a:pt x="469682" y="187227"/>
                    </a:cubicBezTo>
                    <a:lnTo>
                      <a:pt x="474776" y="242470"/>
                    </a:lnTo>
                    <a:lnTo>
                      <a:pt x="494284" y="242470"/>
                    </a:lnTo>
                    <a:lnTo>
                      <a:pt x="510840" y="160183"/>
                    </a:lnTo>
                    <a:lnTo>
                      <a:pt x="527338" y="160183"/>
                    </a:lnTo>
                    <a:cubicBezTo>
                      <a:pt x="552345" y="160183"/>
                      <a:pt x="572663" y="180466"/>
                      <a:pt x="572779" y="205430"/>
                    </a:cubicBezTo>
                    <a:lnTo>
                      <a:pt x="572779" y="337413"/>
                    </a:lnTo>
                    <a:cubicBezTo>
                      <a:pt x="572779" y="362434"/>
                      <a:pt x="552519" y="382717"/>
                      <a:pt x="527396" y="382717"/>
                    </a:cubicBezTo>
                    <a:lnTo>
                      <a:pt x="521607" y="382717"/>
                    </a:lnTo>
                    <a:lnTo>
                      <a:pt x="521607" y="574624"/>
                    </a:lnTo>
                    <a:cubicBezTo>
                      <a:pt x="521607" y="592249"/>
                      <a:pt x="507251" y="606580"/>
                      <a:pt x="489595" y="606580"/>
                    </a:cubicBezTo>
                    <a:cubicBezTo>
                      <a:pt x="473155" y="606580"/>
                      <a:pt x="459552" y="594098"/>
                      <a:pt x="457815" y="578149"/>
                    </a:cubicBezTo>
                    <a:cubicBezTo>
                      <a:pt x="456021" y="594214"/>
                      <a:pt x="442417" y="606580"/>
                      <a:pt x="425978" y="606580"/>
                    </a:cubicBezTo>
                    <a:cubicBezTo>
                      <a:pt x="408322" y="606580"/>
                      <a:pt x="393966" y="592249"/>
                      <a:pt x="393966" y="574624"/>
                    </a:cubicBezTo>
                    <a:lnTo>
                      <a:pt x="393966" y="392541"/>
                    </a:lnTo>
                    <a:cubicBezTo>
                      <a:pt x="411506" y="380521"/>
                      <a:pt x="422967" y="360354"/>
                      <a:pt x="422967" y="337528"/>
                    </a:cubicBezTo>
                    <a:lnTo>
                      <a:pt x="422967" y="242528"/>
                    </a:lnTo>
                    <a:lnTo>
                      <a:pt x="440739" y="242528"/>
                    </a:lnTo>
                    <a:lnTo>
                      <a:pt x="445833" y="186996"/>
                    </a:lnTo>
                    <a:cubicBezTo>
                      <a:pt x="445659" y="186013"/>
                      <a:pt x="445428" y="184973"/>
                      <a:pt x="445196" y="183991"/>
                    </a:cubicBezTo>
                    <a:cubicBezTo>
                      <a:pt x="443459" y="176768"/>
                      <a:pt x="440276" y="169891"/>
                      <a:pt x="436860" y="162726"/>
                    </a:cubicBezTo>
                    <a:cubicBezTo>
                      <a:pt x="436860" y="162726"/>
                      <a:pt x="436166" y="161281"/>
                      <a:pt x="435818" y="160472"/>
                    </a:cubicBezTo>
                    <a:lnTo>
                      <a:pt x="435876" y="160472"/>
                    </a:lnTo>
                    <a:cubicBezTo>
                      <a:pt x="435818" y="160356"/>
                      <a:pt x="435818" y="160241"/>
                      <a:pt x="435703" y="160183"/>
                    </a:cubicBezTo>
                    <a:close/>
                    <a:moveTo>
                      <a:pt x="264349" y="160183"/>
                    </a:moveTo>
                    <a:lnTo>
                      <a:pt x="308327" y="160183"/>
                    </a:lnTo>
                    <a:cubicBezTo>
                      <a:pt x="308269" y="160241"/>
                      <a:pt x="308269" y="160414"/>
                      <a:pt x="308154" y="160472"/>
                    </a:cubicBezTo>
                    <a:lnTo>
                      <a:pt x="308385" y="160472"/>
                    </a:lnTo>
                    <a:cubicBezTo>
                      <a:pt x="308038" y="161281"/>
                      <a:pt x="307344" y="162726"/>
                      <a:pt x="307344" y="162726"/>
                    </a:cubicBezTo>
                    <a:cubicBezTo>
                      <a:pt x="303467" y="170989"/>
                      <a:pt x="299821" y="178848"/>
                      <a:pt x="298316" y="187227"/>
                    </a:cubicBezTo>
                    <a:lnTo>
                      <a:pt x="303409" y="242470"/>
                    </a:lnTo>
                    <a:lnTo>
                      <a:pt x="322910" y="242470"/>
                    </a:lnTo>
                    <a:lnTo>
                      <a:pt x="339401" y="160183"/>
                    </a:lnTo>
                    <a:lnTo>
                      <a:pt x="355951" y="160183"/>
                    </a:lnTo>
                    <a:cubicBezTo>
                      <a:pt x="380949" y="160183"/>
                      <a:pt x="401202" y="180466"/>
                      <a:pt x="401376" y="205430"/>
                    </a:cubicBezTo>
                    <a:lnTo>
                      <a:pt x="401376" y="337413"/>
                    </a:lnTo>
                    <a:cubicBezTo>
                      <a:pt x="401376" y="362434"/>
                      <a:pt x="381065" y="382717"/>
                      <a:pt x="356009" y="382717"/>
                    </a:cubicBezTo>
                    <a:lnTo>
                      <a:pt x="350222" y="382717"/>
                    </a:lnTo>
                    <a:lnTo>
                      <a:pt x="350222" y="574624"/>
                    </a:lnTo>
                    <a:cubicBezTo>
                      <a:pt x="350222" y="592249"/>
                      <a:pt x="335872" y="606580"/>
                      <a:pt x="318222" y="606580"/>
                    </a:cubicBezTo>
                    <a:cubicBezTo>
                      <a:pt x="301788" y="606580"/>
                      <a:pt x="288190" y="594098"/>
                      <a:pt x="286396" y="578149"/>
                    </a:cubicBezTo>
                    <a:cubicBezTo>
                      <a:pt x="284660" y="594214"/>
                      <a:pt x="271062" y="606580"/>
                      <a:pt x="254628" y="606580"/>
                    </a:cubicBezTo>
                    <a:cubicBezTo>
                      <a:pt x="236978" y="606580"/>
                      <a:pt x="222628" y="592249"/>
                      <a:pt x="222628" y="574624"/>
                    </a:cubicBezTo>
                    <a:lnTo>
                      <a:pt x="222628" y="382833"/>
                    </a:lnTo>
                    <a:lnTo>
                      <a:pt x="216841" y="382833"/>
                    </a:lnTo>
                    <a:cubicBezTo>
                      <a:pt x="191727" y="382833"/>
                      <a:pt x="171474" y="362608"/>
                      <a:pt x="171474" y="337528"/>
                    </a:cubicBezTo>
                    <a:lnTo>
                      <a:pt x="171474" y="205545"/>
                    </a:lnTo>
                    <a:cubicBezTo>
                      <a:pt x="171474" y="180524"/>
                      <a:pt x="191727" y="160241"/>
                      <a:pt x="216841" y="160241"/>
                    </a:cubicBezTo>
                    <a:lnTo>
                      <a:pt x="233333" y="160241"/>
                    </a:lnTo>
                    <a:lnTo>
                      <a:pt x="249825" y="242528"/>
                    </a:lnTo>
                    <a:lnTo>
                      <a:pt x="269383" y="242528"/>
                    </a:lnTo>
                    <a:lnTo>
                      <a:pt x="274476" y="186996"/>
                    </a:lnTo>
                    <a:cubicBezTo>
                      <a:pt x="274302" y="186013"/>
                      <a:pt x="274071" y="184973"/>
                      <a:pt x="273839" y="183991"/>
                    </a:cubicBezTo>
                    <a:cubicBezTo>
                      <a:pt x="272045" y="176768"/>
                      <a:pt x="268921" y="169891"/>
                      <a:pt x="265506" y="162726"/>
                    </a:cubicBezTo>
                    <a:cubicBezTo>
                      <a:pt x="265506" y="162726"/>
                      <a:pt x="264812" y="161281"/>
                      <a:pt x="264407" y="160472"/>
                    </a:cubicBezTo>
                    <a:lnTo>
                      <a:pt x="264523" y="160472"/>
                    </a:lnTo>
                    <a:cubicBezTo>
                      <a:pt x="264407" y="160356"/>
                      <a:pt x="264407" y="160241"/>
                      <a:pt x="264349" y="160183"/>
                    </a:cubicBezTo>
                    <a:close/>
                    <a:moveTo>
                      <a:pt x="92987" y="160183"/>
                    </a:moveTo>
                    <a:lnTo>
                      <a:pt x="136964" y="160183"/>
                    </a:lnTo>
                    <a:cubicBezTo>
                      <a:pt x="136848" y="160241"/>
                      <a:pt x="136848" y="160414"/>
                      <a:pt x="136791" y="160472"/>
                    </a:cubicBezTo>
                    <a:lnTo>
                      <a:pt x="137022" y="160472"/>
                    </a:lnTo>
                    <a:cubicBezTo>
                      <a:pt x="136617" y="161281"/>
                      <a:pt x="135923" y="162726"/>
                      <a:pt x="135923" y="162726"/>
                    </a:cubicBezTo>
                    <a:cubicBezTo>
                      <a:pt x="132104" y="170989"/>
                      <a:pt x="128458" y="178848"/>
                      <a:pt x="126896" y="187227"/>
                    </a:cubicBezTo>
                    <a:lnTo>
                      <a:pt x="131988" y="242470"/>
                    </a:lnTo>
                    <a:lnTo>
                      <a:pt x="149752" y="242470"/>
                    </a:lnTo>
                    <a:lnTo>
                      <a:pt x="149752" y="337471"/>
                    </a:lnTo>
                    <a:cubicBezTo>
                      <a:pt x="149752" y="360296"/>
                      <a:pt x="161267" y="380406"/>
                      <a:pt x="178742" y="392483"/>
                    </a:cubicBezTo>
                    <a:lnTo>
                      <a:pt x="178742" y="574624"/>
                    </a:lnTo>
                    <a:cubicBezTo>
                      <a:pt x="178742" y="592249"/>
                      <a:pt x="164392" y="606580"/>
                      <a:pt x="146743" y="606580"/>
                    </a:cubicBezTo>
                    <a:cubicBezTo>
                      <a:pt x="130310" y="606580"/>
                      <a:pt x="116712" y="594098"/>
                      <a:pt x="114976" y="578149"/>
                    </a:cubicBezTo>
                    <a:cubicBezTo>
                      <a:pt x="113182" y="594214"/>
                      <a:pt x="99584" y="606580"/>
                      <a:pt x="83151" y="606580"/>
                    </a:cubicBezTo>
                    <a:cubicBezTo>
                      <a:pt x="65502" y="606580"/>
                      <a:pt x="51152" y="592249"/>
                      <a:pt x="51152" y="574624"/>
                    </a:cubicBezTo>
                    <a:lnTo>
                      <a:pt x="51152" y="382833"/>
                    </a:lnTo>
                    <a:lnTo>
                      <a:pt x="45365" y="382833"/>
                    </a:lnTo>
                    <a:cubicBezTo>
                      <a:pt x="20310" y="382833"/>
                      <a:pt x="0" y="362608"/>
                      <a:pt x="0" y="337528"/>
                    </a:cubicBezTo>
                    <a:lnTo>
                      <a:pt x="0" y="205545"/>
                    </a:lnTo>
                    <a:cubicBezTo>
                      <a:pt x="0" y="180524"/>
                      <a:pt x="20310" y="160241"/>
                      <a:pt x="45365" y="160241"/>
                    </a:cubicBezTo>
                    <a:lnTo>
                      <a:pt x="61972" y="160241"/>
                    </a:lnTo>
                    <a:lnTo>
                      <a:pt x="78464" y="242528"/>
                    </a:lnTo>
                    <a:lnTo>
                      <a:pt x="97964" y="242528"/>
                    </a:lnTo>
                    <a:lnTo>
                      <a:pt x="103056" y="186996"/>
                    </a:lnTo>
                    <a:cubicBezTo>
                      <a:pt x="102940" y="186013"/>
                      <a:pt x="102709" y="184973"/>
                      <a:pt x="102477" y="183991"/>
                    </a:cubicBezTo>
                    <a:cubicBezTo>
                      <a:pt x="100683" y="176768"/>
                      <a:pt x="97501" y="169891"/>
                      <a:pt x="94145" y="162726"/>
                    </a:cubicBezTo>
                    <a:cubicBezTo>
                      <a:pt x="94145" y="162726"/>
                      <a:pt x="93450" y="161281"/>
                      <a:pt x="93045" y="160472"/>
                    </a:cubicBezTo>
                    <a:lnTo>
                      <a:pt x="93103" y="160472"/>
                    </a:lnTo>
                    <a:cubicBezTo>
                      <a:pt x="93045" y="160356"/>
                      <a:pt x="93045" y="160241"/>
                      <a:pt x="92987" y="160183"/>
                    </a:cubicBezTo>
                    <a:close/>
                    <a:moveTo>
                      <a:pt x="457411" y="751"/>
                    </a:moveTo>
                    <a:lnTo>
                      <a:pt x="458047" y="751"/>
                    </a:lnTo>
                    <a:cubicBezTo>
                      <a:pt x="488012" y="751"/>
                      <a:pt x="514158" y="20971"/>
                      <a:pt x="521621" y="49915"/>
                    </a:cubicBezTo>
                    <a:cubicBezTo>
                      <a:pt x="523009" y="55403"/>
                      <a:pt x="523761" y="61007"/>
                      <a:pt x="523761" y="66553"/>
                    </a:cubicBezTo>
                    <a:cubicBezTo>
                      <a:pt x="523761" y="102718"/>
                      <a:pt x="494317" y="132124"/>
                      <a:pt x="458105" y="132124"/>
                    </a:cubicBezTo>
                    <a:lnTo>
                      <a:pt x="457469" y="132124"/>
                    </a:lnTo>
                    <a:cubicBezTo>
                      <a:pt x="427504" y="132124"/>
                      <a:pt x="401358" y="111904"/>
                      <a:pt x="393895" y="82960"/>
                    </a:cubicBezTo>
                    <a:cubicBezTo>
                      <a:pt x="392507" y="77472"/>
                      <a:pt x="391755" y="71868"/>
                      <a:pt x="391755" y="66322"/>
                    </a:cubicBezTo>
                    <a:cubicBezTo>
                      <a:pt x="391755" y="30157"/>
                      <a:pt x="421199" y="751"/>
                      <a:pt x="457411" y="751"/>
                    </a:cubicBezTo>
                    <a:close/>
                    <a:moveTo>
                      <a:pt x="285868" y="751"/>
                    </a:moveTo>
                    <a:lnTo>
                      <a:pt x="286621" y="751"/>
                    </a:lnTo>
                    <a:cubicBezTo>
                      <a:pt x="316601" y="751"/>
                      <a:pt x="342761" y="20971"/>
                      <a:pt x="350227" y="49915"/>
                    </a:cubicBezTo>
                    <a:cubicBezTo>
                      <a:pt x="351674" y="55403"/>
                      <a:pt x="352369" y="61007"/>
                      <a:pt x="352369" y="66553"/>
                    </a:cubicBezTo>
                    <a:cubicBezTo>
                      <a:pt x="352369" y="102718"/>
                      <a:pt x="322909" y="132124"/>
                      <a:pt x="286736" y="132124"/>
                    </a:cubicBezTo>
                    <a:lnTo>
                      <a:pt x="286100" y="132124"/>
                    </a:lnTo>
                    <a:cubicBezTo>
                      <a:pt x="256119" y="132124"/>
                      <a:pt x="229959" y="111846"/>
                      <a:pt x="222493" y="82845"/>
                    </a:cubicBezTo>
                    <a:cubicBezTo>
                      <a:pt x="221046" y="77414"/>
                      <a:pt x="220351" y="71810"/>
                      <a:pt x="220351" y="66264"/>
                    </a:cubicBezTo>
                    <a:cubicBezTo>
                      <a:pt x="220351" y="30157"/>
                      <a:pt x="249753" y="751"/>
                      <a:pt x="285868" y="751"/>
                    </a:cubicBezTo>
                    <a:close/>
                    <a:moveTo>
                      <a:pt x="114639" y="751"/>
                    </a:moveTo>
                    <a:lnTo>
                      <a:pt x="115275" y="751"/>
                    </a:lnTo>
                    <a:cubicBezTo>
                      <a:pt x="145256" y="751"/>
                      <a:pt x="171416" y="20971"/>
                      <a:pt x="178882" y="49915"/>
                    </a:cubicBezTo>
                    <a:cubicBezTo>
                      <a:pt x="180329" y="55403"/>
                      <a:pt x="181024" y="61007"/>
                      <a:pt x="181024" y="66553"/>
                    </a:cubicBezTo>
                    <a:cubicBezTo>
                      <a:pt x="181024" y="102718"/>
                      <a:pt x="151564" y="132124"/>
                      <a:pt x="115333" y="132124"/>
                    </a:cubicBezTo>
                    <a:lnTo>
                      <a:pt x="114754" y="132124"/>
                    </a:lnTo>
                    <a:cubicBezTo>
                      <a:pt x="84774" y="132124"/>
                      <a:pt x="58614" y="111904"/>
                      <a:pt x="51148" y="82960"/>
                    </a:cubicBezTo>
                    <a:cubicBezTo>
                      <a:pt x="49701" y="77472"/>
                      <a:pt x="49006" y="71868"/>
                      <a:pt x="49006" y="66322"/>
                    </a:cubicBezTo>
                    <a:cubicBezTo>
                      <a:pt x="49006" y="30157"/>
                      <a:pt x="78466" y="751"/>
                      <a:pt x="114639" y="751"/>
                    </a:cubicBezTo>
                    <a:close/>
                    <a:moveTo>
                      <a:pt x="457410" y="423"/>
                    </a:moveTo>
                    <a:cubicBezTo>
                      <a:pt x="420880" y="423"/>
                      <a:pt x="391355" y="29894"/>
                      <a:pt x="391355" y="66356"/>
                    </a:cubicBezTo>
                    <a:cubicBezTo>
                      <a:pt x="391355" y="72135"/>
                      <a:pt x="392108" y="77740"/>
                      <a:pt x="393497" y="83056"/>
                    </a:cubicBezTo>
                    <a:cubicBezTo>
                      <a:pt x="400849" y="111487"/>
                      <a:pt x="426669" y="132521"/>
                      <a:pt x="457468" y="132521"/>
                    </a:cubicBezTo>
                    <a:lnTo>
                      <a:pt x="457815" y="132521"/>
                    </a:lnTo>
                    <a:lnTo>
                      <a:pt x="458104" y="132521"/>
                    </a:lnTo>
                    <a:cubicBezTo>
                      <a:pt x="494634" y="132521"/>
                      <a:pt x="524159" y="103050"/>
                      <a:pt x="524159" y="66587"/>
                    </a:cubicBezTo>
                    <a:cubicBezTo>
                      <a:pt x="524159" y="60809"/>
                      <a:pt x="523406" y="55204"/>
                      <a:pt x="522017" y="49887"/>
                    </a:cubicBezTo>
                    <a:cubicBezTo>
                      <a:pt x="514665" y="21457"/>
                      <a:pt x="488845" y="423"/>
                      <a:pt x="458046" y="423"/>
                    </a:cubicBezTo>
                    <a:lnTo>
                      <a:pt x="457699" y="423"/>
                    </a:lnTo>
                    <a:close/>
                    <a:moveTo>
                      <a:pt x="114646" y="423"/>
                    </a:moveTo>
                    <a:cubicBezTo>
                      <a:pt x="78190" y="423"/>
                      <a:pt x="48620" y="29894"/>
                      <a:pt x="48620" y="66356"/>
                    </a:cubicBezTo>
                    <a:cubicBezTo>
                      <a:pt x="48620" y="72135"/>
                      <a:pt x="49372" y="77740"/>
                      <a:pt x="50761" y="83056"/>
                    </a:cubicBezTo>
                    <a:cubicBezTo>
                      <a:pt x="58110" y="111487"/>
                      <a:pt x="83977" y="132521"/>
                      <a:pt x="114762" y="132521"/>
                    </a:cubicBezTo>
                    <a:lnTo>
                      <a:pt x="115051" y="132521"/>
                    </a:lnTo>
                    <a:lnTo>
                      <a:pt x="115340" y="132521"/>
                    </a:lnTo>
                    <a:cubicBezTo>
                      <a:pt x="151854" y="132521"/>
                      <a:pt x="181424" y="103050"/>
                      <a:pt x="181424" y="66587"/>
                    </a:cubicBezTo>
                    <a:cubicBezTo>
                      <a:pt x="181424" y="60809"/>
                      <a:pt x="180614" y="55204"/>
                      <a:pt x="179225" y="49887"/>
                    </a:cubicBezTo>
                    <a:cubicBezTo>
                      <a:pt x="171934" y="21457"/>
                      <a:pt x="146067" y="423"/>
                      <a:pt x="115282" y="423"/>
                    </a:cubicBezTo>
                    <a:lnTo>
                      <a:pt x="114993" y="423"/>
                    </a:lnTo>
                    <a:close/>
                    <a:moveTo>
                      <a:pt x="286036" y="397"/>
                    </a:moveTo>
                    <a:cubicBezTo>
                      <a:pt x="249522" y="282"/>
                      <a:pt x="219952" y="29874"/>
                      <a:pt x="219952" y="66286"/>
                    </a:cubicBezTo>
                    <a:cubicBezTo>
                      <a:pt x="219952" y="72066"/>
                      <a:pt x="220762" y="77672"/>
                      <a:pt x="222151" y="82990"/>
                    </a:cubicBezTo>
                    <a:cubicBezTo>
                      <a:pt x="229442" y="111484"/>
                      <a:pt x="255309" y="132522"/>
                      <a:pt x="286094" y="132522"/>
                    </a:cubicBezTo>
                    <a:lnTo>
                      <a:pt x="286383" y="132522"/>
                    </a:lnTo>
                    <a:lnTo>
                      <a:pt x="286730" y="132522"/>
                    </a:lnTo>
                    <a:cubicBezTo>
                      <a:pt x="323186" y="132522"/>
                      <a:pt x="352756" y="103045"/>
                      <a:pt x="352756" y="66575"/>
                    </a:cubicBezTo>
                    <a:cubicBezTo>
                      <a:pt x="352756" y="60796"/>
                      <a:pt x="352004" y="55189"/>
                      <a:pt x="350615" y="49872"/>
                    </a:cubicBezTo>
                    <a:cubicBezTo>
                      <a:pt x="343266" y="21436"/>
                      <a:pt x="317399" y="397"/>
                      <a:pt x="286614" y="397"/>
                    </a:cubicBezTo>
                    <a:lnTo>
                      <a:pt x="286325" y="397"/>
                    </a:lnTo>
                    <a:close/>
                    <a:moveTo>
                      <a:pt x="457411" y="0"/>
                    </a:moveTo>
                    <a:lnTo>
                      <a:pt x="458047" y="0"/>
                    </a:lnTo>
                    <a:cubicBezTo>
                      <a:pt x="488359" y="0"/>
                      <a:pt x="514795" y="20451"/>
                      <a:pt x="522315" y="49741"/>
                    </a:cubicBezTo>
                    <a:cubicBezTo>
                      <a:pt x="523761" y="55230"/>
                      <a:pt x="524513" y="60891"/>
                      <a:pt x="524513" y="66553"/>
                    </a:cubicBezTo>
                    <a:cubicBezTo>
                      <a:pt x="524513" y="103122"/>
                      <a:pt x="494722" y="132875"/>
                      <a:pt x="458105" y="132875"/>
                    </a:cubicBezTo>
                    <a:lnTo>
                      <a:pt x="457469" y="132875"/>
                    </a:lnTo>
                    <a:cubicBezTo>
                      <a:pt x="427157" y="132875"/>
                      <a:pt x="400721" y="112424"/>
                      <a:pt x="393201" y="83133"/>
                    </a:cubicBezTo>
                    <a:cubicBezTo>
                      <a:pt x="391755" y="77645"/>
                      <a:pt x="391003" y="71983"/>
                      <a:pt x="391003" y="66322"/>
                    </a:cubicBezTo>
                    <a:cubicBezTo>
                      <a:pt x="391003" y="29752"/>
                      <a:pt x="420794" y="0"/>
                      <a:pt x="457411" y="0"/>
                    </a:cubicBezTo>
                    <a:close/>
                    <a:moveTo>
                      <a:pt x="285868" y="0"/>
                    </a:moveTo>
                    <a:lnTo>
                      <a:pt x="286621" y="0"/>
                    </a:lnTo>
                    <a:cubicBezTo>
                      <a:pt x="316948" y="0"/>
                      <a:pt x="343456" y="20451"/>
                      <a:pt x="350980" y="49741"/>
                    </a:cubicBezTo>
                    <a:cubicBezTo>
                      <a:pt x="352427" y="55287"/>
                      <a:pt x="353179" y="60891"/>
                      <a:pt x="353179" y="66553"/>
                    </a:cubicBezTo>
                    <a:cubicBezTo>
                      <a:pt x="353179" y="103122"/>
                      <a:pt x="323372" y="132875"/>
                      <a:pt x="286736" y="132875"/>
                    </a:cubicBezTo>
                    <a:lnTo>
                      <a:pt x="286100" y="132875"/>
                    </a:lnTo>
                    <a:cubicBezTo>
                      <a:pt x="255772" y="132875"/>
                      <a:pt x="229322" y="112366"/>
                      <a:pt x="221740" y="83076"/>
                    </a:cubicBezTo>
                    <a:cubicBezTo>
                      <a:pt x="220294" y="77530"/>
                      <a:pt x="219599" y="71868"/>
                      <a:pt x="219599" y="66264"/>
                    </a:cubicBezTo>
                    <a:cubicBezTo>
                      <a:pt x="219599" y="29695"/>
                      <a:pt x="249348" y="0"/>
                      <a:pt x="285868" y="0"/>
                    </a:cubicBezTo>
                    <a:close/>
                    <a:moveTo>
                      <a:pt x="114639" y="0"/>
                    </a:moveTo>
                    <a:lnTo>
                      <a:pt x="115275" y="0"/>
                    </a:lnTo>
                    <a:cubicBezTo>
                      <a:pt x="145603" y="0"/>
                      <a:pt x="172053" y="20451"/>
                      <a:pt x="179635" y="49741"/>
                    </a:cubicBezTo>
                    <a:cubicBezTo>
                      <a:pt x="181081" y="55230"/>
                      <a:pt x="181776" y="60891"/>
                      <a:pt x="181776" y="66553"/>
                    </a:cubicBezTo>
                    <a:cubicBezTo>
                      <a:pt x="181776" y="103122"/>
                      <a:pt x="151969" y="132875"/>
                      <a:pt x="115333" y="132875"/>
                    </a:cubicBezTo>
                    <a:lnTo>
                      <a:pt x="114754" y="132875"/>
                    </a:lnTo>
                    <a:cubicBezTo>
                      <a:pt x="84427" y="132875"/>
                      <a:pt x="57919" y="112424"/>
                      <a:pt x="50395" y="83133"/>
                    </a:cubicBezTo>
                    <a:cubicBezTo>
                      <a:pt x="48948" y="77645"/>
                      <a:pt x="48196" y="71983"/>
                      <a:pt x="48196" y="66322"/>
                    </a:cubicBezTo>
                    <a:cubicBezTo>
                      <a:pt x="48196" y="29752"/>
                      <a:pt x="78003" y="0"/>
                      <a:pt x="114639"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55" name="íSḷíďè"/>
            <p:cNvGrpSpPr/>
            <p:nvPr/>
          </p:nvGrpSpPr>
          <p:grpSpPr>
            <a:xfrm>
              <a:off x="4968381" y="5072377"/>
              <a:ext cx="730068" cy="730068"/>
              <a:chOff x="1216427" y="2493189"/>
              <a:chExt cx="730068" cy="730068"/>
            </a:xfrm>
          </p:grpSpPr>
          <p:sp>
            <p:nvSpPr>
              <p:cNvPr id="56" name="ïŝ1iďé"/>
              <p:cNvSpPr/>
              <p:nvPr/>
            </p:nvSpPr>
            <p:spPr>
              <a:xfrm>
                <a:off x="1216427" y="2493189"/>
                <a:ext cx="730068" cy="730068"/>
              </a:xfrm>
              <a:prstGeom prst="ellipse">
                <a:avLst/>
              </a:prstGeom>
              <a:solidFill>
                <a:schemeClr val="tx1">
                  <a:lumMod val="50000"/>
                  <a:lumOff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fontScale="85000" lnSpcReduction="20000"/>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endParaRPr lang="en-US" sz="2400" b="1" dirty="0"/>
              </a:p>
            </p:txBody>
          </p:sp>
          <p:sp>
            <p:nvSpPr>
              <p:cNvPr id="57" name="îṥ1îdé"/>
              <p:cNvSpPr/>
              <p:nvPr/>
            </p:nvSpPr>
            <p:spPr>
              <a:xfrm>
                <a:off x="1416507" y="2683535"/>
                <a:ext cx="329908" cy="349376"/>
              </a:xfrm>
              <a:custGeom>
                <a:avLst/>
                <a:gdLst>
                  <a:gd name="connsiteX0" fmla="*/ 435703 w 572779"/>
                  <a:gd name="connsiteY0" fmla="*/ 160183 h 606580"/>
                  <a:gd name="connsiteX1" fmla="*/ 479697 w 572779"/>
                  <a:gd name="connsiteY1" fmla="*/ 160183 h 606580"/>
                  <a:gd name="connsiteX2" fmla="*/ 479581 w 572779"/>
                  <a:gd name="connsiteY2" fmla="*/ 160472 h 606580"/>
                  <a:gd name="connsiteX3" fmla="*/ 479812 w 572779"/>
                  <a:gd name="connsiteY3" fmla="*/ 160472 h 606580"/>
                  <a:gd name="connsiteX4" fmla="*/ 478713 w 572779"/>
                  <a:gd name="connsiteY4" fmla="*/ 162726 h 606580"/>
                  <a:gd name="connsiteX5" fmla="*/ 469682 w 572779"/>
                  <a:gd name="connsiteY5" fmla="*/ 187227 h 606580"/>
                  <a:gd name="connsiteX6" fmla="*/ 474776 w 572779"/>
                  <a:gd name="connsiteY6" fmla="*/ 242470 h 606580"/>
                  <a:gd name="connsiteX7" fmla="*/ 494284 w 572779"/>
                  <a:gd name="connsiteY7" fmla="*/ 242470 h 606580"/>
                  <a:gd name="connsiteX8" fmla="*/ 510840 w 572779"/>
                  <a:gd name="connsiteY8" fmla="*/ 160183 h 606580"/>
                  <a:gd name="connsiteX9" fmla="*/ 527338 w 572779"/>
                  <a:gd name="connsiteY9" fmla="*/ 160183 h 606580"/>
                  <a:gd name="connsiteX10" fmla="*/ 572779 w 572779"/>
                  <a:gd name="connsiteY10" fmla="*/ 205430 h 606580"/>
                  <a:gd name="connsiteX11" fmla="*/ 572779 w 572779"/>
                  <a:gd name="connsiteY11" fmla="*/ 337413 h 606580"/>
                  <a:gd name="connsiteX12" fmla="*/ 527396 w 572779"/>
                  <a:gd name="connsiteY12" fmla="*/ 382717 h 606580"/>
                  <a:gd name="connsiteX13" fmla="*/ 521607 w 572779"/>
                  <a:gd name="connsiteY13" fmla="*/ 382717 h 606580"/>
                  <a:gd name="connsiteX14" fmla="*/ 521607 w 572779"/>
                  <a:gd name="connsiteY14" fmla="*/ 574624 h 606580"/>
                  <a:gd name="connsiteX15" fmla="*/ 489595 w 572779"/>
                  <a:gd name="connsiteY15" fmla="*/ 606580 h 606580"/>
                  <a:gd name="connsiteX16" fmla="*/ 457815 w 572779"/>
                  <a:gd name="connsiteY16" fmla="*/ 578149 h 606580"/>
                  <a:gd name="connsiteX17" fmla="*/ 425978 w 572779"/>
                  <a:gd name="connsiteY17" fmla="*/ 606580 h 606580"/>
                  <a:gd name="connsiteX18" fmla="*/ 393966 w 572779"/>
                  <a:gd name="connsiteY18" fmla="*/ 574624 h 606580"/>
                  <a:gd name="connsiteX19" fmla="*/ 393966 w 572779"/>
                  <a:gd name="connsiteY19" fmla="*/ 392541 h 606580"/>
                  <a:gd name="connsiteX20" fmla="*/ 422967 w 572779"/>
                  <a:gd name="connsiteY20" fmla="*/ 337528 h 606580"/>
                  <a:gd name="connsiteX21" fmla="*/ 422967 w 572779"/>
                  <a:gd name="connsiteY21" fmla="*/ 242528 h 606580"/>
                  <a:gd name="connsiteX22" fmla="*/ 440739 w 572779"/>
                  <a:gd name="connsiteY22" fmla="*/ 242528 h 606580"/>
                  <a:gd name="connsiteX23" fmla="*/ 445833 w 572779"/>
                  <a:gd name="connsiteY23" fmla="*/ 186996 h 606580"/>
                  <a:gd name="connsiteX24" fmla="*/ 445196 w 572779"/>
                  <a:gd name="connsiteY24" fmla="*/ 183991 h 606580"/>
                  <a:gd name="connsiteX25" fmla="*/ 436860 w 572779"/>
                  <a:gd name="connsiteY25" fmla="*/ 162726 h 606580"/>
                  <a:gd name="connsiteX26" fmla="*/ 435818 w 572779"/>
                  <a:gd name="connsiteY26" fmla="*/ 160472 h 606580"/>
                  <a:gd name="connsiteX27" fmla="*/ 435876 w 572779"/>
                  <a:gd name="connsiteY27" fmla="*/ 160472 h 606580"/>
                  <a:gd name="connsiteX28" fmla="*/ 435703 w 572779"/>
                  <a:gd name="connsiteY28" fmla="*/ 160183 h 606580"/>
                  <a:gd name="connsiteX29" fmla="*/ 264349 w 572779"/>
                  <a:gd name="connsiteY29" fmla="*/ 160183 h 606580"/>
                  <a:gd name="connsiteX30" fmla="*/ 308327 w 572779"/>
                  <a:gd name="connsiteY30" fmla="*/ 160183 h 606580"/>
                  <a:gd name="connsiteX31" fmla="*/ 308154 w 572779"/>
                  <a:gd name="connsiteY31" fmla="*/ 160472 h 606580"/>
                  <a:gd name="connsiteX32" fmla="*/ 308385 w 572779"/>
                  <a:gd name="connsiteY32" fmla="*/ 160472 h 606580"/>
                  <a:gd name="connsiteX33" fmla="*/ 307344 w 572779"/>
                  <a:gd name="connsiteY33" fmla="*/ 162726 h 606580"/>
                  <a:gd name="connsiteX34" fmla="*/ 298316 w 572779"/>
                  <a:gd name="connsiteY34" fmla="*/ 187227 h 606580"/>
                  <a:gd name="connsiteX35" fmla="*/ 303409 w 572779"/>
                  <a:gd name="connsiteY35" fmla="*/ 242470 h 606580"/>
                  <a:gd name="connsiteX36" fmla="*/ 322910 w 572779"/>
                  <a:gd name="connsiteY36" fmla="*/ 242470 h 606580"/>
                  <a:gd name="connsiteX37" fmla="*/ 339401 w 572779"/>
                  <a:gd name="connsiteY37" fmla="*/ 160183 h 606580"/>
                  <a:gd name="connsiteX38" fmla="*/ 355951 w 572779"/>
                  <a:gd name="connsiteY38" fmla="*/ 160183 h 606580"/>
                  <a:gd name="connsiteX39" fmla="*/ 401376 w 572779"/>
                  <a:gd name="connsiteY39" fmla="*/ 205430 h 606580"/>
                  <a:gd name="connsiteX40" fmla="*/ 401376 w 572779"/>
                  <a:gd name="connsiteY40" fmla="*/ 337413 h 606580"/>
                  <a:gd name="connsiteX41" fmla="*/ 356009 w 572779"/>
                  <a:gd name="connsiteY41" fmla="*/ 382717 h 606580"/>
                  <a:gd name="connsiteX42" fmla="*/ 350222 w 572779"/>
                  <a:gd name="connsiteY42" fmla="*/ 382717 h 606580"/>
                  <a:gd name="connsiteX43" fmla="*/ 350222 w 572779"/>
                  <a:gd name="connsiteY43" fmla="*/ 574624 h 606580"/>
                  <a:gd name="connsiteX44" fmla="*/ 318222 w 572779"/>
                  <a:gd name="connsiteY44" fmla="*/ 606580 h 606580"/>
                  <a:gd name="connsiteX45" fmla="*/ 286396 w 572779"/>
                  <a:gd name="connsiteY45" fmla="*/ 578149 h 606580"/>
                  <a:gd name="connsiteX46" fmla="*/ 254628 w 572779"/>
                  <a:gd name="connsiteY46" fmla="*/ 606580 h 606580"/>
                  <a:gd name="connsiteX47" fmla="*/ 222628 w 572779"/>
                  <a:gd name="connsiteY47" fmla="*/ 574624 h 606580"/>
                  <a:gd name="connsiteX48" fmla="*/ 222628 w 572779"/>
                  <a:gd name="connsiteY48" fmla="*/ 382833 h 606580"/>
                  <a:gd name="connsiteX49" fmla="*/ 216841 w 572779"/>
                  <a:gd name="connsiteY49" fmla="*/ 382833 h 606580"/>
                  <a:gd name="connsiteX50" fmla="*/ 171474 w 572779"/>
                  <a:gd name="connsiteY50" fmla="*/ 337528 h 606580"/>
                  <a:gd name="connsiteX51" fmla="*/ 171474 w 572779"/>
                  <a:gd name="connsiteY51" fmla="*/ 205545 h 606580"/>
                  <a:gd name="connsiteX52" fmla="*/ 216841 w 572779"/>
                  <a:gd name="connsiteY52" fmla="*/ 160241 h 606580"/>
                  <a:gd name="connsiteX53" fmla="*/ 233333 w 572779"/>
                  <a:gd name="connsiteY53" fmla="*/ 160241 h 606580"/>
                  <a:gd name="connsiteX54" fmla="*/ 249825 w 572779"/>
                  <a:gd name="connsiteY54" fmla="*/ 242528 h 606580"/>
                  <a:gd name="connsiteX55" fmla="*/ 269383 w 572779"/>
                  <a:gd name="connsiteY55" fmla="*/ 242528 h 606580"/>
                  <a:gd name="connsiteX56" fmla="*/ 274476 w 572779"/>
                  <a:gd name="connsiteY56" fmla="*/ 186996 h 606580"/>
                  <a:gd name="connsiteX57" fmla="*/ 273839 w 572779"/>
                  <a:gd name="connsiteY57" fmla="*/ 183991 h 606580"/>
                  <a:gd name="connsiteX58" fmla="*/ 265506 w 572779"/>
                  <a:gd name="connsiteY58" fmla="*/ 162726 h 606580"/>
                  <a:gd name="connsiteX59" fmla="*/ 264407 w 572779"/>
                  <a:gd name="connsiteY59" fmla="*/ 160472 h 606580"/>
                  <a:gd name="connsiteX60" fmla="*/ 264523 w 572779"/>
                  <a:gd name="connsiteY60" fmla="*/ 160472 h 606580"/>
                  <a:gd name="connsiteX61" fmla="*/ 264349 w 572779"/>
                  <a:gd name="connsiteY61" fmla="*/ 160183 h 606580"/>
                  <a:gd name="connsiteX62" fmla="*/ 92987 w 572779"/>
                  <a:gd name="connsiteY62" fmla="*/ 160183 h 606580"/>
                  <a:gd name="connsiteX63" fmla="*/ 136964 w 572779"/>
                  <a:gd name="connsiteY63" fmla="*/ 160183 h 606580"/>
                  <a:gd name="connsiteX64" fmla="*/ 136791 w 572779"/>
                  <a:gd name="connsiteY64" fmla="*/ 160472 h 606580"/>
                  <a:gd name="connsiteX65" fmla="*/ 137022 w 572779"/>
                  <a:gd name="connsiteY65" fmla="*/ 160472 h 606580"/>
                  <a:gd name="connsiteX66" fmla="*/ 135923 w 572779"/>
                  <a:gd name="connsiteY66" fmla="*/ 162726 h 606580"/>
                  <a:gd name="connsiteX67" fmla="*/ 126896 w 572779"/>
                  <a:gd name="connsiteY67" fmla="*/ 187227 h 606580"/>
                  <a:gd name="connsiteX68" fmla="*/ 131988 w 572779"/>
                  <a:gd name="connsiteY68" fmla="*/ 242470 h 606580"/>
                  <a:gd name="connsiteX69" fmla="*/ 149752 w 572779"/>
                  <a:gd name="connsiteY69" fmla="*/ 242470 h 606580"/>
                  <a:gd name="connsiteX70" fmla="*/ 149752 w 572779"/>
                  <a:gd name="connsiteY70" fmla="*/ 337471 h 606580"/>
                  <a:gd name="connsiteX71" fmla="*/ 178742 w 572779"/>
                  <a:gd name="connsiteY71" fmla="*/ 392483 h 606580"/>
                  <a:gd name="connsiteX72" fmla="*/ 178742 w 572779"/>
                  <a:gd name="connsiteY72" fmla="*/ 574624 h 606580"/>
                  <a:gd name="connsiteX73" fmla="*/ 146743 w 572779"/>
                  <a:gd name="connsiteY73" fmla="*/ 606580 h 606580"/>
                  <a:gd name="connsiteX74" fmla="*/ 114976 w 572779"/>
                  <a:gd name="connsiteY74" fmla="*/ 578149 h 606580"/>
                  <a:gd name="connsiteX75" fmla="*/ 83151 w 572779"/>
                  <a:gd name="connsiteY75" fmla="*/ 606580 h 606580"/>
                  <a:gd name="connsiteX76" fmla="*/ 51152 w 572779"/>
                  <a:gd name="connsiteY76" fmla="*/ 574624 h 606580"/>
                  <a:gd name="connsiteX77" fmla="*/ 51152 w 572779"/>
                  <a:gd name="connsiteY77" fmla="*/ 382833 h 606580"/>
                  <a:gd name="connsiteX78" fmla="*/ 45365 w 572779"/>
                  <a:gd name="connsiteY78" fmla="*/ 382833 h 606580"/>
                  <a:gd name="connsiteX79" fmla="*/ 0 w 572779"/>
                  <a:gd name="connsiteY79" fmla="*/ 337528 h 606580"/>
                  <a:gd name="connsiteX80" fmla="*/ 0 w 572779"/>
                  <a:gd name="connsiteY80" fmla="*/ 205545 h 606580"/>
                  <a:gd name="connsiteX81" fmla="*/ 45365 w 572779"/>
                  <a:gd name="connsiteY81" fmla="*/ 160241 h 606580"/>
                  <a:gd name="connsiteX82" fmla="*/ 61972 w 572779"/>
                  <a:gd name="connsiteY82" fmla="*/ 160241 h 606580"/>
                  <a:gd name="connsiteX83" fmla="*/ 78464 w 572779"/>
                  <a:gd name="connsiteY83" fmla="*/ 242528 h 606580"/>
                  <a:gd name="connsiteX84" fmla="*/ 97964 w 572779"/>
                  <a:gd name="connsiteY84" fmla="*/ 242528 h 606580"/>
                  <a:gd name="connsiteX85" fmla="*/ 103056 w 572779"/>
                  <a:gd name="connsiteY85" fmla="*/ 186996 h 606580"/>
                  <a:gd name="connsiteX86" fmla="*/ 102477 w 572779"/>
                  <a:gd name="connsiteY86" fmla="*/ 183991 h 606580"/>
                  <a:gd name="connsiteX87" fmla="*/ 94145 w 572779"/>
                  <a:gd name="connsiteY87" fmla="*/ 162726 h 606580"/>
                  <a:gd name="connsiteX88" fmla="*/ 93045 w 572779"/>
                  <a:gd name="connsiteY88" fmla="*/ 160472 h 606580"/>
                  <a:gd name="connsiteX89" fmla="*/ 93103 w 572779"/>
                  <a:gd name="connsiteY89" fmla="*/ 160472 h 606580"/>
                  <a:gd name="connsiteX90" fmla="*/ 92987 w 572779"/>
                  <a:gd name="connsiteY90" fmla="*/ 160183 h 606580"/>
                  <a:gd name="connsiteX91" fmla="*/ 457411 w 572779"/>
                  <a:gd name="connsiteY91" fmla="*/ 751 h 606580"/>
                  <a:gd name="connsiteX92" fmla="*/ 458047 w 572779"/>
                  <a:gd name="connsiteY92" fmla="*/ 751 h 606580"/>
                  <a:gd name="connsiteX93" fmla="*/ 521621 w 572779"/>
                  <a:gd name="connsiteY93" fmla="*/ 49915 h 606580"/>
                  <a:gd name="connsiteX94" fmla="*/ 523761 w 572779"/>
                  <a:gd name="connsiteY94" fmla="*/ 66553 h 606580"/>
                  <a:gd name="connsiteX95" fmla="*/ 458105 w 572779"/>
                  <a:gd name="connsiteY95" fmla="*/ 132124 h 606580"/>
                  <a:gd name="connsiteX96" fmla="*/ 457469 w 572779"/>
                  <a:gd name="connsiteY96" fmla="*/ 132124 h 606580"/>
                  <a:gd name="connsiteX97" fmla="*/ 393895 w 572779"/>
                  <a:gd name="connsiteY97" fmla="*/ 82960 h 606580"/>
                  <a:gd name="connsiteX98" fmla="*/ 391755 w 572779"/>
                  <a:gd name="connsiteY98" fmla="*/ 66322 h 606580"/>
                  <a:gd name="connsiteX99" fmla="*/ 457411 w 572779"/>
                  <a:gd name="connsiteY99" fmla="*/ 751 h 606580"/>
                  <a:gd name="connsiteX100" fmla="*/ 285868 w 572779"/>
                  <a:gd name="connsiteY100" fmla="*/ 751 h 606580"/>
                  <a:gd name="connsiteX101" fmla="*/ 286621 w 572779"/>
                  <a:gd name="connsiteY101" fmla="*/ 751 h 606580"/>
                  <a:gd name="connsiteX102" fmla="*/ 350227 w 572779"/>
                  <a:gd name="connsiteY102" fmla="*/ 49915 h 606580"/>
                  <a:gd name="connsiteX103" fmla="*/ 352369 w 572779"/>
                  <a:gd name="connsiteY103" fmla="*/ 66553 h 606580"/>
                  <a:gd name="connsiteX104" fmla="*/ 286736 w 572779"/>
                  <a:gd name="connsiteY104" fmla="*/ 132124 h 606580"/>
                  <a:gd name="connsiteX105" fmla="*/ 286100 w 572779"/>
                  <a:gd name="connsiteY105" fmla="*/ 132124 h 606580"/>
                  <a:gd name="connsiteX106" fmla="*/ 222493 w 572779"/>
                  <a:gd name="connsiteY106" fmla="*/ 82845 h 606580"/>
                  <a:gd name="connsiteX107" fmla="*/ 220351 w 572779"/>
                  <a:gd name="connsiteY107" fmla="*/ 66264 h 606580"/>
                  <a:gd name="connsiteX108" fmla="*/ 285868 w 572779"/>
                  <a:gd name="connsiteY108" fmla="*/ 751 h 606580"/>
                  <a:gd name="connsiteX109" fmla="*/ 114639 w 572779"/>
                  <a:gd name="connsiteY109" fmla="*/ 751 h 606580"/>
                  <a:gd name="connsiteX110" fmla="*/ 115275 w 572779"/>
                  <a:gd name="connsiteY110" fmla="*/ 751 h 606580"/>
                  <a:gd name="connsiteX111" fmla="*/ 178882 w 572779"/>
                  <a:gd name="connsiteY111" fmla="*/ 49915 h 606580"/>
                  <a:gd name="connsiteX112" fmla="*/ 181024 w 572779"/>
                  <a:gd name="connsiteY112" fmla="*/ 66553 h 606580"/>
                  <a:gd name="connsiteX113" fmla="*/ 115333 w 572779"/>
                  <a:gd name="connsiteY113" fmla="*/ 132124 h 606580"/>
                  <a:gd name="connsiteX114" fmla="*/ 114754 w 572779"/>
                  <a:gd name="connsiteY114" fmla="*/ 132124 h 606580"/>
                  <a:gd name="connsiteX115" fmla="*/ 51148 w 572779"/>
                  <a:gd name="connsiteY115" fmla="*/ 82960 h 606580"/>
                  <a:gd name="connsiteX116" fmla="*/ 49006 w 572779"/>
                  <a:gd name="connsiteY116" fmla="*/ 66322 h 606580"/>
                  <a:gd name="connsiteX117" fmla="*/ 114639 w 572779"/>
                  <a:gd name="connsiteY117" fmla="*/ 751 h 606580"/>
                  <a:gd name="connsiteX118" fmla="*/ 457410 w 572779"/>
                  <a:gd name="connsiteY118" fmla="*/ 423 h 606580"/>
                  <a:gd name="connsiteX119" fmla="*/ 391355 w 572779"/>
                  <a:gd name="connsiteY119" fmla="*/ 66356 h 606580"/>
                  <a:gd name="connsiteX120" fmla="*/ 393497 w 572779"/>
                  <a:gd name="connsiteY120" fmla="*/ 83056 h 606580"/>
                  <a:gd name="connsiteX121" fmla="*/ 457468 w 572779"/>
                  <a:gd name="connsiteY121" fmla="*/ 132521 h 606580"/>
                  <a:gd name="connsiteX122" fmla="*/ 457815 w 572779"/>
                  <a:gd name="connsiteY122" fmla="*/ 132521 h 606580"/>
                  <a:gd name="connsiteX123" fmla="*/ 458104 w 572779"/>
                  <a:gd name="connsiteY123" fmla="*/ 132521 h 606580"/>
                  <a:gd name="connsiteX124" fmla="*/ 524159 w 572779"/>
                  <a:gd name="connsiteY124" fmla="*/ 66587 h 606580"/>
                  <a:gd name="connsiteX125" fmla="*/ 522017 w 572779"/>
                  <a:gd name="connsiteY125" fmla="*/ 49887 h 606580"/>
                  <a:gd name="connsiteX126" fmla="*/ 458046 w 572779"/>
                  <a:gd name="connsiteY126" fmla="*/ 423 h 606580"/>
                  <a:gd name="connsiteX127" fmla="*/ 457699 w 572779"/>
                  <a:gd name="connsiteY127" fmla="*/ 423 h 606580"/>
                  <a:gd name="connsiteX128" fmla="*/ 114646 w 572779"/>
                  <a:gd name="connsiteY128" fmla="*/ 423 h 606580"/>
                  <a:gd name="connsiteX129" fmla="*/ 48620 w 572779"/>
                  <a:gd name="connsiteY129" fmla="*/ 66356 h 606580"/>
                  <a:gd name="connsiteX130" fmla="*/ 50761 w 572779"/>
                  <a:gd name="connsiteY130" fmla="*/ 83056 h 606580"/>
                  <a:gd name="connsiteX131" fmla="*/ 114762 w 572779"/>
                  <a:gd name="connsiteY131" fmla="*/ 132521 h 606580"/>
                  <a:gd name="connsiteX132" fmla="*/ 115051 w 572779"/>
                  <a:gd name="connsiteY132" fmla="*/ 132521 h 606580"/>
                  <a:gd name="connsiteX133" fmla="*/ 115340 w 572779"/>
                  <a:gd name="connsiteY133" fmla="*/ 132521 h 606580"/>
                  <a:gd name="connsiteX134" fmla="*/ 181424 w 572779"/>
                  <a:gd name="connsiteY134" fmla="*/ 66587 h 606580"/>
                  <a:gd name="connsiteX135" fmla="*/ 179225 w 572779"/>
                  <a:gd name="connsiteY135" fmla="*/ 49887 h 606580"/>
                  <a:gd name="connsiteX136" fmla="*/ 115282 w 572779"/>
                  <a:gd name="connsiteY136" fmla="*/ 423 h 606580"/>
                  <a:gd name="connsiteX137" fmla="*/ 114993 w 572779"/>
                  <a:gd name="connsiteY137" fmla="*/ 423 h 606580"/>
                  <a:gd name="connsiteX138" fmla="*/ 286036 w 572779"/>
                  <a:gd name="connsiteY138" fmla="*/ 397 h 606580"/>
                  <a:gd name="connsiteX139" fmla="*/ 219952 w 572779"/>
                  <a:gd name="connsiteY139" fmla="*/ 66286 h 606580"/>
                  <a:gd name="connsiteX140" fmla="*/ 222151 w 572779"/>
                  <a:gd name="connsiteY140" fmla="*/ 82990 h 606580"/>
                  <a:gd name="connsiteX141" fmla="*/ 286094 w 572779"/>
                  <a:gd name="connsiteY141" fmla="*/ 132522 h 606580"/>
                  <a:gd name="connsiteX142" fmla="*/ 286383 w 572779"/>
                  <a:gd name="connsiteY142" fmla="*/ 132522 h 606580"/>
                  <a:gd name="connsiteX143" fmla="*/ 286730 w 572779"/>
                  <a:gd name="connsiteY143" fmla="*/ 132522 h 606580"/>
                  <a:gd name="connsiteX144" fmla="*/ 352756 w 572779"/>
                  <a:gd name="connsiteY144" fmla="*/ 66575 h 606580"/>
                  <a:gd name="connsiteX145" fmla="*/ 350615 w 572779"/>
                  <a:gd name="connsiteY145" fmla="*/ 49872 h 606580"/>
                  <a:gd name="connsiteX146" fmla="*/ 286614 w 572779"/>
                  <a:gd name="connsiteY146" fmla="*/ 397 h 606580"/>
                  <a:gd name="connsiteX147" fmla="*/ 286325 w 572779"/>
                  <a:gd name="connsiteY147" fmla="*/ 397 h 606580"/>
                  <a:gd name="connsiteX148" fmla="*/ 457411 w 572779"/>
                  <a:gd name="connsiteY148" fmla="*/ 0 h 606580"/>
                  <a:gd name="connsiteX149" fmla="*/ 458047 w 572779"/>
                  <a:gd name="connsiteY149" fmla="*/ 0 h 606580"/>
                  <a:gd name="connsiteX150" fmla="*/ 522315 w 572779"/>
                  <a:gd name="connsiteY150" fmla="*/ 49741 h 606580"/>
                  <a:gd name="connsiteX151" fmla="*/ 524513 w 572779"/>
                  <a:gd name="connsiteY151" fmla="*/ 66553 h 606580"/>
                  <a:gd name="connsiteX152" fmla="*/ 458105 w 572779"/>
                  <a:gd name="connsiteY152" fmla="*/ 132875 h 606580"/>
                  <a:gd name="connsiteX153" fmla="*/ 457469 w 572779"/>
                  <a:gd name="connsiteY153" fmla="*/ 132875 h 606580"/>
                  <a:gd name="connsiteX154" fmla="*/ 393201 w 572779"/>
                  <a:gd name="connsiteY154" fmla="*/ 83133 h 606580"/>
                  <a:gd name="connsiteX155" fmla="*/ 391003 w 572779"/>
                  <a:gd name="connsiteY155" fmla="*/ 66322 h 606580"/>
                  <a:gd name="connsiteX156" fmla="*/ 457411 w 572779"/>
                  <a:gd name="connsiteY156" fmla="*/ 0 h 606580"/>
                  <a:gd name="connsiteX157" fmla="*/ 285868 w 572779"/>
                  <a:gd name="connsiteY157" fmla="*/ 0 h 606580"/>
                  <a:gd name="connsiteX158" fmla="*/ 286621 w 572779"/>
                  <a:gd name="connsiteY158" fmla="*/ 0 h 606580"/>
                  <a:gd name="connsiteX159" fmla="*/ 350980 w 572779"/>
                  <a:gd name="connsiteY159" fmla="*/ 49741 h 606580"/>
                  <a:gd name="connsiteX160" fmla="*/ 353179 w 572779"/>
                  <a:gd name="connsiteY160" fmla="*/ 66553 h 606580"/>
                  <a:gd name="connsiteX161" fmla="*/ 286736 w 572779"/>
                  <a:gd name="connsiteY161" fmla="*/ 132875 h 606580"/>
                  <a:gd name="connsiteX162" fmla="*/ 286100 w 572779"/>
                  <a:gd name="connsiteY162" fmla="*/ 132875 h 606580"/>
                  <a:gd name="connsiteX163" fmla="*/ 221740 w 572779"/>
                  <a:gd name="connsiteY163" fmla="*/ 83076 h 606580"/>
                  <a:gd name="connsiteX164" fmla="*/ 219599 w 572779"/>
                  <a:gd name="connsiteY164" fmla="*/ 66264 h 606580"/>
                  <a:gd name="connsiteX165" fmla="*/ 285868 w 572779"/>
                  <a:gd name="connsiteY165" fmla="*/ 0 h 606580"/>
                  <a:gd name="connsiteX166" fmla="*/ 114639 w 572779"/>
                  <a:gd name="connsiteY166" fmla="*/ 0 h 606580"/>
                  <a:gd name="connsiteX167" fmla="*/ 115275 w 572779"/>
                  <a:gd name="connsiteY167" fmla="*/ 0 h 606580"/>
                  <a:gd name="connsiteX168" fmla="*/ 179635 w 572779"/>
                  <a:gd name="connsiteY168" fmla="*/ 49741 h 606580"/>
                  <a:gd name="connsiteX169" fmla="*/ 181776 w 572779"/>
                  <a:gd name="connsiteY169" fmla="*/ 66553 h 606580"/>
                  <a:gd name="connsiteX170" fmla="*/ 115333 w 572779"/>
                  <a:gd name="connsiteY170" fmla="*/ 132875 h 606580"/>
                  <a:gd name="connsiteX171" fmla="*/ 114754 w 572779"/>
                  <a:gd name="connsiteY171" fmla="*/ 132875 h 606580"/>
                  <a:gd name="connsiteX172" fmla="*/ 50395 w 572779"/>
                  <a:gd name="connsiteY172" fmla="*/ 83133 h 606580"/>
                  <a:gd name="connsiteX173" fmla="*/ 48196 w 572779"/>
                  <a:gd name="connsiteY173" fmla="*/ 66322 h 606580"/>
                  <a:gd name="connsiteX174" fmla="*/ 114639 w 572779"/>
                  <a:gd name="connsiteY17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2779" h="606580">
                    <a:moveTo>
                      <a:pt x="435703" y="160183"/>
                    </a:moveTo>
                    <a:lnTo>
                      <a:pt x="479697" y="160183"/>
                    </a:lnTo>
                    <a:cubicBezTo>
                      <a:pt x="479639" y="160241"/>
                      <a:pt x="479639" y="160414"/>
                      <a:pt x="479581" y="160472"/>
                    </a:cubicBezTo>
                    <a:lnTo>
                      <a:pt x="479812" y="160472"/>
                    </a:lnTo>
                    <a:cubicBezTo>
                      <a:pt x="479407" y="161281"/>
                      <a:pt x="478713" y="162726"/>
                      <a:pt x="478713" y="162726"/>
                    </a:cubicBezTo>
                    <a:cubicBezTo>
                      <a:pt x="474834" y="170989"/>
                      <a:pt x="471245" y="178848"/>
                      <a:pt x="469682" y="187227"/>
                    </a:cubicBezTo>
                    <a:lnTo>
                      <a:pt x="474776" y="242470"/>
                    </a:lnTo>
                    <a:lnTo>
                      <a:pt x="494284" y="242470"/>
                    </a:lnTo>
                    <a:lnTo>
                      <a:pt x="510840" y="160183"/>
                    </a:lnTo>
                    <a:lnTo>
                      <a:pt x="527338" y="160183"/>
                    </a:lnTo>
                    <a:cubicBezTo>
                      <a:pt x="552345" y="160183"/>
                      <a:pt x="572663" y="180466"/>
                      <a:pt x="572779" y="205430"/>
                    </a:cubicBezTo>
                    <a:lnTo>
                      <a:pt x="572779" y="337413"/>
                    </a:lnTo>
                    <a:cubicBezTo>
                      <a:pt x="572779" y="362434"/>
                      <a:pt x="552519" y="382717"/>
                      <a:pt x="527396" y="382717"/>
                    </a:cubicBezTo>
                    <a:lnTo>
                      <a:pt x="521607" y="382717"/>
                    </a:lnTo>
                    <a:lnTo>
                      <a:pt x="521607" y="574624"/>
                    </a:lnTo>
                    <a:cubicBezTo>
                      <a:pt x="521607" y="592249"/>
                      <a:pt x="507251" y="606580"/>
                      <a:pt x="489595" y="606580"/>
                    </a:cubicBezTo>
                    <a:cubicBezTo>
                      <a:pt x="473155" y="606580"/>
                      <a:pt x="459552" y="594098"/>
                      <a:pt x="457815" y="578149"/>
                    </a:cubicBezTo>
                    <a:cubicBezTo>
                      <a:pt x="456021" y="594214"/>
                      <a:pt x="442417" y="606580"/>
                      <a:pt x="425978" y="606580"/>
                    </a:cubicBezTo>
                    <a:cubicBezTo>
                      <a:pt x="408322" y="606580"/>
                      <a:pt x="393966" y="592249"/>
                      <a:pt x="393966" y="574624"/>
                    </a:cubicBezTo>
                    <a:lnTo>
                      <a:pt x="393966" y="392541"/>
                    </a:lnTo>
                    <a:cubicBezTo>
                      <a:pt x="411506" y="380521"/>
                      <a:pt x="422967" y="360354"/>
                      <a:pt x="422967" y="337528"/>
                    </a:cubicBezTo>
                    <a:lnTo>
                      <a:pt x="422967" y="242528"/>
                    </a:lnTo>
                    <a:lnTo>
                      <a:pt x="440739" y="242528"/>
                    </a:lnTo>
                    <a:lnTo>
                      <a:pt x="445833" y="186996"/>
                    </a:lnTo>
                    <a:cubicBezTo>
                      <a:pt x="445659" y="186013"/>
                      <a:pt x="445428" y="184973"/>
                      <a:pt x="445196" y="183991"/>
                    </a:cubicBezTo>
                    <a:cubicBezTo>
                      <a:pt x="443459" y="176768"/>
                      <a:pt x="440276" y="169891"/>
                      <a:pt x="436860" y="162726"/>
                    </a:cubicBezTo>
                    <a:cubicBezTo>
                      <a:pt x="436860" y="162726"/>
                      <a:pt x="436166" y="161281"/>
                      <a:pt x="435818" y="160472"/>
                    </a:cubicBezTo>
                    <a:lnTo>
                      <a:pt x="435876" y="160472"/>
                    </a:lnTo>
                    <a:cubicBezTo>
                      <a:pt x="435818" y="160356"/>
                      <a:pt x="435818" y="160241"/>
                      <a:pt x="435703" y="160183"/>
                    </a:cubicBezTo>
                    <a:close/>
                    <a:moveTo>
                      <a:pt x="264349" y="160183"/>
                    </a:moveTo>
                    <a:lnTo>
                      <a:pt x="308327" y="160183"/>
                    </a:lnTo>
                    <a:cubicBezTo>
                      <a:pt x="308269" y="160241"/>
                      <a:pt x="308269" y="160414"/>
                      <a:pt x="308154" y="160472"/>
                    </a:cubicBezTo>
                    <a:lnTo>
                      <a:pt x="308385" y="160472"/>
                    </a:lnTo>
                    <a:cubicBezTo>
                      <a:pt x="308038" y="161281"/>
                      <a:pt x="307344" y="162726"/>
                      <a:pt x="307344" y="162726"/>
                    </a:cubicBezTo>
                    <a:cubicBezTo>
                      <a:pt x="303467" y="170989"/>
                      <a:pt x="299821" y="178848"/>
                      <a:pt x="298316" y="187227"/>
                    </a:cubicBezTo>
                    <a:lnTo>
                      <a:pt x="303409" y="242470"/>
                    </a:lnTo>
                    <a:lnTo>
                      <a:pt x="322910" y="242470"/>
                    </a:lnTo>
                    <a:lnTo>
                      <a:pt x="339401" y="160183"/>
                    </a:lnTo>
                    <a:lnTo>
                      <a:pt x="355951" y="160183"/>
                    </a:lnTo>
                    <a:cubicBezTo>
                      <a:pt x="380949" y="160183"/>
                      <a:pt x="401202" y="180466"/>
                      <a:pt x="401376" y="205430"/>
                    </a:cubicBezTo>
                    <a:lnTo>
                      <a:pt x="401376" y="337413"/>
                    </a:lnTo>
                    <a:cubicBezTo>
                      <a:pt x="401376" y="362434"/>
                      <a:pt x="381065" y="382717"/>
                      <a:pt x="356009" y="382717"/>
                    </a:cubicBezTo>
                    <a:lnTo>
                      <a:pt x="350222" y="382717"/>
                    </a:lnTo>
                    <a:lnTo>
                      <a:pt x="350222" y="574624"/>
                    </a:lnTo>
                    <a:cubicBezTo>
                      <a:pt x="350222" y="592249"/>
                      <a:pt x="335872" y="606580"/>
                      <a:pt x="318222" y="606580"/>
                    </a:cubicBezTo>
                    <a:cubicBezTo>
                      <a:pt x="301788" y="606580"/>
                      <a:pt x="288190" y="594098"/>
                      <a:pt x="286396" y="578149"/>
                    </a:cubicBezTo>
                    <a:cubicBezTo>
                      <a:pt x="284660" y="594214"/>
                      <a:pt x="271062" y="606580"/>
                      <a:pt x="254628" y="606580"/>
                    </a:cubicBezTo>
                    <a:cubicBezTo>
                      <a:pt x="236978" y="606580"/>
                      <a:pt x="222628" y="592249"/>
                      <a:pt x="222628" y="574624"/>
                    </a:cubicBezTo>
                    <a:lnTo>
                      <a:pt x="222628" y="382833"/>
                    </a:lnTo>
                    <a:lnTo>
                      <a:pt x="216841" y="382833"/>
                    </a:lnTo>
                    <a:cubicBezTo>
                      <a:pt x="191727" y="382833"/>
                      <a:pt x="171474" y="362608"/>
                      <a:pt x="171474" y="337528"/>
                    </a:cubicBezTo>
                    <a:lnTo>
                      <a:pt x="171474" y="205545"/>
                    </a:lnTo>
                    <a:cubicBezTo>
                      <a:pt x="171474" y="180524"/>
                      <a:pt x="191727" y="160241"/>
                      <a:pt x="216841" y="160241"/>
                    </a:cubicBezTo>
                    <a:lnTo>
                      <a:pt x="233333" y="160241"/>
                    </a:lnTo>
                    <a:lnTo>
                      <a:pt x="249825" y="242528"/>
                    </a:lnTo>
                    <a:lnTo>
                      <a:pt x="269383" y="242528"/>
                    </a:lnTo>
                    <a:lnTo>
                      <a:pt x="274476" y="186996"/>
                    </a:lnTo>
                    <a:cubicBezTo>
                      <a:pt x="274302" y="186013"/>
                      <a:pt x="274071" y="184973"/>
                      <a:pt x="273839" y="183991"/>
                    </a:cubicBezTo>
                    <a:cubicBezTo>
                      <a:pt x="272045" y="176768"/>
                      <a:pt x="268921" y="169891"/>
                      <a:pt x="265506" y="162726"/>
                    </a:cubicBezTo>
                    <a:cubicBezTo>
                      <a:pt x="265506" y="162726"/>
                      <a:pt x="264812" y="161281"/>
                      <a:pt x="264407" y="160472"/>
                    </a:cubicBezTo>
                    <a:lnTo>
                      <a:pt x="264523" y="160472"/>
                    </a:lnTo>
                    <a:cubicBezTo>
                      <a:pt x="264407" y="160356"/>
                      <a:pt x="264407" y="160241"/>
                      <a:pt x="264349" y="160183"/>
                    </a:cubicBezTo>
                    <a:close/>
                    <a:moveTo>
                      <a:pt x="92987" y="160183"/>
                    </a:moveTo>
                    <a:lnTo>
                      <a:pt x="136964" y="160183"/>
                    </a:lnTo>
                    <a:cubicBezTo>
                      <a:pt x="136848" y="160241"/>
                      <a:pt x="136848" y="160414"/>
                      <a:pt x="136791" y="160472"/>
                    </a:cubicBezTo>
                    <a:lnTo>
                      <a:pt x="137022" y="160472"/>
                    </a:lnTo>
                    <a:cubicBezTo>
                      <a:pt x="136617" y="161281"/>
                      <a:pt x="135923" y="162726"/>
                      <a:pt x="135923" y="162726"/>
                    </a:cubicBezTo>
                    <a:cubicBezTo>
                      <a:pt x="132104" y="170989"/>
                      <a:pt x="128458" y="178848"/>
                      <a:pt x="126896" y="187227"/>
                    </a:cubicBezTo>
                    <a:lnTo>
                      <a:pt x="131988" y="242470"/>
                    </a:lnTo>
                    <a:lnTo>
                      <a:pt x="149752" y="242470"/>
                    </a:lnTo>
                    <a:lnTo>
                      <a:pt x="149752" y="337471"/>
                    </a:lnTo>
                    <a:cubicBezTo>
                      <a:pt x="149752" y="360296"/>
                      <a:pt x="161267" y="380406"/>
                      <a:pt x="178742" y="392483"/>
                    </a:cubicBezTo>
                    <a:lnTo>
                      <a:pt x="178742" y="574624"/>
                    </a:lnTo>
                    <a:cubicBezTo>
                      <a:pt x="178742" y="592249"/>
                      <a:pt x="164392" y="606580"/>
                      <a:pt x="146743" y="606580"/>
                    </a:cubicBezTo>
                    <a:cubicBezTo>
                      <a:pt x="130310" y="606580"/>
                      <a:pt x="116712" y="594098"/>
                      <a:pt x="114976" y="578149"/>
                    </a:cubicBezTo>
                    <a:cubicBezTo>
                      <a:pt x="113182" y="594214"/>
                      <a:pt x="99584" y="606580"/>
                      <a:pt x="83151" y="606580"/>
                    </a:cubicBezTo>
                    <a:cubicBezTo>
                      <a:pt x="65502" y="606580"/>
                      <a:pt x="51152" y="592249"/>
                      <a:pt x="51152" y="574624"/>
                    </a:cubicBezTo>
                    <a:lnTo>
                      <a:pt x="51152" y="382833"/>
                    </a:lnTo>
                    <a:lnTo>
                      <a:pt x="45365" y="382833"/>
                    </a:lnTo>
                    <a:cubicBezTo>
                      <a:pt x="20310" y="382833"/>
                      <a:pt x="0" y="362608"/>
                      <a:pt x="0" y="337528"/>
                    </a:cubicBezTo>
                    <a:lnTo>
                      <a:pt x="0" y="205545"/>
                    </a:lnTo>
                    <a:cubicBezTo>
                      <a:pt x="0" y="180524"/>
                      <a:pt x="20310" y="160241"/>
                      <a:pt x="45365" y="160241"/>
                    </a:cubicBezTo>
                    <a:lnTo>
                      <a:pt x="61972" y="160241"/>
                    </a:lnTo>
                    <a:lnTo>
                      <a:pt x="78464" y="242528"/>
                    </a:lnTo>
                    <a:lnTo>
                      <a:pt x="97964" y="242528"/>
                    </a:lnTo>
                    <a:lnTo>
                      <a:pt x="103056" y="186996"/>
                    </a:lnTo>
                    <a:cubicBezTo>
                      <a:pt x="102940" y="186013"/>
                      <a:pt x="102709" y="184973"/>
                      <a:pt x="102477" y="183991"/>
                    </a:cubicBezTo>
                    <a:cubicBezTo>
                      <a:pt x="100683" y="176768"/>
                      <a:pt x="97501" y="169891"/>
                      <a:pt x="94145" y="162726"/>
                    </a:cubicBezTo>
                    <a:cubicBezTo>
                      <a:pt x="94145" y="162726"/>
                      <a:pt x="93450" y="161281"/>
                      <a:pt x="93045" y="160472"/>
                    </a:cubicBezTo>
                    <a:lnTo>
                      <a:pt x="93103" y="160472"/>
                    </a:lnTo>
                    <a:cubicBezTo>
                      <a:pt x="93045" y="160356"/>
                      <a:pt x="93045" y="160241"/>
                      <a:pt x="92987" y="160183"/>
                    </a:cubicBezTo>
                    <a:close/>
                    <a:moveTo>
                      <a:pt x="457411" y="751"/>
                    </a:moveTo>
                    <a:lnTo>
                      <a:pt x="458047" y="751"/>
                    </a:lnTo>
                    <a:cubicBezTo>
                      <a:pt x="488012" y="751"/>
                      <a:pt x="514158" y="20971"/>
                      <a:pt x="521621" y="49915"/>
                    </a:cubicBezTo>
                    <a:cubicBezTo>
                      <a:pt x="523009" y="55403"/>
                      <a:pt x="523761" y="61007"/>
                      <a:pt x="523761" y="66553"/>
                    </a:cubicBezTo>
                    <a:cubicBezTo>
                      <a:pt x="523761" y="102718"/>
                      <a:pt x="494317" y="132124"/>
                      <a:pt x="458105" y="132124"/>
                    </a:cubicBezTo>
                    <a:lnTo>
                      <a:pt x="457469" y="132124"/>
                    </a:lnTo>
                    <a:cubicBezTo>
                      <a:pt x="427504" y="132124"/>
                      <a:pt x="401358" y="111904"/>
                      <a:pt x="393895" y="82960"/>
                    </a:cubicBezTo>
                    <a:cubicBezTo>
                      <a:pt x="392507" y="77472"/>
                      <a:pt x="391755" y="71868"/>
                      <a:pt x="391755" y="66322"/>
                    </a:cubicBezTo>
                    <a:cubicBezTo>
                      <a:pt x="391755" y="30157"/>
                      <a:pt x="421199" y="751"/>
                      <a:pt x="457411" y="751"/>
                    </a:cubicBezTo>
                    <a:close/>
                    <a:moveTo>
                      <a:pt x="285868" y="751"/>
                    </a:moveTo>
                    <a:lnTo>
                      <a:pt x="286621" y="751"/>
                    </a:lnTo>
                    <a:cubicBezTo>
                      <a:pt x="316601" y="751"/>
                      <a:pt x="342761" y="20971"/>
                      <a:pt x="350227" y="49915"/>
                    </a:cubicBezTo>
                    <a:cubicBezTo>
                      <a:pt x="351674" y="55403"/>
                      <a:pt x="352369" y="61007"/>
                      <a:pt x="352369" y="66553"/>
                    </a:cubicBezTo>
                    <a:cubicBezTo>
                      <a:pt x="352369" y="102718"/>
                      <a:pt x="322909" y="132124"/>
                      <a:pt x="286736" y="132124"/>
                    </a:cubicBezTo>
                    <a:lnTo>
                      <a:pt x="286100" y="132124"/>
                    </a:lnTo>
                    <a:cubicBezTo>
                      <a:pt x="256119" y="132124"/>
                      <a:pt x="229959" y="111846"/>
                      <a:pt x="222493" y="82845"/>
                    </a:cubicBezTo>
                    <a:cubicBezTo>
                      <a:pt x="221046" y="77414"/>
                      <a:pt x="220351" y="71810"/>
                      <a:pt x="220351" y="66264"/>
                    </a:cubicBezTo>
                    <a:cubicBezTo>
                      <a:pt x="220351" y="30157"/>
                      <a:pt x="249753" y="751"/>
                      <a:pt x="285868" y="751"/>
                    </a:cubicBezTo>
                    <a:close/>
                    <a:moveTo>
                      <a:pt x="114639" y="751"/>
                    </a:moveTo>
                    <a:lnTo>
                      <a:pt x="115275" y="751"/>
                    </a:lnTo>
                    <a:cubicBezTo>
                      <a:pt x="145256" y="751"/>
                      <a:pt x="171416" y="20971"/>
                      <a:pt x="178882" y="49915"/>
                    </a:cubicBezTo>
                    <a:cubicBezTo>
                      <a:pt x="180329" y="55403"/>
                      <a:pt x="181024" y="61007"/>
                      <a:pt x="181024" y="66553"/>
                    </a:cubicBezTo>
                    <a:cubicBezTo>
                      <a:pt x="181024" y="102718"/>
                      <a:pt x="151564" y="132124"/>
                      <a:pt x="115333" y="132124"/>
                    </a:cubicBezTo>
                    <a:lnTo>
                      <a:pt x="114754" y="132124"/>
                    </a:lnTo>
                    <a:cubicBezTo>
                      <a:pt x="84774" y="132124"/>
                      <a:pt x="58614" y="111904"/>
                      <a:pt x="51148" y="82960"/>
                    </a:cubicBezTo>
                    <a:cubicBezTo>
                      <a:pt x="49701" y="77472"/>
                      <a:pt x="49006" y="71868"/>
                      <a:pt x="49006" y="66322"/>
                    </a:cubicBezTo>
                    <a:cubicBezTo>
                      <a:pt x="49006" y="30157"/>
                      <a:pt x="78466" y="751"/>
                      <a:pt x="114639" y="751"/>
                    </a:cubicBezTo>
                    <a:close/>
                    <a:moveTo>
                      <a:pt x="457410" y="423"/>
                    </a:moveTo>
                    <a:cubicBezTo>
                      <a:pt x="420880" y="423"/>
                      <a:pt x="391355" y="29894"/>
                      <a:pt x="391355" y="66356"/>
                    </a:cubicBezTo>
                    <a:cubicBezTo>
                      <a:pt x="391355" y="72135"/>
                      <a:pt x="392108" y="77740"/>
                      <a:pt x="393497" y="83056"/>
                    </a:cubicBezTo>
                    <a:cubicBezTo>
                      <a:pt x="400849" y="111487"/>
                      <a:pt x="426669" y="132521"/>
                      <a:pt x="457468" y="132521"/>
                    </a:cubicBezTo>
                    <a:lnTo>
                      <a:pt x="457815" y="132521"/>
                    </a:lnTo>
                    <a:lnTo>
                      <a:pt x="458104" y="132521"/>
                    </a:lnTo>
                    <a:cubicBezTo>
                      <a:pt x="494634" y="132521"/>
                      <a:pt x="524159" y="103050"/>
                      <a:pt x="524159" y="66587"/>
                    </a:cubicBezTo>
                    <a:cubicBezTo>
                      <a:pt x="524159" y="60809"/>
                      <a:pt x="523406" y="55204"/>
                      <a:pt x="522017" y="49887"/>
                    </a:cubicBezTo>
                    <a:cubicBezTo>
                      <a:pt x="514665" y="21457"/>
                      <a:pt x="488845" y="423"/>
                      <a:pt x="458046" y="423"/>
                    </a:cubicBezTo>
                    <a:lnTo>
                      <a:pt x="457699" y="423"/>
                    </a:lnTo>
                    <a:close/>
                    <a:moveTo>
                      <a:pt x="114646" y="423"/>
                    </a:moveTo>
                    <a:cubicBezTo>
                      <a:pt x="78190" y="423"/>
                      <a:pt x="48620" y="29894"/>
                      <a:pt x="48620" y="66356"/>
                    </a:cubicBezTo>
                    <a:cubicBezTo>
                      <a:pt x="48620" y="72135"/>
                      <a:pt x="49372" y="77740"/>
                      <a:pt x="50761" y="83056"/>
                    </a:cubicBezTo>
                    <a:cubicBezTo>
                      <a:pt x="58110" y="111487"/>
                      <a:pt x="83977" y="132521"/>
                      <a:pt x="114762" y="132521"/>
                    </a:cubicBezTo>
                    <a:lnTo>
                      <a:pt x="115051" y="132521"/>
                    </a:lnTo>
                    <a:lnTo>
                      <a:pt x="115340" y="132521"/>
                    </a:lnTo>
                    <a:cubicBezTo>
                      <a:pt x="151854" y="132521"/>
                      <a:pt x="181424" y="103050"/>
                      <a:pt x="181424" y="66587"/>
                    </a:cubicBezTo>
                    <a:cubicBezTo>
                      <a:pt x="181424" y="60809"/>
                      <a:pt x="180614" y="55204"/>
                      <a:pt x="179225" y="49887"/>
                    </a:cubicBezTo>
                    <a:cubicBezTo>
                      <a:pt x="171934" y="21457"/>
                      <a:pt x="146067" y="423"/>
                      <a:pt x="115282" y="423"/>
                    </a:cubicBezTo>
                    <a:lnTo>
                      <a:pt x="114993" y="423"/>
                    </a:lnTo>
                    <a:close/>
                    <a:moveTo>
                      <a:pt x="286036" y="397"/>
                    </a:moveTo>
                    <a:cubicBezTo>
                      <a:pt x="249522" y="282"/>
                      <a:pt x="219952" y="29874"/>
                      <a:pt x="219952" y="66286"/>
                    </a:cubicBezTo>
                    <a:cubicBezTo>
                      <a:pt x="219952" y="72066"/>
                      <a:pt x="220762" y="77672"/>
                      <a:pt x="222151" y="82990"/>
                    </a:cubicBezTo>
                    <a:cubicBezTo>
                      <a:pt x="229442" y="111484"/>
                      <a:pt x="255309" y="132522"/>
                      <a:pt x="286094" y="132522"/>
                    </a:cubicBezTo>
                    <a:lnTo>
                      <a:pt x="286383" y="132522"/>
                    </a:lnTo>
                    <a:lnTo>
                      <a:pt x="286730" y="132522"/>
                    </a:lnTo>
                    <a:cubicBezTo>
                      <a:pt x="323186" y="132522"/>
                      <a:pt x="352756" y="103045"/>
                      <a:pt x="352756" y="66575"/>
                    </a:cubicBezTo>
                    <a:cubicBezTo>
                      <a:pt x="352756" y="60796"/>
                      <a:pt x="352004" y="55189"/>
                      <a:pt x="350615" y="49872"/>
                    </a:cubicBezTo>
                    <a:cubicBezTo>
                      <a:pt x="343266" y="21436"/>
                      <a:pt x="317399" y="397"/>
                      <a:pt x="286614" y="397"/>
                    </a:cubicBezTo>
                    <a:lnTo>
                      <a:pt x="286325" y="397"/>
                    </a:lnTo>
                    <a:close/>
                    <a:moveTo>
                      <a:pt x="457411" y="0"/>
                    </a:moveTo>
                    <a:lnTo>
                      <a:pt x="458047" y="0"/>
                    </a:lnTo>
                    <a:cubicBezTo>
                      <a:pt x="488359" y="0"/>
                      <a:pt x="514795" y="20451"/>
                      <a:pt x="522315" y="49741"/>
                    </a:cubicBezTo>
                    <a:cubicBezTo>
                      <a:pt x="523761" y="55230"/>
                      <a:pt x="524513" y="60891"/>
                      <a:pt x="524513" y="66553"/>
                    </a:cubicBezTo>
                    <a:cubicBezTo>
                      <a:pt x="524513" y="103122"/>
                      <a:pt x="494722" y="132875"/>
                      <a:pt x="458105" y="132875"/>
                    </a:cubicBezTo>
                    <a:lnTo>
                      <a:pt x="457469" y="132875"/>
                    </a:lnTo>
                    <a:cubicBezTo>
                      <a:pt x="427157" y="132875"/>
                      <a:pt x="400721" y="112424"/>
                      <a:pt x="393201" y="83133"/>
                    </a:cubicBezTo>
                    <a:cubicBezTo>
                      <a:pt x="391755" y="77645"/>
                      <a:pt x="391003" y="71983"/>
                      <a:pt x="391003" y="66322"/>
                    </a:cubicBezTo>
                    <a:cubicBezTo>
                      <a:pt x="391003" y="29752"/>
                      <a:pt x="420794" y="0"/>
                      <a:pt x="457411" y="0"/>
                    </a:cubicBezTo>
                    <a:close/>
                    <a:moveTo>
                      <a:pt x="285868" y="0"/>
                    </a:moveTo>
                    <a:lnTo>
                      <a:pt x="286621" y="0"/>
                    </a:lnTo>
                    <a:cubicBezTo>
                      <a:pt x="316948" y="0"/>
                      <a:pt x="343456" y="20451"/>
                      <a:pt x="350980" y="49741"/>
                    </a:cubicBezTo>
                    <a:cubicBezTo>
                      <a:pt x="352427" y="55287"/>
                      <a:pt x="353179" y="60891"/>
                      <a:pt x="353179" y="66553"/>
                    </a:cubicBezTo>
                    <a:cubicBezTo>
                      <a:pt x="353179" y="103122"/>
                      <a:pt x="323372" y="132875"/>
                      <a:pt x="286736" y="132875"/>
                    </a:cubicBezTo>
                    <a:lnTo>
                      <a:pt x="286100" y="132875"/>
                    </a:lnTo>
                    <a:cubicBezTo>
                      <a:pt x="255772" y="132875"/>
                      <a:pt x="229322" y="112366"/>
                      <a:pt x="221740" y="83076"/>
                    </a:cubicBezTo>
                    <a:cubicBezTo>
                      <a:pt x="220294" y="77530"/>
                      <a:pt x="219599" y="71868"/>
                      <a:pt x="219599" y="66264"/>
                    </a:cubicBezTo>
                    <a:cubicBezTo>
                      <a:pt x="219599" y="29695"/>
                      <a:pt x="249348" y="0"/>
                      <a:pt x="285868" y="0"/>
                    </a:cubicBezTo>
                    <a:close/>
                    <a:moveTo>
                      <a:pt x="114639" y="0"/>
                    </a:moveTo>
                    <a:lnTo>
                      <a:pt x="115275" y="0"/>
                    </a:lnTo>
                    <a:cubicBezTo>
                      <a:pt x="145603" y="0"/>
                      <a:pt x="172053" y="20451"/>
                      <a:pt x="179635" y="49741"/>
                    </a:cubicBezTo>
                    <a:cubicBezTo>
                      <a:pt x="181081" y="55230"/>
                      <a:pt x="181776" y="60891"/>
                      <a:pt x="181776" y="66553"/>
                    </a:cubicBezTo>
                    <a:cubicBezTo>
                      <a:pt x="181776" y="103122"/>
                      <a:pt x="151969" y="132875"/>
                      <a:pt x="115333" y="132875"/>
                    </a:cubicBezTo>
                    <a:lnTo>
                      <a:pt x="114754" y="132875"/>
                    </a:lnTo>
                    <a:cubicBezTo>
                      <a:pt x="84427" y="132875"/>
                      <a:pt x="57919" y="112424"/>
                      <a:pt x="50395" y="83133"/>
                    </a:cubicBezTo>
                    <a:cubicBezTo>
                      <a:pt x="48948" y="77645"/>
                      <a:pt x="48196" y="71983"/>
                      <a:pt x="48196" y="66322"/>
                    </a:cubicBezTo>
                    <a:cubicBezTo>
                      <a:pt x="48196" y="29752"/>
                      <a:pt x="78003" y="0"/>
                      <a:pt x="114639"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sp>
          <p:nvSpPr>
            <p:cNvPr id="61" name="îṧ1ïďé"/>
            <p:cNvSpPr/>
            <p:nvPr/>
          </p:nvSpPr>
          <p:spPr>
            <a:xfrm>
              <a:off x="6744831" y="2451489"/>
              <a:ext cx="914400" cy="36000"/>
            </a:xfrm>
            <a:prstGeom prst="rect">
              <a:avLst/>
            </a:prstGeom>
            <a:solidFill>
              <a:schemeClr val="bg1">
                <a:lumMod val="7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dirty="0">
                <a:solidFill>
                  <a:schemeClr val="bg1"/>
                </a:solidFill>
              </a:endParaRPr>
            </a:p>
          </p:txBody>
        </p:sp>
        <p:cxnSp>
          <p:nvCxnSpPr>
            <p:cNvPr id="63" name="直接连接符 62"/>
            <p:cNvCxnSpPr/>
            <p:nvPr/>
          </p:nvCxnSpPr>
          <p:spPr>
            <a:xfrm>
              <a:off x="6808206" y="4217586"/>
              <a:ext cx="4710694"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7" name="文本框 6"/>
          <p:cNvSpPr txBox="1"/>
          <p:nvPr/>
        </p:nvSpPr>
        <p:spPr>
          <a:xfrm>
            <a:off x="2471738" y="1409700"/>
            <a:ext cx="1760855"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中毒处置方案</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928370" y="2053590"/>
            <a:ext cx="3232785" cy="829945"/>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）发生急性中毒应立即将中毒者送医院急救，并向院方提供中毒的原因、毒物名称等；</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928370" y="3258185"/>
            <a:ext cx="3588385" cy="1322070"/>
          </a:xfrm>
          <a:prstGeom prst="rect">
            <a:avLst/>
          </a:prstGeom>
          <a:noFill/>
        </p:spPr>
        <p:txBody>
          <a:bodyPr wrap="square" rtlCol="0" anchor="t">
            <a:spAutoFit/>
          </a:bodyPr>
          <a:lstStyle/>
          <a:p>
            <a:pPr algn="just">
              <a:lnSpc>
                <a:spcPct val="1000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）若不能立即到达医院，可采取现场急救处理：吸入中毒者，迅速脱离中毒现场，向上风向转移至新鲜空气处，松开患者衣领和裤带；口服中毒者，应立即用催吐的方法使毒物吐出。</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28202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0" y="1588803"/>
            <a:ext cx="9144000" cy="3555332"/>
            <a:chOff x="0" y="2117558"/>
            <a:chExt cx="12192000" cy="4740442"/>
          </a:xfrm>
        </p:grpSpPr>
        <p:sp>
          <p:nvSpPr>
            <p:cNvPr id="5" name="iṧľíḍé"/>
            <p:cNvSpPr/>
            <p:nvPr/>
          </p:nvSpPr>
          <p:spPr>
            <a:xfrm>
              <a:off x="0" y="3914775"/>
              <a:ext cx="12192000" cy="2943225"/>
            </a:xfrm>
            <a:prstGeom prst="rect">
              <a:avLst/>
            </a:prstGeom>
            <a:solidFill>
              <a:schemeClr val="tx1">
                <a:lumMod val="75000"/>
                <a:lumOff val="2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6" name="îṣlîḑe"/>
            <p:cNvSpPr/>
            <p:nvPr/>
          </p:nvSpPr>
          <p:spPr bwMode="auto">
            <a:xfrm>
              <a:off x="590483" y="2117558"/>
              <a:ext cx="10998334" cy="3029286"/>
            </a:xfrm>
            <a:prstGeom prst="rect">
              <a:avLst/>
            </a:prstGeom>
            <a:solidFill>
              <a:schemeClr val="tx1">
                <a:alpha val="51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dirty="0">
                <a:solidFill>
                  <a:schemeClr val="lt1"/>
                </a:solidFill>
              </a:endParaRPr>
            </a:p>
          </p:txBody>
        </p:sp>
        <p:sp>
          <p:nvSpPr>
            <p:cNvPr id="9" name="î$ḻíḍe"/>
            <p:cNvSpPr/>
            <p:nvPr/>
          </p:nvSpPr>
          <p:spPr bwMode="auto">
            <a:xfrm>
              <a:off x="660400" y="2189163"/>
              <a:ext cx="10858500" cy="2886075"/>
            </a:xfrm>
            <a:prstGeom prst="rect">
              <a:avLst/>
            </a:prstGeom>
            <a:blipFill rotWithShape="1">
              <a:blip r:embed="rId2"/>
              <a:stretch>
                <a:fillRect/>
              </a:stretch>
            </a:blipFill>
            <a:ln w="12700" cap="flat" cmpd="sng" algn="ctr">
              <a:noFill/>
              <a:prstDash val="solid"/>
              <a:miter lim="800000"/>
            </a:ln>
            <a:effectLst>
              <a:reflection blurRad="6350" stA="25000" endPos="10000" dist="127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dirty="0">
                <a:solidFill>
                  <a:schemeClr val="lt1"/>
                </a:solidFill>
              </a:endParaRPr>
            </a:p>
          </p:txBody>
        </p:sp>
      </p:grpSp>
      <p:pic>
        <p:nvPicPr>
          <p:cNvPr id="21" name="图片 20" descr="图片包含 瓶子, 餐桌&#10;&#10;描述已自动生成"/>
          <p:cNvPicPr>
            <a:picLocks noChangeAspect="1"/>
          </p:cNvPicPr>
          <p:nvPr/>
        </p:nvPicPr>
        <p:blipFill rotWithShape="1">
          <a:blip r:embed="rId3"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7" name="文本框 6"/>
          <p:cNvSpPr txBox="1"/>
          <p:nvPr/>
        </p:nvSpPr>
        <p:spPr>
          <a:xfrm>
            <a:off x="979488" y="1037590"/>
            <a:ext cx="2286000"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电击应急处理方法 </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486410" y="3991610"/>
            <a:ext cx="8218805" cy="829945"/>
          </a:xfrm>
          <a:prstGeom prst="rect">
            <a:avLst/>
          </a:prstGeom>
          <a:noFill/>
        </p:spPr>
        <p:txBody>
          <a:bodyPr wrap="square" rtlCol="0" anchor="t">
            <a:spAutoFit/>
          </a:bodyPr>
          <a:lstStyle/>
          <a:p>
            <a:pPr algn="just">
              <a:lnSpc>
                <a:spcPct val="100000"/>
              </a:lnSpc>
            </a:pPr>
            <a:r>
              <a:rPr lang="zh-CN" altLang="en-US" sz="1600" dirty="0">
                <a:solidFill>
                  <a:schemeClr val="bg1"/>
                </a:solidFill>
                <a:latin typeface="微软雅黑" panose="020B0503020204020204" pitchFamily="34" charset="-122"/>
                <a:ea typeface="微软雅黑" panose="020B0503020204020204" pitchFamily="34" charset="-122"/>
                <a:sym typeface="+mn-ea"/>
              </a:rPr>
              <a:t>救护人员一面注意防止自身触电，一面迅速将触电者拉离电源。其方法是：切断电源；用木柄斧头切断电线；使电流流向别的回路；或者用干燥的布带、皮带、把触电者从电线上拉开。如果触电者停止呼吸划脉搏停跳时，要立刻进行人工呼吸或心脏按摩。</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îşļîďê"/>
          <p:cNvSpPr/>
          <p:nvPr/>
        </p:nvSpPr>
        <p:spPr>
          <a:xfrm>
            <a:off x="223520" y="1735455"/>
            <a:ext cx="8714740" cy="3199130"/>
          </a:xfrm>
          <a:prstGeom prst="rect">
            <a:avLst/>
          </a:prstGeom>
          <a:pattFill prst="pct5">
            <a:fgClr>
              <a:srgbClr val="E4E6EA"/>
            </a:fgClr>
            <a:bgClr>
              <a:srgbClr val="ADB5BF"/>
            </a:bgClr>
          </a:patt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5" name="îṡļïḓé"/>
          <p:cNvSpPr/>
          <p:nvPr/>
        </p:nvSpPr>
        <p:spPr>
          <a:xfrm>
            <a:off x="223520" y="1720215"/>
            <a:ext cx="8714105" cy="2658745"/>
          </a:xfrm>
          <a:prstGeom prst="rect">
            <a:avLst/>
          </a:prstGeom>
          <a:solidFill>
            <a:schemeClr val="tx1">
              <a:alpha val="70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7" name="文本框 6"/>
          <p:cNvSpPr txBox="1"/>
          <p:nvPr/>
        </p:nvSpPr>
        <p:spPr>
          <a:xfrm>
            <a:off x="949008" y="1025525"/>
            <a:ext cx="3132455" cy="368300"/>
          </a:xfrm>
          <a:prstGeom prst="rect">
            <a:avLst/>
          </a:prstGeom>
          <a:noFill/>
        </p:spPr>
        <p:txBody>
          <a:bodyPr wrap="none" rtlCol="0" anchor="t">
            <a:spAutoFit/>
          </a:bodyPr>
          <a:lstStyle/>
          <a:p>
            <a:pPr algn="just">
              <a:lnSpc>
                <a:spcPct val="100000"/>
              </a:lnSpc>
            </a:pP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烧伤的应急处理方法：冷却</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875665" y="1722120"/>
            <a:ext cx="7392670" cy="2527935"/>
          </a:xfrm>
          <a:prstGeom prst="rect">
            <a:avLst/>
          </a:prstGeom>
          <a:noFill/>
        </p:spPr>
        <p:txBody>
          <a:bodyPr wrap="square" rtlCol="0" anchor="t">
            <a:spAutoFit/>
          </a:bodyPr>
          <a:lstStyle/>
          <a:p>
            <a:pPr algn="just" fontAlgn="auto">
              <a:lnSpc>
                <a:spcPts val="1900"/>
              </a:lnSpc>
            </a:pP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烧伤时，作为急救处理措施，将其进行冷却是最为重要的。此一措施要在受伤现场立刻进行。烧着衣服时，立即浇水灭火，然后用自来水洗去烧坏的衣服，并慢慢切除或脱去没有烧坏的部分，注意避免碰伤烧伤面。至少连续冷却</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分钟至</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小时左右。冷却水的温度在</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10—15</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℃为合适，最好为要低于这个温度。为了防止发生疼痛和损伤细胞，受伤后采用迅速冷却的方法，在</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小时内有较好发效果。对不便洗涤冷却的脸及身躯等部位，可用经自来水润湿的</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2—3</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条毛巾包上冰片，把它敷于烧伤面上。要十分注意经常移动毛巾，以防同一部位过冷。若患者口腔疼痛时，可给其含冰块。即便是小面积烧伤，如果只冷却</a:t>
            </a:r>
            <a:r>
              <a:rPr lang="en-US" altLang="zh-CN"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5—10</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分钟，则效果甚微。因此，烧伤时，必须进行长时间的冷却。但是，大面积烧伤时，要将其进行冷却在技术上较难处理。同时，还应考虑到有发生休克的危险以及“尽快入医院”这一原则。因此，严重烧伤时，应用清洁的毛巾或被单盖上烧伤面，如果可能则一面冷却，一面立刻送医院治疗。</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îśļïdé"/>
          <p:cNvSpPr/>
          <p:nvPr/>
        </p:nvSpPr>
        <p:spPr>
          <a:xfrm>
            <a:off x="236220" y="3141980"/>
            <a:ext cx="8668385" cy="1792605"/>
          </a:xfrm>
          <a:prstGeom prst="rect">
            <a:avLst/>
          </a:prstGeom>
          <a:solidFill>
            <a:srgbClr val="2363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a:p>
        </p:txBody>
      </p:sp>
      <p:grpSp>
        <p:nvGrpSpPr>
          <p:cNvPr id="9" name="组合 8"/>
          <p:cNvGrpSpPr/>
          <p:nvPr/>
        </p:nvGrpSpPr>
        <p:grpSpPr>
          <a:xfrm>
            <a:off x="1579245" y="1321435"/>
            <a:ext cx="3633470" cy="2929255"/>
            <a:chOff x="3736" y="1445"/>
            <a:chExt cx="4698" cy="4613"/>
          </a:xfrm>
        </p:grpSpPr>
        <p:sp>
          <p:nvSpPr>
            <p:cNvPr id="6" name="î$ľíďè"/>
            <p:cNvSpPr/>
            <p:nvPr/>
          </p:nvSpPr>
          <p:spPr bwMode="auto">
            <a:xfrm>
              <a:off x="3901" y="1539"/>
              <a:ext cx="4369" cy="4427"/>
            </a:xfrm>
            <a:prstGeom prst="rect">
              <a:avLst/>
            </a:prstGeom>
            <a:solidFill>
              <a:schemeClr val="bg1"/>
            </a:solidFill>
            <a:ln w="9525">
              <a:solidFill>
                <a:schemeClr val="bg1">
                  <a:lumMod val="85000"/>
                </a:schemeClr>
              </a:solidFill>
              <a:miter lim="800000"/>
            </a:ln>
          </p:spPr>
          <p:txBody>
            <a:bodyPr vert="horz" wrap="square" lIns="91440" tIns="45720" rIns="91440" bIns="45720" numCol="1" anchor="t" anchorCtr="0" compatLnSpc="1">
              <a:normAutofit/>
            </a:bodyPr>
            <a:lstStyle/>
            <a:p>
              <a:endParaRPr lang="zh-CN" altLang="en-US"/>
            </a:p>
          </p:txBody>
        </p:sp>
        <p:sp>
          <p:nvSpPr>
            <p:cNvPr id="10" name="íṧlîďê"/>
            <p:cNvSpPr/>
            <p:nvPr/>
          </p:nvSpPr>
          <p:spPr bwMode="auto">
            <a:xfrm>
              <a:off x="3736" y="1445"/>
              <a:ext cx="4699" cy="191"/>
            </a:xfrm>
            <a:custGeom>
              <a:avLst/>
              <a:gdLst>
                <a:gd name="T0" fmla="*/ 1040 w 1058"/>
                <a:gd name="T1" fmla="*/ 43 h 43"/>
                <a:gd name="T2" fmla="*/ 19 w 1058"/>
                <a:gd name="T3" fmla="*/ 43 h 43"/>
                <a:gd name="T4" fmla="*/ 0 w 1058"/>
                <a:gd name="T5" fmla="*/ 24 h 43"/>
                <a:gd name="T6" fmla="*/ 0 w 1058"/>
                <a:gd name="T7" fmla="*/ 18 h 43"/>
                <a:gd name="T8" fmla="*/ 19 w 1058"/>
                <a:gd name="T9" fmla="*/ 0 h 43"/>
                <a:gd name="T10" fmla="*/ 1040 w 1058"/>
                <a:gd name="T11" fmla="*/ 0 h 43"/>
                <a:gd name="T12" fmla="*/ 1058 w 1058"/>
                <a:gd name="T13" fmla="*/ 18 h 43"/>
                <a:gd name="T14" fmla="*/ 1058 w 1058"/>
                <a:gd name="T15" fmla="*/ 24 h 43"/>
                <a:gd name="T16" fmla="*/ 1040 w 105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8" h="43">
                  <a:moveTo>
                    <a:pt x="1040" y="43"/>
                  </a:moveTo>
                  <a:cubicBezTo>
                    <a:pt x="19" y="43"/>
                    <a:pt x="19" y="43"/>
                    <a:pt x="19" y="43"/>
                  </a:cubicBezTo>
                  <a:cubicBezTo>
                    <a:pt x="8" y="43"/>
                    <a:pt x="0" y="34"/>
                    <a:pt x="0" y="24"/>
                  </a:cubicBezTo>
                  <a:cubicBezTo>
                    <a:pt x="0" y="18"/>
                    <a:pt x="0" y="18"/>
                    <a:pt x="0" y="18"/>
                  </a:cubicBezTo>
                  <a:cubicBezTo>
                    <a:pt x="0" y="8"/>
                    <a:pt x="8" y="0"/>
                    <a:pt x="19" y="0"/>
                  </a:cubicBezTo>
                  <a:cubicBezTo>
                    <a:pt x="1040" y="0"/>
                    <a:pt x="1040" y="0"/>
                    <a:pt x="1040" y="0"/>
                  </a:cubicBezTo>
                  <a:cubicBezTo>
                    <a:pt x="1050" y="0"/>
                    <a:pt x="1058" y="8"/>
                    <a:pt x="1058" y="18"/>
                  </a:cubicBezTo>
                  <a:cubicBezTo>
                    <a:pt x="1058" y="24"/>
                    <a:pt x="1058" y="24"/>
                    <a:pt x="1058" y="24"/>
                  </a:cubicBezTo>
                  <a:cubicBezTo>
                    <a:pt x="1058" y="34"/>
                    <a:pt x="1050" y="43"/>
                    <a:pt x="1040" y="4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p>
          </p:txBody>
        </p:sp>
        <p:sp>
          <p:nvSpPr>
            <p:cNvPr id="11" name="ï$ḷiḓé"/>
            <p:cNvSpPr/>
            <p:nvPr/>
          </p:nvSpPr>
          <p:spPr bwMode="auto">
            <a:xfrm>
              <a:off x="3736" y="5868"/>
              <a:ext cx="4699" cy="191"/>
            </a:xfrm>
            <a:custGeom>
              <a:avLst/>
              <a:gdLst>
                <a:gd name="T0" fmla="*/ 1040 w 1058"/>
                <a:gd name="T1" fmla="*/ 43 h 43"/>
                <a:gd name="T2" fmla="*/ 19 w 1058"/>
                <a:gd name="T3" fmla="*/ 43 h 43"/>
                <a:gd name="T4" fmla="*/ 0 w 1058"/>
                <a:gd name="T5" fmla="*/ 24 h 43"/>
                <a:gd name="T6" fmla="*/ 0 w 1058"/>
                <a:gd name="T7" fmla="*/ 19 h 43"/>
                <a:gd name="T8" fmla="*/ 19 w 1058"/>
                <a:gd name="T9" fmla="*/ 0 h 43"/>
                <a:gd name="T10" fmla="*/ 1040 w 1058"/>
                <a:gd name="T11" fmla="*/ 0 h 43"/>
                <a:gd name="T12" fmla="*/ 1058 w 1058"/>
                <a:gd name="T13" fmla="*/ 19 h 43"/>
                <a:gd name="T14" fmla="*/ 1058 w 1058"/>
                <a:gd name="T15" fmla="*/ 24 h 43"/>
                <a:gd name="T16" fmla="*/ 1040 w 105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8" h="43">
                  <a:moveTo>
                    <a:pt x="1040" y="43"/>
                  </a:moveTo>
                  <a:cubicBezTo>
                    <a:pt x="19" y="43"/>
                    <a:pt x="19" y="43"/>
                    <a:pt x="19" y="43"/>
                  </a:cubicBezTo>
                  <a:cubicBezTo>
                    <a:pt x="8" y="43"/>
                    <a:pt x="0" y="35"/>
                    <a:pt x="0" y="24"/>
                  </a:cubicBezTo>
                  <a:cubicBezTo>
                    <a:pt x="0" y="19"/>
                    <a:pt x="0" y="19"/>
                    <a:pt x="0" y="19"/>
                  </a:cubicBezTo>
                  <a:cubicBezTo>
                    <a:pt x="0" y="8"/>
                    <a:pt x="8" y="0"/>
                    <a:pt x="19" y="0"/>
                  </a:cubicBezTo>
                  <a:cubicBezTo>
                    <a:pt x="1040" y="0"/>
                    <a:pt x="1040" y="0"/>
                    <a:pt x="1040" y="0"/>
                  </a:cubicBezTo>
                  <a:cubicBezTo>
                    <a:pt x="1050" y="0"/>
                    <a:pt x="1058" y="8"/>
                    <a:pt x="1058" y="19"/>
                  </a:cubicBezTo>
                  <a:cubicBezTo>
                    <a:pt x="1058" y="24"/>
                    <a:pt x="1058" y="24"/>
                    <a:pt x="1058" y="24"/>
                  </a:cubicBezTo>
                  <a:cubicBezTo>
                    <a:pt x="1058" y="35"/>
                    <a:pt x="1050" y="43"/>
                    <a:pt x="1040" y="4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endParaRPr lang="zh-CN" altLang="en-US"/>
            </a:p>
          </p:txBody>
        </p:sp>
      </p:grpSp>
      <p:sp>
        <p:nvSpPr>
          <p:cNvPr id="12" name="îṧļíďe"/>
          <p:cNvSpPr/>
          <p:nvPr/>
        </p:nvSpPr>
        <p:spPr bwMode="auto">
          <a:xfrm>
            <a:off x="3325813" y="4163695"/>
            <a:ext cx="140335" cy="467995"/>
          </a:xfrm>
          <a:custGeom>
            <a:avLst/>
            <a:gdLst>
              <a:gd name="T0" fmla="*/ 29 w 50"/>
              <a:gd name="T1" fmla="*/ 116 h 166"/>
              <a:gd name="T2" fmla="*/ 29 w 50"/>
              <a:gd name="T3" fmla="*/ 0 h 166"/>
              <a:gd name="T4" fmla="*/ 18 w 50"/>
              <a:gd name="T5" fmla="*/ 0 h 166"/>
              <a:gd name="T6" fmla="*/ 18 w 50"/>
              <a:gd name="T7" fmla="*/ 117 h 166"/>
              <a:gd name="T8" fmla="*/ 0 w 50"/>
              <a:gd name="T9" fmla="*/ 141 h 166"/>
              <a:gd name="T10" fmla="*/ 25 w 50"/>
              <a:gd name="T11" fmla="*/ 166 h 166"/>
              <a:gd name="T12" fmla="*/ 50 w 50"/>
              <a:gd name="T13" fmla="*/ 141 h 166"/>
              <a:gd name="T14" fmla="*/ 29 w 50"/>
              <a:gd name="T15" fmla="*/ 116 h 166"/>
              <a:gd name="T16" fmla="*/ 25 w 50"/>
              <a:gd name="T17" fmla="*/ 155 h 166"/>
              <a:gd name="T18" fmla="*/ 11 w 50"/>
              <a:gd name="T19" fmla="*/ 141 h 166"/>
              <a:gd name="T20" fmla="*/ 25 w 50"/>
              <a:gd name="T21" fmla="*/ 127 h 166"/>
              <a:gd name="T22" fmla="*/ 39 w 50"/>
              <a:gd name="T23" fmla="*/ 141 h 166"/>
              <a:gd name="T24" fmla="*/ 25 w 50"/>
              <a:gd name="T25" fmla="*/ 15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166">
                <a:moveTo>
                  <a:pt x="29" y="116"/>
                </a:moveTo>
                <a:cubicBezTo>
                  <a:pt x="29" y="0"/>
                  <a:pt x="29" y="0"/>
                  <a:pt x="29" y="0"/>
                </a:cubicBezTo>
                <a:cubicBezTo>
                  <a:pt x="18" y="0"/>
                  <a:pt x="18" y="0"/>
                  <a:pt x="18" y="0"/>
                </a:cubicBezTo>
                <a:cubicBezTo>
                  <a:pt x="18" y="117"/>
                  <a:pt x="18" y="117"/>
                  <a:pt x="18" y="117"/>
                </a:cubicBezTo>
                <a:cubicBezTo>
                  <a:pt x="8" y="120"/>
                  <a:pt x="0" y="130"/>
                  <a:pt x="0" y="141"/>
                </a:cubicBezTo>
                <a:cubicBezTo>
                  <a:pt x="0" y="155"/>
                  <a:pt x="11" y="166"/>
                  <a:pt x="25" y="166"/>
                </a:cubicBezTo>
                <a:cubicBezTo>
                  <a:pt x="39" y="166"/>
                  <a:pt x="50" y="155"/>
                  <a:pt x="50" y="141"/>
                </a:cubicBezTo>
                <a:cubicBezTo>
                  <a:pt x="50" y="129"/>
                  <a:pt x="41" y="118"/>
                  <a:pt x="29" y="116"/>
                </a:cubicBezTo>
                <a:close/>
                <a:moveTo>
                  <a:pt x="25" y="155"/>
                </a:moveTo>
                <a:cubicBezTo>
                  <a:pt x="17" y="155"/>
                  <a:pt x="11" y="149"/>
                  <a:pt x="11" y="141"/>
                </a:cubicBezTo>
                <a:cubicBezTo>
                  <a:pt x="11" y="133"/>
                  <a:pt x="17" y="127"/>
                  <a:pt x="25" y="127"/>
                </a:cubicBezTo>
                <a:cubicBezTo>
                  <a:pt x="33" y="127"/>
                  <a:pt x="39" y="133"/>
                  <a:pt x="39" y="141"/>
                </a:cubicBezTo>
                <a:cubicBezTo>
                  <a:pt x="39" y="149"/>
                  <a:pt x="33" y="155"/>
                  <a:pt x="25" y="1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endParaRPr lang="zh-CN" altLang="en-US"/>
          </a:p>
        </p:txBody>
      </p:sp>
      <p:grpSp>
        <p:nvGrpSpPr>
          <p:cNvPr id="48" name="îṥļîḍê"/>
          <p:cNvGrpSpPr/>
          <p:nvPr/>
        </p:nvGrpSpPr>
        <p:grpSpPr>
          <a:xfrm>
            <a:off x="5425440" y="1163955"/>
            <a:ext cx="1546225" cy="3486785"/>
            <a:chOff x="6321425" y="1365251"/>
            <a:chExt cx="1951038" cy="4399419"/>
          </a:xfrm>
        </p:grpSpPr>
        <p:sp>
          <p:nvSpPr>
            <p:cNvPr id="49" name="îṩļîďê"/>
            <p:cNvSpPr/>
            <p:nvPr/>
          </p:nvSpPr>
          <p:spPr bwMode="auto">
            <a:xfrm>
              <a:off x="7026726" y="5601834"/>
              <a:ext cx="1037323" cy="162836"/>
            </a:xfrm>
            <a:prstGeom prst="ellipse">
              <a:avLst/>
            </a:prstGeom>
            <a:solidFill>
              <a:srgbClr val="F1EDFC"/>
            </a:solidFill>
            <a:ln>
              <a:noFill/>
            </a:ln>
          </p:spPr>
          <p:txBody>
            <a:bodyPr wrap="square" lIns="91440" tIns="45720" rIns="91440" bIns="45720" anchor="ctr">
              <a:normAutofit fontScale="25000" lnSpcReduction="20000"/>
            </a:bodyPr>
            <a:lstStyle/>
            <a:p>
              <a:pPr algn="ctr"/>
            </a:p>
          </p:txBody>
        </p:sp>
        <p:sp>
          <p:nvSpPr>
            <p:cNvPr id="50" name="íṣļíḋé"/>
            <p:cNvSpPr/>
            <p:nvPr/>
          </p:nvSpPr>
          <p:spPr bwMode="auto">
            <a:xfrm>
              <a:off x="7407275" y="5399088"/>
              <a:ext cx="138113" cy="152400"/>
            </a:xfrm>
            <a:custGeom>
              <a:avLst/>
              <a:gdLst>
                <a:gd name="T0" fmla="*/ 0 w 87"/>
                <a:gd name="T1" fmla="*/ 23 h 96"/>
                <a:gd name="T2" fmla="*/ 4 w 87"/>
                <a:gd name="T3" fmla="*/ 96 h 96"/>
                <a:gd name="T4" fmla="*/ 87 w 87"/>
                <a:gd name="T5" fmla="*/ 96 h 96"/>
                <a:gd name="T6" fmla="*/ 87 w 87"/>
                <a:gd name="T7" fmla="*/ 0 h 96"/>
                <a:gd name="T8" fmla="*/ 0 w 87"/>
                <a:gd name="T9" fmla="*/ 23 h 96"/>
              </a:gdLst>
              <a:ahLst/>
              <a:cxnLst>
                <a:cxn ang="0">
                  <a:pos x="T0" y="T1"/>
                </a:cxn>
                <a:cxn ang="0">
                  <a:pos x="T2" y="T3"/>
                </a:cxn>
                <a:cxn ang="0">
                  <a:pos x="T4" y="T5"/>
                </a:cxn>
                <a:cxn ang="0">
                  <a:pos x="T6" y="T7"/>
                </a:cxn>
                <a:cxn ang="0">
                  <a:pos x="T8" y="T9"/>
                </a:cxn>
              </a:cxnLst>
              <a:rect l="0" t="0" r="r" b="b"/>
              <a:pathLst>
                <a:path w="87" h="96">
                  <a:moveTo>
                    <a:pt x="0" y="23"/>
                  </a:moveTo>
                  <a:lnTo>
                    <a:pt x="4" y="96"/>
                  </a:lnTo>
                  <a:lnTo>
                    <a:pt x="87" y="96"/>
                  </a:lnTo>
                  <a:lnTo>
                    <a:pt x="87" y="0"/>
                  </a:lnTo>
                  <a:lnTo>
                    <a:pt x="0" y="23"/>
                  </a:ln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1" name="iš1íďe"/>
            <p:cNvSpPr/>
            <p:nvPr/>
          </p:nvSpPr>
          <p:spPr bwMode="auto">
            <a:xfrm>
              <a:off x="7380288" y="5508626"/>
              <a:ext cx="188913" cy="49213"/>
            </a:xfrm>
            <a:custGeom>
              <a:avLst/>
              <a:gdLst>
                <a:gd name="T0" fmla="*/ 1 w 57"/>
                <a:gd name="T1" fmla="*/ 0 h 15"/>
                <a:gd name="T2" fmla="*/ 7 w 57"/>
                <a:gd name="T3" fmla="*/ 1 h 15"/>
                <a:gd name="T4" fmla="*/ 27 w 57"/>
                <a:gd name="T5" fmla="*/ 7 h 15"/>
                <a:gd name="T6" fmla="*/ 46 w 57"/>
                <a:gd name="T7" fmla="*/ 8 h 15"/>
                <a:gd name="T8" fmla="*/ 56 w 57"/>
                <a:gd name="T9" fmla="*/ 0 h 15"/>
                <a:gd name="T10" fmla="*/ 55 w 57"/>
                <a:gd name="T11" fmla="*/ 6 h 15"/>
                <a:gd name="T12" fmla="*/ 47 w 57"/>
                <a:gd name="T13" fmla="*/ 12 h 15"/>
                <a:gd name="T14" fmla="*/ 21 w 57"/>
                <a:gd name="T15" fmla="*/ 9 h 15"/>
                <a:gd name="T16" fmla="*/ 2 w 57"/>
                <a:gd name="T17" fmla="*/ 2 h 15"/>
                <a:gd name="T18" fmla="*/ 1 w 57"/>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5">
                  <a:moveTo>
                    <a:pt x="1" y="0"/>
                  </a:moveTo>
                  <a:cubicBezTo>
                    <a:pt x="1" y="0"/>
                    <a:pt x="5" y="0"/>
                    <a:pt x="7" y="1"/>
                  </a:cubicBezTo>
                  <a:cubicBezTo>
                    <a:pt x="10" y="1"/>
                    <a:pt x="20" y="4"/>
                    <a:pt x="27" y="7"/>
                  </a:cubicBezTo>
                  <a:cubicBezTo>
                    <a:pt x="34" y="9"/>
                    <a:pt x="43" y="11"/>
                    <a:pt x="46" y="8"/>
                  </a:cubicBezTo>
                  <a:cubicBezTo>
                    <a:pt x="50" y="6"/>
                    <a:pt x="56" y="0"/>
                    <a:pt x="56" y="0"/>
                  </a:cubicBezTo>
                  <a:cubicBezTo>
                    <a:pt x="56" y="0"/>
                    <a:pt x="57" y="3"/>
                    <a:pt x="55" y="6"/>
                  </a:cubicBezTo>
                  <a:cubicBezTo>
                    <a:pt x="54" y="8"/>
                    <a:pt x="49" y="11"/>
                    <a:pt x="47" y="12"/>
                  </a:cubicBezTo>
                  <a:cubicBezTo>
                    <a:pt x="43" y="15"/>
                    <a:pt x="24" y="11"/>
                    <a:pt x="21" y="9"/>
                  </a:cubicBezTo>
                  <a:cubicBezTo>
                    <a:pt x="18" y="8"/>
                    <a:pt x="3" y="3"/>
                    <a:pt x="2" y="2"/>
                  </a:cubicBezTo>
                  <a:cubicBezTo>
                    <a:pt x="0" y="2"/>
                    <a:pt x="1" y="0"/>
                    <a:pt x="1" y="0"/>
                  </a:cubicBez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2" name="ïšļîḍe"/>
            <p:cNvSpPr/>
            <p:nvPr/>
          </p:nvSpPr>
          <p:spPr bwMode="auto">
            <a:xfrm>
              <a:off x="7116763" y="5484813"/>
              <a:ext cx="482600" cy="201613"/>
            </a:xfrm>
            <a:custGeom>
              <a:avLst/>
              <a:gdLst>
                <a:gd name="T0" fmla="*/ 143 w 146"/>
                <a:gd name="T1" fmla="*/ 26 h 61"/>
                <a:gd name="T2" fmla="*/ 137 w 146"/>
                <a:gd name="T3" fmla="*/ 14 h 61"/>
                <a:gd name="T4" fmla="*/ 139 w 146"/>
                <a:gd name="T5" fmla="*/ 6 h 61"/>
                <a:gd name="T6" fmla="*/ 134 w 146"/>
                <a:gd name="T7" fmla="*/ 3 h 61"/>
                <a:gd name="T8" fmla="*/ 128 w 146"/>
                <a:gd name="T9" fmla="*/ 7 h 61"/>
                <a:gd name="T10" fmla="*/ 115 w 146"/>
                <a:gd name="T11" fmla="*/ 17 h 61"/>
                <a:gd name="T12" fmla="*/ 103 w 146"/>
                <a:gd name="T13" fmla="*/ 12 h 61"/>
                <a:gd name="T14" fmla="*/ 69 w 146"/>
                <a:gd name="T15" fmla="*/ 7 h 61"/>
                <a:gd name="T16" fmla="*/ 46 w 146"/>
                <a:gd name="T17" fmla="*/ 21 h 61"/>
                <a:gd name="T18" fmla="*/ 39 w 146"/>
                <a:gd name="T19" fmla="*/ 24 h 61"/>
                <a:gd name="T20" fmla="*/ 24 w 146"/>
                <a:gd name="T21" fmla="*/ 29 h 61"/>
                <a:gd name="T22" fmla="*/ 0 w 146"/>
                <a:gd name="T23" fmla="*/ 42 h 61"/>
                <a:gd name="T24" fmla="*/ 0 w 146"/>
                <a:gd name="T25" fmla="*/ 44 h 61"/>
                <a:gd name="T26" fmla="*/ 29 w 146"/>
                <a:gd name="T27" fmla="*/ 60 h 61"/>
                <a:gd name="T28" fmla="*/ 44 w 146"/>
                <a:gd name="T29" fmla="*/ 61 h 61"/>
                <a:gd name="T30" fmla="*/ 85 w 146"/>
                <a:gd name="T31" fmla="*/ 52 h 61"/>
                <a:gd name="T32" fmla="*/ 100 w 146"/>
                <a:gd name="T33" fmla="*/ 48 h 61"/>
                <a:gd name="T34" fmla="*/ 124 w 146"/>
                <a:gd name="T35" fmla="*/ 53 h 61"/>
                <a:gd name="T36" fmla="*/ 143 w 146"/>
                <a:gd name="T37" fmla="*/ 59 h 61"/>
                <a:gd name="T38" fmla="*/ 143 w 146"/>
                <a:gd name="T39"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61">
                  <a:moveTo>
                    <a:pt x="143" y="26"/>
                  </a:moveTo>
                  <a:cubicBezTo>
                    <a:pt x="142" y="19"/>
                    <a:pt x="137" y="16"/>
                    <a:pt x="137" y="14"/>
                  </a:cubicBezTo>
                  <a:cubicBezTo>
                    <a:pt x="136" y="10"/>
                    <a:pt x="139" y="8"/>
                    <a:pt x="139" y="6"/>
                  </a:cubicBezTo>
                  <a:cubicBezTo>
                    <a:pt x="139" y="4"/>
                    <a:pt x="136" y="3"/>
                    <a:pt x="134" y="3"/>
                  </a:cubicBezTo>
                  <a:cubicBezTo>
                    <a:pt x="133" y="2"/>
                    <a:pt x="131" y="4"/>
                    <a:pt x="128" y="7"/>
                  </a:cubicBezTo>
                  <a:cubicBezTo>
                    <a:pt x="124" y="12"/>
                    <a:pt x="120" y="17"/>
                    <a:pt x="115" y="17"/>
                  </a:cubicBezTo>
                  <a:cubicBezTo>
                    <a:pt x="112" y="17"/>
                    <a:pt x="107" y="19"/>
                    <a:pt x="103" y="12"/>
                  </a:cubicBezTo>
                  <a:cubicBezTo>
                    <a:pt x="95" y="0"/>
                    <a:pt x="73" y="2"/>
                    <a:pt x="69" y="7"/>
                  </a:cubicBezTo>
                  <a:cubicBezTo>
                    <a:pt x="65" y="13"/>
                    <a:pt x="54" y="18"/>
                    <a:pt x="46" y="21"/>
                  </a:cubicBezTo>
                  <a:cubicBezTo>
                    <a:pt x="43" y="22"/>
                    <a:pt x="41" y="23"/>
                    <a:pt x="39" y="24"/>
                  </a:cubicBezTo>
                  <a:cubicBezTo>
                    <a:pt x="35" y="26"/>
                    <a:pt x="30" y="28"/>
                    <a:pt x="24" y="29"/>
                  </a:cubicBezTo>
                  <a:cubicBezTo>
                    <a:pt x="12" y="33"/>
                    <a:pt x="0" y="36"/>
                    <a:pt x="0" y="42"/>
                  </a:cubicBezTo>
                  <a:cubicBezTo>
                    <a:pt x="0" y="43"/>
                    <a:pt x="0" y="43"/>
                    <a:pt x="0" y="44"/>
                  </a:cubicBezTo>
                  <a:cubicBezTo>
                    <a:pt x="1" y="50"/>
                    <a:pt x="1" y="54"/>
                    <a:pt x="29" y="60"/>
                  </a:cubicBezTo>
                  <a:cubicBezTo>
                    <a:pt x="34" y="61"/>
                    <a:pt x="39" y="61"/>
                    <a:pt x="44" y="61"/>
                  </a:cubicBezTo>
                  <a:cubicBezTo>
                    <a:pt x="60" y="61"/>
                    <a:pt x="74" y="56"/>
                    <a:pt x="85" y="52"/>
                  </a:cubicBezTo>
                  <a:cubicBezTo>
                    <a:pt x="91" y="50"/>
                    <a:pt x="97" y="49"/>
                    <a:pt x="100" y="48"/>
                  </a:cubicBezTo>
                  <a:cubicBezTo>
                    <a:pt x="105" y="48"/>
                    <a:pt x="114" y="51"/>
                    <a:pt x="124" y="53"/>
                  </a:cubicBezTo>
                  <a:cubicBezTo>
                    <a:pt x="135" y="56"/>
                    <a:pt x="141" y="61"/>
                    <a:pt x="143" y="59"/>
                  </a:cubicBezTo>
                  <a:cubicBezTo>
                    <a:pt x="146" y="57"/>
                    <a:pt x="145" y="39"/>
                    <a:pt x="143" y="26"/>
                  </a:cubicBezTo>
                  <a:close/>
                </a:path>
              </a:pathLst>
            </a:custGeom>
            <a:solidFill>
              <a:srgbClr val="EAD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3" name="îṥļïḋe"/>
            <p:cNvSpPr/>
            <p:nvPr/>
          </p:nvSpPr>
          <p:spPr bwMode="auto">
            <a:xfrm>
              <a:off x="7354888" y="5557838"/>
              <a:ext cx="244475" cy="122238"/>
            </a:xfrm>
            <a:custGeom>
              <a:avLst/>
              <a:gdLst>
                <a:gd name="T0" fmla="*/ 71 w 74"/>
                <a:gd name="T1" fmla="*/ 1 h 37"/>
                <a:gd name="T2" fmla="*/ 71 w 74"/>
                <a:gd name="T3" fmla="*/ 1 h 37"/>
                <a:gd name="T4" fmla="*/ 69 w 74"/>
                <a:gd name="T5" fmla="*/ 1 h 37"/>
                <a:gd name="T6" fmla="*/ 61 w 74"/>
                <a:gd name="T7" fmla="*/ 3 h 37"/>
                <a:gd name="T8" fmla="*/ 63 w 74"/>
                <a:gd name="T9" fmla="*/ 7 h 37"/>
                <a:gd name="T10" fmla="*/ 67 w 74"/>
                <a:gd name="T11" fmla="*/ 11 h 37"/>
                <a:gd name="T12" fmla="*/ 65 w 74"/>
                <a:gd name="T13" fmla="*/ 13 h 37"/>
                <a:gd name="T14" fmla="*/ 31 w 74"/>
                <a:gd name="T15" fmla="*/ 20 h 37"/>
                <a:gd name="T16" fmla="*/ 0 w 74"/>
                <a:gd name="T17" fmla="*/ 26 h 37"/>
                <a:gd name="T18" fmla="*/ 0 w 74"/>
                <a:gd name="T19" fmla="*/ 27 h 37"/>
                <a:gd name="T20" fmla="*/ 7 w 74"/>
                <a:gd name="T21" fmla="*/ 35 h 37"/>
                <a:gd name="T22" fmla="*/ 7 w 74"/>
                <a:gd name="T23" fmla="*/ 35 h 37"/>
                <a:gd name="T24" fmla="*/ 7 w 74"/>
                <a:gd name="T25" fmla="*/ 35 h 37"/>
                <a:gd name="T26" fmla="*/ 35 w 74"/>
                <a:gd name="T27" fmla="*/ 30 h 37"/>
                <a:gd name="T28" fmla="*/ 72 w 74"/>
                <a:gd name="T29" fmla="*/ 33 h 37"/>
                <a:gd name="T30" fmla="*/ 73 w 74"/>
                <a:gd name="T31" fmla="*/ 32 h 37"/>
                <a:gd name="T32" fmla="*/ 71 w 74"/>
                <a:gd name="T3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37">
                  <a:moveTo>
                    <a:pt x="71" y="1"/>
                  </a:moveTo>
                  <a:cubicBezTo>
                    <a:pt x="71" y="1"/>
                    <a:pt x="71" y="1"/>
                    <a:pt x="71" y="1"/>
                  </a:cubicBezTo>
                  <a:cubicBezTo>
                    <a:pt x="69" y="1"/>
                    <a:pt x="69" y="1"/>
                    <a:pt x="69" y="1"/>
                  </a:cubicBezTo>
                  <a:cubicBezTo>
                    <a:pt x="67" y="1"/>
                    <a:pt x="63" y="0"/>
                    <a:pt x="61" y="3"/>
                  </a:cubicBezTo>
                  <a:cubicBezTo>
                    <a:pt x="60" y="5"/>
                    <a:pt x="62" y="6"/>
                    <a:pt x="63" y="7"/>
                  </a:cubicBezTo>
                  <a:cubicBezTo>
                    <a:pt x="65" y="8"/>
                    <a:pt x="67" y="9"/>
                    <a:pt x="67" y="11"/>
                  </a:cubicBezTo>
                  <a:cubicBezTo>
                    <a:pt x="67" y="12"/>
                    <a:pt x="66" y="12"/>
                    <a:pt x="65" y="13"/>
                  </a:cubicBezTo>
                  <a:cubicBezTo>
                    <a:pt x="61" y="17"/>
                    <a:pt x="45" y="22"/>
                    <a:pt x="31" y="20"/>
                  </a:cubicBezTo>
                  <a:cubicBezTo>
                    <a:pt x="23" y="19"/>
                    <a:pt x="1" y="24"/>
                    <a:pt x="0" y="26"/>
                  </a:cubicBezTo>
                  <a:cubicBezTo>
                    <a:pt x="0" y="27"/>
                    <a:pt x="0" y="27"/>
                    <a:pt x="0" y="27"/>
                  </a:cubicBezTo>
                  <a:cubicBezTo>
                    <a:pt x="1" y="28"/>
                    <a:pt x="7" y="35"/>
                    <a:pt x="7" y="35"/>
                  </a:cubicBezTo>
                  <a:cubicBezTo>
                    <a:pt x="7" y="35"/>
                    <a:pt x="7" y="35"/>
                    <a:pt x="7" y="35"/>
                  </a:cubicBezTo>
                  <a:cubicBezTo>
                    <a:pt x="7" y="35"/>
                    <a:pt x="7" y="35"/>
                    <a:pt x="7" y="35"/>
                  </a:cubicBezTo>
                  <a:cubicBezTo>
                    <a:pt x="8" y="35"/>
                    <a:pt x="30" y="27"/>
                    <a:pt x="35" y="30"/>
                  </a:cubicBezTo>
                  <a:cubicBezTo>
                    <a:pt x="42" y="34"/>
                    <a:pt x="66" y="37"/>
                    <a:pt x="72" y="33"/>
                  </a:cubicBezTo>
                  <a:cubicBezTo>
                    <a:pt x="73" y="33"/>
                    <a:pt x="73" y="32"/>
                    <a:pt x="73" y="32"/>
                  </a:cubicBezTo>
                  <a:cubicBezTo>
                    <a:pt x="74" y="24"/>
                    <a:pt x="71" y="1"/>
                    <a:pt x="71" y="1"/>
                  </a:cubicBezTo>
                  <a:close/>
                </a:path>
              </a:pathLst>
            </a:custGeom>
            <a:solidFill>
              <a:srgbClr val="0D27B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4" name="iṡlíḓè"/>
            <p:cNvSpPr/>
            <p:nvPr/>
          </p:nvSpPr>
          <p:spPr bwMode="auto">
            <a:xfrm>
              <a:off x="7110413" y="5624513"/>
              <a:ext cx="488950" cy="77788"/>
            </a:xfrm>
            <a:custGeom>
              <a:avLst/>
              <a:gdLst>
                <a:gd name="T0" fmla="*/ 148 w 148"/>
                <a:gd name="T1" fmla="*/ 7 h 24"/>
                <a:gd name="T2" fmla="*/ 147 w 148"/>
                <a:gd name="T3" fmla="*/ 7 h 24"/>
                <a:gd name="T4" fmla="*/ 147 w 148"/>
                <a:gd name="T5" fmla="*/ 7 h 24"/>
                <a:gd name="T6" fmla="*/ 147 w 148"/>
                <a:gd name="T7" fmla="*/ 7 h 24"/>
                <a:gd name="T8" fmla="*/ 147 w 148"/>
                <a:gd name="T9" fmla="*/ 9 h 24"/>
                <a:gd name="T10" fmla="*/ 138 w 148"/>
                <a:gd name="T11" fmla="*/ 12 h 24"/>
                <a:gd name="T12" fmla="*/ 115 w 148"/>
                <a:gd name="T13" fmla="*/ 9 h 24"/>
                <a:gd name="T14" fmla="*/ 100 w 148"/>
                <a:gd name="T15" fmla="*/ 7 h 24"/>
                <a:gd name="T16" fmla="*/ 83 w 148"/>
                <a:gd name="T17" fmla="*/ 10 h 24"/>
                <a:gd name="T18" fmla="*/ 34 w 148"/>
                <a:gd name="T19" fmla="*/ 15 h 24"/>
                <a:gd name="T20" fmla="*/ 3 w 148"/>
                <a:gd name="T21" fmla="*/ 0 h 24"/>
                <a:gd name="T22" fmla="*/ 2 w 148"/>
                <a:gd name="T23" fmla="*/ 0 h 24"/>
                <a:gd name="T24" fmla="*/ 2 w 148"/>
                <a:gd name="T25" fmla="*/ 0 h 24"/>
                <a:gd name="T26" fmla="*/ 7 w 148"/>
                <a:gd name="T27" fmla="*/ 14 h 24"/>
                <a:gd name="T28" fmla="*/ 42 w 148"/>
                <a:gd name="T29" fmla="*/ 24 h 24"/>
                <a:gd name="T30" fmla="*/ 58 w 148"/>
                <a:gd name="T31" fmla="*/ 23 h 24"/>
                <a:gd name="T32" fmla="*/ 79 w 148"/>
                <a:gd name="T33" fmla="*/ 19 h 24"/>
                <a:gd name="T34" fmla="*/ 119 w 148"/>
                <a:gd name="T35" fmla="*/ 18 h 24"/>
                <a:gd name="T36" fmla="*/ 145 w 148"/>
                <a:gd name="T37" fmla="*/ 20 h 24"/>
                <a:gd name="T38" fmla="*/ 147 w 148"/>
                <a:gd name="T39" fmla="*/ 16 h 24"/>
                <a:gd name="T40" fmla="*/ 148 w 148"/>
                <a:gd name="T4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24">
                  <a:moveTo>
                    <a:pt x="148" y="7"/>
                  </a:moveTo>
                  <a:cubicBezTo>
                    <a:pt x="147" y="7"/>
                    <a:pt x="147" y="7"/>
                    <a:pt x="147" y="7"/>
                  </a:cubicBezTo>
                  <a:cubicBezTo>
                    <a:pt x="147" y="7"/>
                    <a:pt x="147" y="7"/>
                    <a:pt x="147" y="7"/>
                  </a:cubicBezTo>
                  <a:cubicBezTo>
                    <a:pt x="147" y="7"/>
                    <a:pt x="147" y="7"/>
                    <a:pt x="147" y="7"/>
                  </a:cubicBezTo>
                  <a:cubicBezTo>
                    <a:pt x="147" y="8"/>
                    <a:pt x="147" y="8"/>
                    <a:pt x="147" y="9"/>
                  </a:cubicBezTo>
                  <a:cubicBezTo>
                    <a:pt x="146" y="10"/>
                    <a:pt x="144" y="12"/>
                    <a:pt x="138" y="12"/>
                  </a:cubicBezTo>
                  <a:cubicBezTo>
                    <a:pt x="133" y="13"/>
                    <a:pt x="123" y="11"/>
                    <a:pt x="115" y="9"/>
                  </a:cubicBezTo>
                  <a:cubicBezTo>
                    <a:pt x="109" y="8"/>
                    <a:pt x="103" y="7"/>
                    <a:pt x="100" y="7"/>
                  </a:cubicBezTo>
                  <a:cubicBezTo>
                    <a:pt x="97" y="7"/>
                    <a:pt x="90" y="8"/>
                    <a:pt x="83" y="10"/>
                  </a:cubicBezTo>
                  <a:cubicBezTo>
                    <a:pt x="67" y="13"/>
                    <a:pt x="47" y="17"/>
                    <a:pt x="34" y="15"/>
                  </a:cubicBezTo>
                  <a:cubicBezTo>
                    <a:pt x="17" y="13"/>
                    <a:pt x="10" y="7"/>
                    <a:pt x="3" y="0"/>
                  </a:cubicBezTo>
                  <a:cubicBezTo>
                    <a:pt x="2" y="0"/>
                    <a:pt x="2" y="0"/>
                    <a:pt x="2" y="0"/>
                  </a:cubicBezTo>
                  <a:cubicBezTo>
                    <a:pt x="2" y="0"/>
                    <a:pt x="2" y="0"/>
                    <a:pt x="2" y="0"/>
                  </a:cubicBezTo>
                  <a:cubicBezTo>
                    <a:pt x="2" y="0"/>
                    <a:pt x="0" y="9"/>
                    <a:pt x="7" y="14"/>
                  </a:cubicBezTo>
                  <a:cubicBezTo>
                    <a:pt x="15" y="20"/>
                    <a:pt x="22" y="24"/>
                    <a:pt x="42" y="24"/>
                  </a:cubicBezTo>
                  <a:cubicBezTo>
                    <a:pt x="47" y="24"/>
                    <a:pt x="52" y="24"/>
                    <a:pt x="58" y="23"/>
                  </a:cubicBezTo>
                  <a:cubicBezTo>
                    <a:pt x="66" y="23"/>
                    <a:pt x="72" y="21"/>
                    <a:pt x="79" y="19"/>
                  </a:cubicBezTo>
                  <a:cubicBezTo>
                    <a:pt x="91" y="16"/>
                    <a:pt x="102" y="13"/>
                    <a:pt x="119" y="18"/>
                  </a:cubicBezTo>
                  <a:cubicBezTo>
                    <a:pt x="120" y="18"/>
                    <a:pt x="138" y="24"/>
                    <a:pt x="145" y="20"/>
                  </a:cubicBezTo>
                  <a:cubicBezTo>
                    <a:pt x="146" y="19"/>
                    <a:pt x="147" y="18"/>
                    <a:pt x="147" y="16"/>
                  </a:cubicBezTo>
                  <a:cubicBezTo>
                    <a:pt x="148" y="12"/>
                    <a:pt x="148" y="8"/>
                    <a:pt x="148"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5" name="ïṧḷidè"/>
            <p:cNvSpPr/>
            <p:nvPr/>
          </p:nvSpPr>
          <p:spPr bwMode="auto">
            <a:xfrm>
              <a:off x="7265988" y="5472113"/>
              <a:ext cx="128588" cy="115888"/>
            </a:xfrm>
            <a:custGeom>
              <a:avLst/>
              <a:gdLst>
                <a:gd name="T0" fmla="*/ 37 w 39"/>
                <a:gd name="T1" fmla="*/ 12 h 35"/>
                <a:gd name="T2" fmla="*/ 28 w 39"/>
                <a:gd name="T3" fmla="*/ 1 h 35"/>
                <a:gd name="T4" fmla="*/ 25 w 39"/>
                <a:gd name="T5" fmla="*/ 5 h 35"/>
                <a:gd name="T6" fmla="*/ 21 w 39"/>
                <a:gd name="T7" fmla="*/ 5 h 35"/>
                <a:gd name="T8" fmla="*/ 18 w 39"/>
                <a:gd name="T9" fmla="*/ 8 h 35"/>
                <a:gd name="T10" fmla="*/ 19 w 39"/>
                <a:gd name="T11" fmla="*/ 9 h 35"/>
                <a:gd name="T12" fmla="*/ 16 w 39"/>
                <a:gd name="T13" fmla="*/ 9 h 35"/>
                <a:gd name="T14" fmla="*/ 14 w 39"/>
                <a:gd name="T15" fmla="*/ 15 h 35"/>
                <a:gd name="T16" fmla="*/ 11 w 39"/>
                <a:gd name="T17" fmla="*/ 15 h 35"/>
                <a:gd name="T18" fmla="*/ 11 w 39"/>
                <a:gd name="T19" fmla="*/ 14 h 35"/>
                <a:gd name="T20" fmla="*/ 10 w 39"/>
                <a:gd name="T21" fmla="*/ 14 h 35"/>
                <a:gd name="T22" fmla="*/ 8 w 39"/>
                <a:gd name="T23" fmla="*/ 16 h 35"/>
                <a:gd name="T24" fmla="*/ 7 w 39"/>
                <a:gd name="T25" fmla="*/ 16 h 35"/>
                <a:gd name="T26" fmla="*/ 7 w 39"/>
                <a:gd name="T27" fmla="*/ 18 h 35"/>
                <a:gd name="T28" fmla="*/ 2 w 39"/>
                <a:gd name="T29" fmla="*/ 19 h 35"/>
                <a:gd name="T30" fmla="*/ 1 w 39"/>
                <a:gd name="T31" fmla="*/ 22 h 35"/>
                <a:gd name="T32" fmla="*/ 4 w 39"/>
                <a:gd name="T33" fmla="*/ 26 h 35"/>
                <a:gd name="T34" fmla="*/ 3 w 39"/>
                <a:gd name="T35" fmla="*/ 31 h 35"/>
                <a:gd name="T36" fmla="*/ 3 w 39"/>
                <a:gd name="T37" fmla="*/ 35 h 35"/>
                <a:gd name="T38" fmla="*/ 6 w 39"/>
                <a:gd name="T39" fmla="*/ 33 h 35"/>
                <a:gd name="T40" fmla="*/ 7 w 39"/>
                <a:gd name="T41" fmla="*/ 29 h 35"/>
                <a:gd name="T42" fmla="*/ 10 w 39"/>
                <a:gd name="T43" fmla="*/ 32 h 35"/>
                <a:gd name="T44" fmla="*/ 14 w 39"/>
                <a:gd name="T45" fmla="*/ 31 h 35"/>
                <a:gd name="T46" fmla="*/ 15 w 39"/>
                <a:gd name="T47" fmla="*/ 27 h 35"/>
                <a:gd name="T48" fmla="*/ 15 w 39"/>
                <a:gd name="T49" fmla="*/ 27 h 35"/>
                <a:gd name="T50" fmla="*/ 18 w 39"/>
                <a:gd name="T51" fmla="*/ 28 h 35"/>
                <a:gd name="T52" fmla="*/ 21 w 39"/>
                <a:gd name="T53" fmla="*/ 28 h 35"/>
                <a:gd name="T54" fmla="*/ 22 w 39"/>
                <a:gd name="T55" fmla="*/ 25 h 35"/>
                <a:gd name="T56" fmla="*/ 22 w 39"/>
                <a:gd name="T57" fmla="*/ 22 h 35"/>
                <a:gd name="T58" fmla="*/ 26 w 39"/>
                <a:gd name="T59" fmla="*/ 23 h 35"/>
                <a:gd name="T60" fmla="*/ 31 w 39"/>
                <a:gd name="T61" fmla="*/ 21 h 35"/>
                <a:gd name="T62" fmla="*/ 29 w 39"/>
                <a:gd name="T63" fmla="*/ 16 h 35"/>
                <a:gd name="T64" fmla="*/ 33 w 39"/>
                <a:gd name="T65" fmla="*/ 18 h 35"/>
                <a:gd name="T66" fmla="*/ 37 w 39"/>
                <a:gd name="T67" fmla="*/ 19 h 35"/>
                <a:gd name="T68" fmla="*/ 28 w 39"/>
                <a:gd name="T69" fmla="*/ 6 h 35"/>
                <a:gd name="T70" fmla="*/ 28 w 39"/>
                <a:gd name="T71" fmla="*/ 9 h 35"/>
                <a:gd name="T72" fmla="*/ 22 w 39"/>
                <a:gd name="T73" fmla="*/ 12 h 35"/>
                <a:gd name="T74" fmla="*/ 25 w 39"/>
                <a:gd name="T75" fmla="*/ 13 h 35"/>
                <a:gd name="T76" fmla="*/ 24 w 39"/>
                <a:gd name="T77" fmla="*/ 17 h 35"/>
                <a:gd name="T78" fmla="*/ 18 w 39"/>
                <a:gd name="T79" fmla="*/ 14 h 35"/>
                <a:gd name="T80" fmla="*/ 19 w 39"/>
                <a:gd name="T81" fmla="*/ 16 h 35"/>
                <a:gd name="T82" fmla="*/ 19 w 39"/>
                <a:gd name="T83" fmla="*/ 23 h 35"/>
                <a:gd name="T84" fmla="*/ 17 w 39"/>
                <a:gd name="T85" fmla="*/ 14 h 35"/>
                <a:gd name="T86" fmla="*/ 12 w 39"/>
                <a:gd name="T87" fmla="*/ 25 h 35"/>
                <a:gd name="T88" fmla="*/ 11 w 39"/>
                <a:gd name="T89" fmla="*/ 28 h 35"/>
                <a:gd name="T90" fmla="*/ 10 w 39"/>
                <a:gd name="T91" fmla="*/ 2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5">
                  <a:moveTo>
                    <a:pt x="39" y="15"/>
                  </a:moveTo>
                  <a:cubicBezTo>
                    <a:pt x="38" y="14"/>
                    <a:pt x="38" y="14"/>
                    <a:pt x="38" y="14"/>
                  </a:cubicBezTo>
                  <a:cubicBezTo>
                    <a:pt x="38" y="14"/>
                    <a:pt x="37" y="13"/>
                    <a:pt x="37" y="12"/>
                  </a:cubicBezTo>
                  <a:cubicBezTo>
                    <a:pt x="33" y="4"/>
                    <a:pt x="33" y="4"/>
                    <a:pt x="33" y="4"/>
                  </a:cubicBezTo>
                  <a:cubicBezTo>
                    <a:pt x="32" y="3"/>
                    <a:pt x="30" y="0"/>
                    <a:pt x="29" y="0"/>
                  </a:cubicBezTo>
                  <a:cubicBezTo>
                    <a:pt x="28" y="0"/>
                    <a:pt x="28" y="0"/>
                    <a:pt x="28" y="1"/>
                  </a:cubicBezTo>
                  <a:cubicBezTo>
                    <a:pt x="27" y="0"/>
                    <a:pt x="26" y="0"/>
                    <a:pt x="26" y="1"/>
                  </a:cubicBezTo>
                  <a:cubicBezTo>
                    <a:pt x="25" y="1"/>
                    <a:pt x="25" y="2"/>
                    <a:pt x="25" y="3"/>
                  </a:cubicBezTo>
                  <a:cubicBezTo>
                    <a:pt x="24" y="3"/>
                    <a:pt x="24" y="4"/>
                    <a:pt x="25" y="5"/>
                  </a:cubicBezTo>
                  <a:cubicBezTo>
                    <a:pt x="25" y="5"/>
                    <a:pt x="25" y="6"/>
                    <a:pt x="25" y="6"/>
                  </a:cubicBezTo>
                  <a:cubicBezTo>
                    <a:pt x="23" y="5"/>
                    <a:pt x="23" y="5"/>
                    <a:pt x="23" y="5"/>
                  </a:cubicBezTo>
                  <a:cubicBezTo>
                    <a:pt x="22" y="5"/>
                    <a:pt x="22" y="4"/>
                    <a:pt x="21" y="5"/>
                  </a:cubicBezTo>
                  <a:cubicBezTo>
                    <a:pt x="21" y="5"/>
                    <a:pt x="21" y="5"/>
                    <a:pt x="21" y="5"/>
                  </a:cubicBezTo>
                  <a:cubicBezTo>
                    <a:pt x="18" y="8"/>
                    <a:pt x="18" y="8"/>
                    <a:pt x="18" y="8"/>
                  </a:cubicBezTo>
                  <a:cubicBezTo>
                    <a:pt x="18" y="8"/>
                    <a:pt x="18" y="8"/>
                    <a:pt x="18" y="8"/>
                  </a:cubicBezTo>
                  <a:cubicBezTo>
                    <a:pt x="18" y="8"/>
                    <a:pt x="18" y="8"/>
                    <a:pt x="18" y="8"/>
                  </a:cubicBezTo>
                  <a:cubicBezTo>
                    <a:pt x="18" y="8"/>
                    <a:pt x="18" y="8"/>
                    <a:pt x="19" y="8"/>
                  </a:cubicBezTo>
                  <a:cubicBezTo>
                    <a:pt x="19" y="9"/>
                    <a:pt x="19" y="9"/>
                    <a:pt x="19" y="9"/>
                  </a:cubicBezTo>
                  <a:cubicBezTo>
                    <a:pt x="19" y="10"/>
                    <a:pt x="19" y="10"/>
                    <a:pt x="19" y="10"/>
                  </a:cubicBezTo>
                  <a:cubicBezTo>
                    <a:pt x="19" y="10"/>
                    <a:pt x="19" y="10"/>
                    <a:pt x="19" y="10"/>
                  </a:cubicBezTo>
                  <a:cubicBezTo>
                    <a:pt x="18" y="10"/>
                    <a:pt x="17" y="9"/>
                    <a:pt x="16" y="9"/>
                  </a:cubicBezTo>
                  <a:cubicBezTo>
                    <a:pt x="16" y="10"/>
                    <a:pt x="16" y="10"/>
                    <a:pt x="15" y="11"/>
                  </a:cubicBezTo>
                  <a:cubicBezTo>
                    <a:pt x="15" y="11"/>
                    <a:pt x="15" y="12"/>
                    <a:pt x="15" y="12"/>
                  </a:cubicBezTo>
                  <a:cubicBezTo>
                    <a:pt x="14" y="13"/>
                    <a:pt x="14" y="14"/>
                    <a:pt x="14" y="15"/>
                  </a:cubicBezTo>
                  <a:cubicBezTo>
                    <a:pt x="14" y="16"/>
                    <a:pt x="14" y="16"/>
                    <a:pt x="14" y="16"/>
                  </a:cubicBezTo>
                  <a:cubicBezTo>
                    <a:pt x="14" y="17"/>
                    <a:pt x="14" y="17"/>
                    <a:pt x="14" y="18"/>
                  </a:cubicBezTo>
                  <a:cubicBezTo>
                    <a:pt x="11" y="15"/>
                    <a:pt x="11" y="15"/>
                    <a:pt x="11" y="15"/>
                  </a:cubicBezTo>
                  <a:cubicBezTo>
                    <a:pt x="11" y="15"/>
                    <a:pt x="11" y="15"/>
                    <a:pt x="11" y="15"/>
                  </a:cubicBezTo>
                  <a:cubicBezTo>
                    <a:pt x="11" y="15"/>
                    <a:pt x="11" y="15"/>
                    <a:pt x="11" y="15"/>
                  </a:cubicBezTo>
                  <a:cubicBezTo>
                    <a:pt x="11" y="14"/>
                    <a:pt x="11" y="14"/>
                    <a:pt x="11" y="14"/>
                  </a:cubicBezTo>
                  <a:cubicBezTo>
                    <a:pt x="11" y="14"/>
                    <a:pt x="11" y="14"/>
                    <a:pt x="11" y="14"/>
                  </a:cubicBezTo>
                  <a:cubicBezTo>
                    <a:pt x="10" y="15"/>
                    <a:pt x="10" y="15"/>
                    <a:pt x="10" y="15"/>
                  </a:cubicBezTo>
                  <a:cubicBezTo>
                    <a:pt x="10" y="14"/>
                    <a:pt x="10" y="14"/>
                    <a:pt x="10" y="14"/>
                  </a:cubicBezTo>
                  <a:cubicBezTo>
                    <a:pt x="10" y="15"/>
                    <a:pt x="10" y="15"/>
                    <a:pt x="10" y="15"/>
                  </a:cubicBezTo>
                  <a:cubicBezTo>
                    <a:pt x="9" y="15"/>
                    <a:pt x="8" y="16"/>
                    <a:pt x="8" y="16"/>
                  </a:cubicBezTo>
                  <a:cubicBezTo>
                    <a:pt x="8" y="16"/>
                    <a:pt x="8" y="16"/>
                    <a:pt x="8" y="16"/>
                  </a:cubicBezTo>
                  <a:cubicBezTo>
                    <a:pt x="7" y="16"/>
                    <a:pt x="7" y="16"/>
                    <a:pt x="7" y="16"/>
                  </a:cubicBezTo>
                  <a:cubicBezTo>
                    <a:pt x="7" y="16"/>
                    <a:pt x="7" y="16"/>
                    <a:pt x="7" y="16"/>
                  </a:cubicBezTo>
                  <a:cubicBezTo>
                    <a:pt x="7" y="16"/>
                    <a:pt x="7" y="16"/>
                    <a:pt x="7" y="16"/>
                  </a:cubicBezTo>
                  <a:cubicBezTo>
                    <a:pt x="7" y="16"/>
                    <a:pt x="7" y="16"/>
                    <a:pt x="7" y="16"/>
                  </a:cubicBezTo>
                  <a:cubicBezTo>
                    <a:pt x="7" y="17"/>
                    <a:pt x="7" y="17"/>
                    <a:pt x="7" y="17"/>
                  </a:cubicBezTo>
                  <a:cubicBezTo>
                    <a:pt x="7" y="18"/>
                    <a:pt x="7" y="18"/>
                    <a:pt x="7" y="18"/>
                  </a:cubicBezTo>
                  <a:cubicBezTo>
                    <a:pt x="5" y="22"/>
                    <a:pt x="5" y="22"/>
                    <a:pt x="5" y="22"/>
                  </a:cubicBezTo>
                  <a:cubicBezTo>
                    <a:pt x="2" y="19"/>
                    <a:pt x="2" y="19"/>
                    <a:pt x="2" y="19"/>
                  </a:cubicBezTo>
                  <a:cubicBezTo>
                    <a:pt x="2" y="19"/>
                    <a:pt x="2" y="19"/>
                    <a:pt x="2" y="19"/>
                  </a:cubicBezTo>
                  <a:cubicBezTo>
                    <a:pt x="2" y="19"/>
                    <a:pt x="2" y="19"/>
                    <a:pt x="2" y="19"/>
                  </a:cubicBezTo>
                  <a:cubicBezTo>
                    <a:pt x="1" y="20"/>
                    <a:pt x="1" y="20"/>
                    <a:pt x="0" y="20"/>
                  </a:cubicBezTo>
                  <a:cubicBezTo>
                    <a:pt x="0" y="21"/>
                    <a:pt x="1" y="21"/>
                    <a:pt x="1" y="22"/>
                  </a:cubicBezTo>
                  <a:cubicBezTo>
                    <a:pt x="1" y="22"/>
                    <a:pt x="1" y="22"/>
                    <a:pt x="1" y="22"/>
                  </a:cubicBezTo>
                  <a:cubicBezTo>
                    <a:pt x="2" y="23"/>
                    <a:pt x="3" y="24"/>
                    <a:pt x="4" y="25"/>
                  </a:cubicBezTo>
                  <a:cubicBezTo>
                    <a:pt x="4" y="26"/>
                    <a:pt x="4" y="26"/>
                    <a:pt x="4" y="26"/>
                  </a:cubicBezTo>
                  <a:cubicBezTo>
                    <a:pt x="4" y="26"/>
                    <a:pt x="4" y="26"/>
                    <a:pt x="4" y="26"/>
                  </a:cubicBezTo>
                  <a:cubicBezTo>
                    <a:pt x="4" y="27"/>
                    <a:pt x="3" y="29"/>
                    <a:pt x="3" y="30"/>
                  </a:cubicBezTo>
                  <a:cubicBezTo>
                    <a:pt x="3" y="31"/>
                    <a:pt x="3" y="31"/>
                    <a:pt x="3" y="31"/>
                  </a:cubicBezTo>
                  <a:cubicBezTo>
                    <a:pt x="3" y="32"/>
                    <a:pt x="3" y="32"/>
                    <a:pt x="2" y="33"/>
                  </a:cubicBezTo>
                  <a:cubicBezTo>
                    <a:pt x="2" y="33"/>
                    <a:pt x="2" y="34"/>
                    <a:pt x="2" y="34"/>
                  </a:cubicBezTo>
                  <a:cubicBezTo>
                    <a:pt x="2" y="35"/>
                    <a:pt x="2" y="35"/>
                    <a:pt x="3" y="35"/>
                  </a:cubicBezTo>
                  <a:cubicBezTo>
                    <a:pt x="4" y="35"/>
                    <a:pt x="4" y="35"/>
                    <a:pt x="4" y="35"/>
                  </a:cubicBezTo>
                  <a:cubicBezTo>
                    <a:pt x="5" y="35"/>
                    <a:pt x="5" y="34"/>
                    <a:pt x="5" y="34"/>
                  </a:cubicBezTo>
                  <a:cubicBezTo>
                    <a:pt x="6" y="34"/>
                    <a:pt x="6" y="33"/>
                    <a:pt x="6" y="33"/>
                  </a:cubicBezTo>
                  <a:cubicBezTo>
                    <a:pt x="6" y="33"/>
                    <a:pt x="6" y="33"/>
                    <a:pt x="6" y="33"/>
                  </a:cubicBezTo>
                  <a:cubicBezTo>
                    <a:pt x="6" y="32"/>
                    <a:pt x="6" y="31"/>
                    <a:pt x="7" y="31"/>
                  </a:cubicBezTo>
                  <a:cubicBezTo>
                    <a:pt x="7" y="30"/>
                    <a:pt x="7" y="30"/>
                    <a:pt x="7" y="29"/>
                  </a:cubicBezTo>
                  <a:cubicBezTo>
                    <a:pt x="8" y="30"/>
                    <a:pt x="8" y="30"/>
                    <a:pt x="8" y="30"/>
                  </a:cubicBezTo>
                  <a:cubicBezTo>
                    <a:pt x="8" y="31"/>
                    <a:pt x="8" y="31"/>
                    <a:pt x="8" y="31"/>
                  </a:cubicBezTo>
                  <a:cubicBezTo>
                    <a:pt x="9" y="31"/>
                    <a:pt x="9" y="32"/>
                    <a:pt x="10" y="32"/>
                  </a:cubicBezTo>
                  <a:cubicBezTo>
                    <a:pt x="10" y="32"/>
                    <a:pt x="10" y="32"/>
                    <a:pt x="10" y="32"/>
                  </a:cubicBezTo>
                  <a:cubicBezTo>
                    <a:pt x="10" y="33"/>
                    <a:pt x="12" y="33"/>
                    <a:pt x="13" y="33"/>
                  </a:cubicBezTo>
                  <a:cubicBezTo>
                    <a:pt x="14" y="32"/>
                    <a:pt x="15" y="31"/>
                    <a:pt x="14" y="31"/>
                  </a:cubicBezTo>
                  <a:cubicBezTo>
                    <a:pt x="14" y="30"/>
                    <a:pt x="14" y="30"/>
                    <a:pt x="14" y="30"/>
                  </a:cubicBezTo>
                  <a:cubicBezTo>
                    <a:pt x="14" y="29"/>
                    <a:pt x="14" y="28"/>
                    <a:pt x="14" y="28"/>
                  </a:cubicBezTo>
                  <a:cubicBezTo>
                    <a:pt x="15" y="27"/>
                    <a:pt x="15" y="27"/>
                    <a:pt x="15" y="27"/>
                  </a:cubicBezTo>
                  <a:cubicBezTo>
                    <a:pt x="15" y="26"/>
                    <a:pt x="15" y="26"/>
                    <a:pt x="15" y="26"/>
                  </a:cubicBezTo>
                  <a:cubicBezTo>
                    <a:pt x="15" y="26"/>
                    <a:pt x="15" y="26"/>
                    <a:pt x="15" y="26"/>
                  </a:cubicBezTo>
                  <a:cubicBezTo>
                    <a:pt x="15" y="27"/>
                    <a:pt x="15" y="27"/>
                    <a:pt x="15" y="27"/>
                  </a:cubicBezTo>
                  <a:cubicBezTo>
                    <a:pt x="16" y="27"/>
                    <a:pt x="16" y="27"/>
                    <a:pt x="16" y="27"/>
                  </a:cubicBezTo>
                  <a:cubicBezTo>
                    <a:pt x="16" y="27"/>
                    <a:pt x="17" y="28"/>
                    <a:pt x="18" y="28"/>
                  </a:cubicBezTo>
                  <a:cubicBezTo>
                    <a:pt x="18" y="28"/>
                    <a:pt x="18" y="28"/>
                    <a:pt x="18" y="28"/>
                  </a:cubicBezTo>
                  <a:cubicBezTo>
                    <a:pt x="18" y="29"/>
                    <a:pt x="18" y="29"/>
                    <a:pt x="19" y="29"/>
                  </a:cubicBezTo>
                  <a:cubicBezTo>
                    <a:pt x="19" y="29"/>
                    <a:pt x="19" y="29"/>
                    <a:pt x="19" y="29"/>
                  </a:cubicBezTo>
                  <a:cubicBezTo>
                    <a:pt x="19" y="29"/>
                    <a:pt x="20" y="29"/>
                    <a:pt x="21" y="28"/>
                  </a:cubicBezTo>
                  <a:cubicBezTo>
                    <a:pt x="21" y="28"/>
                    <a:pt x="22" y="27"/>
                    <a:pt x="22" y="27"/>
                  </a:cubicBezTo>
                  <a:cubicBezTo>
                    <a:pt x="22" y="27"/>
                    <a:pt x="22" y="26"/>
                    <a:pt x="22" y="26"/>
                  </a:cubicBezTo>
                  <a:cubicBezTo>
                    <a:pt x="22" y="25"/>
                    <a:pt x="22" y="25"/>
                    <a:pt x="22" y="25"/>
                  </a:cubicBezTo>
                  <a:cubicBezTo>
                    <a:pt x="22" y="25"/>
                    <a:pt x="22" y="25"/>
                    <a:pt x="22" y="25"/>
                  </a:cubicBezTo>
                  <a:cubicBezTo>
                    <a:pt x="22" y="24"/>
                    <a:pt x="22" y="24"/>
                    <a:pt x="22" y="24"/>
                  </a:cubicBezTo>
                  <a:cubicBezTo>
                    <a:pt x="22" y="24"/>
                    <a:pt x="22" y="23"/>
                    <a:pt x="22" y="22"/>
                  </a:cubicBezTo>
                  <a:cubicBezTo>
                    <a:pt x="22" y="21"/>
                    <a:pt x="22" y="20"/>
                    <a:pt x="22" y="19"/>
                  </a:cubicBezTo>
                  <a:cubicBezTo>
                    <a:pt x="25" y="23"/>
                    <a:pt x="25" y="23"/>
                    <a:pt x="25" y="23"/>
                  </a:cubicBezTo>
                  <a:cubicBezTo>
                    <a:pt x="26" y="23"/>
                    <a:pt x="26" y="23"/>
                    <a:pt x="26" y="23"/>
                  </a:cubicBezTo>
                  <a:cubicBezTo>
                    <a:pt x="26" y="24"/>
                    <a:pt x="26" y="24"/>
                    <a:pt x="26" y="24"/>
                  </a:cubicBezTo>
                  <a:cubicBezTo>
                    <a:pt x="26" y="24"/>
                    <a:pt x="28" y="25"/>
                    <a:pt x="29" y="24"/>
                  </a:cubicBezTo>
                  <a:cubicBezTo>
                    <a:pt x="30" y="23"/>
                    <a:pt x="31" y="22"/>
                    <a:pt x="31" y="21"/>
                  </a:cubicBezTo>
                  <a:cubicBezTo>
                    <a:pt x="30" y="21"/>
                    <a:pt x="30" y="21"/>
                    <a:pt x="29" y="21"/>
                  </a:cubicBezTo>
                  <a:cubicBezTo>
                    <a:pt x="29" y="20"/>
                    <a:pt x="29" y="20"/>
                    <a:pt x="29" y="19"/>
                  </a:cubicBezTo>
                  <a:cubicBezTo>
                    <a:pt x="29" y="18"/>
                    <a:pt x="29" y="17"/>
                    <a:pt x="29" y="16"/>
                  </a:cubicBezTo>
                  <a:cubicBezTo>
                    <a:pt x="29" y="16"/>
                    <a:pt x="29" y="16"/>
                    <a:pt x="30" y="16"/>
                  </a:cubicBezTo>
                  <a:cubicBezTo>
                    <a:pt x="30" y="17"/>
                    <a:pt x="30" y="17"/>
                    <a:pt x="30" y="17"/>
                  </a:cubicBezTo>
                  <a:cubicBezTo>
                    <a:pt x="31" y="17"/>
                    <a:pt x="32" y="18"/>
                    <a:pt x="33" y="18"/>
                  </a:cubicBezTo>
                  <a:cubicBezTo>
                    <a:pt x="33" y="18"/>
                    <a:pt x="33" y="18"/>
                    <a:pt x="33" y="18"/>
                  </a:cubicBezTo>
                  <a:cubicBezTo>
                    <a:pt x="33" y="19"/>
                    <a:pt x="34" y="19"/>
                    <a:pt x="34" y="19"/>
                  </a:cubicBezTo>
                  <a:cubicBezTo>
                    <a:pt x="35" y="19"/>
                    <a:pt x="36" y="19"/>
                    <a:pt x="37" y="19"/>
                  </a:cubicBezTo>
                  <a:cubicBezTo>
                    <a:pt x="38" y="18"/>
                    <a:pt x="39" y="16"/>
                    <a:pt x="39" y="15"/>
                  </a:cubicBezTo>
                  <a:close/>
                  <a:moveTo>
                    <a:pt x="28" y="8"/>
                  </a:moveTo>
                  <a:cubicBezTo>
                    <a:pt x="28" y="7"/>
                    <a:pt x="28" y="7"/>
                    <a:pt x="28" y="6"/>
                  </a:cubicBezTo>
                  <a:cubicBezTo>
                    <a:pt x="31" y="10"/>
                    <a:pt x="31" y="10"/>
                    <a:pt x="31" y="10"/>
                  </a:cubicBezTo>
                  <a:cubicBezTo>
                    <a:pt x="30" y="10"/>
                    <a:pt x="29" y="9"/>
                    <a:pt x="29" y="9"/>
                  </a:cubicBezTo>
                  <a:cubicBezTo>
                    <a:pt x="28" y="9"/>
                    <a:pt x="28" y="9"/>
                    <a:pt x="28" y="9"/>
                  </a:cubicBezTo>
                  <a:cubicBezTo>
                    <a:pt x="29" y="9"/>
                    <a:pt x="29" y="9"/>
                    <a:pt x="29" y="9"/>
                  </a:cubicBezTo>
                  <a:lnTo>
                    <a:pt x="28" y="8"/>
                  </a:lnTo>
                  <a:close/>
                  <a:moveTo>
                    <a:pt x="22" y="12"/>
                  </a:moveTo>
                  <a:cubicBezTo>
                    <a:pt x="22" y="11"/>
                    <a:pt x="22" y="11"/>
                    <a:pt x="22" y="11"/>
                  </a:cubicBezTo>
                  <a:cubicBezTo>
                    <a:pt x="23" y="12"/>
                    <a:pt x="24" y="12"/>
                    <a:pt x="24" y="13"/>
                  </a:cubicBezTo>
                  <a:cubicBezTo>
                    <a:pt x="24" y="13"/>
                    <a:pt x="25" y="13"/>
                    <a:pt x="25" y="13"/>
                  </a:cubicBezTo>
                  <a:cubicBezTo>
                    <a:pt x="25" y="14"/>
                    <a:pt x="25" y="15"/>
                    <a:pt x="25" y="16"/>
                  </a:cubicBezTo>
                  <a:cubicBezTo>
                    <a:pt x="25" y="17"/>
                    <a:pt x="25" y="17"/>
                    <a:pt x="25" y="18"/>
                  </a:cubicBezTo>
                  <a:cubicBezTo>
                    <a:pt x="25" y="18"/>
                    <a:pt x="24" y="17"/>
                    <a:pt x="24" y="17"/>
                  </a:cubicBezTo>
                  <a:cubicBezTo>
                    <a:pt x="23" y="16"/>
                    <a:pt x="23" y="15"/>
                    <a:pt x="22" y="15"/>
                  </a:cubicBezTo>
                  <a:cubicBezTo>
                    <a:pt x="22" y="14"/>
                    <a:pt x="22" y="13"/>
                    <a:pt x="22" y="12"/>
                  </a:cubicBezTo>
                  <a:close/>
                  <a:moveTo>
                    <a:pt x="18" y="14"/>
                  </a:moveTo>
                  <a:cubicBezTo>
                    <a:pt x="17" y="14"/>
                    <a:pt x="17" y="14"/>
                    <a:pt x="17" y="14"/>
                  </a:cubicBezTo>
                  <a:cubicBezTo>
                    <a:pt x="18" y="15"/>
                    <a:pt x="18" y="15"/>
                    <a:pt x="18" y="15"/>
                  </a:cubicBezTo>
                  <a:cubicBezTo>
                    <a:pt x="19" y="16"/>
                    <a:pt x="19" y="16"/>
                    <a:pt x="19" y="16"/>
                  </a:cubicBezTo>
                  <a:cubicBezTo>
                    <a:pt x="19" y="17"/>
                    <a:pt x="19" y="17"/>
                    <a:pt x="19" y="17"/>
                  </a:cubicBezTo>
                  <a:cubicBezTo>
                    <a:pt x="19" y="18"/>
                    <a:pt x="19" y="19"/>
                    <a:pt x="19" y="21"/>
                  </a:cubicBezTo>
                  <a:cubicBezTo>
                    <a:pt x="19" y="22"/>
                    <a:pt x="19" y="22"/>
                    <a:pt x="19" y="23"/>
                  </a:cubicBezTo>
                  <a:cubicBezTo>
                    <a:pt x="19" y="23"/>
                    <a:pt x="19" y="23"/>
                    <a:pt x="19" y="23"/>
                  </a:cubicBezTo>
                  <a:cubicBezTo>
                    <a:pt x="18" y="23"/>
                    <a:pt x="17" y="22"/>
                    <a:pt x="16" y="21"/>
                  </a:cubicBezTo>
                  <a:cubicBezTo>
                    <a:pt x="16" y="18"/>
                    <a:pt x="17" y="16"/>
                    <a:pt x="17" y="14"/>
                  </a:cubicBezTo>
                  <a:cubicBezTo>
                    <a:pt x="17" y="14"/>
                    <a:pt x="17" y="14"/>
                    <a:pt x="17" y="14"/>
                  </a:cubicBezTo>
                  <a:lnTo>
                    <a:pt x="18" y="14"/>
                  </a:lnTo>
                  <a:close/>
                  <a:moveTo>
                    <a:pt x="12" y="25"/>
                  </a:moveTo>
                  <a:cubicBezTo>
                    <a:pt x="12" y="25"/>
                    <a:pt x="12" y="26"/>
                    <a:pt x="12" y="26"/>
                  </a:cubicBezTo>
                  <a:cubicBezTo>
                    <a:pt x="12" y="26"/>
                    <a:pt x="12" y="26"/>
                    <a:pt x="12" y="26"/>
                  </a:cubicBezTo>
                  <a:cubicBezTo>
                    <a:pt x="11" y="27"/>
                    <a:pt x="11" y="27"/>
                    <a:pt x="11" y="28"/>
                  </a:cubicBezTo>
                  <a:cubicBezTo>
                    <a:pt x="8" y="25"/>
                    <a:pt x="8" y="25"/>
                    <a:pt x="8" y="25"/>
                  </a:cubicBezTo>
                  <a:cubicBezTo>
                    <a:pt x="9" y="24"/>
                    <a:pt x="9" y="22"/>
                    <a:pt x="10" y="21"/>
                  </a:cubicBezTo>
                  <a:cubicBezTo>
                    <a:pt x="10" y="21"/>
                    <a:pt x="10" y="21"/>
                    <a:pt x="10" y="21"/>
                  </a:cubicBezTo>
                  <a:cubicBezTo>
                    <a:pt x="10" y="22"/>
                    <a:pt x="11" y="23"/>
                    <a:pt x="12" y="24"/>
                  </a:cubicBezTo>
                  <a:lnTo>
                    <a:pt x="12" y="2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6" name="iṡḻïdê"/>
            <p:cNvSpPr/>
            <p:nvPr/>
          </p:nvSpPr>
          <p:spPr bwMode="auto">
            <a:xfrm>
              <a:off x="7716838" y="5399088"/>
              <a:ext cx="139700" cy="152400"/>
            </a:xfrm>
            <a:custGeom>
              <a:avLst/>
              <a:gdLst>
                <a:gd name="T0" fmla="*/ 0 w 88"/>
                <a:gd name="T1" fmla="*/ 23 h 96"/>
                <a:gd name="T2" fmla="*/ 5 w 88"/>
                <a:gd name="T3" fmla="*/ 96 h 96"/>
                <a:gd name="T4" fmla="*/ 88 w 88"/>
                <a:gd name="T5" fmla="*/ 96 h 96"/>
                <a:gd name="T6" fmla="*/ 88 w 88"/>
                <a:gd name="T7" fmla="*/ 0 h 96"/>
                <a:gd name="T8" fmla="*/ 0 w 88"/>
                <a:gd name="T9" fmla="*/ 23 h 96"/>
              </a:gdLst>
              <a:ahLst/>
              <a:cxnLst>
                <a:cxn ang="0">
                  <a:pos x="T0" y="T1"/>
                </a:cxn>
                <a:cxn ang="0">
                  <a:pos x="T2" y="T3"/>
                </a:cxn>
                <a:cxn ang="0">
                  <a:pos x="T4" y="T5"/>
                </a:cxn>
                <a:cxn ang="0">
                  <a:pos x="T6" y="T7"/>
                </a:cxn>
                <a:cxn ang="0">
                  <a:pos x="T8" y="T9"/>
                </a:cxn>
              </a:cxnLst>
              <a:rect l="0" t="0" r="r" b="b"/>
              <a:pathLst>
                <a:path w="88" h="96">
                  <a:moveTo>
                    <a:pt x="0" y="23"/>
                  </a:moveTo>
                  <a:lnTo>
                    <a:pt x="5" y="96"/>
                  </a:lnTo>
                  <a:lnTo>
                    <a:pt x="88" y="96"/>
                  </a:lnTo>
                  <a:lnTo>
                    <a:pt x="88" y="0"/>
                  </a:lnTo>
                  <a:lnTo>
                    <a:pt x="0" y="23"/>
                  </a:ln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7" name="îśḷîḑe"/>
            <p:cNvSpPr/>
            <p:nvPr/>
          </p:nvSpPr>
          <p:spPr bwMode="auto">
            <a:xfrm>
              <a:off x="7691438" y="5508626"/>
              <a:ext cx="187325" cy="49213"/>
            </a:xfrm>
            <a:custGeom>
              <a:avLst/>
              <a:gdLst>
                <a:gd name="T0" fmla="*/ 1 w 57"/>
                <a:gd name="T1" fmla="*/ 0 h 15"/>
                <a:gd name="T2" fmla="*/ 7 w 57"/>
                <a:gd name="T3" fmla="*/ 1 h 15"/>
                <a:gd name="T4" fmla="*/ 26 w 57"/>
                <a:gd name="T5" fmla="*/ 7 h 15"/>
                <a:gd name="T6" fmla="*/ 46 w 57"/>
                <a:gd name="T7" fmla="*/ 8 h 15"/>
                <a:gd name="T8" fmla="*/ 56 w 57"/>
                <a:gd name="T9" fmla="*/ 0 h 15"/>
                <a:gd name="T10" fmla="*/ 55 w 57"/>
                <a:gd name="T11" fmla="*/ 6 h 15"/>
                <a:gd name="T12" fmla="*/ 47 w 57"/>
                <a:gd name="T13" fmla="*/ 12 h 15"/>
                <a:gd name="T14" fmla="*/ 21 w 57"/>
                <a:gd name="T15" fmla="*/ 9 h 15"/>
                <a:gd name="T16" fmla="*/ 1 w 57"/>
                <a:gd name="T17" fmla="*/ 2 h 15"/>
                <a:gd name="T18" fmla="*/ 1 w 57"/>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15">
                  <a:moveTo>
                    <a:pt x="1" y="0"/>
                  </a:moveTo>
                  <a:cubicBezTo>
                    <a:pt x="1" y="0"/>
                    <a:pt x="5" y="0"/>
                    <a:pt x="7" y="1"/>
                  </a:cubicBezTo>
                  <a:cubicBezTo>
                    <a:pt x="10" y="1"/>
                    <a:pt x="20" y="4"/>
                    <a:pt x="26" y="7"/>
                  </a:cubicBezTo>
                  <a:cubicBezTo>
                    <a:pt x="33" y="9"/>
                    <a:pt x="43" y="11"/>
                    <a:pt x="46" y="8"/>
                  </a:cubicBezTo>
                  <a:cubicBezTo>
                    <a:pt x="50" y="6"/>
                    <a:pt x="56" y="0"/>
                    <a:pt x="56" y="0"/>
                  </a:cubicBezTo>
                  <a:cubicBezTo>
                    <a:pt x="56" y="0"/>
                    <a:pt x="57" y="3"/>
                    <a:pt x="55" y="6"/>
                  </a:cubicBezTo>
                  <a:cubicBezTo>
                    <a:pt x="53" y="8"/>
                    <a:pt x="49" y="11"/>
                    <a:pt x="47" y="12"/>
                  </a:cubicBezTo>
                  <a:cubicBezTo>
                    <a:pt x="43" y="15"/>
                    <a:pt x="24" y="11"/>
                    <a:pt x="21" y="9"/>
                  </a:cubicBezTo>
                  <a:cubicBezTo>
                    <a:pt x="18" y="8"/>
                    <a:pt x="3" y="3"/>
                    <a:pt x="1" y="2"/>
                  </a:cubicBezTo>
                  <a:cubicBezTo>
                    <a:pt x="0" y="2"/>
                    <a:pt x="1" y="0"/>
                    <a:pt x="1" y="0"/>
                  </a:cubicBez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58" name="îş1ídè"/>
            <p:cNvSpPr/>
            <p:nvPr/>
          </p:nvSpPr>
          <p:spPr bwMode="auto">
            <a:xfrm>
              <a:off x="7419975" y="5465763"/>
              <a:ext cx="495300" cy="233363"/>
            </a:xfrm>
            <a:custGeom>
              <a:avLst/>
              <a:gdLst>
                <a:gd name="T0" fmla="*/ 142 w 150"/>
                <a:gd name="T1" fmla="*/ 9 h 71"/>
                <a:gd name="T2" fmla="*/ 145 w 150"/>
                <a:gd name="T3" fmla="*/ 19 h 71"/>
                <a:gd name="T4" fmla="*/ 146 w 150"/>
                <a:gd name="T5" fmla="*/ 63 h 71"/>
                <a:gd name="T6" fmla="*/ 102 w 150"/>
                <a:gd name="T7" fmla="*/ 54 h 71"/>
                <a:gd name="T8" fmla="*/ 31 w 150"/>
                <a:gd name="T9" fmla="*/ 65 h 71"/>
                <a:gd name="T10" fmla="*/ 3 w 150"/>
                <a:gd name="T11" fmla="*/ 48 h 71"/>
                <a:gd name="T12" fmla="*/ 41 w 150"/>
                <a:gd name="T13" fmla="*/ 30 h 71"/>
                <a:gd name="T14" fmla="*/ 71 w 150"/>
                <a:gd name="T15" fmla="*/ 13 h 71"/>
                <a:gd name="T16" fmla="*/ 123 w 150"/>
                <a:gd name="T17" fmla="*/ 23 h 71"/>
                <a:gd name="T18" fmla="*/ 142 w 150"/>
                <a:gd name="T19" fmla="*/ 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71">
                  <a:moveTo>
                    <a:pt x="142" y="9"/>
                  </a:moveTo>
                  <a:cubicBezTo>
                    <a:pt x="145" y="9"/>
                    <a:pt x="144" y="10"/>
                    <a:pt x="145" y="19"/>
                  </a:cubicBezTo>
                  <a:cubicBezTo>
                    <a:pt x="146" y="29"/>
                    <a:pt x="150" y="60"/>
                    <a:pt x="146" y="63"/>
                  </a:cubicBezTo>
                  <a:cubicBezTo>
                    <a:pt x="141" y="66"/>
                    <a:pt x="113" y="54"/>
                    <a:pt x="102" y="54"/>
                  </a:cubicBezTo>
                  <a:cubicBezTo>
                    <a:pt x="91" y="54"/>
                    <a:pt x="64" y="71"/>
                    <a:pt x="31" y="65"/>
                  </a:cubicBezTo>
                  <a:cubicBezTo>
                    <a:pt x="0" y="60"/>
                    <a:pt x="3" y="55"/>
                    <a:pt x="3" y="48"/>
                  </a:cubicBezTo>
                  <a:cubicBezTo>
                    <a:pt x="2" y="39"/>
                    <a:pt x="30" y="36"/>
                    <a:pt x="41" y="30"/>
                  </a:cubicBezTo>
                  <a:cubicBezTo>
                    <a:pt x="49" y="27"/>
                    <a:pt x="64" y="19"/>
                    <a:pt x="71" y="13"/>
                  </a:cubicBezTo>
                  <a:cubicBezTo>
                    <a:pt x="88" y="0"/>
                    <a:pt x="114" y="24"/>
                    <a:pt x="123" y="23"/>
                  </a:cubicBezTo>
                  <a:cubicBezTo>
                    <a:pt x="132" y="22"/>
                    <a:pt x="139" y="8"/>
                    <a:pt x="142" y="9"/>
                  </a:cubicBezTo>
                  <a:close/>
                </a:path>
              </a:pathLst>
            </a:custGeom>
            <a:solidFill>
              <a:srgbClr val="DDD2F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7500" lnSpcReduction="20000"/>
            </a:bodyPr>
            <a:lstStyle/>
            <a:p>
              <a:pPr algn="ctr"/>
            </a:p>
          </p:txBody>
        </p:sp>
        <p:sp>
          <p:nvSpPr>
            <p:cNvPr id="59" name="íṥľíḍê"/>
            <p:cNvSpPr/>
            <p:nvPr/>
          </p:nvSpPr>
          <p:spPr bwMode="auto">
            <a:xfrm>
              <a:off x="7575550" y="5472113"/>
              <a:ext cx="128588" cy="115888"/>
            </a:xfrm>
            <a:custGeom>
              <a:avLst/>
              <a:gdLst>
                <a:gd name="T0" fmla="*/ 37 w 39"/>
                <a:gd name="T1" fmla="*/ 12 h 35"/>
                <a:gd name="T2" fmla="*/ 27 w 39"/>
                <a:gd name="T3" fmla="*/ 1 h 35"/>
                <a:gd name="T4" fmla="*/ 24 w 39"/>
                <a:gd name="T5" fmla="*/ 5 h 35"/>
                <a:gd name="T6" fmla="*/ 21 w 39"/>
                <a:gd name="T7" fmla="*/ 5 h 35"/>
                <a:gd name="T8" fmla="*/ 18 w 39"/>
                <a:gd name="T9" fmla="*/ 8 h 35"/>
                <a:gd name="T10" fmla="*/ 19 w 39"/>
                <a:gd name="T11" fmla="*/ 9 h 35"/>
                <a:gd name="T12" fmla="*/ 16 w 39"/>
                <a:gd name="T13" fmla="*/ 9 h 35"/>
                <a:gd name="T14" fmla="*/ 14 w 39"/>
                <a:gd name="T15" fmla="*/ 15 h 35"/>
                <a:gd name="T16" fmla="*/ 11 w 39"/>
                <a:gd name="T17" fmla="*/ 15 h 35"/>
                <a:gd name="T18" fmla="*/ 11 w 39"/>
                <a:gd name="T19" fmla="*/ 14 h 35"/>
                <a:gd name="T20" fmla="*/ 10 w 39"/>
                <a:gd name="T21" fmla="*/ 14 h 35"/>
                <a:gd name="T22" fmla="*/ 8 w 39"/>
                <a:gd name="T23" fmla="*/ 16 h 35"/>
                <a:gd name="T24" fmla="*/ 7 w 39"/>
                <a:gd name="T25" fmla="*/ 16 h 35"/>
                <a:gd name="T26" fmla="*/ 7 w 39"/>
                <a:gd name="T27" fmla="*/ 18 h 35"/>
                <a:gd name="T28" fmla="*/ 2 w 39"/>
                <a:gd name="T29" fmla="*/ 19 h 35"/>
                <a:gd name="T30" fmla="*/ 1 w 39"/>
                <a:gd name="T31" fmla="*/ 22 h 35"/>
                <a:gd name="T32" fmla="*/ 4 w 39"/>
                <a:gd name="T33" fmla="*/ 26 h 35"/>
                <a:gd name="T34" fmla="*/ 3 w 39"/>
                <a:gd name="T35" fmla="*/ 31 h 35"/>
                <a:gd name="T36" fmla="*/ 3 w 39"/>
                <a:gd name="T37" fmla="*/ 35 h 35"/>
                <a:gd name="T38" fmla="*/ 6 w 39"/>
                <a:gd name="T39" fmla="*/ 33 h 35"/>
                <a:gd name="T40" fmla="*/ 7 w 39"/>
                <a:gd name="T41" fmla="*/ 29 h 35"/>
                <a:gd name="T42" fmla="*/ 9 w 39"/>
                <a:gd name="T43" fmla="*/ 32 h 35"/>
                <a:gd name="T44" fmla="*/ 14 w 39"/>
                <a:gd name="T45" fmla="*/ 31 h 35"/>
                <a:gd name="T46" fmla="*/ 14 w 39"/>
                <a:gd name="T47" fmla="*/ 27 h 35"/>
                <a:gd name="T48" fmla="*/ 15 w 39"/>
                <a:gd name="T49" fmla="*/ 27 h 35"/>
                <a:gd name="T50" fmla="*/ 17 w 39"/>
                <a:gd name="T51" fmla="*/ 28 h 35"/>
                <a:gd name="T52" fmla="*/ 20 w 39"/>
                <a:gd name="T53" fmla="*/ 28 h 35"/>
                <a:gd name="T54" fmla="*/ 22 w 39"/>
                <a:gd name="T55" fmla="*/ 25 h 35"/>
                <a:gd name="T56" fmla="*/ 22 w 39"/>
                <a:gd name="T57" fmla="*/ 22 h 35"/>
                <a:gd name="T58" fmla="*/ 26 w 39"/>
                <a:gd name="T59" fmla="*/ 23 h 35"/>
                <a:gd name="T60" fmla="*/ 30 w 39"/>
                <a:gd name="T61" fmla="*/ 21 h 35"/>
                <a:gd name="T62" fmla="*/ 28 w 39"/>
                <a:gd name="T63" fmla="*/ 16 h 35"/>
                <a:gd name="T64" fmla="*/ 33 w 39"/>
                <a:gd name="T65" fmla="*/ 18 h 35"/>
                <a:gd name="T66" fmla="*/ 37 w 39"/>
                <a:gd name="T67" fmla="*/ 19 h 35"/>
                <a:gd name="T68" fmla="*/ 28 w 39"/>
                <a:gd name="T69" fmla="*/ 6 h 35"/>
                <a:gd name="T70" fmla="*/ 28 w 39"/>
                <a:gd name="T71" fmla="*/ 9 h 35"/>
                <a:gd name="T72" fmla="*/ 22 w 39"/>
                <a:gd name="T73" fmla="*/ 12 h 35"/>
                <a:gd name="T74" fmla="*/ 25 w 39"/>
                <a:gd name="T75" fmla="*/ 13 h 35"/>
                <a:gd name="T76" fmla="*/ 24 w 39"/>
                <a:gd name="T77" fmla="*/ 17 h 35"/>
                <a:gd name="T78" fmla="*/ 17 w 39"/>
                <a:gd name="T79" fmla="*/ 14 h 35"/>
                <a:gd name="T80" fmla="*/ 19 w 39"/>
                <a:gd name="T81" fmla="*/ 16 h 35"/>
                <a:gd name="T82" fmla="*/ 19 w 39"/>
                <a:gd name="T83" fmla="*/ 23 h 35"/>
                <a:gd name="T84" fmla="*/ 17 w 39"/>
                <a:gd name="T85" fmla="*/ 14 h 35"/>
                <a:gd name="T86" fmla="*/ 11 w 39"/>
                <a:gd name="T87" fmla="*/ 26 h 35"/>
                <a:gd name="T88" fmla="*/ 8 w 39"/>
                <a:gd name="T89" fmla="*/ 25 h 35"/>
                <a:gd name="T90" fmla="*/ 12 w 39"/>
                <a:gd name="T9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35">
                  <a:moveTo>
                    <a:pt x="39" y="15"/>
                  </a:moveTo>
                  <a:cubicBezTo>
                    <a:pt x="38" y="14"/>
                    <a:pt x="38" y="14"/>
                    <a:pt x="38" y="14"/>
                  </a:cubicBezTo>
                  <a:cubicBezTo>
                    <a:pt x="38" y="14"/>
                    <a:pt x="37" y="13"/>
                    <a:pt x="37" y="12"/>
                  </a:cubicBezTo>
                  <a:cubicBezTo>
                    <a:pt x="33" y="4"/>
                    <a:pt x="33" y="4"/>
                    <a:pt x="33" y="4"/>
                  </a:cubicBezTo>
                  <a:cubicBezTo>
                    <a:pt x="32" y="3"/>
                    <a:pt x="30" y="0"/>
                    <a:pt x="29" y="0"/>
                  </a:cubicBezTo>
                  <a:cubicBezTo>
                    <a:pt x="28" y="0"/>
                    <a:pt x="28" y="0"/>
                    <a:pt x="27" y="1"/>
                  </a:cubicBezTo>
                  <a:cubicBezTo>
                    <a:pt x="27" y="0"/>
                    <a:pt x="26" y="0"/>
                    <a:pt x="26" y="1"/>
                  </a:cubicBezTo>
                  <a:cubicBezTo>
                    <a:pt x="25" y="1"/>
                    <a:pt x="25" y="2"/>
                    <a:pt x="25" y="3"/>
                  </a:cubicBezTo>
                  <a:cubicBezTo>
                    <a:pt x="24" y="3"/>
                    <a:pt x="24" y="4"/>
                    <a:pt x="24" y="5"/>
                  </a:cubicBezTo>
                  <a:cubicBezTo>
                    <a:pt x="24" y="5"/>
                    <a:pt x="24" y="6"/>
                    <a:pt x="24" y="6"/>
                  </a:cubicBezTo>
                  <a:cubicBezTo>
                    <a:pt x="23" y="5"/>
                    <a:pt x="23" y="5"/>
                    <a:pt x="23" y="5"/>
                  </a:cubicBezTo>
                  <a:cubicBezTo>
                    <a:pt x="22" y="5"/>
                    <a:pt x="22" y="4"/>
                    <a:pt x="21" y="5"/>
                  </a:cubicBezTo>
                  <a:cubicBezTo>
                    <a:pt x="21" y="5"/>
                    <a:pt x="21" y="5"/>
                    <a:pt x="20" y="5"/>
                  </a:cubicBezTo>
                  <a:cubicBezTo>
                    <a:pt x="18" y="8"/>
                    <a:pt x="18" y="8"/>
                    <a:pt x="18" y="8"/>
                  </a:cubicBezTo>
                  <a:cubicBezTo>
                    <a:pt x="18" y="8"/>
                    <a:pt x="18" y="8"/>
                    <a:pt x="18" y="8"/>
                  </a:cubicBezTo>
                  <a:cubicBezTo>
                    <a:pt x="18" y="8"/>
                    <a:pt x="18" y="8"/>
                    <a:pt x="18" y="8"/>
                  </a:cubicBezTo>
                  <a:cubicBezTo>
                    <a:pt x="18" y="8"/>
                    <a:pt x="18" y="8"/>
                    <a:pt x="19" y="8"/>
                  </a:cubicBezTo>
                  <a:cubicBezTo>
                    <a:pt x="19" y="9"/>
                    <a:pt x="19" y="9"/>
                    <a:pt x="19" y="9"/>
                  </a:cubicBezTo>
                  <a:cubicBezTo>
                    <a:pt x="19" y="10"/>
                    <a:pt x="19" y="10"/>
                    <a:pt x="19" y="10"/>
                  </a:cubicBezTo>
                  <a:cubicBezTo>
                    <a:pt x="18" y="10"/>
                    <a:pt x="18" y="10"/>
                    <a:pt x="18" y="10"/>
                  </a:cubicBezTo>
                  <a:cubicBezTo>
                    <a:pt x="18" y="10"/>
                    <a:pt x="17" y="9"/>
                    <a:pt x="16" y="9"/>
                  </a:cubicBezTo>
                  <a:cubicBezTo>
                    <a:pt x="16" y="10"/>
                    <a:pt x="15" y="10"/>
                    <a:pt x="15" y="11"/>
                  </a:cubicBezTo>
                  <a:cubicBezTo>
                    <a:pt x="15" y="11"/>
                    <a:pt x="15" y="12"/>
                    <a:pt x="15" y="12"/>
                  </a:cubicBezTo>
                  <a:cubicBezTo>
                    <a:pt x="14" y="13"/>
                    <a:pt x="14" y="14"/>
                    <a:pt x="14" y="15"/>
                  </a:cubicBezTo>
                  <a:cubicBezTo>
                    <a:pt x="14" y="16"/>
                    <a:pt x="14" y="16"/>
                    <a:pt x="14" y="16"/>
                  </a:cubicBezTo>
                  <a:cubicBezTo>
                    <a:pt x="14" y="17"/>
                    <a:pt x="14" y="17"/>
                    <a:pt x="13" y="18"/>
                  </a:cubicBezTo>
                  <a:cubicBezTo>
                    <a:pt x="11" y="15"/>
                    <a:pt x="11" y="15"/>
                    <a:pt x="11" y="15"/>
                  </a:cubicBezTo>
                  <a:cubicBezTo>
                    <a:pt x="11" y="15"/>
                    <a:pt x="11" y="15"/>
                    <a:pt x="11" y="15"/>
                  </a:cubicBezTo>
                  <a:cubicBezTo>
                    <a:pt x="11" y="15"/>
                    <a:pt x="11" y="15"/>
                    <a:pt x="11" y="15"/>
                  </a:cubicBezTo>
                  <a:cubicBezTo>
                    <a:pt x="11" y="14"/>
                    <a:pt x="11" y="14"/>
                    <a:pt x="11" y="14"/>
                  </a:cubicBezTo>
                  <a:cubicBezTo>
                    <a:pt x="11" y="14"/>
                    <a:pt x="11" y="14"/>
                    <a:pt x="11" y="14"/>
                  </a:cubicBezTo>
                  <a:cubicBezTo>
                    <a:pt x="10" y="15"/>
                    <a:pt x="10" y="15"/>
                    <a:pt x="10" y="15"/>
                  </a:cubicBezTo>
                  <a:cubicBezTo>
                    <a:pt x="10" y="14"/>
                    <a:pt x="10" y="14"/>
                    <a:pt x="10" y="14"/>
                  </a:cubicBezTo>
                  <a:cubicBezTo>
                    <a:pt x="10" y="15"/>
                    <a:pt x="10" y="15"/>
                    <a:pt x="10" y="15"/>
                  </a:cubicBezTo>
                  <a:cubicBezTo>
                    <a:pt x="9" y="15"/>
                    <a:pt x="8" y="16"/>
                    <a:pt x="8" y="16"/>
                  </a:cubicBezTo>
                  <a:cubicBezTo>
                    <a:pt x="8" y="16"/>
                    <a:pt x="8" y="16"/>
                    <a:pt x="8" y="16"/>
                  </a:cubicBezTo>
                  <a:cubicBezTo>
                    <a:pt x="7" y="16"/>
                    <a:pt x="7" y="16"/>
                    <a:pt x="7" y="16"/>
                  </a:cubicBezTo>
                  <a:cubicBezTo>
                    <a:pt x="7" y="16"/>
                    <a:pt x="7" y="16"/>
                    <a:pt x="7" y="16"/>
                  </a:cubicBezTo>
                  <a:cubicBezTo>
                    <a:pt x="7" y="16"/>
                    <a:pt x="7" y="16"/>
                    <a:pt x="7" y="16"/>
                  </a:cubicBezTo>
                  <a:cubicBezTo>
                    <a:pt x="7" y="16"/>
                    <a:pt x="7" y="16"/>
                    <a:pt x="7" y="16"/>
                  </a:cubicBezTo>
                  <a:cubicBezTo>
                    <a:pt x="7" y="17"/>
                    <a:pt x="7" y="17"/>
                    <a:pt x="7" y="17"/>
                  </a:cubicBezTo>
                  <a:cubicBezTo>
                    <a:pt x="7" y="18"/>
                    <a:pt x="7" y="18"/>
                    <a:pt x="7" y="18"/>
                  </a:cubicBezTo>
                  <a:cubicBezTo>
                    <a:pt x="5" y="22"/>
                    <a:pt x="5" y="22"/>
                    <a:pt x="5" y="22"/>
                  </a:cubicBezTo>
                  <a:cubicBezTo>
                    <a:pt x="2" y="19"/>
                    <a:pt x="2" y="19"/>
                    <a:pt x="2" y="19"/>
                  </a:cubicBezTo>
                  <a:cubicBezTo>
                    <a:pt x="2" y="19"/>
                    <a:pt x="2" y="19"/>
                    <a:pt x="2" y="19"/>
                  </a:cubicBezTo>
                  <a:cubicBezTo>
                    <a:pt x="2" y="19"/>
                    <a:pt x="2" y="19"/>
                    <a:pt x="2" y="19"/>
                  </a:cubicBezTo>
                  <a:cubicBezTo>
                    <a:pt x="1" y="20"/>
                    <a:pt x="1" y="20"/>
                    <a:pt x="0" y="20"/>
                  </a:cubicBezTo>
                  <a:cubicBezTo>
                    <a:pt x="0" y="21"/>
                    <a:pt x="0" y="21"/>
                    <a:pt x="1" y="22"/>
                  </a:cubicBezTo>
                  <a:cubicBezTo>
                    <a:pt x="1" y="22"/>
                    <a:pt x="1" y="22"/>
                    <a:pt x="1" y="22"/>
                  </a:cubicBezTo>
                  <a:cubicBezTo>
                    <a:pt x="2" y="23"/>
                    <a:pt x="3" y="24"/>
                    <a:pt x="4" y="25"/>
                  </a:cubicBezTo>
                  <a:cubicBezTo>
                    <a:pt x="4" y="26"/>
                    <a:pt x="4" y="26"/>
                    <a:pt x="4" y="26"/>
                  </a:cubicBezTo>
                  <a:cubicBezTo>
                    <a:pt x="4" y="26"/>
                    <a:pt x="4" y="26"/>
                    <a:pt x="4" y="26"/>
                  </a:cubicBezTo>
                  <a:cubicBezTo>
                    <a:pt x="4" y="27"/>
                    <a:pt x="3" y="29"/>
                    <a:pt x="3" y="30"/>
                  </a:cubicBezTo>
                  <a:cubicBezTo>
                    <a:pt x="3" y="31"/>
                    <a:pt x="3" y="31"/>
                    <a:pt x="3" y="31"/>
                  </a:cubicBezTo>
                  <a:cubicBezTo>
                    <a:pt x="3" y="32"/>
                    <a:pt x="2" y="32"/>
                    <a:pt x="2" y="33"/>
                  </a:cubicBezTo>
                  <a:cubicBezTo>
                    <a:pt x="2" y="33"/>
                    <a:pt x="1" y="34"/>
                    <a:pt x="2" y="34"/>
                  </a:cubicBezTo>
                  <a:cubicBezTo>
                    <a:pt x="2" y="35"/>
                    <a:pt x="2" y="35"/>
                    <a:pt x="3" y="35"/>
                  </a:cubicBezTo>
                  <a:cubicBezTo>
                    <a:pt x="4" y="35"/>
                    <a:pt x="4" y="35"/>
                    <a:pt x="4" y="35"/>
                  </a:cubicBezTo>
                  <a:cubicBezTo>
                    <a:pt x="4" y="35"/>
                    <a:pt x="5" y="34"/>
                    <a:pt x="5" y="34"/>
                  </a:cubicBezTo>
                  <a:cubicBezTo>
                    <a:pt x="6" y="34"/>
                    <a:pt x="6" y="33"/>
                    <a:pt x="6" y="33"/>
                  </a:cubicBezTo>
                  <a:cubicBezTo>
                    <a:pt x="5" y="33"/>
                    <a:pt x="5" y="33"/>
                    <a:pt x="5" y="33"/>
                  </a:cubicBezTo>
                  <a:cubicBezTo>
                    <a:pt x="6" y="32"/>
                    <a:pt x="6" y="31"/>
                    <a:pt x="6" y="31"/>
                  </a:cubicBezTo>
                  <a:cubicBezTo>
                    <a:pt x="7" y="30"/>
                    <a:pt x="7" y="30"/>
                    <a:pt x="7" y="29"/>
                  </a:cubicBezTo>
                  <a:cubicBezTo>
                    <a:pt x="8" y="30"/>
                    <a:pt x="8" y="30"/>
                    <a:pt x="8" y="30"/>
                  </a:cubicBezTo>
                  <a:cubicBezTo>
                    <a:pt x="8" y="31"/>
                    <a:pt x="8" y="31"/>
                    <a:pt x="8" y="31"/>
                  </a:cubicBezTo>
                  <a:cubicBezTo>
                    <a:pt x="9" y="31"/>
                    <a:pt x="9" y="32"/>
                    <a:pt x="9" y="32"/>
                  </a:cubicBezTo>
                  <a:cubicBezTo>
                    <a:pt x="10" y="32"/>
                    <a:pt x="10" y="32"/>
                    <a:pt x="10" y="32"/>
                  </a:cubicBezTo>
                  <a:cubicBezTo>
                    <a:pt x="10" y="33"/>
                    <a:pt x="11" y="33"/>
                    <a:pt x="13" y="33"/>
                  </a:cubicBezTo>
                  <a:cubicBezTo>
                    <a:pt x="14" y="32"/>
                    <a:pt x="15" y="31"/>
                    <a:pt x="14" y="31"/>
                  </a:cubicBezTo>
                  <a:cubicBezTo>
                    <a:pt x="14" y="30"/>
                    <a:pt x="14" y="30"/>
                    <a:pt x="14" y="30"/>
                  </a:cubicBezTo>
                  <a:cubicBezTo>
                    <a:pt x="14" y="29"/>
                    <a:pt x="14" y="28"/>
                    <a:pt x="14" y="28"/>
                  </a:cubicBezTo>
                  <a:cubicBezTo>
                    <a:pt x="14" y="27"/>
                    <a:pt x="14" y="27"/>
                    <a:pt x="14" y="27"/>
                  </a:cubicBezTo>
                  <a:cubicBezTo>
                    <a:pt x="15" y="26"/>
                    <a:pt x="15" y="26"/>
                    <a:pt x="15" y="26"/>
                  </a:cubicBezTo>
                  <a:cubicBezTo>
                    <a:pt x="15" y="26"/>
                    <a:pt x="15" y="26"/>
                    <a:pt x="15" y="26"/>
                  </a:cubicBezTo>
                  <a:cubicBezTo>
                    <a:pt x="15" y="27"/>
                    <a:pt x="15" y="27"/>
                    <a:pt x="15" y="27"/>
                  </a:cubicBezTo>
                  <a:cubicBezTo>
                    <a:pt x="16" y="27"/>
                    <a:pt x="16" y="27"/>
                    <a:pt x="16" y="27"/>
                  </a:cubicBezTo>
                  <a:cubicBezTo>
                    <a:pt x="16" y="27"/>
                    <a:pt x="17" y="28"/>
                    <a:pt x="17" y="28"/>
                  </a:cubicBezTo>
                  <a:cubicBezTo>
                    <a:pt x="17" y="28"/>
                    <a:pt x="17" y="28"/>
                    <a:pt x="17" y="28"/>
                  </a:cubicBezTo>
                  <a:cubicBezTo>
                    <a:pt x="18" y="29"/>
                    <a:pt x="18" y="29"/>
                    <a:pt x="19" y="29"/>
                  </a:cubicBezTo>
                  <a:cubicBezTo>
                    <a:pt x="19" y="29"/>
                    <a:pt x="19" y="29"/>
                    <a:pt x="19" y="29"/>
                  </a:cubicBezTo>
                  <a:cubicBezTo>
                    <a:pt x="19" y="29"/>
                    <a:pt x="20" y="29"/>
                    <a:pt x="20" y="28"/>
                  </a:cubicBezTo>
                  <a:cubicBezTo>
                    <a:pt x="21" y="28"/>
                    <a:pt x="22" y="27"/>
                    <a:pt x="22" y="27"/>
                  </a:cubicBezTo>
                  <a:cubicBezTo>
                    <a:pt x="22" y="27"/>
                    <a:pt x="22" y="26"/>
                    <a:pt x="22" y="26"/>
                  </a:cubicBezTo>
                  <a:cubicBezTo>
                    <a:pt x="22" y="25"/>
                    <a:pt x="22" y="25"/>
                    <a:pt x="22" y="25"/>
                  </a:cubicBezTo>
                  <a:cubicBezTo>
                    <a:pt x="22" y="25"/>
                    <a:pt x="22" y="25"/>
                    <a:pt x="22" y="25"/>
                  </a:cubicBezTo>
                  <a:cubicBezTo>
                    <a:pt x="22" y="24"/>
                    <a:pt x="22" y="24"/>
                    <a:pt x="22" y="24"/>
                  </a:cubicBezTo>
                  <a:cubicBezTo>
                    <a:pt x="22" y="24"/>
                    <a:pt x="22" y="23"/>
                    <a:pt x="22" y="22"/>
                  </a:cubicBezTo>
                  <a:cubicBezTo>
                    <a:pt x="22" y="21"/>
                    <a:pt x="22" y="20"/>
                    <a:pt x="22" y="19"/>
                  </a:cubicBezTo>
                  <a:cubicBezTo>
                    <a:pt x="25" y="23"/>
                    <a:pt x="25" y="23"/>
                    <a:pt x="25" y="23"/>
                  </a:cubicBezTo>
                  <a:cubicBezTo>
                    <a:pt x="26" y="23"/>
                    <a:pt x="26" y="23"/>
                    <a:pt x="26" y="23"/>
                  </a:cubicBezTo>
                  <a:cubicBezTo>
                    <a:pt x="26" y="24"/>
                    <a:pt x="26" y="24"/>
                    <a:pt x="26" y="24"/>
                  </a:cubicBezTo>
                  <a:cubicBezTo>
                    <a:pt x="26" y="24"/>
                    <a:pt x="28" y="25"/>
                    <a:pt x="29" y="24"/>
                  </a:cubicBezTo>
                  <a:cubicBezTo>
                    <a:pt x="30" y="23"/>
                    <a:pt x="31" y="22"/>
                    <a:pt x="30" y="21"/>
                  </a:cubicBezTo>
                  <a:cubicBezTo>
                    <a:pt x="30" y="21"/>
                    <a:pt x="30" y="21"/>
                    <a:pt x="29" y="21"/>
                  </a:cubicBezTo>
                  <a:cubicBezTo>
                    <a:pt x="29" y="20"/>
                    <a:pt x="29" y="20"/>
                    <a:pt x="29" y="19"/>
                  </a:cubicBezTo>
                  <a:cubicBezTo>
                    <a:pt x="29" y="18"/>
                    <a:pt x="29" y="17"/>
                    <a:pt x="28" y="16"/>
                  </a:cubicBezTo>
                  <a:cubicBezTo>
                    <a:pt x="29" y="16"/>
                    <a:pt x="29" y="16"/>
                    <a:pt x="30" y="16"/>
                  </a:cubicBezTo>
                  <a:cubicBezTo>
                    <a:pt x="30" y="17"/>
                    <a:pt x="30" y="17"/>
                    <a:pt x="30" y="17"/>
                  </a:cubicBezTo>
                  <a:cubicBezTo>
                    <a:pt x="31" y="17"/>
                    <a:pt x="32" y="18"/>
                    <a:pt x="33" y="18"/>
                  </a:cubicBezTo>
                  <a:cubicBezTo>
                    <a:pt x="33" y="18"/>
                    <a:pt x="33" y="18"/>
                    <a:pt x="33" y="18"/>
                  </a:cubicBezTo>
                  <a:cubicBezTo>
                    <a:pt x="33" y="19"/>
                    <a:pt x="34" y="19"/>
                    <a:pt x="34" y="19"/>
                  </a:cubicBezTo>
                  <a:cubicBezTo>
                    <a:pt x="35" y="19"/>
                    <a:pt x="36" y="19"/>
                    <a:pt x="37" y="19"/>
                  </a:cubicBezTo>
                  <a:cubicBezTo>
                    <a:pt x="38" y="18"/>
                    <a:pt x="39" y="16"/>
                    <a:pt x="39" y="15"/>
                  </a:cubicBezTo>
                  <a:close/>
                  <a:moveTo>
                    <a:pt x="28" y="8"/>
                  </a:moveTo>
                  <a:cubicBezTo>
                    <a:pt x="28" y="7"/>
                    <a:pt x="28" y="7"/>
                    <a:pt x="28" y="6"/>
                  </a:cubicBezTo>
                  <a:cubicBezTo>
                    <a:pt x="31" y="10"/>
                    <a:pt x="31" y="10"/>
                    <a:pt x="31" y="10"/>
                  </a:cubicBezTo>
                  <a:cubicBezTo>
                    <a:pt x="30" y="10"/>
                    <a:pt x="29" y="9"/>
                    <a:pt x="28" y="9"/>
                  </a:cubicBezTo>
                  <a:cubicBezTo>
                    <a:pt x="28" y="9"/>
                    <a:pt x="28" y="9"/>
                    <a:pt x="28" y="9"/>
                  </a:cubicBezTo>
                  <a:cubicBezTo>
                    <a:pt x="28" y="9"/>
                    <a:pt x="28" y="9"/>
                    <a:pt x="28" y="9"/>
                  </a:cubicBezTo>
                  <a:lnTo>
                    <a:pt x="28" y="8"/>
                  </a:lnTo>
                  <a:close/>
                  <a:moveTo>
                    <a:pt x="22" y="12"/>
                  </a:moveTo>
                  <a:cubicBezTo>
                    <a:pt x="22" y="11"/>
                    <a:pt x="22" y="11"/>
                    <a:pt x="22" y="11"/>
                  </a:cubicBezTo>
                  <a:cubicBezTo>
                    <a:pt x="23" y="12"/>
                    <a:pt x="24" y="12"/>
                    <a:pt x="24" y="13"/>
                  </a:cubicBezTo>
                  <a:cubicBezTo>
                    <a:pt x="24" y="13"/>
                    <a:pt x="24" y="13"/>
                    <a:pt x="25" y="13"/>
                  </a:cubicBezTo>
                  <a:cubicBezTo>
                    <a:pt x="25" y="14"/>
                    <a:pt x="25" y="15"/>
                    <a:pt x="25" y="16"/>
                  </a:cubicBezTo>
                  <a:cubicBezTo>
                    <a:pt x="25" y="17"/>
                    <a:pt x="25" y="17"/>
                    <a:pt x="25" y="18"/>
                  </a:cubicBezTo>
                  <a:cubicBezTo>
                    <a:pt x="25" y="18"/>
                    <a:pt x="24" y="17"/>
                    <a:pt x="24" y="17"/>
                  </a:cubicBezTo>
                  <a:cubicBezTo>
                    <a:pt x="23" y="16"/>
                    <a:pt x="22" y="15"/>
                    <a:pt x="22" y="15"/>
                  </a:cubicBezTo>
                  <a:cubicBezTo>
                    <a:pt x="22" y="14"/>
                    <a:pt x="22" y="13"/>
                    <a:pt x="22" y="12"/>
                  </a:cubicBezTo>
                  <a:close/>
                  <a:moveTo>
                    <a:pt x="17" y="14"/>
                  </a:moveTo>
                  <a:cubicBezTo>
                    <a:pt x="17" y="14"/>
                    <a:pt x="17" y="14"/>
                    <a:pt x="17" y="14"/>
                  </a:cubicBezTo>
                  <a:cubicBezTo>
                    <a:pt x="18" y="15"/>
                    <a:pt x="18" y="15"/>
                    <a:pt x="18" y="15"/>
                  </a:cubicBezTo>
                  <a:cubicBezTo>
                    <a:pt x="19" y="16"/>
                    <a:pt x="19" y="16"/>
                    <a:pt x="19" y="16"/>
                  </a:cubicBezTo>
                  <a:cubicBezTo>
                    <a:pt x="19" y="17"/>
                    <a:pt x="19" y="17"/>
                    <a:pt x="19" y="17"/>
                  </a:cubicBezTo>
                  <a:cubicBezTo>
                    <a:pt x="19" y="18"/>
                    <a:pt x="19" y="19"/>
                    <a:pt x="19" y="21"/>
                  </a:cubicBezTo>
                  <a:cubicBezTo>
                    <a:pt x="19" y="22"/>
                    <a:pt x="19" y="22"/>
                    <a:pt x="19" y="23"/>
                  </a:cubicBezTo>
                  <a:cubicBezTo>
                    <a:pt x="19" y="23"/>
                    <a:pt x="19" y="23"/>
                    <a:pt x="19" y="23"/>
                  </a:cubicBezTo>
                  <a:cubicBezTo>
                    <a:pt x="18" y="23"/>
                    <a:pt x="17" y="22"/>
                    <a:pt x="16" y="21"/>
                  </a:cubicBezTo>
                  <a:cubicBezTo>
                    <a:pt x="16" y="18"/>
                    <a:pt x="17" y="16"/>
                    <a:pt x="17" y="14"/>
                  </a:cubicBezTo>
                  <a:cubicBezTo>
                    <a:pt x="17" y="14"/>
                    <a:pt x="17" y="14"/>
                    <a:pt x="17" y="14"/>
                  </a:cubicBezTo>
                  <a:close/>
                  <a:moveTo>
                    <a:pt x="12" y="25"/>
                  </a:moveTo>
                  <a:cubicBezTo>
                    <a:pt x="12" y="25"/>
                    <a:pt x="12" y="26"/>
                    <a:pt x="11" y="26"/>
                  </a:cubicBezTo>
                  <a:cubicBezTo>
                    <a:pt x="11" y="26"/>
                    <a:pt x="11" y="26"/>
                    <a:pt x="11" y="26"/>
                  </a:cubicBezTo>
                  <a:cubicBezTo>
                    <a:pt x="11" y="27"/>
                    <a:pt x="11" y="27"/>
                    <a:pt x="11" y="28"/>
                  </a:cubicBezTo>
                  <a:cubicBezTo>
                    <a:pt x="8" y="25"/>
                    <a:pt x="8" y="25"/>
                    <a:pt x="8" y="25"/>
                  </a:cubicBezTo>
                  <a:cubicBezTo>
                    <a:pt x="9" y="24"/>
                    <a:pt x="9" y="22"/>
                    <a:pt x="9" y="21"/>
                  </a:cubicBezTo>
                  <a:cubicBezTo>
                    <a:pt x="10" y="21"/>
                    <a:pt x="10" y="21"/>
                    <a:pt x="10" y="21"/>
                  </a:cubicBezTo>
                  <a:cubicBezTo>
                    <a:pt x="10" y="22"/>
                    <a:pt x="11" y="23"/>
                    <a:pt x="12" y="24"/>
                  </a:cubicBezTo>
                  <a:lnTo>
                    <a:pt x="12" y="25"/>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60" name="îṧ1îḑe"/>
            <p:cNvSpPr/>
            <p:nvPr/>
          </p:nvSpPr>
          <p:spPr bwMode="auto">
            <a:xfrm>
              <a:off x="7664450" y="5557838"/>
              <a:ext cx="244475" cy="122238"/>
            </a:xfrm>
            <a:custGeom>
              <a:avLst/>
              <a:gdLst>
                <a:gd name="T0" fmla="*/ 71 w 74"/>
                <a:gd name="T1" fmla="*/ 1 h 37"/>
                <a:gd name="T2" fmla="*/ 71 w 74"/>
                <a:gd name="T3" fmla="*/ 1 h 37"/>
                <a:gd name="T4" fmla="*/ 69 w 74"/>
                <a:gd name="T5" fmla="*/ 1 h 37"/>
                <a:gd name="T6" fmla="*/ 61 w 74"/>
                <a:gd name="T7" fmla="*/ 3 h 37"/>
                <a:gd name="T8" fmla="*/ 63 w 74"/>
                <a:gd name="T9" fmla="*/ 7 h 37"/>
                <a:gd name="T10" fmla="*/ 66 w 74"/>
                <a:gd name="T11" fmla="*/ 11 h 37"/>
                <a:gd name="T12" fmla="*/ 65 w 74"/>
                <a:gd name="T13" fmla="*/ 13 h 37"/>
                <a:gd name="T14" fmla="*/ 31 w 74"/>
                <a:gd name="T15" fmla="*/ 20 h 37"/>
                <a:gd name="T16" fmla="*/ 0 w 74"/>
                <a:gd name="T17" fmla="*/ 26 h 37"/>
                <a:gd name="T18" fmla="*/ 0 w 74"/>
                <a:gd name="T19" fmla="*/ 27 h 37"/>
                <a:gd name="T20" fmla="*/ 7 w 74"/>
                <a:gd name="T21" fmla="*/ 35 h 37"/>
                <a:gd name="T22" fmla="*/ 7 w 74"/>
                <a:gd name="T23" fmla="*/ 35 h 37"/>
                <a:gd name="T24" fmla="*/ 7 w 74"/>
                <a:gd name="T25" fmla="*/ 35 h 37"/>
                <a:gd name="T26" fmla="*/ 35 w 74"/>
                <a:gd name="T27" fmla="*/ 30 h 37"/>
                <a:gd name="T28" fmla="*/ 72 w 74"/>
                <a:gd name="T29" fmla="*/ 33 h 37"/>
                <a:gd name="T30" fmla="*/ 73 w 74"/>
                <a:gd name="T31" fmla="*/ 32 h 37"/>
                <a:gd name="T32" fmla="*/ 71 w 74"/>
                <a:gd name="T33"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37">
                  <a:moveTo>
                    <a:pt x="71" y="1"/>
                  </a:moveTo>
                  <a:cubicBezTo>
                    <a:pt x="71" y="1"/>
                    <a:pt x="71" y="1"/>
                    <a:pt x="71" y="1"/>
                  </a:cubicBezTo>
                  <a:cubicBezTo>
                    <a:pt x="69" y="1"/>
                    <a:pt x="69" y="1"/>
                    <a:pt x="69" y="1"/>
                  </a:cubicBezTo>
                  <a:cubicBezTo>
                    <a:pt x="67" y="1"/>
                    <a:pt x="63" y="0"/>
                    <a:pt x="61" y="3"/>
                  </a:cubicBezTo>
                  <a:cubicBezTo>
                    <a:pt x="60" y="5"/>
                    <a:pt x="62" y="6"/>
                    <a:pt x="63" y="7"/>
                  </a:cubicBezTo>
                  <a:cubicBezTo>
                    <a:pt x="65" y="8"/>
                    <a:pt x="66" y="9"/>
                    <a:pt x="66" y="11"/>
                  </a:cubicBezTo>
                  <a:cubicBezTo>
                    <a:pt x="66" y="12"/>
                    <a:pt x="66" y="12"/>
                    <a:pt x="65" y="13"/>
                  </a:cubicBezTo>
                  <a:cubicBezTo>
                    <a:pt x="61" y="17"/>
                    <a:pt x="45" y="22"/>
                    <a:pt x="31" y="20"/>
                  </a:cubicBezTo>
                  <a:cubicBezTo>
                    <a:pt x="22" y="19"/>
                    <a:pt x="1" y="24"/>
                    <a:pt x="0" y="26"/>
                  </a:cubicBezTo>
                  <a:cubicBezTo>
                    <a:pt x="0" y="27"/>
                    <a:pt x="0" y="27"/>
                    <a:pt x="0" y="27"/>
                  </a:cubicBezTo>
                  <a:cubicBezTo>
                    <a:pt x="1" y="28"/>
                    <a:pt x="7" y="35"/>
                    <a:pt x="7" y="35"/>
                  </a:cubicBezTo>
                  <a:cubicBezTo>
                    <a:pt x="7" y="35"/>
                    <a:pt x="7" y="35"/>
                    <a:pt x="7" y="35"/>
                  </a:cubicBezTo>
                  <a:cubicBezTo>
                    <a:pt x="7" y="35"/>
                    <a:pt x="7" y="35"/>
                    <a:pt x="7" y="35"/>
                  </a:cubicBezTo>
                  <a:cubicBezTo>
                    <a:pt x="8" y="35"/>
                    <a:pt x="30" y="27"/>
                    <a:pt x="35" y="30"/>
                  </a:cubicBezTo>
                  <a:cubicBezTo>
                    <a:pt x="42" y="34"/>
                    <a:pt x="66" y="37"/>
                    <a:pt x="72" y="33"/>
                  </a:cubicBezTo>
                  <a:cubicBezTo>
                    <a:pt x="73" y="33"/>
                    <a:pt x="73" y="32"/>
                    <a:pt x="73" y="32"/>
                  </a:cubicBezTo>
                  <a:cubicBezTo>
                    <a:pt x="74" y="24"/>
                    <a:pt x="71" y="1"/>
                    <a:pt x="71" y="1"/>
                  </a:cubicBezTo>
                  <a:close/>
                </a:path>
              </a:pathLst>
            </a:custGeom>
            <a:solidFill>
              <a:srgbClr val="0D27B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61" name="íṥḷiḍe"/>
            <p:cNvSpPr/>
            <p:nvPr/>
          </p:nvSpPr>
          <p:spPr bwMode="auto">
            <a:xfrm>
              <a:off x="7419975" y="5624513"/>
              <a:ext cx="488950" cy="77788"/>
            </a:xfrm>
            <a:custGeom>
              <a:avLst/>
              <a:gdLst>
                <a:gd name="T0" fmla="*/ 147 w 148"/>
                <a:gd name="T1" fmla="*/ 7 h 24"/>
                <a:gd name="T2" fmla="*/ 147 w 148"/>
                <a:gd name="T3" fmla="*/ 7 h 24"/>
                <a:gd name="T4" fmla="*/ 147 w 148"/>
                <a:gd name="T5" fmla="*/ 7 h 24"/>
                <a:gd name="T6" fmla="*/ 147 w 148"/>
                <a:gd name="T7" fmla="*/ 7 h 24"/>
                <a:gd name="T8" fmla="*/ 147 w 148"/>
                <a:gd name="T9" fmla="*/ 9 h 24"/>
                <a:gd name="T10" fmla="*/ 138 w 148"/>
                <a:gd name="T11" fmla="*/ 12 h 24"/>
                <a:gd name="T12" fmla="*/ 115 w 148"/>
                <a:gd name="T13" fmla="*/ 9 h 24"/>
                <a:gd name="T14" fmla="*/ 100 w 148"/>
                <a:gd name="T15" fmla="*/ 7 h 24"/>
                <a:gd name="T16" fmla="*/ 82 w 148"/>
                <a:gd name="T17" fmla="*/ 10 h 24"/>
                <a:gd name="T18" fmla="*/ 34 w 148"/>
                <a:gd name="T19" fmla="*/ 15 h 24"/>
                <a:gd name="T20" fmla="*/ 2 w 148"/>
                <a:gd name="T21" fmla="*/ 0 h 24"/>
                <a:gd name="T22" fmla="*/ 2 w 148"/>
                <a:gd name="T23" fmla="*/ 0 h 24"/>
                <a:gd name="T24" fmla="*/ 2 w 148"/>
                <a:gd name="T25" fmla="*/ 0 h 24"/>
                <a:gd name="T26" fmla="*/ 7 w 148"/>
                <a:gd name="T27" fmla="*/ 14 h 24"/>
                <a:gd name="T28" fmla="*/ 42 w 148"/>
                <a:gd name="T29" fmla="*/ 24 h 24"/>
                <a:gd name="T30" fmla="*/ 58 w 148"/>
                <a:gd name="T31" fmla="*/ 23 h 24"/>
                <a:gd name="T32" fmla="*/ 79 w 148"/>
                <a:gd name="T33" fmla="*/ 19 h 24"/>
                <a:gd name="T34" fmla="*/ 119 w 148"/>
                <a:gd name="T35" fmla="*/ 18 h 24"/>
                <a:gd name="T36" fmla="*/ 145 w 148"/>
                <a:gd name="T37" fmla="*/ 20 h 24"/>
                <a:gd name="T38" fmla="*/ 147 w 148"/>
                <a:gd name="T39" fmla="*/ 16 h 24"/>
                <a:gd name="T40" fmla="*/ 147 w 148"/>
                <a:gd name="T4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24">
                  <a:moveTo>
                    <a:pt x="147" y="7"/>
                  </a:moveTo>
                  <a:cubicBezTo>
                    <a:pt x="147" y="7"/>
                    <a:pt x="147" y="7"/>
                    <a:pt x="147" y="7"/>
                  </a:cubicBezTo>
                  <a:cubicBezTo>
                    <a:pt x="147" y="7"/>
                    <a:pt x="147" y="7"/>
                    <a:pt x="147" y="7"/>
                  </a:cubicBezTo>
                  <a:cubicBezTo>
                    <a:pt x="147" y="7"/>
                    <a:pt x="147" y="7"/>
                    <a:pt x="147" y="7"/>
                  </a:cubicBezTo>
                  <a:cubicBezTo>
                    <a:pt x="147" y="8"/>
                    <a:pt x="147" y="8"/>
                    <a:pt x="147" y="9"/>
                  </a:cubicBezTo>
                  <a:cubicBezTo>
                    <a:pt x="146" y="10"/>
                    <a:pt x="144" y="12"/>
                    <a:pt x="138" y="12"/>
                  </a:cubicBezTo>
                  <a:cubicBezTo>
                    <a:pt x="133" y="13"/>
                    <a:pt x="123" y="11"/>
                    <a:pt x="115" y="9"/>
                  </a:cubicBezTo>
                  <a:cubicBezTo>
                    <a:pt x="109" y="8"/>
                    <a:pt x="103" y="7"/>
                    <a:pt x="100" y="7"/>
                  </a:cubicBezTo>
                  <a:cubicBezTo>
                    <a:pt x="97" y="7"/>
                    <a:pt x="90" y="8"/>
                    <a:pt x="82" y="10"/>
                  </a:cubicBezTo>
                  <a:cubicBezTo>
                    <a:pt x="67" y="13"/>
                    <a:pt x="47" y="17"/>
                    <a:pt x="34" y="15"/>
                  </a:cubicBezTo>
                  <a:cubicBezTo>
                    <a:pt x="16" y="13"/>
                    <a:pt x="10" y="7"/>
                    <a:pt x="2" y="0"/>
                  </a:cubicBezTo>
                  <a:cubicBezTo>
                    <a:pt x="2" y="0"/>
                    <a:pt x="2" y="0"/>
                    <a:pt x="2" y="0"/>
                  </a:cubicBezTo>
                  <a:cubicBezTo>
                    <a:pt x="2" y="0"/>
                    <a:pt x="2" y="0"/>
                    <a:pt x="2" y="0"/>
                  </a:cubicBezTo>
                  <a:cubicBezTo>
                    <a:pt x="2" y="0"/>
                    <a:pt x="0" y="9"/>
                    <a:pt x="7" y="14"/>
                  </a:cubicBezTo>
                  <a:cubicBezTo>
                    <a:pt x="15" y="20"/>
                    <a:pt x="21" y="24"/>
                    <a:pt x="42" y="24"/>
                  </a:cubicBezTo>
                  <a:cubicBezTo>
                    <a:pt x="47" y="24"/>
                    <a:pt x="52" y="24"/>
                    <a:pt x="58" y="23"/>
                  </a:cubicBezTo>
                  <a:cubicBezTo>
                    <a:pt x="66" y="23"/>
                    <a:pt x="72" y="21"/>
                    <a:pt x="79" y="19"/>
                  </a:cubicBezTo>
                  <a:cubicBezTo>
                    <a:pt x="91" y="16"/>
                    <a:pt x="102" y="13"/>
                    <a:pt x="119" y="18"/>
                  </a:cubicBezTo>
                  <a:cubicBezTo>
                    <a:pt x="119" y="18"/>
                    <a:pt x="138" y="24"/>
                    <a:pt x="145" y="20"/>
                  </a:cubicBezTo>
                  <a:cubicBezTo>
                    <a:pt x="146" y="19"/>
                    <a:pt x="147" y="18"/>
                    <a:pt x="147" y="16"/>
                  </a:cubicBezTo>
                  <a:cubicBezTo>
                    <a:pt x="148" y="12"/>
                    <a:pt x="148" y="8"/>
                    <a:pt x="147"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62" name="iŝľîḋê"/>
            <p:cNvSpPr/>
            <p:nvPr/>
          </p:nvSpPr>
          <p:spPr bwMode="auto">
            <a:xfrm>
              <a:off x="6529388" y="13652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63" name="íṩḷiḓê"/>
            <p:cNvSpPr/>
            <p:nvPr/>
          </p:nvSpPr>
          <p:spPr bwMode="auto">
            <a:xfrm>
              <a:off x="6529388" y="13652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64" name="íśḷíḓé"/>
            <p:cNvSpPr/>
            <p:nvPr/>
          </p:nvSpPr>
          <p:spPr bwMode="auto">
            <a:xfrm>
              <a:off x="7297738" y="3270251"/>
              <a:ext cx="696913" cy="2192338"/>
            </a:xfrm>
            <a:custGeom>
              <a:avLst/>
              <a:gdLst>
                <a:gd name="T0" fmla="*/ 189 w 211"/>
                <a:gd name="T1" fmla="*/ 322 h 665"/>
                <a:gd name="T2" fmla="*/ 211 w 211"/>
                <a:gd name="T3" fmla="*/ 82 h 665"/>
                <a:gd name="T4" fmla="*/ 197 w 211"/>
                <a:gd name="T5" fmla="*/ 21 h 665"/>
                <a:gd name="T6" fmla="*/ 131 w 211"/>
                <a:gd name="T7" fmla="*/ 25 h 665"/>
                <a:gd name="T8" fmla="*/ 74 w 211"/>
                <a:gd name="T9" fmla="*/ 35 h 665"/>
                <a:gd name="T10" fmla="*/ 43 w 211"/>
                <a:gd name="T11" fmla="*/ 47 h 665"/>
                <a:gd name="T12" fmla="*/ 23 w 211"/>
                <a:gd name="T13" fmla="*/ 54 h 665"/>
                <a:gd name="T14" fmla="*/ 3 w 211"/>
                <a:gd name="T15" fmla="*/ 62 h 665"/>
                <a:gd name="T16" fmla="*/ 0 w 211"/>
                <a:gd name="T17" fmla="*/ 118 h 665"/>
                <a:gd name="T18" fmla="*/ 0 w 211"/>
                <a:gd name="T19" fmla="*/ 118 h 665"/>
                <a:gd name="T20" fmla="*/ 0 w 211"/>
                <a:gd name="T21" fmla="*/ 118 h 665"/>
                <a:gd name="T22" fmla="*/ 3 w 211"/>
                <a:gd name="T23" fmla="*/ 167 h 665"/>
                <a:gd name="T24" fmla="*/ 3 w 211"/>
                <a:gd name="T25" fmla="*/ 167 h 665"/>
                <a:gd name="T26" fmla="*/ 10 w 211"/>
                <a:gd name="T27" fmla="*/ 320 h 665"/>
                <a:gd name="T28" fmla="*/ 13 w 211"/>
                <a:gd name="T29" fmla="*/ 366 h 665"/>
                <a:gd name="T30" fmla="*/ 25 w 211"/>
                <a:gd name="T31" fmla="*/ 599 h 665"/>
                <a:gd name="T32" fmla="*/ 27 w 211"/>
                <a:gd name="T33" fmla="*/ 644 h 665"/>
                <a:gd name="T34" fmla="*/ 49 w 211"/>
                <a:gd name="T35" fmla="*/ 665 h 665"/>
                <a:gd name="T36" fmla="*/ 79 w 211"/>
                <a:gd name="T37" fmla="*/ 642 h 665"/>
                <a:gd name="T38" fmla="*/ 83 w 211"/>
                <a:gd name="T39" fmla="*/ 552 h 665"/>
                <a:gd name="T40" fmla="*/ 96 w 211"/>
                <a:gd name="T41" fmla="*/ 245 h 665"/>
                <a:gd name="T42" fmla="*/ 96 w 211"/>
                <a:gd name="T43" fmla="*/ 145 h 665"/>
                <a:gd name="T44" fmla="*/ 98 w 211"/>
                <a:gd name="T45" fmla="*/ 145 h 665"/>
                <a:gd name="T46" fmla="*/ 109 w 211"/>
                <a:gd name="T47" fmla="*/ 346 h 665"/>
                <a:gd name="T48" fmla="*/ 116 w 211"/>
                <a:gd name="T49" fmla="*/ 458 h 665"/>
                <a:gd name="T50" fmla="*/ 122 w 211"/>
                <a:gd name="T51" fmla="*/ 644 h 665"/>
                <a:gd name="T52" fmla="*/ 143 w 211"/>
                <a:gd name="T53" fmla="*/ 665 h 665"/>
                <a:gd name="T54" fmla="*/ 176 w 211"/>
                <a:gd name="T55" fmla="*/ 643 h 665"/>
                <a:gd name="T56" fmla="*/ 182 w 211"/>
                <a:gd name="T57" fmla="*/ 460 h 665"/>
                <a:gd name="T58" fmla="*/ 189 w 211"/>
                <a:gd name="T59" fmla="*/ 32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1" h="665">
                  <a:moveTo>
                    <a:pt x="189" y="322"/>
                  </a:moveTo>
                  <a:cubicBezTo>
                    <a:pt x="197" y="275"/>
                    <a:pt x="211" y="112"/>
                    <a:pt x="211" y="82"/>
                  </a:cubicBezTo>
                  <a:cubicBezTo>
                    <a:pt x="211" y="33"/>
                    <a:pt x="205" y="43"/>
                    <a:pt x="197" y="21"/>
                  </a:cubicBezTo>
                  <a:cubicBezTo>
                    <a:pt x="189" y="0"/>
                    <a:pt x="131" y="25"/>
                    <a:pt x="131" y="25"/>
                  </a:cubicBezTo>
                  <a:cubicBezTo>
                    <a:pt x="74" y="35"/>
                    <a:pt x="74" y="35"/>
                    <a:pt x="74" y="35"/>
                  </a:cubicBezTo>
                  <a:cubicBezTo>
                    <a:pt x="43" y="47"/>
                    <a:pt x="43" y="47"/>
                    <a:pt x="43" y="47"/>
                  </a:cubicBezTo>
                  <a:cubicBezTo>
                    <a:pt x="36" y="47"/>
                    <a:pt x="29" y="50"/>
                    <a:pt x="23" y="54"/>
                  </a:cubicBezTo>
                  <a:cubicBezTo>
                    <a:pt x="3" y="62"/>
                    <a:pt x="3" y="62"/>
                    <a:pt x="3" y="62"/>
                  </a:cubicBezTo>
                  <a:cubicBezTo>
                    <a:pt x="3" y="68"/>
                    <a:pt x="0" y="91"/>
                    <a:pt x="0" y="118"/>
                  </a:cubicBezTo>
                  <a:cubicBezTo>
                    <a:pt x="0" y="118"/>
                    <a:pt x="0" y="118"/>
                    <a:pt x="0" y="118"/>
                  </a:cubicBezTo>
                  <a:cubicBezTo>
                    <a:pt x="0" y="118"/>
                    <a:pt x="0" y="118"/>
                    <a:pt x="0" y="118"/>
                  </a:cubicBezTo>
                  <a:cubicBezTo>
                    <a:pt x="0" y="134"/>
                    <a:pt x="1" y="152"/>
                    <a:pt x="3" y="167"/>
                  </a:cubicBezTo>
                  <a:cubicBezTo>
                    <a:pt x="3" y="167"/>
                    <a:pt x="3" y="167"/>
                    <a:pt x="3" y="167"/>
                  </a:cubicBezTo>
                  <a:cubicBezTo>
                    <a:pt x="6" y="221"/>
                    <a:pt x="10" y="302"/>
                    <a:pt x="10" y="320"/>
                  </a:cubicBezTo>
                  <a:cubicBezTo>
                    <a:pt x="10" y="348"/>
                    <a:pt x="10" y="351"/>
                    <a:pt x="13" y="366"/>
                  </a:cubicBezTo>
                  <a:cubicBezTo>
                    <a:pt x="17" y="380"/>
                    <a:pt x="25" y="599"/>
                    <a:pt x="25" y="599"/>
                  </a:cubicBezTo>
                  <a:cubicBezTo>
                    <a:pt x="27" y="644"/>
                    <a:pt x="27" y="644"/>
                    <a:pt x="27" y="644"/>
                  </a:cubicBezTo>
                  <a:cubicBezTo>
                    <a:pt x="28" y="656"/>
                    <a:pt x="37" y="665"/>
                    <a:pt x="49" y="665"/>
                  </a:cubicBezTo>
                  <a:cubicBezTo>
                    <a:pt x="60" y="665"/>
                    <a:pt x="78" y="654"/>
                    <a:pt x="79" y="642"/>
                  </a:cubicBezTo>
                  <a:cubicBezTo>
                    <a:pt x="83" y="552"/>
                    <a:pt x="83" y="552"/>
                    <a:pt x="83" y="552"/>
                  </a:cubicBezTo>
                  <a:cubicBezTo>
                    <a:pt x="96" y="245"/>
                    <a:pt x="96" y="245"/>
                    <a:pt x="96" y="245"/>
                  </a:cubicBezTo>
                  <a:cubicBezTo>
                    <a:pt x="96" y="145"/>
                    <a:pt x="96" y="145"/>
                    <a:pt x="96" y="145"/>
                  </a:cubicBezTo>
                  <a:cubicBezTo>
                    <a:pt x="96" y="144"/>
                    <a:pt x="98" y="144"/>
                    <a:pt x="98" y="145"/>
                  </a:cubicBezTo>
                  <a:cubicBezTo>
                    <a:pt x="102" y="200"/>
                    <a:pt x="110" y="330"/>
                    <a:pt x="109" y="346"/>
                  </a:cubicBezTo>
                  <a:cubicBezTo>
                    <a:pt x="106" y="366"/>
                    <a:pt x="116" y="458"/>
                    <a:pt x="116" y="458"/>
                  </a:cubicBezTo>
                  <a:cubicBezTo>
                    <a:pt x="122" y="644"/>
                    <a:pt x="122" y="644"/>
                    <a:pt x="122" y="644"/>
                  </a:cubicBezTo>
                  <a:cubicBezTo>
                    <a:pt x="122" y="656"/>
                    <a:pt x="132" y="665"/>
                    <a:pt x="143" y="665"/>
                  </a:cubicBezTo>
                  <a:cubicBezTo>
                    <a:pt x="155" y="665"/>
                    <a:pt x="175" y="655"/>
                    <a:pt x="176" y="643"/>
                  </a:cubicBezTo>
                  <a:cubicBezTo>
                    <a:pt x="182" y="460"/>
                    <a:pt x="182" y="460"/>
                    <a:pt x="182" y="460"/>
                  </a:cubicBezTo>
                  <a:lnTo>
                    <a:pt x="189" y="322"/>
                  </a:lnTo>
                  <a:close/>
                </a:path>
              </a:pathLst>
            </a:custGeom>
            <a:solidFill>
              <a:srgbClr val="0D27B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65" name="ïšḻïḍe"/>
            <p:cNvSpPr/>
            <p:nvPr/>
          </p:nvSpPr>
          <p:spPr bwMode="auto">
            <a:xfrm>
              <a:off x="7605713" y="3511551"/>
              <a:ext cx="42863" cy="168275"/>
            </a:xfrm>
            <a:prstGeom prst="rect">
              <a:avLst/>
            </a:prstGeom>
            <a:solidFill>
              <a:srgbClr val="030B4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p>
          </p:txBody>
        </p:sp>
        <p:sp>
          <p:nvSpPr>
            <p:cNvPr id="66" name="ïšḷîḋe"/>
            <p:cNvSpPr/>
            <p:nvPr/>
          </p:nvSpPr>
          <p:spPr bwMode="auto">
            <a:xfrm>
              <a:off x="7291388" y="3444876"/>
              <a:ext cx="155575" cy="333375"/>
            </a:xfrm>
            <a:custGeom>
              <a:avLst/>
              <a:gdLst>
                <a:gd name="T0" fmla="*/ 31 w 47"/>
                <a:gd name="T1" fmla="*/ 43 h 101"/>
                <a:gd name="T2" fmla="*/ 47 w 47"/>
                <a:gd name="T3" fmla="*/ 19 h 101"/>
                <a:gd name="T4" fmla="*/ 5 w 47"/>
                <a:gd name="T5" fmla="*/ 19 h 101"/>
                <a:gd name="T6" fmla="*/ 4 w 47"/>
                <a:gd name="T7" fmla="*/ 101 h 101"/>
                <a:gd name="T8" fmla="*/ 31 w 47"/>
                <a:gd name="T9" fmla="*/ 45 h 101"/>
                <a:gd name="T10" fmla="*/ 31 w 47"/>
                <a:gd name="T11" fmla="*/ 42 h 101"/>
              </a:gdLst>
              <a:ahLst/>
              <a:cxnLst>
                <a:cxn ang="0">
                  <a:pos x="T0" y="T1"/>
                </a:cxn>
                <a:cxn ang="0">
                  <a:pos x="T2" y="T3"/>
                </a:cxn>
                <a:cxn ang="0">
                  <a:pos x="T4" y="T5"/>
                </a:cxn>
                <a:cxn ang="0">
                  <a:pos x="T6" y="T7"/>
                </a:cxn>
                <a:cxn ang="0">
                  <a:pos x="T8" y="T9"/>
                </a:cxn>
                <a:cxn ang="0">
                  <a:pos x="T10" y="T11"/>
                </a:cxn>
              </a:cxnLst>
              <a:rect l="0" t="0" r="r" b="b"/>
              <a:pathLst>
                <a:path w="47" h="101">
                  <a:moveTo>
                    <a:pt x="31" y="43"/>
                  </a:moveTo>
                  <a:cubicBezTo>
                    <a:pt x="47" y="19"/>
                    <a:pt x="47" y="19"/>
                    <a:pt x="47" y="19"/>
                  </a:cubicBezTo>
                  <a:cubicBezTo>
                    <a:pt x="47" y="19"/>
                    <a:pt x="10" y="0"/>
                    <a:pt x="5" y="19"/>
                  </a:cubicBezTo>
                  <a:cubicBezTo>
                    <a:pt x="0" y="38"/>
                    <a:pt x="4" y="101"/>
                    <a:pt x="4" y="101"/>
                  </a:cubicBezTo>
                  <a:cubicBezTo>
                    <a:pt x="34" y="96"/>
                    <a:pt x="32" y="57"/>
                    <a:pt x="31" y="45"/>
                  </a:cubicBezTo>
                  <a:cubicBezTo>
                    <a:pt x="31" y="43"/>
                    <a:pt x="31" y="42"/>
                    <a:pt x="31" y="42"/>
                  </a:cubicBezTo>
                </a:path>
              </a:pathLst>
            </a:custGeom>
            <a:solidFill>
              <a:srgbClr val="06208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p>
          </p:txBody>
        </p:sp>
        <p:sp>
          <p:nvSpPr>
            <p:cNvPr id="67" name="íṩļïḋè"/>
            <p:cNvSpPr/>
            <p:nvPr/>
          </p:nvSpPr>
          <p:spPr bwMode="auto">
            <a:xfrm>
              <a:off x="7302500" y="3521076"/>
              <a:ext cx="111125" cy="269875"/>
            </a:xfrm>
            <a:custGeom>
              <a:avLst/>
              <a:gdLst>
                <a:gd name="T0" fmla="*/ 2 w 34"/>
                <a:gd name="T1" fmla="*/ 82 h 82"/>
                <a:gd name="T2" fmla="*/ 0 w 34"/>
                <a:gd name="T3" fmla="*/ 75 h 82"/>
                <a:gd name="T4" fmla="*/ 1 w 34"/>
                <a:gd name="T5" fmla="*/ 78 h 82"/>
                <a:gd name="T6" fmla="*/ 0 w 34"/>
                <a:gd name="T7" fmla="*/ 75 h 82"/>
                <a:gd name="T8" fmla="*/ 24 w 34"/>
                <a:gd name="T9" fmla="*/ 41 h 82"/>
                <a:gd name="T10" fmla="*/ 25 w 34"/>
                <a:gd name="T11" fmla="*/ 0 h 82"/>
                <a:gd name="T12" fmla="*/ 32 w 34"/>
                <a:gd name="T13" fmla="*/ 1 h 82"/>
                <a:gd name="T14" fmla="*/ 32 w 34"/>
                <a:gd name="T15" fmla="*/ 40 h 82"/>
                <a:gd name="T16" fmla="*/ 2 w 34"/>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82">
                  <a:moveTo>
                    <a:pt x="2" y="82"/>
                  </a:moveTo>
                  <a:cubicBezTo>
                    <a:pt x="0" y="75"/>
                    <a:pt x="0" y="75"/>
                    <a:pt x="0" y="75"/>
                  </a:cubicBezTo>
                  <a:cubicBezTo>
                    <a:pt x="1" y="78"/>
                    <a:pt x="1" y="78"/>
                    <a:pt x="1" y="78"/>
                  </a:cubicBezTo>
                  <a:cubicBezTo>
                    <a:pt x="0" y="75"/>
                    <a:pt x="0" y="75"/>
                    <a:pt x="0" y="75"/>
                  </a:cubicBezTo>
                  <a:cubicBezTo>
                    <a:pt x="1" y="74"/>
                    <a:pt x="26" y="67"/>
                    <a:pt x="24" y="41"/>
                  </a:cubicBezTo>
                  <a:cubicBezTo>
                    <a:pt x="23" y="11"/>
                    <a:pt x="24" y="0"/>
                    <a:pt x="25" y="0"/>
                  </a:cubicBezTo>
                  <a:cubicBezTo>
                    <a:pt x="32" y="1"/>
                    <a:pt x="32" y="1"/>
                    <a:pt x="32" y="1"/>
                  </a:cubicBezTo>
                  <a:cubicBezTo>
                    <a:pt x="32" y="1"/>
                    <a:pt x="31" y="12"/>
                    <a:pt x="32" y="40"/>
                  </a:cubicBezTo>
                  <a:cubicBezTo>
                    <a:pt x="34" y="72"/>
                    <a:pt x="2" y="82"/>
                    <a:pt x="2" y="82"/>
                  </a:cubicBezTo>
                  <a:close/>
                </a:path>
              </a:pathLst>
            </a:custGeom>
            <a:solidFill>
              <a:srgbClr val="030B4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7500" lnSpcReduction="20000"/>
            </a:bodyPr>
            <a:lstStyle/>
            <a:p>
              <a:pPr algn="ctr"/>
            </a:p>
          </p:txBody>
        </p:sp>
        <p:sp>
          <p:nvSpPr>
            <p:cNvPr id="68" name="ïšlîdê"/>
            <p:cNvSpPr/>
            <p:nvPr/>
          </p:nvSpPr>
          <p:spPr bwMode="auto">
            <a:xfrm>
              <a:off x="7737475" y="3541713"/>
              <a:ext cx="263525" cy="266700"/>
            </a:xfrm>
            <a:custGeom>
              <a:avLst/>
              <a:gdLst>
                <a:gd name="T0" fmla="*/ 11 w 80"/>
                <a:gd name="T1" fmla="*/ 6 h 81"/>
                <a:gd name="T2" fmla="*/ 31 w 80"/>
                <a:gd name="T3" fmla="*/ 76 h 81"/>
                <a:gd name="T4" fmla="*/ 73 w 80"/>
                <a:gd name="T5" fmla="*/ 81 h 81"/>
                <a:gd name="T6" fmla="*/ 76 w 80"/>
                <a:gd name="T7" fmla="*/ 0 h 81"/>
                <a:gd name="T8" fmla="*/ 11 w 80"/>
                <a:gd name="T9" fmla="*/ 6 h 81"/>
              </a:gdLst>
              <a:ahLst/>
              <a:cxnLst>
                <a:cxn ang="0">
                  <a:pos x="T0" y="T1"/>
                </a:cxn>
                <a:cxn ang="0">
                  <a:pos x="T2" y="T3"/>
                </a:cxn>
                <a:cxn ang="0">
                  <a:pos x="T4" y="T5"/>
                </a:cxn>
                <a:cxn ang="0">
                  <a:pos x="T6" y="T7"/>
                </a:cxn>
                <a:cxn ang="0">
                  <a:pos x="T8" y="T9"/>
                </a:cxn>
              </a:cxnLst>
              <a:rect l="0" t="0" r="r" b="b"/>
              <a:pathLst>
                <a:path w="80" h="81">
                  <a:moveTo>
                    <a:pt x="11" y="6"/>
                  </a:moveTo>
                  <a:cubicBezTo>
                    <a:pt x="11" y="6"/>
                    <a:pt x="0" y="70"/>
                    <a:pt x="31" y="76"/>
                  </a:cubicBezTo>
                  <a:cubicBezTo>
                    <a:pt x="62" y="81"/>
                    <a:pt x="73" y="81"/>
                    <a:pt x="73" y="81"/>
                  </a:cubicBezTo>
                  <a:cubicBezTo>
                    <a:pt x="73" y="81"/>
                    <a:pt x="80" y="19"/>
                    <a:pt x="76" y="0"/>
                  </a:cubicBezTo>
                  <a:lnTo>
                    <a:pt x="11" y="6"/>
                  </a:lnTo>
                  <a:close/>
                </a:path>
              </a:pathLst>
            </a:custGeom>
            <a:solidFill>
              <a:srgbClr val="06208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52500" lnSpcReduction="20000"/>
            </a:bodyPr>
            <a:lstStyle/>
            <a:p>
              <a:pPr algn="ctr"/>
            </a:p>
          </p:txBody>
        </p:sp>
        <p:sp>
          <p:nvSpPr>
            <p:cNvPr id="69" name="iṩ1iḋè"/>
            <p:cNvSpPr/>
            <p:nvPr/>
          </p:nvSpPr>
          <p:spPr bwMode="auto">
            <a:xfrm>
              <a:off x="7727950" y="3530601"/>
              <a:ext cx="250825" cy="293688"/>
            </a:xfrm>
            <a:custGeom>
              <a:avLst/>
              <a:gdLst>
                <a:gd name="T0" fmla="*/ 76 w 76"/>
                <a:gd name="T1" fmla="*/ 89 h 89"/>
                <a:gd name="T2" fmla="*/ 33 w 76"/>
                <a:gd name="T3" fmla="*/ 83 h 89"/>
                <a:gd name="T4" fmla="*/ 15 w 76"/>
                <a:gd name="T5" fmla="*/ 72 h 89"/>
                <a:gd name="T6" fmla="*/ 9 w 76"/>
                <a:gd name="T7" fmla="*/ 0 h 89"/>
                <a:gd name="T8" fmla="*/ 15 w 76"/>
                <a:gd name="T9" fmla="*/ 2 h 89"/>
                <a:gd name="T10" fmla="*/ 21 w 76"/>
                <a:gd name="T11" fmla="*/ 69 h 89"/>
                <a:gd name="T12" fmla="*/ 34 w 76"/>
                <a:gd name="T13" fmla="*/ 77 h 89"/>
                <a:gd name="T14" fmla="*/ 76 w 76"/>
                <a:gd name="T15" fmla="*/ 82 h 89"/>
                <a:gd name="T16" fmla="*/ 76 w 76"/>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9">
                  <a:moveTo>
                    <a:pt x="76" y="89"/>
                  </a:moveTo>
                  <a:cubicBezTo>
                    <a:pt x="75" y="89"/>
                    <a:pt x="68" y="88"/>
                    <a:pt x="33" y="83"/>
                  </a:cubicBezTo>
                  <a:cubicBezTo>
                    <a:pt x="26" y="82"/>
                    <a:pt x="20" y="79"/>
                    <a:pt x="15" y="72"/>
                  </a:cubicBezTo>
                  <a:cubicBezTo>
                    <a:pt x="0" y="50"/>
                    <a:pt x="9" y="3"/>
                    <a:pt x="9" y="0"/>
                  </a:cubicBezTo>
                  <a:cubicBezTo>
                    <a:pt x="15" y="2"/>
                    <a:pt x="15" y="2"/>
                    <a:pt x="15" y="2"/>
                  </a:cubicBezTo>
                  <a:cubicBezTo>
                    <a:pt x="15" y="2"/>
                    <a:pt x="6" y="49"/>
                    <a:pt x="21" y="69"/>
                  </a:cubicBezTo>
                  <a:cubicBezTo>
                    <a:pt x="24" y="73"/>
                    <a:pt x="28" y="76"/>
                    <a:pt x="34" y="77"/>
                  </a:cubicBezTo>
                  <a:cubicBezTo>
                    <a:pt x="68" y="82"/>
                    <a:pt x="75" y="82"/>
                    <a:pt x="76" y="82"/>
                  </a:cubicBezTo>
                  <a:lnTo>
                    <a:pt x="76" y="89"/>
                  </a:lnTo>
                  <a:close/>
                </a:path>
              </a:pathLst>
            </a:custGeom>
            <a:solidFill>
              <a:srgbClr val="030B49"/>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0000" lnSpcReduction="20000"/>
            </a:bodyPr>
            <a:lstStyle/>
            <a:p>
              <a:pPr algn="ctr"/>
            </a:p>
          </p:txBody>
        </p:sp>
        <p:sp>
          <p:nvSpPr>
            <p:cNvPr id="70" name="íşḷíḍè"/>
            <p:cNvSpPr/>
            <p:nvPr/>
          </p:nvSpPr>
          <p:spPr bwMode="auto">
            <a:xfrm>
              <a:off x="7291388" y="3416301"/>
              <a:ext cx="715963" cy="236538"/>
            </a:xfrm>
            <a:custGeom>
              <a:avLst/>
              <a:gdLst>
                <a:gd name="T0" fmla="*/ 5 w 217"/>
                <a:gd name="T1" fmla="*/ 28 h 72"/>
                <a:gd name="T2" fmla="*/ 38 w 217"/>
                <a:gd name="T3" fmla="*/ 55 h 72"/>
                <a:gd name="T4" fmla="*/ 102 w 217"/>
                <a:gd name="T5" fmla="*/ 34 h 72"/>
                <a:gd name="T6" fmla="*/ 187 w 217"/>
                <a:gd name="T7" fmla="*/ 63 h 72"/>
                <a:gd name="T8" fmla="*/ 217 w 217"/>
                <a:gd name="T9" fmla="*/ 34 h 72"/>
                <a:gd name="T10" fmla="*/ 137 w 217"/>
                <a:gd name="T11" fmla="*/ 14 h 72"/>
                <a:gd name="T12" fmla="*/ 67 w 217"/>
                <a:gd name="T13" fmla="*/ 0 h 72"/>
                <a:gd name="T14" fmla="*/ 32 w 217"/>
                <a:gd name="T15" fmla="*/ 17 h 72"/>
                <a:gd name="T16" fmla="*/ 5 w 217"/>
                <a:gd name="T17"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7" h="72">
                  <a:moveTo>
                    <a:pt x="5" y="28"/>
                  </a:moveTo>
                  <a:cubicBezTo>
                    <a:pt x="5" y="28"/>
                    <a:pt x="0" y="54"/>
                    <a:pt x="38" y="55"/>
                  </a:cubicBezTo>
                  <a:cubicBezTo>
                    <a:pt x="77" y="55"/>
                    <a:pt x="85" y="25"/>
                    <a:pt x="102" y="34"/>
                  </a:cubicBezTo>
                  <a:cubicBezTo>
                    <a:pt x="119" y="43"/>
                    <a:pt x="161" y="72"/>
                    <a:pt x="187" y="63"/>
                  </a:cubicBezTo>
                  <a:cubicBezTo>
                    <a:pt x="213" y="54"/>
                    <a:pt x="217" y="34"/>
                    <a:pt x="217" y="34"/>
                  </a:cubicBezTo>
                  <a:cubicBezTo>
                    <a:pt x="137" y="14"/>
                    <a:pt x="137" y="14"/>
                    <a:pt x="137" y="14"/>
                  </a:cubicBezTo>
                  <a:cubicBezTo>
                    <a:pt x="67" y="0"/>
                    <a:pt x="67" y="0"/>
                    <a:pt x="67" y="0"/>
                  </a:cubicBezTo>
                  <a:cubicBezTo>
                    <a:pt x="67" y="0"/>
                    <a:pt x="34" y="16"/>
                    <a:pt x="32" y="17"/>
                  </a:cubicBezTo>
                  <a:cubicBezTo>
                    <a:pt x="30" y="18"/>
                    <a:pt x="5" y="28"/>
                    <a:pt x="5" y="28"/>
                  </a:cubicBezTo>
                  <a:close/>
                </a:path>
              </a:pathLst>
            </a:custGeom>
            <a:solidFill>
              <a:srgbClr val="06208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37500" lnSpcReduction="20000"/>
            </a:bodyPr>
            <a:lstStyle/>
            <a:p>
              <a:pPr algn="ctr"/>
            </a:p>
          </p:txBody>
        </p:sp>
        <p:sp>
          <p:nvSpPr>
            <p:cNvPr id="71" name="iślíḓè"/>
            <p:cNvSpPr/>
            <p:nvPr/>
          </p:nvSpPr>
          <p:spPr bwMode="auto">
            <a:xfrm>
              <a:off x="6457950" y="2647951"/>
              <a:ext cx="771525" cy="501650"/>
            </a:xfrm>
            <a:custGeom>
              <a:avLst/>
              <a:gdLst>
                <a:gd name="T0" fmla="*/ 37 w 234"/>
                <a:gd name="T1" fmla="*/ 0 h 152"/>
                <a:gd name="T2" fmla="*/ 0 w 234"/>
                <a:gd name="T3" fmla="*/ 0 h 152"/>
                <a:gd name="T4" fmla="*/ 145 w 234"/>
                <a:gd name="T5" fmla="*/ 129 h 152"/>
                <a:gd name="T6" fmla="*/ 177 w 234"/>
                <a:gd name="T7" fmla="*/ 147 h 152"/>
                <a:gd name="T8" fmla="*/ 214 w 234"/>
                <a:gd name="T9" fmla="*/ 133 h 152"/>
                <a:gd name="T10" fmla="*/ 225 w 234"/>
                <a:gd name="T11" fmla="*/ 116 h 152"/>
                <a:gd name="T12" fmla="*/ 180 w 234"/>
                <a:gd name="T13" fmla="*/ 87 h 152"/>
                <a:gd name="T14" fmla="*/ 37 w 234"/>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52">
                  <a:moveTo>
                    <a:pt x="37" y="0"/>
                  </a:moveTo>
                  <a:cubicBezTo>
                    <a:pt x="0" y="0"/>
                    <a:pt x="0" y="0"/>
                    <a:pt x="0" y="0"/>
                  </a:cubicBezTo>
                  <a:cubicBezTo>
                    <a:pt x="145" y="129"/>
                    <a:pt x="145" y="129"/>
                    <a:pt x="145" y="129"/>
                  </a:cubicBezTo>
                  <a:cubicBezTo>
                    <a:pt x="153" y="136"/>
                    <a:pt x="165" y="144"/>
                    <a:pt x="177" y="147"/>
                  </a:cubicBezTo>
                  <a:cubicBezTo>
                    <a:pt x="191" y="152"/>
                    <a:pt x="206" y="146"/>
                    <a:pt x="214" y="133"/>
                  </a:cubicBezTo>
                  <a:cubicBezTo>
                    <a:pt x="225" y="116"/>
                    <a:pt x="225" y="116"/>
                    <a:pt x="225" y="116"/>
                  </a:cubicBezTo>
                  <a:cubicBezTo>
                    <a:pt x="234" y="99"/>
                    <a:pt x="200" y="101"/>
                    <a:pt x="180" y="87"/>
                  </a:cubicBezTo>
                  <a:lnTo>
                    <a:pt x="37" y="0"/>
                  </a:ln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72" name="iṧlïḓè"/>
            <p:cNvSpPr/>
            <p:nvPr/>
          </p:nvSpPr>
          <p:spPr bwMode="auto">
            <a:xfrm>
              <a:off x="6875463" y="1579563"/>
              <a:ext cx="1238250" cy="1444625"/>
            </a:xfrm>
            <a:custGeom>
              <a:avLst/>
              <a:gdLst>
                <a:gd name="T0" fmla="*/ 192 w 375"/>
                <a:gd name="T1" fmla="*/ 74 h 438"/>
                <a:gd name="T2" fmla="*/ 175 w 375"/>
                <a:gd name="T3" fmla="*/ 136 h 438"/>
                <a:gd name="T4" fmla="*/ 110 w 375"/>
                <a:gd name="T5" fmla="*/ 204 h 438"/>
                <a:gd name="T6" fmla="*/ 68 w 375"/>
                <a:gd name="T7" fmla="*/ 224 h 438"/>
                <a:gd name="T8" fmla="*/ 49 w 375"/>
                <a:gd name="T9" fmla="*/ 265 h 438"/>
                <a:gd name="T10" fmla="*/ 16 w 375"/>
                <a:gd name="T11" fmla="*/ 301 h 438"/>
                <a:gd name="T12" fmla="*/ 17 w 375"/>
                <a:gd name="T13" fmla="*/ 377 h 438"/>
                <a:gd name="T14" fmla="*/ 91 w 375"/>
                <a:gd name="T15" fmla="*/ 399 h 438"/>
                <a:gd name="T16" fmla="*/ 112 w 375"/>
                <a:gd name="T17" fmla="*/ 395 h 438"/>
                <a:gd name="T18" fmla="*/ 141 w 375"/>
                <a:gd name="T19" fmla="*/ 412 h 438"/>
                <a:gd name="T20" fmla="*/ 214 w 375"/>
                <a:gd name="T21" fmla="*/ 436 h 438"/>
                <a:gd name="T22" fmla="*/ 257 w 375"/>
                <a:gd name="T23" fmla="*/ 415 h 438"/>
                <a:gd name="T24" fmla="*/ 272 w 375"/>
                <a:gd name="T25" fmla="*/ 363 h 438"/>
                <a:gd name="T26" fmla="*/ 320 w 375"/>
                <a:gd name="T27" fmla="*/ 320 h 438"/>
                <a:gd name="T28" fmla="*/ 362 w 375"/>
                <a:gd name="T29" fmla="*/ 271 h 438"/>
                <a:gd name="T30" fmla="*/ 355 w 375"/>
                <a:gd name="T31" fmla="*/ 207 h 438"/>
                <a:gd name="T32" fmla="*/ 370 w 375"/>
                <a:gd name="T33" fmla="*/ 147 h 438"/>
                <a:gd name="T34" fmla="*/ 358 w 375"/>
                <a:gd name="T35" fmla="*/ 120 h 438"/>
                <a:gd name="T36" fmla="*/ 346 w 375"/>
                <a:gd name="T37" fmla="*/ 79 h 438"/>
                <a:gd name="T38" fmla="*/ 316 w 375"/>
                <a:gd name="T39" fmla="*/ 19 h 438"/>
                <a:gd name="T40" fmla="*/ 235 w 375"/>
                <a:gd name="T41" fmla="*/ 12 h 438"/>
                <a:gd name="T42" fmla="*/ 192 w 375"/>
                <a:gd name="T43" fmla="*/ 74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 h="438">
                  <a:moveTo>
                    <a:pt x="192" y="74"/>
                  </a:moveTo>
                  <a:cubicBezTo>
                    <a:pt x="181" y="101"/>
                    <a:pt x="182" y="108"/>
                    <a:pt x="175" y="136"/>
                  </a:cubicBezTo>
                  <a:cubicBezTo>
                    <a:pt x="168" y="165"/>
                    <a:pt x="137" y="192"/>
                    <a:pt x="110" y="204"/>
                  </a:cubicBezTo>
                  <a:cubicBezTo>
                    <a:pt x="96" y="211"/>
                    <a:pt x="78" y="212"/>
                    <a:pt x="68" y="224"/>
                  </a:cubicBezTo>
                  <a:cubicBezTo>
                    <a:pt x="57" y="235"/>
                    <a:pt x="57" y="252"/>
                    <a:pt x="49" y="265"/>
                  </a:cubicBezTo>
                  <a:cubicBezTo>
                    <a:pt x="41" y="279"/>
                    <a:pt x="26" y="288"/>
                    <a:pt x="16" y="301"/>
                  </a:cubicBezTo>
                  <a:cubicBezTo>
                    <a:pt x="0" y="323"/>
                    <a:pt x="1" y="356"/>
                    <a:pt x="17" y="377"/>
                  </a:cubicBezTo>
                  <a:cubicBezTo>
                    <a:pt x="34" y="398"/>
                    <a:pt x="65" y="407"/>
                    <a:pt x="91" y="399"/>
                  </a:cubicBezTo>
                  <a:cubicBezTo>
                    <a:pt x="98" y="397"/>
                    <a:pt x="104" y="394"/>
                    <a:pt x="112" y="395"/>
                  </a:cubicBezTo>
                  <a:cubicBezTo>
                    <a:pt x="123" y="395"/>
                    <a:pt x="132" y="405"/>
                    <a:pt x="141" y="412"/>
                  </a:cubicBezTo>
                  <a:cubicBezTo>
                    <a:pt x="161" y="429"/>
                    <a:pt x="187" y="438"/>
                    <a:pt x="214" y="436"/>
                  </a:cubicBezTo>
                  <a:cubicBezTo>
                    <a:pt x="230" y="435"/>
                    <a:pt x="248" y="429"/>
                    <a:pt x="257" y="415"/>
                  </a:cubicBezTo>
                  <a:cubicBezTo>
                    <a:pt x="267" y="400"/>
                    <a:pt x="265" y="380"/>
                    <a:pt x="272" y="363"/>
                  </a:cubicBezTo>
                  <a:cubicBezTo>
                    <a:pt x="281" y="343"/>
                    <a:pt x="301" y="331"/>
                    <a:pt x="320" y="320"/>
                  </a:cubicBezTo>
                  <a:cubicBezTo>
                    <a:pt x="339" y="308"/>
                    <a:pt x="358" y="293"/>
                    <a:pt x="362" y="271"/>
                  </a:cubicBezTo>
                  <a:cubicBezTo>
                    <a:pt x="365" y="250"/>
                    <a:pt x="351" y="228"/>
                    <a:pt x="355" y="207"/>
                  </a:cubicBezTo>
                  <a:cubicBezTo>
                    <a:pt x="360" y="184"/>
                    <a:pt x="375" y="170"/>
                    <a:pt x="370" y="147"/>
                  </a:cubicBezTo>
                  <a:cubicBezTo>
                    <a:pt x="368" y="138"/>
                    <a:pt x="361" y="128"/>
                    <a:pt x="358" y="120"/>
                  </a:cubicBezTo>
                  <a:cubicBezTo>
                    <a:pt x="351" y="106"/>
                    <a:pt x="350" y="94"/>
                    <a:pt x="346" y="79"/>
                  </a:cubicBezTo>
                  <a:cubicBezTo>
                    <a:pt x="340" y="54"/>
                    <a:pt x="337" y="34"/>
                    <a:pt x="316" y="19"/>
                  </a:cubicBezTo>
                  <a:cubicBezTo>
                    <a:pt x="295" y="4"/>
                    <a:pt x="258" y="0"/>
                    <a:pt x="235" y="12"/>
                  </a:cubicBezTo>
                  <a:cubicBezTo>
                    <a:pt x="216" y="23"/>
                    <a:pt x="203" y="47"/>
                    <a:pt x="192" y="74"/>
                  </a:cubicBezTo>
                </a:path>
              </a:pathLst>
            </a:custGeom>
            <a:solidFill>
              <a:srgbClr val="4E64F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73" name="iṥ1íḍê"/>
            <p:cNvSpPr/>
            <p:nvPr/>
          </p:nvSpPr>
          <p:spPr bwMode="auto">
            <a:xfrm>
              <a:off x="7731125" y="2522538"/>
              <a:ext cx="257175" cy="817563"/>
            </a:xfrm>
            <a:custGeom>
              <a:avLst/>
              <a:gdLst>
                <a:gd name="T0" fmla="*/ 56 w 78"/>
                <a:gd name="T1" fmla="*/ 7 h 248"/>
                <a:gd name="T2" fmla="*/ 72 w 78"/>
                <a:gd name="T3" fmla="*/ 88 h 248"/>
                <a:gd name="T4" fmla="*/ 52 w 78"/>
                <a:gd name="T5" fmla="*/ 146 h 248"/>
                <a:gd name="T6" fmla="*/ 55 w 78"/>
                <a:gd name="T7" fmla="*/ 182 h 248"/>
                <a:gd name="T8" fmla="*/ 60 w 78"/>
                <a:gd name="T9" fmla="*/ 217 h 248"/>
                <a:gd name="T10" fmla="*/ 45 w 78"/>
                <a:gd name="T11" fmla="*/ 248 h 248"/>
                <a:gd name="T12" fmla="*/ 6 w 78"/>
                <a:gd name="T13" fmla="*/ 167 h 248"/>
                <a:gd name="T14" fmla="*/ 22 w 78"/>
                <a:gd name="T15" fmla="*/ 80 h 248"/>
                <a:gd name="T16" fmla="*/ 38 w 78"/>
                <a:gd name="T17" fmla="*/ 54 h 248"/>
                <a:gd name="T18" fmla="*/ 41 w 78"/>
                <a:gd name="T19" fmla="*/ 15 h 248"/>
                <a:gd name="T20" fmla="*/ 46 w 78"/>
                <a:gd name="T21" fmla="*/ 3 h 248"/>
                <a:gd name="T22" fmla="*/ 56 w 78"/>
                <a:gd name="T23" fmla="*/ 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 h="248">
                  <a:moveTo>
                    <a:pt x="56" y="7"/>
                  </a:moveTo>
                  <a:cubicBezTo>
                    <a:pt x="67" y="33"/>
                    <a:pt x="78" y="61"/>
                    <a:pt x="72" y="88"/>
                  </a:cubicBezTo>
                  <a:cubicBezTo>
                    <a:pt x="67" y="108"/>
                    <a:pt x="54" y="126"/>
                    <a:pt x="52" y="146"/>
                  </a:cubicBezTo>
                  <a:cubicBezTo>
                    <a:pt x="50" y="158"/>
                    <a:pt x="53" y="170"/>
                    <a:pt x="55" y="182"/>
                  </a:cubicBezTo>
                  <a:cubicBezTo>
                    <a:pt x="58" y="193"/>
                    <a:pt x="61" y="205"/>
                    <a:pt x="60" y="217"/>
                  </a:cubicBezTo>
                  <a:cubicBezTo>
                    <a:pt x="59" y="229"/>
                    <a:pt x="54" y="241"/>
                    <a:pt x="45" y="248"/>
                  </a:cubicBezTo>
                  <a:cubicBezTo>
                    <a:pt x="26" y="224"/>
                    <a:pt x="11" y="197"/>
                    <a:pt x="6" y="167"/>
                  </a:cubicBezTo>
                  <a:cubicBezTo>
                    <a:pt x="0" y="137"/>
                    <a:pt x="5" y="105"/>
                    <a:pt x="22" y="80"/>
                  </a:cubicBezTo>
                  <a:cubicBezTo>
                    <a:pt x="28" y="71"/>
                    <a:pt x="35" y="63"/>
                    <a:pt x="38" y="54"/>
                  </a:cubicBezTo>
                  <a:cubicBezTo>
                    <a:pt x="42" y="41"/>
                    <a:pt x="40" y="28"/>
                    <a:pt x="41" y="15"/>
                  </a:cubicBezTo>
                  <a:cubicBezTo>
                    <a:pt x="41" y="10"/>
                    <a:pt x="42" y="6"/>
                    <a:pt x="46" y="3"/>
                  </a:cubicBezTo>
                  <a:cubicBezTo>
                    <a:pt x="50" y="0"/>
                    <a:pt x="56" y="3"/>
                    <a:pt x="56" y="7"/>
                  </a:cubicBezTo>
                </a:path>
              </a:pathLst>
            </a:custGeom>
            <a:solidFill>
              <a:srgbClr val="FCE056"/>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74" name="iṡḻiḓê"/>
            <p:cNvSpPr/>
            <p:nvPr/>
          </p:nvSpPr>
          <p:spPr bwMode="auto">
            <a:xfrm>
              <a:off x="7004050" y="2274888"/>
              <a:ext cx="519113" cy="844550"/>
            </a:xfrm>
            <a:custGeom>
              <a:avLst/>
              <a:gdLst>
                <a:gd name="T0" fmla="*/ 143 w 157"/>
                <a:gd name="T1" fmla="*/ 0 h 256"/>
                <a:gd name="T2" fmla="*/ 85 w 157"/>
                <a:gd name="T3" fmla="*/ 38 h 256"/>
                <a:gd name="T4" fmla="*/ 7 w 157"/>
                <a:gd name="T5" fmla="*/ 210 h 256"/>
                <a:gd name="T6" fmla="*/ 18 w 157"/>
                <a:gd name="T7" fmla="*/ 248 h 256"/>
                <a:gd name="T8" fmla="*/ 55 w 157"/>
                <a:gd name="T9" fmla="*/ 235 h 256"/>
                <a:gd name="T10" fmla="*/ 157 w 157"/>
                <a:gd name="T11" fmla="*/ 70 h 256"/>
                <a:gd name="T12" fmla="*/ 143 w 157"/>
                <a:gd name="T13" fmla="*/ 0 h 256"/>
              </a:gdLst>
              <a:ahLst/>
              <a:cxnLst>
                <a:cxn ang="0">
                  <a:pos x="T0" y="T1"/>
                </a:cxn>
                <a:cxn ang="0">
                  <a:pos x="T2" y="T3"/>
                </a:cxn>
                <a:cxn ang="0">
                  <a:pos x="T4" y="T5"/>
                </a:cxn>
                <a:cxn ang="0">
                  <a:pos x="T6" y="T7"/>
                </a:cxn>
                <a:cxn ang="0">
                  <a:pos x="T8" y="T9"/>
                </a:cxn>
                <a:cxn ang="0">
                  <a:pos x="T10" y="T11"/>
                </a:cxn>
                <a:cxn ang="0">
                  <a:pos x="T12" y="T13"/>
                </a:cxn>
              </a:cxnLst>
              <a:rect l="0" t="0" r="r" b="b"/>
              <a:pathLst>
                <a:path w="157" h="256">
                  <a:moveTo>
                    <a:pt x="143" y="0"/>
                  </a:moveTo>
                  <a:cubicBezTo>
                    <a:pt x="126" y="4"/>
                    <a:pt x="102" y="13"/>
                    <a:pt x="85" y="38"/>
                  </a:cubicBezTo>
                  <a:cubicBezTo>
                    <a:pt x="59" y="77"/>
                    <a:pt x="7" y="210"/>
                    <a:pt x="7" y="210"/>
                  </a:cubicBezTo>
                  <a:cubicBezTo>
                    <a:pt x="0" y="225"/>
                    <a:pt x="4" y="238"/>
                    <a:pt x="18" y="248"/>
                  </a:cubicBezTo>
                  <a:cubicBezTo>
                    <a:pt x="30" y="256"/>
                    <a:pt x="47" y="249"/>
                    <a:pt x="55" y="235"/>
                  </a:cubicBezTo>
                  <a:cubicBezTo>
                    <a:pt x="157" y="70"/>
                    <a:pt x="157" y="70"/>
                    <a:pt x="157" y="70"/>
                  </a:cubicBezTo>
                  <a:cubicBezTo>
                    <a:pt x="143" y="0"/>
                    <a:pt x="143" y="0"/>
                    <a:pt x="143" y="0"/>
                  </a:cubicBezTo>
                </a:path>
              </a:pathLst>
            </a:custGeom>
            <a:solidFill>
              <a:srgbClr val="FFE96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75" name="iŝļídè"/>
            <p:cNvSpPr/>
            <p:nvPr/>
          </p:nvSpPr>
          <p:spPr bwMode="auto">
            <a:xfrm>
              <a:off x="7602538" y="2133601"/>
              <a:ext cx="236538" cy="361950"/>
            </a:xfrm>
            <a:custGeom>
              <a:avLst/>
              <a:gdLst>
                <a:gd name="T0" fmla="*/ 62 w 72"/>
                <a:gd name="T1" fmla="*/ 37 h 110"/>
                <a:gd name="T2" fmla="*/ 61 w 72"/>
                <a:gd name="T3" fmla="*/ 37 h 110"/>
                <a:gd name="T4" fmla="*/ 60 w 72"/>
                <a:gd name="T5" fmla="*/ 4 h 110"/>
                <a:gd name="T6" fmla="*/ 18 w 72"/>
                <a:gd name="T7" fmla="*/ 0 h 110"/>
                <a:gd name="T8" fmla="*/ 10 w 72"/>
                <a:gd name="T9" fmla="*/ 34 h 110"/>
                <a:gd name="T10" fmla="*/ 0 w 72"/>
                <a:gd name="T11" fmla="*/ 67 h 110"/>
                <a:gd name="T12" fmla="*/ 20 w 72"/>
                <a:gd name="T13" fmla="*/ 105 h 110"/>
                <a:gd name="T14" fmla="*/ 32 w 72"/>
                <a:gd name="T15" fmla="*/ 107 h 110"/>
                <a:gd name="T16" fmla="*/ 65 w 72"/>
                <a:gd name="T17" fmla="*/ 76 h 110"/>
                <a:gd name="T18" fmla="*/ 62 w 72"/>
                <a:gd name="T19" fmla="*/ 3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10">
                  <a:moveTo>
                    <a:pt x="62" y="37"/>
                  </a:moveTo>
                  <a:cubicBezTo>
                    <a:pt x="61" y="37"/>
                    <a:pt x="61" y="37"/>
                    <a:pt x="61" y="37"/>
                  </a:cubicBezTo>
                  <a:cubicBezTo>
                    <a:pt x="60" y="4"/>
                    <a:pt x="60" y="4"/>
                    <a:pt x="60" y="4"/>
                  </a:cubicBezTo>
                  <a:cubicBezTo>
                    <a:pt x="18" y="0"/>
                    <a:pt x="18" y="0"/>
                    <a:pt x="18" y="0"/>
                  </a:cubicBezTo>
                  <a:cubicBezTo>
                    <a:pt x="10" y="34"/>
                    <a:pt x="10" y="34"/>
                    <a:pt x="10" y="34"/>
                  </a:cubicBezTo>
                  <a:cubicBezTo>
                    <a:pt x="7" y="39"/>
                    <a:pt x="0" y="51"/>
                    <a:pt x="0" y="67"/>
                  </a:cubicBezTo>
                  <a:cubicBezTo>
                    <a:pt x="0" y="85"/>
                    <a:pt x="14" y="97"/>
                    <a:pt x="20" y="105"/>
                  </a:cubicBezTo>
                  <a:cubicBezTo>
                    <a:pt x="23" y="109"/>
                    <a:pt x="28" y="110"/>
                    <a:pt x="32" y="107"/>
                  </a:cubicBezTo>
                  <a:cubicBezTo>
                    <a:pt x="43" y="101"/>
                    <a:pt x="61" y="88"/>
                    <a:pt x="65" y="76"/>
                  </a:cubicBezTo>
                  <a:cubicBezTo>
                    <a:pt x="72" y="54"/>
                    <a:pt x="62" y="42"/>
                    <a:pt x="62" y="37"/>
                  </a:cubicBezTo>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2500" lnSpcReduction="20000"/>
            </a:bodyPr>
            <a:lstStyle/>
            <a:p>
              <a:pPr algn="ctr"/>
            </a:p>
          </p:txBody>
        </p:sp>
        <p:sp>
          <p:nvSpPr>
            <p:cNvPr id="76" name="iS1iḓê"/>
            <p:cNvSpPr/>
            <p:nvPr/>
          </p:nvSpPr>
          <p:spPr bwMode="auto">
            <a:xfrm>
              <a:off x="7367588" y="2222501"/>
              <a:ext cx="587375" cy="409575"/>
            </a:xfrm>
            <a:custGeom>
              <a:avLst/>
              <a:gdLst>
                <a:gd name="T0" fmla="*/ 120 w 178"/>
                <a:gd name="T1" fmla="*/ 4 h 124"/>
                <a:gd name="T2" fmla="*/ 136 w 178"/>
                <a:gd name="T3" fmla="*/ 18 h 124"/>
                <a:gd name="T4" fmla="*/ 171 w 178"/>
                <a:gd name="T5" fmla="*/ 27 h 124"/>
                <a:gd name="T6" fmla="*/ 172 w 178"/>
                <a:gd name="T7" fmla="*/ 47 h 124"/>
                <a:gd name="T8" fmla="*/ 154 w 178"/>
                <a:gd name="T9" fmla="*/ 87 h 124"/>
                <a:gd name="T10" fmla="*/ 92 w 178"/>
                <a:gd name="T11" fmla="*/ 122 h 124"/>
                <a:gd name="T12" fmla="*/ 40 w 178"/>
                <a:gd name="T13" fmla="*/ 71 h 124"/>
                <a:gd name="T14" fmla="*/ 30 w 178"/>
                <a:gd name="T15" fmla="*/ 42 h 124"/>
                <a:gd name="T16" fmla="*/ 38 w 178"/>
                <a:gd name="T17" fmla="*/ 17 h 124"/>
                <a:gd name="T18" fmla="*/ 47 w 178"/>
                <a:gd name="T19" fmla="*/ 17 h 124"/>
                <a:gd name="T20" fmla="*/ 82 w 178"/>
                <a:gd name="T21" fmla="*/ 7 h 124"/>
                <a:gd name="T22" fmla="*/ 120 w 178"/>
                <a:gd name="T23"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8" h="124">
                  <a:moveTo>
                    <a:pt x="120" y="4"/>
                  </a:moveTo>
                  <a:cubicBezTo>
                    <a:pt x="132" y="9"/>
                    <a:pt x="124" y="13"/>
                    <a:pt x="136" y="18"/>
                  </a:cubicBezTo>
                  <a:cubicBezTo>
                    <a:pt x="150" y="24"/>
                    <a:pt x="155" y="21"/>
                    <a:pt x="171" y="27"/>
                  </a:cubicBezTo>
                  <a:cubicBezTo>
                    <a:pt x="178" y="30"/>
                    <a:pt x="176" y="41"/>
                    <a:pt x="172" y="47"/>
                  </a:cubicBezTo>
                  <a:cubicBezTo>
                    <a:pt x="164" y="61"/>
                    <a:pt x="169" y="81"/>
                    <a:pt x="154" y="87"/>
                  </a:cubicBezTo>
                  <a:cubicBezTo>
                    <a:pt x="140" y="94"/>
                    <a:pt x="108" y="124"/>
                    <a:pt x="92" y="122"/>
                  </a:cubicBezTo>
                  <a:cubicBezTo>
                    <a:pt x="75" y="121"/>
                    <a:pt x="0" y="88"/>
                    <a:pt x="40" y="71"/>
                  </a:cubicBezTo>
                  <a:cubicBezTo>
                    <a:pt x="53" y="66"/>
                    <a:pt x="33" y="55"/>
                    <a:pt x="30" y="42"/>
                  </a:cubicBezTo>
                  <a:cubicBezTo>
                    <a:pt x="28" y="31"/>
                    <a:pt x="27" y="18"/>
                    <a:pt x="38" y="17"/>
                  </a:cubicBezTo>
                  <a:cubicBezTo>
                    <a:pt x="40" y="16"/>
                    <a:pt x="43" y="17"/>
                    <a:pt x="47" y="17"/>
                  </a:cubicBezTo>
                  <a:cubicBezTo>
                    <a:pt x="58" y="18"/>
                    <a:pt x="75" y="19"/>
                    <a:pt x="82" y="7"/>
                  </a:cubicBezTo>
                  <a:cubicBezTo>
                    <a:pt x="82" y="7"/>
                    <a:pt x="107" y="0"/>
                    <a:pt x="120" y="4"/>
                  </a:cubicBezTo>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0000" lnSpcReduction="10000"/>
            </a:bodyPr>
            <a:lstStyle/>
            <a:p>
              <a:pPr algn="ctr"/>
            </a:p>
          </p:txBody>
        </p:sp>
        <p:sp>
          <p:nvSpPr>
            <p:cNvPr id="77" name="ïŝlïḋe"/>
            <p:cNvSpPr/>
            <p:nvPr/>
          </p:nvSpPr>
          <p:spPr bwMode="auto">
            <a:xfrm>
              <a:off x="7562850" y="2259013"/>
              <a:ext cx="107950" cy="296863"/>
            </a:xfrm>
            <a:custGeom>
              <a:avLst/>
              <a:gdLst>
                <a:gd name="T0" fmla="*/ 33 w 33"/>
                <a:gd name="T1" fmla="*/ 90 h 90"/>
                <a:gd name="T2" fmla="*/ 9 w 33"/>
                <a:gd name="T3" fmla="*/ 52 h 90"/>
                <a:gd name="T4" fmla="*/ 20 w 33"/>
                <a:gd name="T5" fmla="*/ 0 h 90"/>
                <a:gd name="T6" fmla="*/ 5 w 33"/>
                <a:gd name="T7" fmla="*/ 33 h 90"/>
                <a:gd name="T8" fmla="*/ 0 w 33"/>
                <a:gd name="T9" fmla="*/ 68 h 90"/>
                <a:gd name="T10" fmla="*/ 8 w 33"/>
                <a:gd name="T11" fmla="*/ 81 h 90"/>
                <a:gd name="T12" fmla="*/ 33 w 33"/>
                <a:gd name="T13" fmla="*/ 90 h 90"/>
              </a:gdLst>
              <a:ahLst/>
              <a:cxnLst>
                <a:cxn ang="0">
                  <a:pos x="T0" y="T1"/>
                </a:cxn>
                <a:cxn ang="0">
                  <a:pos x="T2" y="T3"/>
                </a:cxn>
                <a:cxn ang="0">
                  <a:pos x="T4" y="T5"/>
                </a:cxn>
                <a:cxn ang="0">
                  <a:pos x="T6" y="T7"/>
                </a:cxn>
                <a:cxn ang="0">
                  <a:pos x="T8" y="T9"/>
                </a:cxn>
                <a:cxn ang="0">
                  <a:pos x="T10" y="T11"/>
                </a:cxn>
                <a:cxn ang="0">
                  <a:pos x="T12" y="T13"/>
                </a:cxn>
              </a:cxnLst>
              <a:rect l="0" t="0" r="r" b="b"/>
              <a:pathLst>
                <a:path w="33" h="90">
                  <a:moveTo>
                    <a:pt x="33" y="90"/>
                  </a:moveTo>
                  <a:cubicBezTo>
                    <a:pt x="33" y="90"/>
                    <a:pt x="2" y="82"/>
                    <a:pt x="9" y="52"/>
                  </a:cubicBezTo>
                  <a:cubicBezTo>
                    <a:pt x="15" y="32"/>
                    <a:pt x="20" y="0"/>
                    <a:pt x="20" y="0"/>
                  </a:cubicBezTo>
                  <a:cubicBezTo>
                    <a:pt x="5" y="33"/>
                    <a:pt x="5" y="33"/>
                    <a:pt x="5" y="33"/>
                  </a:cubicBezTo>
                  <a:cubicBezTo>
                    <a:pt x="0" y="68"/>
                    <a:pt x="0" y="68"/>
                    <a:pt x="0" y="68"/>
                  </a:cubicBezTo>
                  <a:cubicBezTo>
                    <a:pt x="8" y="81"/>
                    <a:pt x="8" y="81"/>
                    <a:pt x="8" y="81"/>
                  </a:cubicBezTo>
                  <a:cubicBezTo>
                    <a:pt x="33" y="90"/>
                    <a:pt x="33" y="90"/>
                    <a:pt x="33" y="90"/>
                  </a:cubicBezTo>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62500" lnSpcReduction="20000"/>
            </a:bodyPr>
            <a:lstStyle/>
            <a:p>
              <a:pPr algn="ctr"/>
            </a:p>
          </p:txBody>
        </p:sp>
        <p:sp>
          <p:nvSpPr>
            <p:cNvPr id="78" name="îṩḷïďê"/>
            <p:cNvSpPr/>
            <p:nvPr/>
          </p:nvSpPr>
          <p:spPr bwMode="auto">
            <a:xfrm>
              <a:off x="7470775" y="2278063"/>
              <a:ext cx="441325" cy="342900"/>
            </a:xfrm>
            <a:custGeom>
              <a:avLst/>
              <a:gdLst>
                <a:gd name="T0" fmla="*/ 11 w 134"/>
                <a:gd name="T1" fmla="*/ 0 h 104"/>
                <a:gd name="T2" fmla="*/ 16 w 134"/>
                <a:gd name="T3" fmla="*/ 28 h 104"/>
                <a:gd name="T4" fmla="*/ 68 w 134"/>
                <a:gd name="T5" fmla="*/ 84 h 104"/>
                <a:gd name="T6" fmla="*/ 119 w 134"/>
                <a:gd name="T7" fmla="*/ 43 h 104"/>
                <a:gd name="T8" fmla="*/ 132 w 134"/>
                <a:gd name="T9" fmla="*/ 7 h 104"/>
                <a:gd name="T10" fmla="*/ 132 w 134"/>
                <a:gd name="T11" fmla="*/ 40 h 104"/>
                <a:gd name="T12" fmla="*/ 83 w 134"/>
                <a:gd name="T13" fmla="*/ 100 h 104"/>
                <a:gd name="T14" fmla="*/ 1 w 134"/>
                <a:gd name="T15" fmla="*/ 57 h 104"/>
                <a:gd name="T16" fmla="*/ 11 w 134"/>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4">
                  <a:moveTo>
                    <a:pt x="11" y="0"/>
                  </a:moveTo>
                  <a:cubicBezTo>
                    <a:pt x="11" y="0"/>
                    <a:pt x="13" y="12"/>
                    <a:pt x="16" y="28"/>
                  </a:cubicBezTo>
                  <a:cubicBezTo>
                    <a:pt x="22" y="70"/>
                    <a:pt x="45" y="82"/>
                    <a:pt x="68" y="84"/>
                  </a:cubicBezTo>
                  <a:cubicBezTo>
                    <a:pt x="102" y="86"/>
                    <a:pt x="115" y="60"/>
                    <a:pt x="119" y="43"/>
                  </a:cubicBezTo>
                  <a:cubicBezTo>
                    <a:pt x="125" y="25"/>
                    <a:pt x="132" y="7"/>
                    <a:pt x="132" y="7"/>
                  </a:cubicBezTo>
                  <a:cubicBezTo>
                    <a:pt x="132" y="7"/>
                    <a:pt x="134" y="28"/>
                    <a:pt x="132" y="40"/>
                  </a:cubicBezTo>
                  <a:cubicBezTo>
                    <a:pt x="129" y="53"/>
                    <a:pt x="109" y="104"/>
                    <a:pt x="83" y="100"/>
                  </a:cubicBezTo>
                  <a:cubicBezTo>
                    <a:pt x="57" y="96"/>
                    <a:pt x="0" y="73"/>
                    <a:pt x="1" y="57"/>
                  </a:cubicBezTo>
                  <a:cubicBezTo>
                    <a:pt x="2" y="42"/>
                    <a:pt x="11" y="0"/>
                    <a:pt x="11" y="0"/>
                  </a:cubicBezTo>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5000" lnSpcReduction="20000"/>
            </a:bodyPr>
            <a:lstStyle/>
            <a:p>
              <a:pPr algn="ctr"/>
            </a:p>
          </p:txBody>
        </p:sp>
        <p:sp>
          <p:nvSpPr>
            <p:cNvPr id="79" name="iSļïde"/>
            <p:cNvSpPr/>
            <p:nvPr/>
          </p:nvSpPr>
          <p:spPr bwMode="auto">
            <a:xfrm>
              <a:off x="7658100" y="2154238"/>
              <a:ext cx="161925" cy="138113"/>
            </a:xfrm>
            <a:custGeom>
              <a:avLst/>
              <a:gdLst>
                <a:gd name="T0" fmla="*/ 47 w 49"/>
                <a:gd name="T1" fmla="*/ 38 h 42"/>
                <a:gd name="T2" fmla="*/ 44 w 49"/>
                <a:gd name="T3" fmla="*/ 24 h 42"/>
                <a:gd name="T4" fmla="*/ 43 w 49"/>
                <a:gd name="T5" fmla="*/ 0 h 42"/>
                <a:gd name="T6" fmla="*/ 40 w 49"/>
                <a:gd name="T7" fmla="*/ 2 h 42"/>
                <a:gd name="T8" fmla="*/ 40 w 49"/>
                <a:gd name="T9" fmla="*/ 4 h 42"/>
                <a:gd name="T10" fmla="*/ 0 w 49"/>
                <a:gd name="T11" fmla="*/ 0 h 42"/>
                <a:gd name="T12" fmla="*/ 18 w 49"/>
                <a:gd name="T13" fmla="*/ 14 h 42"/>
                <a:gd name="T14" fmla="*/ 40 w 49"/>
                <a:gd name="T15" fmla="*/ 5 h 42"/>
                <a:gd name="T16" fmla="*/ 41 w 49"/>
                <a:gd name="T17" fmla="*/ 8 h 42"/>
                <a:gd name="T18" fmla="*/ 35 w 49"/>
                <a:gd name="T19" fmla="*/ 27 h 42"/>
                <a:gd name="T20" fmla="*/ 22 w 49"/>
                <a:gd name="T21" fmla="*/ 35 h 42"/>
                <a:gd name="T22" fmla="*/ 8 w 49"/>
                <a:gd name="T23" fmla="*/ 31 h 42"/>
                <a:gd name="T24" fmla="*/ 27 w 49"/>
                <a:gd name="T25" fmla="*/ 37 h 42"/>
                <a:gd name="T26" fmla="*/ 36 w 49"/>
                <a:gd name="T27" fmla="*/ 34 h 42"/>
                <a:gd name="T28" fmla="*/ 47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47" y="38"/>
                  </a:moveTo>
                  <a:cubicBezTo>
                    <a:pt x="45" y="35"/>
                    <a:pt x="44" y="24"/>
                    <a:pt x="44" y="24"/>
                  </a:cubicBezTo>
                  <a:cubicBezTo>
                    <a:pt x="43" y="0"/>
                    <a:pt x="43" y="0"/>
                    <a:pt x="43" y="0"/>
                  </a:cubicBezTo>
                  <a:cubicBezTo>
                    <a:pt x="40" y="2"/>
                    <a:pt x="40" y="2"/>
                    <a:pt x="40" y="2"/>
                  </a:cubicBezTo>
                  <a:cubicBezTo>
                    <a:pt x="40" y="4"/>
                    <a:pt x="40" y="4"/>
                    <a:pt x="40" y="4"/>
                  </a:cubicBezTo>
                  <a:cubicBezTo>
                    <a:pt x="20" y="13"/>
                    <a:pt x="0" y="0"/>
                    <a:pt x="0" y="0"/>
                  </a:cubicBezTo>
                  <a:cubicBezTo>
                    <a:pt x="0" y="0"/>
                    <a:pt x="5" y="12"/>
                    <a:pt x="18" y="14"/>
                  </a:cubicBezTo>
                  <a:cubicBezTo>
                    <a:pt x="28" y="16"/>
                    <a:pt x="36" y="9"/>
                    <a:pt x="40" y="5"/>
                  </a:cubicBezTo>
                  <a:cubicBezTo>
                    <a:pt x="41" y="8"/>
                    <a:pt x="41" y="8"/>
                    <a:pt x="41" y="8"/>
                  </a:cubicBezTo>
                  <a:cubicBezTo>
                    <a:pt x="40" y="15"/>
                    <a:pt x="43" y="24"/>
                    <a:pt x="35" y="27"/>
                  </a:cubicBezTo>
                  <a:cubicBezTo>
                    <a:pt x="28" y="30"/>
                    <a:pt x="30" y="31"/>
                    <a:pt x="22" y="35"/>
                  </a:cubicBezTo>
                  <a:cubicBezTo>
                    <a:pt x="15" y="39"/>
                    <a:pt x="8" y="31"/>
                    <a:pt x="8" y="31"/>
                  </a:cubicBezTo>
                  <a:cubicBezTo>
                    <a:pt x="13" y="42"/>
                    <a:pt x="23" y="39"/>
                    <a:pt x="27" y="37"/>
                  </a:cubicBezTo>
                  <a:cubicBezTo>
                    <a:pt x="31" y="35"/>
                    <a:pt x="30" y="35"/>
                    <a:pt x="36" y="34"/>
                  </a:cubicBezTo>
                  <a:cubicBezTo>
                    <a:pt x="42" y="34"/>
                    <a:pt x="49" y="42"/>
                    <a:pt x="47" y="38"/>
                  </a:cubicBez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80" name="îsļídê"/>
            <p:cNvSpPr/>
            <p:nvPr/>
          </p:nvSpPr>
          <p:spPr bwMode="auto">
            <a:xfrm>
              <a:off x="7820025" y="1985963"/>
              <a:ext cx="107950" cy="322263"/>
            </a:xfrm>
            <a:custGeom>
              <a:avLst/>
              <a:gdLst>
                <a:gd name="T0" fmla="*/ 33 w 33"/>
                <a:gd name="T1" fmla="*/ 0 h 98"/>
                <a:gd name="T2" fmla="*/ 12 w 33"/>
                <a:gd name="T3" fmla="*/ 31 h 98"/>
                <a:gd name="T4" fmla="*/ 20 w 33"/>
                <a:gd name="T5" fmla="*/ 65 h 98"/>
                <a:gd name="T6" fmla="*/ 3 w 33"/>
                <a:gd name="T7" fmla="*/ 98 h 98"/>
                <a:gd name="T8" fmla="*/ 16 w 33"/>
                <a:gd name="T9" fmla="*/ 77 h 98"/>
                <a:gd name="T10" fmla="*/ 23 w 33"/>
                <a:gd name="T11" fmla="*/ 44 h 98"/>
                <a:gd name="T12" fmla="*/ 33 w 33"/>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33" h="98">
                  <a:moveTo>
                    <a:pt x="33" y="0"/>
                  </a:moveTo>
                  <a:cubicBezTo>
                    <a:pt x="33" y="0"/>
                    <a:pt x="14" y="13"/>
                    <a:pt x="12" y="31"/>
                  </a:cubicBezTo>
                  <a:cubicBezTo>
                    <a:pt x="10" y="49"/>
                    <a:pt x="23" y="58"/>
                    <a:pt x="20" y="65"/>
                  </a:cubicBezTo>
                  <a:cubicBezTo>
                    <a:pt x="17" y="72"/>
                    <a:pt x="0" y="81"/>
                    <a:pt x="3" y="98"/>
                  </a:cubicBezTo>
                  <a:cubicBezTo>
                    <a:pt x="3" y="98"/>
                    <a:pt x="6" y="84"/>
                    <a:pt x="16" y="77"/>
                  </a:cubicBezTo>
                  <a:cubicBezTo>
                    <a:pt x="26" y="70"/>
                    <a:pt x="26" y="56"/>
                    <a:pt x="23" y="44"/>
                  </a:cubicBezTo>
                  <a:cubicBezTo>
                    <a:pt x="20" y="33"/>
                    <a:pt x="19" y="18"/>
                    <a:pt x="33" y="0"/>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0000" lnSpcReduction="20000"/>
            </a:bodyPr>
            <a:lstStyle/>
            <a:p>
              <a:pPr algn="ctr"/>
            </a:p>
          </p:txBody>
        </p:sp>
        <p:sp>
          <p:nvSpPr>
            <p:cNvPr id="81" name="ïŝļiḑé"/>
            <p:cNvSpPr/>
            <p:nvPr/>
          </p:nvSpPr>
          <p:spPr bwMode="auto">
            <a:xfrm>
              <a:off x="7513638" y="1824038"/>
              <a:ext cx="117475" cy="180975"/>
            </a:xfrm>
            <a:custGeom>
              <a:avLst/>
              <a:gdLst>
                <a:gd name="T0" fmla="*/ 7 w 36"/>
                <a:gd name="T1" fmla="*/ 8 h 55"/>
                <a:gd name="T2" fmla="*/ 1 w 36"/>
                <a:gd name="T3" fmla="*/ 22 h 55"/>
                <a:gd name="T4" fmla="*/ 19 w 36"/>
                <a:gd name="T5" fmla="*/ 54 h 55"/>
                <a:gd name="T6" fmla="*/ 29 w 36"/>
                <a:gd name="T7" fmla="*/ 54 h 55"/>
                <a:gd name="T8" fmla="*/ 33 w 36"/>
                <a:gd name="T9" fmla="*/ 45 h 55"/>
                <a:gd name="T10" fmla="*/ 32 w 36"/>
                <a:gd name="T11" fmla="*/ 36 h 55"/>
                <a:gd name="T12" fmla="*/ 32 w 36"/>
                <a:gd name="T13" fmla="*/ 9 h 55"/>
                <a:gd name="T14" fmla="*/ 7 w 36"/>
                <a:gd name="T15" fmla="*/ 8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55">
                  <a:moveTo>
                    <a:pt x="7" y="8"/>
                  </a:moveTo>
                  <a:cubicBezTo>
                    <a:pt x="4" y="12"/>
                    <a:pt x="2" y="17"/>
                    <a:pt x="1" y="22"/>
                  </a:cubicBezTo>
                  <a:cubicBezTo>
                    <a:pt x="0" y="35"/>
                    <a:pt x="7" y="49"/>
                    <a:pt x="19" y="54"/>
                  </a:cubicBezTo>
                  <a:cubicBezTo>
                    <a:pt x="22" y="55"/>
                    <a:pt x="26" y="55"/>
                    <a:pt x="29" y="54"/>
                  </a:cubicBezTo>
                  <a:cubicBezTo>
                    <a:pt x="32" y="52"/>
                    <a:pt x="33" y="48"/>
                    <a:pt x="33" y="45"/>
                  </a:cubicBezTo>
                  <a:cubicBezTo>
                    <a:pt x="33" y="42"/>
                    <a:pt x="32" y="39"/>
                    <a:pt x="32" y="36"/>
                  </a:cubicBezTo>
                  <a:cubicBezTo>
                    <a:pt x="31" y="27"/>
                    <a:pt x="36" y="16"/>
                    <a:pt x="32" y="9"/>
                  </a:cubicBezTo>
                  <a:cubicBezTo>
                    <a:pt x="26" y="0"/>
                    <a:pt x="14" y="1"/>
                    <a:pt x="7" y="8"/>
                  </a:cubicBez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82" name="isḻiḍé"/>
            <p:cNvSpPr/>
            <p:nvPr/>
          </p:nvSpPr>
          <p:spPr bwMode="auto">
            <a:xfrm>
              <a:off x="7559675" y="1587501"/>
              <a:ext cx="407988" cy="598488"/>
            </a:xfrm>
            <a:custGeom>
              <a:avLst/>
              <a:gdLst>
                <a:gd name="T0" fmla="*/ 3 w 124"/>
                <a:gd name="T1" fmla="*/ 48 h 182"/>
                <a:gd name="T2" fmla="*/ 6 w 124"/>
                <a:gd name="T3" fmla="*/ 126 h 182"/>
                <a:gd name="T4" fmla="*/ 52 w 124"/>
                <a:gd name="T5" fmla="*/ 181 h 182"/>
                <a:gd name="T6" fmla="*/ 108 w 124"/>
                <a:gd name="T7" fmla="*/ 129 h 182"/>
                <a:gd name="T8" fmla="*/ 121 w 124"/>
                <a:gd name="T9" fmla="*/ 55 h 182"/>
                <a:gd name="T10" fmla="*/ 3 w 124"/>
                <a:gd name="T11" fmla="*/ 48 h 182"/>
              </a:gdLst>
              <a:ahLst/>
              <a:cxnLst>
                <a:cxn ang="0">
                  <a:pos x="T0" y="T1"/>
                </a:cxn>
                <a:cxn ang="0">
                  <a:pos x="T2" y="T3"/>
                </a:cxn>
                <a:cxn ang="0">
                  <a:pos x="T4" y="T5"/>
                </a:cxn>
                <a:cxn ang="0">
                  <a:pos x="T6" y="T7"/>
                </a:cxn>
                <a:cxn ang="0">
                  <a:pos x="T8" y="T9"/>
                </a:cxn>
                <a:cxn ang="0">
                  <a:pos x="T10" y="T11"/>
                </a:cxn>
              </a:cxnLst>
              <a:rect l="0" t="0" r="r" b="b"/>
              <a:pathLst>
                <a:path w="124" h="182">
                  <a:moveTo>
                    <a:pt x="3" y="48"/>
                  </a:moveTo>
                  <a:cubicBezTo>
                    <a:pt x="3" y="48"/>
                    <a:pt x="0" y="110"/>
                    <a:pt x="6" y="126"/>
                  </a:cubicBezTo>
                  <a:cubicBezTo>
                    <a:pt x="14" y="145"/>
                    <a:pt x="20" y="179"/>
                    <a:pt x="52" y="181"/>
                  </a:cubicBezTo>
                  <a:cubicBezTo>
                    <a:pt x="82" y="182"/>
                    <a:pt x="101" y="143"/>
                    <a:pt x="108" y="129"/>
                  </a:cubicBezTo>
                  <a:cubicBezTo>
                    <a:pt x="114" y="118"/>
                    <a:pt x="124" y="72"/>
                    <a:pt x="121" y="55"/>
                  </a:cubicBezTo>
                  <a:cubicBezTo>
                    <a:pt x="118" y="38"/>
                    <a:pt x="64" y="0"/>
                    <a:pt x="3" y="48"/>
                  </a:cubicBez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83" name="îś1îḍè"/>
            <p:cNvSpPr/>
            <p:nvPr/>
          </p:nvSpPr>
          <p:spPr bwMode="auto">
            <a:xfrm>
              <a:off x="7545388" y="1695451"/>
              <a:ext cx="234950" cy="190500"/>
            </a:xfrm>
            <a:custGeom>
              <a:avLst/>
              <a:gdLst>
                <a:gd name="T0" fmla="*/ 71 w 71"/>
                <a:gd name="T1" fmla="*/ 2 h 58"/>
                <a:gd name="T2" fmla="*/ 49 w 71"/>
                <a:gd name="T3" fmla="*/ 32 h 58"/>
                <a:gd name="T4" fmla="*/ 12 w 71"/>
                <a:gd name="T5" fmla="*/ 47 h 58"/>
                <a:gd name="T6" fmla="*/ 0 w 71"/>
                <a:gd name="T7" fmla="*/ 58 h 58"/>
                <a:gd name="T8" fmla="*/ 24 w 71"/>
                <a:gd name="T9" fmla="*/ 23 h 58"/>
                <a:gd name="T10" fmla="*/ 67 w 71"/>
                <a:gd name="T11" fmla="*/ 0 h 58"/>
                <a:gd name="T12" fmla="*/ 71 w 71"/>
                <a:gd name="T13" fmla="*/ 2 h 58"/>
              </a:gdLst>
              <a:ahLst/>
              <a:cxnLst>
                <a:cxn ang="0">
                  <a:pos x="T0" y="T1"/>
                </a:cxn>
                <a:cxn ang="0">
                  <a:pos x="T2" y="T3"/>
                </a:cxn>
                <a:cxn ang="0">
                  <a:pos x="T4" y="T5"/>
                </a:cxn>
                <a:cxn ang="0">
                  <a:pos x="T6" y="T7"/>
                </a:cxn>
                <a:cxn ang="0">
                  <a:pos x="T8" y="T9"/>
                </a:cxn>
                <a:cxn ang="0">
                  <a:pos x="T10" y="T11"/>
                </a:cxn>
                <a:cxn ang="0">
                  <a:pos x="T12" y="T13"/>
                </a:cxn>
              </a:cxnLst>
              <a:rect l="0" t="0" r="r" b="b"/>
              <a:pathLst>
                <a:path w="71" h="58">
                  <a:moveTo>
                    <a:pt x="71" y="2"/>
                  </a:moveTo>
                  <a:cubicBezTo>
                    <a:pt x="71" y="2"/>
                    <a:pt x="68" y="31"/>
                    <a:pt x="49" y="32"/>
                  </a:cubicBezTo>
                  <a:cubicBezTo>
                    <a:pt x="29" y="33"/>
                    <a:pt x="19" y="37"/>
                    <a:pt x="12" y="47"/>
                  </a:cubicBezTo>
                  <a:cubicBezTo>
                    <a:pt x="6" y="56"/>
                    <a:pt x="0" y="58"/>
                    <a:pt x="0" y="58"/>
                  </a:cubicBezTo>
                  <a:cubicBezTo>
                    <a:pt x="0" y="58"/>
                    <a:pt x="13" y="28"/>
                    <a:pt x="24" y="23"/>
                  </a:cubicBezTo>
                  <a:cubicBezTo>
                    <a:pt x="35" y="18"/>
                    <a:pt x="67" y="0"/>
                    <a:pt x="67" y="0"/>
                  </a:cubicBezTo>
                  <a:lnTo>
                    <a:pt x="71" y="2"/>
                  </a:ln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84" name="i$ḷïḋe"/>
            <p:cNvSpPr/>
            <p:nvPr/>
          </p:nvSpPr>
          <p:spPr bwMode="auto">
            <a:xfrm>
              <a:off x="7902575" y="1836738"/>
              <a:ext cx="98425" cy="188913"/>
            </a:xfrm>
            <a:custGeom>
              <a:avLst/>
              <a:gdLst>
                <a:gd name="T0" fmla="*/ 26 w 30"/>
                <a:gd name="T1" fmla="*/ 14 h 57"/>
                <a:gd name="T2" fmla="*/ 29 w 30"/>
                <a:gd name="T3" fmla="*/ 29 h 57"/>
                <a:gd name="T4" fmla="*/ 6 w 30"/>
                <a:gd name="T5" fmla="*/ 56 h 57"/>
                <a:gd name="T6" fmla="*/ 0 w 30"/>
                <a:gd name="T7" fmla="*/ 56 h 57"/>
                <a:gd name="T8" fmla="*/ 10 w 30"/>
                <a:gd name="T9" fmla="*/ 6 h 57"/>
                <a:gd name="T10" fmla="*/ 26 w 30"/>
                <a:gd name="T11" fmla="*/ 14 h 57"/>
              </a:gdLst>
              <a:ahLst/>
              <a:cxnLst>
                <a:cxn ang="0">
                  <a:pos x="T0" y="T1"/>
                </a:cxn>
                <a:cxn ang="0">
                  <a:pos x="T2" y="T3"/>
                </a:cxn>
                <a:cxn ang="0">
                  <a:pos x="T4" y="T5"/>
                </a:cxn>
                <a:cxn ang="0">
                  <a:pos x="T6" y="T7"/>
                </a:cxn>
                <a:cxn ang="0">
                  <a:pos x="T8" y="T9"/>
                </a:cxn>
                <a:cxn ang="0">
                  <a:pos x="T10" y="T11"/>
                </a:cxn>
              </a:cxnLst>
              <a:rect l="0" t="0" r="r" b="b"/>
              <a:pathLst>
                <a:path w="30" h="57">
                  <a:moveTo>
                    <a:pt x="26" y="14"/>
                  </a:moveTo>
                  <a:cubicBezTo>
                    <a:pt x="29" y="18"/>
                    <a:pt x="30" y="24"/>
                    <a:pt x="29" y="29"/>
                  </a:cubicBezTo>
                  <a:cubicBezTo>
                    <a:pt x="29" y="42"/>
                    <a:pt x="19" y="54"/>
                    <a:pt x="6" y="56"/>
                  </a:cubicBezTo>
                  <a:cubicBezTo>
                    <a:pt x="4" y="57"/>
                    <a:pt x="2" y="57"/>
                    <a:pt x="0" y="56"/>
                  </a:cubicBezTo>
                  <a:cubicBezTo>
                    <a:pt x="0" y="56"/>
                    <a:pt x="8" y="25"/>
                    <a:pt x="10" y="6"/>
                  </a:cubicBezTo>
                  <a:cubicBezTo>
                    <a:pt x="11" y="0"/>
                    <a:pt x="23" y="9"/>
                    <a:pt x="26" y="14"/>
                  </a:cubicBez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85" name="îś1iḍé"/>
            <p:cNvSpPr/>
            <p:nvPr/>
          </p:nvSpPr>
          <p:spPr bwMode="auto">
            <a:xfrm>
              <a:off x="7780338" y="1708151"/>
              <a:ext cx="174625" cy="392113"/>
            </a:xfrm>
            <a:custGeom>
              <a:avLst/>
              <a:gdLst>
                <a:gd name="T0" fmla="*/ 0 w 53"/>
                <a:gd name="T1" fmla="*/ 0 h 119"/>
                <a:gd name="T2" fmla="*/ 37 w 53"/>
                <a:gd name="T3" fmla="*/ 50 h 119"/>
                <a:gd name="T4" fmla="*/ 43 w 53"/>
                <a:gd name="T5" fmla="*/ 64 h 119"/>
                <a:gd name="T6" fmla="*/ 25 w 53"/>
                <a:gd name="T7" fmla="*/ 119 h 119"/>
                <a:gd name="T8" fmla="*/ 41 w 53"/>
                <a:gd name="T9" fmla="*/ 96 h 119"/>
                <a:gd name="T10" fmla="*/ 53 w 53"/>
                <a:gd name="T11" fmla="*/ 51 h 119"/>
                <a:gd name="T12" fmla="*/ 0 w 53"/>
                <a:gd name="T13" fmla="*/ 0 h 119"/>
              </a:gdLst>
              <a:ahLst/>
              <a:cxnLst>
                <a:cxn ang="0">
                  <a:pos x="T0" y="T1"/>
                </a:cxn>
                <a:cxn ang="0">
                  <a:pos x="T2" y="T3"/>
                </a:cxn>
                <a:cxn ang="0">
                  <a:pos x="T4" y="T5"/>
                </a:cxn>
                <a:cxn ang="0">
                  <a:pos x="T6" y="T7"/>
                </a:cxn>
                <a:cxn ang="0">
                  <a:pos x="T8" y="T9"/>
                </a:cxn>
                <a:cxn ang="0">
                  <a:pos x="T10" y="T11"/>
                </a:cxn>
                <a:cxn ang="0">
                  <a:pos x="T12" y="T13"/>
                </a:cxn>
              </a:cxnLst>
              <a:rect l="0" t="0" r="r" b="b"/>
              <a:pathLst>
                <a:path w="53" h="119">
                  <a:moveTo>
                    <a:pt x="0" y="0"/>
                  </a:moveTo>
                  <a:cubicBezTo>
                    <a:pt x="0" y="0"/>
                    <a:pt x="8" y="36"/>
                    <a:pt x="37" y="50"/>
                  </a:cubicBezTo>
                  <a:cubicBezTo>
                    <a:pt x="41" y="53"/>
                    <a:pt x="44" y="58"/>
                    <a:pt x="43" y="64"/>
                  </a:cubicBezTo>
                  <a:cubicBezTo>
                    <a:pt x="40" y="81"/>
                    <a:pt x="40" y="94"/>
                    <a:pt x="25" y="119"/>
                  </a:cubicBezTo>
                  <a:cubicBezTo>
                    <a:pt x="25" y="119"/>
                    <a:pt x="32" y="112"/>
                    <a:pt x="41" y="96"/>
                  </a:cubicBezTo>
                  <a:cubicBezTo>
                    <a:pt x="47" y="87"/>
                    <a:pt x="53" y="51"/>
                    <a:pt x="53" y="51"/>
                  </a:cubicBezTo>
                  <a:lnTo>
                    <a:pt x="0" y="0"/>
                  </a:ln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92500" lnSpcReduction="20000"/>
            </a:bodyPr>
            <a:lstStyle/>
            <a:p>
              <a:pPr algn="ctr"/>
            </a:p>
          </p:txBody>
        </p:sp>
        <p:sp>
          <p:nvSpPr>
            <p:cNvPr id="86" name="íṣļídé"/>
            <p:cNvSpPr/>
            <p:nvPr/>
          </p:nvSpPr>
          <p:spPr bwMode="auto">
            <a:xfrm>
              <a:off x="7502525" y="1573213"/>
              <a:ext cx="531813" cy="395288"/>
            </a:xfrm>
            <a:custGeom>
              <a:avLst/>
              <a:gdLst>
                <a:gd name="T0" fmla="*/ 18 w 161"/>
                <a:gd name="T1" fmla="*/ 90 h 120"/>
                <a:gd name="T2" fmla="*/ 18 w 161"/>
                <a:gd name="T3" fmla="*/ 90 h 120"/>
                <a:gd name="T4" fmla="*/ 34 w 161"/>
                <a:gd name="T5" fmla="*/ 68 h 120"/>
                <a:gd name="T6" fmla="*/ 56 w 161"/>
                <a:gd name="T7" fmla="*/ 64 h 120"/>
                <a:gd name="T8" fmla="*/ 84 w 161"/>
                <a:gd name="T9" fmla="*/ 41 h 120"/>
                <a:gd name="T10" fmla="*/ 99 w 161"/>
                <a:gd name="T11" fmla="*/ 76 h 120"/>
                <a:gd name="T12" fmla="*/ 143 w 161"/>
                <a:gd name="T13" fmla="*/ 91 h 120"/>
                <a:gd name="T14" fmla="*/ 157 w 161"/>
                <a:gd name="T15" fmla="*/ 113 h 120"/>
                <a:gd name="T16" fmla="*/ 58 w 161"/>
                <a:gd name="T17" fmla="*/ 16 h 120"/>
                <a:gd name="T18" fmla="*/ 5 w 161"/>
                <a:gd name="T19" fmla="*/ 97 h 120"/>
                <a:gd name="T20" fmla="*/ 18 w 161"/>
                <a:gd name="T21" fmla="*/ 9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20">
                  <a:moveTo>
                    <a:pt x="18" y="90"/>
                  </a:moveTo>
                  <a:cubicBezTo>
                    <a:pt x="18" y="90"/>
                    <a:pt x="18" y="90"/>
                    <a:pt x="18" y="90"/>
                  </a:cubicBezTo>
                  <a:cubicBezTo>
                    <a:pt x="24" y="84"/>
                    <a:pt x="26" y="73"/>
                    <a:pt x="34" y="68"/>
                  </a:cubicBezTo>
                  <a:cubicBezTo>
                    <a:pt x="40" y="64"/>
                    <a:pt x="49" y="65"/>
                    <a:pt x="56" y="64"/>
                  </a:cubicBezTo>
                  <a:cubicBezTo>
                    <a:pt x="69" y="62"/>
                    <a:pt x="80" y="53"/>
                    <a:pt x="84" y="41"/>
                  </a:cubicBezTo>
                  <a:cubicBezTo>
                    <a:pt x="84" y="54"/>
                    <a:pt x="90" y="67"/>
                    <a:pt x="99" y="76"/>
                  </a:cubicBezTo>
                  <a:cubicBezTo>
                    <a:pt x="115" y="90"/>
                    <a:pt x="136" y="89"/>
                    <a:pt x="143" y="91"/>
                  </a:cubicBezTo>
                  <a:cubicBezTo>
                    <a:pt x="155" y="94"/>
                    <a:pt x="161" y="120"/>
                    <a:pt x="157" y="113"/>
                  </a:cubicBezTo>
                  <a:cubicBezTo>
                    <a:pt x="153" y="105"/>
                    <a:pt x="161" y="0"/>
                    <a:pt x="58" y="16"/>
                  </a:cubicBezTo>
                  <a:cubicBezTo>
                    <a:pt x="19" y="22"/>
                    <a:pt x="0" y="97"/>
                    <a:pt x="5" y="97"/>
                  </a:cubicBezTo>
                  <a:cubicBezTo>
                    <a:pt x="10" y="96"/>
                    <a:pt x="15" y="94"/>
                    <a:pt x="18" y="90"/>
                  </a:cubicBezTo>
                  <a:close/>
                </a:path>
              </a:pathLst>
            </a:custGeom>
            <a:solidFill>
              <a:srgbClr val="4E64F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7500" lnSpcReduction="10000"/>
            </a:bodyPr>
            <a:lstStyle/>
            <a:p>
              <a:pPr algn="ctr"/>
            </a:p>
          </p:txBody>
        </p:sp>
        <p:sp>
          <p:nvSpPr>
            <p:cNvPr id="87" name="îṣḻïḑê"/>
            <p:cNvSpPr/>
            <p:nvPr/>
          </p:nvSpPr>
          <p:spPr bwMode="auto">
            <a:xfrm>
              <a:off x="7493000" y="1646238"/>
              <a:ext cx="323850" cy="585788"/>
            </a:xfrm>
            <a:custGeom>
              <a:avLst/>
              <a:gdLst>
                <a:gd name="T0" fmla="*/ 98 w 98"/>
                <a:gd name="T1" fmla="*/ 23 h 178"/>
                <a:gd name="T2" fmla="*/ 54 w 98"/>
                <a:gd name="T3" fmla="*/ 57 h 178"/>
                <a:gd name="T4" fmla="*/ 21 w 98"/>
                <a:gd name="T5" fmla="*/ 88 h 178"/>
                <a:gd name="T6" fmla="*/ 35 w 98"/>
                <a:gd name="T7" fmla="*/ 141 h 178"/>
                <a:gd name="T8" fmla="*/ 7 w 98"/>
                <a:gd name="T9" fmla="*/ 178 h 178"/>
                <a:gd name="T10" fmla="*/ 2 w 98"/>
                <a:gd name="T11" fmla="*/ 104 h 178"/>
                <a:gd name="T12" fmla="*/ 9 w 98"/>
                <a:gd name="T13" fmla="*/ 43 h 178"/>
                <a:gd name="T14" fmla="*/ 50 w 98"/>
                <a:gd name="T15" fmla="*/ 3 h 178"/>
                <a:gd name="T16" fmla="*/ 94 w 98"/>
                <a:gd name="T17" fmla="*/ 0 h 178"/>
                <a:gd name="T18" fmla="*/ 98 w 98"/>
                <a:gd name="T19" fmla="*/ 2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78">
                  <a:moveTo>
                    <a:pt x="98" y="23"/>
                  </a:moveTo>
                  <a:cubicBezTo>
                    <a:pt x="98" y="23"/>
                    <a:pt x="81" y="49"/>
                    <a:pt x="54" y="57"/>
                  </a:cubicBezTo>
                  <a:cubicBezTo>
                    <a:pt x="26" y="66"/>
                    <a:pt x="23" y="64"/>
                    <a:pt x="21" y="88"/>
                  </a:cubicBezTo>
                  <a:cubicBezTo>
                    <a:pt x="19" y="112"/>
                    <a:pt x="39" y="130"/>
                    <a:pt x="35" y="141"/>
                  </a:cubicBezTo>
                  <a:cubicBezTo>
                    <a:pt x="31" y="152"/>
                    <a:pt x="7" y="178"/>
                    <a:pt x="7" y="178"/>
                  </a:cubicBezTo>
                  <a:cubicBezTo>
                    <a:pt x="7" y="178"/>
                    <a:pt x="5" y="111"/>
                    <a:pt x="2" y="104"/>
                  </a:cubicBezTo>
                  <a:cubicBezTo>
                    <a:pt x="0" y="97"/>
                    <a:pt x="7" y="49"/>
                    <a:pt x="9" y="43"/>
                  </a:cubicBezTo>
                  <a:cubicBezTo>
                    <a:pt x="12" y="38"/>
                    <a:pt x="50" y="3"/>
                    <a:pt x="50" y="3"/>
                  </a:cubicBezTo>
                  <a:cubicBezTo>
                    <a:pt x="94" y="0"/>
                    <a:pt x="94" y="0"/>
                    <a:pt x="94" y="0"/>
                  </a:cubicBezTo>
                  <a:lnTo>
                    <a:pt x="98" y="23"/>
                  </a:lnTo>
                  <a:close/>
                </a:path>
              </a:pathLst>
            </a:custGeom>
            <a:solidFill>
              <a:srgbClr val="4E64F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88" name="ïSļïḋé"/>
            <p:cNvSpPr/>
            <p:nvPr/>
          </p:nvSpPr>
          <p:spPr bwMode="auto">
            <a:xfrm>
              <a:off x="7294563" y="2271713"/>
              <a:ext cx="742950" cy="1347788"/>
            </a:xfrm>
            <a:custGeom>
              <a:avLst/>
              <a:gdLst>
                <a:gd name="T0" fmla="*/ 43 w 225"/>
                <a:gd name="T1" fmla="*/ 4 h 409"/>
                <a:gd name="T2" fmla="*/ 38 w 225"/>
                <a:gd name="T3" fmla="*/ 61 h 409"/>
                <a:gd name="T4" fmla="*/ 18 w 225"/>
                <a:gd name="T5" fmla="*/ 117 h 409"/>
                <a:gd name="T6" fmla="*/ 32 w 225"/>
                <a:gd name="T7" fmla="*/ 189 h 409"/>
                <a:gd name="T8" fmla="*/ 12 w 225"/>
                <a:gd name="T9" fmla="*/ 324 h 409"/>
                <a:gd name="T10" fmla="*/ 4 w 225"/>
                <a:gd name="T11" fmla="*/ 375 h 409"/>
                <a:gd name="T12" fmla="*/ 61 w 225"/>
                <a:gd name="T13" fmla="*/ 384 h 409"/>
                <a:gd name="T14" fmla="*/ 147 w 225"/>
                <a:gd name="T15" fmla="*/ 391 h 409"/>
                <a:gd name="T16" fmla="*/ 218 w 225"/>
                <a:gd name="T17" fmla="*/ 360 h 409"/>
                <a:gd name="T18" fmla="*/ 206 w 225"/>
                <a:gd name="T19" fmla="*/ 302 h 409"/>
                <a:gd name="T20" fmla="*/ 183 w 225"/>
                <a:gd name="T21" fmla="*/ 229 h 409"/>
                <a:gd name="T22" fmla="*/ 183 w 225"/>
                <a:gd name="T23" fmla="*/ 180 h 409"/>
                <a:gd name="T24" fmla="*/ 198 w 225"/>
                <a:gd name="T25" fmla="*/ 150 h 409"/>
                <a:gd name="T26" fmla="*/ 200 w 225"/>
                <a:gd name="T27" fmla="*/ 82 h 409"/>
                <a:gd name="T28" fmla="*/ 205 w 225"/>
                <a:gd name="T29" fmla="*/ 26 h 409"/>
                <a:gd name="T30" fmla="*/ 176 w 225"/>
                <a:gd name="T31" fmla="*/ 11 h 409"/>
                <a:gd name="T32" fmla="*/ 172 w 225"/>
                <a:gd name="T33" fmla="*/ 58 h 409"/>
                <a:gd name="T34" fmla="*/ 118 w 225"/>
                <a:gd name="T35" fmla="*/ 94 h 409"/>
                <a:gd name="T36" fmla="*/ 66 w 225"/>
                <a:gd name="T37" fmla="*/ 39 h 409"/>
                <a:gd name="T38" fmla="*/ 63 w 225"/>
                <a:gd name="T39" fmla="*/ 4 h 409"/>
                <a:gd name="T40" fmla="*/ 43 w 225"/>
                <a:gd name="T41" fmla="*/ 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409">
                  <a:moveTo>
                    <a:pt x="43" y="4"/>
                  </a:moveTo>
                  <a:cubicBezTo>
                    <a:pt x="47" y="29"/>
                    <a:pt x="47" y="43"/>
                    <a:pt x="38" y="61"/>
                  </a:cubicBezTo>
                  <a:cubicBezTo>
                    <a:pt x="30" y="79"/>
                    <a:pt x="18" y="97"/>
                    <a:pt x="18" y="117"/>
                  </a:cubicBezTo>
                  <a:cubicBezTo>
                    <a:pt x="18" y="130"/>
                    <a:pt x="31" y="176"/>
                    <a:pt x="32" y="189"/>
                  </a:cubicBezTo>
                  <a:cubicBezTo>
                    <a:pt x="33" y="306"/>
                    <a:pt x="14" y="307"/>
                    <a:pt x="12" y="324"/>
                  </a:cubicBezTo>
                  <a:cubicBezTo>
                    <a:pt x="9" y="346"/>
                    <a:pt x="0" y="363"/>
                    <a:pt x="4" y="375"/>
                  </a:cubicBezTo>
                  <a:cubicBezTo>
                    <a:pt x="10" y="393"/>
                    <a:pt x="44" y="394"/>
                    <a:pt x="61" y="384"/>
                  </a:cubicBezTo>
                  <a:cubicBezTo>
                    <a:pt x="82" y="371"/>
                    <a:pt x="103" y="359"/>
                    <a:pt x="147" y="391"/>
                  </a:cubicBezTo>
                  <a:cubicBezTo>
                    <a:pt x="171" y="409"/>
                    <a:pt x="225" y="407"/>
                    <a:pt x="218" y="360"/>
                  </a:cubicBezTo>
                  <a:cubicBezTo>
                    <a:pt x="216" y="348"/>
                    <a:pt x="206" y="313"/>
                    <a:pt x="206" y="302"/>
                  </a:cubicBezTo>
                  <a:cubicBezTo>
                    <a:pt x="205" y="274"/>
                    <a:pt x="188" y="256"/>
                    <a:pt x="183" y="229"/>
                  </a:cubicBezTo>
                  <a:cubicBezTo>
                    <a:pt x="181" y="213"/>
                    <a:pt x="178" y="196"/>
                    <a:pt x="183" y="180"/>
                  </a:cubicBezTo>
                  <a:cubicBezTo>
                    <a:pt x="187" y="169"/>
                    <a:pt x="194" y="160"/>
                    <a:pt x="198" y="150"/>
                  </a:cubicBezTo>
                  <a:cubicBezTo>
                    <a:pt x="207" y="129"/>
                    <a:pt x="202" y="105"/>
                    <a:pt x="200" y="82"/>
                  </a:cubicBezTo>
                  <a:cubicBezTo>
                    <a:pt x="197" y="60"/>
                    <a:pt x="192" y="43"/>
                    <a:pt x="205" y="26"/>
                  </a:cubicBezTo>
                  <a:cubicBezTo>
                    <a:pt x="205" y="25"/>
                    <a:pt x="185" y="8"/>
                    <a:pt x="176" y="11"/>
                  </a:cubicBezTo>
                  <a:cubicBezTo>
                    <a:pt x="172" y="12"/>
                    <a:pt x="177" y="41"/>
                    <a:pt x="172" y="58"/>
                  </a:cubicBezTo>
                  <a:cubicBezTo>
                    <a:pt x="166" y="77"/>
                    <a:pt x="148" y="98"/>
                    <a:pt x="118" y="94"/>
                  </a:cubicBezTo>
                  <a:cubicBezTo>
                    <a:pt x="85" y="90"/>
                    <a:pt x="71" y="59"/>
                    <a:pt x="66" y="39"/>
                  </a:cubicBezTo>
                  <a:cubicBezTo>
                    <a:pt x="59" y="14"/>
                    <a:pt x="65" y="5"/>
                    <a:pt x="63" y="4"/>
                  </a:cubicBezTo>
                  <a:cubicBezTo>
                    <a:pt x="59" y="0"/>
                    <a:pt x="43" y="4"/>
                    <a:pt x="43" y="4"/>
                  </a:cubicBezTo>
                </a:path>
              </a:pathLst>
            </a:custGeom>
            <a:solidFill>
              <a:srgbClr val="EADF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89" name="ïşḷídê"/>
            <p:cNvSpPr/>
            <p:nvPr/>
          </p:nvSpPr>
          <p:spPr bwMode="auto">
            <a:xfrm>
              <a:off x="7793038" y="2581276"/>
              <a:ext cx="250825" cy="835025"/>
            </a:xfrm>
            <a:custGeom>
              <a:avLst/>
              <a:gdLst>
                <a:gd name="T0" fmla="*/ 12 w 76"/>
                <a:gd name="T1" fmla="*/ 100 h 253"/>
                <a:gd name="T2" fmla="*/ 3 w 76"/>
                <a:gd name="T3" fmla="*/ 208 h 253"/>
                <a:gd name="T4" fmla="*/ 76 w 76"/>
                <a:gd name="T5" fmla="*/ 253 h 253"/>
                <a:gd name="T6" fmla="*/ 66 w 76"/>
                <a:gd name="T7" fmla="*/ 0 h 253"/>
                <a:gd name="T8" fmla="*/ 41 w 76"/>
                <a:gd name="T9" fmla="*/ 25 h 253"/>
                <a:gd name="T10" fmla="*/ 12 w 76"/>
                <a:gd name="T11" fmla="*/ 100 h 253"/>
              </a:gdLst>
              <a:ahLst/>
              <a:cxnLst>
                <a:cxn ang="0">
                  <a:pos x="T0" y="T1"/>
                </a:cxn>
                <a:cxn ang="0">
                  <a:pos x="T2" y="T3"/>
                </a:cxn>
                <a:cxn ang="0">
                  <a:pos x="T4" y="T5"/>
                </a:cxn>
                <a:cxn ang="0">
                  <a:pos x="T6" y="T7"/>
                </a:cxn>
                <a:cxn ang="0">
                  <a:pos x="T8" y="T9"/>
                </a:cxn>
                <a:cxn ang="0">
                  <a:pos x="T10" y="T11"/>
                </a:cxn>
              </a:cxnLst>
              <a:rect l="0" t="0" r="r" b="b"/>
              <a:pathLst>
                <a:path w="76" h="253">
                  <a:moveTo>
                    <a:pt x="12" y="100"/>
                  </a:moveTo>
                  <a:cubicBezTo>
                    <a:pt x="12" y="100"/>
                    <a:pt x="0" y="186"/>
                    <a:pt x="3" y="208"/>
                  </a:cubicBezTo>
                  <a:cubicBezTo>
                    <a:pt x="9" y="253"/>
                    <a:pt x="76" y="253"/>
                    <a:pt x="76" y="253"/>
                  </a:cubicBezTo>
                  <a:cubicBezTo>
                    <a:pt x="66" y="0"/>
                    <a:pt x="66" y="0"/>
                    <a:pt x="66" y="0"/>
                  </a:cubicBezTo>
                  <a:cubicBezTo>
                    <a:pt x="41" y="25"/>
                    <a:pt x="41" y="25"/>
                    <a:pt x="41" y="25"/>
                  </a:cubicBezTo>
                  <a:lnTo>
                    <a:pt x="12" y="100"/>
                  </a:lnTo>
                  <a:close/>
                </a:path>
              </a:pathLst>
            </a:custGeom>
            <a:solidFill>
              <a:srgbClr val="F857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0" name="išľîḋe"/>
            <p:cNvSpPr/>
            <p:nvPr/>
          </p:nvSpPr>
          <p:spPr bwMode="auto">
            <a:xfrm>
              <a:off x="7845425" y="2292351"/>
              <a:ext cx="427038" cy="836613"/>
            </a:xfrm>
            <a:custGeom>
              <a:avLst/>
              <a:gdLst>
                <a:gd name="T0" fmla="*/ 109 w 129"/>
                <a:gd name="T1" fmla="*/ 248 h 254"/>
                <a:gd name="T2" fmla="*/ 109 w 129"/>
                <a:gd name="T3" fmla="*/ 248 h 254"/>
                <a:gd name="T4" fmla="*/ 73 w 129"/>
                <a:gd name="T5" fmla="*/ 232 h 254"/>
                <a:gd name="T6" fmla="*/ 0 w 129"/>
                <a:gd name="T7" fmla="*/ 74 h 254"/>
                <a:gd name="T8" fmla="*/ 7 w 129"/>
                <a:gd name="T9" fmla="*/ 2 h 254"/>
                <a:gd name="T10" fmla="*/ 69 w 129"/>
                <a:gd name="T11" fmla="*/ 47 h 254"/>
                <a:gd name="T12" fmla="*/ 124 w 129"/>
                <a:gd name="T13" fmla="*/ 212 h 254"/>
                <a:gd name="T14" fmla="*/ 109 w 129"/>
                <a:gd name="T15" fmla="*/ 248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254">
                  <a:moveTo>
                    <a:pt x="109" y="248"/>
                  </a:moveTo>
                  <a:cubicBezTo>
                    <a:pt x="109" y="248"/>
                    <a:pt x="109" y="248"/>
                    <a:pt x="109" y="248"/>
                  </a:cubicBezTo>
                  <a:cubicBezTo>
                    <a:pt x="95" y="254"/>
                    <a:pt x="79" y="246"/>
                    <a:pt x="73" y="232"/>
                  </a:cubicBezTo>
                  <a:cubicBezTo>
                    <a:pt x="0" y="74"/>
                    <a:pt x="0" y="74"/>
                    <a:pt x="0" y="74"/>
                  </a:cubicBezTo>
                  <a:cubicBezTo>
                    <a:pt x="7" y="2"/>
                    <a:pt x="7" y="2"/>
                    <a:pt x="7" y="2"/>
                  </a:cubicBezTo>
                  <a:cubicBezTo>
                    <a:pt x="7" y="2"/>
                    <a:pt x="44" y="0"/>
                    <a:pt x="69" y="47"/>
                  </a:cubicBezTo>
                  <a:cubicBezTo>
                    <a:pt x="91" y="89"/>
                    <a:pt x="124" y="212"/>
                    <a:pt x="124" y="212"/>
                  </a:cubicBezTo>
                  <a:cubicBezTo>
                    <a:pt x="129" y="227"/>
                    <a:pt x="122" y="243"/>
                    <a:pt x="109" y="248"/>
                  </a:cubicBezTo>
                  <a:close/>
                </a:path>
              </a:pathLst>
            </a:custGeom>
            <a:solidFill>
              <a:srgbClr val="F857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1" name="î$ļíḓê"/>
            <p:cNvSpPr/>
            <p:nvPr/>
          </p:nvSpPr>
          <p:spPr bwMode="auto">
            <a:xfrm>
              <a:off x="7275513" y="2489201"/>
              <a:ext cx="388938" cy="887413"/>
            </a:xfrm>
            <a:custGeom>
              <a:avLst/>
              <a:gdLst>
                <a:gd name="T0" fmla="*/ 93 w 118"/>
                <a:gd name="T1" fmla="*/ 11 h 269"/>
                <a:gd name="T2" fmla="*/ 85 w 118"/>
                <a:gd name="T3" fmla="*/ 102 h 269"/>
                <a:gd name="T4" fmla="*/ 116 w 118"/>
                <a:gd name="T5" fmla="*/ 135 h 269"/>
                <a:gd name="T6" fmla="*/ 99 w 118"/>
                <a:gd name="T7" fmla="*/ 169 h 269"/>
                <a:gd name="T8" fmla="*/ 113 w 118"/>
                <a:gd name="T9" fmla="*/ 193 h 269"/>
                <a:gd name="T10" fmla="*/ 73 w 118"/>
                <a:gd name="T11" fmla="*/ 254 h 269"/>
                <a:gd name="T12" fmla="*/ 0 w 118"/>
                <a:gd name="T13" fmla="*/ 256 h 269"/>
                <a:gd name="T14" fmla="*/ 65 w 118"/>
                <a:gd name="T15" fmla="*/ 34 h 269"/>
                <a:gd name="T16" fmla="*/ 85 w 118"/>
                <a:gd name="T17" fmla="*/ 0 h 269"/>
                <a:gd name="T18" fmla="*/ 93 w 118"/>
                <a:gd name="T19" fmla="*/ 1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269">
                  <a:moveTo>
                    <a:pt x="93" y="11"/>
                  </a:moveTo>
                  <a:cubicBezTo>
                    <a:pt x="93" y="11"/>
                    <a:pt x="78" y="63"/>
                    <a:pt x="85" y="102"/>
                  </a:cubicBezTo>
                  <a:cubicBezTo>
                    <a:pt x="91" y="140"/>
                    <a:pt x="118" y="116"/>
                    <a:pt x="116" y="135"/>
                  </a:cubicBezTo>
                  <a:cubicBezTo>
                    <a:pt x="113" y="154"/>
                    <a:pt x="96" y="157"/>
                    <a:pt x="99" y="169"/>
                  </a:cubicBezTo>
                  <a:cubicBezTo>
                    <a:pt x="103" y="181"/>
                    <a:pt x="118" y="176"/>
                    <a:pt x="113" y="193"/>
                  </a:cubicBezTo>
                  <a:cubicBezTo>
                    <a:pt x="109" y="210"/>
                    <a:pt x="106" y="243"/>
                    <a:pt x="73" y="254"/>
                  </a:cubicBezTo>
                  <a:cubicBezTo>
                    <a:pt x="27" y="269"/>
                    <a:pt x="0" y="256"/>
                    <a:pt x="0" y="256"/>
                  </a:cubicBezTo>
                  <a:cubicBezTo>
                    <a:pt x="65" y="34"/>
                    <a:pt x="65" y="34"/>
                    <a:pt x="65" y="34"/>
                  </a:cubicBezTo>
                  <a:cubicBezTo>
                    <a:pt x="85" y="0"/>
                    <a:pt x="85" y="0"/>
                    <a:pt x="85" y="0"/>
                  </a:cubicBezTo>
                  <a:lnTo>
                    <a:pt x="93" y="11"/>
                  </a:lnTo>
                  <a:close/>
                </a:path>
              </a:pathLst>
            </a:custGeom>
            <a:solidFill>
              <a:srgbClr val="D6C8FC"/>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2" name="iṡ1ídê"/>
            <p:cNvSpPr/>
            <p:nvPr/>
          </p:nvSpPr>
          <p:spPr bwMode="auto">
            <a:xfrm>
              <a:off x="6321425" y="2614613"/>
              <a:ext cx="357188" cy="106363"/>
            </a:xfrm>
            <a:custGeom>
              <a:avLst/>
              <a:gdLst>
                <a:gd name="T0" fmla="*/ 59 w 108"/>
                <a:gd name="T1" fmla="*/ 4 h 32"/>
                <a:gd name="T2" fmla="*/ 8 w 108"/>
                <a:gd name="T3" fmla="*/ 2 h 32"/>
                <a:gd name="T4" fmla="*/ 12 w 108"/>
                <a:gd name="T5" fmla="*/ 10 h 32"/>
                <a:gd name="T6" fmla="*/ 55 w 108"/>
                <a:gd name="T7" fmla="*/ 22 h 32"/>
                <a:gd name="T8" fmla="*/ 90 w 108"/>
                <a:gd name="T9" fmla="*/ 32 h 32"/>
                <a:gd name="T10" fmla="*/ 108 w 108"/>
                <a:gd name="T11" fmla="*/ 28 h 32"/>
                <a:gd name="T12" fmla="*/ 87 w 108"/>
                <a:gd name="T13" fmla="*/ 15 h 32"/>
                <a:gd name="T14" fmla="*/ 59 w 108"/>
                <a:gd name="T15" fmla="*/ 4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32">
                  <a:moveTo>
                    <a:pt x="59" y="4"/>
                  </a:moveTo>
                  <a:cubicBezTo>
                    <a:pt x="41" y="7"/>
                    <a:pt x="18" y="2"/>
                    <a:pt x="8" y="2"/>
                  </a:cubicBezTo>
                  <a:cubicBezTo>
                    <a:pt x="4" y="2"/>
                    <a:pt x="0" y="6"/>
                    <a:pt x="12" y="10"/>
                  </a:cubicBezTo>
                  <a:cubicBezTo>
                    <a:pt x="24" y="14"/>
                    <a:pt x="47" y="16"/>
                    <a:pt x="55" y="22"/>
                  </a:cubicBezTo>
                  <a:cubicBezTo>
                    <a:pt x="62" y="27"/>
                    <a:pt x="90" y="32"/>
                    <a:pt x="90" y="32"/>
                  </a:cubicBezTo>
                  <a:cubicBezTo>
                    <a:pt x="108" y="28"/>
                    <a:pt x="108" y="28"/>
                    <a:pt x="108" y="28"/>
                  </a:cubicBezTo>
                  <a:cubicBezTo>
                    <a:pt x="108" y="28"/>
                    <a:pt x="92" y="20"/>
                    <a:pt x="87" y="15"/>
                  </a:cubicBezTo>
                  <a:cubicBezTo>
                    <a:pt x="87" y="15"/>
                    <a:pt x="82" y="0"/>
                    <a:pt x="59" y="4"/>
                  </a:cubicBez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93" name="íśļïďè"/>
            <p:cNvSpPr/>
            <p:nvPr/>
          </p:nvSpPr>
          <p:spPr bwMode="auto">
            <a:xfrm>
              <a:off x="7786688" y="1747838"/>
              <a:ext cx="201613" cy="382588"/>
            </a:xfrm>
            <a:custGeom>
              <a:avLst/>
              <a:gdLst>
                <a:gd name="T0" fmla="*/ 11 w 61"/>
                <a:gd name="T1" fmla="*/ 22 h 116"/>
                <a:gd name="T2" fmla="*/ 11 w 61"/>
                <a:gd name="T3" fmla="*/ 22 h 116"/>
                <a:gd name="T4" fmla="*/ 33 w 61"/>
                <a:gd name="T5" fmla="*/ 37 h 116"/>
                <a:gd name="T6" fmla="*/ 46 w 61"/>
                <a:gd name="T7" fmla="*/ 58 h 116"/>
                <a:gd name="T8" fmla="*/ 38 w 61"/>
                <a:gd name="T9" fmla="*/ 81 h 116"/>
                <a:gd name="T10" fmla="*/ 49 w 61"/>
                <a:gd name="T11" fmla="*/ 116 h 116"/>
                <a:gd name="T12" fmla="*/ 42 w 61"/>
                <a:gd name="T13" fmla="*/ 100 h 116"/>
                <a:gd name="T14" fmla="*/ 43 w 61"/>
                <a:gd name="T15" fmla="*/ 83 h 116"/>
                <a:gd name="T16" fmla="*/ 53 w 61"/>
                <a:gd name="T17" fmla="*/ 68 h 116"/>
                <a:gd name="T18" fmla="*/ 46 w 61"/>
                <a:gd name="T19" fmla="*/ 27 h 116"/>
                <a:gd name="T20" fmla="*/ 22 w 61"/>
                <a:gd name="T21" fmla="*/ 16 h 116"/>
                <a:gd name="T22" fmla="*/ 12 w 61"/>
                <a:gd name="T23" fmla="*/ 10 h 116"/>
                <a:gd name="T24" fmla="*/ 4 w 61"/>
                <a:gd name="T25" fmla="*/ 0 h 116"/>
                <a:gd name="T26" fmla="*/ 11 w 61"/>
                <a:gd name="T27" fmla="*/ 2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16">
                  <a:moveTo>
                    <a:pt x="11" y="22"/>
                  </a:moveTo>
                  <a:cubicBezTo>
                    <a:pt x="11" y="22"/>
                    <a:pt x="11" y="22"/>
                    <a:pt x="11" y="22"/>
                  </a:cubicBezTo>
                  <a:cubicBezTo>
                    <a:pt x="18" y="28"/>
                    <a:pt x="26" y="32"/>
                    <a:pt x="33" y="37"/>
                  </a:cubicBezTo>
                  <a:cubicBezTo>
                    <a:pt x="40" y="42"/>
                    <a:pt x="47" y="49"/>
                    <a:pt x="46" y="58"/>
                  </a:cubicBezTo>
                  <a:cubicBezTo>
                    <a:pt x="46" y="66"/>
                    <a:pt x="40" y="73"/>
                    <a:pt x="38" y="81"/>
                  </a:cubicBezTo>
                  <a:cubicBezTo>
                    <a:pt x="33" y="93"/>
                    <a:pt x="38" y="108"/>
                    <a:pt x="49" y="116"/>
                  </a:cubicBezTo>
                  <a:cubicBezTo>
                    <a:pt x="47" y="111"/>
                    <a:pt x="44" y="106"/>
                    <a:pt x="42" y="100"/>
                  </a:cubicBezTo>
                  <a:cubicBezTo>
                    <a:pt x="41" y="95"/>
                    <a:pt x="41" y="89"/>
                    <a:pt x="43" y="83"/>
                  </a:cubicBezTo>
                  <a:cubicBezTo>
                    <a:pt x="45" y="77"/>
                    <a:pt x="50" y="73"/>
                    <a:pt x="53" y="68"/>
                  </a:cubicBezTo>
                  <a:cubicBezTo>
                    <a:pt x="61" y="55"/>
                    <a:pt x="58" y="37"/>
                    <a:pt x="46" y="27"/>
                  </a:cubicBezTo>
                  <a:cubicBezTo>
                    <a:pt x="39" y="22"/>
                    <a:pt x="30" y="20"/>
                    <a:pt x="22" y="16"/>
                  </a:cubicBezTo>
                  <a:cubicBezTo>
                    <a:pt x="19" y="15"/>
                    <a:pt x="15" y="13"/>
                    <a:pt x="12" y="10"/>
                  </a:cubicBezTo>
                  <a:cubicBezTo>
                    <a:pt x="8" y="7"/>
                    <a:pt x="7" y="3"/>
                    <a:pt x="4" y="0"/>
                  </a:cubicBezTo>
                  <a:cubicBezTo>
                    <a:pt x="0" y="7"/>
                    <a:pt x="6" y="17"/>
                    <a:pt x="11" y="22"/>
                  </a:cubicBezTo>
                  <a:close/>
                </a:path>
              </a:pathLst>
            </a:custGeom>
            <a:solidFill>
              <a:srgbClr val="B3BEF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85000" lnSpcReduction="10000"/>
            </a:bodyPr>
            <a:lstStyle/>
            <a:p>
              <a:pPr algn="ctr"/>
            </a:p>
          </p:txBody>
        </p:sp>
        <p:sp>
          <p:nvSpPr>
            <p:cNvPr id="94" name="îş1ídè"/>
            <p:cNvSpPr/>
            <p:nvPr/>
          </p:nvSpPr>
          <p:spPr bwMode="auto">
            <a:xfrm>
              <a:off x="7523163" y="1689101"/>
              <a:ext cx="279400" cy="530225"/>
            </a:xfrm>
            <a:custGeom>
              <a:avLst/>
              <a:gdLst>
                <a:gd name="T0" fmla="*/ 61 w 85"/>
                <a:gd name="T1" fmla="*/ 34 h 161"/>
                <a:gd name="T2" fmla="*/ 61 w 85"/>
                <a:gd name="T3" fmla="*/ 34 h 161"/>
                <a:gd name="T4" fmla="*/ 38 w 85"/>
                <a:gd name="T5" fmla="*/ 46 h 161"/>
                <a:gd name="T6" fmla="*/ 21 w 85"/>
                <a:gd name="T7" fmla="*/ 71 h 161"/>
                <a:gd name="T8" fmla="*/ 22 w 85"/>
                <a:gd name="T9" fmla="*/ 101 h 161"/>
                <a:gd name="T10" fmla="*/ 26 w 85"/>
                <a:gd name="T11" fmla="*/ 124 h 161"/>
                <a:gd name="T12" fmla="*/ 7 w 85"/>
                <a:gd name="T13" fmla="*/ 161 h 161"/>
                <a:gd name="T14" fmla="*/ 9 w 85"/>
                <a:gd name="T15" fmla="*/ 138 h 161"/>
                <a:gd name="T16" fmla="*/ 15 w 85"/>
                <a:gd name="T17" fmla="*/ 115 h 161"/>
                <a:gd name="T18" fmla="*/ 9 w 85"/>
                <a:gd name="T19" fmla="*/ 97 h 161"/>
                <a:gd name="T20" fmla="*/ 0 w 85"/>
                <a:gd name="T21" fmla="*/ 63 h 161"/>
                <a:gd name="T22" fmla="*/ 14 w 85"/>
                <a:gd name="T23" fmla="*/ 32 h 161"/>
                <a:gd name="T24" fmla="*/ 39 w 85"/>
                <a:gd name="T25" fmla="*/ 22 h 161"/>
                <a:gd name="T26" fmla="*/ 65 w 85"/>
                <a:gd name="T27" fmla="*/ 16 h 161"/>
                <a:gd name="T28" fmla="*/ 77 w 85"/>
                <a:gd name="T29" fmla="*/ 10 h 161"/>
                <a:gd name="T30" fmla="*/ 85 w 85"/>
                <a:gd name="T31" fmla="*/ 0 h 161"/>
                <a:gd name="T32" fmla="*/ 61 w 85"/>
                <a:gd name="T33" fmla="*/ 3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 h="161">
                  <a:moveTo>
                    <a:pt x="61" y="34"/>
                  </a:moveTo>
                  <a:cubicBezTo>
                    <a:pt x="61" y="34"/>
                    <a:pt x="61" y="34"/>
                    <a:pt x="61" y="34"/>
                  </a:cubicBezTo>
                  <a:cubicBezTo>
                    <a:pt x="54" y="38"/>
                    <a:pt x="45" y="41"/>
                    <a:pt x="38" y="46"/>
                  </a:cubicBezTo>
                  <a:cubicBezTo>
                    <a:pt x="30" y="52"/>
                    <a:pt x="24" y="61"/>
                    <a:pt x="21" y="71"/>
                  </a:cubicBezTo>
                  <a:cubicBezTo>
                    <a:pt x="19" y="81"/>
                    <a:pt x="19" y="91"/>
                    <a:pt x="22" y="101"/>
                  </a:cubicBezTo>
                  <a:cubicBezTo>
                    <a:pt x="24" y="108"/>
                    <a:pt x="27" y="116"/>
                    <a:pt x="26" y="124"/>
                  </a:cubicBezTo>
                  <a:cubicBezTo>
                    <a:pt x="24" y="138"/>
                    <a:pt x="9" y="147"/>
                    <a:pt x="7" y="161"/>
                  </a:cubicBezTo>
                  <a:cubicBezTo>
                    <a:pt x="3" y="154"/>
                    <a:pt x="6" y="145"/>
                    <a:pt x="9" y="138"/>
                  </a:cubicBezTo>
                  <a:cubicBezTo>
                    <a:pt x="12" y="130"/>
                    <a:pt x="16" y="123"/>
                    <a:pt x="15" y="115"/>
                  </a:cubicBezTo>
                  <a:cubicBezTo>
                    <a:pt x="15" y="108"/>
                    <a:pt x="12" y="103"/>
                    <a:pt x="9" y="97"/>
                  </a:cubicBezTo>
                  <a:cubicBezTo>
                    <a:pt x="4" y="86"/>
                    <a:pt x="0" y="75"/>
                    <a:pt x="0" y="63"/>
                  </a:cubicBezTo>
                  <a:cubicBezTo>
                    <a:pt x="0" y="51"/>
                    <a:pt x="5" y="39"/>
                    <a:pt x="14" y="32"/>
                  </a:cubicBezTo>
                  <a:cubicBezTo>
                    <a:pt x="21" y="26"/>
                    <a:pt x="30" y="24"/>
                    <a:pt x="39" y="22"/>
                  </a:cubicBezTo>
                  <a:cubicBezTo>
                    <a:pt x="48" y="20"/>
                    <a:pt x="57" y="19"/>
                    <a:pt x="65" y="16"/>
                  </a:cubicBezTo>
                  <a:cubicBezTo>
                    <a:pt x="69" y="15"/>
                    <a:pt x="73" y="12"/>
                    <a:pt x="77" y="10"/>
                  </a:cubicBezTo>
                  <a:cubicBezTo>
                    <a:pt x="80" y="7"/>
                    <a:pt x="82" y="2"/>
                    <a:pt x="85" y="0"/>
                  </a:cubicBezTo>
                  <a:cubicBezTo>
                    <a:pt x="85" y="13"/>
                    <a:pt x="72" y="28"/>
                    <a:pt x="61" y="34"/>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5" name="îsļîdè"/>
            <p:cNvSpPr/>
            <p:nvPr/>
          </p:nvSpPr>
          <p:spPr bwMode="auto">
            <a:xfrm>
              <a:off x="6608763" y="2663826"/>
              <a:ext cx="442913" cy="346075"/>
            </a:xfrm>
            <a:custGeom>
              <a:avLst/>
              <a:gdLst>
                <a:gd name="T0" fmla="*/ 0 w 279"/>
                <a:gd name="T1" fmla="*/ 0 h 218"/>
                <a:gd name="T2" fmla="*/ 258 w 279"/>
                <a:gd name="T3" fmla="*/ 218 h 218"/>
                <a:gd name="T4" fmla="*/ 279 w 279"/>
                <a:gd name="T5" fmla="*/ 169 h 218"/>
                <a:gd name="T6" fmla="*/ 0 w 279"/>
                <a:gd name="T7" fmla="*/ 0 h 218"/>
              </a:gdLst>
              <a:ahLst/>
              <a:cxnLst>
                <a:cxn ang="0">
                  <a:pos x="T0" y="T1"/>
                </a:cxn>
                <a:cxn ang="0">
                  <a:pos x="T2" y="T3"/>
                </a:cxn>
                <a:cxn ang="0">
                  <a:pos x="T4" y="T5"/>
                </a:cxn>
                <a:cxn ang="0">
                  <a:pos x="T6" y="T7"/>
                </a:cxn>
              </a:cxnLst>
              <a:rect l="0" t="0" r="r" b="b"/>
              <a:pathLst>
                <a:path w="279" h="218">
                  <a:moveTo>
                    <a:pt x="0" y="0"/>
                  </a:moveTo>
                  <a:lnTo>
                    <a:pt x="258" y="218"/>
                  </a:lnTo>
                  <a:lnTo>
                    <a:pt x="279" y="169"/>
                  </a:lnTo>
                  <a:lnTo>
                    <a:pt x="0" y="0"/>
                  </a:ln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75000" lnSpcReduction="20000"/>
            </a:bodyPr>
            <a:lstStyle/>
            <a:p>
              <a:pPr algn="ctr"/>
            </a:p>
          </p:txBody>
        </p:sp>
        <p:sp>
          <p:nvSpPr>
            <p:cNvPr id="96" name="iSľîḋè"/>
            <p:cNvSpPr/>
            <p:nvPr/>
          </p:nvSpPr>
          <p:spPr bwMode="auto">
            <a:xfrm>
              <a:off x="6859588" y="2868613"/>
              <a:ext cx="144463" cy="254000"/>
            </a:xfrm>
            <a:custGeom>
              <a:avLst/>
              <a:gdLst>
                <a:gd name="T0" fmla="*/ 26 w 44"/>
                <a:gd name="T1" fmla="*/ 65 h 77"/>
                <a:gd name="T2" fmla="*/ 17 w 44"/>
                <a:gd name="T3" fmla="*/ 17 h 77"/>
                <a:gd name="T4" fmla="*/ 44 w 44"/>
                <a:gd name="T5" fmla="*/ 19 h 77"/>
                <a:gd name="T6" fmla="*/ 40 w 44"/>
                <a:gd name="T7" fmla="*/ 73 h 77"/>
                <a:gd name="T8" fmla="*/ 42 w 44"/>
                <a:gd name="T9" fmla="*/ 77 h 77"/>
                <a:gd name="T10" fmla="*/ 26 w 44"/>
                <a:gd name="T11" fmla="*/ 65 h 77"/>
              </a:gdLst>
              <a:ahLst/>
              <a:cxnLst>
                <a:cxn ang="0">
                  <a:pos x="T0" y="T1"/>
                </a:cxn>
                <a:cxn ang="0">
                  <a:pos x="T2" y="T3"/>
                </a:cxn>
                <a:cxn ang="0">
                  <a:pos x="T4" y="T5"/>
                </a:cxn>
                <a:cxn ang="0">
                  <a:pos x="T6" y="T7"/>
                </a:cxn>
                <a:cxn ang="0">
                  <a:pos x="T8" y="T9"/>
                </a:cxn>
                <a:cxn ang="0">
                  <a:pos x="T10" y="T11"/>
                </a:cxn>
              </a:cxnLst>
              <a:rect l="0" t="0" r="r" b="b"/>
              <a:pathLst>
                <a:path w="44" h="77">
                  <a:moveTo>
                    <a:pt x="26" y="65"/>
                  </a:moveTo>
                  <a:cubicBezTo>
                    <a:pt x="26" y="65"/>
                    <a:pt x="34" y="34"/>
                    <a:pt x="17" y="17"/>
                  </a:cubicBezTo>
                  <a:cubicBezTo>
                    <a:pt x="0" y="0"/>
                    <a:pt x="44" y="19"/>
                    <a:pt x="44" y="19"/>
                  </a:cubicBezTo>
                  <a:cubicBezTo>
                    <a:pt x="40" y="73"/>
                    <a:pt x="40" y="73"/>
                    <a:pt x="40" y="73"/>
                  </a:cubicBezTo>
                  <a:cubicBezTo>
                    <a:pt x="42" y="77"/>
                    <a:pt x="42" y="77"/>
                    <a:pt x="42" y="77"/>
                  </a:cubicBezTo>
                  <a:lnTo>
                    <a:pt x="26" y="65"/>
                  </a:lnTo>
                  <a:close/>
                </a:path>
              </a:pathLst>
            </a:custGeom>
            <a:solidFill>
              <a:srgbClr val="ED9ACA"/>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40000" lnSpcReduction="20000"/>
            </a:bodyPr>
            <a:lstStyle/>
            <a:p>
              <a:pPr algn="ctr"/>
            </a:p>
          </p:txBody>
        </p:sp>
        <p:sp>
          <p:nvSpPr>
            <p:cNvPr id="97" name="iṥlîḑê"/>
            <p:cNvSpPr/>
            <p:nvPr/>
          </p:nvSpPr>
          <p:spPr bwMode="auto">
            <a:xfrm>
              <a:off x="7810500" y="2278063"/>
              <a:ext cx="187325" cy="817563"/>
            </a:xfrm>
            <a:custGeom>
              <a:avLst/>
              <a:gdLst>
                <a:gd name="T0" fmla="*/ 36 w 57"/>
                <a:gd name="T1" fmla="*/ 8 h 248"/>
                <a:gd name="T2" fmla="*/ 2 w 57"/>
                <a:gd name="T3" fmla="*/ 248 h 248"/>
                <a:gd name="T4" fmla="*/ 11 w 57"/>
                <a:gd name="T5" fmla="*/ 84 h 248"/>
                <a:gd name="T6" fmla="*/ 0 w 57"/>
                <a:gd name="T7" fmla="*/ 0 h 248"/>
                <a:gd name="T8" fmla="*/ 36 w 57"/>
                <a:gd name="T9" fmla="*/ 8 h 248"/>
              </a:gdLst>
              <a:ahLst/>
              <a:cxnLst>
                <a:cxn ang="0">
                  <a:pos x="T0" y="T1"/>
                </a:cxn>
                <a:cxn ang="0">
                  <a:pos x="T2" y="T3"/>
                </a:cxn>
                <a:cxn ang="0">
                  <a:pos x="T4" y="T5"/>
                </a:cxn>
                <a:cxn ang="0">
                  <a:pos x="T6" y="T7"/>
                </a:cxn>
                <a:cxn ang="0">
                  <a:pos x="T8" y="T9"/>
                </a:cxn>
              </a:cxnLst>
              <a:rect l="0" t="0" r="r" b="b"/>
              <a:pathLst>
                <a:path w="57" h="248">
                  <a:moveTo>
                    <a:pt x="36" y="8"/>
                  </a:moveTo>
                  <a:cubicBezTo>
                    <a:pt x="36" y="8"/>
                    <a:pt x="57" y="198"/>
                    <a:pt x="2" y="248"/>
                  </a:cubicBezTo>
                  <a:cubicBezTo>
                    <a:pt x="2" y="248"/>
                    <a:pt x="14" y="126"/>
                    <a:pt x="11" y="84"/>
                  </a:cubicBezTo>
                  <a:cubicBezTo>
                    <a:pt x="9" y="47"/>
                    <a:pt x="0" y="0"/>
                    <a:pt x="0" y="0"/>
                  </a:cubicBezTo>
                  <a:cubicBezTo>
                    <a:pt x="0" y="0"/>
                    <a:pt x="36" y="5"/>
                    <a:pt x="36" y="8"/>
                  </a:cubicBezTo>
                  <a:close/>
                </a:path>
              </a:pathLst>
            </a:custGeom>
            <a:solidFill>
              <a:srgbClr val="E3312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8" name="îṩḻïďê"/>
            <p:cNvSpPr/>
            <p:nvPr/>
          </p:nvSpPr>
          <p:spPr bwMode="auto">
            <a:xfrm>
              <a:off x="6961188" y="2259013"/>
              <a:ext cx="666750" cy="1100138"/>
            </a:xfrm>
            <a:custGeom>
              <a:avLst/>
              <a:gdLst>
                <a:gd name="T0" fmla="*/ 202 w 202"/>
                <a:gd name="T1" fmla="*/ 0 h 334"/>
                <a:gd name="T2" fmla="*/ 173 w 202"/>
                <a:gd name="T3" fmla="*/ 147 h 334"/>
                <a:gd name="T4" fmla="*/ 183 w 202"/>
                <a:gd name="T5" fmla="*/ 305 h 334"/>
                <a:gd name="T6" fmla="*/ 91 w 202"/>
                <a:gd name="T7" fmla="*/ 327 h 334"/>
                <a:gd name="T8" fmla="*/ 123 w 202"/>
                <a:gd name="T9" fmla="*/ 151 h 334"/>
                <a:gd name="T10" fmla="*/ 49 w 202"/>
                <a:gd name="T11" fmla="*/ 281 h 334"/>
                <a:gd name="T12" fmla="*/ 0 w 202"/>
                <a:gd name="T13" fmla="*/ 260 h 334"/>
                <a:gd name="T14" fmla="*/ 7 w 202"/>
                <a:gd name="T15" fmla="*/ 185 h 334"/>
                <a:gd name="T16" fmla="*/ 31 w 202"/>
                <a:gd name="T17" fmla="*/ 187 h 334"/>
                <a:gd name="T18" fmla="*/ 86 w 202"/>
                <a:gd name="T19" fmla="*/ 53 h 334"/>
                <a:gd name="T20" fmla="*/ 162 w 202"/>
                <a:gd name="T21" fmla="*/ 5 h 334"/>
                <a:gd name="T22" fmla="*/ 202 w 202"/>
                <a:gd name="T23"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2" h="334">
                  <a:moveTo>
                    <a:pt x="202" y="0"/>
                  </a:moveTo>
                  <a:cubicBezTo>
                    <a:pt x="202" y="0"/>
                    <a:pt x="174" y="97"/>
                    <a:pt x="173" y="147"/>
                  </a:cubicBezTo>
                  <a:cubicBezTo>
                    <a:pt x="173" y="197"/>
                    <a:pt x="196" y="276"/>
                    <a:pt x="183" y="305"/>
                  </a:cubicBezTo>
                  <a:cubicBezTo>
                    <a:pt x="170" y="334"/>
                    <a:pt x="91" y="327"/>
                    <a:pt x="91" y="327"/>
                  </a:cubicBezTo>
                  <a:cubicBezTo>
                    <a:pt x="91" y="327"/>
                    <a:pt x="122" y="176"/>
                    <a:pt x="123" y="151"/>
                  </a:cubicBezTo>
                  <a:cubicBezTo>
                    <a:pt x="123" y="151"/>
                    <a:pt x="74" y="277"/>
                    <a:pt x="49" y="281"/>
                  </a:cubicBezTo>
                  <a:cubicBezTo>
                    <a:pt x="23" y="285"/>
                    <a:pt x="0" y="260"/>
                    <a:pt x="0" y="260"/>
                  </a:cubicBezTo>
                  <a:cubicBezTo>
                    <a:pt x="7" y="185"/>
                    <a:pt x="7" y="185"/>
                    <a:pt x="7" y="185"/>
                  </a:cubicBezTo>
                  <a:cubicBezTo>
                    <a:pt x="7" y="185"/>
                    <a:pt x="25" y="201"/>
                    <a:pt x="31" y="187"/>
                  </a:cubicBezTo>
                  <a:cubicBezTo>
                    <a:pt x="37" y="173"/>
                    <a:pt x="84" y="57"/>
                    <a:pt x="86" y="53"/>
                  </a:cubicBezTo>
                  <a:cubicBezTo>
                    <a:pt x="89" y="49"/>
                    <a:pt x="123" y="5"/>
                    <a:pt x="162" y="5"/>
                  </a:cubicBezTo>
                  <a:cubicBezTo>
                    <a:pt x="200" y="6"/>
                    <a:pt x="202" y="0"/>
                    <a:pt x="202" y="0"/>
                  </a:cubicBezTo>
                </a:path>
              </a:pathLst>
            </a:custGeom>
            <a:solidFill>
              <a:srgbClr val="F857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99" name="í$ḻiďè"/>
            <p:cNvSpPr/>
            <p:nvPr/>
          </p:nvSpPr>
          <p:spPr bwMode="auto">
            <a:xfrm>
              <a:off x="7364413" y="2259013"/>
              <a:ext cx="263525" cy="836613"/>
            </a:xfrm>
            <a:custGeom>
              <a:avLst/>
              <a:gdLst>
                <a:gd name="T0" fmla="*/ 43 w 80"/>
                <a:gd name="T1" fmla="*/ 6 h 254"/>
                <a:gd name="T2" fmla="*/ 64 w 80"/>
                <a:gd name="T3" fmla="*/ 254 h 254"/>
                <a:gd name="T4" fmla="*/ 52 w 80"/>
                <a:gd name="T5" fmla="*/ 169 h 254"/>
                <a:gd name="T6" fmla="*/ 59 w 80"/>
                <a:gd name="T7" fmla="*/ 87 h 254"/>
                <a:gd name="T8" fmla="*/ 80 w 80"/>
                <a:gd name="T9" fmla="*/ 0 h 254"/>
                <a:gd name="T10" fmla="*/ 43 w 80"/>
                <a:gd name="T11" fmla="*/ 6 h 254"/>
              </a:gdLst>
              <a:ahLst/>
              <a:cxnLst>
                <a:cxn ang="0">
                  <a:pos x="T0" y="T1"/>
                </a:cxn>
                <a:cxn ang="0">
                  <a:pos x="T2" y="T3"/>
                </a:cxn>
                <a:cxn ang="0">
                  <a:pos x="T4" y="T5"/>
                </a:cxn>
                <a:cxn ang="0">
                  <a:pos x="T6" y="T7"/>
                </a:cxn>
                <a:cxn ang="0">
                  <a:pos x="T8" y="T9"/>
                </a:cxn>
                <a:cxn ang="0">
                  <a:pos x="T10" y="T11"/>
                </a:cxn>
              </a:cxnLst>
              <a:rect l="0" t="0" r="r" b="b"/>
              <a:pathLst>
                <a:path w="80" h="254">
                  <a:moveTo>
                    <a:pt x="43" y="6"/>
                  </a:moveTo>
                  <a:cubicBezTo>
                    <a:pt x="43" y="6"/>
                    <a:pt x="0" y="193"/>
                    <a:pt x="64" y="254"/>
                  </a:cubicBezTo>
                  <a:cubicBezTo>
                    <a:pt x="64" y="254"/>
                    <a:pt x="53" y="180"/>
                    <a:pt x="52" y="169"/>
                  </a:cubicBezTo>
                  <a:cubicBezTo>
                    <a:pt x="52" y="157"/>
                    <a:pt x="52" y="122"/>
                    <a:pt x="59" y="87"/>
                  </a:cubicBezTo>
                  <a:cubicBezTo>
                    <a:pt x="67" y="51"/>
                    <a:pt x="80" y="0"/>
                    <a:pt x="80" y="0"/>
                  </a:cubicBezTo>
                  <a:cubicBezTo>
                    <a:pt x="80" y="0"/>
                    <a:pt x="43" y="2"/>
                    <a:pt x="43" y="6"/>
                  </a:cubicBezTo>
                </a:path>
              </a:pathLst>
            </a:custGeom>
            <a:solidFill>
              <a:srgbClr val="E3312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100" name="iṩ1iḑé"/>
            <p:cNvSpPr/>
            <p:nvPr/>
          </p:nvSpPr>
          <p:spPr bwMode="auto">
            <a:xfrm>
              <a:off x="7581900" y="2259013"/>
              <a:ext cx="46038" cy="3175"/>
            </a:xfrm>
            <a:custGeom>
              <a:avLst/>
              <a:gdLst>
                <a:gd name="T0" fmla="*/ 14 w 14"/>
                <a:gd name="T1" fmla="*/ 0 h 1"/>
                <a:gd name="T2" fmla="*/ 0 w 14"/>
                <a:gd name="T3" fmla="*/ 1 h 1"/>
                <a:gd name="T4" fmla="*/ 13 w 14"/>
                <a:gd name="T5" fmla="*/ 0 h 1"/>
                <a:gd name="T6" fmla="*/ 14 w 14"/>
                <a:gd name="T7" fmla="*/ 0 h 1"/>
              </a:gdLst>
              <a:ahLst/>
              <a:cxnLst>
                <a:cxn ang="0">
                  <a:pos x="T0" y="T1"/>
                </a:cxn>
                <a:cxn ang="0">
                  <a:pos x="T2" y="T3"/>
                </a:cxn>
                <a:cxn ang="0">
                  <a:pos x="T4" y="T5"/>
                </a:cxn>
                <a:cxn ang="0">
                  <a:pos x="T6" y="T7"/>
                </a:cxn>
              </a:cxnLst>
              <a:rect l="0" t="0" r="r" b="b"/>
              <a:pathLst>
                <a:path w="14" h="1">
                  <a:moveTo>
                    <a:pt x="14" y="0"/>
                  </a:moveTo>
                  <a:cubicBezTo>
                    <a:pt x="12" y="0"/>
                    <a:pt x="7" y="0"/>
                    <a:pt x="0" y="1"/>
                  </a:cubicBezTo>
                  <a:cubicBezTo>
                    <a:pt x="7" y="1"/>
                    <a:pt x="12" y="0"/>
                    <a:pt x="13" y="0"/>
                  </a:cubicBezTo>
                  <a:cubicBezTo>
                    <a:pt x="14" y="0"/>
                    <a:pt x="14" y="0"/>
                    <a:pt x="14" y="0"/>
                  </a:cubicBezTo>
                </a:path>
              </a:pathLst>
            </a:custGeom>
            <a:solidFill>
              <a:srgbClr val="9A9DB6"/>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1" name="íṥlïḍe"/>
            <p:cNvSpPr/>
            <p:nvPr/>
          </p:nvSpPr>
          <p:spPr bwMode="auto">
            <a:xfrm>
              <a:off x="7624763" y="2259013"/>
              <a:ext cx="3175" cy="3175"/>
            </a:xfrm>
            <a:custGeom>
              <a:avLst/>
              <a:gdLst>
                <a:gd name="T0" fmla="*/ 1 w 1"/>
                <a:gd name="T1" fmla="*/ 0 h 1"/>
                <a:gd name="T2" fmla="*/ 1 w 1"/>
                <a:gd name="T3" fmla="*/ 0 h 1"/>
                <a:gd name="T4" fmla="*/ 0 w 1"/>
                <a:gd name="T5" fmla="*/ 0 h 1"/>
                <a:gd name="T6" fmla="*/ 1 w 1"/>
                <a:gd name="T7" fmla="*/ 0 h 1"/>
                <a:gd name="T8" fmla="*/ 1 w 1"/>
                <a:gd name="T9" fmla="*/ 0 h 1"/>
                <a:gd name="T10" fmla="*/ 1 w 1"/>
                <a:gd name="T11" fmla="*/ 0 h 1"/>
                <a:gd name="T12" fmla="*/ 1 w 1"/>
                <a:gd name="T13" fmla="*/ 0 h 1"/>
                <a:gd name="T14" fmla="*/ 1 w 1"/>
                <a:gd name="T15" fmla="*/ 0 h 1"/>
                <a:gd name="T16" fmla="*/ 1 w 1"/>
                <a:gd name="T17" fmla="*/ 0 h 1"/>
                <a:gd name="T18" fmla="*/ 1 w 1"/>
                <a:gd name="T19" fmla="*/ 0 h 1"/>
                <a:gd name="T20" fmla="*/ 1 w 1"/>
                <a:gd name="T21" fmla="*/ 0 h 1"/>
                <a:gd name="T22" fmla="*/ 1 w 1"/>
                <a:gd name="T23" fmla="*/ 1 h 1"/>
                <a:gd name="T24" fmla="*/ 1 w 1"/>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1">
                  <a:moveTo>
                    <a:pt x="1" y="0"/>
                  </a:moveTo>
                  <a:cubicBezTo>
                    <a:pt x="1" y="0"/>
                    <a:pt x="1" y="0"/>
                    <a:pt x="1" y="0"/>
                  </a:cubicBezTo>
                  <a:cubicBezTo>
                    <a:pt x="1" y="0"/>
                    <a:pt x="1" y="0"/>
                    <a:pt x="0" y="0"/>
                  </a:cubicBezTo>
                  <a:cubicBezTo>
                    <a:pt x="0" y="0"/>
                    <a:pt x="1" y="0"/>
                    <a:pt x="1" y="0"/>
                  </a:cubicBezTo>
                  <a:cubicBezTo>
                    <a:pt x="1" y="0"/>
                    <a:pt x="1" y="0"/>
                    <a:pt x="1" y="0"/>
                  </a:cubicBezTo>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1"/>
                  </a:cubicBezTo>
                  <a:cubicBezTo>
                    <a:pt x="1" y="0"/>
                    <a:pt x="1" y="0"/>
                    <a:pt x="1" y="0"/>
                  </a:cubicBezTo>
                </a:path>
              </a:pathLst>
            </a:custGeom>
            <a:solidFill>
              <a:srgbClr val="FEC9A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2" name="íŝ1iḓè"/>
            <p:cNvSpPr/>
            <p:nvPr/>
          </p:nvSpPr>
          <p:spPr bwMode="auto">
            <a:xfrm>
              <a:off x="7621588" y="2259013"/>
              <a:ext cx="6350" cy="26988"/>
            </a:xfrm>
            <a:custGeom>
              <a:avLst/>
              <a:gdLst>
                <a:gd name="T0" fmla="*/ 2 w 2"/>
                <a:gd name="T1" fmla="*/ 0 h 8"/>
                <a:gd name="T2" fmla="*/ 2 w 2"/>
                <a:gd name="T3" fmla="*/ 1 h 8"/>
                <a:gd name="T4" fmla="*/ 0 w 2"/>
                <a:gd name="T5" fmla="*/ 8 h 8"/>
                <a:gd name="T6" fmla="*/ 0 w 2"/>
                <a:gd name="T7" fmla="*/ 8 h 8"/>
                <a:gd name="T8" fmla="*/ 2 w 2"/>
                <a:gd name="T9" fmla="*/ 0 h 8"/>
              </a:gdLst>
              <a:ahLst/>
              <a:cxnLst>
                <a:cxn ang="0">
                  <a:pos x="T0" y="T1"/>
                </a:cxn>
                <a:cxn ang="0">
                  <a:pos x="T2" y="T3"/>
                </a:cxn>
                <a:cxn ang="0">
                  <a:pos x="T4" y="T5"/>
                </a:cxn>
                <a:cxn ang="0">
                  <a:pos x="T6" y="T7"/>
                </a:cxn>
                <a:cxn ang="0">
                  <a:pos x="T8" y="T9"/>
                </a:cxn>
              </a:cxnLst>
              <a:rect l="0" t="0" r="r" b="b"/>
              <a:pathLst>
                <a:path w="2" h="8">
                  <a:moveTo>
                    <a:pt x="2" y="0"/>
                  </a:moveTo>
                  <a:cubicBezTo>
                    <a:pt x="2" y="1"/>
                    <a:pt x="2" y="1"/>
                    <a:pt x="2" y="1"/>
                  </a:cubicBezTo>
                  <a:cubicBezTo>
                    <a:pt x="1" y="2"/>
                    <a:pt x="1" y="5"/>
                    <a:pt x="0" y="8"/>
                  </a:cubicBezTo>
                  <a:cubicBezTo>
                    <a:pt x="0" y="8"/>
                    <a:pt x="0" y="8"/>
                    <a:pt x="0" y="8"/>
                  </a:cubicBezTo>
                  <a:cubicBezTo>
                    <a:pt x="2" y="0"/>
                    <a:pt x="2" y="0"/>
                    <a:pt x="2" y="0"/>
                  </a:cubicBezTo>
                </a:path>
              </a:pathLst>
            </a:custGeom>
            <a:solidFill>
              <a:srgbClr val="F5BC9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3" name="išliḓé"/>
            <p:cNvSpPr/>
            <p:nvPr/>
          </p:nvSpPr>
          <p:spPr bwMode="auto">
            <a:xfrm>
              <a:off x="7627938" y="2259013"/>
              <a:ext cx="1588" cy="1588"/>
            </a:xfrm>
            <a:prstGeom prst="ellipse">
              <a:avLst/>
            </a:prstGeom>
            <a:solidFill>
              <a:srgbClr val="FB965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4" name="îŝlîḍê"/>
            <p:cNvSpPr/>
            <p:nvPr/>
          </p:nvSpPr>
          <p:spPr bwMode="auto">
            <a:xfrm>
              <a:off x="7245350" y="2274888"/>
              <a:ext cx="263525" cy="158750"/>
            </a:xfrm>
            <a:custGeom>
              <a:avLst/>
              <a:gdLst>
                <a:gd name="T0" fmla="*/ 0 w 80"/>
                <a:gd name="T1" fmla="*/ 48 h 48"/>
                <a:gd name="T2" fmla="*/ 0 w 80"/>
                <a:gd name="T3" fmla="*/ 48 h 48"/>
                <a:gd name="T4" fmla="*/ 0 w 80"/>
                <a:gd name="T5" fmla="*/ 48 h 48"/>
                <a:gd name="T6" fmla="*/ 0 w 80"/>
                <a:gd name="T7" fmla="*/ 48 h 48"/>
                <a:gd name="T8" fmla="*/ 60 w 80"/>
                <a:gd name="T9" fmla="*/ 2 h 48"/>
                <a:gd name="T10" fmla="*/ 0 w 80"/>
                <a:gd name="T11" fmla="*/ 48 h 48"/>
                <a:gd name="T12" fmla="*/ 60 w 80"/>
                <a:gd name="T13" fmla="*/ 2 h 48"/>
                <a:gd name="T14" fmla="*/ 74 w 80"/>
                <a:gd name="T15" fmla="*/ 0 h 48"/>
                <a:gd name="T16" fmla="*/ 70 w 80"/>
                <a:gd name="T17" fmla="*/ 0 h 48"/>
                <a:gd name="T18" fmla="*/ 62 w 80"/>
                <a:gd name="T19" fmla="*/ 2 h 48"/>
                <a:gd name="T20" fmla="*/ 69 w 80"/>
                <a:gd name="T21" fmla="*/ 1 h 48"/>
                <a:gd name="T22" fmla="*/ 70 w 80"/>
                <a:gd name="T23" fmla="*/ 0 h 48"/>
                <a:gd name="T24" fmla="*/ 70 w 80"/>
                <a:gd name="T25" fmla="*/ 0 h 48"/>
                <a:gd name="T26" fmla="*/ 75 w 80"/>
                <a:gd name="T27" fmla="*/ 0 h 48"/>
                <a:gd name="T28" fmla="*/ 76 w 80"/>
                <a:gd name="T29" fmla="*/ 0 h 48"/>
                <a:gd name="T30" fmla="*/ 80 w 80"/>
                <a:gd name="T31" fmla="*/ 0 h 48"/>
                <a:gd name="T32" fmla="*/ 80 w 80"/>
                <a:gd name="T33" fmla="*/ 0 h 48"/>
                <a:gd name="T34" fmla="*/ 74 w 80"/>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48">
                  <a:moveTo>
                    <a:pt x="0" y="48"/>
                  </a:moveTo>
                  <a:cubicBezTo>
                    <a:pt x="0" y="48"/>
                    <a:pt x="0" y="48"/>
                    <a:pt x="0" y="48"/>
                  </a:cubicBezTo>
                  <a:cubicBezTo>
                    <a:pt x="0" y="48"/>
                    <a:pt x="0" y="48"/>
                    <a:pt x="0" y="48"/>
                  </a:cubicBezTo>
                  <a:cubicBezTo>
                    <a:pt x="0" y="48"/>
                    <a:pt x="0" y="48"/>
                    <a:pt x="0" y="48"/>
                  </a:cubicBezTo>
                  <a:moveTo>
                    <a:pt x="60" y="2"/>
                  </a:moveTo>
                  <a:cubicBezTo>
                    <a:pt x="23" y="12"/>
                    <a:pt x="2" y="45"/>
                    <a:pt x="0" y="48"/>
                  </a:cubicBezTo>
                  <a:cubicBezTo>
                    <a:pt x="3" y="44"/>
                    <a:pt x="29" y="11"/>
                    <a:pt x="60" y="2"/>
                  </a:cubicBezTo>
                  <a:moveTo>
                    <a:pt x="74" y="0"/>
                  </a:moveTo>
                  <a:cubicBezTo>
                    <a:pt x="72" y="0"/>
                    <a:pt x="71" y="0"/>
                    <a:pt x="70" y="0"/>
                  </a:cubicBezTo>
                  <a:cubicBezTo>
                    <a:pt x="68" y="1"/>
                    <a:pt x="65" y="1"/>
                    <a:pt x="62" y="2"/>
                  </a:cubicBezTo>
                  <a:cubicBezTo>
                    <a:pt x="65" y="1"/>
                    <a:pt x="67" y="1"/>
                    <a:pt x="69" y="1"/>
                  </a:cubicBezTo>
                  <a:cubicBezTo>
                    <a:pt x="70" y="0"/>
                    <a:pt x="70" y="0"/>
                    <a:pt x="70" y="0"/>
                  </a:cubicBezTo>
                  <a:cubicBezTo>
                    <a:pt x="70" y="0"/>
                    <a:pt x="70" y="0"/>
                    <a:pt x="70" y="0"/>
                  </a:cubicBezTo>
                  <a:cubicBezTo>
                    <a:pt x="72" y="0"/>
                    <a:pt x="73" y="0"/>
                    <a:pt x="75" y="0"/>
                  </a:cubicBezTo>
                  <a:cubicBezTo>
                    <a:pt x="75" y="0"/>
                    <a:pt x="76" y="0"/>
                    <a:pt x="76" y="0"/>
                  </a:cubicBezTo>
                  <a:cubicBezTo>
                    <a:pt x="77" y="0"/>
                    <a:pt x="78" y="0"/>
                    <a:pt x="80" y="0"/>
                  </a:cubicBezTo>
                  <a:cubicBezTo>
                    <a:pt x="80" y="0"/>
                    <a:pt x="80" y="0"/>
                    <a:pt x="80" y="0"/>
                  </a:cubicBezTo>
                  <a:cubicBezTo>
                    <a:pt x="79" y="0"/>
                    <a:pt x="76" y="0"/>
                    <a:pt x="74" y="0"/>
                  </a:cubicBezTo>
                </a:path>
              </a:pathLst>
            </a:custGeom>
            <a:solidFill>
              <a:srgbClr val="9A9DB6"/>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5" name="íš1ïḑê"/>
            <p:cNvSpPr/>
            <p:nvPr/>
          </p:nvSpPr>
          <p:spPr bwMode="auto">
            <a:xfrm>
              <a:off x="7473950" y="2274888"/>
              <a:ext cx="3175" cy="3175"/>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0" y="1"/>
                  </a:cubicBezTo>
                  <a:cubicBezTo>
                    <a:pt x="1" y="0"/>
                    <a:pt x="1" y="0"/>
                    <a:pt x="1" y="0"/>
                  </a:cubicBezTo>
                  <a:cubicBezTo>
                    <a:pt x="1" y="0"/>
                    <a:pt x="1" y="0"/>
                    <a:pt x="1" y="0"/>
                  </a:cubicBezTo>
                </a:path>
              </a:pathLst>
            </a:custGeom>
            <a:solidFill>
              <a:srgbClr val="FFE964"/>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6" name="ísḻîḍe"/>
            <p:cNvSpPr/>
            <p:nvPr/>
          </p:nvSpPr>
          <p:spPr bwMode="auto">
            <a:xfrm>
              <a:off x="7245350" y="2274888"/>
              <a:ext cx="263525" cy="158750"/>
            </a:xfrm>
            <a:custGeom>
              <a:avLst/>
              <a:gdLst>
                <a:gd name="T0" fmla="*/ 75 w 80"/>
                <a:gd name="T1" fmla="*/ 0 h 48"/>
                <a:gd name="T2" fmla="*/ 70 w 80"/>
                <a:gd name="T3" fmla="*/ 0 h 48"/>
                <a:gd name="T4" fmla="*/ 69 w 80"/>
                <a:gd name="T5" fmla="*/ 1 h 48"/>
                <a:gd name="T6" fmla="*/ 62 w 80"/>
                <a:gd name="T7" fmla="*/ 2 h 48"/>
                <a:gd name="T8" fmla="*/ 60 w 80"/>
                <a:gd name="T9" fmla="*/ 2 h 48"/>
                <a:gd name="T10" fmla="*/ 0 w 80"/>
                <a:gd name="T11" fmla="*/ 48 h 48"/>
                <a:gd name="T12" fmla="*/ 0 w 80"/>
                <a:gd name="T13" fmla="*/ 48 h 48"/>
                <a:gd name="T14" fmla="*/ 0 w 80"/>
                <a:gd name="T15" fmla="*/ 48 h 48"/>
                <a:gd name="T16" fmla="*/ 78 w 80"/>
                <a:gd name="T17" fmla="*/ 8 h 48"/>
                <a:gd name="T18" fmla="*/ 79 w 80"/>
                <a:gd name="T19" fmla="*/ 1 h 48"/>
                <a:gd name="T20" fmla="*/ 80 w 80"/>
                <a:gd name="T21" fmla="*/ 0 h 48"/>
                <a:gd name="T22" fmla="*/ 76 w 80"/>
                <a:gd name="T23" fmla="*/ 0 h 48"/>
                <a:gd name="T24" fmla="*/ 75 w 80"/>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48">
                  <a:moveTo>
                    <a:pt x="75" y="0"/>
                  </a:moveTo>
                  <a:cubicBezTo>
                    <a:pt x="73" y="0"/>
                    <a:pt x="72" y="0"/>
                    <a:pt x="70" y="0"/>
                  </a:cubicBezTo>
                  <a:cubicBezTo>
                    <a:pt x="70" y="0"/>
                    <a:pt x="70" y="0"/>
                    <a:pt x="69" y="1"/>
                  </a:cubicBezTo>
                  <a:cubicBezTo>
                    <a:pt x="67" y="1"/>
                    <a:pt x="65" y="1"/>
                    <a:pt x="62" y="2"/>
                  </a:cubicBezTo>
                  <a:cubicBezTo>
                    <a:pt x="62" y="2"/>
                    <a:pt x="61" y="2"/>
                    <a:pt x="60" y="2"/>
                  </a:cubicBezTo>
                  <a:cubicBezTo>
                    <a:pt x="29" y="11"/>
                    <a:pt x="3" y="44"/>
                    <a:pt x="0" y="48"/>
                  </a:cubicBezTo>
                  <a:cubicBezTo>
                    <a:pt x="0" y="48"/>
                    <a:pt x="0" y="48"/>
                    <a:pt x="0" y="48"/>
                  </a:cubicBezTo>
                  <a:cubicBezTo>
                    <a:pt x="0" y="48"/>
                    <a:pt x="0" y="48"/>
                    <a:pt x="0" y="48"/>
                  </a:cubicBezTo>
                  <a:cubicBezTo>
                    <a:pt x="17" y="24"/>
                    <a:pt x="51" y="13"/>
                    <a:pt x="78" y="8"/>
                  </a:cubicBezTo>
                  <a:cubicBezTo>
                    <a:pt x="78" y="3"/>
                    <a:pt x="79" y="1"/>
                    <a:pt x="79" y="1"/>
                  </a:cubicBezTo>
                  <a:cubicBezTo>
                    <a:pt x="79" y="1"/>
                    <a:pt x="79" y="0"/>
                    <a:pt x="80" y="0"/>
                  </a:cubicBezTo>
                  <a:cubicBezTo>
                    <a:pt x="78" y="0"/>
                    <a:pt x="77" y="0"/>
                    <a:pt x="76" y="0"/>
                  </a:cubicBezTo>
                  <a:cubicBezTo>
                    <a:pt x="76" y="0"/>
                    <a:pt x="75" y="0"/>
                    <a:pt x="75" y="0"/>
                  </a:cubicBezTo>
                </a:path>
              </a:pathLst>
            </a:custGeom>
            <a:solidFill>
              <a:srgbClr val="FB9658"/>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7" name="îṣ1ïḑe"/>
            <p:cNvSpPr/>
            <p:nvPr/>
          </p:nvSpPr>
          <p:spPr bwMode="auto">
            <a:xfrm>
              <a:off x="7502525" y="2259013"/>
              <a:ext cx="125413" cy="42863"/>
            </a:xfrm>
            <a:custGeom>
              <a:avLst/>
              <a:gdLst>
                <a:gd name="T0" fmla="*/ 38 w 38"/>
                <a:gd name="T1" fmla="*/ 0 h 13"/>
                <a:gd name="T2" fmla="*/ 38 w 38"/>
                <a:gd name="T3" fmla="*/ 0 h 13"/>
                <a:gd name="T4" fmla="*/ 38 w 38"/>
                <a:gd name="T5" fmla="*/ 0 h 13"/>
                <a:gd name="T6" fmla="*/ 37 w 38"/>
                <a:gd name="T7" fmla="*/ 0 h 13"/>
                <a:gd name="T8" fmla="*/ 24 w 38"/>
                <a:gd name="T9" fmla="*/ 1 h 13"/>
                <a:gd name="T10" fmla="*/ 2 w 38"/>
                <a:gd name="T11" fmla="*/ 5 h 13"/>
                <a:gd name="T12" fmla="*/ 2 w 38"/>
                <a:gd name="T13" fmla="*/ 5 h 13"/>
                <a:gd name="T14" fmla="*/ 2 w 38"/>
                <a:gd name="T15" fmla="*/ 5 h 13"/>
                <a:gd name="T16" fmla="*/ 1 w 38"/>
                <a:gd name="T17" fmla="*/ 6 h 13"/>
                <a:gd name="T18" fmla="*/ 0 w 38"/>
                <a:gd name="T19" fmla="*/ 13 h 13"/>
                <a:gd name="T20" fmla="*/ 36 w 38"/>
                <a:gd name="T21" fmla="*/ 8 h 13"/>
                <a:gd name="T22" fmla="*/ 38 w 38"/>
                <a:gd name="T23" fmla="*/ 1 h 13"/>
                <a:gd name="T24" fmla="*/ 38 w 38"/>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13">
                  <a:moveTo>
                    <a:pt x="38" y="0"/>
                  </a:moveTo>
                  <a:cubicBezTo>
                    <a:pt x="38" y="0"/>
                    <a:pt x="38" y="0"/>
                    <a:pt x="38" y="0"/>
                  </a:cubicBezTo>
                  <a:cubicBezTo>
                    <a:pt x="38" y="0"/>
                    <a:pt x="38" y="0"/>
                    <a:pt x="38" y="0"/>
                  </a:cubicBezTo>
                  <a:cubicBezTo>
                    <a:pt x="38" y="0"/>
                    <a:pt x="37" y="0"/>
                    <a:pt x="37" y="0"/>
                  </a:cubicBezTo>
                  <a:cubicBezTo>
                    <a:pt x="36" y="0"/>
                    <a:pt x="31" y="1"/>
                    <a:pt x="24" y="1"/>
                  </a:cubicBezTo>
                  <a:cubicBezTo>
                    <a:pt x="15" y="2"/>
                    <a:pt x="4" y="4"/>
                    <a:pt x="2" y="5"/>
                  </a:cubicBezTo>
                  <a:cubicBezTo>
                    <a:pt x="2" y="5"/>
                    <a:pt x="2" y="5"/>
                    <a:pt x="2" y="5"/>
                  </a:cubicBezTo>
                  <a:cubicBezTo>
                    <a:pt x="2" y="5"/>
                    <a:pt x="2" y="5"/>
                    <a:pt x="2" y="5"/>
                  </a:cubicBezTo>
                  <a:cubicBezTo>
                    <a:pt x="1" y="5"/>
                    <a:pt x="1" y="6"/>
                    <a:pt x="1" y="6"/>
                  </a:cubicBezTo>
                  <a:cubicBezTo>
                    <a:pt x="1" y="6"/>
                    <a:pt x="0" y="8"/>
                    <a:pt x="0" y="13"/>
                  </a:cubicBezTo>
                  <a:cubicBezTo>
                    <a:pt x="19" y="9"/>
                    <a:pt x="34" y="8"/>
                    <a:pt x="36" y="8"/>
                  </a:cubicBezTo>
                  <a:cubicBezTo>
                    <a:pt x="37" y="5"/>
                    <a:pt x="37" y="2"/>
                    <a:pt x="38" y="1"/>
                  </a:cubicBezTo>
                  <a:cubicBezTo>
                    <a:pt x="38" y="0"/>
                    <a:pt x="38" y="0"/>
                    <a:pt x="38" y="0"/>
                  </a:cubicBezTo>
                </a:path>
              </a:pathLst>
            </a:custGeom>
            <a:solidFill>
              <a:srgbClr val="EF8045"/>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08" name="ï$ļîḋe"/>
            <p:cNvSpPr/>
            <p:nvPr/>
          </p:nvSpPr>
          <p:spPr bwMode="auto">
            <a:xfrm>
              <a:off x="6961188" y="2746376"/>
              <a:ext cx="412750" cy="471488"/>
            </a:xfrm>
            <a:custGeom>
              <a:avLst/>
              <a:gdLst>
                <a:gd name="T0" fmla="*/ 125 w 125"/>
                <a:gd name="T1" fmla="*/ 0 h 143"/>
                <a:gd name="T2" fmla="*/ 101 w 125"/>
                <a:gd name="T3" fmla="*/ 16 h 143"/>
                <a:gd name="T4" fmla="*/ 88 w 125"/>
                <a:gd name="T5" fmla="*/ 50 h 143"/>
                <a:gd name="T6" fmla="*/ 69 w 125"/>
                <a:gd name="T7" fmla="*/ 76 h 143"/>
                <a:gd name="T8" fmla="*/ 51 w 125"/>
                <a:gd name="T9" fmla="*/ 94 h 143"/>
                <a:gd name="T10" fmla="*/ 3 w 125"/>
                <a:gd name="T11" fmla="*/ 83 h 143"/>
                <a:gd name="T12" fmla="*/ 0 w 125"/>
                <a:gd name="T13" fmla="*/ 112 h 143"/>
                <a:gd name="T14" fmla="*/ 52 w 125"/>
                <a:gd name="T15" fmla="*/ 132 h 143"/>
                <a:gd name="T16" fmla="*/ 125 w 125"/>
                <a:gd name="T1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43">
                  <a:moveTo>
                    <a:pt x="125" y="0"/>
                  </a:moveTo>
                  <a:cubicBezTo>
                    <a:pt x="125" y="0"/>
                    <a:pt x="117" y="2"/>
                    <a:pt x="101" y="16"/>
                  </a:cubicBezTo>
                  <a:cubicBezTo>
                    <a:pt x="86" y="29"/>
                    <a:pt x="89" y="37"/>
                    <a:pt x="88" y="50"/>
                  </a:cubicBezTo>
                  <a:cubicBezTo>
                    <a:pt x="86" y="62"/>
                    <a:pt x="79" y="71"/>
                    <a:pt x="69" y="76"/>
                  </a:cubicBezTo>
                  <a:cubicBezTo>
                    <a:pt x="59" y="81"/>
                    <a:pt x="51" y="81"/>
                    <a:pt x="51" y="94"/>
                  </a:cubicBezTo>
                  <a:cubicBezTo>
                    <a:pt x="50" y="107"/>
                    <a:pt x="17" y="105"/>
                    <a:pt x="3" y="83"/>
                  </a:cubicBezTo>
                  <a:cubicBezTo>
                    <a:pt x="0" y="112"/>
                    <a:pt x="0" y="112"/>
                    <a:pt x="0" y="112"/>
                  </a:cubicBezTo>
                  <a:cubicBezTo>
                    <a:pt x="0" y="112"/>
                    <a:pt x="29" y="143"/>
                    <a:pt x="52" y="132"/>
                  </a:cubicBezTo>
                  <a:cubicBezTo>
                    <a:pt x="76" y="120"/>
                    <a:pt x="125" y="0"/>
                    <a:pt x="125" y="0"/>
                  </a:cubicBezTo>
                  <a:close/>
                </a:path>
              </a:pathLst>
            </a:custGeom>
            <a:solidFill>
              <a:srgbClr val="E3312D"/>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a:bodyPr>
            <a:lstStyle/>
            <a:p>
              <a:pPr algn="ctr"/>
            </a:p>
          </p:txBody>
        </p:sp>
        <p:sp>
          <p:nvSpPr>
            <p:cNvPr id="109" name="isḷîḑê"/>
            <p:cNvSpPr/>
            <p:nvPr/>
          </p:nvSpPr>
          <p:spPr bwMode="auto">
            <a:xfrm>
              <a:off x="7621588" y="1839913"/>
              <a:ext cx="119063" cy="33338"/>
            </a:xfrm>
            <a:custGeom>
              <a:avLst/>
              <a:gdLst>
                <a:gd name="T0" fmla="*/ 32 w 36"/>
                <a:gd name="T1" fmla="*/ 9 h 10"/>
                <a:gd name="T2" fmla="*/ 32 w 36"/>
                <a:gd name="T3" fmla="*/ 9 h 10"/>
                <a:gd name="T4" fmla="*/ 26 w 36"/>
                <a:gd name="T5" fmla="*/ 7 h 10"/>
                <a:gd name="T6" fmla="*/ 0 w 36"/>
                <a:gd name="T7" fmla="*/ 7 h 10"/>
                <a:gd name="T8" fmla="*/ 13 w 36"/>
                <a:gd name="T9" fmla="*/ 1 h 10"/>
                <a:gd name="T10" fmla="*/ 28 w 36"/>
                <a:gd name="T11" fmla="*/ 0 h 10"/>
                <a:gd name="T12" fmla="*/ 32 w 36"/>
                <a:gd name="T13" fmla="*/ 0 h 10"/>
                <a:gd name="T14" fmla="*/ 32 w 36"/>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0">
                  <a:moveTo>
                    <a:pt x="32" y="9"/>
                  </a:moveTo>
                  <a:cubicBezTo>
                    <a:pt x="32" y="9"/>
                    <a:pt x="32" y="9"/>
                    <a:pt x="32" y="9"/>
                  </a:cubicBezTo>
                  <a:cubicBezTo>
                    <a:pt x="30" y="10"/>
                    <a:pt x="28" y="8"/>
                    <a:pt x="26" y="7"/>
                  </a:cubicBezTo>
                  <a:cubicBezTo>
                    <a:pt x="19" y="3"/>
                    <a:pt x="8" y="3"/>
                    <a:pt x="0" y="7"/>
                  </a:cubicBezTo>
                  <a:cubicBezTo>
                    <a:pt x="4" y="4"/>
                    <a:pt x="8" y="2"/>
                    <a:pt x="13" y="1"/>
                  </a:cubicBezTo>
                  <a:cubicBezTo>
                    <a:pt x="18" y="0"/>
                    <a:pt x="23" y="0"/>
                    <a:pt x="28" y="0"/>
                  </a:cubicBezTo>
                  <a:cubicBezTo>
                    <a:pt x="29" y="0"/>
                    <a:pt x="31" y="0"/>
                    <a:pt x="32" y="0"/>
                  </a:cubicBezTo>
                  <a:cubicBezTo>
                    <a:pt x="35" y="2"/>
                    <a:pt x="36" y="8"/>
                    <a:pt x="32" y="9"/>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0" name="íṥ1íḑè"/>
            <p:cNvSpPr/>
            <p:nvPr/>
          </p:nvSpPr>
          <p:spPr bwMode="auto">
            <a:xfrm>
              <a:off x="7786688" y="1851026"/>
              <a:ext cx="119063" cy="49213"/>
            </a:xfrm>
            <a:custGeom>
              <a:avLst/>
              <a:gdLst>
                <a:gd name="T0" fmla="*/ 4 w 36"/>
                <a:gd name="T1" fmla="*/ 9 h 15"/>
                <a:gd name="T2" fmla="*/ 4 w 36"/>
                <a:gd name="T3" fmla="*/ 9 h 15"/>
                <a:gd name="T4" fmla="*/ 10 w 36"/>
                <a:gd name="T5" fmla="*/ 8 h 15"/>
                <a:gd name="T6" fmla="*/ 36 w 36"/>
                <a:gd name="T7" fmla="*/ 15 h 15"/>
                <a:gd name="T8" fmla="*/ 25 w 36"/>
                <a:gd name="T9" fmla="*/ 5 h 15"/>
                <a:gd name="T10" fmla="*/ 11 w 36"/>
                <a:gd name="T11" fmla="*/ 1 h 15"/>
                <a:gd name="T12" fmla="*/ 7 w 36"/>
                <a:gd name="T13" fmla="*/ 0 h 15"/>
                <a:gd name="T14" fmla="*/ 4 w 36"/>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5">
                  <a:moveTo>
                    <a:pt x="4" y="9"/>
                  </a:moveTo>
                  <a:cubicBezTo>
                    <a:pt x="4" y="9"/>
                    <a:pt x="4" y="9"/>
                    <a:pt x="4" y="9"/>
                  </a:cubicBezTo>
                  <a:cubicBezTo>
                    <a:pt x="6" y="10"/>
                    <a:pt x="8" y="9"/>
                    <a:pt x="10" y="8"/>
                  </a:cubicBezTo>
                  <a:cubicBezTo>
                    <a:pt x="19" y="6"/>
                    <a:pt x="29" y="8"/>
                    <a:pt x="36" y="15"/>
                  </a:cubicBezTo>
                  <a:cubicBezTo>
                    <a:pt x="33" y="10"/>
                    <a:pt x="29" y="7"/>
                    <a:pt x="25" y="5"/>
                  </a:cubicBezTo>
                  <a:cubicBezTo>
                    <a:pt x="20" y="3"/>
                    <a:pt x="16" y="2"/>
                    <a:pt x="11" y="1"/>
                  </a:cubicBezTo>
                  <a:cubicBezTo>
                    <a:pt x="10" y="1"/>
                    <a:pt x="8" y="0"/>
                    <a:pt x="7" y="0"/>
                  </a:cubicBezTo>
                  <a:cubicBezTo>
                    <a:pt x="3" y="1"/>
                    <a:pt x="0" y="7"/>
                    <a:pt x="4" y="9"/>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1" name="ïṩliḓé"/>
            <p:cNvSpPr/>
            <p:nvPr/>
          </p:nvSpPr>
          <p:spPr bwMode="auto">
            <a:xfrm>
              <a:off x="7615238" y="1900238"/>
              <a:ext cx="109538" cy="49213"/>
            </a:xfrm>
            <a:custGeom>
              <a:avLst/>
              <a:gdLst>
                <a:gd name="T0" fmla="*/ 33 w 33"/>
                <a:gd name="T1" fmla="*/ 15 h 15"/>
                <a:gd name="T2" fmla="*/ 18 w 33"/>
                <a:gd name="T3" fmla="*/ 6 h 15"/>
                <a:gd name="T4" fmla="*/ 0 w 33"/>
                <a:gd name="T5" fmla="*/ 3 h 15"/>
                <a:gd name="T6" fmla="*/ 6 w 33"/>
                <a:gd name="T7" fmla="*/ 5 h 15"/>
                <a:gd name="T8" fmla="*/ 33 w 33"/>
                <a:gd name="T9" fmla="*/ 15 h 15"/>
              </a:gdLst>
              <a:ahLst/>
              <a:cxnLst>
                <a:cxn ang="0">
                  <a:pos x="T0" y="T1"/>
                </a:cxn>
                <a:cxn ang="0">
                  <a:pos x="T2" y="T3"/>
                </a:cxn>
                <a:cxn ang="0">
                  <a:pos x="T4" y="T5"/>
                </a:cxn>
                <a:cxn ang="0">
                  <a:pos x="T6" y="T7"/>
                </a:cxn>
                <a:cxn ang="0">
                  <a:pos x="T8" y="T9"/>
                </a:cxn>
              </a:cxnLst>
              <a:rect l="0" t="0" r="r" b="b"/>
              <a:pathLst>
                <a:path w="33" h="15">
                  <a:moveTo>
                    <a:pt x="33" y="15"/>
                  </a:moveTo>
                  <a:cubicBezTo>
                    <a:pt x="33" y="15"/>
                    <a:pt x="28" y="7"/>
                    <a:pt x="18" y="6"/>
                  </a:cubicBezTo>
                  <a:cubicBezTo>
                    <a:pt x="9" y="5"/>
                    <a:pt x="5" y="11"/>
                    <a:pt x="0" y="3"/>
                  </a:cubicBezTo>
                  <a:cubicBezTo>
                    <a:pt x="0" y="3"/>
                    <a:pt x="2" y="6"/>
                    <a:pt x="6" y="5"/>
                  </a:cubicBezTo>
                  <a:cubicBezTo>
                    <a:pt x="11" y="3"/>
                    <a:pt x="26" y="0"/>
                    <a:pt x="33" y="15"/>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2" name="íṩľiḍe"/>
            <p:cNvSpPr/>
            <p:nvPr/>
          </p:nvSpPr>
          <p:spPr bwMode="auto">
            <a:xfrm>
              <a:off x="7786688" y="1909763"/>
              <a:ext cx="115888" cy="49213"/>
            </a:xfrm>
            <a:custGeom>
              <a:avLst/>
              <a:gdLst>
                <a:gd name="T0" fmla="*/ 0 w 35"/>
                <a:gd name="T1" fmla="*/ 13 h 15"/>
                <a:gd name="T2" fmla="*/ 16 w 35"/>
                <a:gd name="T3" fmla="*/ 7 h 15"/>
                <a:gd name="T4" fmla="*/ 35 w 35"/>
                <a:gd name="T5" fmla="*/ 8 h 15"/>
                <a:gd name="T6" fmla="*/ 28 w 35"/>
                <a:gd name="T7" fmla="*/ 9 h 15"/>
                <a:gd name="T8" fmla="*/ 0 w 35"/>
                <a:gd name="T9" fmla="*/ 13 h 15"/>
              </a:gdLst>
              <a:ahLst/>
              <a:cxnLst>
                <a:cxn ang="0">
                  <a:pos x="T0" y="T1"/>
                </a:cxn>
                <a:cxn ang="0">
                  <a:pos x="T2" y="T3"/>
                </a:cxn>
                <a:cxn ang="0">
                  <a:pos x="T4" y="T5"/>
                </a:cxn>
                <a:cxn ang="0">
                  <a:pos x="T6" y="T7"/>
                </a:cxn>
                <a:cxn ang="0">
                  <a:pos x="T8" y="T9"/>
                </a:cxn>
              </a:cxnLst>
              <a:rect l="0" t="0" r="r" b="b"/>
              <a:pathLst>
                <a:path w="35" h="15">
                  <a:moveTo>
                    <a:pt x="0" y="13"/>
                  </a:moveTo>
                  <a:cubicBezTo>
                    <a:pt x="0" y="13"/>
                    <a:pt x="7" y="6"/>
                    <a:pt x="16" y="7"/>
                  </a:cubicBezTo>
                  <a:cubicBezTo>
                    <a:pt x="26" y="9"/>
                    <a:pt x="29" y="15"/>
                    <a:pt x="35" y="8"/>
                  </a:cubicBezTo>
                  <a:cubicBezTo>
                    <a:pt x="35" y="8"/>
                    <a:pt x="32" y="11"/>
                    <a:pt x="28" y="9"/>
                  </a:cubicBezTo>
                  <a:cubicBezTo>
                    <a:pt x="25" y="6"/>
                    <a:pt x="10" y="0"/>
                    <a:pt x="0" y="13"/>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3" name="íṣliďe"/>
            <p:cNvSpPr/>
            <p:nvPr/>
          </p:nvSpPr>
          <p:spPr bwMode="auto">
            <a:xfrm>
              <a:off x="7691438" y="2068513"/>
              <a:ext cx="104775" cy="46038"/>
            </a:xfrm>
            <a:custGeom>
              <a:avLst/>
              <a:gdLst>
                <a:gd name="T0" fmla="*/ 0 w 32"/>
                <a:gd name="T1" fmla="*/ 1 h 14"/>
                <a:gd name="T2" fmla="*/ 14 w 32"/>
                <a:gd name="T3" fmla="*/ 14 h 14"/>
                <a:gd name="T4" fmla="*/ 32 w 32"/>
                <a:gd name="T5" fmla="*/ 1 h 14"/>
                <a:gd name="T6" fmla="*/ 15 w 32"/>
                <a:gd name="T7" fmla="*/ 7 h 14"/>
                <a:gd name="T8" fmla="*/ 0 w 32"/>
                <a:gd name="T9" fmla="*/ 1 h 14"/>
              </a:gdLst>
              <a:ahLst/>
              <a:cxnLst>
                <a:cxn ang="0">
                  <a:pos x="T0" y="T1"/>
                </a:cxn>
                <a:cxn ang="0">
                  <a:pos x="T2" y="T3"/>
                </a:cxn>
                <a:cxn ang="0">
                  <a:pos x="T4" y="T5"/>
                </a:cxn>
                <a:cxn ang="0">
                  <a:pos x="T6" y="T7"/>
                </a:cxn>
                <a:cxn ang="0">
                  <a:pos x="T8" y="T9"/>
                </a:cxn>
              </a:cxnLst>
              <a:rect l="0" t="0" r="r" b="b"/>
              <a:pathLst>
                <a:path w="32" h="14">
                  <a:moveTo>
                    <a:pt x="0" y="1"/>
                  </a:moveTo>
                  <a:cubicBezTo>
                    <a:pt x="0" y="0"/>
                    <a:pt x="7" y="14"/>
                    <a:pt x="14" y="14"/>
                  </a:cubicBezTo>
                  <a:cubicBezTo>
                    <a:pt x="22" y="13"/>
                    <a:pt x="32" y="1"/>
                    <a:pt x="32" y="1"/>
                  </a:cubicBezTo>
                  <a:cubicBezTo>
                    <a:pt x="32" y="1"/>
                    <a:pt x="23" y="7"/>
                    <a:pt x="15" y="7"/>
                  </a:cubicBezTo>
                  <a:cubicBezTo>
                    <a:pt x="8" y="6"/>
                    <a:pt x="0" y="1"/>
                    <a:pt x="0" y="1"/>
                  </a:cubicBezTo>
                  <a:close/>
                </a:path>
              </a:pathLst>
            </a:custGeom>
            <a:solidFill>
              <a:srgbClr val="F2446E"/>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4" name="íṧḷïďè"/>
            <p:cNvSpPr/>
            <p:nvPr/>
          </p:nvSpPr>
          <p:spPr bwMode="auto">
            <a:xfrm>
              <a:off x="7677150" y="2054226"/>
              <a:ext cx="128588" cy="30163"/>
            </a:xfrm>
            <a:custGeom>
              <a:avLst/>
              <a:gdLst>
                <a:gd name="T0" fmla="*/ 14 w 39"/>
                <a:gd name="T1" fmla="*/ 0 h 9"/>
                <a:gd name="T2" fmla="*/ 20 w 39"/>
                <a:gd name="T3" fmla="*/ 2 h 9"/>
                <a:gd name="T4" fmla="*/ 25 w 39"/>
                <a:gd name="T5" fmla="*/ 2 h 9"/>
                <a:gd name="T6" fmla="*/ 39 w 39"/>
                <a:gd name="T7" fmla="*/ 4 h 9"/>
                <a:gd name="T8" fmla="*/ 28 w 39"/>
                <a:gd name="T9" fmla="*/ 9 h 9"/>
                <a:gd name="T10" fmla="*/ 19 w 39"/>
                <a:gd name="T11" fmla="*/ 8 h 9"/>
                <a:gd name="T12" fmla="*/ 11 w 39"/>
                <a:gd name="T13" fmla="*/ 8 h 9"/>
                <a:gd name="T14" fmla="*/ 0 w 39"/>
                <a:gd name="T15" fmla="*/ 3 h 9"/>
                <a:gd name="T16" fmla="*/ 14 w 3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9">
                  <a:moveTo>
                    <a:pt x="14" y="0"/>
                  </a:moveTo>
                  <a:cubicBezTo>
                    <a:pt x="17" y="1"/>
                    <a:pt x="18" y="2"/>
                    <a:pt x="20" y="2"/>
                  </a:cubicBezTo>
                  <a:cubicBezTo>
                    <a:pt x="21" y="2"/>
                    <a:pt x="24" y="1"/>
                    <a:pt x="25" y="2"/>
                  </a:cubicBezTo>
                  <a:cubicBezTo>
                    <a:pt x="31" y="2"/>
                    <a:pt x="31" y="6"/>
                    <a:pt x="39" y="4"/>
                  </a:cubicBezTo>
                  <a:cubicBezTo>
                    <a:pt x="39" y="4"/>
                    <a:pt x="36" y="8"/>
                    <a:pt x="28" y="9"/>
                  </a:cubicBezTo>
                  <a:cubicBezTo>
                    <a:pt x="24" y="9"/>
                    <a:pt x="22" y="8"/>
                    <a:pt x="19" y="8"/>
                  </a:cubicBezTo>
                  <a:cubicBezTo>
                    <a:pt x="17" y="8"/>
                    <a:pt x="14" y="9"/>
                    <a:pt x="11" y="8"/>
                  </a:cubicBezTo>
                  <a:cubicBezTo>
                    <a:pt x="8" y="8"/>
                    <a:pt x="0" y="3"/>
                    <a:pt x="0" y="3"/>
                  </a:cubicBezTo>
                  <a:cubicBezTo>
                    <a:pt x="9" y="4"/>
                    <a:pt x="9" y="0"/>
                    <a:pt x="14" y="0"/>
                  </a:cubicBezTo>
                  <a:close/>
                </a:path>
              </a:pathLst>
            </a:custGeom>
            <a:solidFill>
              <a:srgbClr val="EF2B5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5" name="iŝļiḋê"/>
            <p:cNvSpPr/>
            <p:nvPr/>
          </p:nvSpPr>
          <p:spPr bwMode="auto">
            <a:xfrm>
              <a:off x="7713663" y="1992313"/>
              <a:ext cx="69850" cy="33338"/>
            </a:xfrm>
            <a:custGeom>
              <a:avLst/>
              <a:gdLst>
                <a:gd name="T0" fmla="*/ 2 w 21"/>
                <a:gd name="T1" fmla="*/ 0 h 10"/>
                <a:gd name="T2" fmla="*/ 2 w 21"/>
                <a:gd name="T3" fmla="*/ 3 h 10"/>
                <a:gd name="T4" fmla="*/ 6 w 21"/>
                <a:gd name="T5" fmla="*/ 5 h 10"/>
                <a:gd name="T6" fmla="*/ 10 w 21"/>
                <a:gd name="T7" fmla="*/ 9 h 10"/>
                <a:gd name="T8" fmla="*/ 15 w 21"/>
                <a:gd name="T9" fmla="*/ 6 h 10"/>
                <a:gd name="T10" fmla="*/ 20 w 21"/>
                <a:gd name="T11" fmla="*/ 2 h 10"/>
                <a:gd name="T12" fmla="*/ 19 w 21"/>
                <a:gd name="T13" fmla="*/ 7 h 10"/>
                <a:gd name="T14" fmla="*/ 15 w 21"/>
                <a:gd name="T15" fmla="*/ 7 h 10"/>
                <a:gd name="T16" fmla="*/ 10 w 21"/>
                <a:gd name="T17" fmla="*/ 10 h 10"/>
                <a:gd name="T18" fmla="*/ 5 w 21"/>
                <a:gd name="T19" fmla="*/ 5 h 10"/>
                <a:gd name="T20" fmla="*/ 1 w 21"/>
                <a:gd name="T21" fmla="*/ 4 h 10"/>
                <a:gd name="T22" fmla="*/ 2 w 21"/>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0">
                  <a:moveTo>
                    <a:pt x="2" y="0"/>
                  </a:moveTo>
                  <a:cubicBezTo>
                    <a:pt x="2" y="0"/>
                    <a:pt x="1" y="1"/>
                    <a:pt x="2" y="3"/>
                  </a:cubicBezTo>
                  <a:cubicBezTo>
                    <a:pt x="2" y="5"/>
                    <a:pt x="6" y="5"/>
                    <a:pt x="6" y="5"/>
                  </a:cubicBezTo>
                  <a:cubicBezTo>
                    <a:pt x="6" y="6"/>
                    <a:pt x="7" y="9"/>
                    <a:pt x="10" y="9"/>
                  </a:cubicBezTo>
                  <a:cubicBezTo>
                    <a:pt x="13" y="9"/>
                    <a:pt x="14" y="6"/>
                    <a:pt x="15" y="6"/>
                  </a:cubicBezTo>
                  <a:cubicBezTo>
                    <a:pt x="15" y="6"/>
                    <a:pt x="20" y="7"/>
                    <a:pt x="20" y="2"/>
                  </a:cubicBezTo>
                  <a:cubicBezTo>
                    <a:pt x="20" y="2"/>
                    <a:pt x="21" y="5"/>
                    <a:pt x="19" y="7"/>
                  </a:cubicBezTo>
                  <a:cubicBezTo>
                    <a:pt x="18" y="8"/>
                    <a:pt x="15" y="6"/>
                    <a:pt x="15" y="7"/>
                  </a:cubicBezTo>
                  <a:cubicBezTo>
                    <a:pt x="14" y="7"/>
                    <a:pt x="14" y="10"/>
                    <a:pt x="10" y="10"/>
                  </a:cubicBezTo>
                  <a:cubicBezTo>
                    <a:pt x="5" y="9"/>
                    <a:pt x="6" y="6"/>
                    <a:pt x="5" y="5"/>
                  </a:cubicBezTo>
                  <a:cubicBezTo>
                    <a:pt x="5" y="5"/>
                    <a:pt x="2" y="6"/>
                    <a:pt x="1" y="4"/>
                  </a:cubicBezTo>
                  <a:cubicBezTo>
                    <a:pt x="0" y="3"/>
                    <a:pt x="1" y="1"/>
                    <a:pt x="2" y="0"/>
                  </a:cubicBezTo>
                  <a:close/>
                </a:path>
              </a:pathLst>
            </a:custGeom>
            <a:solidFill>
              <a:srgbClr val="1E3FE2"/>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sp>
          <p:nvSpPr>
            <p:cNvPr id="116" name="iṡ1îďe"/>
            <p:cNvSpPr/>
            <p:nvPr/>
          </p:nvSpPr>
          <p:spPr bwMode="auto">
            <a:xfrm>
              <a:off x="7535863" y="1616076"/>
              <a:ext cx="471488" cy="260350"/>
            </a:xfrm>
            <a:custGeom>
              <a:avLst/>
              <a:gdLst>
                <a:gd name="T0" fmla="*/ 0 w 143"/>
                <a:gd name="T1" fmla="*/ 68 h 79"/>
                <a:gd name="T2" fmla="*/ 78 w 143"/>
                <a:gd name="T3" fmla="*/ 16 h 79"/>
                <a:gd name="T4" fmla="*/ 133 w 143"/>
                <a:gd name="T5" fmla="*/ 78 h 79"/>
                <a:gd name="T6" fmla="*/ 136 w 143"/>
                <a:gd name="T7" fmla="*/ 79 h 79"/>
                <a:gd name="T8" fmla="*/ 81 w 143"/>
                <a:gd name="T9" fmla="*/ 7 h 79"/>
                <a:gd name="T10" fmla="*/ 0 w 143"/>
                <a:gd name="T11" fmla="*/ 68 h 79"/>
              </a:gdLst>
              <a:ahLst/>
              <a:cxnLst>
                <a:cxn ang="0">
                  <a:pos x="T0" y="T1"/>
                </a:cxn>
                <a:cxn ang="0">
                  <a:pos x="T2" y="T3"/>
                </a:cxn>
                <a:cxn ang="0">
                  <a:pos x="T4" y="T5"/>
                </a:cxn>
                <a:cxn ang="0">
                  <a:pos x="T6" y="T7"/>
                </a:cxn>
                <a:cxn ang="0">
                  <a:pos x="T8" y="T9"/>
                </a:cxn>
                <a:cxn ang="0">
                  <a:pos x="T10" y="T11"/>
                </a:cxn>
              </a:cxnLst>
              <a:rect l="0" t="0" r="r" b="b"/>
              <a:pathLst>
                <a:path w="143" h="79">
                  <a:moveTo>
                    <a:pt x="0" y="68"/>
                  </a:moveTo>
                  <a:cubicBezTo>
                    <a:pt x="0" y="68"/>
                    <a:pt x="30" y="10"/>
                    <a:pt x="78" y="16"/>
                  </a:cubicBezTo>
                  <a:cubicBezTo>
                    <a:pt x="134" y="22"/>
                    <a:pt x="133" y="78"/>
                    <a:pt x="133" y="78"/>
                  </a:cubicBezTo>
                  <a:cubicBezTo>
                    <a:pt x="136" y="79"/>
                    <a:pt x="136" y="79"/>
                    <a:pt x="136" y="79"/>
                  </a:cubicBezTo>
                  <a:cubicBezTo>
                    <a:pt x="136" y="79"/>
                    <a:pt x="143" y="14"/>
                    <a:pt x="81" y="7"/>
                  </a:cubicBezTo>
                  <a:cubicBezTo>
                    <a:pt x="19" y="0"/>
                    <a:pt x="0" y="68"/>
                    <a:pt x="0" y="68"/>
                  </a:cubicBezTo>
                  <a:close/>
                </a:path>
              </a:pathLst>
            </a:custGeom>
            <a:solidFill>
              <a:srgbClr val="EF2B51"/>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52500" lnSpcReduction="20000"/>
            </a:bodyPr>
            <a:lstStyle/>
            <a:p>
              <a:pPr algn="ctr"/>
            </a:p>
          </p:txBody>
        </p:sp>
        <p:sp>
          <p:nvSpPr>
            <p:cNvPr id="117" name="ïṥľïdé"/>
            <p:cNvSpPr/>
            <p:nvPr/>
          </p:nvSpPr>
          <p:spPr bwMode="auto">
            <a:xfrm>
              <a:off x="7872413" y="2947988"/>
              <a:ext cx="388938" cy="441325"/>
            </a:xfrm>
            <a:custGeom>
              <a:avLst/>
              <a:gdLst>
                <a:gd name="T0" fmla="*/ 9 w 118"/>
                <a:gd name="T1" fmla="*/ 124 h 134"/>
                <a:gd name="T2" fmla="*/ 18 w 118"/>
                <a:gd name="T3" fmla="*/ 130 h 134"/>
                <a:gd name="T4" fmla="*/ 37 w 118"/>
                <a:gd name="T5" fmla="*/ 128 h 134"/>
                <a:gd name="T6" fmla="*/ 113 w 118"/>
                <a:gd name="T7" fmla="*/ 39 h 134"/>
                <a:gd name="T8" fmla="*/ 115 w 118"/>
                <a:gd name="T9" fmla="*/ 37 h 134"/>
                <a:gd name="T10" fmla="*/ 100 w 118"/>
                <a:gd name="T11" fmla="*/ 9 h 134"/>
                <a:gd name="T12" fmla="*/ 68 w 118"/>
                <a:gd name="T13" fmla="*/ 8 h 134"/>
                <a:gd name="T14" fmla="*/ 4 w 118"/>
                <a:gd name="T15" fmla="*/ 105 h 134"/>
                <a:gd name="T16" fmla="*/ 9 w 118"/>
                <a:gd name="T17" fmla="*/ 12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134">
                  <a:moveTo>
                    <a:pt x="9" y="124"/>
                  </a:moveTo>
                  <a:cubicBezTo>
                    <a:pt x="18" y="130"/>
                    <a:pt x="18" y="130"/>
                    <a:pt x="18" y="130"/>
                  </a:cubicBezTo>
                  <a:cubicBezTo>
                    <a:pt x="24" y="134"/>
                    <a:pt x="33" y="133"/>
                    <a:pt x="37" y="128"/>
                  </a:cubicBezTo>
                  <a:cubicBezTo>
                    <a:pt x="113" y="39"/>
                    <a:pt x="113" y="39"/>
                    <a:pt x="113" y="39"/>
                  </a:cubicBezTo>
                  <a:cubicBezTo>
                    <a:pt x="114" y="39"/>
                    <a:pt x="115" y="38"/>
                    <a:pt x="115" y="37"/>
                  </a:cubicBezTo>
                  <a:cubicBezTo>
                    <a:pt x="118" y="29"/>
                    <a:pt x="112" y="17"/>
                    <a:pt x="100" y="9"/>
                  </a:cubicBezTo>
                  <a:cubicBezTo>
                    <a:pt x="87" y="1"/>
                    <a:pt x="73" y="0"/>
                    <a:pt x="68" y="8"/>
                  </a:cubicBezTo>
                  <a:cubicBezTo>
                    <a:pt x="4" y="105"/>
                    <a:pt x="4" y="105"/>
                    <a:pt x="4" y="105"/>
                  </a:cubicBezTo>
                  <a:cubicBezTo>
                    <a:pt x="0" y="111"/>
                    <a:pt x="2" y="119"/>
                    <a:pt x="9" y="124"/>
                  </a:cubicBezTo>
                  <a:close/>
                </a:path>
              </a:pathLst>
            </a:custGeom>
            <a:solidFill>
              <a:srgbClr val="F8574F"/>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lnSpcReduction="10000"/>
            </a:bodyPr>
            <a:lstStyle/>
            <a:p>
              <a:pPr algn="ctr"/>
            </a:p>
          </p:txBody>
        </p:sp>
        <p:sp>
          <p:nvSpPr>
            <p:cNvPr id="118" name="îšḷîḋê"/>
            <p:cNvSpPr/>
            <p:nvPr/>
          </p:nvSpPr>
          <p:spPr bwMode="auto">
            <a:xfrm>
              <a:off x="6430963" y="2589213"/>
              <a:ext cx="115888" cy="82550"/>
            </a:xfrm>
            <a:custGeom>
              <a:avLst/>
              <a:gdLst>
                <a:gd name="T0" fmla="*/ 31 w 35"/>
                <a:gd name="T1" fmla="*/ 16 h 25"/>
                <a:gd name="T2" fmla="*/ 15 w 35"/>
                <a:gd name="T3" fmla="*/ 5 h 25"/>
                <a:gd name="T4" fmla="*/ 2 w 35"/>
                <a:gd name="T5" fmla="*/ 0 h 25"/>
                <a:gd name="T6" fmla="*/ 0 w 35"/>
                <a:gd name="T7" fmla="*/ 4 h 25"/>
                <a:gd name="T8" fmla="*/ 7 w 35"/>
                <a:gd name="T9" fmla="*/ 12 h 25"/>
                <a:gd name="T10" fmla="*/ 25 w 35"/>
                <a:gd name="T11" fmla="*/ 21 h 25"/>
                <a:gd name="T12" fmla="*/ 27 w 35"/>
                <a:gd name="T13" fmla="*/ 22 h 25"/>
                <a:gd name="T14" fmla="*/ 28 w 35"/>
                <a:gd name="T15" fmla="*/ 22 h 25"/>
                <a:gd name="T16" fmla="*/ 31 w 35"/>
                <a:gd name="T1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5">
                  <a:moveTo>
                    <a:pt x="31" y="16"/>
                  </a:moveTo>
                  <a:cubicBezTo>
                    <a:pt x="26" y="12"/>
                    <a:pt x="21" y="8"/>
                    <a:pt x="15" y="5"/>
                  </a:cubicBezTo>
                  <a:cubicBezTo>
                    <a:pt x="12" y="3"/>
                    <a:pt x="7" y="0"/>
                    <a:pt x="2" y="0"/>
                  </a:cubicBezTo>
                  <a:cubicBezTo>
                    <a:pt x="1" y="1"/>
                    <a:pt x="0" y="2"/>
                    <a:pt x="0" y="4"/>
                  </a:cubicBezTo>
                  <a:cubicBezTo>
                    <a:pt x="0" y="8"/>
                    <a:pt x="4" y="10"/>
                    <a:pt x="7" y="12"/>
                  </a:cubicBezTo>
                  <a:cubicBezTo>
                    <a:pt x="13" y="15"/>
                    <a:pt x="19" y="18"/>
                    <a:pt x="25" y="21"/>
                  </a:cubicBezTo>
                  <a:cubicBezTo>
                    <a:pt x="25" y="22"/>
                    <a:pt x="26" y="22"/>
                    <a:pt x="27" y="22"/>
                  </a:cubicBezTo>
                  <a:cubicBezTo>
                    <a:pt x="28" y="22"/>
                    <a:pt x="28" y="22"/>
                    <a:pt x="28" y="22"/>
                  </a:cubicBezTo>
                  <a:cubicBezTo>
                    <a:pt x="31" y="25"/>
                    <a:pt x="35" y="19"/>
                    <a:pt x="31" y="16"/>
                  </a:cubicBezTo>
                  <a:close/>
                </a:path>
              </a:pathLst>
            </a:custGeom>
            <a:solidFill>
              <a:srgbClr val="FDB1D7"/>
            </a:solidFill>
            <a:ln>
              <a:noFill/>
            </a:ln>
            <a:extLst>
              <a:ext uri="{91240B29-F687-4F45-9708-019B960494DF}">
                <a14:hiddenLine xmlns:a14="http://schemas.microsoft.com/office/drawing/2010/main" w="9525">
                  <a:solidFill>
                    <a:srgbClr val="000000"/>
                  </a:solidFill>
                  <a:round/>
                </a14:hiddenLine>
              </a:ext>
            </a:extLst>
          </p:spPr>
          <p:txBody>
            <a:bodyPr wrap="square" lIns="91440" tIns="45720" rIns="91440" bIns="45720" anchor="ctr">
              <a:normAutofit fontScale="25000" lnSpcReduction="20000"/>
            </a:bodyPr>
            <a:lstStyle/>
            <a:p>
              <a:pPr algn="ctr"/>
            </a:p>
          </p:txBody>
        </p:sp>
      </p:grpSp>
      <p:pic>
        <p:nvPicPr>
          <p:cNvPr id="21" name="图片 20" descr="图片包含 瓶子, 餐桌&#10;&#10;描述已自动生成"/>
          <p:cNvPicPr>
            <a:picLocks noChangeAspect="1"/>
          </p:cNvPicPr>
          <p:nvPr/>
        </p:nvPicPr>
        <p:blipFill rotWithShape="1">
          <a:blip r:embed="rId1"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7" name="文本框 6"/>
          <p:cNvSpPr txBox="1"/>
          <p:nvPr/>
        </p:nvSpPr>
        <p:spPr>
          <a:xfrm>
            <a:off x="2162175" y="1470660"/>
            <a:ext cx="2468880" cy="368300"/>
          </a:xfrm>
          <a:prstGeom prst="rect">
            <a:avLst/>
          </a:prstGeom>
          <a:noFill/>
        </p:spPr>
        <p:txBody>
          <a:bodyPr wrap="none" rtlCol="0" anchor="t">
            <a:spAutoFit/>
          </a:bodyPr>
          <a:lstStyle/>
          <a:p>
            <a:pPr algn="just">
              <a:lnSpc>
                <a:spcPct val="100000"/>
              </a:lnSpc>
            </a:pPr>
            <a:r>
              <a:rPr lang="zh-CN" altLang="en-US" b="1" dirty="0">
                <a:solidFill>
                  <a:schemeClr val="tx1"/>
                </a:solidFill>
                <a:latin typeface="微软雅黑" panose="020B0503020204020204" pitchFamily="34" charset="-122"/>
                <a:ea typeface="微软雅黑" panose="020B0503020204020204" pitchFamily="34" charset="-122"/>
                <a:sym typeface="+mn-ea"/>
              </a:rPr>
              <a:t>治疗烧伤应注意的事项</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1798320" y="1869440"/>
            <a:ext cx="3237865" cy="2014855"/>
          </a:xfrm>
          <a:prstGeom prst="rect">
            <a:avLst/>
          </a:prstGeom>
          <a:noFill/>
        </p:spPr>
        <p:txBody>
          <a:bodyPr wrap="square" rtlCol="0" anchor="t">
            <a:spAutoFit/>
          </a:bodyPr>
          <a:lstStyle/>
          <a:p>
            <a:pPr algn="just" fontAlgn="auto">
              <a:lnSpc>
                <a:spcPts val="2500"/>
              </a:lnSpc>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如果在烧伤面上涂油或硫酸锌油之类东西，则容易被细菌感染，因而决不可使用。用酱油涂擦是荒谬的。消毒时要用洗必泰或硫柳汞溶液，不可用红汞溶液，因涂红汞后，很难观察伤面。 </a:t>
            </a:r>
            <a:endPar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íṧľiḍè"/>
          <p:cNvSpPr/>
          <p:nvPr/>
        </p:nvSpPr>
        <p:spPr>
          <a:xfrm>
            <a:off x="235585" y="1175385"/>
            <a:ext cx="8669655" cy="3584575"/>
          </a:xfrm>
          <a:prstGeom prst="rect">
            <a:avLst/>
          </a:prstGeom>
          <a:blipFill rotWithShape="1">
            <a:blip r:embed="rId1"/>
            <a:stretch>
              <a:fillRect/>
            </a:stretch>
          </a:blip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endParaRPr>
          </a:p>
        </p:txBody>
      </p:sp>
      <p:sp>
        <p:nvSpPr>
          <p:cNvPr id="43" name="isḻiḋé"/>
          <p:cNvSpPr/>
          <p:nvPr/>
        </p:nvSpPr>
        <p:spPr>
          <a:xfrm>
            <a:off x="235585" y="2330450"/>
            <a:ext cx="8669655" cy="1106170"/>
          </a:xfrm>
          <a:prstGeom prst="rect">
            <a:avLst/>
          </a:prstGeom>
          <a:solidFill>
            <a:schemeClr val="bg1">
              <a:alpha val="70000"/>
            </a:schemeClr>
          </a:solidFill>
          <a:ln w="285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id-ID" altLang="zh-CN" sz="1400" dirty="0"/>
          </a:p>
        </p:txBody>
      </p:sp>
      <p:sp>
        <p:nvSpPr>
          <p:cNvPr id="44" name="íSľïḍè"/>
          <p:cNvSpPr/>
          <p:nvPr/>
        </p:nvSpPr>
        <p:spPr>
          <a:xfrm>
            <a:off x="922020" y="2631440"/>
            <a:ext cx="504000" cy="504190"/>
          </a:xfrm>
          <a:prstGeom prst="ellipse">
            <a:avLst/>
          </a:prstGeom>
          <a:solidFill>
            <a:srgbClr val="2363A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90000" lnSpcReduction="10000"/>
          </a:bodyPr>
          <a:lstStyle/>
          <a:p>
            <a:pPr algn="ctr" defTabSz="914400"/>
            <a:endParaRPr lang="zh-CN" altLang="en-US" sz="2000" b="1" dirty="0">
              <a:solidFill>
                <a:schemeClr val="bg1"/>
              </a:solidFill>
            </a:endParaRPr>
          </a:p>
        </p:txBody>
      </p:sp>
      <p:sp>
        <p:nvSpPr>
          <p:cNvPr id="48" name="iṣ1îḓé"/>
          <p:cNvSpPr/>
          <p:nvPr/>
        </p:nvSpPr>
        <p:spPr>
          <a:xfrm>
            <a:off x="1014095" y="2755265"/>
            <a:ext cx="308610" cy="255905"/>
          </a:xfrm>
          <a:custGeom>
            <a:avLst/>
            <a:gdLst>
              <a:gd name="connsiteX0" fmla="*/ 493872 w 604195"/>
              <a:gd name="connsiteY0" fmla="*/ 437764 h 489806"/>
              <a:gd name="connsiteX1" fmla="*/ 478290 w 604195"/>
              <a:gd name="connsiteY1" fmla="*/ 453330 h 489806"/>
              <a:gd name="connsiteX2" fmla="*/ 493872 w 604195"/>
              <a:gd name="connsiteY2" fmla="*/ 469024 h 489806"/>
              <a:gd name="connsiteX3" fmla="*/ 509582 w 604195"/>
              <a:gd name="connsiteY3" fmla="*/ 453330 h 489806"/>
              <a:gd name="connsiteX4" fmla="*/ 493872 w 604195"/>
              <a:gd name="connsiteY4" fmla="*/ 437764 h 489806"/>
              <a:gd name="connsiteX5" fmla="*/ 304116 w 604195"/>
              <a:gd name="connsiteY5" fmla="*/ 437764 h 489806"/>
              <a:gd name="connsiteX6" fmla="*/ 288403 w 604195"/>
              <a:gd name="connsiteY6" fmla="*/ 453330 h 489806"/>
              <a:gd name="connsiteX7" fmla="*/ 304116 w 604195"/>
              <a:gd name="connsiteY7" fmla="*/ 469024 h 489806"/>
              <a:gd name="connsiteX8" fmla="*/ 319700 w 604195"/>
              <a:gd name="connsiteY8" fmla="*/ 453330 h 489806"/>
              <a:gd name="connsiteX9" fmla="*/ 304116 w 604195"/>
              <a:gd name="connsiteY9" fmla="*/ 437764 h 489806"/>
              <a:gd name="connsiteX10" fmla="*/ 493872 w 604195"/>
              <a:gd name="connsiteY10" fmla="*/ 417476 h 489806"/>
              <a:gd name="connsiteX11" fmla="*/ 529889 w 604195"/>
              <a:gd name="connsiteY11" fmla="*/ 453330 h 489806"/>
              <a:gd name="connsiteX12" fmla="*/ 493872 w 604195"/>
              <a:gd name="connsiteY12" fmla="*/ 489312 h 489806"/>
              <a:gd name="connsiteX13" fmla="*/ 457983 w 604195"/>
              <a:gd name="connsiteY13" fmla="*/ 453330 h 489806"/>
              <a:gd name="connsiteX14" fmla="*/ 493872 w 604195"/>
              <a:gd name="connsiteY14" fmla="*/ 417476 h 489806"/>
              <a:gd name="connsiteX15" fmla="*/ 304116 w 604195"/>
              <a:gd name="connsiteY15" fmla="*/ 417476 h 489806"/>
              <a:gd name="connsiteX16" fmla="*/ 340139 w 604195"/>
              <a:gd name="connsiteY16" fmla="*/ 453330 h 489806"/>
              <a:gd name="connsiteX17" fmla="*/ 304116 w 604195"/>
              <a:gd name="connsiteY17" fmla="*/ 489312 h 489806"/>
              <a:gd name="connsiteX18" fmla="*/ 268092 w 604195"/>
              <a:gd name="connsiteY18" fmla="*/ 453330 h 489806"/>
              <a:gd name="connsiteX19" fmla="*/ 304116 w 604195"/>
              <a:gd name="connsiteY19" fmla="*/ 417476 h 489806"/>
              <a:gd name="connsiteX20" fmla="*/ 464381 w 604195"/>
              <a:gd name="connsiteY20" fmla="*/ 306093 h 489806"/>
              <a:gd name="connsiteX21" fmla="*/ 464381 w 604195"/>
              <a:gd name="connsiteY21" fmla="*/ 358791 h 489806"/>
              <a:gd name="connsiteX22" fmla="*/ 529815 w 604195"/>
              <a:gd name="connsiteY22" fmla="*/ 358791 h 489806"/>
              <a:gd name="connsiteX23" fmla="*/ 526109 w 604195"/>
              <a:gd name="connsiteY23" fmla="*/ 353432 h 489806"/>
              <a:gd name="connsiteX24" fmla="*/ 510645 w 604195"/>
              <a:gd name="connsiteY24" fmla="*/ 322170 h 489806"/>
              <a:gd name="connsiteX25" fmla="*/ 484062 w 604195"/>
              <a:gd name="connsiteY25" fmla="*/ 306093 h 489806"/>
              <a:gd name="connsiteX26" fmla="*/ 276769 w 604195"/>
              <a:gd name="connsiteY26" fmla="*/ 273555 h 489806"/>
              <a:gd name="connsiteX27" fmla="*/ 263733 w 604195"/>
              <a:gd name="connsiteY27" fmla="*/ 286698 h 489806"/>
              <a:gd name="connsiteX28" fmla="*/ 263733 w 604195"/>
              <a:gd name="connsiteY28" fmla="*/ 369509 h 489806"/>
              <a:gd name="connsiteX29" fmla="*/ 276769 w 604195"/>
              <a:gd name="connsiteY29" fmla="*/ 382524 h 489806"/>
              <a:gd name="connsiteX30" fmla="*/ 404442 w 604195"/>
              <a:gd name="connsiteY30" fmla="*/ 382524 h 489806"/>
              <a:gd name="connsiteX31" fmla="*/ 417605 w 604195"/>
              <a:gd name="connsiteY31" fmla="*/ 369509 h 489806"/>
              <a:gd name="connsiteX32" fmla="*/ 417605 w 604195"/>
              <a:gd name="connsiteY32" fmla="*/ 286698 h 489806"/>
              <a:gd name="connsiteX33" fmla="*/ 404442 w 604195"/>
              <a:gd name="connsiteY33" fmla="*/ 273555 h 489806"/>
              <a:gd name="connsiteX34" fmla="*/ 242774 w 604195"/>
              <a:gd name="connsiteY34" fmla="*/ 238593 h 489806"/>
              <a:gd name="connsiteX35" fmla="*/ 443677 w 604195"/>
              <a:gd name="connsiteY35" fmla="*/ 238593 h 489806"/>
              <a:gd name="connsiteX36" fmla="*/ 464381 w 604195"/>
              <a:gd name="connsiteY36" fmla="*/ 259264 h 489806"/>
              <a:gd name="connsiteX37" fmla="*/ 464381 w 604195"/>
              <a:gd name="connsiteY37" fmla="*/ 291802 h 489806"/>
              <a:gd name="connsiteX38" fmla="*/ 491347 w 604195"/>
              <a:gd name="connsiteY38" fmla="*/ 291802 h 489806"/>
              <a:gd name="connsiteX39" fmla="*/ 521252 w 604195"/>
              <a:gd name="connsiteY39" fmla="*/ 309921 h 489806"/>
              <a:gd name="connsiteX40" fmla="*/ 538505 w 604195"/>
              <a:gd name="connsiteY40" fmla="*/ 345010 h 489806"/>
              <a:gd name="connsiteX41" fmla="*/ 564449 w 604195"/>
              <a:gd name="connsiteY41" fmla="*/ 360577 h 489806"/>
              <a:gd name="connsiteX42" fmla="*/ 604195 w 604195"/>
              <a:gd name="connsiteY42" fmla="*/ 396178 h 489806"/>
              <a:gd name="connsiteX43" fmla="*/ 604195 w 604195"/>
              <a:gd name="connsiteY43" fmla="*/ 435095 h 489806"/>
              <a:gd name="connsiteX44" fmla="*/ 583619 w 604195"/>
              <a:gd name="connsiteY44" fmla="*/ 455511 h 489806"/>
              <a:gd name="connsiteX45" fmla="*/ 540806 w 604195"/>
              <a:gd name="connsiteY45" fmla="*/ 455511 h 489806"/>
              <a:gd name="connsiteX46" fmla="*/ 540806 w 604195"/>
              <a:gd name="connsiteY46" fmla="*/ 453342 h 489806"/>
              <a:gd name="connsiteX47" fmla="*/ 493903 w 604195"/>
              <a:gd name="connsiteY47" fmla="*/ 406513 h 489806"/>
              <a:gd name="connsiteX48" fmla="*/ 447000 w 604195"/>
              <a:gd name="connsiteY48" fmla="*/ 453342 h 489806"/>
              <a:gd name="connsiteX49" fmla="*/ 447127 w 604195"/>
              <a:gd name="connsiteY49" fmla="*/ 455256 h 489806"/>
              <a:gd name="connsiteX50" fmla="*/ 443677 w 604195"/>
              <a:gd name="connsiteY50" fmla="*/ 455511 h 489806"/>
              <a:gd name="connsiteX51" fmla="*/ 351021 w 604195"/>
              <a:gd name="connsiteY51" fmla="*/ 455511 h 489806"/>
              <a:gd name="connsiteX52" fmla="*/ 351021 w 604195"/>
              <a:gd name="connsiteY52" fmla="*/ 453342 h 489806"/>
              <a:gd name="connsiteX53" fmla="*/ 304118 w 604195"/>
              <a:gd name="connsiteY53" fmla="*/ 406513 h 489806"/>
              <a:gd name="connsiteX54" fmla="*/ 257215 w 604195"/>
              <a:gd name="connsiteY54" fmla="*/ 453342 h 489806"/>
              <a:gd name="connsiteX55" fmla="*/ 257215 w 604195"/>
              <a:gd name="connsiteY55" fmla="*/ 455511 h 489806"/>
              <a:gd name="connsiteX56" fmla="*/ 242774 w 604195"/>
              <a:gd name="connsiteY56" fmla="*/ 455511 h 489806"/>
              <a:gd name="connsiteX57" fmla="*/ 221942 w 604195"/>
              <a:gd name="connsiteY57" fmla="*/ 434840 h 489806"/>
              <a:gd name="connsiteX58" fmla="*/ 221942 w 604195"/>
              <a:gd name="connsiteY58" fmla="*/ 259264 h 489806"/>
              <a:gd name="connsiteX59" fmla="*/ 242774 w 604195"/>
              <a:gd name="connsiteY59" fmla="*/ 238593 h 489806"/>
              <a:gd name="connsiteX60" fmla="*/ 251051 w 604195"/>
              <a:gd name="connsiteY60" fmla="*/ 0 h 489806"/>
              <a:gd name="connsiteX61" fmla="*/ 280121 w 604195"/>
              <a:gd name="connsiteY61" fmla="*/ 9283 h 489806"/>
              <a:gd name="connsiteX62" fmla="*/ 452627 w 604195"/>
              <a:gd name="connsiteY62" fmla="*/ 143896 h 489806"/>
              <a:gd name="connsiteX63" fmla="*/ 454416 w 604195"/>
              <a:gd name="connsiteY63" fmla="*/ 145299 h 489806"/>
              <a:gd name="connsiteX64" fmla="*/ 492112 w 604195"/>
              <a:gd name="connsiteY64" fmla="*/ 174646 h 489806"/>
              <a:gd name="connsiteX65" fmla="*/ 484190 w 604195"/>
              <a:gd name="connsiteY65" fmla="*/ 214201 h 489806"/>
              <a:gd name="connsiteX66" fmla="*/ 462083 w 604195"/>
              <a:gd name="connsiteY66" fmla="*/ 214201 h 489806"/>
              <a:gd name="connsiteX67" fmla="*/ 212652 w 604195"/>
              <a:gd name="connsiteY67" fmla="*/ 214201 h 489806"/>
              <a:gd name="connsiteX68" fmla="*/ 190545 w 604195"/>
              <a:gd name="connsiteY68" fmla="*/ 236274 h 489806"/>
              <a:gd name="connsiteX69" fmla="*/ 190545 w 604195"/>
              <a:gd name="connsiteY69" fmla="*/ 466711 h 489806"/>
              <a:gd name="connsiteX70" fmla="*/ 169845 w 604195"/>
              <a:gd name="connsiteY70" fmla="*/ 489806 h 489806"/>
              <a:gd name="connsiteX71" fmla="*/ 62124 w 604195"/>
              <a:gd name="connsiteY71" fmla="*/ 489806 h 489806"/>
              <a:gd name="connsiteX72" fmla="*/ 40018 w 604195"/>
              <a:gd name="connsiteY72" fmla="*/ 467732 h 489806"/>
              <a:gd name="connsiteX73" fmla="*/ 40018 w 604195"/>
              <a:gd name="connsiteY73" fmla="*/ 214201 h 489806"/>
              <a:gd name="connsiteX74" fmla="*/ 17911 w 604195"/>
              <a:gd name="connsiteY74" fmla="*/ 214201 h 489806"/>
              <a:gd name="connsiteX75" fmla="*/ 9989 w 604195"/>
              <a:gd name="connsiteY75" fmla="*/ 174646 h 489806"/>
              <a:gd name="connsiteX76" fmla="*/ 47685 w 604195"/>
              <a:gd name="connsiteY76" fmla="*/ 145299 h 489806"/>
              <a:gd name="connsiteX77" fmla="*/ 49474 w 604195"/>
              <a:gd name="connsiteY77" fmla="*/ 143896 h 489806"/>
              <a:gd name="connsiteX78" fmla="*/ 221980 w 604195"/>
              <a:gd name="connsiteY78" fmla="*/ 9283 h 489806"/>
              <a:gd name="connsiteX79" fmla="*/ 251051 w 604195"/>
              <a:gd name="connsiteY79" fmla="*/ 0 h 4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04195" h="489806">
                <a:moveTo>
                  <a:pt x="493872" y="437764"/>
                </a:moveTo>
                <a:cubicBezTo>
                  <a:pt x="485315" y="437764"/>
                  <a:pt x="478290" y="444654"/>
                  <a:pt x="478290" y="453330"/>
                </a:cubicBezTo>
                <a:cubicBezTo>
                  <a:pt x="478290" y="462007"/>
                  <a:pt x="485315" y="469024"/>
                  <a:pt x="493872" y="469024"/>
                </a:cubicBezTo>
                <a:cubicBezTo>
                  <a:pt x="502557" y="469024"/>
                  <a:pt x="509582" y="462007"/>
                  <a:pt x="509582" y="453330"/>
                </a:cubicBezTo>
                <a:cubicBezTo>
                  <a:pt x="509582" y="444654"/>
                  <a:pt x="502557" y="437764"/>
                  <a:pt x="493872" y="437764"/>
                </a:cubicBezTo>
                <a:close/>
                <a:moveTo>
                  <a:pt x="304116" y="437764"/>
                </a:moveTo>
                <a:cubicBezTo>
                  <a:pt x="295429" y="437764"/>
                  <a:pt x="288403" y="444654"/>
                  <a:pt x="288403" y="453330"/>
                </a:cubicBezTo>
                <a:cubicBezTo>
                  <a:pt x="288403" y="462007"/>
                  <a:pt x="295429" y="469024"/>
                  <a:pt x="304116" y="469024"/>
                </a:cubicBezTo>
                <a:cubicBezTo>
                  <a:pt x="312674" y="469024"/>
                  <a:pt x="319700" y="462007"/>
                  <a:pt x="319700" y="453330"/>
                </a:cubicBezTo>
                <a:cubicBezTo>
                  <a:pt x="319700" y="444654"/>
                  <a:pt x="312674" y="437764"/>
                  <a:pt x="304116" y="437764"/>
                </a:cubicBezTo>
                <a:close/>
                <a:moveTo>
                  <a:pt x="493872" y="417476"/>
                </a:moveTo>
                <a:cubicBezTo>
                  <a:pt x="513796" y="417476"/>
                  <a:pt x="529889" y="433553"/>
                  <a:pt x="529889" y="453330"/>
                </a:cubicBezTo>
                <a:cubicBezTo>
                  <a:pt x="529889" y="473235"/>
                  <a:pt x="513796" y="489312"/>
                  <a:pt x="493872" y="489312"/>
                </a:cubicBezTo>
                <a:cubicBezTo>
                  <a:pt x="474076" y="489312"/>
                  <a:pt x="457983" y="473235"/>
                  <a:pt x="457983" y="453330"/>
                </a:cubicBezTo>
                <a:cubicBezTo>
                  <a:pt x="457983" y="433553"/>
                  <a:pt x="474076" y="417476"/>
                  <a:pt x="493872" y="417476"/>
                </a:cubicBezTo>
                <a:close/>
                <a:moveTo>
                  <a:pt x="304116" y="417476"/>
                </a:moveTo>
                <a:cubicBezTo>
                  <a:pt x="323916" y="417476"/>
                  <a:pt x="340139" y="433553"/>
                  <a:pt x="340139" y="453330"/>
                </a:cubicBezTo>
                <a:cubicBezTo>
                  <a:pt x="340139" y="473235"/>
                  <a:pt x="324043" y="489312"/>
                  <a:pt x="304116" y="489312"/>
                </a:cubicBezTo>
                <a:cubicBezTo>
                  <a:pt x="284188" y="489312"/>
                  <a:pt x="268092" y="473235"/>
                  <a:pt x="268092" y="453330"/>
                </a:cubicBezTo>
                <a:cubicBezTo>
                  <a:pt x="268092" y="433553"/>
                  <a:pt x="284188" y="417476"/>
                  <a:pt x="304116" y="417476"/>
                </a:cubicBezTo>
                <a:close/>
                <a:moveTo>
                  <a:pt x="464381" y="306093"/>
                </a:moveTo>
                <a:lnTo>
                  <a:pt x="464381" y="358791"/>
                </a:lnTo>
                <a:lnTo>
                  <a:pt x="529815" y="358791"/>
                </a:lnTo>
                <a:cubicBezTo>
                  <a:pt x="528409" y="357260"/>
                  <a:pt x="527131" y="355601"/>
                  <a:pt x="526109" y="353432"/>
                </a:cubicBezTo>
                <a:lnTo>
                  <a:pt x="510645" y="322170"/>
                </a:lnTo>
                <a:cubicBezTo>
                  <a:pt x="506044" y="313366"/>
                  <a:pt x="494030" y="306093"/>
                  <a:pt x="484062" y="306093"/>
                </a:cubicBezTo>
                <a:close/>
                <a:moveTo>
                  <a:pt x="276769" y="273555"/>
                </a:moveTo>
                <a:cubicBezTo>
                  <a:pt x="269612" y="273555"/>
                  <a:pt x="263733" y="279552"/>
                  <a:pt x="263733" y="286698"/>
                </a:cubicBezTo>
                <a:lnTo>
                  <a:pt x="263733" y="369509"/>
                </a:lnTo>
                <a:cubicBezTo>
                  <a:pt x="263733" y="376655"/>
                  <a:pt x="269612" y="382524"/>
                  <a:pt x="276769" y="382524"/>
                </a:cubicBezTo>
                <a:lnTo>
                  <a:pt x="404442" y="382524"/>
                </a:lnTo>
                <a:cubicBezTo>
                  <a:pt x="411727" y="382524"/>
                  <a:pt x="417605" y="376655"/>
                  <a:pt x="417605" y="369509"/>
                </a:cubicBezTo>
                <a:lnTo>
                  <a:pt x="417605" y="286698"/>
                </a:lnTo>
                <a:cubicBezTo>
                  <a:pt x="417605" y="279552"/>
                  <a:pt x="411727" y="273555"/>
                  <a:pt x="404442" y="273555"/>
                </a:cubicBezTo>
                <a:close/>
                <a:moveTo>
                  <a:pt x="242774" y="238593"/>
                </a:moveTo>
                <a:lnTo>
                  <a:pt x="443677" y="238593"/>
                </a:lnTo>
                <a:cubicBezTo>
                  <a:pt x="455051" y="238593"/>
                  <a:pt x="464381" y="247908"/>
                  <a:pt x="464381" y="259264"/>
                </a:cubicBezTo>
                <a:lnTo>
                  <a:pt x="464381" y="291802"/>
                </a:lnTo>
                <a:lnTo>
                  <a:pt x="491347" y="291802"/>
                </a:lnTo>
                <a:cubicBezTo>
                  <a:pt x="502593" y="291802"/>
                  <a:pt x="516012" y="299968"/>
                  <a:pt x="521252" y="309921"/>
                </a:cubicBezTo>
                <a:lnTo>
                  <a:pt x="538505" y="345010"/>
                </a:lnTo>
                <a:cubicBezTo>
                  <a:pt x="543745" y="354963"/>
                  <a:pt x="551285" y="357132"/>
                  <a:pt x="564449" y="360577"/>
                </a:cubicBezTo>
                <a:cubicBezTo>
                  <a:pt x="575440" y="363385"/>
                  <a:pt x="604195" y="363385"/>
                  <a:pt x="604195" y="396178"/>
                </a:cubicBezTo>
                <a:lnTo>
                  <a:pt x="604195" y="435095"/>
                </a:lnTo>
                <a:cubicBezTo>
                  <a:pt x="604195" y="446324"/>
                  <a:pt x="594866" y="455511"/>
                  <a:pt x="583619" y="455511"/>
                </a:cubicBezTo>
                <a:lnTo>
                  <a:pt x="540806" y="455511"/>
                </a:lnTo>
                <a:cubicBezTo>
                  <a:pt x="540806" y="454873"/>
                  <a:pt x="540806" y="454107"/>
                  <a:pt x="540806" y="453342"/>
                </a:cubicBezTo>
                <a:cubicBezTo>
                  <a:pt x="540806" y="427567"/>
                  <a:pt x="519846" y="406513"/>
                  <a:pt x="493903" y="406513"/>
                </a:cubicBezTo>
                <a:cubicBezTo>
                  <a:pt x="468087" y="406513"/>
                  <a:pt x="447000" y="427567"/>
                  <a:pt x="447000" y="453342"/>
                </a:cubicBezTo>
                <a:cubicBezTo>
                  <a:pt x="447000" y="453980"/>
                  <a:pt x="447000" y="454618"/>
                  <a:pt x="447127" y="455256"/>
                </a:cubicBezTo>
                <a:cubicBezTo>
                  <a:pt x="445977" y="455383"/>
                  <a:pt x="444827" y="455511"/>
                  <a:pt x="443677" y="455511"/>
                </a:cubicBezTo>
                <a:lnTo>
                  <a:pt x="351021" y="455511"/>
                </a:lnTo>
                <a:cubicBezTo>
                  <a:pt x="351021" y="454873"/>
                  <a:pt x="351021" y="454107"/>
                  <a:pt x="351021" y="453342"/>
                </a:cubicBezTo>
                <a:cubicBezTo>
                  <a:pt x="351021" y="427567"/>
                  <a:pt x="329934" y="406513"/>
                  <a:pt x="304118" y="406513"/>
                </a:cubicBezTo>
                <a:cubicBezTo>
                  <a:pt x="278174" y="406513"/>
                  <a:pt x="257215" y="427567"/>
                  <a:pt x="257215" y="453342"/>
                </a:cubicBezTo>
                <a:cubicBezTo>
                  <a:pt x="257215" y="454107"/>
                  <a:pt x="257215" y="454873"/>
                  <a:pt x="257215" y="455511"/>
                </a:cubicBezTo>
                <a:lnTo>
                  <a:pt x="242774" y="455511"/>
                </a:lnTo>
                <a:cubicBezTo>
                  <a:pt x="231399" y="455511"/>
                  <a:pt x="221942" y="446196"/>
                  <a:pt x="221942" y="434840"/>
                </a:cubicBezTo>
                <a:lnTo>
                  <a:pt x="221942" y="259264"/>
                </a:lnTo>
                <a:cubicBezTo>
                  <a:pt x="221942" y="247908"/>
                  <a:pt x="231399" y="238593"/>
                  <a:pt x="242774" y="238593"/>
                </a:cubicBezTo>
                <a:close/>
                <a:moveTo>
                  <a:pt x="251051" y="0"/>
                </a:moveTo>
                <a:cubicBezTo>
                  <a:pt x="261593" y="0"/>
                  <a:pt x="272135" y="3095"/>
                  <a:pt x="280121" y="9283"/>
                </a:cubicBezTo>
                <a:lnTo>
                  <a:pt x="452627" y="143896"/>
                </a:lnTo>
                <a:cubicBezTo>
                  <a:pt x="453266" y="144406"/>
                  <a:pt x="453777" y="144789"/>
                  <a:pt x="454416" y="145299"/>
                </a:cubicBezTo>
                <a:lnTo>
                  <a:pt x="492112" y="174646"/>
                </a:lnTo>
                <a:cubicBezTo>
                  <a:pt x="508085" y="187150"/>
                  <a:pt x="504507" y="214201"/>
                  <a:pt x="484190" y="214201"/>
                </a:cubicBezTo>
                <a:lnTo>
                  <a:pt x="462083" y="214201"/>
                </a:lnTo>
                <a:lnTo>
                  <a:pt x="212652" y="214201"/>
                </a:lnTo>
                <a:cubicBezTo>
                  <a:pt x="200513" y="214201"/>
                  <a:pt x="190545" y="224153"/>
                  <a:pt x="190545" y="236274"/>
                </a:cubicBezTo>
                <a:cubicBezTo>
                  <a:pt x="190545" y="236274"/>
                  <a:pt x="190545" y="460587"/>
                  <a:pt x="190545" y="466711"/>
                </a:cubicBezTo>
                <a:cubicBezTo>
                  <a:pt x="190545" y="480492"/>
                  <a:pt x="183645" y="489806"/>
                  <a:pt x="169845" y="489806"/>
                </a:cubicBezTo>
                <a:lnTo>
                  <a:pt x="62124" y="489806"/>
                </a:lnTo>
                <a:cubicBezTo>
                  <a:pt x="49985" y="489806"/>
                  <a:pt x="40018" y="479854"/>
                  <a:pt x="40018" y="467732"/>
                </a:cubicBezTo>
                <a:lnTo>
                  <a:pt x="40018" y="214201"/>
                </a:lnTo>
                <a:lnTo>
                  <a:pt x="17911" y="214201"/>
                </a:lnTo>
                <a:cubicBezTo>
                  <a:pt x="-2406" y="214201"/>
                  <a:pt x="-5984" y="187150"/>
                  <a:pt x="9989" y="174646"/>
                </a:cubicBezTo>
                <a:lnTo>
                  <a:pt x="47685" y="145299"/>
                </a:lnTo>
                <a:cubicBezTo>
                  <a:pt x="48324" y="144789"/>
                  <a:pt x="48835" y="144406"/>
                  <a:pt x="49474" y="143896"/>
                </a:cubicBezTo>
                <a:lnTo>
                  <a:pt x="221980" y="9283"/>
                </a:lnTo>
                <a:cubicBezTo>
                  <a:pt x="229967" y="3095"/>
                  <a:pt x="240509" y="0"/>
                  <a:pt x="251051"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6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cxnSp>
        <p:nvCxnSpPr>
          <p:cNvPr id="55" name="直接连接符 54"/>
          <p:cNvCxnSpPr/>
          <p:nvPr/>
        </p:nvCxnSpPr>
        <p:spPr>
          <a:xfrm>
            <a:off x="4617085" y="2543810"/>
            <a:ext cx="0" cy="679450"/>
          </a:xfrm>
          <a:prstGeom prst="line">
            <a:avLst/>
          </a:prstGeom>
          <a:ln w="190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pic>
        <p:nvPicPr>
          <p:cNvPr id="21" name="图片 20" descr="图片包含 瓶子, 餐桌&#10;&#10;描述已自动生成"/>
          <p:cNvPicPr>
            <a:picLocks noChangeAspect="1"/>
          </p:cNvPicPr>
          <p:nvPr/>
        </p:nvPicPr>
        <p:blipFill rotWithShape="1">
          <a:blip r:embed="rId2" cstate="print">
            <a:duotone>
              <a:prstClr val="black"/>
              <a:schemeClr val="accent5">
                <a:lumMod val="20000"/>
                <a:lumOff val="80000"/>
                <a:tint val="45000"/>
                <a:satMod val="400000"/>
              </a:schemeClr>
            </a:duotone>
            <a:extLst>
              <a:ext uri="{28A0092B-C50C-407E-A947-70E740481C1C}">
                <a14:useLocalDpi xmlns:a14="http://schemas.microsoft.com/office/drawing/2010/main" val="0"/>
              </a:ext>
            </a:extLst>
          </a:blip>
          <a:srcRect r="78143" b="69444"/>
          <a:stretch>
            <a:fillRect/>
          </a:stretch>
        </p:blipFill>
        <p:spPr>
          <a:xfrm>
            <a:off x="486195" y="410107"/>
            <a:ext cx="464689" cy="615369"/>
          </a:xfrm>
          <a:prstGeom prst="rect">
            <a:avLst/>
          </a:prstGeom>
        </p:spPr>
      </p:pic>
      <p:sp>
        <p:nvSpPr>
          <p:cNvPr id="2" name="文本框 1"/>
          <p:cNvSpPr txBox="1"/>
          <p:nvPr/>
        </p:nvSpPr>
        <p:spPr>
          <a:xfrm>
            <a:off x="951230" y="533400"/>
            <a:ext cx="3209925" cy="368300"/>
          </a:xfrm>
          <a:prstGeom prst="rect">
            <a:avLst/>
          </a:prstGeom>
          <a:noFill/>
        </p:spPr>
        <p:txBody>
          <a:bodyPr wrap="none" rtlCol="0" anchor="t">
            <a:spAutoFit/>
          </a:bodyPr>
          <a:lstStyle/>
          <a:p>
            <a:pPr algn="l"/>
            <a:r>
              <a:rPr lang="zh-CN" altLang="en-US" b="1" dirty="0">
                <a:solidFill>
                  <a:schemeClr val="bg2">
                    <a:lumMod val="25000"/>
                  </a:schemeClr>
                </a:solidFill>
                <a:ea typeface="微软雅黑" panose="020B0503020204020204" pitchFamily="34" charset="-122"/>
                <a:sym typeface="+mn-ea"/>
              </a:rPr>
              <a:t>四.危险化学品事故的处理方法</a:t>
            </a:r>
            <a:endParaRPr lang="zh-CN" altLang="en-US" b="1" dirty="0">
              <a:solidFill>
                <a:schemeClr val="bg2">
                  <a:lumMod val="25000"/>
                </a:schemeClr>
              </a:solidFill>
              <a:ea typeface="微软雅黑" panose="020B0503020204020204" pitchFamily="34" charset="-122"/>
              <a:sym typeface="+mn-ea"/>
            </a:endParaRPr>
          </a:p>
        </p:txBody>
      </p:sp>
      <p:sp>
        <p:nvSpPr>
          <p:cNvPr id="3" name="文本框 2"/>
          <p:cNvSpPr txBox="1"/>
          <p:nvPr/>
        </p:nvSpPr>
        <p:spPr>
          <a:xfrm>
            <a:off x="1578610" y="2699385"/>
            <a:ext cx="2886710" cy="368300"/>
          </a:xfrm>
          <a:prstGeom prst="rect">
            <a:avLst/>
          </a:prstGeom>
          <a:noFill/>
        </p:spPr>
        <p:txBody>
          <a:bodyPr wrap="none" rtlCol="0" anchor="t">
            <a:spAutoFit/>
          </a:bodyPr>
          <a:lstStyle/>
          <a:p>
            <a:pPr algn="just">
              <a:lnSpc>
                <a:spcPct val="100000"/>
              </a:lnSpc>
            </a:pP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由玻璃等东西造成的外伤</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4764405" y="2580640"/>
            <a:ext cx="3691255" cy="645160"/>
          </a:xfrm>
          <a:prstGeom prst="rect">
            <a:avLst/>
          </a:prstGeom>
          <a:noFill/>
        </p:spPr>
        <p:txBody>
          <a:bodyPr wrap="square" rtlCol="0" anchor="t">
            <a:spAutoFit/>
          </a:bodyPr>
          <a:lstStyle/>
          <a:p>
            <a:pPr algn="just">
              <a:lnSpc>
                <a:spcPct val="100000"/>
              </a:lnSpc>
            </a:pPr>
            <a:r>
              <a:rPr lang="zh-CN" altLang="en-US">
                <a:solidFill>
                  <a:schemeClr val="tx1"/>
                </a:solidFill>
                <a:latin typeface="微软雅黑" panose="020B0503020204020204" pitchFamily="34" charset="-122"/>
                <a:ea typeface="微软雅黑" panose="020B0503020204020204" pitchFamily="34" charset="-122"/>
                <a:sym typeface="+mn-ea"/>
              </a:rPr>
              <a:t>作为紧急处理，首先要止血。大量流血时，有发生休克的危险。</a:t>
            </a: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ISLIDE.DIAGRAM" val="3251"/>
</p:tagLst>
</file>

<file path=ppt/tags/tag10.xml><?xml version="1.0" encoding="utf-8"?>
<p:tagLst xmlns:p="http://schemas.openxmlformats.org/presentationml/2006/main">
  <p:tag name="ISLIDE.DIAGRAM" val="338557"/>
</p:tagLst>
</file>

<file path=ppt/tags/tag11.xml><?xml version="1.0" encoding="utf-8"?>
<p:tagLst xmlns:p="http://schemas.openxmlformats.org/presentationml/2006/main">
  <p:tag name="ISLIDE.DIAGRAM" val="332202"/>
</p:tagLst>
</file>

<file path=ppt/tags/tag12.xml><?xml version="1.0" encoding="utf-8"?>
<p:tagLst xmlns:p="http://schemas.openxmlformats.org/presentationml/2006/main">
  <p:tag name="ISLIDE.VECTOR" val="98af4812-a398-43dd-95be-adf688121620"/>
</p:tagLst>
</file>

<file path=ppt/tags/tag13.xml><?xml version="1.0" encoding="utf-8"?>
<p:tagLst xmlns:p="http://schemas.openxmlformats.org/presentationml/2006/main">
  <p:tag name="ISLIDE.DIAGRAM" val="840"/>
</p:tagLst>
</file>

<file path=ppt/tags/tag14.xml><?xml version="1.0" encoding="utf-8"?>
<p:tagLst xmlns:p="http://schemas.openxmlformats.org/presentationml/2006/main">
  <p:tag name="ISLIDE.DIAGRAM" val="197355"/>
</p:tagLst>
</file>

<file path=ppt/tags/tag15.xml><?xml version="1.0" encoding="utf-8"?>
<p:tagLst xmlns:p="http://schemas.openxmlformats.org/presentationml/2006/main">
  <p:tag name="KSO_WM_UNIT_TABLE_BEAUTIFY" val="smartTable{3115a602-cc53-4467-8f96-7dec938eb4c5}"/>
</p:tagLst>
</file>

<file path=ppt/tags/tag16.xml><?xml version="1.0" encoding="utf-8"?>
<p:tagLst xmlns:p="http://schemas.openxmlformats.org/presentationml/2006/main">
  <p:tag name="ISLIDE.VECTOR" val="b8d461c5-096d-4cce-8f13-312b2c5f134e"/>
</p:tagLst>
</file>

<file path=ppt/tags/tag17.xml><?xml version="1.0" encoding="utf-8"?>
<p:tagLst xmlns:p="http://schemas.openxmlformats.org/presentationml/2006/main">
  <p:tag name="ISLIDE.DIAGRAM" val="197355"/>
</p:tagLst>
</file>

<file path=ppt/tags/tag18.xml><?xml version="1.0" encoding="utf-8"?>
<p:tagLst xmlns:p="http://schemas.openxmlformats.org/presentationml/2006/main">
  <p:tag name="ISLIDE.DIAGRAM" val="271969"/>
</p:tagLst>
</file>

<file path=ppt/tags/tag19.xml><?xml version="1.0" encoding="utf-8"?>
<p:tagLst xmlns:p="http://schemas.openxmlformats.org/presentationml/2006/main">
  <p:tag name="ISLIDE.DIAGRAM" val="282024"/>
</p:tagLst>
</file>

<file path=ppt/tags/tag2.xml><?xml version="1.0" encoding="utf-8"?>
<p:tagLst xmlns:p="http://schemas.openxmlformats.org/presentationml/2006/main">
  <p:tag name="ISLIDE.DIAGRAM" val="2183"/>
</p:tagLst>
</file>

<file path=ppt/tags/tag20.xml><?xml version="1.0" encoding="utf-8"?>
<p:tagLst xmlns:p="http://schemas.openxmlformats.org/presentationml/2006/main">
  <p:tag name="KSO_WM_UNIT_TABLE_BEAUTIFY" val="smartTable{11fc8a5f-c120-48f3-b7b4-32503f084b04}"/>
  <p:tag name="TABLE_SKINIDX" val="0"/>
  <p:tag name="TABLE_ENCOLOR" val="#5CA2F9"/>
</p:tagLst>
</file>

<file path=ppt/tags/tag21.xml><?xml version="1.0" encoding="utf-8"?>
<p:tagLst xmlns:p="http://schemas.openxmlformats.org/presentationml/2006/main">
  <p:tag name="KSO_WM_UNIT_TABLE_BEAUTIFY" val="smartTable{c32f3fd6-a13f-4625-8337-42ae526b0a61}"/>
  <p:tag name="TABLE_SKINIDX" val="0"/>
  <p:tag name="TABLE_ENCOLOR" val="#5CA2F9"/>
</p:tagLst>
</file>

<file path=ppt/tags/tag3.xml><?xml version="1.0" encoding="utf-8"?>
<p:tagLst xmlns:p="http://schemas.openxmlformats.org/presentationml/2006/main">
  <p:tag name="ISLIDE.DIAGRAM" val="3048"/>
</p:tagLst>
</file>

<file path=ppt/tags/tag4.xml><?xml version="1.0" encoding="utf-8"?>
<p:tagLst xmlns:p="http://schemas.openxmlformats.org/presentationml/2006/main">
  <p:tag name="ISLIDE.DIAGRAM" val="206413"/>
</p:tagLst>
</file>

<file path=ppt/tags/tag5.xml><?xml version="1.0" encoding="utf-8"?>
<p:tagLst xmlns:p="http://schemas.openxmlformats.org/presentationml/2006/main">
  <p:tag name="KSO_WM_UNIT_TABLE_BEAUTIFY" val="smartTable{56c79eab-5930-4d81-a87d-a510ff6a7997}"/>
  <p:tag name="TABLE_SKINIDX" val="1"/>
  <p:tag name="TABLE_ENCOLOR" val="#5CA2F9"/>
</p:tagLst>
</file>

<file path=ppt/tags/tag6.xml><?xml version="1.0" encoding="utf-8"?>
<p:tagLst xmlns:p="http://schemas.openxmlformats.org/presentationml/2006/main">
  <p:tag name="ISLIDE.DIAGRAM" val="255878"/>
</p:tagLst>
</file>

<file path=ppt/tags/tag7.xml><?xml version="1.0" encoding="utf-8"?>
<p:tagLst xmlns:p="http://schemas.openxmlformats.org/presentationml/2006/main">
  <p:tag name="ISLIDE.DIAGRAM" val="4164"/>
</p:tagLst>
</file>

<file path=ppt/tags/tag8.xml><?xml version="1.0" encoding="utf-8"?>
<p:tagLst xmlns:p="http://schemas.openxmlformats.org/presentationml/2006/main">
  <p:tag name="ISLIDE.DIAGRAM" val="183819"/>
</p:tagLst>
</file>

<file path=ppt/tags/tag9.xml><?xml version="1.0" encoding="utf-8"?>
<p:tagLst xmlns:p="http://schemas.openxmlformats.org/presentationml/2006/main">
  <p:tag name="ISLIDE.VECTOR" val="95f889e0-050d-4a04-9a09-602e06146e4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15221</Words>
  <Application>WPS 演示</Application>
  <PresentationFormat>全屏显示(16:9)</PresentationFormat>
  <Paragraphs>1371</Paragraphs>
  <Slides>104</Slides>
  <Notes>104</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7</vt:i4>
      </vt:variant>
      <vt:variant>
        <vt:lpstr>幻灯片标题</vt:lpstr>
      </vt:variant>
      <vt:variant>
        <vt:i4>104</vt:i4>
      </vt:variant>
    </vt:vector>
  </HeadingPairs>
  <TitlesOfParts>
    <vt:vector size="122" baseType="lpstr">
      <vt:lpstr>Arial</vt:lpstr>
      <vt:lpstr>宋体</vt:lpstr>
      <vt:lpstr>Wingdings</vt:lpstr>
      <vt:lpstr>微软雅黑</vt:lpstr>
      <vt:lpstr>Wingdings</vt:lpstr>
      <vt:lpstr>等线</vt:lpstr>
      <vt:lpstr>Arial Unicode MS</vt:lpstr>
      <vt:lpstr>等线 Light</vt:lpstr>
      <vt:lpstr>Impact</vt:lpstr>
      <vt:lpstr>Calibri</vt:lpstr>
      <vt:lpstr>自定义设计方案</vt:lpstr>
      <vt:lpstr>Word.Document.8</vt:lpstr>
      <vt:lpstr>Word.Document.8</vt:lpstr>
      <vt:lpstr>Word.Document.8</vt:lpstr>
      <vt:lpstr>Word.Document.8</vt:lpstr>
      <vt:lpstr>Word.Document.8</vt:lpstr>
      <vt:lpstr>Word.Document.8</vt:lpstr>
      <vt:lpstr>Word.Document.8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Luo</cp:lastModifiedBy>
  <cp:revision>3</cp:revision>
  <dcterms:created xsi:type="dcterms:W3CDTF">2019-10-21T04:56:00Z</dcterms:created>
  <dcterms:modified xsi:type="dcterms:W3CDTF">2021-10-23T03:13:19Z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2052-11.1.0.9192</vt:lpwstr>
  </property>
</Properties>
</file>