
<file path=[Content_Types].xml><?xml version="1.0" encoding="utf-8"?>
<Types xmlns="http://schemas.openxmlformats.org/package/2006/content-types">
  <Default Extension="jpeg" ContentType="image/jpeg"/>
  <Default Extension="JPG" ContentType="image/.jp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diagrams/colors1.xml" ContentType="application/vnd.openxmlformats-officedocument.drawingml.diagramColors+xml"/>
  <Override PartName="/ppt/diagrams/colors2.xml" ContentType="application/vnd.openxmlformats-officedocument.drawingml.diagramColors+xml"/>
  <Override PartName="/ppt/diagrams/colors3.xml" ContentType="application/vnd.openxmlformats-officedocument.drawingml.diagramColors+xml"/>
  <Override PartName="/ppt/diagrams/data1.xml" ContentType="application/vnd.openxmlformats-officedocument.drawingml.diagramData+xml"/>
  <Override PartName="/ppt/diagrams/data2.xml" ContentType="application/vnd.openxmlformats-officedocument.drawingml.diagramData+xml"/>
  <Override PartName="/ppt/diagrams/data3.xml" ContentType="application/vnd.openxmlformats-officedocument.drawingml.diagramData+xml"/>
  <Override PartName="/ppt/diagrams/drawing1.xml" ContentType="application/vnd.ms-office.drawingml.diagramDrawing+xml"/>
  <Override PartName="/ppt/diagrams/drawing2.xml" ContentType="application/vnd.ms-office.drawingml.diagramDrawing+xml"/>
  <Override PartName="/ppt/diagrams/drawing3.xml" ContentType="application/vnd.ms-office.drawingml.diagramDrawing+xml"/>
  <Override PartName="/ppt/diagrams/layout1.xml" ContentType="application/vnd.openxmlformats-officedocument.drawingml.diagramLayout+xml"/>
  <Override PartName="/ppt/diagrams/layout2.xml" ContentType="application/vnd.openxmlformats-officedocument.drawingml.diagramLayout+xml"/>
  <Override PartName="/ppt/diagrams/layout3.xml" ContentType="application/vnd.openxmlformats-officedocument.drawingml.diagramLayout+xml"/>
  <Override PartName="/ppt/diagrams/quickStyle1.xml" ContentType="application/vnd.openxmlformats-officedocument.drawingml.diagramStyle+xml"/>
  <Override PartName="/ppt/diagrams/quickStyle2.xml" ContentType="application/vnd.openxmlformats-officedocument.drawingml.diagramStyle+xml"/>
  <Override PartName="/ppt/diagrams/quickStyle3.xml" ContentType="application/vnd.openxmlformats-officedocument.drawingml.diagramStyle+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sldIdLst>
    <p:sldId id="257" r:id="rId3"/>
    <p:sldId id="269" r:id="rId5"/>
    <p:sldId id="258" r:id="rId6"/>
    <p:sldId id="284" r:id="rId7"/>
    <p:sldId id="259" r:id="rId8"/>
    <p:sldId id="260" r:id="rId9"/>
    <p:sldId id="285" r:id="rId10"/>
    <p:sldId id="262" r:id="rId11"/>
    <p:sldId id="263" r:id="rId12"/>
    <p:sldId id="264" r:id="rId13"/>
    <p:sldId id="265" r:id="rId14"/>
    <p:sldId id="266" r:id="rId15"/>
    <p:sldId id="267" r:id="rId16"/>
    <p:sldId id="268" r:id="rId17"/>
    <p:sldId id="286" r:id="rId18"/>
    <p:sldId id="271" r:id="rId19"/>
    <p:sldId id="272" r:id="rId20"/>
    <p:sldId id="332" r:id="rId21"/>
    <p:sldId id="273" r:id="rId22"/>
    <p:sldId id="274" r:id="rId23"/>
    <p:sldId id="275" r:id="rId24"/>
    <p:sldId id="276" r:id="rId25"/>
    <p:sldId id="277" r:id="rId26"/>
    <p:sldId id="278" r:id="rId27"/>
    <p:sldId id="279" r:id="rId28"/>
    <p:sldId id="280" r:id="rId29"/>
    <p:sldId id="366" r:id="rId30"/>
    <p:sldId id="282" r:id="rId31"/>
    <p:sldId id="333" r:id="rId32"/>
    <p:sldId id="334" r:id="rId33"/>
    <p:sldId id="335" r:id="rId34"/>
    <p:sldId id="287" r:id="rId35"/>
    <p:sldId id="288" r:id="rId36"/>
    <p:sldId id="289" r:id="rId37"/>
    <p:sldId id="290" r:id="rId38"/>
    <p:sldId id="291" r:id="rId39"/>
    <p:sldId id="292" r:id="rId40"/>
    <p:sldId id="319" r:id="rId41"/>
    <p:sldId id="318" r:id="rId42"/>
    <p:sldId id="317" r:id="rId43"/>
    <p:sldId id="316" r:id="rId44"/>
    <p:sldId id="315" r:id="rId45"/>
    <p:sldId id="328" r:id="rId46"/>
    <p:sldId id="327" r:id="rId47"/>
    <p:sldId id="326" r:id="rId48"/>
    <p:sldId id="325" r:id="rId49"/>
    <p:sldId id="324" r:id="rId50"/>
    <p:sldId id="323" r:id="rId51"/>
    <p:sldId id="322" r:id="rId52"/>
    <p:sldId id="321" r:id="rId53"/>
    <p:sldId id="320" r:id="rId54"/>
    <p:sldId id="331" r:id="rId55"/>
    <p:sldId id="330" r:id="rId56"/>
    <p:sldId id="293" r:id="rId57"/>
    <p:sldId id="367" r:id="rId58"/>
    <p:sldId id="294" r:id="rId59"/>
    <p:sldId id="295" r:id="rId60"/>
    <p:sldId id="296" r:id="rId61"/>
    <p:sldId id="297" r:id="rId62"/>
    <p:sldId id="298" r:id="rId63"/>
    <p:sldId id="299" r:id="rId64"/>
    <p:sldId id="300" r:id="rId65"/>
    <p:sldId id="301" r:id="rId66"/>
    <p:sldId id="302" r:id="rId67"/>
    <p:sldId id="303" r:id="rId68"/>
    <p:sldId id="304" r:id="rId69"/>
    <p:sldId id="305" r:id="rId70"/>
    <p:sldId id="306" r:id="rId71"/>
    <p:sldId id="307" r:id="rId72"/>
    <p:sldId id="308" r:id="rId73"/>
    <p:sldId id="309" r:id="rId74"/>
    <p:sldId id="310" r:id="rId75"/>
    <p:sldId id="311" r:id="rId76"/>
    <p:sldId id="312" r:id="rId77"/>
    <p:sldId id="313" r:id="rId78"/>
    <p:sldId id="314" r:id="rId79"/>
    <p:sldId id="336" r:id="rId80"/>
    <p:sldId id="337" r:id="rId81"/>
    <p:sldId id="338" r:id="rId82"/>
    <p:sldId id="339" r:id="rId83"/>
    <p:sldId id="340" r:id="rId84"/>
    <p:sldId id="341" r:id="rId85"/>
    <p:sldId id="342" r:id="rId86"/>
    <p:sldId id="343" r:id="rId87"/>
    <p:sldId id="344" r:id="rId88"/>
    <p:sldId id="345" r:id="rId89"/>
    <p:sldId id="346" r:id="rId90"/>
    <p:sldId id="347" r:id="rId91"/>
    <p:sldId id="348" r:id="rId92"/>
    <p:sldId id="349" r:id="rId93"/>
    <p:sldId id="350" r:id="rId94"/>
    <p:sldId id="351" r:id="rId95"/>
    <p:sldId id="352" r:id="rId96"/>
    <p:sldId id="353" r:id="rId97"/>
    <p:sldId id="354" r:id="rId98"/>
    <p:sldId id="355" r:id="rId99"/>
    <p:sldId id="356" r:id="rId100"/>
    <p:sldId id="357" r:id="rId101"/>
    <p:sldId id="358" r:id="rId102"/>
    <p:sldId id="359" r:id="rId103"/>
    <p:sldId id="360" r:id="rId104"/>
    <p:sldId id="361" r:id="rId105"/>
    <p:sldId id="362" r:id="rId106"/>
    <p:sldId id="363" r:id="rId107"/>
    <p:sldId id="364" r:id="rId108"/>
    <p:sldId id="365" r:id="rId109"/>
    <p:sldId id="261" r:id="rId110"/>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showGuides="1">
      <p:cViewPr>
        <p:scale>
          <a:sx n="86" d="100"/>
          <a:sy n="86" d="100"/>
        </p:scale>
        <p:origin x="810" y="71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9" Type="http://schemas.openxmlformats.org/officeDocument/2006/relationships/slide" Target="slides/slide96.xml"/><Relationship Id="rId98" Type="http://schemas.openxmlformats.org/officeDocument/2006/relationships/slide" Target="slides/slide95.xml"/><Relationship Id="rId97" Type="http://schemas.openxmlformats.org/officeDocument/2006/relationships/slide" Target="slides/slide94.xml"/><Relationship Id="rId96" Type="http://schemas.openxmlformats.org/officeDocument/2006/relationships/slide" Target="slides/slide93.xml"/><Relationship Id="rId95" Type="http://schemas.openxmlformats.org/officeDocument/2006/relationships/slide" Target="slides/slide92.xml"/><Relationship Id="rId94" Type="http://schemas.openxmlformats.org/officeDocument/2006/relationships/slide" Target="slides/slide91.xml"/><Relationship Id="rId93" Type="http://schemas.openxmlformats.org/officeDocument/2006/relationships/slide" Target="slides/slide90.xml"/><Relationship Id="rId92" Type="http://schemas.openxmlformats.org/officeDocument/2006/relationships/slide" Target="slides/slide89.xml"/><Relationship Id="rId91" Type="http://schemas.openxmlformats.org/officeDocument/2006/relationships/slide" Target="slides/slide88.xml"/><Relationship Id="rId90" Type="http://schemas.openxmlformats.org/officeDocument/2006/relationships/slide" Target="slides/slide87.xml"/><Relationship Id="rId9" Type="http://schemas.openxmlformats.org/officeDocument/2006/relationships/slide" Target="slides/slide6.xml"/><Relationship Id="rId89" Type="http://schemas.openxmlformats.org/officeDocument/2006/relationships/slide" Target="slides/slide86.xml"/><Relationship Id="rId88" Type="http://schemas.openxmlformats.org/officeDocument/2006/relationships/slide" Target="slides/slide85.xml"/><Relationship Id="rId87" Type="http://schemas.openxmlformats.org/officeDocument/2006/relationships/slide" Target="slides/slide84.xml"/><Relationship Id="rId86" Type="http://schemas.openxmlformats.org/officeDocument/2006/relationships/slide" Target="slides/slide83.xml"/><Relationship Id="rId85" Type="http://schemas.openxmlformats.org/officeDocument/2006/relationships/slide" Target="slides/slide82.xml"/><Relationship Id="rId84" Type="http://schemas.openxmlformats.org/officeDocument/2006/relationships/slide" Target="slides/slide81.xml"/><Relationship Id="rId83" Type="http://schemas.openxmlformats.org/officeDocument/2006/relationships/slide" Target="slides/slide80.xml"/><Relationship Id="rId82" Type="http://schemas.openxmlformats.org/officeDocument/2006/relationships/slide" Target="slides/slide79.xml"/><Relationship Id="rId81" Type="http://schemas.openxmlformats.org/officeDocument/2006/relationships/slide" Target="slides/slide78.xml"/><Relationship Id="rId80" Type="http://schemas.openxmlformats.org/officeDocument/2006/relationships/slide" Target="slides/slide77.xml"/><Relationship Id="rId8" Type="http://schemas.openxmlformats.org/officeDocument/2006/relationships/slide" Target="slides/slide5.xml"/><Relationship Id="rId79" Type="http://schemas.openxmlformats.org/officeDocument/2006/relationships/slide" Target="slides/slide76.xml"/><Relationship Id="rId78" Type="http://schemas.openxmlformats.org/officeDocument/2006/relationships/slide" Target="slides/slide75.xml"/><Relationship Id="rId77" Type="http://schemas.openxmlformats.org/officeDocument/2006/relationships/slide" Target="slides/slide74.xml"/><Relationship Id="rId76" Type="http://schemas.openxmlformats.org/officeDocument/2006/relationships/slide" Target="slides/slide73.xml"/><Relationship Id="rId75" Type="http://schemas.openxmlformats.org/officeDocument/2006/relationships/slide" Target="slides/slide72.xml"/><Relationship Id="rId74" Type="http://schemas.openxmlformats.org/officeDocument/2006/relationships/slide" Target="slides/slide71.xml"/><Relationship Id="rId73" Type="http://schemas.openxmlformats.org/officeDocument/2006/relationships/slide" Target="slides/slide70.xml"/><Relationship Id="rId72" Type="http://schemas.openxmlformats.org/officeDocument/2006/relationships/slide" Target="slides/slide69.xml"/><Relationship Id="rId71" Type="http://schemas.openxmlformats.org/officeDocument/2006/relationships/slide" Target="slides/slide68.xml"/><Relationship Id="rId70" Type="http://schemas.openxmlformats.org/officeDocument/2006/relationships/slide" Target="slides/slide67.xml"/><Relationship Id="rId7" Type="http://schemas.openxmlformats.org/officeDocument/2006/relationships/slide" Target="slides/slide4.xml"/><Relationship Id="rId69" Type="http://schemas.openxmlformats.org/officeDocument/2006/relationships/slide" Target="slides/slide66.xml"/><Relationship Id="rId68" Type="http://schemas.openxmlformats.org/officeDocument/2006/relationships/slide" Target="slides/slide65.xml"/><Relationship Id="rId67" Type="http://schemas.openxmlformats.org/officeDocument/2006/relationships/slide" Target="slides/slide64.xml"/><Relationship Id="rId66" Type="http://schemas.openxmlformats.org/officeDocument/2006/relationships/slide" Target="slides/slide63.xml"/><Relationship Id="rId65" Type="http://schemas.openxmlformats.org/officeDocument/2006/relationships/slide" Target="slides/slide62.xml"/><Relationship Id="rId64" Type="http://schemas.openxmlformats.org/officeDocument/2006/relationships/slide" Target="slides/slide61.xml"/><Relationship Id="rId63" Type="http://schemas.openxmlformats.org/officeDocument/2006/relationships/slide" Target="slides/slide60.xml"/><Relationship Id="rId62" Type="http://schemas.openxmlformats.org/officeDocument/2006/relationships/slide" Target="slides/slide59.xml"/><Relationship Id="rId61" Type="http://schemas.openxmlformats.org/officeDocument/2006/relationships/slide" Target="slides/slide58.xml"/><Relationship Id="rId60" Type="http://schemas.openxmlformats.org/officeDocument/2006/relationships/slide" Target="slides/slide57.xml"/><Relationship Id="rId6" Type="http://schemas.openxmlformats.org/officeDocument/2006/relationships/slide" Target="slides/slide3.xml"/><Relationship Id="rId59" Type="http://schemas.openxmlformats.org/officeDocument/2006/relationships/slide" Target="slides/slide56.xml"/><Relationship Id="rId58" Type="http://schemas.openxmlformats.org/officeDocument/2006/relationships/slide" Target="slides/slide55.xml"/><Relationship Id="rId57" Type="http://schemas.openxmlformats.org/officeDocument/2006/relationships/slide" Target="slides/slide54.xml"/><Relationship Id="rId56" Type="http://schemas.openxmlformats.org/officeDocument/2006/relationships/slide" Target="slides/slide53.xml"/><Relationship Id="rId55" Type="http://schemas.openxmlformats.org/officeDocument/2006/relationships/slide" Target="slides/slide52.xml"/><Relationship Id="rId54" Type="http://schemas.openxmlformats.org/officeDocument/2006/relationships/slide" Target="slides/slide51.xml"/><Relationship Id="rId53" Type="http://schemas.openxmlformats.org/officeDocument/2006/relationships/slide" Target="slides/slide50.xml"/><Relationship Id="rId52" Type="http://schemas.openxmlformats.org/officeDocument/2006/relationships/slide" Target="slides/slide49.xml"/><Relationship Id="rId51" Type="http://schemas.openxmlformats.org/officeDocument/2006/relationships/slide" Target="slides/slide48.xml"/><Relationship Id="rId50" Type="http://schemas.openxmlformats.org/officeDocument/2006/relationships/slide" Target="slides/slide47.xml"/><Relationship Id="rId5" Type="http://schemas.openxmlformats.org/officeDocument/2006/relationships/slide" Target="slides/slide2.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notesMaster" Target="notesMasters/notesMaster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3" Type="http://schemas.openxmlformats.org/officeDocument/2006/relationships/tableStyles" Target="tableStyles.xml"/><Relationship Id="rId112" Type="http://schemas.openxmlformats.org/officeDocument/2006/relationships/viewProps" Target="viewProps.xml"/><Relationship Id="rId111" Type="http://schemas.openxmlformats.org/officeDocument/2006/relationships/presProps" Target="presProps.xml"/><Relationship Id="rId110" Type="http://schemas.openxmlformats.org/officeDocument/2006/relationships/slide" Target="slides/slide107.xml"/><Relationship Id="rId11" Type="http://schemas.openxmlformats.org/officeDocument/2006/relationships/slide" Target="slides/slide8.xml"/><Relationship Id="rId109" Type="http://schemas.openxmlformats.org/officeDocument/2006/relationships/slide" Target="slides/slide106.xml"/><Relationship Id="rId108" Type="http://schemas.openxmlformats.org/officeDocument/2006/relationships/slide" Target="slides/slide105.xml"/><Relationship Id="rId107" Type="http://schemas.openxmlformats.org/officeDocument/2006/relationships/slide" Target="slides/slide104.xml"/><Relationship Id="rId106" Type="http://schemas.openxmlformats.org/officeDocument/2006/relationships/slide" Target="slides/slide103.xml"/><Relationship Id="rId105" Type="http://schemas.openxmlformats.org/officeDocument/2006/relationships/slide" Target="slides/slide102.xml"/><Relationship Id="rId104" Type="http://schemas.openxmlformats.org/officeDocument/2006/relationships/slide" Target="slides/slide101.xml"/><Relationship Id="rId103" Type="http://schemas.openxmlformats.org/officeDocument/2006/relationships/slide" Target="slides/slide100.xml"/><Relationship Id="rId102" Type="http://schemas.openxmlformats.org/officeDocument/2006/relationships/slide" Target="slides/slide99.xml"/><Relationship Id="rId101" Type="http://schemas.openxmlformats.org/officeDocument/2006/relationships/slide" Target="slides/slide98.xml"/><Relationship Id="rId100" Type="http://schemas.openxmlformats.org/officeDocument/2006/relationships/slide" Target="slides/slide97.xml"/><Relationship Id="rId10" Type="http://schemas.openxmlformats.org/officeDocument/2006/relationships/slide" Target="slides/slide7.xml"/><Relationship Id="rId1" Type="http://schemas.openxmlformats.org/officeDocument/2006/relationships/slideMaster" Target="slideMasters/slideMaster1.xml"/></Relationships>
</file>

<file path=ppt/diagrams/_rels/data2.xml.rels><?xml version="1.0" encoding="UTF-8" standalone="yes"?>
<Relationships xmlns="http://schemas.openxmlformats.org/package/2006/relationships"><Relationship Id="rId1" Type="http://schemas.openxmlformats.org/officeDocument/2006/relationships/image" Target="../media/image3.jpeg"/></Relationships>
</file>

<file path=ppt/diagrams/_rels/drawing2.xml.rels><?xml version="1.0" encoding="UTF-8" standalone="yes"?>
<Relationships xmlns="http://schemas.openxmlformats.org/package/2006/relationships"><Relationship Id="rId1" Type="http://schemas.openxmlformats.org/officeDocument/2006/relationships/image" Target="../media/image3.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70EAB045-9858-43C8-9AE3-5FE25FC28846}" type="doc">
      <dgm:prSet loTypeId="urn:microsoft.com/office/officeart/2008/layout/AlternatingPictureCircles" loCatId="picture" qsTypeId="urn:microsoft.com/office/officeart/2005/8/quickstyle/simple1" qsCatId="simple" csTypeId="urn:microsoft.com/office/officeart/2005/8/colors/accent1_2" csCatId="accent1" phldr="1"/>
      <dgm:spPr/>
    </dgm:pt>
    <dgm:pt modelId="{77739148-0E61-40AA-8D9A-87938199D5C4}" type="pres">
      <dgm:prSet presAssocID="{70EAB045-9858-43C8-9AE3-5FE25FC28846}" presName="Name0" presStyleCnt="0">
        <dgm:presLayoutVars>
          <dgm:chMax/>
          <dgm:chPref/>
          <dgm:dir/>
        </dgm:presLayoutVars>
      </dgm:prSet>
      <dgm:spPr/>
    </dgm:pt>
  </dgm:ptLst>
  <dgm:cxnLst>
    <dgm:cxn modelId="{80E1E997-9D4F-4B45-9D3F-28570D8E04AF}" type="presOf" srcId="{70EAB045-9858-43C8-9AE3-5FE25FC28846}" destId="{77739148-0E61-40AA-8D9A-87938199D5C4}" srcOrd="0" destOrd="0" presId="urn:microsoft.com/office/officeart/2008/layout/AlternatingPictureCircle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21D7AA3-B21A-40F0-A67E-4A5EC6465251}" type="doc">
      <dgm:prSet loTypeId="urn:microsoft.com/office/officeart/2008/layout/TitledPictureBlocks" loCatId="picture" qsTypeId="urn:microsoft.com/office/officeart/2005/8/quickstyle/simple1" qsCatId="simple" csTypeId="urn:microsoft.com/office/officeart/2005/8/colors/accent1_2" csCatId="accent1" phldr="1"/>
      <dgm:spPr/>
    </dgm:pt>
    <dgm:pt modelId="{C6414AA4-EC89-4710-8276-B6E4C7C948A0}">
      <dgm:prSet phldrT="[文本]" custT="1"/>
      <dgm:spPr/>
      <dgm:t>
        <a:bodyPr/>
        <a:lstStyle/>
        <a:p>
          <a:r>
            <a:rPr lang="zh-CN" altLang="en-US" sz="4000" dirty="0"/>
            <a:t>目 录</a:t>
          </a:r>
        </a:p>
      </dgm:t>
    </dgm:pt>
    <dgm:pt modelId="{9582538A-8F06-499B-A5BD-23F0FAB668BD}" cxnId="{363D38C7-2438-4B02-8EAA-2589AFABA444}" type="parTrans">
      <dgm:prSet/>
      <dgm:spPr/>
      <dgm:t>
        <a:bodyPr/>
        <a:lstStyle/>
        <a:p>
          <a:endParaRPr lang="zh-CN" altLang="en-US"/>
        </a:p>
      </dgm:t>
    </dgm:pt>
    <dgm:pt modelId="{B79A4B9E-1CB5-4C49-8DD0-DDA003F2F0E2}" cxnId="{363D38C7-2438-4B02-8EAA-2589AFABA444}" type="sibTrans">
      <dgm:prSet/>
      <dgm:spPr/>
      <dgm:t>
        <a:bodyPr/>
        <a:lstStyle/>
        <a:p>
          <a:endParaRPr lang="zh-CN" altLang="en-US"/>
        </a:p>
      </dgm:t>
    </dgm:pt>
    <dgm:pt modelId="{8390E35B-A9F3-46DD-935D-0E0FC6114047}" type="pres">
      <dgm:prSet presAssocID="{D21D7AA3-B21A-40F0-A67E-4A5EC6465251}" presName="rootNode" presStyleCnt="0">
        <dgm:presLayoutVars>
          <dgm:chMax/>
          <dgm:chPref/>
          <dgm:dir/>
          <dgm:animLvl val="lvl"/>
        </dgm:presLayoutVars>
      </dgm:prSet>
      <dgm:spPr/>
    </dgm:pt>
    <dgm:pt modelId="{1EA6C11E-F837-471D-AA54-226E63DD6986}" type="pres">
      <dgm:prSet presAssocID="{C6414AA4-EC89-4710-8276-B6E4C7C948A0}" presName="composite" presStyleCnt="0"/>
      <dgm:spPr/>
    </dgm:pt>
    <dgm:pt modelId="{4A9820D1-781F-4A26-981E-A213965605FD}" type="pres">
      <dgm:prSet presAssocID="{C6414AA4-EC89-4710-8276-B6E4C7C948A0}" presName="ParentText" presStyleLbl="node1" presStyleIdx="0" presStyleCnt="1">
        <dgm:presLayoutVars>
          <dgm:chMax val="1"/>
          <dgm:chPref val="1"/>
          <dgm:bulletEnabled val="1"/>
        </dgm:presLayoutVars>
      </dgm:prSet>
      <dgm:spPr/>
    </dgm:pt>
    <dgm:pt modelId="{7CC77CC6-2EE2-43D4-9D78-2AB6CB8928F0}" type="pres">
      <dgm:prSet presAssocID="{C6414AA4-EC89-4710-8276-B6E4C7C948A0}" presName="Image" presStyleLbl="bgImgPlace1" presStyleIdx="0" presStyleCnt="1"/>
      <dgm:spPr>
        <a:blipFill>
          <a:blip xmlns:r="http://schemas.openxmlformats.org/officeDocument/2006/relationships" r:embed="rId1">
            <a:extLst>
              <a:ext uri="{28A0092B-C50C-407E-A947-70E740481C1C}">
                <a14:useLocalDpi xmlns:a14="http://schemas.microsoft.com/office/drawing/2010/main" val="0"/>
              </a:ext>
            </a:extLst>
          </a:blip>
          <a:srcRect/>
          <a:stretch>
            <a:fillRect l="-13000" r="-13000"/>
          </a:stretch>
        </a:blipFill>
      </dgm:spPr>
    </dgm:pt>
    <dgm:pt modelId="{BF9CD7F4-F30E-4724-9CF2-B08FB13F8D34}" type="pres">
      <dgm:prSet presAssocID="{C6414AA4-EC89-4710-8276-B6E4C7C948A0}" presName="ChildText" presStyleLbl="fgAcc1" presStyleIdx="0" presStyleCnt="0">
        <dgm:presLayoutVars>
          <dgm:chMax val="0"/>
          <dgm:chPref val="0"/>
          <dgm:bulletEnabled val="1"/>
        </dgm:presLayoutVars>
      </dgm:prSet>
      <dgm:spPr/>
    </dgm:pt>
  </dgm:ptLst>
  <dgm:cxnLst>
    <dgm:cxn modelId="{13FCE29F-53C0-485D-AB0A-FD2F918187E3}" type="presOf" srcId="{C6414AA4-EC89-4710-8276-B6E4C7C948A0}" destId="{4A9820D1-781F-4A26-981E-A213965605FD}" srcOrd="0" destOrd="0" presId="urn:microsoft.com/office/officeart/2008/layout/TitledPictureBlocks"/>
    <dgm:cxn modelId="{F71785AA-B5D4-4C27-9BF1-B28DB7D22A60}" type="presOf" srcId="{D21D7AA3-B21A-40F0-A67E-4A5EC6465251}" destId="{8390E35B-A9F3-46DD-935D-0E0FC6114047}" srcOrd="0" destOrd="0" presId="urn:microsoft.com/office/officeart/2008/layout/TitledPictureBlocks"/>
    <dgm:cxn modelId="{363D38C7-2438-4B02-8EAA-2589AFABA444}" srcId="{D21D7AA3-B21A-40F0-A67E-4A5EC6465251}" destId="{C6414AA4-EC89-4710-8276-B6E4C7C948A0}" srcOrd="0" destOrd="0" parTransId="{9582538A-8F06-499B-A5BD-23F0FAB668BD}" sibTransId="{B79A4B9E-1CB5-4C49-8DD0-DDA003F2F0E2}"/>
    <dgm:cxn modelId="{7B274FD1-01F9-4B8B-A268-23EC9D3BF0D5}" type="presParOf" srcId="{8390E35B-A9F3-46DD-935D-0E0FC6114047}" destId="{1EA6C11E-F837-471D-AA54-226E63DD6986}" srcOrd="0" destOrd="0" presId="urn:microsoft.com/office/officeart/2008/layout/TitledPictureBlocks"/>
    <dgm:cxn modelId="{0438527C-6D6A-4312-8381-961C1EF66FAF}" type="presParOf" srcId="{1EA6C11E-F837-471D-AA54-226E63DD6986}" destId="{4A9820D1-781F-4A26-981E-A213965605FD}" srcOrd="0" destOrd="0" presId="urn:microsoft.com/office/officeart/2008/layout/TitledPictureBlocks"/>
    <dgm:cxn modelId="{77B37C89-05F4-4977-A449-65EA1320D0D3}" type="presParOf" srcId="{1EA6C11E-F837-471D-AA54-226E63DD6986}" destId="{7CC77CC6-2EE2-43D4-9D78-2AB6CB8928F0}" srcOrd="1" destOrd="0" presId="urn:microsoft.com/office/officeart/2008/layout/TitledPictureBlocks"/>
    <dgm:cxn modelId="{517F8F5A-EF23-4053-8C08-825F7CB11BFD}" type="presParOf" srcId="{1EA6C11E-F837-471D-AA54-226E63DD6986}" destId="{BF9CD7F4-F30E-4724-9CF2-B08FB13F8D34}" srcOrd="2" destOrd="0" presId="urn:microsoft.com/office/officeart/2008/layout/TitledPictureBlocks"/>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7E406AD-509D-4538-91BA-DB331D354ECE}" type="doc">
      <dgm:prSet loTypeId="urn:microsoft.com/office/officeart/2005/8/layout/orgChart1" loCatId="hierarchy" qsTypeId="urn:microsoft.com/office/officeart/2005/8/quickstyle/simple2" qsCatId="simple" csTypeId="urn:microsoft.com/office/officeart/2005/8/colors/accent0_1" csCatId="mainScheme" phldr="1"/>
      <dgm:spPr/>
      <dgm:t>
        <a:bodyPr/>
        <a:lstStyle/>
        <a:p>
          <a:endParaRPr lang="zh-CN" altLang="en-US"/>
        </a:p>
      </dgm:t>
    </dgm:pt>
    <dgm:pt modelId="{312359D4-EC4C-4AA6-8B15-A144956652F0}">
      <dgm:prSet phldrT="[文本]" custT="1"/>
      <dgm:spPr/>
      <dgm:t>
        <a:bodyPr/>
        <a:lstStyle/>
        <a:p>
          <a:r>
            <a:rPr lang="zh-CN" altLang="en-US" sz="1600" dirty="0"/>
            <a:t>总指挥部</a:t>
          </a:r>
        </a:p>
      </dgm:t>
    </dgm:pt>
    <dgm:pt modelId="{C48ABAB3-93C9-47AD-8EF2-0011F74370B1}" cxnId="{B3C8631E-0EC7-4483-B40E-B1E9D344BB15}" type="parTrans">
      <dgm:prSet/>
      <dgm:spPr/>
      <dgm:t>
        <a:bodyPr/>
        <a:lstStyle/>
        <a:p>
          <a:endParaRPr lang="zh-CN" altLang="en-US" sz="1200"/>
        </a:p>
      </dgm:t>
    </dgm:pt>
    <dgm:pt modelId="{6CD89048-B3CC-4490-A3FC-C12CA599F617}" cxnId="{B3C8631E-0EC7-4483-B40E-B1E9D344BB15}" type="sibTrans">
      <dgm:prSet/>
      <dgm:spPr/>
      <dgm:t>
        <a:bodyPr/>
        <a:lstStyle/>
        <a:p>
          <a:endParaRPr lang="zh-CN" altLang="en-US" sz="1200"/>
        </a:p>
      </dgm:t>
    </dgm:pt>
    <dgm:pt modelId="{AA741F96-8E95-4A02-8747-E7E33DB67728}">
      <dgm:prSet phldrT="[文本]" custT="1"/>
      <dgm:spPr/>
      <dgm:t>
        <a:bodyPr/>
        <a:lstStyle/>
        <a:p>
          <a:r>
            <a:rPr lang="zh-CN" altLang="en-US" sz="1200" dirty="0"/>
            <a:t>现场警戒分指挥部</a:t>
          </a:r>
        </a:p>
      </dgm:t>
    </dgm:pt>
    <dgm:pt modelId="{FB641DC9-B9D9-43CF-A8A0-37172E6DCDE2}" cxnId="{62F68309-08F5-4FE2-8D7F-EEFE1586C6B7}" type="parTrans">
      <dgm:prSet/>
      <dgm:spPr/>
      <dgm:t>
        <a:bodyPr/>
        <a:lstStyle/>
        <a:p>
          <a:endParaRPr lang="zh-CN" altLang="en-US" sz="1200"/>
        </a:p>
      </dgm:t>
    </dgm:pt>
    <dgm:pt modelId="{8BA0CAE0-80B2-4F4D-87B2-AA33FBDE735F}" cxnId="{62F68309-08F5-4FE2-8D7F-EEFE1586C6B7}" type="sibTrans">
      <dgm:prSet/>
      <dgm:spPr/>
      <dgm:t>
        <a:bodyPr/>
        <a:lstStyle/>
        <a:p>
          <a:endParaRPr lang="zh-CN" altLang="en-US" sz="1200"/>
        </a:p>
      </dgm:t>
    </dgm:pt>
    <dgm:pt modelId="{B09AE311-8014-4126-AC5B-D41144CABED7}">
      <dgm:prSet phldrT="[文本]" custT="1"/>
      <dgm:spPr/>
      <dgm:t>
        <a:bodyPr/>
        <a:lstStyle/>
        <a:p>
          <a:r>
            <a:rPr lang="zh-CN" altLang="en-US" sz="1200" dirty="0"/>
            <a:t>现场处置分指挥部</a:t>
          </a:r>
        </a:p>
      </dgm:t>
    </dgm:pt>
    <dgm:pt modelId="{B67C8AC6-9523-4C5F-B1C3-33DB4C285040}" cxnId="{104FEB2C-DDF8-4DDB-B3A9-19DC0FB2D5D7}" type="parTrans">
      <dgm:prSet/>
      <dgm:spPr/>
      <dgm:t>
        <a:bodyPr/>
        <a:lstStyle/>
        <a:p>
          <a:endParaRPr lang="zh-CN" altLang="en-US" sz="1200"/>
        </a:p>
      </dgm:t>
    </dgm:pt>
    <dgm:pt modelId="{6E31A1B9-62C8-45AB-8CAE-5CD52B81EC26}" cxnId="{104FEB2C-DDF8-4DDB-B3A9-19DC0FB2D5D7}" type="sibTrans">
      <dgm:prSet/>
      <dgm:spPr/>
      <dgm:t>
        <a:bodyPr/>
        <a:lstStyle/>
        <a:p>
          <a:endParaRPr lang="zh-CN" altLang="en-US" sz="1200"/>
        </a:p>
      </dgm:t>
    </dgm:pt>
    <dgm:pt modelId="{7E4B1FF5-1067-4071-95FD-647FE1EAF0AD}">
      <dgm:prSet phldrT="[文本]" custT="1"/>
      <dgm:spPr/>
      <dgm:t>
        <a:bodyPr/>
        <a:lstStyle/>
        <a:p>
          <a:r>
            <a:rPr lang="zh-CN" altLang="en-US" sz="1200" dirty="0"/>
            <a:t>现场保障分指挥部</a:t>
          </a:r>
        </a:p>
      </dgm:t>
    </dgm:pt>
    <dgm:pt modelId="{0970438C-9D09-4F26-8939-B766C3CA1478}" cxnId="{705AB42E-A8EB-45BF-840A-D0AEB0D09062}" type="parTrans">
      <dgm:prSet/>
      <dgm:spPr/>
      <dgm:t>
        <a:bodyPr/>
        <a:lstStyle/>
        <a:p>
          <a:endParaRPr lang="zh-CN" altLang="en-US" sz="1200"/>
        </a:p>
      </dgm:t>
    </dgm:pt>
    <dgm:pt modelId="{3B79037E-EFC0-4EC0-BC9F-163D19E9625F}" cxnId="{705AB42E-A8EB-45BF-840A-D0AEB0D09062}" type="sibTrans">
      <dgm:prSet/>
      <dgm:spPr/>
      <dgm:t>
        <a:bodyPr/>
        <a:lstStyle/>
        <a:p>
          <a:endParaRPr lang="zh-CN" altLang="en-US" sz="1200"/>
        </a:p>
      </dgm:t>
    </dgm:pt>
    <dgm:pt modelId="{9887E19A-2408-4FE0-8BDC-EE5451C8F28E}">
      <dgm:prSet phldrT="[文本]" custT="1"/>
      <dgm:spPr/>
      <dgm:t>
        <a:bodyPr/>
        <a:lstStyle/>
        <a:p>
          <a:r>
            <a:rPr lang="zh-CN" altLang="en-US" sz="1200" dirty="0"/>
            <a:t>现场专家组</a:t>
          </a:r>
        </a:p>
      </dgm:t>
    </dgm:pt>
    <dgm:pt modelId="{007FCCCA-4FD6-48E9-A959-29A770547EA8}" cxnId="{157DF100-2485-456D-9BFB-2C6AEF810E9E}" type="parTrans">
      <dgm:prSet/>
      <dgm:spPr/>
      <dgm:t>
        <a:bodyPr/>
        <a:lstStyle/>
        <a:p>
          <a:endParaRPr lang="zh-CN" altLang="en-US" sz="1200"/>
        </a:p>
      </dgm:t>
    </dgm:pt>
    <dgm:pt modelId="{C9E5E3DB-44CC-4778-93D1-F1BF0679B5B5}" cxnId="{157DF100-2485-456D-9BFB-2C6AEF810E9E}" type="sibTrans">
      <dgm:prSet/>
      <dgm:spPr/>
      <dgm:t>
        <a:bodyPr/>
        <a:lstStyle/>
        <a:p>
          <a:endParaRPr lang="zh-CN" altLang="en-US" sz="1200"/>
        </a:p>
      </dgm:t>
    </dgm:pt>
    <dgm:pt modelId="{0240AEB5-4A02-45B4-B20B-DA1F067FA51D}">
      <dgm:prSet custT="1"/>
      <dgm:spPr/>
      <dgm:t>
        <a:bodyPr/>
        <a:lstStyle/>
        <a:p>
          <a:r>
            <a:rPr lang="zh-CN" altLang="en-US" sz="1200" dirty="0"/>
            <a:t>公安治安警</a:t>
          </a:r>
        </a:p>
      </dgm:t>
    </dgm:pt>
    <dgm:pt modelId="{DDD145A2-F8EE-4FA4-B957-0B86DD302059}" cxnId="{0F7171FE-45C3-4408-88FA-E2CEE6638A9A}" type="parTrans">
      <dgm:prSet/>
      <dgm:spPr/>
      <dgm:t>
        <a:bodyPr/>
        <a:lstStyle/>
        <a:p>
          <a:endParaRPr lang="zh-CN" altLang="en-US" sz="1200"/>
        </a:p>
      </dgm:t>
    </dgm:pt>
    <dgm:pt modelId="{208180FB-E0FD-4C70-BF54-34074DA317EE}" cxnId="{0F7171FE-45C3-4408-88FA-E2CEE6638A9A}" type="sibTrans">
      <dgm:prSet/>
      <dgm:spPr/>
      <dgm:t>
        <a:bodyPr/>
        <a:lstStyle/>
        <a:p>
          <a:endParaRPr lang="zh-CN" altLang="en-US" sz="1200"/>
        </a:p>
      </dgm:t>
    </dgm:pt>
    <dgm:pt modelId="{8AC7ADBA-C60D-453D-A823-274148AA3598}">
      <dgm:prSet custT="1"/>
      <dgm:spPr/>
      <dgm:t>
        <a:bodyPr/>
        <a:lstStyle/>
        <a:p>
          <a:r>
            <a:rPr lang="zh-CN" altLang="en-US" sz="1200" dirty="0"/>
            <a:t>公安交巡警</a:t>
          </a:r>
        </a:p>
      </dgm:t>
    </dgm:pt>
    <dgm:pt modelId="{41E00BF8-182A-40DF-9C5E-57D907DEED9D}" cxnId="{C32BC026-EA2F-47F5-B020-3CECF03CAAAC}" type="parTrans">
      <dgm:prSet/>
      <dgm:spPr/>
      <dgm:t>
        <a:bodyPr/>
        <a:lstStyle/>
        <a:p>
          <a:endParaRPr lang="zh-CN" altLang="en-US" sz="1200"/>
        </a:p>
      </dgm:t>
    </dgm:pt>
    <dgm:pt modelId="{2E1850F2-662C-487F-8E8F-F6CC7C7D7834}" cxnId="{C32BC026-EA2F-47F5-B020-3CECF03CAAAC}" type="sibTrans">
      <dgm:prSet/>
      <dgm:spPr/>
      <dgm:t>
        <a:bodyPr/>
        <a:lstStyle/>
        <a:p>
          <a:endParaRPr lang="zh-CN" altLang="en-US" sz="1200"/>
        </a:p>
      </dgm:t>
    </dgm:pt>
    <dgm:pt modelId="{95533745-6342-42FB-A774-19EA475EBACE}">
      <dgm:prSet custT="1"/>
      <dgm:spPr/>
      <dgm:t>
        <a:bodyPr/>
        <a:lstStyle/>
        <a:p>
          <a:r>
            <a:rPr lang="zh-CN" altLang="en-US" sz="1200" dirty="0"/>
            <a:t>武警部队</a:t>
          </a:r>
        </a:p>
      </dgm:t>
    </dgm:pt>
    <dgm:pt modelId="{C1C4C35D-F6A8-4E7D-94BE-C0C6319353AB}" cxnId="{DB92DEBA-F4CE-436E-9B41-6E3EECB3C737}" type="parTrans">
      <dgm:prSet/>
      <dgm:spPr/>
      <dgm:t>
        <a:bodyPr/>
        <a:lstStyle/>
        <a:p>
          <a:endParaRPr lang="zh-CN" altLang="en-US" sz="1200"/>
        </a:p>
      </dgm:t>
    </dgm:pt>
    <dgm:pt modelId="{020C9B95-15AA-4FCD-BC1D-FFF6B0A8A795}" cxnId="{DB92DEBA-F4CE-436E-9B41-6E3EECB3C737}" type="sibTrans">
      <dgm:prSet/>
      <dgm:spPr/>
      <dgm:t>
        <a:bodyPr/>
        <a:lstStyle/>
        <a:p>
          <a:endParaRPr lang="zh-CN" altLang="en-US" sz="1200"/>
        </a:p>
      </dgm:t>
    </dgm:pt>
    <dgm:pt modelId="{A46B1DC0-B3B9-4A0C-A78B-CE17810A0845}">
      <dgm:prSet custT="1"/>
      <dgm:spPr/>
      <dgm:t>
        <a:bodyPr/>
        <a:lstStyle/>
        <a:p>
          <a:r>
            <a:rPr lang="zh-CN" altLang="en-US" sz="1200" dirty="0"/>
            <a:t>消防部队</a:t>
          </a:r>
        </a:p>
      </dgm:t>
    </dgm:pt>
    <dgm:pt modelId="{25284140-D0A3-419A-BDEE-CB84F57C20C1}" cxnId="{8DAD4DC3-2A2F-43B6-AB35-C25C042542FE}" type="parTrans">
      <dgm:prSet/>
      <dgm:spPr/>
      <dgm:t>
        <a:bodyPr/>
        <a:lstStyle/>
        <a:p>
          <a:endParaRPr lang="zh-CN" altLang="en-US" sz="1200"/>
        </a:p>
      </dgm:t>
    </dgm:pt>
    <dgm:pt modelId="{55A9D212-DFEA-48C3-9017-DED13A012B2B}" cxnId="{8DAD4DC3-2A2F-43B6-AB35-C25C042542FE}" type="sibTrans">
      <dgm:prSet/>
      <dgm:spPr/>
      <dgm:t>
        <a:bodyPr/>
        <a:lstStyle/>
        <a:p>
          <a:endParaRPr lang="zh-CN" altLang="en-US" sz="1200"/>
        </a:p>
      </dgm:t>
    </dgm:pt>
    <dgm:pt modelId="{A8159E14-1A59-4972-8DB6-40D3ED541652}">
      <dgm:prSet custT="1"/>
      <dgm:spPr/>
      <dgm:t>
        <a:bodyPr/>
        <a:lstStyle/>
        <a:p>
          <a:r>
            <a:rPr lang="zh-CN" altLang="en-US" sz="1200" dirty="0"/>
            <a:t>专业事故救援队伍</a:t>
          </a:r>
        </a:p>
      </dgm:t>
    </dgm:pt>
    <dgm:pt modelId="{7CCE37E1-CD29-48C7-93D6-6DDAED84D5C2}" cxnId="{311FAEC3-C73E-4A36-A5B1-FADAD27C628A}" type="parTrans">
      <dgm:prSet/>
      <dgm:spPr/>
      <dgm:t>
        <a:bodyPr/>
        <a:lstStyle/>
        <a:p>
          <a:endParaRPr lang="zh-CN" altLang="en-US" sz="1200"/>
        </a:p>
      </dgm:t>
    </dgm:pt>
    <dgm:pt modelId="{23D65003-A98D-4292-B4F1-6D2F8C1C2476}" cxnId="{311FAEC3-C73E-4A36-A5B1-FADAD27C628A}" type="sibTrans">
      <dgm:prSet/>
      <dgm:spPr/>
      <dgm:t>
        <a:bodyPr/>
        <a:lstStyle/>
        <a:p>
          <a:endParaRPr lang="zh-CN" altLang="en-US" sz="1200"/>
        </a:p>
      </dgm:t>
    </dgm:pt>
    <dgm:pt modelId="{2E97AE1E-4178-4832-8B07-8B1DC88E1067}">
      <dgm:prSet custT="1"/>
      <dgm:spPr/>
      <dgm:t>
        <a:bodyPr/>
        <a:lstStyle/>
        <a:p>
          <a:r>
            <a:rPr lang="zh-CN" altLang="en-US" sz="1200" dirty="0"/>
            <a:t>医疗急救队伍</a:t>
          </a:r>
        </a:p>
      </dgm:t>
    </dgm:pt>
    <dgm:pt modelId="{8C2D9019-4999-4591-B381-A682C3A8FA32}" cxnId="{921EFB04-D7E1-478B-A84B-83BFF0B5EF42}" type="parTrans">
      <dgm:prSet/>
      <dgm:spPr/>
      <dgm:t>
        <a:bodyPr/>
        <a:lstStyle/>
        <a:p>
          <a:endParaRPr lang="zh-CN" altLang="en-US" sz="1200"/>
        </a:p>
      </dgm:t>
    </dgm:pt>
    <dgm:pt modelId="{4AA69C0E-FF14-4E9F-895F-F9638D05C8C5}" cxnId="{921EFB04-D7E1-478B-A84B-83BFF0B5EF42}" type="sibTrans">
      <dgm:prSet/>
      <dgm:spPr/>
      <dgm:t>
        <a:bodyPr/>
        <a:lstStyle/>
        <a:p>
          <a:endParaRPr lang="zh-CN" altLang="en-US" sz="1200"/>
        </a:p>
      </dgm:t>
    </dgm:pt>
    <dgm:pt modelId="{A1DE7A0C-9FAA-4418-AAAA-0B26644A0674}">
      <dgm:prSet custT="1"/>
      <dgm:spPr/>
      <dgm:t>
        <a:bodyPr/>
        <a:lstStyle/>
        <a:p>
          <a:r>
            <a:rPr lang="zh-CN" altLang="en-US" sz="1200" dirty="0"/>
            <a:t>特殊防化队伍</a:t>
          </a:r>
        </a:p>
      </dgm:t>
    </dgm:pt>
    <dgm:pt modelId="{403F09BF-F62D-4564-A711-2A1EEDE0FBDE}" cxnId="{0E0977AA-478C-4634-B0A2-2CF634305B51}" type="parTrans">
      <dgm:prSet/>
      <dgm:spPr/>
      <dgm:t>
        <a:bodyPr/>
        <a:lstStyle/>
        <a:p>
          <a:endParaRPr lang="zh-CN" altLang="en-US" sz="1200"/>
        </a:p>
      </dgm:t>
    </dgm:pt>
    <dgm:pt modelId="{7F1859BE-89AD-4DAD-93CB-7F9E83E94C43}" cxnId="{0E0977AA-478C-4634-B0A2-2CF634305B51}" type="sibTrans">
      <dgm:prSet/>
      <dgm:spPr/>
      <dgm:t>
        <a:bodyPr/>
        <a:lstStyle/>
        <a:p>
          <a:endParaRPr lang="zh-CN" altLang="en-US" sz="1200"/>
        </a:p>
      </dgm:t>
    </dgm:pt>
    <dgm:pt modelId="{4D8ADD68-7456-4DE8-A047-E2FC360019CB}">
      <dgm:prSet custT="1"/>
      <dgm:spPr/>
      <dgm:t>
        <a:bodyPr/>
        <a:lstStyle/>
        <a:p>
          <a:r>
            <a:rPr lang="zh-CN" altLang="en-US" sz="1200" dirty="0"/>
            <a:t>环保部门</a:t>
          </a:r>
        </a:p>
      </dgm:t>
    </dgm:pt>
    <dgm:pt modelId="{C9E766A7-97BC-4A1F-952B-08157FF78FBD}" cxnId="{C56FA151-1178-4717-82BC-4DF981C4A804}" type="parTrans">
      <dgm:prSet/>
      <dgm:spPr/>
      <dgm:t>
        <a:bodyPr/>
        <a:lstStyle/>
        <a:p>
          <a:endParaRPr lang="zh-CN" altLang="en-US" sz="1200"/>
        </a:p>
      </dgm:t>
    </dgm:pt>
    <dgm:pt modelId="{2D73B13D-9F39-4A27-9793-45FFBBDFAE96}" cxnId="{C56FA151-1178-4717-82BC-4DF981C4A804}" type="sibTrans">
      <dgm:prSet/>
      <dgm:spPr/>
      <dgm:t>
        <a:bodyPr/>
        <a:lstStyle/>
        <a:p>
          <a:endParaRPr lang="zh-CN" altLang="en-US" sz="1200"/>
        </a:p>
      </dgm:t>
    </dgm:pt>
    <dgm:pt modelId="{3C7B20FD-BC4F-4FFA-AE4C-B7EA1156932D}">
      <dgm:prSet custT="1"/>
      <dgm:spPr/>
      <dgm:t>
        <a:bodyPr/>
        <a:lstStyle/>
        <a:p>
          <a:r>
            <a:rPr lang="zh-CN" altLang="en-US" sz="1200" dirty="0"/>
            <a:t>劳保部门</a:t>
          </a:r>
        </a:p>
      </dgm:t>
    </dgm:pt>
    <dgm:pt modelId="{FC352090-2599-4376-A9A9-82B8A9F92666}" cxnId="{26A89762-65C5-4E4D-9339-A1150E966E24}" type="parTrans">
      <dgm:prSet/>
      <dgm:spPr/>
      <dgm:t>
        <a:bodyPr/>
        <a:lstStyle/>
        <a:p>
          <a:endParaRPr lang="zh-CN" altLang="en-US" sz="1200"/>
        </a:p>
      </dgm:t>
    </dgm:pt>
    <dgm:pt modelId="{A615900F-E739-4C8E-B0DC-E5634F1161E4}" cxnId="{26A89762-65C5-4E4D-9339-A1150E966E24}" type="sibTrans">
      <dgm:prSet/>
      <dgm:spPr/>
      <dgm:t>
        <a:bodyPr/>
        <a:lstStyle/>
        <a:p>
          <a:endParaRPr lang="zh-CN" altLang="en-US" sz="1200"/>
        </a:p>
      </dgm:t>
    </dgm:pt>
    <dgm:pt modelId="{4853D396-BC5C-4E15-9A27-659352D9628D}">
      <dgm:prSet custT="1"/>
      <dgm:spPr/>
      <dgm:t>
        <a:bodyPr/>
        <a:lstStyle/>
        <a:p>
          <a:r>
            <a:rPr lang="zh-CN" altLang="en-US" sz="1200" dirty="0"/>
            <a:t>医疗部门</a:t>
          </a:r>
        </a:p>
      </dgm:t>
    </dgm:pt>
    <dgm:pt modelId="{5DAF8E0C-4C4D-4C26-8AB1-AA6921CBFD5A}" cxnId="{A13B8A5E-F5D2-4731-86CB-9C895C6E092D}" type="parTrans">
      <dgm:prSet/>
      <dgm:spPr/>
      <dgm:t>
        <a:bodyPr/>
        <a:lstStyle/>
        <a:p>
          <a:endParaRPr lang="zh-CN" altLang="en-US" sz="1200"/>
        </a:p>
      </dgm:t>
    </dgm:pt>
    <dgm:pt modelId="{95566347-28BD-4818-B72B-AC76C1B93A93}" cxnId="{A13B8A5E-F5D2-4731-86CB-9C895C6E092D}" type="sibTrans">
      <dgm:prSet/>
      <dgm:spPr/>
      <dgm:t>
        <a:bodyPr/>
        <a:lstStyle/>
        <a:p>
          <a:endParaRPr lang="zh-CN" altLang="en-US" sz="1200"/>
        </a:p>
      </dgm:t>
    </dgm:pt>
    <dgm:pt modelId="{DCA9BEC3-A115-427B-92C3-AC02F25FFF87}">
      <dgm:prSet custT="1"/>
      <dgm:spPr/>
      <dgm:t>
        <a:bodyPr/>
        <a:lstStyle/>
        <a:p>
          <a:r>
            <a:rPr lang="zh-CN" altLang="en-US" sz="1200" dirty="0"/>
            <a:t>供电部门</a:t>
          </a:r>
        </a:p>
      </dgm:t>
    </dgm:pt>
    <dgm:pt modelId="{0613F176-483E-4DFC-89B9-9B2846FBD019}" cxnId="{5FC5BA6B-36E0-4792-A471-84630C5D2C89}" type="parTrans">
      <dgm:prSet/>
      <dgm:spPr/>
      <dgm:t>
        <a:bodyPr/>
        <a:lstStyle/>
        <a:p>
          <a:endParaRPr lang="zh-CN" altLang="en-US" sz="1200"/>
        </a:p>
      </dgm:t>
    </dgm:pt>
    <dgm:pt modelId="{A5803818-25DD-44EC-8711-5F14621929DE}" cxnId="{5FC5BA6B-36E0-4792-A471-84630C5D2C89}" type="sibTrans">
      <dgm:prSet/>
      <dgm:spPr/>
      <dgm:t>
        <a:bodyPr/>
        <a:lstStyle/>
        <a:p>
          <a:endParaRPr lang="zh-CN" altLang="en-US" sz="1200"/>
        </a:p>
      </dgm:t>
    </dgm:pt>
    <dgm:pt modelId="{2B8349E3-7E6C-41F0-90CA-0EFB21B5A283}">
      <dgm:prSet custT="1"/>
      <dgm:spPr/>
      <dgm:t>
        <a:bodyPr/>
        <a:lstStyle/>
        <a:p>
          <a:r>
            <a:rPr lang="zh-CN" altLang="en-US" sz="1200" dirty="0"/>
            <a:t>供水部门</a:t>
          </a:r>
        </a:p>
      </dgm:t>
    </dgm:pt>
    <dgm:pt modelId="{06AF24F9-CD32-4441-B616-1CB817CCB2C5}" cxnId="{3C948031-A590-411B-8466-53901D87AAF8}" type="parTrans">
      <dgm:prSet/>
      <dgm:spPr/>
      <dgm:t>
        <a:bodyPr/>
        <a:lstStyle/>
        <a:p>
          <a:endParaRPr lang="zh-CN" altLang="en-US" sz="1200"/>
        </a:p>
      </dgm:t>
    </dgm:pt>
    <dgm:pt modelId="{F56F19BD-DAF3-44CA-8B92-63F6250ABE17}" cxnId="{3C948031-A590-411B-8466-53901D87AAF8}" type="sibTrans">
      <dgm:prSet/>
      <dgm:spPr/>
      <dgm:t>
        <a:bodyPr/>
        <a:lstStyle/>
        <a:p>
          <a:endParaRPr lang="zh-CN" altLang="en-US" sz="1200"/>
        </a:p>
      </dgm:t>
    </dgm:pt>
    <dgm:pt modelId="{9BE4CCE9-F3F9-4104-9448-207E0BD076E3}">
      <dgm:prSet custT="1"/>
      <dgm:spPr/>
      <dgm:t>
        <a:bodyPr/>
        <a:lstStyle/>
        <a:p>
          <a:r>
            <a:rPr lang="zh-CN" altLang="en-US" sz="1200" dirty="0"/>
            <a:t>抢先器材供应组</a:t>
          </a:r>
        </a:p>
      </dgm:t>
    </dgm:pt>
    <dgm:pt modelId="{E940A67A-DAB2-46BC-849E-A6494AC60829}" cxnId="{C5C69582-67E9-40BD-82FF-9C51E275D1D0}" type="parTrans">
      <dgm:prSet/>
      <dgm:spPr/>
      <dgm:t>
        <a:bodyPr/>
        <a:lstStyle/>
        <a:p>
          <a:endParaRPr lang="zh-CN" altLang="en-US" sz="1200"/>
        </a:p>
      </dgm:t>
    </dgm:pt>
    <dgm:pt modelId="{A40F3D35-FF54-4190-ACC7-9FD0081C1B13}" cxnId="{C5C69582-67E9-40BD-82FF-9C51E275D1D0}" type="sibTrans">
      <dgm:prSet/>
      <dgm:spPr/>
      <dgm:t>
        <a:bodyPr/>
        <a:lstStyle/>
        <a:p>
          <a:endParaRPr lang="zh-CN" altLang="en-US" sz="1200"/>
        </a:p>
      </dgm:t>
    </dgm:pt>
    <dgm:pt modelId="{40AEBDD7-FF8E-4EE8-9583-9F9D54BCC776}" type="pres">
      <dgm:prSet presAssocID="{07E406AD-509D-4538-91BA-DB331D354ECE}" presName="hierChild1" presStyleCnt="0">
        <dgm:presLayoutVars>
          <dgm:orgChart val="1"/>
          <dgm:chPref val="1"/>
          <dgm:dir/>
          <dgm:animOne val="branch"/>
          <dgm:animLvl val="lvl"/>
          <dgm:resizeHandles/>
        </dgm:presLayoutVars>
      </dgm:prSet>
      <dgm:spPr/>
    </dgm:pt>
    <dgm:pt modelId="{7614698E-B1DB-4A26-825C-7D5F681467E7}" type="pres">
      <dgm:prSet presAssocID="{312359D4-EC4C-4AA6-8B15-A144956652F0}" presName="hierRoot1" presStyleCnt="0">
        <dgm:presLayoutVars>
          <dgm:hierBranch val="init"/>
        </dgm:presLayoutVars>
      </dgm:prSet>
      <dgm:spPr/>
    </dgm:pt>
    <dgm:pt modelId="{AFA68D3D-4014-449C-86AA-E5A5FBAF5A36}" type="pres">
      <dgm:prSet presAssocID="{312359D4-EC4C-4AA6-8B15-A144956652F0}" presName="rootComposite1" presStyleCnt="0"/>
      <dgm:spPr/>
    </dgm:pt>
    <dgm:pt modelId="{C2EC073A-82F5-46D9-BEFF-AE5EFD58D763}" type="pres">
      <dgm:prSet presAssocID="{312359D4-EC4C-4AA6-8B15-A144956652F0}" presName="rootText1" presStyleLbl="node0" presStyleIdx="0" presStyleCnt="1" custScaleX="166712">
        <dgm:presLayoutVars>
          <dgm:chPref val="3"/>
        </dgm:presLayoutVars>
      </dgm:prSet>
      <dgm:spPr/>
    </dgm:pt>
    <dgm:pt modelId="{BD7C2392-209E-4EA4-968F-A62F7A777C6A}" type="pres">
      <dgm:prSet presAssocID="{312359D4-EC4C-4AA6-8B15-A144956652F0}" presName="rootConnector1" presStyleLbl="node1" presStyleIdx="0" presStyleCnt="0"/>
      <dgm:spPr/>
    </dgm:pt>
    <dgm:pt modelId="{C327704D-30C0-454D-8DAD-0D64B1632009}" type="pres">
      <dgm:prSet presAssocID="{312359D4-EC4C-4AA6-8B15-A144956652F0}" presName="hierChild2" presStyleCnt="0"/>
      <dgm:spPr/>
    </dgm:pt>
    <dgm:pt modelId="{2595EA37-4B7D-4D4F-B9C7-1502F2C09ADD}" type="pres">
      <dgm:prSet presAssocID="{FB641DC9-B9D9-43CF-A8A0-37172E6DCDE2}" presName="Name37" presStyleLbl="parChTrans1D2" presStyleIdx="0" presStyleCnt="4"/>
      <dgm:spPr/>
    </dgm:pt>
    <dgm:pt modelId="{9F2D8C91-E352-4449-8D25-B899D74BB175}" type="pres">
      <dgm:prSet presAssocID="{AA741F96-8E95-4A02-8747-E7E33DB67728}" presName="hierRoot2" presStyleCnt="0">
        <dgm:presLayoutVars>
          <dgm:hierBranch val="init"/>
        </dgm:presLayoutVars>
      </dgm:prSet>
      <dgm:spPr/>
    </dgm:pt>
    <dgm:pt modelId="{250C05C5-A67C-4410-A363-8A6E320CBD73}" type="pres">
      <dgm:prSet presAssocID="{AA741F96-8E95-4A02-8747-E7E33DB67728}" presName="rootComposite" presStyleCnt="0"/>
      <dgm:spPr/>
    </dgm:pt>
    <dgm:pt modelId="{F619B1DE-BD0D-475C-8B3F-4719B4C7C97C}" type="pres">
      <dgm:prSet presAssocID="{AA741F96-8E95-4A02-8747-E7E33DB67728}" presName="rootText" presStyleLbl="node2" presStyleIdx="0" presStyleCnt="4" custScaleX="211247">
        <dgm:presLayoutVars>
          <dgm:chPref val="3"/>
        </dgm:presLayoutVars>
      </dgm:prSet>
      <dgm:spPr/>
    </dgm:pt>
    <dgm:pt modelId="{FF4E0C42-4B90-400D-9A62-9A74F2F5F63F}" type="pres">
      <dgm:prSet presAssocID="{AA741F96-8E95-4A02-8747-E7E33DB67728}" presName="rootConnector" presStyleLbl="node2" presStyleIdx="0" presStyleCnt="4"/>
      <dgm:spPr/>
    </dgm:pt>
    <dgm:pt modelId="{16B8375E-B145-411C-9B7F-1B74066555A4}" type="pres">
      <dgm:prSet presAssocID="{AA741F96-8E95-4A02-8747-E7E33DB67728}" presName="hierChild4" presStyleCnt="0"/>
      <dgm:spPr/>
    </dgm:pt>
    <dgm:pt modelId="{25715238-BA74-4C47-8936-88C554D70944}" type="pres">
      <dgm:prSet presAssocID="{DDD145A2-F8EE-4FA4-B957-0B86DD302059}" presName="Name37" presStyleLbl="parChTrans1D3" presStyleIdx="0" presStyleCnt="13"/>
      <dgm:spPr/>
    </dgm:pt>
    <dgm:pt modelId="{CFBDAB57-E47C-4D37-9AF5-505780536FDF}" type="pres">
      <dgm:prSet presAssocID="{0240AEB5-4A02-45B4-B20B-DA1F067FA51D}" presName="hierRoot2" presStyleCnt="0">
        <dgm:presLayoutVars>
          <dgm:hierBranch val="init"/>
        </dgm:presLayoutVars>
      </dgm:prSet>
      <dgm:spPr/>
    </dgm:pt>
    <dgm:pt modelId="{12CE386F-FA09-4A4D-9342-90CBAD51B1A5}" type="pres">
      <dgm:prSet presAssocID="{0240AEB5-4A02-45B4-B20B-DA1F067FA51D}" presName="rootComposite" presStyleCnt="0"/>
      <dgm:spPr/>
    </dgm:pt>
    <dgm:pt modelId="{CD9E7DD4-C32D-402C-B16C-F2BE6E491617}" type="pres">
      <dgm:prSet presAssocID="{0240AEB5-4A02-45B4-B20B-DA1F067FA51D}" presName="rootText" presStyleLbl="node3" presStyleIdx="0" presStyleCnt="13" custScaleX="139288">
        <dgm:presLayoutVars>
          <dgm:chPref val="3"/>
        </dgm:presLayoutVars>
      </dgm:prSet>
      <dgm:spPr/>
    </dgm:pt>
    <dgm:pt modelId="{8186D5DE-ADEB-4F61-94B5-9B795BA57758}" type="pres">
      <dgm:prSet presAssocID="{0240AEB5-4A02-45B4-B20B-DA1F067FA51D}" presName="rootConnector" presStyleLbl="node3" presStyleIdx="0" presStyleCnt="13"/>
      <dgm:spPr/>
    </dgm:pt>
    <dgm:pt modelId="{A46151F6-15C8-47BB-ACAF-28FA601BE4BF}" type="pres">
      <dgm:prSet presAssocID="{0240AEB5-4A02-45B4-B20B-DA1F067FA51D}" presName="hierChild4" presStyleCnt="0"/>
      <dgm:spPr/>
    </dgm:pt>
    <dgm:pt modelId="{67C4EAA2-6B6C-4D61-8E02-D285C7B4DBF4}" type="pres">
      <dgm:prSet presAssocID="{0240AEB5-4A02-45B4-B20B-DA1F067FA51D}" presName="hierChild5" presStyleCnt="0"/>
      <dgm:spPr/>
    </dgm:pt>
    <dgm:pt modelId="{215C75A9-774A-4E65-9B9C-7E02A4FE10C0}" type="pres">
      <dgm:prSet presAssocID="{41E00BF8-182A-40DF-9C5E-57D907DEED9D}" presName="Name37" presStyleLbl="parChTrans1D3" presStyleIdx="1" presStyleCnt="13"/>
      <dgm:spPr/>
    </dgm:pt>
    <dgm:pt modelId="{789B3E18-9F68-4739-8F0C-A5175A9992C8}" type="pres">
      <dgm:prSet presAssocID="{8AC7ADBA-C60D-453D-A823-274148AA3598}" presName="hierRoot2" presStyleCnt="0">
        <dgm:presLayoutVars>
          <dgm:hierBranch val="init"/>
        </dgm:presLayoutVars>
      </dgm:prSet>
      <dgm:spPr/>
    </dgm:pt>
    <dgm:pt modelId="{FF6D38C5-B388-4979-B0F2-C907183FDBD1}" type="pres">
      <dgm:prSet presAssocID="{8AC7ADBA-C60D-453D-A823-274148AA3598}" presName="rootComposite" presStyleCnt="0"/>
      <dgm:spPr/>
    </dgm:pt>
    <dgm:pt modelId="{56EDBC16-FB4B-44E5-BC1C-BF66FD92B1C2}" type="pres">
      <dgm:prSet presAssocID="{8AC7ADBA-C60D-453D-A823-274148AA3598}" presName="rootText" presStyleLbl="node3" presStyleIdx="1" presStyleCnt="13" custScaleX="143077">
        <dgm:presLayoutVars>
          <dgm:chPref val="3"/>
        </dgm:presLayoutVars>
      </dgm:prSet>
      <dgm:spPr/>
    </dgm:pt>
    <dgm:pt modelId="{57FA94A7-C4E6-482B-9B11-DC4CC6FF4317}" type="pres">
      <dgm:prSet presAssocID="{8AC7ADBA-C60D-453D-A823-274148AA3598}" presName="rootConnector" presStyleLbl="node3" presStyleIdx="1" presStyleCnt="13"/>
      <dgm:spPr/>
    </dgm:pt>
    <dgm:pt modelId="{C1D9D433-26AA-4EEC-B4F2-3B9278F47526}" type="pres">
      <dgm:prSet presAssocID="{8AC7ADBA-C60D-453D-A823-274148AA3598}" presName="hierChild4" presStyleCnt="0"/>
      <dgm:spPr/>
    </dgm:pt>
    <dgm:pt modelId="{833C14F7-1E5C-4770-87B5-8B07C390DD03}" type="pres">
      <dgm:prSet presAssocID="{8AC7ADBA-C60D-453D-A823-274148AA3598}" presName="hierChild5" presStyleCnt="0"/>
      <dgm:spPr/>
    </dgm:pt>
    <dgm:pt modelId="{E776B46B-7A3D-4F92-B555-DEA371A52B52}" type="pres">
      <dgm:prSet presAssocID="{C1C4C35D-F6A8-4E7D-94BE-C0C6319353AB}" presName="Name37" presStyleLbl="parChTrans1D3" presStyleIdx="2" presStyleCnt="13"/>
      <dgm:spPr/>
    </dgm:pt>
    <dgm:pt modelId="{05B16939-A764-4341-9F18-257578E998E1}" type="pres">
      <dgm:prSet presAssocID="{95533745-6342-42FB-A774-19EA475EBACE}" presName="hierRoot2" presStyleCnt="0">
        <dgm:presLayoutVars>
          <dgm:hierBranch val="init"/>
        </dgm:presLayoutVars>
      </dgm:prSet>
      <dgm:spPr/>
    </dgm:pt>
    <dgm:pt modelId="{DC116C22-F56D-4667-86A4-D562ECECB730}" type="pres">
      <dgm:prSet presAssocID="{95533745-6342-42FB-A774-19EA475EBACE}" presName="rootComposite" presStyleCnt="0"/>
      <dgm:spPr/>
    </dgm:pt>
    <dgm:pt modelId="{5F7A2DE4-EBC1-4B7D-8AB4-0219D59EED4B}" type="pres">
      <dgm:prSet presAssocID="{95533745-6342-42FB-A774-19EA475EBACE}" presName="rootText" presStyleLbl="node3" presStyleIdx="2" presStyleCnt="13" custScaleX="130672">
        <dgm:presLayoutVars>
          <dgm:chPref val="3"/>
        </dgm:presLayoutVars>
      </dgm:prSet>
      <dgm:spPr/>
    </dgm:pt>
    <dgm:pt modelId="{2E9860EE-9392-4206-AA39-CC8F875E052D}" type="pres">
      <dgm:prSet presAssocID="{95533745-6342-42FB-A774-19EA475EBACE}" presName="rootConnector" presStyleLbl="node3" presStyleIdx="2" presStyleCnt="13"/>
      <dgm:spPr/>
    </dgm:pt>
    <dgm:pt modelId="{6C7DEBBD-0368-40C1-9A64-D5F15E92C877}" type="pres">
      <dgm:prSet presAssocID="{95533745-6342-42FB-A774-19EA475EBACE}" presName="hierChild4" presStyleCnt="0"/>
      <dgm:spPr/>
    </dgm:pt>
    <dgm:pt modelId="{EF3448AC-C6DB-4282-B1EF-244740B10C84}" type="pres">
      <dgm:prSet presAssocID="{95533745-6342-42FB-A774-19EA475EBACE}" presName="hierChild5" presStyleCnt="0"/>
      <dgm:spPr/>
    </dgm:pt>
    <dgm:pt modelId="{743FC22F-6EE6-4E15-9053-AB283B996440}" type="pres">
      <dgm:prSet presAssocID="{AA741F96-8E95-4A02-8747-E7E33DB67728}" presName="hierChild5" presStyleCnt="0"/>
      <dgm:spPr/>
    </dgm:pt>
    <dgm:pt modelId="{4586B85C-B69D-4072-AB42-E47F9CF9B1AB}" type="pres">
      <dgm:prSet presAssocID="{B67C8AC6-9523-4C5F-B1C3-33DB4C285040}" presName="Name37" presStyleLbl="parChTrans1D2" presStyleIdx="1" presStyleCnt="4"/>
      <dgm:spPr/>
    </dgm:pt>
    <dgm:pt modelId="{4FD43641-444B-48DA-8B86-13117EEC8EE0}" type="pres">
      <dgm:prSet presAssocID="{B09AE311-8014-4126-AC5B-D41144CABED7}" presName="hierRoot2" presStyleCnt="0">
        <dgm:presLayoutVars>
          <dgm:hierBranch val="init"/>
        </dgm:presLayoutVars>
      </dgm:prSet>
      <dgm:spPr/>
    </dgm:pt>
    <dgm:pt modelId="{6254D546-CC2D-4815-AC40-F78599724BC0}" type="pres">
      <dgm:prSet presAssocID="{B09AE311-8014-4126-AC5B-D41144CABED7}" presName="rootComposite" presStyleCnt="0"/>
      <dgm:spPr/>
    </dgm:pt>
    <dgm:pt modelId="{73A44200-FE88-40BB-81B2-B3CE98AA90DE}" type="pres">
      <dgm:prSet presAssocID="{B09AE311-8014-4126-AC5B-D41144CABED7}" presName="rootText" presStyleLbl="node2" presStyleIdx="1" presStyleCnt="4" custScaleX="194014">
        <dgm:presLayoutVars>
          <dgm:chPref val="3"/>
        </dgm:presLayoutVars>
      </dgm:prSet>
      <dgm:spPr/>
    </dgm:pt>
    <dgm:pt modelId="{8410CA97-CB31-4A18-8B2F-CDE565519B43}" type="pres">
      <dgm:prSet presAssocID="{B09AE311-8014-4126-AC5B-D41144CABED7}" presName="rootConnector" presStyleLbl="node2" presStyleIdx="1" presStyleCnt="4"/>
      <dgm:spPr/>
    </dgm:pt>
    <dgm:pt modelId="{4AE2AD4F-F33A-4005-A820-35F1DBED9160}" type="pres">
      <dgm:prSet presAssocID="{B09AE311-8014-4126-AC5B-D41144CABED7}" presName="hierChild4" presStyleCnt="0"/>
      <dgm:spPr/>
    </dgm:pt>
    <dgm:pt modelId="{4AB05B77-61BF-4F5F-A014-7FFBB7E3B96D}" type="pres">
      <dgm:prSet presAssocID="{25284140-D0A3-419A-BDEE-CB84F57C20C1}" presName="Name37" presStyleLbl="parChTrans1D3" presStyleIdx="3" presStyleCnt="13"/>
      <dgm:spPr/>
    </dgm:pt>
    <dgm:pt modelId="{56920D9B-9DBB-4066-A90A-6B9D06B28FD7}" type="pres">
      <dgm:prSet presAssocID="{A46B1DC0-B3B9-4A0C-A78B-CE17810A0845}" presName="hierRoot2" presStyleCnt="0">
        <dgm:presLayoutVars>
          <dgm:hierBranch val="init"/>
        </dgm:presLayoutVars>
      </dgm:prSet>
      <dgm:spPr/>
    </dgm:pt>
    <dgm:pt modelId="{78243590-0793-402B-9FC7-82CC0140AC0D}" type="pres">
      <dgm:prSet presAssocID="{A46B1DC0-B3B9-4A0C-A78B-CE17810A0845}" presName="rootComposite" presStyleCnt="0"/>
      <dgm:spPr/>
    </dgm:pt>
    <dgm:pt modelId="{D3B6458A-4487-4CE0-BD3C-FD87418F2149}" type="pres">
      <dgm:prSet presAssocID="{A46B1DC0-B3B9-4A0C-A78B-CE17810A0845}" presName="rootText" presStyleLbl="node3" presStyleIdx="3" presStyleCnt="13" custScaleX="158117">
        <dgm:presLayoutVars>
          <dgm:chPref val="3"/>
        </dgm:presLayoutVars>
      </dgm:prSet>
      <dgm:spPr/>
    </dgm:pt>
    <dgm:pt modelId="{209A863C-75BB-48B0-AC72-3C4A5368B8F4}" type="pres">
      <dgm:prSet presAssocID="{A46B1DC0-B3B9-4A0C-A78B-CE17810A0845}" presName="rootConnector" presStyleLbl="node3" presStyleIdx="3" presStyleCnt="13"/>
      <dgm:spPr/>
    </dgm:pt>
    <dgm:pt modelId="{944FF244-6E09-4EC9-B3E9-3F0868D1032C}" type="pres">
      <dgm:prSet presAssocID="{A46B1DC0-B3B9-4A0C-A78B-CE17810A0845}" presName="hierChild4" presStyleCnt="0"/>
      <dgm:spPr/>
    </dgm:pt>
    <dgm:pt modelId="{808CE69C-77E5-4699-BBA7-81585EBB86EC}" type="pres">
      <dgm:prSet presAssocID="{A46B1DC0-B3B9-4A0C-A78B-CE17810A0845}" presName="hierChild5" presStyleCnt="0"/>
      <dgm:spPr/>
    </dgm:pt>
    <dgm:pt modelId="{4FC38582-F067-42E2-B1F8-0B4EDC7E91C0}" type="pres">
      <dgm:prSet presAssocID="{7CCE37E1-CD29-48C7-93D6-6DDAED84D5C2}" presName="Name37" presStyleLbl="parChTrans1D3" presStyleIdx="4" presStyleCnt="13"/>
      <dgm:spPr/>
    </dgm:pt>
    <dgm:pt modelId="{482C5623-61F9-4802-A312-ABB00612603A}" type="pres">
      <dgm:prSet presAssocID="{A8159E14-1A59-4972-8DB6-40D3ED541652}" presName="hierRoot2" presStyleCnt="0">
        <dgm:presLayoutVars>
          <dgm:hierBranch val="init"/>
        </dgm:presLayoutVars>
      </dgm:prSet>
      <dgm:spPr/>
    </dgm:pt>
    <dgm:pt modelId="{267EA7BE-042A-4C47-BBED-DC7D23B79733}" type="pres">
      <dgm:prSet presAssocID="{A8159E14-1A59-4972-8DB6-40D3ED541652}" presName="rootComposite" presStyleCnt="0"/>
      <dgm:spPr/>
    </dgm:pt>
    <dgm:pt modelId="{F7E91A5E-B847-4589-BC5A-18552FAF5CDA}" type="pres">
      <dgm:prSet presAssocID="{A8159E14-1A59-4972-8DB6-40D3ED541652}" presName="rootText" presStyleLbl="node3" presStyleIdx="4" presStyleCnt="13" custScaleX="175271">
        <dgm:presLayoutVars>
          <dgm:chPref val="3"/>
        </dgm:presLayoutVars>
      </dgm:prSet>
      <dgm:spPr/>
    </dgm:pt>
    <dgm:pt modelId="{B10B5DB2-2928-49AE-ACC2-20FCD5264B4D}" type="pres">
      <dgm:prSet presAssocID="{A8159E14-1A59-4972-8DB6-40D3ED541652}" presName="rootConnector" presStyleLbl="node3" presStyleIdx="4" presStyleCnt="13"/>
      <dgm:spPr/>
    </dgm:pt>
    <dgm:pt modelId="{94ED9564-69FD-4AAE-8D78-68AC5D5D51C0}" type="pres">
      <dgm:prSet presAssocID="{A8159E14-1A59-4972-8DB6-40D3ED541652}" presName="hierChild4" presStyleCnt="0"/>
      <dgm:spPr/>
    </dgm:pt>
    <dgm:pt modelId="{59CF40A5-351E-4006-9E3D-8D71E97FFD1B}" type="pres">
      <dgm:prSet presAssocID="{A8159E14-1A59-4972-8DB6-40D3ED541652}" presName="hierChild5" presStyleCnt="0"/>
      <dgm:spPr/>
    </dgm:pt>
    <dgm:pt modelId="{7FB3048B-A393-47BD-B870-2D1413A9F492}" type="pres">
      <dgm:prSet presAssocID="{8C2D9019-4999-4591-B381-A682C3A8FA32}" presName="Name37" presStyleLbl="parChTrans1D3" presStyleIdx="5" presStyleCnt="13"/>
      <dgm:spPr/>
    </dgm:pt>
    <dgm:pt modelId="{F9139D37-FB5D-4635-8776-B551FAA9216A}" type="pres">
      <dgm:prSet presAssocID="{2E97AE1E-4178-4832-8B07-8B1DC88E1067}" presName="hierRoot2" presStyleCnt="0">
        <dgm:presLayoutVars>
          <dgm:hierBranch val="init"/>
        </dgm:presLayoutVars>
      </dgm:prSet>
      <dgm:spPr/>
    </dgm:pt>
    <dgm:pt modelId="{19937628-539F-4AD3-BB34-575CF2CFA022}" type="pres">
      <dgm:prSet presAssocID="{2E97AE1E-4178-4832-8B07-8B1DC88E1067}" presName="rootComposite" presStyleCnt="0"/>
      <dgm:spPr/>
    </dgm:pt>
    <dgm:pt modelId="{1C496916-FAE2-4E2D-A085-D5C1B3C92A1D}" type="pres">
      <dgm:prSet presAssocID="{2E97AE1E-4178-4832-8B07-8B1DC88E1067}" presName="rootText" presStyleLbl="node3" presStyleIdx="5" presStyleCnt="13" custScaleX="167334">
        <dgm:presLayoutVars>
          <dgm:chPref val="3"/>
        </dgm:presLayoutVars>
      </dgm:prSet>
      <dgm:spPr/>
    </dgm:pt>
    <dgm:pt modelId="{960A1546-A67C-4CCA-8975-EFAD61460F30}" type="pres">
      <dgm:prSet presAssocID="{2E97AE1E-4178-4832-8B07-8B1DC88E1067}" presName="rootConnector" presStyleLbl="node3" presStyleIdx="5" presStyleCnt="13"/>
      <dgm:spPr/>
    </dgm:pt>
    <dgm:pt modelId="{84B092D9-CA85-4986-95F4-993E7F4B23ED}" type="pres">
      <dgm:prSet presAssocID="{2E97AE1E-4178-4832-8B07-8B1DC88E1067}" presName="hierChild4" presStyleCnt="0"/>
      <dgm:spPr/>
    </dgm:pt>
    <dgm:pt modelId="{8D0995BB-9E70-4187-965C-2C409B2E6AA8}" type="pres">
      <dgm:prSet presAssocID="{2E97AE1E-4178-4832-8B07-8B1DC88E1067}" presName="hierChild5" presStyleCnt="0"/>
      <dgm:spPr/>
    </dgm:pt>
    <dgm:pt modelId="{1BDA6D33-D28C-4583-B6AE-C8B394850DE1}" type="pres">
      <dgm:prSet presAssocID="{403F09BF-F62D-4564-A711-2A1EEDE0FBDE}" presName="Name37" presStyleLbl="parChTrans1D3" presStyleIdx="6" presStyleCnt="13"/>
      <dgm:spPr/>
    </dgm:pt>
    <dgm:pt modelId="{E488FD41-9EE6-4322-A44F-C0294A7374BE}" type="pres">
      <dgm:prSet presAssocID="{A1DE7A0C-9FAA-4418-AAAA-0B26644A0674}" presName="hierRoot2" presStyleCnt="0">
        <dgm:presLayoutVars>
          <dgm:hierBranch val="init"/>
        </dgm:presLayoutVars>
      </dgm:prSet>
      <dgm:spPr/>
    </dgm:pt>
    <dgm:pt modelId="{D13A3F55-1D5D-4DC9-A47E-0284AA4047E0}" type="pres">
      <dgm:prSet presAssocID="{A1DE7A0C-9FAA-4418-AAAA-0B26644A0674}" presName="rootComposite" presStyleCnt="0"/>
      <dgm:spPr/>
    </dgm:pt>
    <dgm:pt modelId="{A384D310-02B0-42C9-B750-70FCE4AE6168}" type="pres">
      <dgm:prSet presAssocID="{A1DE7A0C-9FAA-4418-AAAA-0B26644A0674}" presName="rootText" presStyleLbl="node3" presStyleIdx="6" presStyleCnt="13" custScaleX="167334">
        <dgm:presLayoutVars>
          <dgm:chPref val="3"/>
        </dgm:presLayoutVars>
      </dgm:prSet>
      <dgm:spPr/>
    </dgm:pt>
    <dgm:pt modelId="{EF8F8D67-21EF-4674-892A-18AD106F186E}" type="pres">
      <dgm:prSet presAssocID="{A1DE7A0C-9FAA-4418-AAAA-0B26644A0674}" presName="rootConnector" presStyleLbl="node3" presStyleIdx="6" presStyleCnt="13"/>
      <dgm:spPr/>
    </dgm:pt>
    <dgm:pt modelId="{CA4BC730-C355-4540-89AD-3B0EB589814F}" type="pres">
      <dgm:prSet presAssocID="{A1DE7A0C-9FAA-4418-AAAA-0B26644A0674}" presName="hierChild4" presStyleCnt="0"/>
      <dgm:spPr/>
    </dgm:pt>
    <dgm:pt modelId="{E376C5E5-AB95-458F-988A-9613F448EBD0}" type="pres">
      <dgm:prSet presAssocID="{A1DE7A0C-9FAA-4418-AAAA-0B26644A0674}" presName="hierChild5" presStyleCnt="0"/>
      <dgm:spPr/>
    </dgm:pt>
    <dgm:pt modelId="{B6678DAA-11A0-4C1C-9539-821B3BCCFA2F}" type="pres">
      <dgm:prSet presAssocID="{B09AE311-8014-4126-AC5B-D41144CABED7}" presName="hierChild5" presStyleCnt="0"/>
      <dgm:spPr/>
    </dgm:pt>
    <dgm:pt modelId="{60B0F3F4-194E-4CAF-BEAF-F9FF88D7E67B}" type="pres">
      <dgm:prSet presAssocID="{0970438C-9D09-4F26-8939-B766C3CA1478}" presName="Name37" presStyleLbl="parChTrans1D2" presStyleIdx="2" presStyleCnt="4"/>
      <dgm:spPr/>
    </dgm:pt>
    <dgm:pt modelId="{DD74E3A8-1EDA-4D36-A13B-EA6C905FA87A}" type="pres">
      <dgm:prSet presAssocID="{7E4B1FF5-1067-4071-95FD-647FE1EAF0AD}" presName="hierRoot2" presStyleCnt="0">
        <dgm:presLayoutVars>
          <dgm:hierBranch val="init"/>
        </dgm:presLayoutVars>
      </dgm:prSet>
      <dgm:spPr/>
    </dgm:pt>
    <dgm:pt modelId="{328A5E8E-9576-4117-9EA4-531A4E4FAEA4}" type="pres">
      <dgm:prSet presAssocID="{7E4B1FF5-1067-4071-95FD-647FE1EAF0AD}" presName="rootComposite" presStyleCnt="0"/>
      <dgm:spPr/>
    </dgm:pt>
    <dgm:pt modelId="{0D484BB0-8E67-4F80-B17F-3BDCB38C1371}" type="pres">
      <dgm:prSet presAssocID="{7E4B1FF5-1067-4071-95FD-647FE1EAF0AD}" presName="rootText" presStyleLbl="node2" presStyleIdx="2" presStyleCnt="4" custScaleX="216988">
        <dgm:presLayoutVars>
          <dgm:chPref val="3"/>
        </dgm:presLayoutVars>
      </dgm:prSet>
      <dgm:spPr/>
    </dgm:pt>
    <dgm:pt modelId="{333462C8-6670-4F2E-BAB1-7531C5EF173C}" type="pres">
      <dgm:prSet presAssocID="{7E4B1FF5-1067-4071-95FD-647FE1EAF0AD}" presName="rootConnector" presStyleLbl="node2" presStyleIdx="2" presStyleCnt="4"/>
      <dgm:spPr/>
    </dgm:pt>
    <dgm:pt modelId="{C4D00AD7-7237-4DC9-BB22-5D1A3BB1FF1F}" type="pres">
      <dgm:prSet presAssocID="{7E4B1FF5-1067-4071-95FD-647FE1EAF0AD}" presName="hierChild4" presStyleCnt="0"/>
      <dgm:spPr/>
    </dgm:pt>
    <dgm:pt modelId="{24954855-F09E-4F43-BE29-DDAB222CDD4D}" type="pres">
      <dgm:prSet presAssocID="{C9E766A7-97BC-4A1F-952B-08157FF78FBD}" presName="Name37" presStyleLbl="parChTrans1D3" presStyleIdx="7" presStyleCnt="13"/>
      <dgm:spPr/>
    </dgm:pt>
    <dgm:pt modelId="{FFEDC397-83A8-414F-8E87-00D3E06D7EC9}" type="pres">
      <dgm:prSet presAssocID="{4D8ADD68-7456-4DE8-A047-E2FC360019CB}" presName="hierRoot2" presStyleCnt="0">
        <dgm:presLayoutVars>
          <dgm:hierBranch val="init"/>
        </dgm:presLayoutVars>
      </dgm:prSet>
      <dgm:spPr/>
    </dgm:pt>
    <dgm:pt modelId="{28CC83C3-E849-4943-B374-8AA80FC76EDE}" type="pres">
      <dgm:prSet presAssocID="{4D8ADD68-7456-4DE8-A047-E2FC360019CB}" presName="rootComposite" presStyleCnt="0"/>
      <dgm:spPr/>
    </dgm:pt>
    <dgm:pt modelId="{8C60BE9F-4970-4731-9E60-5B7C537C9E3A}" type="pres">
      <dgm:prSet presAssocID="{4D8ADD68-7456-4DE8-A047-E2FC360019CB}" presName="rootText" presStyleLbl="node3" presStyleIdx="7" presStyleCnt="13">
        <dgm:presLayoutVars>
          <dgm:chPref val="3"/>
        </dgm:presLayoutVars>
      </dgm:prSet>
      <dgm:spPr/>
    </dgm:pt>
    <dgm:pt modelId="{147CD4D3-13B2-4B49-A8F0-E98EFAB47D67}" type="pres">
      <dgm:prSet presAssocID="{4D8ADD68-7456-4DE8-A047-E2FC360019CB}" presName="rootConnector" presStyleLbl="node3" presStyleIdx="7" presStyleCnt="13"/>
      <dgm:spPr/>
    </dgm:pt>
    <dgm:pt modelId="{43D9C9FF-BECB-4C98-98A5-F81A064C9BC6}" type="pres">
      <dgm:prSet presAssocID="{4D8ADD68-7456-4DE8-A047-E2FC360019CB}" presName="hierChild4" presStyleCnt="0"/>
      <dgm:spPr/>
    </dgm:pt>
    <dgm:pt modelId="{9A9E323B-BEA6-48EB-A06A-7363F2B06005}" type="pres">
      <dgm:prSet presAssocID="{4D8ADD68-7456-4DE8-A047-E2FC360019CB}" presName="hierChild5" presStyleCnt="0"/>
      <dgm:spPr/>
    </dgm:pt>
    <dgm:pt modelId="{97776C18-19BD-4F70-A96A-32A10BFA3FC1}" type="pres">
      <dgm:prSet presAssocID="{FC352090-2599-4376-A9A9-82B8A9F92666}" presName="Name37" presStyleLbl="parChTrans1D3" presStyleIdx="8" presStyleCnt="13"/>
      <dgm:spPr/>
    </dgm:pt>
    <dgm:pt modelId="{E90C3412-F1E0-4179-AF14-441B642FA49F}" type="pres">
      <dgm:prSet presAssocID="{3C7B20FD-BC4F-4FFA-AE4C-B7EA1156932D}" presName="hierRoot2" presStyleCnt="0">
        <dgm:presLayoutVars>
          <dgm:hierBranch val="init"/>
        </dgm:presLayoutVars>
      </dgm:prSet>
      <dgm:spPr/>
    </dgm:pt>
    <dgm:pt modelId="{3D630D8C-E7F4-4A2B-92F6-01B264EB0EFF}" type="pres">
      <dgm:prSet presAssocID="{3C7B20FD-BC4F-4FFA-AE4C-B7EA1156932D}" presName="rootComposite" presStyleCnt="0"/>
      <dgm:spPr/>
    </dgm:pt>
    <dgm:pt modelId="{32DDAF96-7BD0-4130-AEAB-C7B19EDFB480}" type="pres">
      <dgm:prSet presAssocID="{3C7B20FD-BC4F-4FFA-AE4C-B7EA1156932D}" presName="rootText" presStyleLbl="node3" presStyleIdx="8" presStyleCnt="13">
        <dgm:presLayoutVars>
          <dgm:chPref val="3"/>
        </dgm:presLayoutVars>
      </dgm:prSet>
      <dgm:spPr/>
    </dgm:pt>
    <dgm:pt modelId="{C3215619-EC64-4036-9E8B-4A7170D03DA3}" type="pres">
      <dgm:prSet presAssocID="{3C7B20FD-BC4F-4FFA-AE4C-B7EA1156932D}" presName="rootConnector" presStyleLbl="node3" presStyleIdx="8" presStyleCnt="13"/>
      <dgm:spPr/>
    </dgm:pt>
    <dgm:pt modelId="{6F57112A-9496-43BD-819D-EA2B564F7E6C}" type="pres">
      <dgm:prSet presAssocID="{3C7B20FD-BC4F-4FFA-AE4C-B7EA1156932D}" presName="hierChild4" presStyleCnt="0"/>
      <dgm:spPr/>
    </dgm:pt>
    <dgm:pt modelId="{2FFCA9C4-A20D-4E43-B168-977FD6E70005}" type="pres">
      <dgm:prSet presAssocID="{3C7B20FD-BC4F-4FFA-AE4C-B7EA1156932D}" presName="hierChild5" presStyleCnt="0"/>
      <dgm:spPr/>
    </dgm:pt>
    <dgm:pt modelId="{B22BBDBA-F212-4F17-BBEA-69780850882A}" type="pres">
      <dgm:prSet presAssocID="{5DAF8E0C-4C4D-4C26-8AB1-AA6921CBFD5A}" presName="Name37" presStyleLbl="parChTrans1D3" presStyleIdx="9" presStyleCnt="13"/>
      <dgm:spPr/>
    </dgm:pt>
    <dgm:pt modelId="{4C13C96E-5C57-4709-8EC0-BB7618D20810}" type="pres">
      <dgm:prSet presAssocID="{4853D396-BC5C-4E15-9A27-659352D9628D}" presName="hierRoot2" presStyleCnt="0">
        <dgm:presLayoutVars>
          <dgm:hierBranch val="init"/>
        </dgm:presLayoutVars>
      </dgm:prSet>
      <dgm:spPr/>
    </dgm:pt>
    <dgm:pt modelId="{AD1E5D15-4252-4760-B594-D4B754075F20}" type="pres">
      <dgm:prSet presAssocID="{4853D396-BC5C-4E15-9A27-659352D9628D}" presName="rootComposite" presStyleCnt="0"/>
      <dgm:spPr/>
    </dgm:pt>
    <dgm:pt modelId="{FBFB8C9A-CBC4-4B8D-B99D-90ED5F9AD93B}" type="pres">
      <dgm:prSet presAssocID="{4853D396-BC5C-4E15-9A27-659352D9628D}" presName="rootText" presStyleLbl="node3" presStyleIdx="9" presStyleCnt="13">
        <dgm:presLayoutVars>
          <dgm:chPref val="3"/>
        </dgm:presLayoutVars>
      </dgm:prSet>
      <dgm:spPr/>
    </dgm:pt>
    <dgm:pt modelId="{51A8CEC2-21E1-41D2-87DA-8B3A804A5AB3}" type="pres">
      <dgm:prSet presAssocID="{4853D396-BC5C-4E15-9A27-659352D9628D}" presName="rootConnector" presStyleLbl="node3" presStyleIdx="9" presStyleCnt="13"/>
      <dgm:spPr/>
    </dgm:pt>
    <dgm:pt modelId="{C68D8FE6-10BA-4B73-BA45-2534E805151C}" type="pres">
      <dgm:prSet presAssocID="{4853D396-BC5C-4E15-9A27-659352D9628D}" presName="hierChild4" presStyleCnt="0"/>
      <dgm:spPr/>
    </dgm:pt>
    <dgm:pt modelId="{FE2B3CEB-C88F-487E-947C-C616FBF94A1D}" type="pres">
      <dgm:prSet presAssocID="{4853D396-BC5C-4E15-9A27-659352D9628D}" presName="hierChild5" presStyleCnt="0"/>
      <dgm:spPr/>
    </dgm:pt>
    <dgm:pt modelId="{EB43A6EC-F0F6-4555-8E26-23E44F5EED08}" type="pres">
      <dgm:prSet presAssocID="{0613F176-483E-4DFC-89B9-9B2846FBD019}" presName="Name37" presStyleLbl="parChTrans1D3" presStyleIdx="10" presStyleCnt="13"/>
      <dgm:spPr/>
    </dgm:pt>
    <dgm:pt modelId="{AC0250EF-3539-47E0-93B1-AA9B6FCF0AB6}" type="pres">
      <dgm:prSet presAssocID="{DCA9BEC3-A115-427B-92C3-AC02F25FFF87}" presName="hierRoot2" presStyleCnt="0">
        <dgm:presLayoutVars>
          <dgm:hierBranch val="init"/>
        </dgm:presLayoutVars>
      </dgm:prSet>
      <dgm:spPr/>
    </dgm:pt>
    <dgm:pt modelId="{5223C3DD-A7F2-4120-96FA-82D754564752}" type="pres">
      <dgm:prSet presAssocID="{DCA9BEC3-A115-427B-92C3-AC02F25FFF87}" presName="rootComposite" presStyleCnt="0"/>
      <dgm:spPr/>
    </dgm:pt>
    <dgm:pt modelId="{D099811B-AD49-4E1A-BE80-68B7550D3CC7}" type="pres">
      <dgm:prSet presAssocID="{DCA9BEC3-A115-427B-92C3-AC02F25FFF87}" presName="rootText" presStyleLbl="node3" presStyleIdx="10" presStyleCnt="13">
        <dgm:presLayoutVars>
          <dgm:chPref val="3"/>
        </dgm:presLayoutVars>
      </dgm:prSet>
      <dgm:spPr/>
    </dgm:pt>
    <dgm:pt modelId="{EB23E7C8-EC62-4423-9E77-16C6F25190B1}" type="pres">
      <dgm:prSet presAssocID="{DCA9BEC3-A115-427B-92C3-AC02F25FFF87}" presName="rootConnector" presStyleLbl="node3" presStyleIdx="10" presStyleCnt="13"/>
      <dgm:spPr/>
    </dgm:pt>
    <dgm:pt modelId="{3EBFBB9E-DBBC-493E-9FDD-870612A48AC9}" type="pres">
      <dgm:prSet presAssocID="{DCA9BEC3-A115-427B-92C3-AC02F25FFF87}" presName="hierChild4" presStyleCnt="0"/>
      <dgm:spPr/>
    </dgm:pt>
    <dgm:pt modelId="{DDFBC8EF-12B7-4DDA-A184-B894C0BD8874}" type="pres">
      <dgm:prSet presAssocID="{DCA9BEC3-A115-427B-92C3-AC02F25FFF87}" presName="hierChild5" presStyleCnt="0"/>
      <dgm:spPr/>
    </dgm:pt>
    <dgm:pt modelId="{09AD442D-25CF-4C59-94BE-139A20292DCB}" type="pres">
      <dgm:prSet presAssocID="{06AF24F9-CD32-4441-B616-1CB817CCB2C5}" presName="Name37" presStyleLbl="parChTrans1D3" presStyleIdx="11" presStyleCnt="13"/>
      <dgm:spPr/>
    </dgm:pt>
    <dgm:pt modelId="{4A9E9A45-D6EA-4E54-9797-134D914E9F9A}" type="pres">
      <dgm:prSet presAssocID="{2B8349E3-7E6C-41F0-90CA-0EFB21B5A283}" presName="hierRoot2" presStyleCnt="0">
        <dgm:presLayoutVars>
          <dgm:hierBranch val="init"/>
        </dgm:presLayoutVars>
      </dgm:prSet>
      <dgm:spPr/>
    </dgm:pt>
    <dgm:pt modelId="{85699608-652C-4A92-B755-7CF7BF94718F}" type="pres">
      <dgm:prSet presAssocID="{2B8349E3-7E6C-41F0-90CA-0EFB21B5A283}" presName="rootComposite" presStyleCnt="0"/>
      <dgm:spPr/>
    </dgm:pt>
    <dgm:pt modelId="{055D4F86-6506-438F-9014-9778A1169100}" type="pres">
      <dgm:prSet presAssocID="{2B8349E3-7E6C-41F0-90CA-0EFB21B5A283}" presName="rootText" presStyleLbl="node3" presStyleIdx="11" presStyleCnt="13">
        <dgm:presLayoutVars>
          <dgm:chPref val="3"/>
        </dgm:presLayoutVars>
      </dgm:prSet>
      <dgm:spPr/>
    </dgm:pt>
    <dgm:pt modelId="{C6AFAB2B-A052-4B19-B028-4CFC868BDC45}" type="pres">
      <dgm:prSet presAssocID="{2B8349E3-7E6C-41F0-90CA-0EFB21B5A283}" presName="rootConnector" presStyleLbl="node3" presStyleIdx="11" presStyleCnt="13"/>
      <dgm:spPr/>
    </dgm:pt>
    <dgm:pt modelId="{8ED77252-14BC-4CE0-93A0-1061CD0D36FD}" type="pres">
      <dgm:prSet presAssocID="{2B8349E3-7E6C-41F0-90CA-0EFB21B5A283}" presName="hierChild4" presStyleCnt="0"/>
      <dgm:spPr/>
    </dgm:pt>
    <dgm:pt modelId="{E8AA3B45-EEB2-46F8-A5A4-FACAAF3A294A}" type="pres">
      <dgm:prSet presAssocID="{2B8349E3-7E6C-41F0-90CA-0EFB21B5A283}" presName="hierChild5" presStyleCnt="0"/>
      <dgm:spPr/>
    </dgm:pt>
    <dgm:pt modelId="{3A76060A-5AFD-4B26-81FD-8C358BA3DC77}" type="pres">
      <dgm:prSet presAssocID="{E940A67A-DAB2-46BC-849E-A6494AC60829}" presName="Name37" presStyleLbl="parChTrans1D3" presStyleIdx="12" presStyleCnt="13"/>
      <dgm:spPr/>
    </dgm:pt>
    <dgm:pt modelId="{C2B6642C-B1D1-49E8-9D5E-A8817CEBBE52}" type="pres">
      <dgm:prSet presAssocID="{9BE4CCE9-F3F9-4104-9448-207E0BD076E3}" presName="hierRoot2" presStyleCnt="0">
        <dgm:presLayoutVars>
          <dgm:hierBranch val="init"/>
        </dgm:presLayoutVars>
      </dgm:prSet>
      <dgm:spPr/>
    </dgm:pt>
    <dgm:pt modelId="{2D1C638F-C44C-4F9A-B564-858EC107E11C}" type="pres">
      <dgm:prSet presAssocID="{9BE4CCE9-F3F9-4104-9448-207E0BD076E3}" presName="rootComposite" presStyleCnt="0"/>
      <dgm:spPr/>
    </dgm:pt>
    <dgm:pt modelId="{F1DC37F7-D153-4D2B-8BD9-A9F951C2FFDC}" type="pres">
      <dgm:prSet presAssocID="{9BE4CCE9-F3F9-4104-9448-207E0BD076E3}" presName="rootText" presStyleLbl="node3" presStyleIdx="12" presStyleCnt="13" custScaleX="201939">
        <dgm:presLayoutVars>
          <dgm:chPref val="3"/>
        </dgm:presLayoutVars>
      </dgm:prSet>
      <dgm:spPr/>
    </dgm:pt>
    <dgm:pt modelId="{9BD40BD4-D565-4738-9A00-D07F4F9607A2}" type="pres">
      <dgm:prSet presAssocID="{9BE4CCE9-F3F9-4104-9448-207E0BD076E3}" presName="rootConnector" presStyleLbl="node3" presStyleIdx="12" presStyleCnt="13"/>
      <dgm:spPr/>
    </dgm:pt>
    <dgm:pt modelId="{37E9B28D-45F0-418A-806E-8B802DA5226D}" type="pres">
      <dgm:prSet presAssocID="{9BE4CCE9-F3F9-4104-9448-207E0BD076E3}" presName="hierChild4" presStyleCnt="0"/>
      <dgm:spPr/>
    </dgm:pt>
    <dgm:pt modelId="{6DD78B34-2C70-4A4A-B64B-BD8CE328C2ED}" type="pres">
      <dgm:prSet presAssocID="{9BE4CCE9-F3F9-4104-9448-207E0BD076E3}" presName="hierChild5" presStyleCnt="0"/>
      <dgm:spPr/>
    </dgm:pt>
    <dgm:pt modelId="{CBA0CE94-6FB7-4000-849B-FF15E6014ABF}" type="pres">
      <dgm:prSet presAssocID="{7E4B1FF5-1067-4071-95FD-647FE1EAF0AD}" presName="hierChild5" presStyleCnt="0"/>
      <dgm:spPr/>
    </dgm:pt>
    <dgm:pt modelId="{70C3C6BD-A164-4C66-B6BB-506A52763F62}" type="pres">
      <dgm:prSet presAssocID="{007FCCCA-4FD6-48E9-A959-29A770547EA8}" presName="Name37" presStyleLbl="parChTrans1D2" presStyleIdx="3" presStyleCnt="4"/>
      <dgm:spPr/>
    </dgm:pt>
    <dgm:pt modelId="{93EAA2DB-51A6-4DFC-AA36-98A3D54C9966}" type="pres">
      <dgm:prSet presAssocID="{9887E19A-2408-4FE0-8BDC-EE5451C8F28E}" presName="hierRoot2" presStyleCnt="0">
        <dgm:presLayoutVars>
          <dgm:hierBranch val="init"/>
        </dgm:presLayoutVars>
      </dgm:prSet>
      <dgm:spPr/>
    </dgm:pt>
    <dgm:pt modelId="{84A1BA90-F29F-4568-ACDA-3C2301F34C83}" type="pres">
      <dgm:prSet presAssocID="{9887E19A-2408-4FE0-8BDC-EE5451C8F28E}" presName="rootComposite" presStyleCnt="0"/>
      <dgm:spPr/>
    </dgm:pt>
    <dgm:pt modelId="{A2A5BDE6-429A-4DC3-8E24-D10C3E90E618}" type="pres">
      <dgm:prSet presAssocID="{9887E19A-2408-4FE0-8BDC-EE5451C8F28E}" presName="rootText" presStyleLbl="node2" presStyleIdx="3" presStyleCnt="4" custScaleX="193702">
        <dgm:presLayoutVars>
          <dgm:chPref val="3"/>
        </dgm:presLayoutVars>
      </dgm:prSet>
      <dgm:spPr/>
    </dgm:pt>
    <dgm:pt modelId="{9BB904AA-023A-4232-B035-9EA547B2F706}" type="pres">
      <dgm:prSet presAssocID="{9887E19A-2408-4FE0-8BDC-EE5451C8F28E}" presName="rootConnector" presStyleLbl="node2" presStyleIdx="3" presStyleCnt="4"/>
      <dgm:spPr/>
    </dgm:pt>
    <dgm:pt modelId="{DFF3230D-6063-490E-8A6A-95DC31151D8F}" type="pres">
      <dgm:prSet presAssocID="{9887E19A-2408-4FE0-8BDC-EE5451C8F28E}" presName="hierChild4" presStyleCnt="0"/>
      <dgm:spPr/>
    </dgm:pt>
    <dgm:pt modelId="{E9D6D2C4-1654-4DC1-A1B8-D1A891C9DE0E}" type="pres">
      <dgm:prSet presAssocID="{9887E19A-2408-4FE0-8BDC-EE5451C8F28E}" presName="hierChild5" presStyleCnt="0"/>
      <dgm:spPr/>
    </dgm:pt>
    <dgm:pt modelId="{5C0A231F-A73B-460E-860B-FACDFAD34690}" type="pres">
      <dgm:prSet presAssocID="{312359D4-EC4C-4AA6-8B15-A144956652F0}" presName="hierChild3" presStyleCnt="0"/>
      <dgm:spPr/>
    </dgm:pt>
  </dgm:ptLst>
  <dgm:cxnLst>
    <dgm:cxn modelId="{157DF100-2485-456D-9BFB-2C6AEF810E9E}" srcId="{312359D4-EC4C-4AA6-8B15-A144956652F0}" destId="{9887E19A-2408-4FE0-8BDC-EE5451C8F28E}" srcOrd="3" destOrd="0" parTransId="{007FCCCA-4FD6-48E9-A959-29A770547EA8}" sibTransId="{C9E5E3DB-44CC-4778-93D1-F1BF0679B5B5}"/>
    <dgm:cxn modelId="{921EFB04-D7E1-478B-A84B-83BFF0B5EF42}" srcId="{B09AE311-8014-4126-AC5B-D41144CABED7}" destId="{2E97AE1E-4178-4832-8B07-8B1DC88E1067}" srcOrd="2" destOrd="0" parTransId="{8C2D9019-4999-4591-B381-A682C3A8FA32}" sibTransId="{4AA69C0E-FF14-4E9F-895F-F9638D05C8C5}"/>
    <dgm:cxn modelId="{62F68309-08F5-4FE2-8D7F-EEFE1586C6B7}" srcId="{312359D4-EC4C-4AA6-8B15-A144956652F0}" destId="{AA741F96-8E95-4A02-8747-E7E33DB67728}" srcOrd="0" destOrd="0" parTransId="{FB641DC9-B9D9-43CF-A8A0-37172E6DCDE2}" sibTransId="{8BA0CAE0-80B2-4F4D-87B2-AA33FBDE735F}"/>
    <dgm:cxn modelId="{83B2C909-1658-492B-B1A6-28C0F27C2D91}" type="presOf" srcId="{C9E766A7-97BC-4A1F-952B-08157FF78FBD}" destId="{24954855-F09E-4F43-BE29-DDAB222CDD4D}" srcOrd="0" destOrd="0" presId="urn:microsoft.com/office/officeart/2005/8/layout/orgChart1"/>
    <dgm:cxn modelId="{78C0150B-A9F8-49BD-8DFE-EDBDD5A69F48}" type="presOf" srcId="{0240AEB5-4A02-45B4-B20B-DA1F067FA51D}" destId="{8186D5DE-ADEB-4F61-94B5-9B795BA57758}" srcOrd="1" destOrd="0" presId="urn:microsoft.com/office/officeart/2005/8/layout/orgChart1"/>
    <dgm:cxn modelId="{50654317-875D-4F12-973B-9DE2A2D7BC98}" type="presOf" srcId="{2E97AE1E-4178-4832-8B07-8B1DC88E1067}" destId="{1C496916-FAE2-4E2D-A085-D5C1B3C92A1D}" srcOrd="0" destOrd="0" presId="urn:microsoft.com/office/officeart/2005/8/layout/orgChart1"/>
    <dgm:cxn modelId="{0A1EDB1C-E70F-4C8F-BD4F-FDCB7556553E}" type="presOf" srcId="{7CCE37E1-CD29-48C7-93D6-6DDAED84D5C2}" destId="{4FC38582-F067-42E2-B1F8-0B4EDC7E91C0}" srcOrd="0" destOrd="0" presId="urn:microsoft.com/office/officeart/2005/8/layout/orgChart1"/>
    <dgm:cxn modelId="{B3C8631E-0EC7-4483-B40E-B1E9D344BB15}" srcId="{07E406AD-509D-4538-91BA-DB331D354ECE}" destId="{312359D4-EC4C-4AA6-8B15-A144956652F0}" srcOrd="0" destOrd="0" parTransId="{C48ABAB3-93C9-47AD-8EF2-0011F74370B1}" sibTransId="{6CD89048-B3CC-4490-A3FC-C12CA599F617}"/>
    <dgm:cxn modelId="{ECFFA625-25E7-49B0-8EC0-F3259DCFC32D}" type="presOf" srcId="{06AF24F9-CD32-4441-B616-1CB817CCB2C5}" destId="{09AD442D-25CF-4C59-94BE-139A20292DCB}" srcOrd="0" destOrd="0" presId="urn:microsoft.com/office/officeart/2005/8/layout/orgChart1"/>
    <dgm:cxn modelId="{C32BC026-EA2F-47F5-B020-3CECF03CAAAC}" srcId="{AA741F96-8E95-4A02-8747-E7E33DB67728}" destId="{8AC7ADBA-C60D-453D-A823-274148AA3598}" srcOrd="1" destOrd="0" parTransId="{41E00BF8-182A-40DF-9C5E-57D907DEED9D}" sibTransId="{2E1850F2-662C-487F-8E8F-F6CC7C7D7834}"/>
    <dgm:cxn modelId="{A450B327-61C4-45E9-870E-C7226B742F9B}" type="presOf" srcId="{AA741F96-8E95-4A02-8747-E7E33DB67728}" destId="{FF4E0C42-4B90-400D-9A62-9A74F2F5F63F}" srcOrd="1" destOrd="0" presId="urn:microsoft.com/office/officeart/2005/8/layout/orgChart1"/>
    <dgm:cxn modelId="{49843C2C-8F39-40A5-9C7F-D5E3BAD3A4E4}" type="presOf" srcId="{C1C4C35D-F6A8-4E7D-94BE-C0C6319353AB}" destId="{E776B46B-7A3D-4F92-B555-DEA371A52B52}" srcOrd="0" destOrd="0" presId="urn:microsoft.com/office/officeart/2005/8/layout/orgChart1"/>
    <dgm:cxn modelId="{104FEB2C-DDF8-4DDB-B3A9-19DC0FB2D5D7}" srcId="{312359D4-EC4C-4AA6-8B15-A144956652F0}" destId="{B09AE311-8014-4126-AC5B-D41144CABED7}" srcOrd="1" destOrd="0" parTransId="{B67C8AC6-9523-4C5F-B1C3-33DB4C285040}" sibTransId="{6E31A1B9-62C8-45AB-8CAE-5CD52B81EC26}"/>
    <dgm:cxn modelId="{705AB42E-A8EB-45BF-840A-D0AEB0D09062}" srcId="{312359D4-EC4C-4AA6-8B15-A144956652F0}" destId="{7E4B1FF5-1067-4071-95FD-647FE1EAF0AD}" srcOrd="2" destOrd="0" parTransId="{0970438C-9D09-4F26-8939-B766C3CA1478}" sibTransId="{3B79037E-EFC0-4EC0-BC9F-163D19E9625F}"/>
    <dgm:cxn modelId="{84255E2F-AF67-40F9-94EB-8624F79EECD3}" type="presOf" srcId="{4853D396-BC5C-4E15-9A27-659352D9628D}" destId="{51A8CEC2-21E1-41D2-87DA-8B3A804A5AB3}" srcOrd="1" destOrd="0" presId="urn:microsoft.com/office/officeart/2005/8/layout/orgChart1"/>
    <dgm:cxn modelId="{3C948031-A590-411B-8466-53901D87AAF8}" srcId="{7E4B1FF5-1067-4071-95FD-647FE1EAF0AD}" destId="{2B8349E3-7E6C-41F0-90CA-0EFB21B5A283}" srcOrd="4" destOrd="0" parTransId="{06AF24F9-CD32-4441-B616-1CB817CCB2C5}" sibTransId="{F56F19BD-DAF3-44CA-8B92-63F6250ABE17}"/>
    <dgm:cxn modelId="{8BE70D3D-745B-4089-8E95-47AC317ED407}" type="presOf" srcId="{0613F176-483E-4DFC-89B9-9B2846FBD019}" destId="{EB43A6EC-F0F6-4555-8E26-23E44F5EED08}" srcOrd="0" destOrd="0" presId="urn:microsoft.com/office/officeart/2005/8/layout/orgChart1"/>
    <dgm:cxn modelId="{4560553D-F49B-4455-83C5-496A239ED3F9}" type="presOf" srcId="{B09AE311-8014-4126-AC5B-D41144CABED7}" destId="{73A44200-FE88-40BB-81B2-B3CE98AA90DE}" srcOrd="0" destOrd="0" presId="urn:microsoft.com/office/officeart/2005/8/layout/orgChart1"/>
    <dgm:cxn modelId="{A13B8A5E-F5D2-4731-86CB-9C895C6E092D}" srcId="{7E4B1FF5-1067-4071-95FD-647FE1EAF0AD}" destId="{4853D396-BC5C-4E15-9A27-659352D9628D}" srcOrd="2" destOrd="0" parTransId="{5DAF8E0C-4C4D-4C26-8AB1-AA6921CBFD5A}" sibTransId="{95566347-28BD-4818-B72B-AC76C1B93A93}"/>
    <dgm:cxn modelId="{96E18F5E-9943-42E6-A3A0-880915B3C227}" type="presOf" srcId="{312359D4-EC4C-4AA6-8B15-A144956652F0}" destId="{C2EC073A-82F5-46D9-BEFF-AE5EFD58D763}" srcOrd="0" destOrd="0" presId="urn:microsoft.com/office/officeart/2005/8/layout/orgChart1"/>
    <dgm:cxn modelId="{26A89762-65C5-4E4D-9339-A1150E966E24}" srcId="{7E4B1FF5-1067-4071-95FD-647FE1EAF0AD}" destId="{3C7B20FD-BC4F-4FFA-AE4C-B7EA1156932D}" srcOrd="1" destOrd="0" parTransId="{FC352090-2599-4376-A9A9-82B8A9F92666}" sibTransId="{A615900F-E739-4C8E-B0DC-E5634F1161E4}"/>
    <dgm:cxn modelId="{FB677145-BBA1-4AEA-8EB0-4B182D51BAD2}" type="presOf" srcId="{7E4B1FF5-1067-4071-95FD-647FE1EAF0AD}" destId="{333462C8-6670-4F2E-BAB1-7531C5EF173C}" srcOrd="1" destOrd="0" presId="urn:microsoft.com/office/officeart/2005/8/layout/orgChart1"/>
    <dgm:cxn modelId="{E64A8348-5019-4C67-B57C-530D75A2873A}" type="presOf" srcId="{DDD145A2-F8EE-4FA4-B957-0B86DD302059}" destId="{25715238-BA74-4C47-8936-88C554D70944}" srcOrd="0" destOrd="0" presId="urn:microsoft.com/office/officeart/2005/8/layout/orgChart1"/>
    <dgm:cxn modelId="{94DE2F69-5C1B-4178-BEAE-0CCD8421BCD5}" type="presOf" srcId="{B67C8AC6-9523-4C5F-B1C3-33DB4C285040}" destId="{4586B85C-B69D-4072-AB42-E47F9CF9B1AB}" srcOrd="0" destOrd="0" presId="urn:microsoft.com/office/officeart/2005/8/layout/orgChart1"/>
    <dgm:cxn modelId="{DF699549-64CD-446C-BDAC-BB11F76E6B5E}" type="presOf" srcId="{2B8349E3-7E6C-41F0-90CA-0EFB21B5A283}" destId="{055D4F86-6506-438F-9014-9778A1169100}" srcOrd="0" destOrd="0" presId="urn:microsoft.com/office/officeart/2005/8/layout/orgChart1"/>
    <dgm:cxn modelId="{8940EE69-18D8-4F46-9478-D9AD49DD14DF}" type="presOf" srcId="{A46B1DC0-B3B9-4A0C-A78B-CE17810A0845}" destId="{D3B6458A-4487-4CE0-BD3C-FD87418F2149}" srcOrd="0" destOrd="0" presId="urn:microsoft.com/office/officeart/2005/8/layout/orgChart1"/>
    <dgm:cxn modelId="{5FC5BA6B-36E0-4792-A471-84630C5D2C89}" srcId="{7E4B1FF5-1067-4071-95FD-647FE1EAF0AD}" destId="{DCA9BEC3-A115-427B-92C3-AC02F25FFF87}" srcOrd="3" destOrd="0" parTransId="{0613F176-483E-4DFC-89B9-9B2846FBD019}" sibTransId="{A5803818-25DD-44EC-8711-5F14621929DE}"/>
    <dgm:cxn modelId="{1711BE4D-5BAB-4559-9414-1F525D1190B8}" type="presOf" srcId="{DCA9BEC3-A115-427B-92C3-AC02F25FFF87}" destId="{D099811B-AD49-4E1A-BE80-68B7550D3CC7}" srcOrd="0" destOrd="0" presId="urn:microsoft.com/office/officeart/2005/8/layout/orgChart1"/>
    <dgm:cxn modelId="{94D8CA4D-A25D-4B4B-840D-41ECF87F33B7}" type="presOf" srcId="{DCA9BEC3-A115-427B-92C3-AC02F25FFF87}" destId="{EB23E7C8-EC62-4423-9E77-16C6F25190B1}" srcOrd="1" destOrd="0" presId="urn:microsoft.com/office/officeart/2005/8/layout/orgChart1"/>
    <dgm:cxn modelId="{87BA2E6E-1AD5-405F-A043-31CEDA194069}" type="presOf" srcId="{4D8ADD68-7456-4DE8-A047-E2FC360019CB}" destId="{8C60BE9F-4970-4731-9E60-5B7C537C9E3A}" srcOrd="0" destOrd="0" presId="urn:microsoft.com/office/officeart/2005/8/layout/orgChart1"/>
    <dgm:cxn modelId="{C56FA151-1178-4717-82BC-4DF981C4A804}" srcId="{7E4B1FF5-1067-4071-95FD-647FE1EAF0AD}" destId="{4D8ADD68-7456-4DE8-A047-E2FC360019CB}" srcOrd="0" destOrd="0" parTransId="{C9E766A7-97BC-4A1F-952B-08157FF78FBD}" sibTransId="{2D73B13D-9F39-4A27-9793-45FFBBDFAE96}"/>
    <dgm:cxn modelId="{0BA4DF51-9014-4CA3-8A7E-F3317983341F}" type="presOf" srcId="{25284140-D0A3-419A-BDEE-CB84F57C20C1}" destId="{4AB05B77-61BF-4F5F-A014-7FFBB7E3B96D}" srcOrd="0" destOrd="0" presId="urn:microsoft.com/office/officeart/2005/8/layout/orgChart1"/>
    <dgm:cxn modelId="{F209FB72-7206-4B36-BAB3-40A78EA18948}" type="presOf" srcId="{4853D396-BC5C-4E15-9A27-659352D9628D}" destId="{FBFB8C9A-CBC4-4B8D-B99D-90ED5F9AD93B}" srcOrd="0" destOrd="0" presId="urn:microsoft.com/office/officeart/2005/8/layout/orgChart1"/>
    <dgm:cxn modelId="{53546E77-4E81-45A5-812E-DE80C76C04E1}" type="presOf" srcId="{3C7B20FD-BC4F-4FFA-AE4C-B7EA1156932D}" destId="{32DDAF96-7BD0-4130-AEAB-C7B19EDFB480}" srcOrd="0" destOrd="0" presId="urn:microsoft.com/office/officeart/2005/8/layout/orgChart1"/>
    <dgm:cxn modelId="{93CC0559-A878-4559-9955-6A4DAB9C9D4B}" type="presOf" srcId="{B09AE311-8014-4126-AC5B-D41144CABED7}" destId="{8410CA97-CB31-4A18-8B2F-CDE565519B43}" srcOrd="1" destOrd="0" presId="urn:microsoft.com/office/officeart/2005/8/layout/orgChart1"/>
    <dgm:cxn modelId="{99106079-87C1-41E7-992D-76E9C1ED6D12}" type="presOf" srcId="{FB641DC9-B9D9-43CF-A8A0-37172E6DCDE2}" destId="{2595EA37-4B7D-4D4F-B9C7-1502F2C09ADD}" srcOrd="0" destOrd="0" presId="urn:microsoft.com/office/officeart/2005/8/layout/orgChart1"/>
    <dgm:cxn modelId="{3A78FD7D-3FB4-40AF-9D20-4C2AD6773228}" type="presOf" srcId="{9887E19A-2408-4FE0-8BDC-EE5451C8F28E}" destId="{9BB904AA-023A-4232-B035-9EA547B2F706}" srcOrd="1" destOrd="0" presId="urn:microsoft.com/office/officeart/2005/8/layout/orgChart1"/>
    <dgm:cxn modelId="{6EAF8680-AA8D-4298-A426-BCB235B0EB1E}" type="presOf" srcId="{8AC7ADBA-C60D-453D-A823-274148AA3598}" destId="{57FA94A7-C4E6-482B-9B11-DC4CC6FF4317}" srcOrd="1" destOrd="0" presId="urn:microsoft.com/office/officeart/2005/8/layout/orgChart1"/>
    <dgm:cxn modelId="{C5C69582-67E9-40BD-82FF-9C51E275D1D0}" srcId="{7E4B1FF5-1067-4071-95FD-647FE1EAF0AD}" destId="{9BE4CCE9-F3F9-4104-9448-207E0BD076E3}" srcOrd="5" destOrd="0" parTransId="{E940A67A-DAB2-46BC-849E-A6494AC60829}" sibTransId="{A40F3D35-FF54-4190-ACC7-9FD0081C1B13}"/>
    <dgm:cxn modelId="{72385A83-4A46-4D89-993C-9CE517230FC0}" type="presOf" srcId="{4D8ADD68-7456-4DE8-A047-E2FC360019CB}" destId="{147CD4D3-13B2-4B49-A8F0-E98EFAB47D67}" srcOrd="1" destOrd="0" presId="urn:microsoft.com/office/officeart/2005/8/layout/orgChart1"/>
    <dgm:cxn modelId="{32DD9985-21E0-4BC1-9950-CC3CDC87E3C5}" type="presOf" srcId="{3C7B20FD-BC4F-4FFA-AE4C-B7EA1156932D}" destId="{C3215619-EC64-4036-9E8B-4A7170D03DA3}" srcOrd="1" destOrd="0" presId="urn:microsoft.com/office/officeart/2005/8/layout/orgChart1"/>
    <dgm:cxn modelId="{46097C89-8571-47EB-B1B6-2839EF68836C}" type="presOf" srcId="{95533745-6342-42FB-A774-19EA475EBACE}" destId="{2E9860EE-9392-4206-AA39-CC8F875E052D}" srcOrd="1" destOrd="0" presId="urn:microsoft.com/office/officeart/2005/8/layout/orgChart1"/>
    <dgm:cxn modelId="{556F9091-664C-4A94-8B9B-3B0223357D6E}" type="presOf" srcId="{AA741F96-8E95-4A02-8747-E7E33DB67728}" destId="{F619B1DE-BD0D-475C-8B3F-4719B4C7C97C}" srcOrd="0" destOrd="0" presId="urn:microsoft.com/office/officeart/2005/8/layout/orgChart1"/>
    <dgm:cxn modelId="{D6FBC692-9275-48AD-98CE-FC01A7314482}" type="presOf" srcId="{0240AEB5-4A02-45B4-B20B-DA1F067FA51D}" destId="{CD9E7DD4-C32D-402C-B16C-F2BE6E491617}" srcOrd="0" destOrd="0" presId="urn:microsoft.com/office/officeart/2005/8/layout/orgChart1"/>
    <dgm:cxn modelId="{AE1DB397-D87A-4D7D-88CD-632D9B7AE7D5}" type="presOf" srcId="{A46B1DC0-B3B9-4A0C-A78B-CE17810A0845}" destId="{209A863C-75BB-48B0-AC72-3C4A5368B8F4}" srcOrd="1" destOrd="0" presId="urn:microsoft.com/office/officeart/2005/8/layout/orgChart1"/>
    <dgm:cxn modelId="{40CFD19D-E1E3-4E30-A2B2-B5E94A3F52FD}" type="presOf" srcId="{41E00BF8-182A-40DF-9C5E-57D907DEED9D}" destId="{215C75A9-774A-4E65-9B9C-7E02A4FE10C0}" srcOrd="0" destOrd="0" presId="urn:microsoft.com/office/officeart/2005/8/layout/orgChart1"/>
    <dgm:cxn modelId="{E5D6D6A6-9C7D-44D2-9E49-FC995BCF2A1E}" type="presOf" srcId="{312359D4-EC4C-4AA6-8B15-A144956652F0}" destId="{BD7C2392-209E-4EA4-968F-A62F7A777C6A}" srcOrd="1" destOrd="0" presId="urn:microsoft.com/office/officeart/2005/8/layout/orgChart1"/>
    <dgm:cxn modelId="{0E0977AA-478C-4634-B0A2-2CF634305B51}" srcId="{B09AE311-8014-4126-AC5B-D41144CABED7}" destId="{A1DE7A0C-9FAA-4418-AAAA-0B26644A0674}" srcOrd="3" destOrd="0" parTransId="{403F09BF-F62D-4564-A711-2A1EEDE0FBDE}" sibTransId="{7F1859BE-89AD-4DAD-93CB-7F9E83E94C43}"/>
    <dgm:cxn modelId="{4A8319AC-9046-437E-A7C5-866519E91067}" type="presOf" srcId="{E940A67A-DAB2-46BC-849E-A6494AC60829}" destId="{3A76060A-5AFD-4B26-81FD-8C358BA3DC77}" srcOrd="0" destOrd="0" presId="urn:microsoft.com/office/officeart/2005/8/layout/orgChart1"/>
    <dgm:cxn modelId="{6029C5B0-BDF7-4327-8968-7D7FA03DEEC3}" type="presOf" srcId="{8AC7ADBA-C60D-453D-A823-274148AA3598}" destId="{56EDBC16-FB4B-44E5-BC1C-BF66FD92B1C2}" srcOrd="0" destOrd="0" presId="urn:microsoft.com/office/officeart/2005/8/layout/orgChart1"/>
    <dgm:cxn modelId="{84480FB2-A555-41C5-A04B-ECD581F934BA}" type="presOf" srcId="{9BE4CCE9-F3F9-4104-9448-207E0BD076E3}" destId="{9BD40BD4-D565-4738-9A00-D07F4F9607A2}" srcOrd="1" destOrd="0" presId="urn:microsoft.com/office/officeart/2005/8/layout/orgChart1"/>
    <dgm:cxn modelId="{8E579FB2-ACAA-4F08-B67D-A98AA3461719}" type="presOf" srcId="{A1DE7A0C-9FAA-4418-AAAA-0B26644A0674}" destId="{EF8F8D67-21EF-4674-892A-18AD106F186E}" srcOrd="1" destOrd="0" presId="urn:microsoft.com/office/officeart/2005/8/layout/orgChart1"/>
    <dgm:cxn modelId="{B747AFB2-898A-4969-AC58-BF110D135E9B}" type="presOf" srcId="{A1DE7A0C-9FAA-4418-AAAA-0B26644A0674}" destId="{A384D310-02B0-42C9-B750-70FCE4AE6168}" srcOrd="0" destOrd="0" presId="urn:microsoft.com/office/officeart/2005/8/layout/orgChart1"/>
    <dgm:cxn modelId="{BB5586BA-69B8-401A-941A-40342DD68A9C}" type="presOf" srcId="{8C2D9019-4999-4591-B381-A682C3A8FA32}" destId="{7FB3048B-A393-47BD-B870-2D1413A9F492}" srcOrd="0" destOrd="0" presId="urn:microsoft.com/office/officeart/2005/8/layout/orgChart1"/>
    <dgm:cxn modelId="{DB92DEBA-F4CE-436E-9B41-6E3EECB3C737}" srcId="{AA741F96-8E95-4A02-8747-E7E33DB67728}" destId="{95533745-6342-42FB-A774-19EA475EBACE}" srcOrd="2" destOrd="0" parTransId="{C1C4C35D-F6A8-4E7D-94BE-C0C6319353AB}" sibTransId="{020C9B95-15AA-4FCD-BC1D-FFF6B0A8A795}"/>
    <dgm:cxn modelId="{673359C1-3B4B-433D-BA48-B739344573AD}" type="presOf" srcId="{0970438C-9D09-4F26-8939-B766C3CA1478}" destId="{60B0F3F4-194E-4CAF-BEAF-F9FF88D7E67B}" srcOrd="0" destOrd="0" presId="urn:microsoft.com/office/officeart/2005/8/layout/orgChart1"/>
    <dgm:cxn modelId="{8DAD4DC3-2A2F-43B6-AB35-C25C042542FE}" srcId="{B09AE311-8014-4126-AC5B-D41144CABED7}" destId="{A46B1DC0-B3B9-4A0C-A78B-CE17810A0845}" srcOrd="0" destOrd="0" parTransId="{25284140-D0A3-419A-BDEE-CB84F57C20C1}" sibTransId="{55A9D212-DFEA-48C3-9017-DED13A012B2B}"/>
    <dgm:cxn modelId="{311FAEC3-C73E-4A36-A5B1-FADAD27C628A}" srcId="{B09AE311-8014-4126-AC5B-D41144CABED7}" destId="{A8159E14-1A59-4972-8DB6-40D3ED541652}" srcOrd="1" destOrd="0" parTransId="{7CCE37E1-CD29-48C7-93D6-6DDAED84D5C2}" sibTransId="{23D65003-A98D-4292-B4F1-6D2F8C1C2476}"/>
    <dgm:cxn modelId="{8E67B4C3-7981-4709-B708-67AF172B5084}" type="presOf" srcId="{A8159E14-1A59-4972-8DB6-40D3ED541652}" destId="{F7E91A5E-B847-4589-BC5A-18552FAF5CDA}" srcOrd="0" destOrd="0" presId="urn:microsoft.com/office/officeart/2005/8/layout/orgChart1"/>
    <dgm:cxn modelId="{762124CC-FC7F-43FF-B1F8-F0A140129004}" type="presOf" srcId="{07E406AD-509D-4538-91BA-DB331D354ECE}" destId="{40AEBDD7-FF8E-4EE8-9583-9F9D54BCC776}" srcOrd="0" destOrd="0" presId="urn:microsoft.com/office/officeart/2005/8/layout/orgChart1"/>
    <dgm:cxn modelId="{65B841CF-96DD-4BA5-8B82-13EAA5293D29}" type="presOf" srcId="{9887E19A-2408-4FE0-8BDC-EE5451C8F28E}" destId="{A2A5BDE6-429A-4DC3-8E24-D10C3E90E618}" srcOrd="0" destOrd="0" presId="urn:microsoft.com/office/officeart/2005/8/layout/orgChart1"/>
    <dgm:cxn modelId="{3ED7BAD3-5E0C-469C-A925-9DF58B812F3F}" type="presOf" srcId="{5DAF8E0C-4C4D-4C26-8AB1-AA6921CBFD5A}" destId="{B22BBDBA-F212-4F17-BBEA-69780850882A}" srcOrd="0" destOrd="0" presId="urn:microsoft.com/office/officeart/2005/8/layout/orgChart1"/>
    <dgm:cxn modelId="{C6D8E3DC-14E8-45FA-87FB-12E016B77EB9}" type="presOf" srcId="{7E4B1FF5-1067-4071-95FD-647FE1EAF0AD}" destId="{0D484BB0-8E67-4F80-B17F-3BDCB38C1371}" srcOrd="0" destOrd="0" presId="urn:microsoft.com/office/officeart/2005/8/layout/orgChart1"/>
    <dgm:cxn modelId="{482C7AE3-BB17-4E83-BB9A-B0C8C326B5D3}" type="presOf" srcId="{403F09BF-F62D-4564-A711-2A1EEDE0FBDE}" destId="{1BDA6D33-D28C-4583-B6AE-C8B394850DE1}" srcOrd="0" destOrd="0" presId="urn:microsoft.com/office/officeart/2005/8/layout/orgChart1"/>
    <dgm:cxn modelId="{AB65C4E8-821E-43F8-8D5E-9261F8D57DD4}" type="presOf" srcId="{007FCCCA-4FD6-48E9-A959-29A770547EA8}" destId="{70C3C6BD-A164-4C66-B6BB-506A52763F62}" srcOrd="0" destOrd="0" presId="urn:microsoft.com/office/officeart/2005/8/layout/orgChart1"/>
    <dgm:cxn modelId="{E98E25EA-E9D9-48E3-B76C-6FDADD80E656}" type="presOf" srcId="{95533745-6342-42FB-A774-19EA475EBACE}" destId="{5F7A2DE4-EBC1-4B7D-8AB4-0219D59EED4B}" srcOrd="0" destOrd="0" presId="urn:microsoft.com/office/officeart/2005/8/layout/orgChart1"/>
    <dgm:cxn modelId="{D47CDBEC-5682-40D8-A7C4-6B8204343C19}" type="presOf" srcId="{9BE4CCE9-F3F9-4104-9448-207E0BD076E3}" destId="{F1DC37F7-D153-4D2B-8BD9-A9F951C2FFDC}" srcOrd="0" destOrd="0" presId="urn:microsoft.com/office/officeart/2005/8/layout/orgChart1"/>
    <dgm:cxn modelId="{E8786DF1-4457-43C4-AC88-9E75DBE3297A}" type="presOf" srcId="{2B8349E3-7E6C-41F0-90CA-0EFB21B5A283}" destId="{C6AFAB2B-A052-4B19-B028-4CFC868BDC45}" srcOrd="1" destOrd="0" presId="urn:microsoft.com/office/officeart/2005/8/layout/orgChart1"/>
    <dgm:cxn modelId="{228D38F7-5A61-41F4-904D-2DAD9247CA08}" type="presOf" srcId="{FC352090-2599-4376-A9A9-82B8A9F92666}" destId="{97776C18-19BD-4F70-A96A-32A10BFA3FC1}" srcOrd="0" destOrd="0" presId="urn:microsoft.com/office/officeart/2005/8/layout/orgChart1"/>
    <dgm:cxn modelId="{D8B57EFC-2AAB-4EE0-8068-9F4A826AD50D}" type="presOf" srcId="{2E97AE1E-4178-4832-8B07-8B1DC88E1067}" destId="{960A1546-A67C-4CCA-8975-EFAD61460F30}" srcOrd="1" destOrd="0" presId="urn:microsoft.com/office/officeart/2005/8/layout/orgChart1"/>
    <dgm:cxn modelId="{0F7171FE-45C3-4408-88FA-E2CEE6638A9A}" srcId="{AA741F96-8E95-4A02-8747-E7E33DB67728}" destId="{0240AEB5-4A02-45B4-B20B-DA1F067FA51D}" srcOrd="0" destOrd="0" parTransId="{DDD145A2-F8EE-4FA4-B957-0B86DD302059}" sibTransId="{208180FB-E0FD-4C70-BF54-34074DA317EE}"/>
    <dgm:cxn modelId="{5B148AFF-849F-4977-930F-76A7BF67F641}" type="presOf" srcId="{A8159E14-1A59-4972-8DB6-40D3ED541652}" destId="{B10B5DB2-2928-49AE-ACC2-20FCD5264B4D}" srcOrd="1" destOrd="0" presId="urn:microsoft.com/office/officeart/2005/8/layout/orgChart1"/>
    <dgm:cxn modelId="{2F61E2C9-C28D-4626-9A7C-4A43EBBB618C}" type="presParOf" srcId="{40AEBDD7-FF8E-4EE8-9583-9F9D54BCC776}" destId="{7614698E-B1DB-4A26-825C-7D5F681467E7}" srcOrd="0" destOrd="0" presId="urn:microsoft.com/office/officeart/2005/8/layout/orgChart1"/>
    <dgm:cxn modelId="{CE033DFD-EFB8-4290-A7F3-65BE9676D1D9}" type="presParOf" srcId="{7614698E-B1DB-4A26-825C-7D5F681467E7}" destId="{AFA68D3D-4014-449C-86AA-E5A5FBAF5A36}" srcOrd="0" destOrd="0" presId="urn:microsoft.com/office/officeart/2005/8/layout/orgChart1"/>
    <dgm:cxn modelId="{1D04EAAB-9F80-4193-BFEE-01173C26C4DD}" type="presParOf" srcId="{AFA68D3D-4014-449C-86AA-E5A5FBAF5A36}" destId="{C2EC073A-82F5-46D9-BEFF-AE5EFD58D763}" srcOrd="0" destOrd="0" presId="urn:microsoft.com/office/officeart/2005/8/layout/orgChart1"/>
    <dgm:cxn modelId="{9F068F9E-75E7-42E4-82BB-811B7AAB3828}" type="presParOf" srcId="{AFA68D3D-4014-449C-86AA-E5A5FBAF5A36}" destId="{BD7C2392-209E-4EA4-968F-A62F7A777C6A}" srcOrd="1" destOrd="0" presId="urn:microsoft.com/office/officeart/2005/8/layout/orgChart1"/>
    <dgm:cxn modelId="{CCE6D7A8-BB64-4EC7-8DBC-544307503559}" type="presParOf" srcId="{7614698E-B1DB-4A26-825C-7D5F681467E7}" destId="{C327704D-30C0-454D-8DAD-0D64B1632009}" srcOrd="1" destOrd="0" presId="urn:microsoft.com/office/officeart/2005/8/layout/orgChart1"/>
    <dgm:cxn modelId="{50229A24-43BF-4298-A5AE-FB4F5E4CEF30}" type="presParOf" srcId="{C327704D-30C0-454D-8DAD-0D64B1632009}" destId="{2595EA37-4B7D-4D4F-B9C7-1502F2C09ADD}" srcOrd="0" destOrd="0" presId="urn:microsoft.com/office/officeart/2005/8/layout/orgChart1"/>
    <dgm:cxn modelId="{682C5A55-F6BB-479E-8753-BC924010ABF6}" type="presParOf" srcId="{C327704D-30C0-454D-8DAD-0D64B1632009}" destId="{9F2D8C91-E352-4449-8D25-B899D74BB175}" srcOrd="1" destOrd="0" presId="urn:microsoft.com/office/officeart/2005/8/layout/orgChart1"/>
    <dgm:cxn modelId="{E7E28819-FCC2-4B5B-9F99-C689E8CCFF04}" type="presParOf" srcId="{9F2D8C91-E352-4449-8D25-B899D74BB175}" destId="{250C05C5-A67C-4410-A363-8A6E320CBD73}" srcOrd="0" destOrd="0" presId="urn:microsoft.com/office/officeart/2005/8/layout/orgChart1"/>
    <dgm:cxn modelId="{2CEE7F52-0867-4C27-954A-95F72458C849}" type="presParOf" srcId="{250C05C5-A67C-4410-A363-8A6E320CBD73}" destId="{F619B1DE-BD0D-475C-8B3F-4719B4C7C97C}" srcOrd="0" destOrd="0" presId="urn:microsoft.com/office/officeart/2005/8/layout/orgChart1"/>
    <dgm:cxn modelId="{0CF4C7EF-6FD7-4B2F-974A-DBFAA602CCF4}" type="presParOf" srcId="{250C05C5-A67C-4410-A363-8A6E320CBD73}" destId="{FF4E0C42-4B90-400D-9A62-9A74F2F5F63F}" srcOrd="1" destOrd="0" presId="urn:microsoft.com/office/officeart/2005/8/layout/orgChart1"/>
    <dgm:cxn modelId="{2E6EE5ED-96DF-45CA-8812-7BE3515BB036}" type="presParOf" srcId="{9F2D8C91-E352-4449-8D25-B899D74BB175}" destId="{16B8375E-B145-411C-9B7F-1B74066555A4}" srcOrd="1" destOrd="0" presId="urn:microsoft.com/office/officeart/2005/8/layout/orgChart1"/>
    <dgm:cxn modelId="{397A3989-8430-4146-BCD9-2325FF9EF599}" type="presParOf" srcId="{16B8375E-B145-411C-9B7F-1B74066555A4}" destId="{25715238-BA74-4C47-8936-88C554D70944}" srcOrd="0" destOrd="0" presId="urn:microsoft.com/office/officeart/2005/8/layout/orgChart1"/>
    <dgm:cxn modelId="{C11F23B8-7218-48C4-8644-41E525DAA569}" type="presParOf" srcId="{16B8375E-B145-411C-9B7F-1B74066555A4}" destId="{CFBDAB57-E47C-4D37-9AF5-505780536FDF}" srcOrd="1" destOrd="0" presId="urn:microsoft.com/office/officeart/2005/8/layout/orgChart1"/>
    <dgm:cxn modelId="{20A8D738-75B9-4C4B-8E7C-1D5AF2DACBA3}" type="presParOf" srcId="{CFBDAB57-E47C-4D37-9AF5-505780536FDF}" destId="{12CE386F-FA09-4A4D-9342-90CBAD51B1A5}" srcOrd="0" destOrd="0" presId="urn:microsoft.com/office/officeart/2005/8/layout/orgChart1"/>
    <dgm:cxn modelId="{18A272B0-EAF4-4D38-990A-4477B3B06C6D}" type="presParOf" srcId="{12CE386F-FA09-4A4D-9342-90CBAD51B1A5}" destId="{CD9E7DD4-C32D-402C-B16C-F2BE6E491617}" srcOrd="0" destOrd="0" presId="urn:microsoft.com/office/officeart/2005/8/layout/orgChart1"/>
    <dgm:cxn modelId="{AC966704-D63B-4E31-A96E-A8AB7FC37CA6}" type="presParOf" srcId="{12CE386F-FA09-4A4D-9342-90CBAD51B1A5}" destId="{8186D5DE-ADEB-4F61-94B5-9B795BA57758}" srcOrd="1" destOrd="0" presId="urn:microsoft.com/office/officeart/2005/8/layout/orgChart1"/>
    <dgm:cxn modelId="{E30879CF-96BE-4CB5-AF10-7A12909E2347}" type="presParOf" srcId="{CFBDAB57-E47C-4D37-9AF5-505780536FDF}" destId="{A46151F6-15C8-47BB-ACAF-28FA601BE4BF}" srcOrd="1" destOrd="0" presId="urn:microsoft.com/office/officeart/2005/8/layout/orgChart1"/>
    <dgm:cxn modelId="{0DF1E3C8-29A4-4A95-A785-55289C4116BB}" type="presParOf" srcId="{CFBDAB57-E47C-4D37-9AF5-505780536FDF}" destId="{67C4EAA2-6B6C-4D61-8E02-D285C7B4DBF4}" srcOrd="2" destOrd="0" presId="urn:microsoft.com/office/officeart/2005/8/layout/orgChart1"/>
    <dgm:cxn modelId="{41B69AF3-D893-48BB-83F1-CAB9DFA08B6B}" type="presParOf" srcId="{16B8375E-B145-411C-9B7F-1B74066555A4}" destId="{215C75A9-774A-4E65-9B9C-7E02A4FE10C0}" srcOrd="2" destOrd="0" presId="urn:microsoft.com/office/officeart/2005/8/layout/orgChart1"/>
    <dgm:cxn modelId="{043411C2-7865-4DD0-83EF-330D7310039D}" type="presParOf" srcId="{16B8375E-B145-411C-9B7F-1B74066555A4}" destId="{789B3E18-9F68-4739-8F0C-A5175A9992C8}" srcOrd="3" destOrd="0" presId="urn:microsoft.com/office/officeart/2005/8/layout/orgChart1"/>
    <dgm:cxn modelId="{E96387BB-A786-42EF-850C-14923201247E}" type="presParOf" srcId="{789B3E18-9F68-4739-8F0C-A5175A9992C8}" destId="{FF6D38C5-B388-4979-B0F2-C907183FDBD1}" srcOrd="0" destOrd="0" presId="urn:microsoft.com/office/officeart/2005/8/layout/orgChart1"/>
    <dgm:cxn modelId="{D0220D7B-7A6A-47C8-96AD-5F36613B50E7}" type="presParOf" srcId="{FF6D38C5-B388-4979-B0F2-C907183FDBD1}" destId="{56EDBC16-FB4B-44E5-BC1C-BF66FD92B1C2}" srcOrd="0" destOrd="0" presId="urn:microsoft.com/office/officeart/2005/8/layout/orgChart1"/>
    <dgm:cxn modelId="{C1546A4C-1E94-4CE5-88DC-160A00D95205}" type="presParOf" srcId="{FF6D38C5-B388-4979-B0F2-C907183FDBD1}" destId="{57FA94A7-C4E6-482B-9B11-DC4CC6FF4317}" srcOrd="1" destOrd="0" presId="urn:microsoft.com/office/officeart/2005/8/layout/orgChart1"/>
    <dgm:cxn modelId="{C435AFB0-BC57-4A5E-8E5D-CC146E873376}" type="presParOf" srcId="{789B3E18-9F68-4739-8F0C-A5175A9992C8}" destId="{C1D9D433-26AA-4EEC-B4F2-3B9278F47526}" srcOrd="1" destOrd="0" presId="urn:microsoft.com/office/officeart/2005/8/layout/orgChart1"/>
    <dgm:cxn modelId="{B748F1B7-F6FD-4D96-87D5-1D87CE5B1E05}" type="presParOf" srcId="{789B3E18-9F68-4739-8F0C-A5175A9992C8}" destId="{833C14F7-1E5C-4770-87B5-8B07C390DD03}" srcOrd="2" destOrd="0" presId="urn:microsoft.com/office/officeart/2005/8/layout/orgChart1"/>
    <dgm:cxn modelId="{7A725CAD-D206-40A1-A99A-489D7912368A}" type="presParOf" srcId="{16B8375E-B145-411C-9B7F-1B74066555A4}" destId="{E776B46B-7A3D-4F92-B555-DEA371A52B52}" srcOrd="4" destOrd="0" presId="urn:microsoft.com/office/officeart/2005/8/layout/orgChart1"/>
    <dgm:cxn modelId="{F65F73A8-FAF8-404C-9817-430DE58F8E90}" type="presParOf" srcId="{16B8375E-B145-411C-9B7F-1B74066555A4}" destId="{05B16939-A764-4341-9F18-257578E998E1}" srcOrd="5" destOrd="0" presId="urn:microsoft.com/office/officeart/2005/8/layout/orgChart1"/>
    <dgm:cxn modelId="{19CBB4B8-4763-4553-BC3C-84200EE32D66}" type="presParOf" srcId="{05B16939-A764-4341-9F18-257578E998E1}" destId="{DC116C22-F56D-4667-86A4-D562ECECB730}" srcOrd="0" destOrd="0" presId="urn:microsoft.com/office/officeart/2005/8/layout/orgChart1"/>
    <dgm:cxn modelId="{23C2B287-4B9D-4903-AA3C-4D5B580A4A30}" type="presParOf" srcId="{DC116C22-F56D-4667-86A4-D562ECECB730}" destId="{5F7A2DE4-EBC1-4B7D-8AB4-0219D59EED4B}" srcOrd="0" destOrd="0" presId="urn:microsoft.com/office/officeart/2005/8/layout/orgChart1"/>
    <dgm:cxn modelId="{A3200B85-6EFB-4D0A-AD8B-90F9AAF7E366}" type="presParOf" srcId="{DC116C22-F56D-4667-86A4-D562ECECB730}" destId="{2E9860EE-9392-4206-AA39-CC8F875E052D}" srcOrd="1" destOrd="0" presId="urn:microsoft.com/office/officeart/2005/8/layout/orgChart1"/>
    <dgm:cxn modelId="{366E432A-8847-4A20-9FC9-8B6247273747}" type="presParOf" srcId="{05B16939-A764-4341-9F18-257578E998E1}" destId="{6C7DEBBD-0368-40C1-9A64-D5F15E92C877}" srcOrd="1" destOrd="0" presId="urn:microsoft.com/office/officeart/2005/8/layout/orgChart1"/>
    <dgm:cxn modelId="{BACB5875-E29F-49B1-BAD5-4E0BE9C96D36}" type="presParOf" srcId="{05B16939-A764-4341-9F18-257578E998E1}" destId="{EF3448AC-C6DB-4282-B1EF-244740B10C84}" srcOrd="2" destOrd="0" presId="urn:microsoft.com/office/officeart/2005/8/layout/orgChart1"/>
    <dgm:cxn modelId="{68882437-B0EA-4B2F-B3AE-9A880B53354A}" type="presParOf" srcId="{9F2D8C91-E352-4449-8D25-B899D74BB175}" destId="{743FC22F-6EE6-4E15-9053-AB283B996440}" srcOrd="2" destOrd="0" presId="urn:microsoft.com/office/officeart/2005/8/layout/orgChart1"/>
    <dgm:cxn modelId="{D49E1CE5-2D6D-4A4D-814E-C02AD55AC9B3}" type="presParOf" srcId="{C327704D-30C0-454D-8DAD-0D64B1632009}" destId="{4586B85C-B69D-4072-AB42-E47F9CF9B1AB}" srcOrd="2" destOrd="0" presId="urn:microsoft.com/office/officeart/2005/8/layout/orgChart1"/>
    <dgm:cxn modelId="{306EFACC-EE9F-443C-A3CB-40408ADA19DF}" type="presParOf" srcId="{C327704D-30C0-454D-8DAD-0D64B1632009}" destId="{4FD43641-444B-48DA-8B86-13117EEC8EE0}" srcOrd="3" destOrd="0" presId="urn:microsoft.com/office/officeart/2005/8/layout/orgChart1"/>
    <dgm:cxn modelId="{A3C5D78D-A77A-41F7-A9FF-CFA47357CA03}" type="presParOf" srcId="{4FD43641-444B-48DA-8B86-13117EEC8EE0}" destId="{6254D546-CC2D-4815-AC40-F78599724BC0}" srcOrd="0" destOrd="0" presId="urn:microsoft.com/office/officeart/2005/8/layout/orgChart1"/>
    <dgm:cxn modelId="{852B3CA4-74BB-4844-AA22-2C946041CCB8}" type="presParOf" srcId="{6254D546-CC2D-4815-AC40-F78599724BC0}" destId="{73A44200-FE88-40BB-81B2-B3CE98AA90DE}" srcOrd="0" destOrd="0" presId="urn:microsoft.com/office/officeart/2005/8/layout/orgChart1"/>
    <dgm:cxn modelId="{EC188503-7CBC-44E1-946C-F5F2CA1E0018}" type="presParOf" srcId="{6254D546-CC2D-4815-AC40-F78599724BC0}" destId="{8410CA97-CB31-4A18-8B2F-CDE565519B43}" srcOrd="1" destOrd="0" presId="urn:microsoft.com/office/officeart/2005/8/layout/orgChart1"/>
    <dgm:cxn modelId="{07630949-ABA7-462F-A05C-8AB594FC255D}" type="presParOf" srcId="{4FD43641-444B-48DA-8B86-13117EEC8EE0}" destId="{4AE2AD4F-F33A-4005-A820-35F1DBED9160}" srcOrd="1" destOrd="0" presId="urn:microsoft.com/office/officeart/2005/8/layout/orgChart1"/>
    <dgm:cxn modelId="{48F1DF67-7CAB-4206-A119-8C85CB30E7A4}" type="presParOf" srcId="{4AE2AD4F-F33A-4005-A820-35F1DBED9160}" destId="{4AB05B77-61BF-4F5F-A014-7FFBB7E3B96D}" srcOrd="0" destOrd="0" presId="urn:microsoft.com/office/officeart/2005/8/layout/orgChart1"/>
    <dgm:cxn modelId="{022FD082-0498-4EFB-8A85-05C94D953257}" type="presParOf" srcId="{4AE2AD4F-F33A-4005-A820-35F1DBED9160}" destId="{56920D9B-9DBB-4066-A90A-6B9D06B28FD7}" srcOrd="1" destOrd="0" presId="urn:microsoft.com/office/officeart/2005/8/layout/orgChart1"/>
    <dgm:cxn modelId="{A14ADF34-F565-4092-A8B1-81C0A921C078}" type="presParOf" srcId="{56920D9B-9DBB-4066-A90A-6B9D06B28FD7}" destId="{78243590-0793-402B-9FC7-82CC0140AC0D}" srcOrd="0" destOrd="0" presId="urn:microsoft.com/office/officeart/2005/8/layout/orgChart1"/>
    <dgm:cxn modelId="{406B69E9-BA7D-45B7-9956-D457DF894536}" type="presParOf" srcId="{78243590-0793-402B-9FC7-82CC0140AC0D}" destId="{D3B6458A-4487-4CE0-BD3C-FD87418F2149}" srcOrd="0" destOrd="0" presId="urn:microsoft.com/office/officeart/2005/8/layout/orgChart1"/>
    <dgm:cxn modelId="{196B5C48-00FD-4A3D-8B74-7BE5B79407A3}" type="presParOf" srcId="{78243590-0793-402B-9FC7-82CC0140AC0D}" destId="{209A863C-75BB-48B0-AC72-3C4A5368B8F4}" srcOrd="1" destOrd="0" presId="urn:microsoft.com/office/officeart/2005/8/layout/orgChart1"/>
    <dgm:cxn modelId="{0BC11319-51C5-437F-A925-258BCE6AB2E7}" type="presParOf" srcId="{56920D9B-9DBB-4066-A90A-6B9D06B28FD7}" destId="{944FF244-6E09-4EC9-B3E9-3F0868D1032C}" srcOrd="1" destOrd="0" presId="urn:microsoft.com/office/officeart/2005/8/layout/orgChart1"/>
    <dgm:cxn modelId="{F9924DAC-6AEA-4F71-84AF-B49FC3FD048C}" type="presParOf" srcId="{56920D9B-9DBB-4066-A90A-6B9D06B28FD7}" destId="{808CE69C-77E5-4699-BBA7-81585EBB86EC}" srcOrd="2" destOrd="0" presId="urn:microsoft.com/office/officeart/2005/8/layout/orgChart1"/>
    <dgm:cxn modelId="{B040A51F-CCF3-4602-87FD-12CAD45972C6}" type="presParOf" srcId="{4AE2AD4F-F33A-4005-A820-35F1DBED9160}" destId="{4FC38582-F067-42E2-B1F8-0B4EDC7E91C0}" srcOrd="2" destOrd="0" presId="urn:microsoft.com/office/officeart/2005/8/layout/orgChart1"/>
    <dgm:cxn modelId="{625698BA-4291-4CED-B884-4EF0BDC31198}" type="presParOf" srcId="{4AE2AD4F-F33A-4005-A820-35F1DBED9160}" destId="{482C5623-61F9-4802-A312-ABB00612603A}" srcOrd="3" destOrd="0" presId="urn:microsoft.com/office/officeart/2005/8/layout/orgChart1"/>
    <dgm:cxn modelId="{D2989BDD-9F0B-4BE5-BAB5-06447EAAE174}" type="presParOf" srcId="{482C5623-61F9-4802-A312-ABB00612603A}" destId="{267EA7BE-042A-4C47-BBED-DC7D23B79733}" srcOrd="0" destOrd="0" presId="urn:microsoft.com/office/officeart/2005/8/layout/orgChart1"/>
    <dgm:cxn modelId="{E9703540-2FB2-4CE9-8F98-D59D603BA0F8}" type="presParOf" srcId="{267EA7BE-042A-4C47-BBED-DC7D23B79733}" destId="{F7E91A5E-B847-4589-BC5A-18552FAF5CDA}" srcOrd="0" destOrd="0" presId="urn:microsoft.com/office/officeart/2005/8/layout/orgChart1"/>
    <dgm:cxn modelId="{97B102A2-7BF9-4001-86FE-1A0D926A5AD0}" type="presParOf" srcId="{267EA7BE-042A-4C47-BBED-DC7D23B79733}" destId="{B10B5DB2-2928-49AE-ACC2-20FCD5264B4D}" srcOrd="1" destOrd="0" presId="urn:microsoft.com/office/officeart/2005/8/layout/orgChart1"/>
    <dgm:cxn modelId="{3AA3A484-DD81-4428-A698-388D01AB64F5}" type="presParOf" srcId="{482C5623-61F9-4802-A312-ABB00612603A}" destId="{94ED9564-69FD-4AAE-8D78-68AC5D5D51C0}" srcOrd="1" destOrd="0" presId="urn:microsoft.com/office/officeart/2005/8/layout/orgChart1"/>
    <dgm:cxn modelId="{BA560D5F-226D-4EEC-8669-FCC6B693B723}" type="presParOf" srcId="{482C5623-61F9-4802-A312-ABB00612603A}" destId="{59CF40A5-351E-4006-9E3D-8D71E97FFD1B}" srcOrd="2" destOrd="0" presId="urn:microsoft.com/office/officeart/2005/8/layout/orgChart1"/>
    <dgm:cxn modelId="{2FBE2DA5-B87D-47BF-AA67-C0FEABF935D8}" type="presParOf" srcId="{4AE2AD4F-F33A-4005-A820-35F1DBED9160}" destId="{7FB3048B-A393-47BD-B870-2D1413A9F492}" srcOrd="4" destOrd="0" presId="urn:microsoft.com/office/officeart/2005/8/layout/orgChart1"/>
    <dgm:cxn modelId="{61285E10-8731-487F-A2F9-0273C84D31E4}" type="presParOf" srcId="{4AE2AD4F-F33A-4005-A820-35F1DBED9160}" destId="{F9139D37-FB5D-4635-8776-B551FAA9216A}" srcOrd="5" destOrd="0" presId="urn:microsoft.com/office/officeart/2005/8/layout/orgChart1"/>
    <dgm:cxn modelId="{A7743D46-C2F8-48B3-A820-109ED90EF8B5}" type="presParOf" srcId="{F9139D37-FB5D-4635-8776-B551FAA9216A}" destId="{19937628-539F-4AD3-BB34-575CF2CFA022}" srcOrd="0" destOrd="0" presId="urn:microsoft.com/office/officeart/2005/8/layout/orgChart1"/>
    <dgm:cxn modelId="{75D6F27D-C305-4BD6-8DE6-A8EEC47A40F6}" type="presParOf" srcId="{19937628-539F-4AD3-BB34-575CF2CFA022}" destId="{1C496916-FAE2-4E2D-A085-D5C1B3C92A1D}" srcOrd="0" destOrd="0" presId="urn:microsoft.com/office/officeart/2005/8/layout/orgChart1"/>
    <dgm:cxn modelId="{4F518BF9-40B3-4B58-85BB-3B8612BE9901}" type="presParOf" srcId="{19937628-539F-4AD3-BB34-575CF2CFA022}" destId="{960A1546-A67C-4CCA-8975-EFAD61460F30}" srcOrd="1" destOrd="0" presId="urn:microsoft.com/office/officeart/2005/8/layout/orgChart1"/>
    <dgm:cxn modelId="{AFF89460-1061-4043-8EBA-6502A35E1DB0}" type="presParOf" srcId="{F9139D37-FB5D-4635-8776-B551FAA9216A}" destId="{84B092D9-CA85-4986-95F4-993E7F4B23ED}" srcOrd="1" destOrd="0" presId="urn:microsoft.com/office/officeart/2005/8/layout/orgChart1"/>
    <dgm:cxn modelId="{BE6F6670-644A-426E-970F-727DD0AAF1D9}" type="presParOf" srcId="{F9139D37-FB5D-4635-8776-B551FAA9216A}" destId="{8D0995BB-9E70-4187-965C-2C409B2E6AA8}" srcOrd="2" destOrd="0" presId="urn:microsoft.com/office/officeart/2005/8/layout/orgChart1"/>
    <dgm:cxn modelId="{F089050E-011D-497A-BAD7-5EEB661B79C3}" type="presParOf" srcId="{4AE2AD4F-F33A-4005-A820-35F1DBED9160}" destId="{1BDA6D33-D28C-4583-B6AE-C8B394850DE1}" srcOrd="6" destOrd="0" presId="urn:microsoft.com/office/officeart/2005/8/layout/orgChart1"/>
    <dgm:cxn modelId="{932E4269-3D9B-4C0F-93CE-0FFFA36B4179}" type="presParOf" srcId="{4AE2AD4F-F33A-4005-A820-35F1DBED9160}" destId="{E488FD41-9EE6-4322-A44F-C0294A7374BE}" srcOrd="7" destOrd="0" presId="urn:microsoft.com/office/officeart/2005/8/layout/orgChart1"/>
    <dgm:cxn modelId="{B3A77BF4-FC53-46E0-BFFC-1514BD60FEDB}" type="presParOf" srcId="{E488FD41-9EE6-4322-A44F-C0294A7374BE}" destId="{D13A3F55-1D5D-4DC9-A47E-0284AA4047E0}" srcOrd="0" destOrd="0" presId="urn:microsoft.com/office/officeart/2005/8/layout/orgChart1"/>
    <dgm:cxn modelId="{1D5EFA59-EFC1-4485-A7DB-0FE4F2B794B1}" type="presParOf" srcId="{D13A3F55-1D5D-4DC9-A47E-0284AA4047E0}" destId="{A384D310-02B0-42C9-B750-70FCE4AE6168}" srcOrd="0" destOrd="0" presId="urn:microsoft.com/office/officeart/2005/8/layout/orgChart1"/>
    <dgm:cxn modelId="{1CE2420C-DB76-47F2-9B01-6B9004B4BB04}" type="presParOf" srcId="{D13A3F55-1D5D-4DC9-A47E-0284AA4047E0}" destId="{EF8F8D67-21EF-4674-892A-18AD106F186E}" srcOrd="1" destOrd="0" presId="urn:microsoft.com/office/officeart/2005/8/layout/orgChart1"/>
    <dgm:cxn modelId="{E766BF74-DFBC-455E-BD34-E465504781CB}" type="presParOf" srcId="{E488FD41-9EE6-4322-A44F-C0294A7374BE}" destId="{CA4BC730-C355-4540-89AD-3B0EB589814F}" srcOrd="1" destOrd="0" presId="urn:microsoft.com/office/officeart/2005/8/layout/orgChart1"/>
    <dgm:cxn modelId="{C6AA18D4-7450-4A0C-83F3-9781C66F3A0F}" type="presParOf" srcId="{E488FD41-9EE6-4322-A44F-C0294A7374BE}" destId="{E376C5E5-AB95-458F-988A-9613F448EBD0}" srcOrd="2" destOrd="0" presId="urn:microsoft.com/office/officeart/2005/8/layout/orgChart1"/>
    <dgm:cxn modelId="{687D388D-5127-4262-A7CA-0FD487121200}" type="presParOf" srcId="{4FD43641-444B-48DA-8B86-13117EEC8EE0}" destId="{B6678DAA-11A0-4C1C-9539-821B3BCCFA2F}" srcOrd="2" destOrd="0" presId="urn:microsoft.com/office/officeart/2005/8/layout/orgChart1"/>
    <dgm:cxn modelId="{5ECCBD92-8C45-4026-B5B8-9900308F2367}" type="presParOf" srcId="{C327704D-30C0-454D-8DAD-0D64B1632009}" destId="{60B0F3F4-194E-4CAF-BEAF-F9FF88D7E67B}" srcOrd="4" destOrd="0" presId="urn:microsoft.com/office/officeart/2005/8/layout/orgChart1"/>
    <dgm:cxn modelId="{A12ADAE9-F44B-4361-A418-E962ED135C7C}" type="presParOf" srcId="{C327704D-30C0-454D-8DAD-0D64B1632009}" destId="{DD74E3A8-1EDA-4D36-A13B-EA6C905FA87A}" srcOrd="5" destOrd="0" presId="urn:microsoft.com/office/officeart/2005/8/layout/orgChart1"/>
    <dgm:cxn modelId="{2235C8A1-5058-4B4C-B5BF-E3AE39696DB0}" type="presParOf" srcId="{DD74E3A8-1EDA-4D36-A13B-EA6C905FA87A}" destId="{328A5E8E-9576-4117-9EA4-531A4E4FAEA4}" srcOrd="0" destOrd="0" presId="urn:microsoft.com/office/officeart/2005/8/layout/orgChart1"/>
    <dgm:cxn modelId="{AE485258-2602-48DB-A922-BC1B844ED66F}" type="presParOf" srcId="{328A5E8E-9576-4117-9EA4-531A4E4FAEA4}" destId="{0D484BB0-8E67-4F80-B17F-3BDCB38C1371}" srcOrd="0" destOrd="0" presId="urn:microsoft.com/office/officeart/2005/8/layout/orgChart1"/>
    <dgm:cxn modelId="{1C059220-78D2-4B77-9F12-5D35E78114C0}" type="presParOf" srcId="{328A5E8E-9576-4117-9EA4-531A4E4FAEA4}" destId="{333462C8-6670-4F2E-BAB1-7531C5EF173C}" srcOrd="1" destOrd="0" presId="urn:microsoft.com/office/officeart/2005/8/layout/orgChart1"/>
    <dgm:cxn modelId="{E72A27BE-02F3-4B77-B862-938FAB9A089A}" type="presParOf" srcId="{DD74E3A8-1EDA-4D36-A13B-EA6C905FA87A}" destId="{C4D00AD7-7237-4DC9-BB22-5D1A3BB1FF1F}" srcOrd="1" destOrd="0" presId="urn:microsoft.com/office/officeart/2005/8/layout/orgChart1"/>
    <dgm:cxn modelId="{60A68FCD-F3A2-4218-9214-14B7FFCBD985}" type="presParOf" srcId="{C4D00AD7-7237-4DC9-BB22-5D1A3BB1FF1F}" destId="{24954855-F09E-4F43-BE29-DDAB222CDD4D}" srcOrd="0" destOrd="0" presId="urn:microsoft.com/office/officeart/2005/8/layout/orgChart1"/>
    <dgm:cxn modelId="{71B8FB19-37FD-44CA-BB63-2AF21DCD2901}" type="presParOf" srcId="{C4D00AD7-7237-4DC9-BB22-5D1A3BB1FF1F}" destId="{FFEDC397-83A8-414F-8E87-00D3E06D7EC9}" srcOrd="1" destOrd="0" presId="urn:microsoft.com/office/officeart/2005/8/layout/orgChart1"/>
    <dgm:cxn modelId="{B4DC8EB5-337D-4320-94E4-CC977B728B93}" type="presParOf" srcId="{FFEDC397-83A8-414F-8E87-00D3E06D7EC9}" destId="{28CC83C3-E849-4943-B374-8AA80FC76EDE}" srcOrd="0" destOrd="0" presId="urn:microsoft.com/office/officeart/2005/8/layout/orgChart1"/>
    <dgm:cxn modelId="{1C2CE138-21DD-47AF-BD75-57BEFD43F7A4}" type="presParOf" srcId="{28CC83C3-E849-4943-B374-8AA80FC76EDE}" destId="{8C60BE9F-4970-4731-9E60-5B7C537C9E3A}" srcOrd="0" destOrd="0" presId="urn:microsoft.com/office/officeart/2005/8/layout/orgChart1"/>
    <dgm:cxn modelId="{5D9AB5D4-C2B7-407E-AF13-4AC7023B4BD5}" type="presParOf" srcId="{28CC83C3-E849-4943-B374-8AA80FC76EDE}" destId="{147CD4D3-13B2-4B49-A8F0-E98EFAB47D67}" srcOrd="1" destOrd="0" presId="urn:microsoft.com/office/officeart/2005/8/layout/orgChart1"/>
    <dgm:cxn modelId="{468C9FC0-4C49-469A-AC80-76C8638AEAA0}" type="presParOf" srcId="{FFEDC397-83A8-414F-8E87-00D3E06D7EC9}" destId="{43D9C9FF-BECB-4C98-98A5-F81A064C9BC6}" srcOrd="1" destOrd="0" presId="urn:microsoft.com/office/officeart/2005/8/layout/orgChart1"/>
    <dgm:cxn modelId="{F41BF4B8-C319-4F15-826C-458A5B7838F8}" type="presParOf" srcId="{FFEDC397-83A8-414F-8E87-00D3E06D7EC9}" destId="{9A9E323B-BEA6-48EB-A06A-7363F2B06005}" srcOrd="2" destOrd="0" presId="urn:microsoft.com/office/officeart/2005/8/layout/orgChart1"/>
    <dgm:cxn modelId="{8FDC0E9A-DC87-4313-B38B-14C6BF051B88}" type="presParOf" srcId="{C4D00AD7-7237-4DC9-BB22-5D1A3BB1FF1F}" destId="{97776C18-19BD-4F70-A96A-32A10BFA3FC1}" srcOrd="2" destOrd="0" presId="urn:microsoft.com/office/officeart/2005/8/layout/orgChart1"/>
    <dgm:cxn modelId="{4EB7D4F7-46BC-48A4-97D1-F5E1E7D96764}" type="presParOf" srcId="{C4D00AD7-7237-4DC9-BB22-5D1A3BB1FF1F}" destId="{E90C3412-F1E0-4179-AF14-441B642FA49F}" srcOrd="3" destOrd="0" presId="urn:microsoft.com/office/officeart/2005/8/layout/orgChart1"/>
    <dgm:cxn modelId="{6BDBC4A8-55D0-455F-88DC-93C995E1C85A}" type="presParOf" srcId="{E90C3412-F1E0-4179-AF14-441B642FA49F}" destId="{3D630D8C-E7F4-4A2B-92F6-01B264EB0EFF}" srcOrd="0" destOrd="0" presId="urn:microsoft.com/office/officeart/2005/8/layout/orgChart1"/>
    <dgm:cxn modelId="{13629C02-9DCD-448D-A38E-069A9CBA1DCA}" type="presParOf" srcId="{3D630D8C-E7F4-4A2B-92F6-01B264EB0EFF}" destId="{32DDAF96-7BD0-4130-AEAB-C7B19EDFB480}" srcOrd="0" destOrd="0" presId="urn:microsoft.com/office/officeart/2005/8/layout/orgChart1"/>
    <dgm:cxn modelId="{E5B5A5FB-0201-4FC1-90FB-862FB7940A2B}" type="presParOf" srcId="{3D630D8C-E7F4-4A2B-92F6-01B264EB0EFF}" destId="{C3215619-EC64-4036-9E8B-4A7170D03DA3}" srcOrd="1" destOrd="0" presId="urn:microsoft.com/office/officeart/2005/8/layout/orgChart1"/>
    <dgm:cxn modelId="{4ED9CF48-53A3-4FEB-92B0-1655F44FFCAD}" type="presParOf" srcId="{E90C3412-F1E0-4179-AF14-441B642FA49F}" destId="{6F57112A-9496-43BD-819D-EA2B564F7E6C}" srcOrd="1" destOrd="0" presId="urn:microsoft.com/office/officeart/2005/8/layout/orgChart1"/>
    <dgm:cxn modelId="{D7E50210-3C51-4F16-8C6D-748828EBDBAD}" type="presParOf" srcId="{E90C3412-F1E0-4179-AF14-441B642FA49F}" destId="{2FFCA9C4-A20D-4E43-B168-977FD6E70005}" srcOrd="2" destOrd="0" presId="urn:microsoft.com/office/officeart/2005/8/layout/orgChart1"/>
    <dgm:cxn modelId="{691EB49F-7878-4351-8770-CF56AC4192D8}" type="presParOf" srcId="{C4D00AD7-7237-4DC9-BB22-5D1A3BB1FF1F}" destId="{B22BBDBA-F212-4F17-BBEA-69780850882A}" srcOrd="4" destOrd="0" presId="urn:microsoft.com/office/officeart/2005/8/layout/orgChart1"/>
    <dgm:cxn modelId="{AB9DA3D5-65B7-44BD-B5A3-F979189E9A73}" type="presParOf" srcId="{C4D00AD7-7237-4DC9-BB22-5D1A3BB1FF1F}" destId="{4C13C96E-5C57-4709-8EC0-BB7618D20810}" srcOrd="5" destOrd="0" presId="urn:microsoft.com/office/officeart/2005/8/layout/orgChart1"/>
    <dgm:cxn modelId="{2B66BD80-6C44-4EB1-9D9E-47238E41DA47}" type="presParOf" srcId="{4C13C96E-5C57-4709-8EC0-BB7618D20810}" destId="{AD1E5D15-4252-4760-B594-D4B754075F20}" srcOrd="0" destOrd="0" presId="urn:microsoft.com/office/officeart/2005/8/layout/orgChart1"/>
    <dgm:cxn modelId="{EF46E014-D2E6-4C32-997B-B811E6253E29}" type="presParOf" srcId="{AD1E5D15-4252-4760-B594-D4B754075F20}" destId="{FBFB8C9A-CBC4-4B8D-B99D-90ED5F9AD93B}" srcOrd="0" destOrd="0" presId="urn:microsoft.com/office/officeart/2005/8/layout/orgChart1"/>
    <dgm:cxn modelId="{679B2190-006C-4574-A89A-1FF5FE6EEFC5}" type="presParOf" srcId="{AD1E5D15-4252-4760-B594-D4B754075F20}" destId="{51A8CEC2-21E1-41D2-87DA-8B3A804A5AB3}" srcOrd="1" destOrd="0" presId="urn:microsoft.com/office/officeart/2005/8/layout/orgChart1"/>
    <dgm:cxn modelId="{4DCD8AE0-68B7-426B-9916-9FF455C83633}" type="presParOf" srcId="{4C13C96E-5C57-4709-8EC0-BB7618D20810}" destId="{C68D8FE6-10BA-4B73-BA45-2534E805151C}" srcOrd="1" destOrd="0" presId="urn:microsoft.com/office/officeart/2005/8/layout/orgChart1"/>
    <dgm:cxn modelId="{A9732BED-6D55-4F11-A770-83F7745603EF}" type="presParOf" srcId="{4C13C96E-5C57-4709-8EC0-BB7618D20810}" destId="{FE2B3CEB-C88F-487E-947C-C616FBF94A1D}" srcOrd="2" destOrd="0" presId="urn:microsoft.com/office/officeart/2005/8/layout/orgChart1"/>
    <dgm:cxn modelId="{AE2BBF8B-76E0-49A4-9329-A9CB06D4F2FB}" type="presParOf" srcId="{C4D00AD7-7237-4DC9-BB22-5D1A3BB1FF1F}" destId="{EB43A6EC-F0F6-4555-8E26-23E44F5EED08}" srcOrd="6" destOrd="0" presId="urn:microsoft.com/office/officeart/2005/8/layout/orgChart1"/>
    <dgm:cxn modelId="{D560E7EF-3611-4A9D-9FAC-C7167D5A49AF}" type="presParOf" srcId="{C4D00AD7-7237-4DC9-BB22-5D1A3BB1FF1F}" destId="{AC0250EF-3539-47E0-93B1-AA9B6FCF0AB6}" srcOrd="7" destOrd="0" presId="urn:microsoft.com/office/officeart/2005/8/layout/orgChart1"/>
    <dgm:cxn modelId="{2AF972D0-3C02-4F5B-9900-61CA41B859FC}" type="presParOf" srcId="{AC0250EF-3539-47E0-93B1-AA9B6FCF0AB6}" destId="{5223C3DD-A7F2-4120-96FA-82D754564752}" srcOrd="0" destOrd="0" presId="urn:microsoft.com/office/officeart/2005/8/layout/orgChart1"/>
    <dgm:cxn modelId="{000623A2-9F3D-44BD-93CD-600831F4C46B}" type="presParOf" srcId="{5223C3DD-A7F2-4120-96FA-82D754564752}" destId="{D099811B-AD49-4E1A-BE80-68B7550D3CC7}" srcOrd="0" destOrd="0" presId="urn:microsoft.com/office/officeart/2005/8/layout/orgChart1"/>
    <dgm:cxn modelId="{6A0E2133-FCF8-448B-B9CC-620EE77B04B0}" type="presParOf" srcId="{5223C3DD-A7F2-4120-96FA-82D754564752}" destId="{EB23E7C8-EC62-4423-9E77-16C6F25190B1}" srcOrd="1" destOrd="0" presId="urn:microsoft.com/office/officeart/2005/8/layout/orgChart1"/>
    <dgm:cxn modelId="{6F2B0015-3E76-4723-8A52-93D584CA429C}" type="presParOf" srcId="{AC0250EF-3539-47E0-93B1-AA9B6FCF0AB6}" destId="{3EBFBB9E-DBBC-493E-9FDD-870612A48AC9}" srcOrd="1" destOrd="0" presId="urn:microsoft.com/office/officeart/2005/8/layout/orgChart1"/>
    <dgm:cxn modelId="{13916416-BD95-4941-883C-1C5700822BA6}" type="presParOf" srcId="{AC0250EF-3539-47E0-93B1-AA9B6FCF0AB6}" destId="{DDFBC8EF-12B7-4DDA-A184-B894C0BD8874}" srcOrd="2" destOrd="0" presId="urn:microsoft.com/office/officeart/2005/8/layout/orgChart1"/>
    <dgm:cxn modelId="{CD36BD19-E9F7-4A82-B07C-A6EE90A01E8D}" type="presParOf" srcId="{C4D00AD7-7237-4DC9-BB22-5D1A3BB1FF1F}" destId="{09AD442D-25CF-4C59-94BE-139A20292DCB}" srcOrd="8" destOrd="0" presId="urn:microsoft.com/office/officeart/2005/8/layout/orgChart1"/>
    <dgm:cxn modelId="{947896EE-7FA9-4568-AC1A-C3D4C4562CB8}" type="presParOf" srcId="{C4D00AD7-7237-4DC9-BB22-5D1A3BB1FF1F}" destId="{4A9E9A45-D6EA-4E54-9797-134D914E9F9A}" srcOrd="9" destOrd="0" presId="urn:microsoft.com/office/officeart/2005/8/layout/orgChart1"/>
    <dgm:cxn modelId="{B8828248-4B53-4C74-8664-DE4BBA1CEDF9}" type="presParOf" srcId="{4A9E9A45-D6EA-4E54-9797-134D914E9F9A}" destId="{85699608-652C-4A92-B755-7CF7BF94718F}" srcOrd="0" destOrd="0" presId="urn:microsoft.com/office/officeart/2005/8/layout/orgChart1"/>
    <dgm:cxn modelId="{7111089F-8793-48EC-80D0-E5ACA68C832F}" type="presParOf" srcId="{85699608-652C-4A92-B755-7CF7BF94718F}" destId="{055D4F86-6506-438F-9014-9778A1169100}" srcOrd="0" destOrd="0" presId="urn:microsoft.com/office/officeart/2005/8/layout/orgChart1"/>
    <dgm:cxn modelId="{3F397CBA-3620-4D11-980B-0F8080717FA5}" type="presParOf" srcId="{85699608-652C-4A92-B755-7CF7BF94718F}" destId="{C6AFAB2B-A052-4B19-B028-4CFC868BDC45}" srcOrd="1" destOrd="0" presId="urn:microsoft.com/office/officeart/2005/8/layout/orgChart1"/>
    <dgm:cxn modelId="{7EECD195-4D7B-4EA8-9D53-671A1A4F14E2}" type="presParOf" srcId="{4A9E9A45-D6EA-4E54-9797-134D914E9F9A}" destId="{8ED77252-14BC-4CE0-93A0-1061CD0D36FD}" srcOrd="1" destOrd="0" presId="urn:microsoft.com/office/officeart/2005/8/layout/orgChart1"/>
    <dgm:cxn modelId="{7691FCA2-F006-4FF5-8820-3C04E926C6AE}" type="presParOf" srcId="{4A9E9A45-D6EA-4E54-9797-134D914E9F9A}" destId="{E8AA3B45-EEB2-46F8-A5A4-FACAAF3A294A}" srcOrd="2" destOrd="0" presId="urn:microsoft.com/office/officeart/2005/8/layout/orgChart1"/>
    <dgm:cxn modelId="{D2942CFE-B41E-4928-9F36-FFB686F1C30A}" type="presParOf" srcId="{C4D00AD7-7237-4DC9-BB22-5D1A3BB1FF1F}" destId="{3A76060A-5AFD-4B26-81FD-8C358BA3DC77}" srcOrd="10" destOrd="0" presId="urn:microsoft.com/office/officeart/2005/8/layout/orgChart1"/>
    <dgm:cxn modelId="{B157F622-C846-46A0-8502-3E7C950F61CF}" type="presParOf" srcId="{C4D00AD7-7237-4DC9-BB22-5D1A3BB1FF1F}" destId="{C2B6642C-B1D1-49E8-9D5E-A8817CEBBE52}" srcOrd="11" destOrd="0" presId="urn:microsoft.com/office/officeart/2005/8/layout/orgChart1"/>
    <dgm:cxn modelId="{DA566056-AAAA-4CE6-B4DC-9CAB87C6A964}" type="presParOf" srcId="{C2B6642C-B1D1-49E8-9D5E-A8817CEBBE52}" destId="{2D1C638F-C44C-4F9A-B564-858EC107E11C}" srcOrd="0" destOrd="0" presId="urn:microsoft.com/office/officeart/2005/8/layout/orgChart1"/>
    <dgm:cxn modelId="{DA3417BA-99E4-4496-836D-07FBE696842B}" type="presParOf" srcId="{2D1C638F-C44C-4F9A-B564-858EC107E11C}" destId="{F1DC37F7-D153-4D2B-8BD9-A9F951C2FFDC}" srcOrd="0" destOrd="0" presId="urn:microsoft.com/office/officeart/2005/8/layout/orgChart1"/>
    <dgm:cxn modelId="{E16293C6-CCFC-425F-B77F-8168DAEAE210}" type="presParOf" srcId="{2D1C638F-C44C-4F9A-B564-858EC107E11C}" destId="{9BD40BD4-D565-4738-9A00-D07F4F9607A2}" srcOrd="1" destOrd="0" presId="urn:microsoft.com/office/officeart/2005/8/layout/orgChart1"/>
    <dgm:cxn modelId="{019209D1-E894-4054-A217-F358B827FB2A}" type="presParOf" srcId="{C2B6642C-B1D1-49E8-9D5E-A8817CEBBE52}" destId="{37E9B28D-45F0-418A-806E-8B802DA5226D}" srcOrd="1" destOrd="0" presId="urn:microsoft.com/office/officeart/2005/8/layout/orgChart1"/>
    <dgm:cxn modelId="{83BEBF4E-A56E-438D-8253-048DBE980F6A}" type="presParOf" srcId="{C2B6642C-B1D1-49E8-9D5E-A8817CEBBE52}" destId="{6DD78B34-2C70-4A4A-B64B-BD8CE328C2ED}" srcOrd="2" destOrd="0" presId="urn:microsoft.com/office/officeart/2005/8/layout/orgChart1"/>
    <dgm:cxn modelId="{C9CAE717-F8A4-461D-94F5-4554E0721261}" type="presParOf" srcId="{DD74E3A8-1EDA-4D36-A13B-EA6C905FA87A}" destId="{CBA0CE94-6FB7-4000-849B-FF15E6014ABF}" srcOrd="2" destOrd="0" presId="urn:microsoft.com/office/officeart/2005/8/layout/orgChart1"/>
    <dgm:cxn modelId="{80655CC6-0105-4BF3-AF32-0A4888C1533A}" type="presParOf" srcId="{C327704D-30C0-454D-8DAD-0D64B1632009}" destId="{70C3C6BD-A164-4C66-B6BB-506A52763F62}" srcOrd="6" destOrd="0" presId="urn:microsoft.com/office/officeart/2005/8/layout/orgChart1"/>
    <dgm:cxn modelId="{99D99647-AEB7-45A7-8F19-046C8A72BE6F}" type="presParOf" srcId="{C327704D-30C0-454D-8DAD-0D64B1632009}" destId="{93EAA2DB-51A6-4DFC-AA36-98A3D54C9966}" srcOrd="7" destOrd="0" presId="urn:microsoft.com/office/officeart/2005/8/layout/orgChart1"/>
    <dgm:cxn modelId="{5A7DFAA4-9742-445E-A234-8944C3267DA2}" type="presParOf" srcId="{93EAA2DB-51A6-4DFC-AA36-98A3D54C9966}" destId="{84A1BA90-F29F-4568-ACDA-3C2301F34C83}" srcOrd="0" destOrd="0" presId="urn:microsoft.com/office/officeart/2005/8/layout/orgChart1"/>
    <dgm:cxn modelId="{3F9A4CD2-DC53-45BA-8EFB-94808926561B}" type="presParOf" srcId="{84A1BA90-F29F-4568-ACDA-3C2301F34C83}" destId="{A2A5BDE6-429A-4DC3-8E24-D10C3E90E618}" srcOrd="0" destOrd="0" presId="urn:microsoft.com/office/officeart/2005/8/layout/orgChart1"/>
    <dgm:cxn modelId="{59F1888B-7795-4B1D-9A44-7498F3232AD1}" type="presParOf" srcId="{84A1BA90-F29F-4568-ACDA-3C2301F34C83}" destId="{9BB904AA-023A-4232-B035-9EA547B2F706}" srcOrd="1" destOrd="0" presId="urn:microsoft.com/office/officeart/2005/8/layout/orgChart1"/>
    <dgm:cxn modelId="{9BAE7910-7482-457E-A844-431738DD268C}" type="presParOf" srcId="{93EAA2DB-51A6-4DFC-AA36-98A3D54C9966}" destId="{DFF3230D-6063-490E-8A6A-95DC31151D8F}" srcOrd="1" destOrd="0" presId="urn:microsoft.com/office/officeart/2005/8/layout/orgChart1"/>
    <dgm:cxn modelId="{ECBAF4AB-D4BA-4941-888E-C4895377FB7D}" type="presParOf" srcId="{93EAA2DB-51A6-4DFC-AA36-98A3D54C9966}" destId="{E9D6D2C4-1654-4DC1-A1B8-D1A891C9DE0E}" srcOrd="2" destOrd="0" presId="urn:microsoft.com/office/officeart/2005/8/layout/orgChart1"/>
    <dgm:cxn modelId="{8B5EA4D3-3691-4866-A934-9849EFE4B7EF}" type="presParOf" srcId="{7614698E-B1DB-4A26-825C-7D5F681467E7}" destId="{5C0A231F-A73B-460E-860B-FACDFAD34690}" srcOrd="2" destOrd="0" presId="urn:microsoft.com/office/officeart/2005/8/layout/orgChart1"/>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C77CC6-2EE2-43D4-9D78-2AB6CB8928F0}">
      <dsp:nvSpPr>
        <dsp:cNvPr id="0" name=""/>
        <dsp:cNvSpPr/>
      </dsp:nvSpPr>
      <dsp:spPr>
        <a:xfrm>
          <a:off x="3102" y="1220892"/>
          <a:ext cx="4732936" cy="4010188"/>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13000" r="-1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A9820D1-781F-4A26-981E-A213965605FD}">
      <dsp:nvSpPr>
        <dsp:cNvPr id="0" name=""/>
        <dsp:cNvSpPr/>
      </dsp:nvSpPr>
      <dsp:spPr>
        <a:xfrm>
          <a:off x="3102" y="456235"/>
          <a:ext cx="4732936" cy="69053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zh-CN" altLang="en-US" sz="4000" kern="1200" dirty="0"/>
            <a:t>目 录</a:t>
          </a:r>
        </a:p>
      </dsp:txBody>
      <dsp:txXfrm>
        <a:off x="3102" y="456235"/>
        <a:ext cx="4732936" cy="69053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C3C6BD-A164-4C66-B6BB-506A52763F62}">
      <dsp:nvSpPr>
        <dsp:cNvPr id="0" name=""/>
        <dsp:cNvSpPr/>
      </dsp:nvSpPr>
      <dsp:spPr>
        <a:xfrm>
          <a:off x="4137644" y="390379"/>
          <a:ext cx="2660704" cy="163078"/>
        </a:xfrm>
        <a:custGeom>
          <a:avLst/>
          <a:gdLst/>
          <a:ahLst/>
          <a:cxnLst/>
          <a:rect l="0" t="0" r="0" b="0"/>
          <a:pathLst>
            <a:path>
              <a:moveTo>
                <a:pt x="0" y="0"/>
              </a:moveTo>
              <a:lnTo>
                <a:pt x="0" y="81539"/>
              </a:lnTo>
              <a:lnTo>
                <a:pt x="2660704" y="81539"/>
              </a:lnTo>
              <a:lnTo>
                <a:pt x="2660704" y="163078"/>
              </a:lnTo>
            </a:path>
          </a:pathLst>
        </a:cu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A76060A-5AFD-4B26-81FD-8C358BA3DC77}">
      <dsp:nvSpPr>
        <dsp:cNvPr id="0" name=""/>
        <dsp:cNvSpPr/>
      </dsp:nvSpPr>
      <dsp:spPr>
        <a:xfrm>
          <a:off x="4366609" y="941741"/>
          <a:ext cx="252758" cy="3114029"/>
        </a:xfrm>
        <a:custGeom>
          <a:avLst/>
          <a:gdLst/>
          <a:ahLst/>
          <a:cxnLst/>
          <a:rect l="0" t="0" r="0" b="0"/>
          <a:pathLst>
            <a:path>
              <a:moveTo>
                <a:pt x="0" y="0"/>
              </a:moveTo>
              <a:lnTo>
                <a:pt x="0" y="3114029"/>
              </a:lnTo>
              <a:lnTo>
                <a:pt x="252758" y="3114029"/>
              </a:lnTo>
            </a:path>
          </a:pathLst>
        </a:custGeom>
        <a:noFill/>
        <a:ln w="12700" cap="flat" cmpd="sng" algn="ctr">
          <a:solidFill>
            <a:schemeClr val="dk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9AD442D-25CF-4C59-94BE-139A20292DCB}">
      <dsp:nvSpPr>
        <dsp:cNvPr id="0" name=""/>
        <dsp:cNvSpPr/>
      </dsp:nvSpPr>
      <dsp:spPr>
        <a:xfrm>
          <a:off x="4366609" y="941741"/>
          <a:ext cx="252758" cy="2562667"/>
        </a:xfrm>
        <a:custGeom>
          <a:avLst/>
          <a:gdLst/>
          <a:ahLst/>
          <a:cxnLst/>
          <a:rect l="0" t="0" r="0" b="0"/>
          <a:pathLst>
            <a:path>
              <a:moveTo>
                <a:pt x="0" y="0"/>
              </a:moveTo>
              <a:lnTo>
                <a:pt x="0" y="2562667"/>
              </a:lnTo>
              <a:lnTo>
                <a:pt x="252758" y="2562667"/>
              </a:lnTo>
            </a:path>
          </a:pathLst>
        </a:custGeom>
        <a:noFill/>
        <a:ln w="12700" cap="flat" cmpd="sng" algn="ctr">
          <a:solidFill>
            <a:schemeClr val="dk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B43A6EC-F0F6-4555-8E26-23E44F5EED08}">
      <dsp:nvSpPr>
        <dsp:cNvPr id="0" name=""/>
        <dsp:cNvSpPr/>
      </dsp:nvSpPr>
      <dsp:spPr>
        <a:xfrm>
          <a:off x="4366609" y="941741"/>
          <a:ext cx="252758" cy="2011305"/>
        </a:xfrm>
        <a:custGeom>
          <a:avLst/>
          <a:gdLst/>
          <a:ahLst/>
          <a:cxnLst/>
          <a:rect l="0" t="0" r="0" b="0"/>
          <a:pathLst>
            <a:path>
              <a:moveTo>
                <a:pt x="0" y="0"/>
              </a:moveTo>
              <a:lnTo>
                <a:pt x="0" y="2011305"/>
              </a:lnTo>
              <a:lnTo>
                <a:pt x="252758" y="2011305"/>
              </a:lnTo>
            </a:path>
          </a:pathLst>
        </a:custGeom>
        <a:noFill/>
        <a:ln w="12700" cap="flat" cmpd="sng" algn="ctr">
          <a:solidFill>
            <a:schemeClr val="dk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22BBDBA-F212-4F17-BBEA-69780850882A}">
      <dsp:nvSpPr>
        <dsp:cNvPr id="0" name=""/>
        <dsp:cNvSpPr/>
      </dsp:nvSpPr>
      <dsp:spPr>
        <a:xfrm>
          <a:off x="4366609" y="941741"/>
          <a:ext cx="252758" cy="1459943"/>
        </a:xfrm>
        <a:custGeom>
          <a:avLst/>
          <a:gdLst/>
          <a:ahLst/>
          <a:cxnLst/>
          <a:rect l="0" t="0" r="0" b="0"/>
          <a:pathLst>
            <a:path>
              <a:moveTo>
                <a:pt x="0" y="0"/>
              </a:moveTo>
              <a:lnTo>
                <a:pt x="0" y="1459943"/>
              </a:lnTo>
              <a:lnTo>
                <a:pt x="252758" y="1459943"/>
              </a:lnTo>
            </a:path>
          </a:pathLst>
        </a:custGeom>
        <a:noFill/>
        <a:ln w="12700" cap="flat" cmpd="sng" algn="ctr">
          <a:solidFill>
            <a:schemeClr val="dk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7776C18-19BD-4F70-A96A-32A10BFA3FC1}">
      <dsp:nvSpPr>
        <dsp:cNvPr id="0" name=""/>
        <dsp:cNvSpPr/>
      </dsp:nvSpPr>
      <dsp:spPr>
        <a:xfrm>
          <a:off x="4366609" y="941741"/>
          <a:ext cx="252758" cy="908582"/>
        </a:xfrm>
        <a:custGeom>
          <a:avLst/>
          <a:gdLst/>
          <a:ahLst/>
          <a:cxnLst/>
          <a:rect l="0" t="0" r="0" b="0"/>
          <a:pathLst>
            <a:path>
              <a:moveTo>
                <a:pt x="0" y="0"/>
              </a:moveTo>
              <a:lnTo>
                <a:pt x="0" y="908582"/>
              </a:lnTo>
              <a:lnTo>
                <a:pt x="252758" y="908582"/>
              </a:lnTo>
            </a:path>
          </a:pathLst>
        </a:custGeom>
        <a:noFill/>
        <a:ln w="12700" cap="flat" cmpd="sng" algn="ctr">
          <a:solidFill>
            <a:schemeClr val="dk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4954855-F09E-4F43-BE29-DDAB222CDD4D}">
      <dsp:nvSpPr>
        <dsp:cNvPr id="0" name=""/>
        <dsp:cNvSpPr/>
      </dsp:nvSpPr>
      <dsp:spPr>
        <a:xfrm>
          <a:off x="4366609" y="941741"/>
          <a:ext cx="252758" cy="357220"/>
        </a:xfrm>
        <a:custGeom>
          <a:avLst/>
          <a:gdLst/>
          <a:ahLst/>
          <a:cxnLst/>
          <a:rect l="0" t="0" r="0" b="0"/>
          <a:pathLst>
            <a:path>
              <a:moveTo>
                <a:pt x="0" y="0"/>
              </a:moveTo>
              <a:lnTo>
                <a:pt x="0" y="357220"/>
              </a:lnTo>
              <a:lnTo>
                <a:pt x="252758" y="357220"/>
              </a:lnTo>
            </a:path>
          </a:pathLst>
        </a:custGeom>
        <a:noFill/>
        <a:ln w="12700" cap="flat" cmpd="sng" algn="ctr">
          <a:solidFill>
            <a:schemeClr val="dk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0B0F3F4-194E-4CAF-BEAF-F9FF88D7E67B}">
      <dsp:nvSpPr>
        <dsp:cNvPr id="0" name=""/>
        <dsp:cNvSpPr/>
      </dsp:nvSpPr>
      <dsp:spPr>
        <a:xfrm>
          <a:off x="4137644" y="390379"/>
          <a:ext cx="902986" cy="163078"/>
        </a:xfrm>
        <a:custGeom>
          <a:avLst/>
          <a:gdLst/>
          <a:ahLst/>
          <a:cxnLst/>
          <a:rect l="0" t="0" r="0" b="0"/>
          <a:pathLst>
            <a:path>
              <a:moveTo>
                <a:pt x="0" y="0"/>
              </a:moveTo>
              <a:lnTo>
                <a:pt x="0" y="81539"/>
              </a:lnTo>
              <a:lnTo>
                <a:pt x="902986" y="81539"/>
              </a:lnTo>
              <a:lnTo>
                <a:pt x="902986" y="163078"/>
              </a:lnTo>
            </a:path>
          </a:pathLst>
        </a:cu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BDA6D33-D28C-4583-B6AE-C8B394850DE1}">
      <dsp:nvSpPr>
        <dsp:cNvPr id="0" name=""/>
        <dsp:cNvSpPr/>
      </dsp:nvSpPr>
      <dsp:spPr>
        <a:xfrm>
          <a:off x="2679042" y="941741"/>
          <a:ext cx="225996" cy="2011305"/>
        </a:xfrm>
        <a:custGeom>
          <a:avLst/>
          <a:gdLst/>
          <a:ahLst/>
          <a:cxnLst/>
          <a:rect l="0" t="0" r="0" b="0"/>
          <a:pathLst>
            <a:path>
              <a:moveTo>
                <a:pt x="0" y="0"/>
              </a:moveTo>
              <a:lnTo>
                <a:pt x="0" y="2011305"/>
              </a:lnTo>
              <a:lnTo>
                <a:pt x="225996" y="2011305"/>
              </a:lnTo>
            </a:path>
          </a:pathLst>
        </a:custGeom>
        <a:noFill/>
        <a:ln w="12700" cap="flat" cmpd="sng" algn="ctr">
          <a:solidFill>
            <a:schemeClr val="dk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FB3048B-A393-47BD-B870-2D1413A9F492}">
      <dsp:nvSpPr>
        <dsp:cNvPr id="0" name=""/>
        <dsp:cNvSpPr/>
      </dsp:nvSpPr>
      <dsp:spPr>
        <a:xfrm>
          <a:off x="2679042" y="941741"/>
          <a:ext cx="225996" cy="1459943"/>
        </a:xfrm>
        <a:custGeom>
          <a:avLst/>
          <a:gdLst/>
          <a:ahLst/>
          <a:cxnLst/>
          <a:rect l="0" t="0" r="0" b="0"/>
          <a:pathLst>
            <a:path>
              <a:moveTo>
                <a:pt x="0" y="0"/>
              </a:moveTo>
              <a:lnTo>
                <a:pt x="0" y="1459943"/>
              </a:lnTo>
              <a:lnTo>
                <a:pt x="225996" y="1459943"/>
              </a:lnTo>
            </a:path>
          </a:pathLst>
        </a:custGeom>
        <a:noFill/>
        <a:ln w="12700" cap="flat" cmpd="sng" algn="ctr">
          <a:solidFill>
            <a:schemeClr val="dk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FC38582-F067-42E2-B1F8-0B4EDC7E91C0}">
      <dsp:nvSpPr>
        <dsp:cNvPr id="0" name=""/>
        <dsp:cNvSpPr/>
      </dsp:nvSpPr>
      <dsp:spPr>
        <a:xfrm>
          <a:off x="2679042" y="941741"/>
          <a:ext cx="225996" cy="908582"/>
        </a:xfrm>
        <a:custGeom>
          <a:avLst/>
          <a:gdLst/>
          <a:ahLst/>
          <a:cxnLst/>
          <a:rect l="0" t="0" r="0" b="0"/>
          <a:pathLst>
            <a:path>
              <a:moveTo>
                <a:pt x="0" y="0"/>
              </a:moveTo>
              <a:lnTo>
                <a:pt x="0" y="908582"/>
              </a:lnTo>
              <a:lnTo>
                <a:pt x="225996" y="908582"/>
              </a:lnTo>
            </a:path>
          </a:pathLst>
        </a:custGeom>
        <a:noFill/>
        <a:ln w="12700" cap="flat" cmpd="sng" algn="ctr">
          <a:solidFill>
            <a:schemeClr val="dk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AB05B77-61BF-4F5F-A014-7FFBB7E3B96D}">
      <dsp:nvSpPr>
        <dsp:cNvPr id="0" name=""/>
        <dsp:cNvSpPr/>
      </dsp:nvSpPr>
      <dsp:spPr>
        <a:xfrm>
          <a:off x="2679042" y="941741"/>
          <a:ext cx="225996" cy="357220"/>
        </a:xfrm>
        <a:custGeom>
          <a:avLst/>
          <a:gdLst/>
          <a:ahLst/>
          <a:cxnLst/>
          <a:rect l="0" t="0" r="0" b="0"/>
          <a:pathLst>
            <a:path>
              <a:moveTo>
                <a:pt x="0" y="0"/>
              </a:moveTo>
              <a:lnTo>
                <a:pt x="0" y="357220"/>
              </a:lnTo>
              <a:lnTo>
                <a:pt x="225996" y="357220"/>
              </a:lnTo>
            </a:path>
          </a:pathLst>
        </a:custGeom>
        <a:noFill/>
        <a:ln w="12700" cap="flat" cmpd="sng" algn="ctr">
          <a:solidFill>
            <a:schemeClr val="dk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586B85C-B69D-4072-AB42-E47F9CF9B1AB}">
      <dsp:nvSpPr>
        <dsp:cNvPr id="0" name=""/>
        <dsp:cNvSpPr/>
      </dsp:nvSpPr>
      <dsp:spPr>
        <a:xfrm>
          <a:off x="3281701" y="390379"/>
          <a:ext cx="855942" cy="163078"/>
        </a:xfrm>
        <a:custGeom>
          <a:avLst/>
          <a:gdLst/>
          <a:ahLst/>
          <a:cxnLst/>
          <a:rect l="0" t="0" r="0" b="0"/>
          <a:pathLst>
            <a:path>
              <a:moveTo>
                <a:pt x="855942" y="0"/>
              </a:moveTo>
              <a:lnTo>
                <a:pt x="855942" y="81539"/>
              </a:lnTo>
              <a:lnTo>
                <a:pt x="0" y="81539"/>
              </a:lnTo>
              <a:lnTo>
                <a:pt x="0" y="163078"/>
              </a:lnTo>
            </a:path>
          </a:pathLst>
        </a:cu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776B46B-7A3D-4F92-B555-DEA371A52B52}">
      <dsp:nvSpPr>
        <dsp:cNvPr id="0" name=""/>
        <dsp:cNvSpPr/>
      </dsp:nvSpPr>
      <dsp:spPr>
        <a:xfrm>
          <a:off x="888874" y="941741"/>
          <a:ext cx="246070" cy="1459943"/>
        </a:xfrm>
        <a:custGeom>
          <a:avLst/>
          <a:gdLst/>
          <a:ahLst/>
          <a:cxnLst/>
          <a:rect l="0" t="0" r="0" b="0"/>
          <a:pathLst>
            <a:path>
              <a:moveTo>
                <a:pt x="0" y="0"/>
              </a:moveTo>
              <a:lnTo>
                <a:pt x="0" y="1459943"/>
              </a:lnTo>
              <a:lnTo>
                <a:pt x="246070" y="1459943"/>
              </a:lnTo>
            </a:path>
          </a:pathLst>
        </a:custGeom>
        <a:noFill/>
        <a:ln w="12700" cap="flat" cmpd="sng" algn="ctr">
          <a:solidFill>
            <a:schemeClr val="dk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15C75A9-774A-4E65-9B9C-7E02A4FE10C0}">
      <dsp:nvSpPr>
        <dsp:cNvPr id="0" name=""/>
        <dsp:cNvSpPr/>
      </dsp:nvSpPr>
      <dsp:spPr>
        <a:xfrm>
          <a:off x="888874" y="941741"/>
          <a:ext cx="246070" cy="908582"/>
        </a:xfrm>
        <a:custGeom>
          <a:avLst/>
          <a:gdLst/>
          <a:ahLst/>
          <a:cxnLst/>
          <a:rect l="0" t="0" r="0" b="0"/>
          <a:pathLst>
            <a:path>
              <a:moveTo>
                <a:pt x="0" y="0"/>
              </a:moveTo>
              <a:lnTo>
                <a:pt x="0" y="908582"/>
              </a:lnTo>
              <a:lnTo>
                <a:pt x="246070" y="908582"/>
              </a:lnTo>
            </a:path>
          </a:pathLst>
        </a:custGeom>
        <a:noFill/>
        <a:ln w="12700" cap="flat" cmpd="sng" algn="ctr">
          <a:solidFill>
            <a:schemeClr val="dk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5715238-BA74-4C47-8936-88C554D70944}">
      <dsp:nvSpPr>
        <dsp:cNvPr id="0" name=""/>
        <dsp:cNvSpPr/>
      </dsp:nvSpPr>
      <dsp:spPr>
        <a:xfrm>
          <a:off x="888874" y="941741"/>
          <a:ext cx="246070" cy="357220"/>
        </a:xfrm>
        <a:custGeom>
          <a:avLst/>
          <a:gdLst/>
          <a:ahLst/>
          <a:cxnLst/>
          <a:rect l="0" t="0" r="0" b="0"/>
          <a:pathLst>
            <a:path>
              <a:moveTo>
                <a:pt x="0" y="0"/>
              </a:moveTo>
              <a:lnTo>
                <a:pt x="0" y="357220"/>
              </a:lnTo>
              <a:lnTo>
                <a:pt x="246070" y="357220"/>
              </a:lnTo>
            </a:path>
          </a:pathLst>
        </a:custGeom>
        <a:noFill/>
        <a:ln w="12700" cap="flat" cmpd="sng" algn="ctr">
          <a:solidFill>
            <a:schemeClr val="dk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595EA37-4B7D-4D4F-B9C7-1502F2C09ADD}">
      <dsp:nvSpPr>
        <dsp:cNvPr id="0" name=""/>
        <dsp:cNvSpPr/>
      </dsp:nvSpPr>
      <dsp:spPr>
        <a:xfrm>
          <a:off x="1545063" y="390379"/>
          <a:ext cx="2592580" cy="163078"/>
        </a:xfrm>
        <a:custGeom>
          <a:avLst/>
          <a:gdLst/>
          <a:ahLst/>
          <a:cxnLst/>
          <a:rect l="0" t="0" r="0" b="0"/>
          <a:pathLst>
            <a:path>
              <a:moveTo>
                <a:pt x="2592580" y="0"/>
              </a:moveTo>
              <a:lnTo>
                <a:pt x="2592580" y="81539"/>
              </a:lnTo>
              <a:lnTo>
                <a:pt x="0" y="81539"/>
              </a:lnTo>
              <a:lnTo>
                <a:pt x="0" y="163078"/>
              </a:lnTo>
            </a:path>
          </a:pathLst>
        </a:cu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2EC073A-82F5-46D9-BEFF-AE5EFD58D763}">
      <dsp:nvSpPr>
        <dsp:cNvPr id="0" name=""/>
        <dsp:cNvSpPr/>
      </dsp:nvSpPr>
      <dsp:spPr>
        <a:xfrm>
          <a:off x="3490329" y="2096"/>
          <a:ext cx="1294628" cy="388282"/>
        </a:xfrm>
        <a:prstGeom prst="rect">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zh-CN" altLang="en-US" sz="1600" kern="1200" dirty="0"/>
            <a:t>总指挥部</a:t>
          </a:r>
        </a:p>
      </dsp:txBody>
      <dsp:txXfrm>
        <a:off x="3490329" y="2096"/>
        <a:ext cx="1294628" cy="388282"/>
      </dsp:txXfrm>
    </dsp:sp>
    <dsp:sp modelId="{F619B1DE-BD0D-475C-8B3F-4719B4C7C97C}">
      <dsp:nvSpPr>
        <dsp:cNvPr id="0" name=""/>
        <dsp:cNvSpPr/>
      </dsp:nvSpPr>
      <dsp:spPr>
        <a:xfrm>
          <a:off x="724827" y="553458"/>
          <a:ext cx="1640472" cy="388282"/>
        </a:xfrm>
        <a:prstGeom prst="rect">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zh-CN" altLang="en-US" sz="1200" kern="1200" dirty="0"/>
            <a:t>现场警戒分指挥部</a:t>
          </a:r>
        </a:p>
      </dsp:txBody>
      <dsp:txXfrm>
        <a:off x="724827" y="553458"/>
        <a:ext cx="1640472" cy="388282"/>
      </dsp:txXfrm>
    </dsp:sp>
    <dsp:sp modelId="{CD9E7DD4-C32D-402C-B16C-F2BE6E491617}">
      <dsp:nvSpPr>
        <dsp:cNvPr id="0" name=""/>
        <dsp:cNvSpPr/>
      </dsp:nvSpPr>
      <dsp:spPr>
        <a:xfrm>
          <a:off x="1134945" y="1104820"/>
          <a:ext cx="1081663" cy="388282"/>
        </a:xfrm>
        <a:prstGeom prst="rect">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zh-CN" altLang="en-US" sz="1200" kern="1200" dirty="0"/>
            <a:t>公安治安警</a:t>
          </a:r>
        </a:p>
      </dsp:txBody>
      <dsp:txXfrm>
        <a:off x="1134945" y="1104820"/>
        <a:ext cx="1081663" cy="388282"/>
      </dsp:txXfrm>
    </dsp:sp>
    <dsp:sp modelId="{56EDBC16-FB4B-44E5-BC1C-BF66FD92B1C2}">
      <dsp:nvSpPr>
        <dsp:cNvPr id="0" name=""/>
        <dsp:cNvSpPr/>
      </dsp:nvSpPr>
      <dsp:spPr>
        <a:xfrm>
          <a:off x="1134945" y="1656182"/>
          <a:ext cx="1111087" cy="388282"/>
        </a:xfrm>
        <a:prstGeom prst="rect">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zh-CN" altLang="en-US" sz="1200" kern="1200" dirty="0"/>
            <a:t>公安交巡警</a:t>
          </a:r>
        </a:p>
      </dsp:txBody>
      <dsp:txXfrm>
        <a:off x="1134945" y="1656182"/>
        <a:ext cx="1111087" cy="388282"/>
      </dsp:txXfrm>
    </dsp:sp>
    <dsp:sp modelId="{5F7A2DE4-EBC1-4B7D-8AB4-0219D59EED4B}">
      <dsp:nvSpPr>
        <dsp:cNvPr id="0" name=""/>
        <dsp:cNvSpPr/>
      </dsp:nvSpPr>
      <dsp:spPr>
        <a:xfrm>
          <a:off x="1134945" y="2207543"/>
          <a:ext cx="1014754" cy="388282"/>
        </a:xfrm>
        <a:prstGeom prst="rect">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zh-CN" altLang="en-US" sz="1200" kern="1200" dirty="0"/>
            <a:t>武警部队</a:t>
          </a:r>
        </a:p>
      </dsp:txBody>
      <dsp:txXfrm>
        <a:off x="1134945" y="2207543"/>
        <a:ext cx="1014754" cy="388282"/>
      </dsp:txXfrm>
    </dsp:sp>
    <dsp:sp modelId="{73A44200-FE88-40BB-81B2-B3CE98AA90DE}">
      <dsp:nvSpPr>
        <dsp:cNvPr id="0" name=""/>
        <dsp:cNvSpPr/>
      </dsp:nvSpPr>
      <dsp:spPr>
        <a:xfrm>
          <a:off x="2528378" y="553458"/>
          <a:ext cx="1506646" cy="388282"/>
        </a:xfrm>
        <a:prstGeom prst="rect">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zh-CN" altLang="en-US" sz="1200" kern="1200" dirty="0"/>
            <a:t>现场处置分指挥部</a:t>
          </a:r>
        </a:p>
      </dsp:txBody>
      <dsp:txXfrm>
        <a:off x="2528378" y="553458"/>
        <a:ext cx="1506646" cy="388282"/>
      </dsp:txXfrm>
    </dsp:sp>
    <dsp:sp modelId="{D3B6458A-4487-4CE0-BD3C-FD87418F2149}">
      <dsp:nvSpPr>
        <dsp:cNvPr id="0" name=""/>
        <dsp:cNvSpPr/>
      </dsp:nvSpPr>
      <dsp:spPr>
        <a:xfrm>
          <a:off x="2905039" y="1104820"/>
          <a:ext cx="1227882" cy="388282"/>
        </a:xfrm>
        <a:prstGeom prst="rect">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zh-CN" altLang="en-US" sz="1200" kern="1200" dirty="0"/>
            <a:t>消防部队</a:t>
          </a:r>
        </a:p>
      </dsp:txBody>
      <dsp:txXfrm>
        <a:off x="2905039" y="1104820"/>
        <a:ext cx="1227882" cy="388282"/>
      </dsp:txXfrm>
    </dsp:sp>
    <dsp:sp modelId="{F7E91A5E-B847-4589-BC5A-18552FAF5CDA}">
      <dsp:nvSpPr>
        <dsp:cNvPr id="0" name=""/>
        <dsp:cNvSpPr/>
      </dsp:nvSpPr>
      <dsp:spPr>
        <a:xfrm>
          <a:off x="2905039" y="1656182"/>
          <a:ext cx="1361094" cy="388282"/>
        </a:xfrm>
        <a:prstGeom prst="rect">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zh-CN" altLang="en-US" sz="1200" kern="1200" dirty="0"/>
            <a:t>专业事故救援队伍</a:t>
          </a:r>
        </a:p>
      </dsp:txBody>
      <dsp:txXfrm>
        <a:off x="2905039" y="1656182"/>
        <a:ext cx="1361094" cy="388282"/>
      </dsp:txXfrm>
    </dsp:sp>
    <dsp:sp modelId="{1C496916-FAE2-4E2D-A085-D5C1B3C92A1D}">
      <dsp:nvSpPr>
        <dsp:cNvPr id="0" name=""/>
        <dsp:cNvSpPr/>
      </dsp:nvSpPr>
      <dsp:spPr>
        <a:xfrm>
          <a:off x="2905039" y="2207543"/>
          <a:ext cx="1299458" cy="388282"/>
        </a:xfrm>
        <a:prstGeom prst="rect">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zh-CN" altLang="en-US" sz="1200" kern="1200" dirty="0"/>
            <a:t>医疗急救队伍</a:t>
          </a:r>
        </a:p>
      </dsp:txBody>
      <dsp:txXfrm>
        <a:off x="2905039" y="2207543"/>
        <a:ext cx="1299458" cy="388282"/>
      </dsp:txXfrm>
    </dsp:sp>
    <dsp:sp modelId="{A384D310-02B0-42C9-B750-70FCE4AE6168}">
      <dsp:nvSpPr>
        <dsp:cNvPr id="0" name=""/>
        <dsp:cNvSpPr/>
      </dsp:nvSpPr>
      <dsp:spPr>
        <a:xfrm>
          <a:off x="2905039" y="2758905"/>
          <a:ext cx="1299458" cy="388282"/>
        </a:xfrm>
        <a:prstGeom prst="rect">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zh-CN" altLang="en-US" sz="1200" kern="1200" dirty="0"/>
            <a:t>特殊防化队伍</a:t>
          </a:r>
        </a:p>
      </dsp:txBody>
      <dsp:txXfrm>
        <a:off x="2905039" y="2758905"/>
        <a:ext cx="1299458" cy="388282"/>
      </dsp:txXfrm>
    </dsp:sp>
    <dsp:sp modelId="{0D484BB0-8E67-4F80-B17F-3BDCB38C1371}">
      <dsp:nvSpPr>
        <dsp:cNvPr id="0" name=""/>
        <dsp:cNvSpPr/>
      </dsp:nvSpPr>
      <dsp:spPr>
        <a:xfrm>
          <a:off x="4198103" y="553458"/>
          <a:ext cx="1685054" cy="388282"/>
        </a:xfrm>
        <a:prstGeom prst="rect">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zh-CN" altLang="en-US" sz="1200" kern="1200" dirty="0"/>
            <a:t>现场保障分指挥部</a:t>
          </a:r>
        </a:p>
      </dsp:txBody>
      <dsp:txXfrm>
        <a:off x="4198103" y="553458"/>
        <a:ext cx="1685054" cy="388282"/>
      </dsp:txXfrm>
    </dsp:sp>
    <dsp:sp modelId="{8C60BE9F-4970-4731-9E60-5B7C537C9E3A}">
      <dsp:nvSpPr>
        <dsp:cNvPr id="0" name=""/>
        <dsp:cNvSpPr/>
      </dsp:nvSpPr>
      <dsp:spPr>
        <a:xfrm>
          <a:off x="4619367" y="1104820"/>
          <a:ext cx="776565" cy="388282"/>
        </a:xfrm>
        <a:prstGeom prst="rect">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zh-CN" altLang="en-US" sz="1200" kern="1200" dirty="0"/>
            <a:t>环保部门</a:t>
          </a:r>
        </a:p>
      </dsp:txBody>
      <dsp:txXfrm>
        <a:off x="4619367" y="1104820"/>
        <a:ext cx="776565" cy="388282"/>
      </dsp:txXfrm>
    </dsp:sp>
    <dsp:sp modelId="{32DDAF96-7BD0-4130-AEAB-C7B19EDFB480}">
      <dsp:nvSpPr>
        <dsp:cNvPr id="0" name=""/>
        <dsp:cNvSpPr/>
      </dsp:nvSpPr>
      <dsp:spPr>
        <a:xfrm>
          <a:off x="4619367" y="1656182"/>
          <a:ext cx="776565" cy="388282"/>
        </a:xfrm>
        <a:prstGeom prst="rect">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zh-CN" altLang="en-US" sz="1200" kern="1200" dirty="0"/>
            <a:t>劳保部门</a:t>
          </a:r>
        </a:p>
      </dsp:txBody>
      <dsp:txXfrm>
        <a:off x="4619367" y="1656182"/>
        <a:ext cx="776565" cy="388282"/>
      </dsp:txXfrm>
    </dsp:sp>
    <dsp:sp modelId="{FBFB8C9A-CBC4-4B8D-B99D-90ED5F9AD93B}">
      <dsp:nvSpPr>
        <dsp:cNvPr id="0" name=""/>
        <dsp:cNvSpPr/>
      </dsp:nvSpPr>
      <dsp:spPr>
        <a:xfrm>
          <a:off x="4619367" y="2207543"/>
          <a:ext cx="776565" cy="388282"/>
        </a:xfrm>
        <a:prstGeom prst="rect">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zh-CN" altLang="en-US" sz="1200" kern="1200" dirty="0"/>
            <a:t>医疗部门</a:t>
          </a:r>
        </a:p>
      </dsp:txBody>
      <dsp:txXfrm>
        <a:off x="4619367" y="2207543"/>
        <a:ext cx="776565" cy="388282"/>
      </dsp:txXfrm>
    </dsp:sp>
    <dsp:sp modelId="{D099811B-AD49-4E1A-BE80-68B7550D3CC7}">
      <dsp:nvSpPr>
        <dsp:cNvPr id="0" name=""/>
        <dsp:cNvSpPr/>
      </dsp:nvSpPr>
      <dsp:spPr>
        <a:xfrm>
          <a:off x="4619367" y="2758905"/>
          <a:ext cx="776565" cy="388282"/>
        </a:xfrm>
        <a:prstGeom prst="rect">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zh-CN" altLang="en-US" sz="1200" kern="1200" dirty="0"/>
            <a:t>供电部门</a:t>
          </a:r>
        </a:p>
      </dsp:txBody>
      <dsp:txXfrm>
        <a:off x="4619367" y="2758905"/>
        <a:ext cx="776565" cy="388282"/>
      </dsp:txXfrm>
    </dsp:sp>
    <dsp:sp modelId="{055D4F86-6506-438F-9014-9778A1169100}">
      <dsp:nvSpPr>
        <dsp:cNvPr id="0" name=""/>
        <dsp:cNvSpPr/>
      </dsp:nvSpPr>
      <dsp:spPr>
        <a:xfrm>
          <a:off x="4619367" y="3310267"/>
          <a:ext cx="776565" cy="388282"/>
        </a:xfrm>
        <a:prstGeom prst="rect">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zh-CN" altLang="en-US" sz="1200" kern="1200" dirty="0"/>
            <a:t>供水部门</a:t>
          </a:r>
        </a:p>
      </dsp:txBody>
      <dsp:txXfrm>
        <a:off x="4619367" y="3310267"/>
        <a:ext cx="776565" cy="388282"/>
      </dsp:txXfrm>
    </dsp:sp>
    <dsp:sp modelId="{F1DC37F7-D153-4D2B-8BD9-A9F951C2FFDC}">
      <dsp:nvSpPr>
        <dsp:cNvPr id="0" name=""/>
        <dsp:cNvSpPr/>
      </dsp:nvSpPr>
      <dsp:spPr>
        <a:xfrm>
          <a:off x="4619367" y="3861629"/>
          <a:ext cx="1568189" cy="388282"/>
        </a:xfrm>
        <a:prstGeom prst="rect">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zh-CN" altLang="en-US" sz="1200" kern="1200" dirty="0"/>
            <a:t>抢先器材供应组</a:t>
          </a:r>
        </a:p>
      </dsp:txBody>
      <dsp:txXfrm>
        <a:off x="4619367" y="3861629"/>
        <a:ext cx="1568189" cy="388282"/>
      </dsp:txXfrm>
    </dsp:sp>
    <dsp:sp modelId="{A2A5BDE6-429A-4DC3-8E24-D10C3E90E618}">
      <dsp:nvSpPr>
        <dsp:cNvPr id="0" name=""/>
        <dsp:cNvSpPr/>
      </dsp:nvSpPr>
      <dsp:spPr>
        <a:xfrm>
          <a:off x="6046237" y="553458"/>
          <a:ext cx="1504223" cy="388282"/>
        </a:xfrm>
        <a:prstGeom prst="rect">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zh-CN" altLang="en-US" sz="1200" kern="1200" dirty="0"/>
            <a:t>现场专家组</a:t>
          </a:r>
        </a:p>
      </dsp:txBody>
      <dsp:txXfrm>
        <a:off x="6046237" y="553458"/>
        <a:ext cx="1504223" cy="388282"/>
      </dsp:txXfrm>
    </dsp:sp>
  </dsp:spTree>
</dsp:drawing>
</file>

<file path=ppt/diagrams/layout1.xml><?xml version="1.0" encoding="utf-8"?>
<dgm:layoutDef xmlns:dgm="http://schemas.openxmlformats.org/drawingml/2006/diagram" xmlns:a="http://schemas.openxmlformats.org/drawingml/2006/main" uniqueId="urn:microsoft.com/office/officeart/2008/layout/AlternatingPictureCircles">
  <dgm:title val=""/>
  <dgm:desc val=""/>
  <dgm:catLst>
    <dgm:cat type="picture" pri="17000"/>
    <dgm:cat type="pictureconvert" pri="17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3" destOrd="0"/>
      </dgm:cxnLst>
      <dgm:bg/>
      <dgm:whole/>
    </dgm:dataModel>
  </dgm:clrData>
  <dgm:layoutNode name="Name0">
    <dgm:varLst>
      <dgm:chMax/>
      <dgm:chPref/>
      <dgm:dir/>
    </dgm:varLst>
    <dgm:alg type="lin">
      <dgm:param type="linDir" val="fromT"/>
      <dgm:param type="nodeVertAlign" val="t"/>
      <dgm:param type="horzAlign" val="ctr"/>
      <dgm:param type="fallback" val="2D"/>
    </dgm:alg>
    <dgm:shape xmlns:r="http://schemas.openxmlformats.org/officeDocument/2006/relationships" r:blip="">
      <dgm:adjLst/>
    </dgm:shape>
    <dgm:choose name="Name1">
      <dgm:if name="Name2" axis="ch" ptType="node" func="cnt" op="gte" val="2">
        <dgm:constrLst>
          <dgm:constr type="primFontSz" for="des" ptType="node" op="equ" val="65"/>
          <dgm:constr type="w" for="ch" forName="composite" refType="h" refFor="ch" refForName="composite" fact="2.9499"/>
          <dgm:constr type="h" for="ch" forName="composite" refType="h"/>
          <dgm:constr type="h" for="ch" forName="ConnectorComposite" refType="w" refFor="ch" refForName="composite" op="equ" fact="0.1685"/>
          <dgm:constr type="w" for="ch" forName="ConnectorComposite" refType="h" refFor="ch" refForName="ConnectorComposite" op="equ"/>
        </dgm:constrLst>
      </dgm:if>
      <dgm:else name="Name3">
        <dgm:constrLst>
          <dgm:constr type="primFontSz" for="des" ptType="node" op="equ" val="65"/>
          <dgm:constr type="w" for="ch" forName="composite" refType="h" refFor="ch" refForName="composite" fact="1.9752"/>
          <dgm:constr type="h" for="ch" forName="composite" refType="h"/>
          <dgm:constr type="h" for="ch" forName="ConnectorComposite" refType="w" refFor="ch" refForName="composite" op="equ" fact="0.1685"/>
          <dgm:constr type="w" for="ch" forName="ConnectorComposite" refType="h" refFor="ch" refForName="ConnectorComposite" op="equ"/>
        </dgm:constrLst>
      </dgm:else>
    </dgm:choose>
    <dgm:forEach name="nodesForEach" axis="ch" ptType="node">
      <dgm:layoutNode name="composite">
        <dgm:alg type="composite"/>
        <dgm:shape xmlns:r="http://schemas.openxmlformats.org/officeDocument/2006/relationships" r:blip="">
          <dgm:adjLst/>
        </dgm:shape>
        <dgm:choose name="Name4">
          <dgm:if name="Name5" axis="precedSib" ptType="sibTrans" func="cnt" op="lte" val="0">
            <dgm:choose name="Name6">
              <dgm:if name="Name7" axis="followSib" ptType="sibTrans" func="cnt" op="lte" val="0">
                <dgm:choose name="Name8">
                  <dgm:if name="Name9" func="var" arg="dir" op="equ" val="norm">
                    <dgm:constrLst>
                      <dgm:constr type="l" for="ch" forName="Accent" refType="w" fact="0.4937"/>
                      <dgm:constr type="t" for="ch" forName="Accent" refType="h" fact="0"/>
                      <dgm:constr type="h" for="ch" forName="Accent" refType="w" refFor="ch" refForName="Accent"/>
                      <dgm:constr type="w" for="ch" forName="Accent" refType="w" fact="0.5063"/>
                      <dgm:constr type="l" for="ch" forName="Parent" refType="w" fact="0.5494"/>
                      <dgm:constr type="t" for="ch" forName="Parent" refType="h" fact="0.11"/>
                      <dgm:constr type="h" for="ch" forName="Parent" refType="w" refFor="ch" refForName="Parent"/>
                      <dgm:constr type="w" for="ch" forName="Parent" refType="w" fact="0.3949"/>
                      <dgm:constr type="l" for="ch" forName="Image" refType="w" fact="0"/>
                      <dgm:constr type="t" for="ch" forName="Image" refType="h" fact="0.035"/>
                      <dgm:constr type="h" for="ch" forName="Image" refType="h" fact="0.93"/>
                      <dgm:constr type="w" for="ch" forName="Image" refType="w" fact="0.6227"/>
                    </dgm:constrLst>
                  </dgm:if>
                  <dgm:else name="Name10">
                    <dgm:constrLst>
                      <dgm:constr type="l" for="ch" forName="Accent" refType="w" fact="0"/>
                      <dgm:constr type="t" for="ch" forName="Accent" refType="h" fact="0"/>
                      <dgm:constr type="h" for="ch" forName="Accent" refType="w" refFor="ch" refForName="Accent"/>
                      <dgm:constr type="w" for="ch" forName="Accent" refType="w" fact="0.5063"/>
                      <dgm:constr type="l" for="ch" forName="Parent" refType="w" fact="0.0557"/>
                      <dgm:constr type="t" for="ch" forName="Parent" refType="h" fact="0.11"/>
                      <dgm:constr type="h" for="ch" forName="Parent" refType="w" refFor="ch" refForName="Parent"/>
                      <dgm:constr type="w" for="ch" forName="Parent" refType="w" fact="0.3949"/>
                      <dgm:constr type="l" for="ch" forName="Image" refType="w" fact="0.3773"/>
                      <dgm:constr type="t" for="ch" forName="Image" refType="h" fact="0.035"/>
                      <dgm:constr type="h" for="ch" forName="Image" refType="h" fact="0.93"/>
                      <dgm:constr type="w" for="ch" forName="Image" refType="w" fact="0.6227"/>
                    </dgm:constrLst>
                  </dgm:else>
                </dgm:choose>
              </dgm:if>
              <dgm:else name="Name11">
                <dgm:choose name="Name12">
                  <dgm:if name="Name13" func="var" arg="dir" op="equ" val="norm">
                    <dgm:choose name="Name14">
                      <dgm:if name="Name15" axis="self" ptType="node" func="posOdd" op="equ" val="1">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l" for="ch" forName="Image" refType="w" fact="0"/>
                          <dgm:constr type="t" for="ch" forName="Image" refType="h" fact="0.035"/>
                          <dgm:constr type="h" for="ch" forName="Image" refType="h" fact="0.93"/>
                          <dgm:constr type="w" for="ch" forName="Image" refType="w" fact="0.4169"/>
                          <dgm:constr type="r" for="ch" forName="Space" refType="w"/>
                          <dgm:constr type="t" for="ch" forName="Space" refType="h" fact="0"/>
                          <dgm:constr type="h" for="ch" forName="Space" refType="h"/>
                          <dgm:constr type="w" for="ch" forName="Space" refType="w" fact="0.3305"/>
                        </dgm:constrLst>
                      </dgm:if>
                      <dgm:else name="Name16">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r" for="ch" forName="Image" refType="w"/>
                          <dgm:constr type="t" for="ch" forName="Image" refType="h" fact="0.035"/>
                          <dgm:constr type="h" for="ch" forName="Image" refType="h" fact="0.93"/>
                          <dgm:constr type="w" for="ch" forName="Image" refType="w" fact="0.4169"/>
                          <dgm:constr type="l" for="ch" forName="Space" refType="w" fact="0"/>
                          <dgm:constr type="t" for="ch" forName="Space" refType="h" fact="0"/>
                          <dgm:constr type="h" for="ch" forName="Space" refType="h"/>
                          <dgm:constr type="w" for="ch" forName="Space" refType="w" fact="0.3305"/>
                        </dgm:constrLst>
                      </dgm:else>
                    </dgm:choose>
                  </dgm:if>
                  <dgm:else name="Name17">
                    <dgm:choose name="Name18">
                      <dgm:if name="Name19" axis="self" ptType="node" func="posOdd" op="equ" val="1">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r" for="ch" forName="Image" refType="w"/>
                          <dgm:constr type="t" for="ch" forName="Image" refType="h" fact="0.035"/>
                          <dgm:constr type="h" for="ch" forName="Image" refType="h" fact="0.93"/>
                          <dgm:constr type="w" for="ch" forName="Image" refType="w" fact="0.4169"/>
                          <dgm:constr type="l" for="ch" forName="Space" refType="w" fact="0"/>
                          <dgm:constr type="t" for="ch" forName="Space" refType="h" fact="0"/>
                          <dgm:constr type="h" for="ch" forName="Space" refType="h"/>
                          <dgm:constr type="w" for="ch" forName="Space" refType="w" fact="0.3305"/>
                        </dgm:constrLst>
                      </dgm:if>
                      <dgm:else name="Name20">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l" for="ch" forName="Image" refType="w" fact="0"/>
                          <dgm:constr type="t" for="ch" forName="Image" refType="h" fact="0.035"/>
                          <dgm:constr type="h" for="ch" forName="Image" refType="h" fact="0.93"/>
                          <dgm:constr type="w" for="ch" forName="Image" refType="w" fact="0.4169"/>
                          <dgm:constr type="r" for="ch" forName="Space" refType="w"/>
                          <dgm:constr type="t" for="ch" forName="Space" refType="h" fact="0"/>
                          <dgm:constr type="h" for="ch" forName="Space" refType="h"/>
                          <dgm:constr type="w" for="ch" forName="Space" refType="w" fact="0.3305"/>
                        </dgm:constrLst>
                      </dgm:else>
                    </dgm:choose>
                  </dgm:else>
                </dgm:choose>
              </dgm:else>
            </dgm:choose>
          </dgm:if>
          <dgm:else name="Name21">
            <dgm:choose name="Name22">
              <dgm:if name="Name23" func="var" arg="dir" op="equ" val="norm">
                <dgm:choose name="Name24">
                  <dgm:if name="Name25" axis="self" ptType="node" func="posOdd" op="equ" val="1">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l" for="ch" forName="Image" refType="w" fact="0"/>
                      <dgm:constr type="t" for="ch" forName="Image" refType="h" fact="0.035"/>
                      <dgm:constr type="h" for="ch" forName="Image" refType="h" fact="0.93"/>
                      <dgm:constr type="w" for="ch" forName="Image" refType="w" fact="0.4169"/>
                      <dgm:constr type="r" for="ch" forName="Space" refType="w"/>
                      <dgm:constr type="t" for="ch" forName="Space" refType="h" fact="0"/>
                      <dgm:constr type="h" for="ch" forName="Space" refType="h"/>
                      <dgm:constr type="w" for="ch" forName="Space" refType="w" fact="0.3305"/>
                    </dgm:constrLst>
                  </dgm:if>
                  <dgm:else name="Name26">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r" for="ch" forName="Image" refType="w"/>
                      <dgm:constr type="t" for="ch" forName="Image" refType="h" fact="0.035"/>
                      <dgm:constr type="h" for="ch" forName="Image" refType="h" fact="0.93"/>
                      <dgm:constr type="w" for="ch" forName="Image" refType="w" fact="0.4169"/>
                      <dgm:constr type="l" for="ch" forName="Space" refType="w" fact="0"/>
                      <dgm:constr type="t" for="ch" forName="Space" refType="h" fact="0"/>
                      <dgm:constr type="h" for="ch" forName="Space" refType="h"/>
                      <dgm:constr type="w" for="ch" forName="Space" refType="w" fact="0.3305"/>
                    </dgm:constrLst>
                  </dgm:else>
                </dgm:choose>
              </dgm:if>
              <dgm:else name="Name27">
                <dgm:choose name="Name28">
                  <dgm:if name="Name29" axis="self" ptType="node" func="posOdd" op="equ" val="1">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r" for="ch" forName="Image" refType="w"/>
                      <dgm:constr type="t" for="ch" forName="Image" refType="h" fact="0.035"/>
                      <dgm:constr type="h" for="ch" forName="Image" refType="h" fact="0.93"/>
                      <dgm:constr type="w" for="ch" forName="Image" refType="w" fact="0.4169"/>
                      <dgm:constr type="l" for="ch" forName="Space" refType="w" fact="0"/>
                      <dgm:constr type="t" for="ch" forName="Space" refType="h" fact="0"/>
                      <dgm:constr type="h" for="ch" forName="Space" refType="h"/>
                      <dgm:constr type="w" for="ch" forName="Space" refType="w" fact="0.3305"/>
                    </dgm:constrLst>
                  </dgm:if>
                  <dgm:else name="Name30">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l" for="ch" forName="Image" refType="w" fact="0"/>
                      <dgm:constr type="t" for="ch" forName="Image" refType="h" fact="0.035"/>
                      <dgm:constr type="h" for="ch" forName="Image" refType="h" fact="0.93"/>
                      <dgm:constr type="w" for="ch" forName="Image" refType="w" fact="0.4169"/>
                      <dgm:constr type="r" for="ch" forName="Space" refType="w"/>
                      <dgm:constr type="t" for="ch" forName="Space" refType="h" fact="0"/>
                      <dgm:constr type="h" for="ch" forName="Space" refType="h"/>
                      <dgm:constr type="w" for="ch" forName="Space" refType="w" fact="0.3305"/>
                    </dgm:constrLst>
                  </dgm:else>
                </dgm:choose>
              </dgm:else>
            </dgm:choose>
          </dgm:else>
        </dgm:choose>
        <dgm:layoutNode name="Accent" styleLbl="alignNode1">
          <dgm:varLst>
            <dgm:chMax val="0"/>
            <dgm:chPref val="0"/>
          </dgm:varLst>
          <dgm:alg type="sp"/>
          <dgm:shape xmlns:r="http://schemas.openxmlformats.org/officeDocument/2006/relationships" type="donut" r:blip="">
            <dgm:adjLst>
              <dgm:adj idx="1" val="0.1101"/>
            </dgm:adjLst>
          </dgm:shape>
          <dgm:presOf/>
        </dgm:layoutNode>
        <dgm:layoutNode name="Image" styleLbl="bgImgPlace1">
          <dgm:varLst>
            <dgm:chMax val="0"/>
            <dgm:chPref val="0"/>
            <dgm:bulletEnabled val="1"/>
          </dgm:varLst>
          <dgm:alg type="sp"/>
          <dgm:shape xmlns:r="http://schemas.openxmlformats.org/officeDocument/2006/relationships" type="rect" r:blip="" blipPhldr="1">
            <dgm:adjLst/>
          </dgm:shape>
          <dgm:presOf/>
        </dgm:layoutNode>
        <dgm:layoutNode name="Parent" styleLbl="fgAccFollowNode1">
          <dgm:varLst>
            <dgm:chMax val="0"/>
            <dgm:chPref val="0"/>
            <dgm:bulletEnabled val="1"/>
          </dgm:varLst>
          <dgm:alg type="tx">
            <dgm:param type="txAnchorVertCh" val="mid"/>
          </dgm:alg>
          <dgm:shape xmlns:r="http://schemas.openxmlformats.org/officeDocument/2006/relationships" type="ellipse"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name="Space">
          <dgm:varLst>
            <dgm:chMax val="0"/>
            <dgm:chPref val="0"/>
          </dgm:varLst>
          <dgm:alg type="sp"/>
          <dgm:shape xmlns:r="http://schemas.openxmlformats.org/officeDocument/2006/relationships" r:blip="">
            <dgm:adjLst/>
          </dgm:shape>
          <dgm:presOf/>
        </dgm:layoutNode>
      </dgm:layoutNode>
      <dgm:forEach name="Name31" axis="followSib" ptType="sibTrans" cnt="1">
        <dgm:layoutNode name="ConnectorComposite">
          <dgm:alg type="composite">
            <dgm:param type="ar" val="0.4"/>
          </dgm:alg>
          <dgm:shape xmlns:r="http://schemas.openxmlformats.org/officeDocument/2006/relationships" r:blip="">
            <dgm:adjLst/>
          </dgm:shape>
          <dgm:constrLst>
            <dgm:constr type="l" for="ch" forName="TopSpacing" refType="w" fact="0"/>
            <dgm:constr type="t" for="ch" forName="TopSpacing" refType="h" fact="0"/>
            <dgm:constr type="h" for="ch" forName="TopSpacing" refType="h" fact="0.3"/>
            <dgm:constr type="w" for="ch" forName="TopSpacing" refType="w"/>
            <dgm:constr type="l" for="ch" forName="Connector" refType="w" fact="0"/>
            <dgm:constr type="t" for="ch" forName="Connector" refType="h" fact="0.3"/>
            <dgm:constr type="h" for="ch" forName="Connector" refType="h" fact="0.4"/>
            <dgm:constr type="w" for="ch" forName="Connector" refType="h" refFor="ch" refForName="Connector"/>
            <dgm:constr type="l" for="ch" forName="BottomSpacing" refType="w" fact="0"/>
            <dgm:constr type="t" for="ch" forName="BottomSpacing" refType="h" fact="0.7"/>
            <dgm:constr type="h" for="ch" forName="BottomSpacing" refType="h" fact="0.3"/>
            <dgm:constr type="w" for="ch" forName="BottomSpacing" refType="w"/>
          </dgm:constrLst>
          <dgm:layoutNode name="TopSpacing">
            <dgm:alg type="sp"/>
            <dgm:shape xmlns:r="http://schemas.openxmlformats.org/officeDocument/2006/relationships" r:blip="">
              <dgm:adjLst/>
            </dgm:shape>
          </dgm:layoutNode>
          <dgm:layoutNode name="Connector" styleLbl="alignNode1">
            <dgm:alg type="sp"/>
            <dgm:shape xmlns:r="http://schemas.openxmlformats.org/officeDocument/2006/relationships" type="flowChartConnector" r:blip="">
              <dgm:adjLst/>
            </dgm:shape>
            <dgm:presOf/>
          </dgm:layoutNode>
          <dgm:layoutNode name="BottomSpacing">
            <dgm:alg type="sp"/>
            <dgm:shape xmlns:r="http://schemas.openxmlformats.org/officeDocument/2006/relationships" r:blip="">
              <dgm:adjLst/>
            </dgm:shape>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TitledPictureBlocks">
  <dgm:title val=""/>
  <dgm:desc val=""/>
  <dgm:catLst>
    <dgm:cat type="picture" pri="10000"/>
    <dgm:cat type="pictureconvert" pri="10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60" srcId="0" destId="10" srcOrd="0" destOrd="0"/>
        <dgm:cxn modelId="12" srcId="10" destId="11" srcOrd="0" destOrd="0"/>
        <dgm:cxn modelId="7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 modelId="90" srcId="0" destId="40" srcOrd="3" destOrd="0"/>
        <dgm:cxn modelId="42" srcId="40" destId="41" srcOrd="0" destOrd="0"/>
      </dgm:cxnLst>
      <dgm:bg/>
      <dgm:whole/>
    </dgm:dataModel>
  </dgm:clrData>
  <dgm:layoutNode name="rootNode">
    <dgm:varLst>
      <dgm:chMax/>
      <dgm:chPref/>
      <dgm:dir/>
      <dgm:animLvl val="lvl"/>
    </dgm:varLst>
    <dgm:choose name="Name0">
      <dgm:if name="Name1" func="var" arg="dir" op="equ" val="norm">
        <dgm:alg type="snake">
          <dgm:param type="off" val="ctr"/>
          <dgm:param type="grDir" val="tL"/>
        </dgm:alg>
      </dgm:if>
      <dgm:else name="Name2">
        <dgm:alg type="snake">
          <dgm:param type="off" val="ctr"/>
          <dgm:param type="grDir" val="tR"/>
        </dgm:alg>
      </dgm:else>
    </dgm:choose>
    <dgm:shape xmlns:r="http://schemas.openxmlformats.org/officeDocument/2006/relationships" r:blip="">
      <dgm:adjLst/>
    </dgm:shape>
    <dgm:constrLst>
      <dgm:constr type="primFontSz" for="des" forName="ParentText" op="equ"/>
      <dgm:constr type="primFontSz" for="des" forName="ChildText" op="equ"/>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787"/>
        </dgm:alg>
        <dgm:shape xmlns:r="http://schemas.openxmlformats.org/officeDocument/2006/relationships" r:blip="">
          <dgm:adjLst/>
        </dgm:shape>
        <dgm:choose name="Name3">
          <dgm:if name="Name4" func="var" arg="dir" op="equ" val="norm">
            <dgm:constrLst>
              <dgm:constr type="l" for="ch" forName="ParentText" refType="w" fact="0"/>
              <dgm:constr type="t" for="ch" forName="ParentText" refType="h" fact="0"/>
              <dgm:constr type="w" for="ch" forName="ParentText" refType="w" fact="0.7457"/>
              <dgm:constr type="h" for="ch" forName="ParentText" refType="h" fact="0.15"/>
              <dgm:constr type="l" for="ch" forName="Image" refType="w" fact="0"/>
              <dgm:constr type="t" for="ch" forName="Image" refType="h" fact="0.1661"/>
              <dgm:constr type="w" for="ch" forName="Image" refType="w" fact="0.7457"/>
              <dgm:constr type="h" for="ch" forName="Image" refType="h" fact="0.8711"/>
              <dgm:constr type="l" for="ch" forName="ChildText" refType="w" fact="0.6464"/>
              <dgm:constr type="t" for="ch" forName="ChildText" refType="h" fact="0.288"/>
              <dgm:constr type="w" for="ch" forName="ChildText" refType="w" fact="0.3536"/>
              <dgm:constr type="h" for="ch" forName="ChildText" refType="h" fact="0.5074"/>
            </dgm:constrLst>
          </dgm:if>
          <dgm:else name="Name5">
            <dgm:constrLst>
              <dgm:constr type="l" for="ch" forName="ParentText" refType="w" fact="0.26"/>
              <dgm:constr type="t" for="ch" forName="ParentText" refType="h" fact="0"/>
              <dgm:constr type="w" for="ch" forName="ParentText" refType="w" fact="0.7457"/>
              <dgm:constr type="h" for="ch" forName="ParentText" refType="h" fact="0.15"/>
              <dgm:constr type="l" for="ch" forName="Image" refType="w" fact="0.26"/>
              <dgm:constr type="t" for="ch" forName="Image" refType="h" fact="0.1661"/>
              <dgm:constr type="w" for="ch" forName="Image" refType="w" fact="0.7446"/>
              <dgm:constr type="h" for="ch" forName="Image" refType="h" fact="0.8711"/>
              <dgm:constr type="l" for="ch" forName="ChildText" refType="w" fact="0"/>
              <dgm:constr type="t" for="ch" forName="ChildText" refType="h" fact="0.288"/>
              <dgm:constr type="w" for="ch" forName="ChildText" refType="w" fact="0.3536"/>
              <dgm:constr type="h" for="ch" forName="ChildText" refType="h" fact="0.5074"/>
            </dgm:constrLst>
          </dgm:else>
        </dgm:choose>
        <dgm:layoutNode name="ParentText" styleLbl="node1">
          <dgm:varLst>
            <dgm:chMax val="1"/>
            <dgm:chPref val="1"/>
            <dgm:bulletEnabled val="1"/>
          </dgm:varLst>
          <dgm:alg type="tx"/>
          <dgm:shape xmlns:r="http://schemas.openxmlformats.org/officeDocument/2006/relationships" type="rect" r:blip="" zOrderOff="10">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Image" styleLbl="bgImgPlace1">
          <dgm:alg type="sp"/>
          <dgm:shape xmlns:r="http://schemas.openxmlformats.org/officeDocument/2006/relationships" type="rect" r:blip="" blipPhldr="1">
            <dgm:adjLst/>
          </dgm:shape>
          <dgm:presOf/>
        </dgm:layoutNode>
        <dgm:layoutNode name="ChildText" styleLbl="fgAcc1">
          <dgm:varLst>
            <dgm:chMax val="0"/>
            <dgm:chPref val="0"/>
            <dgm:bulletEnabled val="1"/>
          </dgm:varLst>
          <dgm:choose name="Name6">
            <dgm:if name="Name7" axis="des" ptType="node" func="cnt" op="equ" val="1">
              <dgm:alg type="tx">
                <dgm:param type="parTxLTRAlign" val="l"/>
                <dgm:param type="stBulletLvl" val="2"/>
                <dgm:param type="txAnchorVertCh" val="mid"/>
              </dgm:alg>
            </dgm:if>
            <dgm:else name="Name8">
              <dgm:alg type="tx">
                <dgm:param type="stBulletLvl" val="1"/>
                <dgm:param type="txAnchorVertCh" val="mid"/>
              </dgm:alg>
            </dgm:else>
          </dgm:choose>
          <dgm:choose name="Name9">
            <dgm:if name="Name10" axis="ch" ptType="node" func="cnt" op="gte" val="1">
              <dgm:shape xmlns:r="http://schemas.openxmlformats.org/officeDocument/2006/relationships" type="roundRect" r:blip="">
                <dgm:adjLst>
                  <dgm:adj idx="1" val="0.1"/>
                </dgm:adjLst>
              </dgm:shape>
              <dgm:presOf axis="des" ptType="node"/>
            </dgm:if>
            <dgm:else name="Name11">
              <dgm:shape xmlns:r="http://schemas.openxmlformats.org/officeDocument/2006/relationships" type="roundRect" r:blip="" hideGeom="1">
                <dgm:adjLst>
                  <dgm:adj idx="1" val="0.1"/>
                </dgm:adjLst>
              </dgm:shape>
              <dgm:presOf/>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linDir" val="fromT"/>
                  <dgm:param type="chAlign" val="r"/>
                </dgm:alg>
              </dgm:if>
              <dgm:if name="Name23" func="var" arg="hierBranch" op="equ" val="r">
                <dgm:alg type="hierChild">
                  <dgm:param type="linDir" val="fromT"/>
                  <dgm:param type="chAlign" val="l"/>
                </dgm:alg>
              </dgm:if>
              <dgm:if name="Name24" func="var" arg="hierBranch" op="equ" val="hang">
                <dgm:choose name="Name25">
                  <dgm:if name="Name26" func="var" arg="dir" op="equ" val="norm">
                    <dgm:alg type="hierChild">
                      <dgm:param type="linDir" val="fromL"/>
                      <dgm:param type="chAlign" val="l"/>
                      <dgm:param type="secLinDir" val="fromT"/>
                      <dgm:param type="secChAlign" val="t"/>
                    </dgm:alg>
                  </dgm:if>
                  <dgm:else name="Name27">
                    <dgm:alg type="hierChild">
                      <dgm:param type="linDir" val="fromR"/>
                      <dgm:param type="chAlign" val="l"/>
                      <dgm:param type="secLinDir" val="fromT"/>
                      <dgm:param type="secChAlign" val="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dim" val="1D"/>
                        <dgm:param type="endSty" val="noArr"/>
                        <dgm:param type="connRout" val="bend"/>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dim" val="1D"/>
                            <dgm:param type="endSty" val="noArr"/>
                            <dgm:param type="connRout" val="bend"/>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dim" val="1D"/>
                                    <dgm:param type="endSty" val="noArr"/>
                                    <dgm:param type="connRout" val="bend"/>
                                    <dgm:param type="begPts" val="bCtr"/>
                                    <dgm:param type="endPts" val="midL midR"/>
                                  </dgm:alg>
                                </dgm:if>
                                <dgm:else name="Name45">
                                  <dgm:alg type="conn">
                                    <dgm:param type="srcNode" val="rootConnector"/>
                                    <dgm:param type="dim" val="1D"/>
                                    <dgm:param type="endSty" val="noArr"/>
                                    <dgm:param type="connRout" val="bend"/>
                                    <dgm:param type="begPts" val="bCtr"/>
                                    <dgm:param type="endPts" val="midL midR"/>
                                  </dgm:alg>
                                </dgm:else>
                              </dgm:choose>
                            </dgm:if>
                            <dgm:else name="Name46">
                              <dgm:alg type="conn">
                                <dgm:param type="dim" val="1D"/>
                                <dgm:param type="endSty" val="noArr"/>
                                <dgm:param type="connRout" val="bend"/>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dim" val="1D"/>
                        <dgm:param type="endSty" val="noArr"/>
                        <dgm:param type="connRout" val="bend"/>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dim" val="1D"/>
                                <dgm:param type="endSty" val="noArr"/>
                                <dgm:param type="connRout" val="bend"/>
                                <dgm:param type="begPts" val="bCtr"/>
                                <dgm:param type="endPts" val="midL midR"/>
                              </dgm:alg>
                            </dgm:if>
                            <dgm:else name="Name55">
                              <dgm:alg type="conn">
                                <dgm:param type="srcNode" val="rootConnector1"/>
                                <dgm:param type="dim" val="1D"/>
                                <dgm:param type="endSty" val="noArr"/>
                                <dgm:param type="connRout" val="bend"/>
                                <dgm:param type="begPts" val="bCtr"/>
                                <dgm:param type="endPts" val="midL midR"/>
                              </dgm:alg>
                            </dgm:else>
                          </dgm:choose>
                        </dgm:if>
                        <dgm:else name="Name56">
                          <dgm:choose name="Name57">
                            <dgm:if name="Name58" axis="par ch" ptType="node asst" func="cnt" op="gte" val="1">
                              <dgm:alg type="conn">
                                <dgm:param type="dim" val="1D"/>
                                <dgm:param type="endSty" val="noArr"/>
                                <dgm:param type="connRout" val="bend"/>
                                <dgm:param type="begPts" val="bCtr"/>
                                <dgm:param type="endPts" val="midL midR"/>
                              </dgm:alg>
                            </dgm:if>
                            <dgm:else name="Name59">
                              <dgm:alg type="conn">
                                <dgm:param type="srcNode" val="rootConnector"/>
                                <dgm:param type="dim" val="1D"/>
                                <dgm:param type="endSty" val="noArr"/>
                                <dgm:param type="connRout" val="bend"/>
                                <dgm:param type="begPts" val="bCtr"/>
                                <dgm:param type="endPts" val="midL mid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linDir" val="fromT"/>
                        <dgm:param type="chAlign" val="r"/>
                      </dgm:alg>
                    </dgm:if>
                    <dgm:if name="Name85" func="var" arg="hierBranch" op="equ" val="r">
                      <dgm:alg type="hierChild">
                        <dgm:param type="linDir" val="fromT"/>
                        <dgm:param type="chAlign" val="l"/>
                      </dgm:alg>
                    </dgm:if>
                    <dgm:if name="Name86" func="var" arg="hierBranch" op="equ" val="hang">
                      <dgm:choose name="Name87">
                        <dgm:if name="Name88" func="var" arg="dir" op="equ" val="norm">
                          <dgm:alg type="hierChild">
                            <dgm:param type="linDir" val="fromL"/>
                            <dgm:param type="chAlign" val="l"/>
                            <dgm:param type="secLinDir" val="fromT"/>
                            <dgm:param type="secChAlign" val="t"/>
                          </dgm:alg>
                        </dgm:if>
                        <dgm:else name="Name89">
                          <dgm:alg type="hierChild">
                            <dgm:param type="linDir" val="fromR"/>
                            <dgm:param type="chAlign" val="l"/>
                            <dgm:param type="secLinDir" val="fromT"/>
                            <dgm:param type="secChAlign" val="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linDir" val="fromT"/>
                            <dgm:param type="chAlign" val="l"/>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linDir" val="fromL"/>
                        <dgm:param type="chAlign" val="l"/>
                        <dgm:param type="secLinDir" val="fromT"/>
                        <dgm:param type="secChAlign" val="t"/>
                      </dgm:alg>
                    </dgm:if>
                    <dgm:else name="Name105">
                      <dgm:alg type="hierChild">
                        <dgm:param type="linDir" val="fromR"/>
                        <dgm:param type="chAlign" val="l"/>
                        <dgm:param type="secLinDir" val="fromT"/>
                        <dgm:param type="secChAlign" val="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linDir" val="fromL"/>
                  <dgm:param type="chAlign" val="l"/>
                  <dgm:param type="secLinDir" val="fromT"/>
                  <dgm:param type="secChAlign" val="t"/>
                </dgm:alg>
              </dgm:if>
              <dgm:else name="Name109">
                <dgm:alg type="hierChild">
                  <dgm:param type="linDir" val="fromR"/>
                  <dgm:param type="chAlign" val="l"/>
                  <dgm:param type="secLinDir" val="fromT"/>
                  <dgm:param type="secChAlign" val="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dim" val="1D"/>
                    <dgm:param type="endSty" val="noArr"/>
                    <dgm:param type="connRout" val="bend"/>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linDir" val="fromT"/>
                        <dgm:param type="chAlign" val="r"/>
                      </dgm:alg>
                    </dgm:if>
                    <dgm:if name="Name129" func="var" arg="hierBranch" op="equ" val="r">
                      <dgm:alg type="hierChild">
                        <dgm:param type="linDir" val="fromT"/>
                        <dgm:param type="chAlign" val="l"/>
                      </dgm:alg>
                    </dgm:if>
                    <dgm:if name="Name130" func="var" arg="hierBranch" op="equ" val="hang">
                      <dgm:choose name="Name131">
                        <dgm:if name="Name132" func="var" arg="dir" op="equ" val="norm">
                          <dgm:alg type="hierChild">
                            <dgm:param type="linDir" val="fromL"/>
                            <dgm:param type="chAlign" val="l"/>
                            <dgm:param type="secLinDir" val="fromT"/>
                            <dgm:param type="secChAlign" val="t"/>
                          </dgm:alg>
                        </dgm:if>
                        <dgm:else name="Name133">
                          <dgm:alg type="hierChild">
                            <dgm:param type="linDir" val="fromR"/>
                            <dgm:param type="chAlign" val="l"/>
                            <dgm:param type="secLinDir" val="fromT"/>
                            <dgm:param type="secChAlign" val="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linDir" val="fromT"/>
                            <dgm:param type="chAlign" val="l"/>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linDir" val="fromL"/>
                        <dgm:param type="chAlign" val="l"/>
                        <dgm:param type="secLinDir" val="fromT"/>
                        <dgm:param type="secChAlign" val="t"/>
                      </dgm:alg>
                    </dgm:if>
                    <dgm:else name="Name146">
                      <dgm:alg type="hierChild">
                        <dgm:param type="linDir" val="fromR"/>
                        <dgm:param type="chAlign" val="l"/>
                        <dgm:param type="secLinDir" val="fromT"/>
                        <dgm:param type="secChAlign" val="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1">
        <a:scrgbClr r="0" g="0" b="0"/>
      </a:effectRef>
      <a:fontRef idx="minor">
        <a:schemeClr val="lt1"/>
      </a:fontRef>
    </dgm:style>
  </dgm:styleLbl>
  <dgm:styleLbl name="asst0">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1">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fgShp">
    <dgm:scene3d>
      <a:camera prst="orthographicFront"/>
      <a:lightRig rig="threePt" dir="t"/>
    </dgm:scene3d>
    <dgm:txPr/>
    <dgm:style>
      <a:lnRef idx="3">
        <a:scrgbClr r="0" g="0" b="0"/>
      </a:lnRef>
      <a:fillRef idx="1">
        <a:scrgbClr r="0" g="0" b="0"/>
      </a:fillRef>
      <a:effectRef idx="1">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0">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3">
        <a:scrgbClr r="0" g="0" b="0"/>
      </a:lnRef>
      <a:fillRef idx="1">
        <a:scrgbClr r="0" g="0" b="0"/>
      </a:fillRef>
      <a:effectRef idx="0">
        <a:scrgbClr r="0" g="0" b="0"/>
      </a:effectRef>
      <a:fontRef idx="minor">
        <a:schemeClr val="tx1"/>
      </a:fontRef>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84829BF-CBE1-42A1-83BF-02BDE480BCF6}"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CEA01C7-D73E-4EE6-BEA6-4ED97FB03595}"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0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0.xml"/></Relationships>
</file>

<file path=ppt/notesSlides/_rels/notesSlide10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1.xml"/></Relationships>
</file>

<file path=ppt/notesSlides/_rels/notesSlide10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2.xml"/></Relationships>
</file>

<file path=ppt/notesSlides/_rels/notesSlide10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3.xml"/></Relationships>
</file>

<file path=ppt/notesSlides/_rels/notesSlide10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4.xml"/></Relationships>
</file>

<file path=ppt/notesSlides/_rels/notesSlide10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5.xml"/></Relationships>
</file>

<file path=ppt/notesSlides/_rels/notesSlide10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6.xml"/></Relationships>
</file>

<file path=ppt/notesSlides/_rels/notesSlide10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7.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6.xml"/></Relationships>
</file>

<file path=ppt/notesSlides/_rels/notesSlide5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7.xml"/></Relationships>
</file>

<file path=ppt/notesSlides/_rels/notesSlide5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8.xml"/></Relationships>
</file>

<file path=ppt/notesSlides/_rels/notesSlide5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9.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0.xml"/></Relationships>
</file>

<file path=ppt/notesSlides/_rels/notesSlide6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1.xml"/></Relationships>
</file>

<file path=ppt/notesSlides/_rels/notesSlide6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2.xml"/></Relationships>
</file>

<file path=ppt/notesSlides/_rels/notesSlide6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3.xml"/></Relationships>
</file>

<file path=ppt/notesSlides/_rels/notesSlide6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4.xml"/></Relationships>
</file>

<file path=ppt/notesSlides/_rels/notesSlide6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5.xml"/></Relationships>
</file>

<file path=ppt/notesSlides/_rels/notesSlide6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6.xml"/></Relationships>
</file>

<file path=ppt/notesSlides/_rels/notesSlide6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7.xml"/></Relationships>
</file>

<file path=ppt/notesSlides/_rels/notesSlide6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8.xml"/></Relationships>
</file>

<file path=ppt/notesSlides/_rels/notesSlide6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9.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7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0.xml"/></Relationships>
</file>

<file path=ppt/notesSlides/_rels/notesSlide7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1.xml"/></Relationships>
</file>

<file path=ppt/notesSlides/_rels/notesSlide7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2.xml"/></Relationships>
</file>

<file path=ppt/notesSlides/_rels/notesSlide7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3.xml"/></Relationships>
</file>

<file path=ppt/notesSlides/_rels/notesSlide7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4.xml"/></Relationships>
</file>

<file path=ppt/notesSlides/_rels/notesSlide7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5.xml"/></Relationships>
</file>

<file path=ppt/notesSlides/_rels/notesSlide7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6.xml"/></Relationships>
</file>

<file path=ppt/notesSlides/_rels/notesSlide7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7.xml"/></Relationships>
</file>

<file path=ppt/notesSlides/_rels/notesSlide7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8.xml"/></Relationships>
</file>

<file path=ppt/notesSlides/_rels/notesSlide7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9.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8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0.xml"/></Relationships>
</file>

<file path=ppt/notesSlides/_rels/notesSlide8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1.xml"/></Relationships>
</file>

<file path=ppt/notesSlides/_rels/notesSlide8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2.xml"/></Relationships>
</file>

<file path=ppt/notesSlides/_rels/notesSlide8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3.xml"/></Relationships>
</file>

<file path=ppt/notesSlides/_rels/notesSlide8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4.xml"/></Relationships>
</file>

<file path=ppt/notesSlides/_rels/notesSlide8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5.xml"/></Relationships>
</file>

<file path=ppt/notesSlides/_rels/notesSlide8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6.xml"/></Relationships>
</file>

<file path=ppt/notesSlides/_rels/notesSlide8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7.xml"/></Relationships>
</file>

<file path=ppt/notesSlides/_rels/notesSlide8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8.xml"/></Relationships>
</file>

<file path=ppt/notesSlides/_rels/notesSlide8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9.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9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0.xml"/></Relationships>
</file>

<file path=ppt/notesSlides/_rels/notesSlide9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1.xml"/></Relationships>
</file>

<file path=ppt/notesSlides/_rels/notesSlide9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2.xml"/></Relationships>
</file>

<file path=ppt/notesSlides/_rels/notesSlide9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3.xml"/></Relationships>
</file>

<file path=ppt/notesSlides/_rels/notesSlide9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4.xml"/></Relationships>
</file>

<file path=ppt/notesSlides/_rels/notesSlide9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5.xml"/></Relationships>
</file>

<file path=ppt/notesSlides/_rels/notesSlide9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6.xml"/></Relationships>
</file>

<file path=ppt/notesSlides/_rels/notesSlide9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7.xml"/></Relationships>
</file>

<file path=ppt/notesSlides/_rels/notesSlide9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8.xml"/></Relationships>
</file>

<file path=ppt/notesSlides/_rels/notesSlide9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0CEA01C7-D73E-4EE6-BEA6-4ED97FB03595}"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0CEA01C7-D73E-4EE6-BEA6-4ED97FB03595}" type="slidenum">
              <a:rPr lang="zh-CN" altLang="en-US" smtClean="0"/>
            </a:fld>
            <a:endParaRPr lang="zh-CN" altLang="en-US"/>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0CEA01C7-D73E-4EE6-BEA6-4ED97FB03595}" type="slidenum">
              <a:rPr lang="zh-CN" altLang="en-US" smtClean="0"/>
            </a:fld>
            <a:endParaRPr lang="zh-CN" altLang="en-US"/>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0CEA01C7-D73E-4EE6-BEA6-4ED97FB03595}" type="slidenum">
              <a:rPr lang="zh-CN" altLang="en-US" smtClean="0"/>
            </a:fld>
            <a:endParaRPr lang="zh-CN" altLang="en-US"/>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0CEA01C7-D73E-4EE6-BEA6-4ED97FB03595}" type="slidenum">
              <a:rPr lang="zh-CN" altLang="en-US" smtClean="0"/>
            </a:fld>
            <a:endParaRPr lang="zh-CN" altLang="en-US"/>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0CEA01C7-D73E-4EE6-BEA6-4ED97FB03595}" type="slidenum">
              <a:rPr lang="zh-CN" altLang="en-US" smtClean="0"/>
            </a:fld>
            <a:endParaRPr lang="zh-CN" altLang="en-US"/>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0CEA01C7-D73E-4EE6-BEA6-4ED97FB03595}" type="slidenum">
              <a:rPr lang="zh-CN" altLang="en-US" smtClean="0"/>
            </a:fld>
            <a:endParaRPr lang="zh-CN" altLang="en-US"/>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0CEA01C7-D73E-4EE6-BEA6-4ED97FB03595}" type="slidenum">
              <a:rPr lang="zh-CN" altLang="en-US" smtClean="0"/>
            </a:fld>
            <a:endParaRPr lang="zh-CN" altLang="en-US"/>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0CEA01C7-D73E-4EE6-BEA6-4ED97FB03595}" type="slidenum">
              <a:rPr lang="zh-CN" altLang="en-US" smtClean="0"/>
            </a:fld>
            <a:endParaRPr lang="zh-CN" altLang="en-US"/>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0CEA01C7-D73E-4EE6-BEA6-4ED97FB03595}"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0CEA01C7-D73E-4EE6-BEA6-4ED97FB03595}"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0CEA01C7-D73E-4EE6-BEA6-4ED97FB03595}"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0CEA01C7-D73E-4EE6-BEA6-4ED97FB03595}"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0CEA01C7-D73E-4EE6-BEA6-4ED97FB03595}"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0CEA01C7-D73E-4EE6-BEA6-4ED97FB03595}"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0CEA01C7-D73E-4EE6-BEA6-4ED97FB03595}"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0CEA01C7-D73E-4EE6-BEA6-4ED97FB03595}"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0CEA01C7-D73E-4EE6-BEA6-4ED97FB03595}"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0CEA01C7-D73E-4EE6-BEA6-4ED97FB03595}"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0CEA01C7-D73E-4EE6-BEA6-4ED97FB03595}"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0CEA01C7-D73E-4EE6-BEA6-4ED97FB03595}"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0CEA01C7-D73E-4EE6-BEA6-4ED97FB03595}"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0CEA01C7-D73E-4EE6-BEA6-4ED97FB03595}"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0CEA01C7-D73E-4EE6-BEA6-4ED97FB03595}" type="slidenum">
              <a:rPr lang="zh-CN" altLang="en-US" smtClean="0"/>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0CEA01C7-D73E-4EE6-BEA6-4ED97FB03595}" type="slidenum">
              <a:rPr lang="zh-CN" altLang="en-US" smtClean="0"/>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0CEA01C7-D73E-4EE6-BEA6-4ED97FB03595}" type="slidenum">
              <a:rPr lang="zh-CN" altLang="en-US" smtClean="0"/>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0CEA01C7-D73E-4EE6-BEA6-4ED97FB03595}" type="slidenum">
              <a:rPr lang="zh-CN" altLang="en-US" smtClean="0"/>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0CEA01C7-D73E-4EE6-BEA6-4ED97FB03595}" type="slidenum">
              <a:rPr lang="zh-CN" altLang="en-US" smtClean="0"/>
            </a:fld>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0CEA01C7-D73E-4EE6-BEA6-4ED97FB03595}" type="slidenum">
              <a:rPr lang="zh-CN" altLang="en-US" smtClean="0"/>
            </a:fld>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0CEA01C7-D73E-4EE6-BEA6-4ED97FB03595}"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0CEA01C7-D73E-4EE6-BEA6-4ED97FB03595}" type="slidenum">
              <a:rPr lang="zh-CN" altLang="en-US" smtClean="0"/>
            </a:fld>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0CEA01C7-D73E-4EE6-BEA6-4ED97FB03595}" type="slidenum">
              <a:rPr lang="zh-CN" altLang="en-US" smtClean="0"/>
            </a:fld>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0CEA01C7-D73E-4EE6-BEA6-4ED97FB03595}" type="slidenum">
              <a:rPr lang="zh-CN" altLang="en-US" smtClean="0"/>
            </a:fld>
            <a:endParaRPr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0CEA01C7-D73E-4EE6-BEA6-4ED97FB03595}" type="slidenum">
              <a:rPr lang="zh-CN" altLang="en-US" smtClean="0"/>
            </a:fld>
            <a:endParaRPr lang="zh-CN"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0CEA01C7-D73E-4EE6-BEA6-4ED97FB03595}" type="slidenum">
              <a:rPr lang="zh-CN" altLang="en-US" smtClean="0"/>
            </a:fld>
            <a:endParaRPr lang="zh-CN"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0CEA01C7-D73E-4EE6-BEA6-4ED97FB03595}" type="slidenum">
              <a:rPr lang="zh-CN" altLang="en-US" smtClean="0"/>
            </a:fld>
            <a:endParaRPr lang="zh-CN"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0CEA01C7-D73E-4EE6-BEA6-4ED97FB03595}" type="slidenum">
              <a:rPr lang="zh-CN" altLang="en-US" smtClean="0"/>
            </a:fld>
            <a:endParaRPr lang="zh-CN"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0CEA01C7-D73E-4EE6-BEA6-4ED97FB03595}" type="slidenum">
              <a:rPr lang="zh-CN" altLang="en-US" smtClean="0"/>
            </a:fld>
            <a:endParaRPr lang="zh-CN"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0CEA01C7-D73E-4EE6-BEA6-4ED97FB03595}" type="slidenum">
              <a:rPr lang="zh-CN" altLang="en-US" smtClean="0"/>
            </a:fld>
            <a:endParaRPr lang="zh-CN"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0CEA01C7-D73E-4EE6-BEA6-4ED97FB03595}" type="slidenum">
              <a:rPr lang="zh-CN" altLang="en-US" smtClean="0"/>
            </a:fld>
            <a:endParaRPr lang="zh-CN"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0CEA01C7-D73E-4EE6-BEA6-4ED97FB03595}"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0CEA01C7-D73E-4EE6-BEA6-4ED97FB03595}" type="slidenum">
              <a:rPr lang="zh-CN" altLang="en-US" smtClean="0"/>
            </a:fld>
            <a:endParaRPr lang="zh-CN"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0CEA01C7-D73E-4EE6-BEA6-4ED97FB03595}" type="slidenum">
              <a:rPr lang="zh-CN" altLang="en-US" smtClean="0"/>
            </a:fld>
            <a:endParaRPr lang="zh-CN"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0CEA01C7-D73E-4EE6-BEA6-4ED97FB03595}" type="slidenum">
              <a:rPr lang="zh-CN" altLang="en-US" smtClean="0"/>
            </a:fld>
            <a:endParaRPr lang="zh-CN"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0CEA01C7-D73E-4EE6-BEA6-4ED97FB03595}" type="slidenum">
              <a:rPr lang="zh-CN" altLang="en-US" smtClean="0"/>
            </a:fld>
            <a:endParaRPr lang="zh-CN" alt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0CEA01C7-D73E-4EE6-BEA6-4ED97FB03595}" type="slidenum">
              <a:rPr lang="zh-CN" altLang="en-US" smtClean="0"/>
            </a:fld>
            <a:endParaRPr lang="zh-CN" alt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0CEA01C7-D73E-4EE6-BEA6-4ED97FB03595}" type="slidenum">
              <a:rPr lang="zh-CN" altLang="en-US" smtClean="0"/>
            </a:fld>
            <a:endParaRPr lang="zh-CN" alt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0CEA01C7-D73E-4EE6-BEA6-4ED97FB03595}" type="slidenum">
              <a:rPr lang="zh-CN" altLang="en-US" smtClean="0"/>
            </a:fld>
            <a:endParaRPr lang="zh-CN" alt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0CEA01C7-D73E-4EE6-BEA6-4ED97FB03595}" type="slidenum">
              <a:rPr lang="zh-CN" altLang="en-US" smtClean="0"/>
            </a:fld>
            <a:endParaRPr lang="zh-CN" alt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0CEA01C7-D73E-4EE6-BEA6-4ED97FB03595}" type="slidenum">
              <a:rPr lang="zh-CN" altLang="en-US" smtClean="0"/>
            </a:fld>
            <a:endParaRPr lang="zh-CN" alt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0CEA01C7-D73E-4EE6-BEA6-4ED97FB03595}" type="slidenum">
              <a:rPr lang="zh-CN" altLang="en-US" smtClean="0"/>
            </a:fld>
            <a:endParaRPr lang="zh-CN" alt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0CEA01C7-D73E-4EE6-BEA6-4ED97FB03595}"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0CEA01C7-D73E-4EE6-BEA6-4ED97FB03595}" type="slidenum">
              <a:rPr lang="zh-CN" altLang="en-US" smtClean="0"/>
            </a:fld>
            <a:endParaRPr lang="zh-CN" alt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0CEA01C7-D73E-4EE6-BEA6-4ED97FB03595}" type="slidenum">
              <a:rPr lang="zh-CN" altLang="en-US" smtClean="0"/>
            </a:fld>
            <a:endParaRPr lang="zh-CN" alt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0CEA01C7-D73E-4EE6-BEA6-4ED97FB03595}" type="slidenum">
              <a:rPr lang="zh-CN" altLang="en-US" smtClean="0"/>
            </a:fld>
            <a:endParaRPr lang="zh-CN" alt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0CEA01C7-D73E-4EE6-BEA6-4ED97FB03595}" type="slidenum">
              <a:rPr lang="zh-CN" altLang="en-US" smtClean="0"/>
            </a:fld>
            <a:endParaRPr lang="zh-CN" alt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0CEA01C7-D73E-4EE6-BEA6-4ED97FB03595}" type="slidenum">
              <a:rPr lang="zh-CN" altLang="en-US" smtClean="0"/>
            </a:fld>
            <a:endParaRPr lang="zh-CN" alt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0CEA01C7-D73E-4EE6-BEA6-4ED97FB03595}" type="slidenum">
              <a:rPr lang="zh-CN" altLang="en-US" smtClean="0"/>
            </a:fld>
            <a:endParaRPr lang="zh-CN" alt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0CEA01C7-D73E-4EE6-BEA6-4ED97FB03595}" type="slidenum">
              <a:rPr lang="zh-CN" altLang="en-US" smtClean="0"/>
            </a:fld>
            <a:endParaRPr lang="zh-CN" alt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0CEA01C7-D73E-4EE6-BEA6-4ED97FB03595}" type="slidenum">
              <a:rPr lang="zh-CN" altLang="en-US" smtClean="0"/>
            </a:fld>
            <a:endParaRPr lang="zh-CN" alt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0CEA01C7-D73E-4EE6-BEA6-4ED97FB03595}" type="slidenum">
              <a:rPr lang="zh-CN" altLang="en-US" smtClean="0"/>
            </a:fld>
            <a:endParaRPr lang="zh-CN" alt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0CEA01C7-D73E-4EE6-BEA6-4ED97FB03595}" type="slidenum">
              <a:rPr lang="zh-CN" altLang="en-US" smtClean="0"/>
            </a:fld>
            <a:endParaRPr lang="zh-CN" alt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0CEA01C7-D73E-4EE6-BEA6-4ED97FB03595}"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0CEA01C7-D73E-4EE6-BEA6-4ED97FB03595}" type="slidenum">
              <a:rPr lang="zh-CN" altLang="en-US" smtClean="0"/>
            </a:fld>
            <a:endParaRPr lang="zh-CN" alt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0CEA01C7-D73E-4EE6-BEA6-4ED97FB03595}" type="slidenum">
              <a:rPr lang="zh-CN" altLang="en-US" smtClean="0"/>
            </a:fld>
            <a:endParaRPr lang="zh-CN" alt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0CEA01C7-D73E-4EE6-BEA6-4ED97FB03595}" type="slidenum">
              <a:rPr lang="zh-CN" altLang="en-US" smtClean="0"/>
            </a:fld>
            <a:endParaRPr lang="zh-CN" alt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0CEA01C7-D73E-4EE6-BEA6-4ED97FB03595}" type="slidenum">
              <a:rPr lang="zh-CN" altLang="en-US" smtClean="0"/>
            </a:fld>
            <a:endParaRPr lang="zh-CN" alt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0CEA01C7-D73E-4EE6-BEA6-4ED97FB03595}" type="slidenum">
              <a:rPr lang="zh-CN" altLang="en-US" smtClean="0"/>
            </a:fld>
            <a:endParaRPr lang="zh-CN" alt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0CEA01C7-D73E-4EE6-BEA6-4ED97FB03595}" type="slidenum">
              <a:rPr lang="zh-CN" altLang="en-US" smtClean="0"/>
            </a:fld>
            <a:endParaRPr lang="zh-CN" alt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0CEA01C7-D73E-4EE6-BEA6-4ED97FB03595}" type="slidenum">
              <a:rPr lang="zh-CN" altLang="en-US" smtClean="0"/>
            </a:fld>
            <a:endParaRPr lang="zh-CN" alt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0CEA01C7-D73E-4EE6-BEA6-4ED97FB03595}" type="slidenum">
              <a:rPr lang="zh-CN" altLang="en-US" smtClean="0"/>
            </a:fld>
            <a:endParaRPr lang="zh-CN" alt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0CEA01C7-D73E-4EE6-BEA6-4ED97FB03595}" type="slidenum">
              <a:rPr lang="zh-CN" altLang="en-US" smtClean="0"/>
            </a:fld>
            <a:endParaRPr lang="zh-CN" alt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0CEA01C7-D73E-4EE6-BEA6-4ED97FB03595}" type="slidenum">
              <a:rPr lang="zh-CN" altLang="en-US" smtClean="0"/>
            </a:fld>
            <a:endParaRPr lang="zh-CN" alt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0CEA01C7-D73E-4EE6-BEA6-4ED97FB03595}"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0CEA01C7-D73E-4EE6-BEA6-4ED97FB03595}" type="slidenum">
              <a:rPr lang="zh-CN" altLang="en-US" smtClean="0"/>
            </a:fld>
            <a:endParaRPr lang="zh-CN" alt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0CEA01C7-D73E-4EE6-BEA6-4ED97FB03595}" type="slidenum">
              <a:rPr lang="zh-CN" altLang="en-US" smtClean="0"/>
            </a:fld>
            <a:endParaRPr lang="zh-CN" alt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0CEA01C7-D73E-4EE6-BEA6-4ED97FB03595}" type="slidenum">
              <a:rPr lang="zh-CN" altLang="en-US" smtClean="0"/>
            </a:fld>
            <a:endParaRPr lang="zh-CN" alt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0CEA01C7-D73E-4EE6-BEA6-4ED97FB03595}" type="slidenum">
              <a:rPr lang="zh-CN" altLang="en-US" smtClean="0"/>
            </a:fld>
            <a:endParaRPr lang="zh-CN" alt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0CEA01C7-D73E-4EE6-BEA6-4ED97FB03595}" type="slidenum">
              <a:rPr lang="zh-CN" altLang="en-US" smtClean="0"/>
            </a:fld>
            <a:endParaRPr lang="zh-CN" alt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0CEA01C7-D73E-4EE6-BEA6-4ED97FB03595}" type="slidenum">
              <a:rPr lang="zh-CN" altLang="en-US" smtClean="0"/>
            </a:fld>
            <a:endParaRPr lang="zh-CN" alt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0CEA01C7-D73E-4EE6-BEA6-4ED97FB03595}" type="slidenum">
              <a:rPr lang="zh-CN" altLang="en-US" smtClean="0"/>
            </a:fld>
            <a:endParaRPr lang="zh-CN" alt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0CEA01C7-D73E-4EE6-BEA6-4ED97FB03595}" type="slidenum">
              <a:rPr lang="zh-CN" altLang="en-US" smtClean="0"/>
            </a:fld>
            <a:endParaRPr lang="zh-CN" alt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0CEA01C7-D73E-4EE6-BEA6-4ED97FB03595}" type="slidenum">
              <a:rPr lang="zh-CN" altLang="en-US" smtClean="0"/>
            </a:fld>
            <a:endParaRPr lang="zh-CN" alt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0CEA01C7-D73E-4EE6-BEA6-4ED97FB03595}" type="slidenum">
              <a:rPr lang="zh-CN" altLang="en-US" smtClean="0"/>
            </a:fld>
            <a:endParaRPr lang="zh-CN" altLang="en-US"/>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0CEA01C7-D73E-4EE6-BEA6-4ED97FB03595}"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0CEA01C7-D73E-4EE6-BEA6-4ED97FB03595}" type="slidenum">
              <a:rPr lang="zh-CN" altLang="en-US" smtClean="0"/>
            </a:fld>
            <a:endParaRPr lang="zh-CN" altLang="en-US"/>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0CEA01C7-D73E-4EE6-BEA6-4ED97FB03595}" type="slidenum">
              <a:rPr lang="zh-CN" altLang="en-US" smtClean="0"/>
            </a:fld>
            <a:endParaRPr lang="zh-CN" altLang="en-US"/>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0CEA01C7-D73E-4EE6-BEA6-4ED97FB03595}" type="slidenum">
              <a:rPr lang="zh-CN" altLang="en-US" smtClean="0"/>
            </a:fld>
            <a:endParaRPr lang="zh-CN" altLang="en-US"/>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0CEA01C7-D73E-4EE6-BEA6-4ED97FB03595}" type="slidenum">
              <a:rPr lang="zh-CN" altLang="en-US" smtClean="0"/>
            </a:fld>
            <a:endParaRPr lang="zh-CN" altLang="en-US"/>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0CEA01C7-D73E-4EE6-BEA6-4ED97FB03595}" type="slidenum">
              <a:rPr lang="zh-CN" altLang="en-US" smtClean="0"/>
            </a:fld>
            <a:endParaRPr lang="zh-CN" altLang="en-US"/>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0CEA01C7-D73E-4EE6-BEA6-4ED97FB03595}" type="slidenum">
              <a:rPr lang="zh-CN" altLang="en-US" smtClean="0"/>
            </a:fld>
            <a:endParaRPr lang="zh-CN" altLang="en-US"/>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0CEA01C7-D73E-4EE6-BEA6-4ED97FB03595}" type="slidenum">
              <a:rPr lang="zh-CN" altLang="en-US" smtClean="0"/>
            </a:fld>
            <a:endParaRPr lang="zh-CN" altLang="en-US"/>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0CEA01C7-D73E-4EE6-BEA6-4ED97FB03595}" type="slidenum">
              <a:rPr lang="zh-CN" altLang="en-US" smtClean="0"/>
            </a:fld>
            <a:endParaRPr lang="zh-CN" altLang="en-US"/>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0CEA01C7-D73E-4EE6-BEA6-4ED97FB03595}" type="slidenum">
              <a:rPr lang="zh-CN" altLang="en-US" smtClean="0"/>
            </a:fld>
            <a:endParaRPr lang="zh-CN" altLang="en-US"/>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0CEA01C7-D73E-4EE6-BEA6-4ED97FB03595}" type="slidenum">
              <a:rPr lang="zh-CN" altLang="en-US" smtClean="0"/>
            </a:fld>
            <a:endParaRPr lang="zh-CN" altLang="en-US"/>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0CEA01C7-D73E-4EE6-BEA6-4ED97FB03595}"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0CEA01C7-D73E-4EE6-BEA6-4ED97FB03595}" type="slidenum">
              <a:rPr lang="zh-CN" altLang="en-US" smtClean="0"/>
            </a:fld>
            <a:endParaRPr lang="zh-CN" altLang="en-US"/>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0CEA01C7-D73E-4EE6-BEA6-4ED97FB03595}" type="slidenum">
              <a:rPr lang="zh-CN" altLang="en-US" smtClean="0"/>
            </a:fld>
            <a:endParaRPr lang="zh-CN" altLang="en-US"/>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0CEA01C7-D73E-4EE6-BEA6-4ED97FB03595}" type="slidenum">
              <a:rPr lang="zh-CN" altLang="en-US" smtClean="0"/>
            </a:fld>
            <a:endParaRPr lang="zh-CN" altLang="en-US"/>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0CEA01C7-D73E-4EE6-BEA6-4ED97FB03595}" type="slidenum">
              <a:rPr lang="zh-CN" altLang="en-US" smtClean="0"/>
            </a:fld>
            <a:endParaRPr lang="zh-CN" altLang="en-US"/>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0CEA01C7-D73E-4EE6-BEA6-4ED97FB03595}" type="slidenum">
              <a:rPr lang="zh-CN" altLang="en-US" smtClean="0"/>
            </a:fld>
            <a:endParaRPr lang="zh-CN" altLang="en-US"/>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0CEA01C7-D73E-4EE6-BEA6-4ED97FB03595}" type="slidenum">
              <a:rPr lang="zh-CN" altLang="en-US" smtClean="0"/>
            </a:fld>
            <a:endParaRPr lang="zh-CN" altLang="en-US"/>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0CEA01C7-D73E-4EE6-BEA6-4ED97FB03595}" type="slidenum">
              <a:rPr lang="zh-CN" altLang="en-US" smtClean="0"/>
            </a:fld>
            <a:endParaRPr lang="zh-CN" altLang="en-US"/>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0CEA01C7-D73E-4EE6-BEA6-4ED97FB03595}" type="slidenum">
              <a:rPr lang="zh-CN" altLang="en-US" smtClean="0"/>
            </a:fld>
            <a:endParaRPr lang="zh-CN" altLang="en-US"/>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0CEA01C7-D73E-4EE6-BEA6-4ED97FB03595}" type="slidenum">
              <a:rPr lang="zh-CN" altLang="en-US" smtClean="0"/>
            </a:fld>
            <a:endParaRPr lang="zh-CN" altLang="en-US"/>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0CEA01C7-D73E-4EE6-BEA6-4ED97FB03595}" type="slidenum">
              <a:rPr lang="zh-CN" altLang="en-US" smtClean="0"/>
            </a:fld>
            <a:endParaRPr lang="zh-CN" altLang="en-US"/>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0CEA01C7-D73E-4EE6-BEA6-4ED97FB03595}"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9" Type="http://schemas.openxmlformats.org/officeDocument/2006/relationships/diagramQuickStyle" Target="../diagrams/quickStyle2.xml"/><Relationship Id="rId8" Type="http://schemas.openxmlformats.org/officeDocument/2006/relationships/diagramLayout" Target="../diagrams/layout2.xml"/><Relationship Id="rId7" Type="http://schemas.openxmlformats.org/officeDocument/2006/relationships/diagramData" Target="../diagrams/data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 Id="rId3" Type="http://schemas.openxmlformats.org/officeDocument/2006/relationships/diagramLayout" Target="../diagrams/layout1.xml"/><Relationship Id="rId2" Type="http://schemas.openxmlformats.org/officeDocument/2006/relationships/diagramData" Target="../diagrams/data1.xml"/><Relationship Id="rId11" Type="http://schemas.microsoft.com/office/2007/relationships/diagramDrawing" Target="../diagrams/drawing2.xml"/><Relationship Id="rId10" Type="http://schemas.openxmlformats.org/officeDocument/2006/relationships/diagramColors" Target="../diagrams/colors2.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showMasterSp="0" userDrawn="1">
  <p:cSld name="标题幻灯片">
    <p:spTree>
      <p:nvGrpSpPr>
        <p:cNvPr id="1" name=""/>
        <p:cNvGrpSpPr/>
        <p:nvPr/>
      </p:nvGrpSpPr>
      <p:grpSpPr>
        <a:xfrm>
          <a:off x="0" y="0"/>
          <a:ext cx="0" cy="0"/>
          <a:chOff x="0" y="0"/>
          <a:chExt cx="0" cy="0"/>
        </a:xfrm>
      </p:grpSpPr>
      <p:pic>
        <p:nvPicPr>
          <p:cNvPr id="4" name="图片 3"/>
          <p:cNvPicPr>
            <a:picLocks noChangeAspect="1"/>
          </p:cNvPicPr>
          <p:nvPr userDrawn="1"/>
        </p:nvPicPr>
        <p:blipFill rotWithShape="1">
          <a:blip r:embed="rId2">
            <a:extLst>
              <a:ext uri="{28A0092B-C50C-407E-A947-70E740481C1C}">
                <a14:useLocalDpi xmlns:a14="http://schemas.microsoft.com/office/drawing/2010/main" val="0"/>
              </a:ext>
            </a:extLst>
          </a:blip>
          <a:srcRect t="4488" b="11497"/>
          <a:stretch>
            <a:fillRect/>
          </a:stretch>
        </p:blipFill>
        <p:spPr>
          <a:xfrm>
            <a:off x="0" y="1"/>
            <a:ext cx="12192000" cy="6858000"/>
          </a:xfrm>
          <a:prstGeom prst="rect">
            <a:avLst/>
          </a:prstGeom>
        </p:spPr>
      </p:pic>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showMasterSp="0" userDrawn="1">
  <p:cSld name="节标题">
    <p:spTree>
      <p:nvGrpSpPr>
        <p:cNvPr id="1" name=""/>
        <p:cNvGrpSpPr/>
        <p:nvPr/>
      </p:nvGrpSpPr>
      <p:grpSpPr>
        <a:xfrm>
          <a:off x="0" y="0"/>
          <a:ext cx="0" cy="0"/>
          <a:chOff x="0" y="0"/>
          <a:chExt cx="0" cy="0"/>
        </a:xfrm>
      </p:grpSpPr>
      <p:pic>
        <p:nvPicPr>
          <p:cNvPr id="9" name="图片 8"/>
          <p:cNvPicPr>
            <a:picLocks noChangeAspect="1"/>
          </p:cNvPicPr>
          <p:nvPr userDrawn="1"/>
        </p:nvPicPr>
        <p:blipFill rotWithShape="1">
          <a:blip r:embed="rId2">
            <a:extLst>
              <a:ext uri="{28A0092B-C50C-407E-A947-70E740481C1C}">
                <a14:useLocalDpi xmlns:a14="http://schemas.microsoft.com/office/drawing/2010/main" val="0"/>
              </a:ext>
            </a:extLst>
          </a:blip>
          <a:srcRect l="34138" t="4488" r="26281" b="11497"/>
          <a:stretch>
            <a:fillRect/>
          </a:stretch>
        </p:blipFill>
        <p:spPr>
          <a:xfrm>
            <a:off x="7366225" y="0"/>
            <a:ext cx="4825773" cy="6858000"/>
          </a:xfrm>
          <a:prstGeom prst="rect">
            <a:avLst/>
          </a:prstGeom>
        </p:spPr>
      </p:pic>
      <p:sp>
        <p:nvSpPr>
          <p:cNvPr id="8" name="Rectangle 6_1"/>
          <p:cNvSpPr/>
          <p:nvPr userDrawn="1"/>
        </p:nvSpPr>
        <p:spPr>
          <a:xfrm>
            <a:off x="7366228" y="0"/>
            <a:ext cx="4825772" cy="6858000"/>
          </a:xfrm>
          <a:prstGeom prst="rect">
            <a:avLst/>
          </a:prstGeom>
          <a:gradFill flip="none" rotWithShape="1">
            <a:gsLst>
              <a:gs pos="0">
                <a:schemeClr val="tx1">
                  <a:alpha val="0"/>
                </a:schemeClr>
              </a:gs>
              <a:gs pos="91000">
                <a:schemeClr val="tx1">
                  <a:alpha val="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 name="组合 3"/>
          <p:cNvGrpSpPr/>
          <p:nvPr userDrawn="1"/>
        </p:nvGrpSpPr>
        <p:grpSpPr>
          <a:xfrm rot="5400000">
            <a:off x="6752848" y="2118939"/>
            <a:ext cx="2383927" cy="2710654"/>
            <a:chOff x="4506913" y="751974"/>
            <a:chExt cx="3178175" cy="4679261"/>
          </a:xfrm>
          <a:effectLst/>
        </p:grpSpPr>
        <p:sp>
          <p:nvSpPr>
            <p:cNvPr id="6" name="Freeform 23"/>
            <p:cNvSpPr/>
            <p:nvPr/>
          </p:nvSpPr>
          <p:spPr bwMode="auto">
            <a:xfrm flipV="1">
              <a:off x="4506913" y="3895895"/>
              <a:ext cx="3178175" cy="1535340"/>
            </a:xfrm>
            <a:custGeom>
              <a:avLst/>
              <a:gdLst>
                <a:gd name="T0" fmla="*/ 0 w 2002"/>
                <a:gd name="T1" fmla="*/ 1365 h 1365"/>
                <a:gd name="T2" fmla="*/ 0 w 2002"/>
                <a:gd name="T3" fmla="*/ 0 h 1365"/>
                <a:gd name="T4" fmla="*/ 2002 w 2002"/>
                <a:gd name="T5" fmla="*/ 0 h 1365"/>
                <a:gd name="T6" fmla="*/ 2002 w 2002"/>
                <a:gd name="T7" fmla="*/ 1365 h 1365"/>
              </a:gdLst>
              <a:ahLst/>
              <a:cxnLst>
                <a:cxn ang="0">
                  <a:pos x="T0" y="T1"/>
                </a:cxn>
                <a:cxn ang="0">
                  <a:pos x="T2" y="T3"/>
                </a:cxn>
                <a:cxn ang="0">
                  <a:pos x="T4" y="T5"/>
                </a:cxn>
                <a:cxn ang="0">
                  <a:pos x="T6" y="T7"/>
                </a:cxn>
              </a:cxnLst>
              <a:rect l="0" t="0" r="r" b="b"/>
              <a:pathLst>
                <a:path w="2002" h="1365">
                  <a:moveTo>
                    <a:pt x="0" y="1365"/>
                  </a:moveTo>
                  <a:lnTo>
                    <a:pt x="0" y="0"/>
                  </a:lnTo>
                  <a:lnTo>
                    <a:pt x="2002" y="0"/>
                  </a:lnTo>
                  <a:lnTo>
                    <a:pt x="2002" y="1365"/>
                  </a:lnTo>
                </a:path>
              </a:pathLst>
            </a:custGeom>
            <a:noFill/>
            <a:ln w="101600" cap="flat">
              <a:solidFill>
                <a:schemeClr val="tx1"/>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5" name="Freeform 23"/>
            <p:cNvSpPr/>
            <p:nvPr/>
          </p:nvSpPr>
          <p:spPr bwMode="auto">
            <a:xfrm>
              <a:off x="4506913" y="751974"/>
              <a:ext cx="3178175" cy="3338411"/>
            </a:xfrm>
            <a:custGeom>
              <a:avLst/>
              <a:gdLst>
                <a:gd name="T0" fmla="*/ 0 w 2002"/>
                <a:gd name="T1" fmla="*/ 1365 h 1365"/>
                <a:gd name="T2" fmla="*/ 0 w 2002"/>
                <a:gd name="T3" fmla="*/ 0 h 1365"/>
                <a:gd name="T4" fmla="*/ 2002 w 2002"/>
                <a:gd name="T5" fmla="*/ 0 h 1365"/>
                <a:gd name="T6" fmla="*/ 2002 w 2002"/>
                <a:gd name="T7" fmla="*/ 1365 h 1365"/>
              </a:gdLst>
              <a:ahLst/>
              <a:cxnLst>
                <a:cxn ang="0">
                  <a:pos x="T0" y="T1"/>
                </a:cxn>
                <a:cxn ang="0">
                  <a:pos x="T2" y="T3"/>
                </a:cxn>
                <a:cxn ang="0">
                  <a:pos x="T4" y="T5"/>
                </a:cxn>
                <a:cxn ang="0">
                  <a:pos x="T6" y="T7"/>
                </a:cxn>
              </a:cxnLst>
              <a:rect l="0" t="0" r="r" b="b"/>
              <a:pathLst>
                <a:path w="2002" h="1365">
                  <a:moveTo>
                    <a:pt x="0" y="1365"/>
                  </a:moveTo>
                  <a:lnTo>
                    <a:pt x="0" y="0"/>
                  </a:lnTo>
                  <a:lnTo>
                    <a:pt x="2002" y="0"/>
                  </a:lnTo>
                  <a:lnTo>
                    <a:pt x="2002" y="1365"/>
                  </a:lnTo>
                </a:path>
              </a:pathLst>
            </a:custGeom>
            <a:noFill/>
            <a:ln w="101600" cap="flat">
              <a:solidFill>
                <a:schemeClr val="bg1"/>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grpSp>
    </p:spTree>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graphicFrame>
        <p:nvGraphicFramePr>
          <p:cNvPr id="9" name="图示 8"/>
          <p:cNvGraphicFramePr/>
          <p:nvPr userDrawn="1"/>
        </p:nvGraphicFramePr>
        <p:xfrm>
          <a:off x="0" y="0"/>
          <a:ext cx="12192000" cy="68579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1" name="图示 10"/>
          <p:cNvGraphicFramePr/>
          <p:nvPr userDrawn="1"/>
        </p:nvGraphicFramePr>
        <p:xfrm>
          <a:off x="6545681" y="449959"/>
          <a:ext cx="6353175" cy="568731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仅标题页">
    <p:spTree>
      <p:nvGrpSpPr>
        <p:cNvPr id="1" name=""/>
        <p:cNvGrpSpPr/>
        <p:nvPr/>
      </p:nvGrpSpPr>
      <p:grpSpPr>
        <a:xfrm>
          <a:off x="0" y="0"/>
          <a:ext cx="0" cy="0"/>
          <a:chOff x="0" y="0"/>
          <a:chExt cx="0" cy="0"/>
        </a:xfrm>
      </p:grpSpPr>
      <p:sp>
        <p:nvSpPr>
          <p:cNvPr id="6" name="矩形 5"/>
          <p:cNvSpPr/>
          <p:nvPr userDrawn="1"/>
        </p:nvSpPr>
        <p:spPr>
          <a:xfrm>
            <a:off x="0" y="561975"/>
            <a:ext cx="12192000" cy="57150"/>
          </a:xfrm>
          <a:prstGeom prst="rect">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流程图: 接点 6"/>
          <p:cNvSpPr/>
          <p:nvPr userDrawn="1"/>
        </p:nvSpPr>
        <p:spPr>
          <a:xfrm>
            <a:off x="600075" y="66675"/>
            <a:ext cx="900000" cy="900000"/>
          </a:xfrm>
          <a:prstGeom prst="flowChartConnector">
            <a:avLst/>
          </a:prstGeom>
          <a:solidFill>
            <a:schemeClr val="accent1">
              <a:lumMod val="75000"/>
            </a:schemeClr>
          </a:solidFill>
          <a:ln>
            <a:solidFill>
              <a:schemeClr val="accent1">
                <a:lumMod val="75000"/>
              </a:schemeClr>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800" dirty="0"/>
              <a:t>logo</a:t>
            </a:r>
            <a:endParaRPr lang="zh-CN" altLang="en-US" sz="1800"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showMasterSp="0">
  <p:cSld name="空白">
    <p:spTree>
      <p:nvGrpSpPr>
        <p:cNvPr id="1" name=""/>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showMasterSp="0" userDrawn="1">
  <p:cSld name="末尾幻灯片">
    <p:spTree>
      <p:nvGrpSpPr>
        <p:cNvPr id="1" name=""/>
        <p:cNvGrpSpPr/>
        <p:nvPr/>
      </p:nvGrpSpPr>
      <p:grpSpPr>
        <a:xfrm>
          <a:off x="0" y="0"/>
          <a:ext cx="0" cy="0"/>
          <a:chOff x="0" y="0"/>
          <a:chExt cx="0" cy="0"/>
        </a:xfrm>
      </p:grpSpPr>
      <p:pic>
        <p:nvPicPr>
          <p:cNvPr id="3" name="图片 2"/>
          <p:cNvPicPr>
            <a:picLocks noChangeAspect="1"/>
          </p:cNvPicPr>
          <p:nvPr userDrawn="1"/>
        </p:nvPicPr>
        <p:blipFill rotWithShape="1">
          <a:blip r:embed="rId2">
            <a:extLst>
              <a:ext uri="{28A0092B-C50C-407E-A947-70E740481C1C}">
                <a14:useLocalDpi xmlns:a14="http://schemas.microsoft.com/office/drawing/2010/main" val="0"/>
              </a:ext>
            </a:extLst>
          </a:blip>
          <a:srcRect t="59999" b="352"/>
          <a:stretch>
            <a:fillRect/>
          </a:stretch>
        </p:blipFill>
        <p:spPr>
          <a:xfrm>
            <a:off x="0" y="0"/>
            <a:ext cx="12192000" cy="3224463"/>
          </a:xfrm>
          <a:prstGeom prst="rect">
            <a:avLst/>
          </a:prstGeom>
        </p:spPr>
      </p:pic>
    </p:spTree>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标题，文本与内容">
    <p:spTree>
      <p:nvGrpSpPr>
        <p:cNvPr id="1" name=""/>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E08D9BFD-7734-4B15-9CF3-5D8FAAFE894F}"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B7A65B9-1A0D-4F4F-8FA0-CC27DC602BA5}"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0"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hf hdr="0" dt="0"/>
  <p:txStyles>
    <p:title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6.xml"/><Relationship Id="rId1" Type="http://schemas.openxmlformats.org/officeDocument/2006/relationships/themeOverride" Target="../theme/themeOverride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4.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4.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4.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4.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4.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4.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4.xml"/></Relationships>
</file>

<file path=ppt/slides/_rels/slide107.xml.rels><?xml version="1.0" encoding="UTF-8" standalone="yes"?>
<Relationships xmlns="http://schemas.openxmlformats.org/package/2006/relationships"><Relationship Id="rId3" Type="http://schemas.openxmlformats.org/officeDocument/2006/relationships/notesSlide" Target="../notesSlides/notesSlide107.xml"/><Relationship Id="rId2" Type="http://schemas.openxmlformats.org/officeDocument/2006/relationships/slideLayout" Target="../slideLayouts/slideLayout6.xml"/><Relationship Id="rId1" Type="http://schemas.openxmlformats.org/officeDocument/2006/relationships/themeOverride" Target="../theme/themeOverride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hemeOverride" Target="../theme/themeOverride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hemeOverride" Target="../theme/themeOverride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7" Type="http://schemas.openxmlformats.org/officeDocument/2006/relationships/notesSlide" Target="../notesSlides/notesSlide88.xml"/><Relationship Id="rId6" Type="http://schemas.openxmlformats.org/officeDocument/2006/relationships/slideLayout" Target="../slideLayouts/slideLayout4.xml"/><Relationship Id="rId5" Type="http://schemas.microsoft.com/office/2007/relationships/diagramDrawing" Target="../diagrams/drawing3.xml"/><Relationship Id="rId4" Type="http://schemas.openxmlformats.org/officeDocument/2006/relationships/diagramColors" Target="../diagrams/colors3.xml"/><Relationship Id="rId3" Type="http://schemas.openxmlformats.org/officeDocument/2006/relationships/diagramQuickStyle" Target="../diagrams/quickStyle3.xml"/><Relationship Id="rId2" Type="http://schemas.openxmlformats.org/officeDocument/2006/relationships/diagramLayout" Target="../diagrams/layout3.xml"/><Relationship Id="rId1" Type="http://schemas.openxmlformats.org/officeDocument/2006/relationships/diagramData" Target="../diagrams/data3.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image" Target="../media/image2.jpeg"/></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4.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4.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4.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4.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4.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4.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4.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流程图: 接点 15"/>
          <p:cNvSpPr/>
          <p:nvPr/>
        </p:nvSpPr>
        <p:spPr>
          <a:xfrm>
            <a:off x="247650" y="4086223"/>
            <a:ext cx="1188000" cy="1188000"/>
          </a:xfrm>
          <a:prstGeom prst="flowChartConnector">
            <a:avLst/>
          </a:prstGeom>
          <a:solidFill>
            <a:schemeClr val="accent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20"/>
              </a:spcBef>
              <a:buClrTx/>
              <a:buSzTx/>
              <a:buFontTx/>
              <a:buNone/>
              <a:defRPr/>
            </a:pPr>
            <a:r>
              <a:rPr kumimoji="0" lang="zh-CN" altLang="en-US" sz="5400" b="0" i="0" u="none" strike="noStrike" kern="1200" cap="none" spc="0" normalizeH="0" baseline="0" noProof="0" dirty="0">
                <a:ln>
                  <a:noFill/>
                </a:ln>
                <a:solidFill>
                  <a:srgbClr val="000000"/>
                </a:solidFill>
                <a:effectLst/>
                <a:uLnTx/>
                <a:uFillTx/>
                <a:latin typeface="思源黑体 Medium" panose="020B0600000000000000" pitchFamily="34" charset="-122"/>
                <a:ea typeface="思源黑体 Medium" panose="020B0600000000000000" pitchFamily="34" charset="-122"/>
                <a:sym typeface="思源黑体 Light" panose="020B0300000000000000" pitchFamily="34" charset="-122"/>
              </a:rPr>
              <a:t>危</a:t>
            </a:r>
            <a:endParaRPr kumimoji="0" lang="zh-CN" altLang="en-US" sz="5400" b="0" i="0" u="none" strike="noStrike" kern="1200" cap="none" spc="0" normalizeH="0" baseline="0" noProof="0" dirty="0">
              <a:ln>
                <a:noFill/>
              </a:ln>
              <a:solidFill>
                <a:srgbClr val="000000"/>
              </a:solidFill>
              <a:effectLst/>
              <a:uLnTx/>
              <a:uFillTx/>
              <a:latin typeface="思源黑体 Medium" panose="020B0600000000000000" pitchFamily="34" charset="-122"/>
              <a:ea typeface="思源黑体 Medium" panose="020B0600000000000000" pitchFamily="34" charset="-122"/>
              <a:sym typeface="思源黑体 Light" panose="020B0300000000000000" pitchFamily="34" charset="-122"/>
            </a:endParaRPr>
          </a:p>
        </p:txBody>
      </p:sp>
      <p:sp>
        <p:nvSpPr>
          <p:cNvPr id="30" name="流程图: 接点 29"/>
          <p:cNvSpPr/>
          <p:nvPr/>
        </p:nvSpPr>
        <p:spPr>
          <a:xfrm>
            <a:off x="1560909" y="4086223"/>
            <a:ext cx="1188000" cy="1188000"/>
          </a:xfrm>
          <a:prstGeom prst="flowChartConnector">
            <a:avLst/>
          </a:prstGeom>
          <a:solidFill>
            <a:schemeClr val="accent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20"/>
              </a:spcBef>
              <a:buClrTx/>
              <a:buSzTx/>
              <a:buFontTx/>
              <a:buNone/>
              <a:defRPr/>
            </a:pPr>
            <a:r>
              <a:rPr kumimoji="0" lang="zh-CN" altLang="en-US" sz="5400" b="0" i="0" u="none" strike="noStrike" kern="1200" cap="none" spc="0" normalizeH="0" baseline="0" noProof="0" dirty="0">
                <a:ln>
                  <a:noFill/>
                </a:ln>
                <a:solidFill>
                  <a:srgbClr val="000000"/>
                </a:solidFill>
                <a:effectLst/>
                <a:uLnTx/>
                <a:uFillTx/>
                <a:latin typeface="思源黑体 Medium" panose="020B0600000000000000" pitchFamily="34" charset="-122"/>
                <a:ea typeface="思源黑体 Medium" panose="020B0600000000000000" pitchFamily="34" charset="-122"/>
                <a:sym typeface="思源黑体 Light" panose="020B0300000000000000" pitchFamily="34" charset="-122"/>
              </a:rPr>
              <a:t>险</a:t>
            </a:r>
            <a:endParaRPr kumimoji="0" lang="zh-CN" altLang="en-US" sz="5400" b="0" i="0" u="none" strike="noStrike" kern="1200" cap="none" spc="0" normalizeH="0" baseline="0" noProof="0" dirty="0">
              <a:ln>
                <a:noFill/>
              </a:ln>
              <a:solidFill>
                <a:srgbClr val="000000"/>
              </a:solidFill>
              <a:effectLst/>
              <a:uLnTx/>
              <a:uFillTx/>
              <a:latin typeface="思源黑体 Medium" panose="020B0600000000000000" pitchFamily="34" charset="-122"/>
              <a:ea typeface="思源黑体 Medium" panose="020B0600000000000000" pitchFamily="34" charset="-122"/>
              <a:sym typeface="思源黑体 Light" panose="020B0300000000000000" pitchFamily="34" charset="-122"/>
            </a:endParaRPr>
          </a:p>
        </p:txBody>
      </p:sp>
      <p:sp>
        <p:nvSpPr>
          <p:cNvPr id="31" name="流程图: 接点 30"/>
          <p:cNvSpPr/>
          <p:nvPr/>
        </p:nvSpPr>
        <p:spPr>
          <a:xfrm>
            <a:off x="2874168" y="4086223"/>
            <a:ext cx="1188000" cy="1188000"/>
          </a:xfrm>
          <a:prstGeom prst="flowChartConnector">
            <a:avLst/>
          </a:prstGeom>
          <a:solidFill>
            <a:schemeClr val="accent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20"/>
              </a:spcBef>
              <a:buClrTx/>
              <a:buSzTx/>
              <a:buFontTx/>
              <a:buNone/>
              <a:defRPr/>
            </a:pPr>
            <a:r>
              <a:rPr kumimoji="0" lang="zh-CN" altLang="en-US" sz="5400" b="0" i="0" u="none" strike="noStrike" kern="1200" cap="none" spc="0" normalizeH="0" baseline="0" noProof="0" dirty="0">
                <a:ln>
                  <a:noFill/>
                </a:ln>
                <a:solidFill>
                  <a:srgbClr val="000000"/>
                </a:solidFill>
                <a:effectLst/>
                <a:uLnTx/>
                <a:uFillTx/>
                <a:latin typeface="思源黑体 Medium" panose="020B0600000000000000" pitchFamily="34" charset="-122"/>
                <a:ea typeface="思源黑体 Medium" panose="020B0600000000000000" pitchFamily="34" charset="-122"/>
                <a:sym typeface="思源黑体 Light" panose="020B0300000000000000" pitchFamily="34" charset="-122"/>
              </a:rPr>
              <a:t>化</a:t>
            </a:r>
            <a:endParaRPr kumimoji="0" lang="zh-CN" altLang="en-US" sz="5400" b="0" i="0" u="none" strike="noStrike" kern="1200" cap="none" spc="0" normalizeH="0" baseline="0" noProof="0" dirty="0">
              <a:ln>
                <a:noFill/>
              </a:ln>
              <a:solidFill>
                <a:srgbClr val="000000"/>
              </a:solidFill>
              <a:effectLst/>
              <a:uLnTx/>
              <a:uFillTx/>
              <a:latin typeface="思源黑体 Medium" panose="020B0600000000000000" pitchFamily="34" charset="-122"/>
              <a:ea typeface="思源黑体 Medium" panose="020B0600000000000000" pitchFamily="34" charset="-122"/>
              <a:sym typeface="思源黑体 Light" panose="020B0300000000000000" pitchFamily="34" charset="-122"/>
            </a:endParaRPr>
          </a:p>
        </p:txBody>
      </p:sp>
      <p:sp>
        <p:nvSpPr>
          <p:cNvPr id="32" name="流程图: 接点 31"/>
          <p:cNvSpPr/>
          <p:nvPr/>
        </p:nvSpPr>
        <p:spPr>
          <a:xfrm>
            <a:off x="4187427" y="4086223"/>
            <a:ext cx="1188000" cy="1188000"/>
          </a:xfrm>
          <a:prstGeom prst="flowChartConnector">
            <a:avLst/>
          </a:prstGeom>
          <a:solidFill>
            <a:schemeClr val="accent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20"/>
              </a:spcBef>
              <a:buClrTx/>
              <a:buSzTx/>
              <a:buFontTx/>
              <a:buNone/>
              <a:defRPr/>
            </a:pPr>
            <a:r>
              <a:rPr kumimoji="0" lang="zh-CN" altLang="en-US" sz="5400" b="0" i="0" u="none" strike="noStrike" kern="1200" cap="none" spc="0" normalizeH="0" baseline="0" noProof="0" dirty="0">
                <a:ln>
                  <a:noFill/>
                </a:ln>
                <a:solidFill>
                  <a:srgbClr val="000000"/>
                </a:solidFill>
                <a:effectLst/>
                <a:uLnTx/>
                <a:uFillTx/>
                <a:latin typeface="思源黑体 Medium" panose="020B0600000000000000" pitchFamily="34" charset="-122"/>
                <a:ea typeface="思源黑体 Medium" panose="020B0600000000000000" pitchFamily="34" charset="-122"/>
                <a:sym typeface="思源黑体 Light" panose="020B0300000000000000" pitchFamily="34" charset="-122"/>
              </a:rPr>
              <a:t>学</a:t>
            </a:r>
            <a:endParaRPr kumimoji="0" lang="zh-CN" altLang="en-US" sz="5400" b="0" i="0" u="none" strike="noStrike" kern="1200" cap="none" spc="0" normalizeH="0" baseline="0" noProof="0" dirty="0">
              <a:ln>
                <a:noFill/>
              </a:ln>
              <a:solidFill>
                <a:srgbClr val="000000"/>
              </a:solidFill>
              <a:effectLst/>
              <a:uLnTx/>
              <a:uFillTx/>
              <a:latin typeface="思源黑体 Medium" panose="020B0600000000000000" pitchFamily="34" charset="-122"/>
              <a:ea typeface="思源黑体 Medium" panose="020B0600000000000000" pitchFamily="34" charset="-122"/>
              <a:sym typeface="思源黑体 Light" panose="020B0300000000000000" pitchFamily="34" charset="-122"/>
            </a:endParaRPr>
          </a:p>
        </p:txBody>
      </p:sp>
      <p:sp>
        <p:nvSpPr>
          <p:cNvPr id="33" name="流程图: 接点 32"/>
          <p:cNvSpPr/>
          <p:nvPr/>
        </p:nvSpPr>
        <p:spPr>
          <a:xfrm>
            <a:off x="5500686" y="4086223"/>
            <a:ext cx="1188000" cy="1188000"/>
          </a:xfrm>
          <a:prstGeom prst="flowChartConnector">
            <a:avLst/>
          </a:prstGeom>
          <a:solidFill>
            <a:schemeClr val="accent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20"/>
              </a:spcBef>
              <a:buClrTx/>
              <a:buSzTx/>
              <a:buFontTx/>
              <a:buNone/>
              <a:defRPr/>
            </a:pPr>
            <a:r>
              <a:rPr kumimoji="0" lang="zh-CN" altLang="en-US" sz="5400" b="0" i="0" u="none" strike="noStrike" kern="1200" cap="none" spc="0" normalizeH="0" baseline="0" noProof="0" dirty="0">
                <a:ln>
                  <a:noFill/>
                </a:ln>
                <a:solidFill>
                  <a:srgbClr val="000000"/>
                </a:solidFill>
                <a:effectLst/>
                <a:uLnTx/>
                <a:uFillTx/>
                <a:latin typeface="思源黑体 Medium" panose="020B0600000000000000" pitchFamily="34" charset="-122"/>
                <a:ea typeface="思源黑体 Medium" panose="020B0600000000000000" pitchFamily="34" charset="-122"/>
                <a:sym typeface="思源黑体 Light" panose="020B0300000000000000" pitchFamily="34" charset="-122"/>
              </a:rPr>
              <a:t>品</a:t>
            </a:r>
            <a:endParaRPr kumimoji="0" lang="zh-CN" altLang="en-US" sz="5400" b="0" i="0" u="none" strike="noStrike" kern="1200" cap="none" spc="0" normalizeH="0" baseline="0" noProof="0" dirty="0">
              <a:ln>
                <a:noFill/>
              </a:ln>
              <a:solidFill>
                <a:srgbClr val="000000"/>
              </a:solidFill>
              <a:effectLst/>
              <a:uLnTx/>
              <a:uFillTx/>
              <a:latin typeface="思源黑体 Medium" panose="020B0600000000000000" pitchFamily="34" charset="-122"/>
              <a:ea typeface="思源黑体 Medium" panose="020B0600000000000000" pitchFamily="34" charset="-122"/>
              <a:sym typeface="思源黑体 Light" panose="020B0300000000000000" pitchFamily="34" charset="-122"/>
            </a:endParaRPr>
          </a:p>
        </p:txBody>
      </p:sp>
      <p:sp>
        <p:nvSpPr>
          <p:cNvPr id="34" name="流程图: 接点 33"/>
          <p:cNvSpPr/>
          <p:nvPr/>
        </p:nvSpPr>
        <p:spPr>
          <a:xfrm>
            <a:off x="6813945" y="4086223"/>
            <a:ext cx="1188000" cy="1188000"/>
          </a:xfrm>
          <a:prstGeom prst="flowChartConnector">
            <a:avLst/>
          </a:prstGeom>
          <a:solidFill>
            <a:schemeClr val="accent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20"/>
              </a:spcBef>
              <a:buClrTx/>
              <a:buSzTx/>
              <a:buFontTx/>
              <a:buNone/>
              <a:defRPr/>
            </a:pPr>
            <a:r>
              <a:rPr kumimoji="0" lang="zh-CN" altLang="en-US" sz="5400" b="0" i="0" u="none" strike="noStrike" kern="1200" cap="none" spc="0" normalizeH="0" baseline="0" noProof="0" dirty="0">
                <a:ln>
                  <a:noFill/>
                </a:ln>
                <a:solidFill>
                  <a:srgbClr val="000000"/>
                </a:solidFill>
                <a:effectLst/>
                <a:uLnTx/>
                <a:uFillTx/>
                <a:latin typeface="思源黑体 Medium" panose="020B0600000000000000" pitchFamily="34" charset="-122"/>
                <a:ea typeface="思源黑体 Medium" panose="020B0600000000000000" pitchFamily="34" charset="-122"/>
                <a:sym typeface="思源黑体 Light" panose="020B0300000000000000" pitchFamily="34" charset="-122"/>
              </a:rPr>
              <a:t>安</a:t>
            </a:r>
            <a:endParaRPr kumimoji="0" lang="zh-CN" altLang="en-US" sz="5400" b="0" i="0" u="none" strike="noStrike" kern="1200" cap="none" spc="0" normalizeH="0" baseline="0" noProof="0" dirty="0">
              <a:ln>
                <a:noFill/>
              </a:ln>
              <a:solidFill>
                <a:srgbClr val="000000"/>
              </a:solidFill>
              <a:effectLst/>
              <a:uLnTx/>
              <a:uFillTx/>
              <a:latin typeface="思源黑体 Medium" panose="020B0600000000000000" pitchFamily="34" charset="-122"/>
              <a:ea typeface="思源黑体 Medium" panose="020B0600000000000000" pitchFamily="34" charset="-122"/>
              <a:sym typeface="思源黑体 Light" panose="020B0300000000000000" pitchFamily="34" charset="-122"/>
            </a:endParaRPr>
          </a:p>
        </p:txBody>
      </p:sp>
      <p:sp>
        <p:nvSpPr>
          <p:cNvPr id="35" name="流程图: 接点 34"/>
          <p:cNvSpPr/>
          <p:nvPr/>
        </p:nvSpPr>
        <p:spPr>
          <a:xfrm>
            <a:off x="8127204" y="4086223"/>
            <a:ext cx="1188000" cy="1188000"/>
          </a:xfrm>
          <a:prstGeom prst="flowChartConnector">
            <a:avLst/>
          </a:prstGeom>
          <a:solidFill>
            <a:schemeClr val="accent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20"/>
              </a:spcBef>
              <a:buClrTx/>
              <a:buSzTx/>
              <a:buFontTx/>
              <a:buNone/>
              <a:defRPr/>
            </a:pPr>
            <a:r>
              <a:rPr kumimoji="0" lang="zh-CN" altLang="en-US" sz="5400" b="0" i="0" u="none" strike="noStrike" kern="1200" cap="none" spc="0" normalizeH="0" baseline="0" noProof="0" dirty="0">
                <a:ln>
                  <a:noFill/>
                </a:ln>
                <a:solidFill>
                  <a:srgbClr val="000000"/>
                </a:solidFill>
                <a:effectLst/>
                <a:uLnTx/>
                <a:uFillTx/>
                <a:latin typeface="思源黑体 Medium" panose="020B0600000000000000" pitchFamily="34" charset="-122"/>
                <a:ea typeface="思源黑体 Medium" panose="020B0600000000000000" pitchFamily="34" charset="-122"/>
                <a:sym typeface="思源黑体 Light" panose="020B0300000000000000" pitchFamily="34" charset="-122"/>
              </a:rPr>
              <a:t>全</a:t>
            </a:r>
            <a:endParaRPr kumimoji="0" lang="zh-CN" altLang="en-US" sz="5400" b="0" i="0" u="none" strike="noStrike" kern="1200" cap="none" spc="0" normalizeH="0" baseline="0" noProof="0" dirty="0">
              <a:ln>
                <a:noFill/>
              </a:ln>
              <a:solidFill>
                <a:srgbClr val="000000"/>
              </a:solidFill>
              <a:effectLst/>
              <a:uLnTx/>
              <a:uFillTx/>
              <a:latin typeface="思源黑体 Medium" panose="020B0600000000000000" pitchFamily="34" charset="-122"/>
              <a:ea typeface="思源黑体 Medium" panose="020B0600000000000000" pitchFamily="34" charset="-122"/>
              <a:sym typeface="思源黑体 Light" panose="020B0300000000000000" pitchFamily="34" charset="-122"/>
            </a:endParaRPr>
          </a:p>
        </p:txBody>
      </p:sp>
      <p:sp>
        <p:nvSpPr>
          <p:cNvPr id="36" name="流程图: 接点 35"/>
          <p:cNvSpPr/>
          <p:nvPr/>
        </p:nvSpPr>
        <p:spPr>
          <a:xfrm>
            <a:off x="9440463" y="4086223"/>
            <a:ext cx="1188000" cy="1188000"/>
          </a:xfrm>
          <a:prstGeom prst="flowChartConnector">
            <a:avLst/>
          </a:prstGeom>
          <a:solidFill>
            <a:schemeClr val="accent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20"/>
              </a:spcBef>
              <a:buClrTx/>
              <a:buSzTx/>
              <a:buFontTx/>
              <a:buNone/>
              <a:defRPr/>
            </a:pPr>
            <a:r>
              <a:rPr kumimoji="0" lang="zh-CN" altLang="en-US" sz="5400" b="0" i="0" u="none" strike="noStrike" kern="1200" cap="none" spc="0" normalizeH="0" baseline="0" noProof="0" dirty="0">
                <a:ln>
                  <a:noFill/>
                </a:ln>
                <a:solidFill>
                  <a:srgbClr val="000000"/>
                </a:solidFill>
                <a:effectLst/>
                <a:uLnTx/>
                <a:uFillTx/>
                <a:latin typeface="思源黑体 Medium" panose="020B0600000000000000" pitchFamily="34" charset="-122"/>
                <a:ea typeface="思源黑体 Medium" panose="020B0600000000000000" pitchFamily="34" charset="-122"/>
                <a:sym typeface="思源黑体 Light" panose="020B0300000000000000" pitchFamily="34" charset="-122"/>
              </a:rPr>
              <a:t>管</a:t>
            </a:r>
            <a:endParaRPr kumimoji="0" lang="zh-CN" altLang="en-US" sz="5400" b="0" i="0" u="none" strike="noStrike" kern="1200" cap="none" spc="0" normalizeH="0" baseline="0" noProof="0" dirty="0">
              <a:ln>
                <a:noFill/>
              </a:ln>
              <a:solidFill>
                <a:srgbClr val="000000"/>
              </a:solidFill>
              <a:effectLst/>
              <a:uLnTx/>
              <a:uFillTx/>
              <a:latin typeface="思源黑体 Medium" panose="020B0600000000000000" pitchFamily="34" charset="-122"/>
              <a:ea typeface="思源黑体 Medium" panose="020B0600000000000000" pitchFamily="34" charset="-122"/>
              <a:sym typeface="思源黑体 Light" panose="020B0300000000000000" pitchFamily="34" charset="-122"/>
            </a:endParaRPr>
          </a:p>
        </p:txBody>
      </p:sp>
      <p:sp>
        <p:nvSpPr>
          <p:cNvPr id="37" name="流程图: 接点 36"/>
          <p:cNvSpPr/>
          <p:nvPr/>
        </p:nvSpPr>
        <p:spPr>
          <a:xfrm>
            <a:off x="10753725" y="4086223"/>
            <a:ext cx="1188000" cy="1188000"/>
          </a:xfrm>
          <a:prstGeom prst="flowChartConnector">
            <a:avLst/>
          </a:prstGeom>
          <a:solidFill>
            <a:schemeClr val="accent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20"/>
              </a:spcBef>
              <a:buClrTx/>
              <a:buSzTx/>
              <a:buFontTx/>
              <a:buNone/>
              <a:defRPr/>
            </a:pPr>
            <a:r>
              <a:rPr kumimoji="0" lang="zh-CN" altLang="en-US" sz="5400" b="0" i="0" u="none" strike="noStrike" kern="1200" cap="none" spc="0" normalizeH="0" baseline="0" noProof="0" dirty="0">
                <a:ln>
                  <a:noFill/>
                </a:ln>
                <a:solidFill>
                  <a:srgbClr val="000000"/>
                </a:solidFill>
                <a:effectLst/>
                <a:uLnTx/>
                <a:uFillTx/>
                <a:latin typeface="思源黑体 Medium" panose="020B0600000000000000" pitchFamily="34" charset="-122"/>
                <a:ea typeface="思源黑体 Medium" panose="020B0600000000000000" pitchFamily="34" charset="-122"/>
                <a:sym typeface="思源黑体 Light" panose="020B0300000000000000" pitchFamily="34" charset="-122"/>
              </a:rPr>
              <a:t>理</a:t>
            </a:r>
            <a:endParaRPr kumimoji="0" lang="zh-CN" altLang="en-US" sz="5400" b="0" i="0" u="none" strike="noStrike" kern="1200" cap="none" spc="0" normalizeH="0" baseline="0" noProof="0" dirty="0">
              <a:ln>
                <a:noFill/>
              </a:ln>
              <a:solidFill>
                <a:srgbClr val="000000"/>
              </a:solidFill>
              <a:effectLst/>
              <a:uLnTx/>
              <a:uFillTx/>
              <a:latin typeface="思源黑体 Medium" panose="020B0600000000000000" pitchFamily="34" charset="-122"/>
              <a:ea typeface="思源黑体 Medium" panose="020B0600000000000000" pitchFamily="34" charset="-122"/>
              <a:sym typeface="思源黑体 Light" panose="020B0300000000000000" pitchFamily="34" charset="-122"/>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Rot="1" noChangeArrowheads="1"/>
          </p:cNvSpPr>
          <p:nvPr>
            <p:ph type="title" idx="4294967295"/>
          </p:nvPr>
        </p:nvSpPr>
        <p:spPr>
          <a:xfrm>
            <a:off x="1838325" y="104775"/>
            <a:ext cx="4324350" cy="590550"/>
          </a:xfrm>
          <a:prstGeom prst="rect">
            <a:avLst/>
          </a:prstGeom>
        </p:spPr>
        <p:txBody>
          <a:bodyPr/>
          <a:lstStyle/>
          <a:p>
            <a:pPr>
              <a:lnSpc>
                <a:spcPct val="120000"/>
              </a:lnSpc>
              <a:spcBef>
                <a:spcPct val="19000"/>
              </a:spcBef>
            </a:pPr>
            <a:r>
              <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rPr>
              <a:t>七、火灾探测原理与方法</a:t>
            </a:r>
            <a:endPar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endParaRPr>
          </a:p>
        </p:txBody>
      </p:sp>
      <p:sp>
        <p:nvSpPr>
          <p:cNvPr id="35843" name="Rectangle 3"/>
          <p:cNvSpPr>
            <a:spLocks noGrp="1" noRot="1" noChangeArrowheads="1"/>
          </p:cNvSpPr>
          <p:nvPr>
            <p:ph type="body" idx="4294967295"/>
          </p:nvPr>
        </p:nvSpPr>
        <p:spPr>
          <a:xfrm>
            <a:off x="1368686" y="2046714"/>
            <a:ext cx="9587977" cy="3448050"/>
          </a:xfrm>
          <a:prstGeom prst="rect">
            <a:avLst/>
          </a:prstGeom>
        </p:spPr>
        <p:txBody>
          <a:bodyPr/>
          <a:lstStyle/>
          <a:p>
            <a:pPr>
              <a:lnSpc>
                <a:spcPct val="120000"/>
              </a:lnSpc>
              <a:spcBef>
                <a:spcPts val="20"/>
              </a:spcBef>
              <a:buFont typeface="Wingdings 2" panose="05020102010507070707" pitchFamily="18" charset="2"/>
              <a:buNone/>
            </a:pPr>
            <a:r>
              <a:rPr lang="en-US" altLang="zh-CN" dirty="0">
                <a:latin typeface="思源黑体 Light" panose="020B0300000000000000" pitchFamily="34" charset="-122"/>
                <a:ea typeface="思源黑体 Light" panose="020B0300000000000000" pitchFamily="34" charset="-122"/>
                <a:sym typeface="思源黑体 Light" panose="020B0300000000000000" pitchFamily="34" charset="-122"/>
              </a:rPr>
              <a:t>1.</a:t>
            </a:r>
            <a:r>
              <a:rPr lang="zh-CN" altLang="en-US" sz="2400" dirty="0">
                <a:latin typeface="思源黑体 Light" panose="020B0300000000000000" pitchFamily="34" charset="-122"/>
                <a:ea typeface="思源黑体 Light" panose="020B0300000000000000" pitchFamily="34" charset="-122"/>
                <a:sym typeface="思源黑体 Light" panose="020B0300000000000000" pitchFamily="34" charset="-122"/>
              </a:rPr>
              <a:t>火灾探测</a:t>
            </a:r>
            <a:endParaRPr lang="zh-CN" altLang="en-US" sz="24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buFont typeface="Wingdings 2" panose="05020102010507070707" pitchFamily="18" charset="2"/>
              <a:buNone/>
            </a:pPr>
            <a:r>
              <a:rPr lang="zh-CN" altLang="en-US" sz="2400" dirty="0">
                <a:latin typeface="思源黑体 Light" panose="020B0300000000000000" pitchFamily="34" charset="-122"/>
                <a:ea typeface="思源黑体 Light" panose="020B0300000000000000" pitchFamily="34" charset="-122"/>
                <a:sym typeface="思源黑体 Light" panose="020B0300000000000000" pitchFamily="34" charset="-122"/>
              </a:rPr>
              <a:t>           火灾探测报警系统本身并不能影响火灾的自然发展进程，主要作用是及时将火灾迹象通知有关人员，以便准备疏散或组织灭火，通过联动系统启动其他消防设施。</a:t>
            </a:r>
            <a:endParaRPr lang="zh-CN" altLang="en-US" sz="24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buFont typeface="Wingdings 2" panose="05020102010507070707" pitchFamily="18" charset="2"/>
              <a:buNone/>
            </a:pPr>
            <a:r>
              <a:rPr lang="en-US" altLang="zh-CN" sz="2400" dirty="0">
                <a:latin typeface="思源黑体 Light" panose="020B0300000000000000" pitchFamily="34" charset="-122"/>
                <a:ea typeface="思源黑体 Light" panose="020B0300000000000000" pitchFamily="34" charset="-122"/>
                <a:sym typeface="思源黑体 Light" panose="020B0300000000000000" pitchFamily="34" charset="-122"/>
              </a:rPr>
              <a:t>2.</a:t>
            </a:r>
            <a:r>
              <a:rPr lang="zh-CN" altLang="en-US" sz="2400" dirty="0">
                <a:latin typeface="思源黑体 Light" panose="020B0300000000000000" pitchFamily="34" charset="-122"/>
                <a:ea typeface="思源黑体 Light" panose="020B0300000000000000" pitchFamily="34" charset="-122"/>
                <a:sym typeface="思源黑体 Light" panose="020B0300000000000000" pitchFamily="34" charset="-122"/>
              </a:rPr>
              <a:t>火灾探测原理</a:t>
            </a:r>
            <a:endParaRPr lang="zh-CN" altLang="en-US" sz="24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buFont typeface="Wingdings 2" panose="05020102010507070707" pitchFamily="18" charset="2"/>
              <a:buNone/>
            </a:pPr>
            <a:r>
              <a:rPr lang="zh-CN" altLang="en-US" sz="2400" dirty="0">
                <a:latin typeface="思源黑体 Light" panose="020B0300000000000000" pitchFamily="34" charset="-122"/>
                <a:ea typeface="思源黑体 Light" panose="020B0300000000000000" pitchFamily="34" charset="-122"/>
                <a:sym typeface="思源黑体 Light" panose="020B0300000000000000" pitchFamily="34" charset="-122"/>
              </a:rPr>
              <a:t>          火灾探测原理可分为接触式和非接触式两种。</a:t>
            </a:r>
            <a:endParaRPr lang="zh-CN" altLang="en-US" sz="2400" dirty="0">
              <a:latin typeface="思源黑体 Light" panose="020B0300000000000000" pitchFamily="34" charset="-122"/>
              <a:ea typeface="思源黑体 Light" panose="020B0300000000000000" pitchFamily="34" charset="-122"/>
              <a:sym typeface="思源黑体 Light" panose="020B0300000000000000" pitchFamily="34" charset="-122"/>
            </a:endParaRP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1" name="Rectangle 3"/>
          <p:cNvSpPr>
            <a:spLocks noGrp="1" noRot="1" noChangeArrowheads="1"/>
          </p:cNvSpPr>
          <p:nvPr>
            <p:ph type="body" idx="4294967295"/>
          </p:nvPr>
        </p:nvSpPr>
        <p:spPr>
          <a:xfrm>
            <a:off x="669925" y="1371600"/>
            <a:ext cx="11083460" cy="5486400"/>
          </a:xfrm>
          <a:prstGeom prst="rect">
            <a:avLst/>
          </a:prstGeom>
        </p:spPr>
        <p:txBody>
          <a:bodyPr/>
          <a:lstStyle/>
          <a:p>
            <a:pPr>
              <a:lnSpc>
                <a:spcPct val="120000"/>
              </a:lnSpc>
              <a:spcBef>
                <a:spcPts val="20"/>
              </a:spcBef>
            </a:pPr>
            <a:r>
              <a:rPr lang="zh-CN" altLang="en-US" sz="2000" b="1" dirty="0">
                <a:latin typeface="思源黑体 Light" panose="020B0300000000000000" pitchFamily="34" charset="-122"/>
                <a:ea typeface="思源黑体 Light" panose="020B0300000000000000" pitchFamily="34" charset="-122"/>
                <a:sym typeface="思源黑体 Light" panose="020B0300000000000000" pitchFamily="34" charset="-122"/>
              </a:rPr>
              <a:t>（九）抢险救援应急保障系统 </a:t>
            </a:r>
            <a:endParaRPr lang="zh-CN" altLang="en-US" sz="2000" b="1"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pPr>
            <a:r>
              <a:rPr lang="en-US" altLang="zh-CN" sz="2000" b="1" dirty="0">
                <a:latin typeface="思源黑体 Light" panose="020B0300000000000000" pitchFamily="34" charset="-122"/>
                <a:ea typeface="思源黑体 Light" panose="020B0300000000000000" pitchFamily="34" charset="-122"/>
                <a:sym typeface="思源黑体 Light" panose="020B0300000000000000" pitchFamily="34" charset="-122"/>
              </a:rPr>
              <a:t>1 .</a:t>
            </a:r>
            <a:r>
              <a:rPr lang="zh-CN" altLang="en-US" sz="2000" b="1" dirty="0">
                <a:latin typeface="思源黑体 Light" panose="020B0300000000000000" pitchFamily="34" charset="-122"/>
                <a:ea typeface="思源黑体 Light" panose="020B0300000000000000" pitchFamily="34" charset="-122"/>
                <a:sym typeface="思源黑体 Light" panose="020B0300000000000000" pitchFamily="34" charset="-122"/>
              </a:rPr>
              <a:t>通信与信息保障 </a:t>
            </a:r>
            <a:endPar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pPr>
            <a:r>
              <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rPr>
              <a:t>有关人员和有关单位的联系方式保证能够随时取得联系，有关单位的调度值班电话保证</a:t>
            </a:r>
            <a:r>
              <a:rPr lang="en-US" altLang="zh-CN" sz="2000" dirty="0">
                <a:latin typeface="思源黑体 Light" panose="020B0300000000000000" pitchFamily="34" charset="-122"/>
                <a:ea typeface="思源黑体 Light" panose="020B0300000000000000" pitchFamily="34" charset="-122"/>
                <a:sym typeface="思源黑体 Light" panose="020B0300000000000000" pitchFamily="34" charset="-122"/>
              </a:rPr>
              <a:t>24</a:t>
            </a:r>
            <a:r>
              <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rPr>
              <a:t>小时有人值守。 </a:t>
            </a:r>
            <a:endPar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pPr>
            <a:r>
              <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rPr>
              <a:t>通过有线电话、移动电话、卫星、微波等通信手段，保证各有关方面的通讯联系畅通。</a:t>
            </a:r>
            <a:r>
              <a:rPr lang="en-US" altLang="zh-CN" sz="2000" dirty="0">
                <a:latin typeface="思源黑体 Light" panose="020B0300000000000000" pitchFamily="34" charset="-122"/>
                <a:ea typeface="思源黑体 Light" panose="020B0300000000000000" pitchFamily="34" charset="-122"/>
                <a:sym typeface="思源黑体 Light" panose="020B0300000000000000" pitchFamily="34" charset="-122"/>
              </a:rPr>
              <a:t>I </a:t>
            </a:r>
            <a:endParaRPr lang="en-US" altLang="zh-CN" sz="20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pPr>
            <a:r>
              <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rPr>
              <a:t>安监部门负责建立、维护事故灾难应急救援各有关部门、专业应急救援指挥机构、各级应急救援指挥机构、各级事故应急救援指挥机构以及专家组的通讯联系数据库。 </a:t>
            </a:r>
            <a:endPar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pPr>
            <a:r>
              <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rPr>
              <a:t>建立事故应急响应通信网络、信息传递网络及维护管理网络系 统，以保证应急晌应期间通信联络、信息沟通的需要</a:t>
            </a:r>
            <a:r>
              <a:rPr lang="en-US" altLang="zh-CN" sz="2000" dirty="0">
                <a:latin typeface="思源黑体 Light" panose="020B0300000000000000" pitchFamily="34" charset="-122"/>
                <a:ea typeface="思源黑体 Light" panose="020B0300000000000000" pitchFamily="34" charset="-122"/>
                <a:sym typeface="思源黑体 Light" panose="020B0300000000000000" pitchFamily="34" charset="-122"/>
              </a:rPr>
              <a:t>:</a:t>
            </a:r>
            <a:r>
              <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rPr>
              <a:t>加强特殊通信 联系与信息交流装备的储备，以满足在特殊应急状态下，通讯和信息交流需要</a:t>
            </a:r>
            <a:r>
              <a:rPr lang="en-US" altLang="zh-CN" sz="2000" dirty="0">
                <a:latin typeface="思源黑体 Light" panose="020B0300000000000000" pitchFamily="34" charset="-122"/>
                <a:ea typeface="思源黑体 Light" panose="020B0300000000000000" pitchFamily="34" charset="-122"/>
                <a:sym typeface="思源黑体 Light" panose="020B0300000000000000" pitchFamily="34" charset="-122"/>
              </a:rPr>
              <a:t>:</a:t>
            </a:r>
            <a:r>
              <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rPr>
              <a:t>组织制定有关安全生产应急救援机构事故灾难信息管理办法，统一信息分析、处理和传输技术标准。 </a:t>
            </a:r>
            <a:endPar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pPr>
            <a:r>
              <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rPr>
              <a:t>开发和建立重大危险源和救援力量信息数据库，并负责管理和维 护。各级应急救援机构和各专业应急救援指挥机构负责本地区、本部门相关信息收集、分析、处理，并向上级报送重要信息。 </a:t>
            </a:r>
            <a:endPar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endParaRP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5" name="Rectangle 3"/>
          <p:cNvSpPr>
            <a:spLocks noGrp="1" noRot="1" noChangeArrowheads="1"/>
          </p:cNvSpPr>
          <p:nvPr>
            <p:ph type="body" idx="4294967295"/>
          </p:nvPr>
        </p:nvSpPr>
        <p:spPr>
          <a:xfrm>
            <a:off x="726108" y="1695450"/>
            <a:ext cx="10794380" cy="5486400"/>
          </a:xfrm>
          <a:prstGeom prst="rect">
            <a:avLst/>
          </a:prstGeom>
        </p:spPr>
        <p:txBody>
          <a:bodyPr/>
          <a:lstStyle/>
          <a:p>
            <a:pPr>
              <a:lnSpc>
                <a:spcPct val="120000"/>
              </a:lnSpc>
              <a:spcBef>
                <a:spcPts val="20"/>
              </a:spcBef>
            </a:pPr>
            <a:r>
              <a:rPr lang="en-US" altLang="zh-CN" sz="2000" b="1" dirty="0">
                <a:latin typeface="思源黑体 Light" panose="020B0300000000000000" pitchFamily="34" charset="-122"/>
                <a:ea typeface="思源黑体 Light" panose="020B0300000000000000" pitchFamily="34" charset="-122"/>
                <a:sym typeface="思源黑体 Light" panose="020B0300000000000000" pitchFamily="34" charset="-122"/>
              </a:rPr>
              <a:t>2 .</a:t>
            </a:r>
            <a:r>
              <a:rPr lang="zh-CN" altLang="en-US" sz="2000" b="1" dirty="0">
                <a:latin typeface="思源黑体 Light" panose="020B0300000000000000" pitchFamily="34" charset="-122"/>
                <a:ea typeface="思源黑体 Light" panose="020B0300000000000000" pitchFamily="34" charset="-122"/>
                <a:sym typeface="思源黑体 Light" panose="020B0300000000000000" pitchFamily="34" charset="-122"/>
              </a:rPr>
              <a:t>应急支援与装备保障 </a:t>
            </a:r>
            <a:endPar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pPr>
            <a:r>
              <a:rPr lang="en-US" altLang="zh-CN" sz="2000" dirty="0">
                <a:latin typeface="思源黑体 Light" panose="020B0300000000000000" pitchFamily="34" charset="-122"/>
                <a:ea typeface="思源黑体 Light" panose="020B0300000000000000" pitchFamily="34" charset="-122"/>
                <a:sym typeface="思源黑体 Light" panose="020B0300000000000000" pitchFamily="34" charset="-122"/>
              </a:rPr>
              <a:t>(1)</a:t>
            </a:r>
            <a:r>
              <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rPr>
              <a:t>救援装备保障。危险化学品从业单位按照有关规定配备危 险化学品事故应急救援装备，有关企业和当地政府根据本企业、本地区危险化学品事故救援的需要和特点，建立特种专业队伍，储备有关特 种装备</a:t>
            </a:r>
            <a:r>
              <a:rPr lang="en-US" altLang="zh-CN" sz="2000" dirty="0">
                <a:latin typeface="思源黑体 Light" panose="020B0300000000000000" pitchFamily="34" charset="-122"/>
                <a:ea typeface="思源黑体 Light" panose="020B0300000000000000" pitchFamily="34" charset="-122"/>
                <a:sym typeface="思源黑体 Light" panose="020B0300000000000000" pitchFamily="34" charset="-122"/>
              </a:rPr>
              <a:t>(</a:t>
            </a:r>
            <a:r>
              <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rPr>
              <a:t>泡沫车、药剂车、联用车、气防车、化学抢险救灾专用设备 等</a:t>
            </a:r>
            <a:r>
              <a:rPr lang="en-US" altLang="zh-CN" sz="2000" dirty="0">
                <a:latin typeface="思源黑体 Light" panose="020B0300000000000000" pitchFamily="34" charset="-122"/>
                <a:ea typeface="思源黑体 Light" panose="020B0300000000000000" pitchFamily="34" charset="-122"/>
                <a:sym typeface="思源黑体 Light" panose="020B0300000000000000" pitchFamily="34" charset="-122"/>
              </a:rPr>
              <a:t>)</a:t>
            </a:r>
            <a:r>
              <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rPr>
              <a:t>。依托现有资源，合理布局并补充完善应急救援力量</a:t>
            </a:r>
            <a:r>
              <a:rPr lang="en-US" altLang="zh-CN" sz="2000" dirty="0">
                <a:latin typeface="思源黑体 Light" panose="020B0300000000000000" pitchFamily="34" charset="-122"/>
                <a:ea typeface="思源黑体 Light" panose="020B0300000000000000" pitchFamily="34" charset="-122"/>
                <a:sym typeface="思源黑体 Light" panose="020B0300000000000000" pitchFamily="34" charset="-122"/>
              </a:rPr>
              <a:t>;</a:t>
            </a:r>
            <a:r>
              <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rPr>
              <a:t>统一清理、登记可供应急响应单位使用的应急装备类型、数量、性能和存放位置，建立完善相应的保障措施。 </a:t>
            </a:r>
            <a:endPar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pPr>
            <a:r>
              <a:rPr lang="en-US" altLang="zh-CN" sz="2000" dirty="0">
                <a:latin typeface="思源黑体 Light" panose="020B0300000000000000" pitchFamily="34" charset="-122"/>
                <a:ea typeface="思源黑体 Light" panose="020B0300000000000000" pitchFamily="34" charset="-122"/>
                <a:sym typeface="思源黑体 Light" panose="020B0300000000000000" pitchFamily="34" charset="-122"/>
              </a:rPr>
              <a:t>(2)</a:t>
            </a:r>
            <a:r>
              <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rPr>
              <a:t>应急队伍保障。危险化学品事故应急救援队伍以危险化学品从业单位的专业应急救援队伍为基础，以相关大中型企业的应急救援队伍为重点，按照有关规定配备人员、装备，开展培训、演习。各级安全生产监督管理部门依法进行监督检查，促使其保持战斗力，常备不懈。 </a:t>
            </a:r>
            <a:endPar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pPr>
            <a:r>
              <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rPr>
              <a:t>公安、武警消防部队是事故应急救援的主要力量。 </a:t>
            </a:r>
            <a:endPar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pPr>
            <a:r>
              <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rPr>
              <a:t>其他兼职消防力量及社区群众性应急队伍是危险化学品事故应急救援的重要补充力量。 </a:t>
            </a:r>
            <a:endPar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9" name="Rectangle 3"/>
          <p:cNvSpPr>
            <a:spLocks noGrp="1" noRot="1" noChangeArrowheads="1"/>
          </p:cNvSpPr>
          <p:nvPr>
            <p:ph type="body" idx="4294967295"/>
          </p:nvPr>
        </p:nvSpPr>
        <p:spPr>
          <a:xfrm>
            <a:off x="959005" y="1463830"/>
            <a:ext cx="10783229" cy="5486400"/>
          </a:xfrm>
          <a:prstGeom prst="rect">
            <a:avLst/>
          </a:prstGeom>
        </p:spPr>
        <p:txBody>
          <a:bodyPr/>
          <a:lstStyle/>
          <a:p>
            <a:pPr>
              <a:lnSpc>
                <a:spcPct val="120000"/>
              </a:lnSpc>
              <a:spcBef>
                <a:spcPts val="20"/>
              </a:spcBef>
            </a:pPr>
            <a:r>
              <a:rPr lang="en-US" altLang="zh-CN" sz="2000" dirty="0">
                <a:latin typeface="思源黑体 Light" panose="020B0300000000000000" pitchFamily="34" charset="-122"/>
                <a:ea typeface="思源黑体 Light" panose="020B0300000000000000" pitchFamily="34" charset="-122"/>
                <a:sym typeface="思源黑体 Light" panose="020B0300000000000000" pitchFamily="34" charset="-122"/>
              </a:rPr>
              <a:t>(3)</a:t>
            </a:r>
            <a:r>
              <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rPr>
              <a:t>交通运输保障。在应急响应时，利用现有的交通资源，协调铁道、民航、军队等系统提供交通支持，协调沿途有关地方人民政府提供交通警戒支持，以保证及时调运危险化学品事故灾难应急救援有 关人员、装备、物资。 </a:t>
            </a:r>
            <a:endPar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pPr>
            <a:r>
              <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rPr>
              <a:t>事故发生地人民政府组织对事故现场进行交通管制，开设应急救援特别通道，最大限度地赢得救援时间。 </a:t>
            </a:r>
            <a:endPar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pPr>
            <a:r>
              <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rPr>
              <a:t>地方人民政府组织和调集足够的交通运输工具，保证现场应急救 援工作需要。 </a:t>
            </a:r>
            <a:endPar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pPr>
            <a:r>
              <a:rPr lang="en-US" altLang="zh-CN" sz="2000" dirty="0">
                <a:latin typeface="思源黑体 Light" panose="020B0300000000000000" pitchFamily="34" charset="-122"/>
                <a:ea typeface="思源黑体 Light" panose="020B0300000000000000" pitchFamily="34" charset="-122"/>
                <a:sym typeface="思源黑体 Light" panose="020B0300000000000000" pitchFamily="34" charset="-122"/>
              </a:rPr>
              <a:t>(4)</a:t>
            </a:r>
            <a:r>
              <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rPr>
              <a:t>医疗卫生保障。由事故发生地卫生行政部门负责应急处置 工作中的医疗卫生保障，组织协调各级医疗救护队伍实施医疗救治，并根据事故造成人员伤亡的特点，组织落实专用药品和器材。医疗救护队伍接到指令后要迅速进入事故现场实施医疗急救，各级医院负责后续治疗。 </a:t>
            </a:r>
            <a:endPar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pPr>
            <a:r>
              <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rPr>
              <a:t>必要时，通过当地人民政府安委会协调医疗卫生行政部门组织医疗救治力量支援。 </a:t>
            </a:r>
            <a:endPar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pPr>
            <a:r>
              <a:rPr lang="en-US" altLang="zh-CN" sz="2000" dirty="0">
                <a:latin typeface="思源黑体 Light" panose="020B0300000000000000" pitchFamily="34" charset="-122"/>
                <a:ea typeface="思源黑体 Light" panose="020B0300000000000000" pitchFamily="34" charset="-122"/>
                <a:sym typeface="思源黑体 Light" panose="020B0300000000000000" pitchFamily="34" charset="-122"/>
              </a:rPr>
              <a:t>(5)</a:t>
            </a:r>
            <a:r>
              <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rPr>
              <a:t>治安保障。由事故发生地人民政府组织事故现场治安警戒 和治安管理，加强对重点地区、重点场所、重点人群、重要物资设备 的防范保护，维持现场秩序，及时疏散群众。发动和组织群众，开展 群防联防，协助做好治安工作。 </a:t>
            </a:r>
            <a:endPar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endParaRP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3" name="Rectangle 3"/>
          <p:cNvSpPr>
            <a:spLocks noGrp="1" noRot="1" noChangeArrowheads="1"/>
          </p:cNvSpPr>
          <p:nvPr>
            <p:ph type="body" idx="4294967295"/>
          </p:nvPr>
        </p:nvSpPr>
        <p:spPr>
          <a:xfrm>
            <a:off x="869795" y="1670360"/>
            <a:ext cx="10650693" cy="5334000"/>
          </a:xfrm>
          <a:prstGeom prst="rect">
            <a:avLst/>
          </a:prstGeom>
        </p:spPr>
        <p:txBody>
          <a:bodyPr/>
          <a:lstStyle/>
          <a:p>
            <a:pPr>
              <a:lnSpc>
                <a:spcPct val="120000"/>
              </a:lnSpc>
              <a:spcBef>
                <a:spcPts val="20"/>
              </a:spcBef>
            </a:pPr>
            <a:r>
              <a:rPr lang="en-US" altLang="zh-CN" sz="2400" dirty="0">
                <a:latin typeface="思源黑体 Light" panose="020B0300000000000000" pitchFamily="34" charset="-122"/>
                <a:ea typeface="思源黑体 Light" panose="020B0300000000000000" pitchFamily="34" charset="-122"/>
                <a:sym typeface="思源黑体 Light" panose="020B0300000000000000" pitchFamily="34" charset="-122"/>
              </a:rPr>
              <a:t>(6)</a:t>
            </a:r>
            <a:r>
              <a:rPr lang="zh-CN" altLang="en-US" sz="2400" dirty="0">
                <a:latin typeface="思源黑体 Light" panose="020B0300000000000000" pitchFamily="34" charset="-122"/>
                <a:ea typeface="思源黑体 Light" panose="020B0300000000000000" pitchFamily="34" charset="-122"/>
                <a:sym typeface="思源黑体 Light" panose="020B0300000000000000" pitchFamily="34" charset="-122"/>
              </a:rPr>
              <a:t>物资保障。生产经营单位按照有关规定储备应急救援物资， 地方各级人民政府以及有关企业根据本地、本企业安全生产实际情况 储备一定数量的常备应急救援物资</a:t>
            </a:r>
            <a:r>
              <a:rPr lang="en-US" altLang="zh-CN" sz="2400" dirty="0">
                <a:latin typeface="思源黑体 Light" panose="020B0300000000000000" pitchFamily="34" charset="-122"/>
                <a:ea typeface="思源黑体 Light" panose="020B0300000000000000" pitchFamily="34" charset="-122"/>
                <a:sym typeface="思源黑体 Light" panose="020B0300000000000000" pitchFamily="34" charset="-122"/>
              </a:rPr>
              <a:t>;</a:t>
            </a:r>
            <a:r>
              <a:rPr lang="zh-CN" altLang="en-US" sz="2400" dirty="0">
                <a:latin typeface="思源黑体 Light" panose="020B0300000000000000" pitchFamily="34" charset="-122"/>
                <a:ea typeface="思源黑体 Light" panose="020B0300000000000000" pitchFamily="34" charset="-122"/>
                <a:sym typeface="思源黑体 Light" panose="020B0300000000000000" pitchFamily="34" charset="-122"/>
              </a:rPr>
              <a:t>应急响应时所需物资的调用、采购、储备、管理，遵循“服从调动、服务大局” 的原则，保证应急救援的需求。 </a:t>
            </a:r>
            <a:endParaRPr lang="zh-CN" altLang="en-US" sz="24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pPr>
            <a:r>
              <a:rPr lang="zh-CN" altLang="en-US" sz="2400" dirty="0">
                <a:latin typeface="思源黑体 Light" panose="020B0300000000000000" pitchFamily="34" charset="-122"/>
                <a:ea typeface="思源黑体 Light" panose="020B0300000000000000" pitchFamily="34" charset="-122"/>
                <a:sym typeface="思源黑体 Light" panose="020B0300000000000000" pitchFamily="34" charset="-122"/>
              </a:rPr>
              <a:t>国家储备物资相关经费由国家财政解决</a:t>
            </a:r>
            <a:r>
              <a:rPr lang="en-US" altLang="zh-CN" sz="2400" dirty="0">
                <a:latin typeface="思源黑体 Light" panose="020B0300000000000000" pitchFamily="34" charset="-122"/>
                <a:ea typeface="思源黑体 Light" panose="020B0300000000000000" pitchFamily="34" charset="-122"/>
                <a:sym typeface="思源黑体 Light" panose="020B0300000000000000" pitchFamily="34" charset="-122"/>
              </a:rPr>
              <a:t>;</a:t>
            </a:r>
            <a:r>
              <a:rPr lang="zh-CN" altLang="en-US" sz="2400" dirty="0">
                <a:latin typeface="思源黑体 Light" panose="020B0300000000000000" pitchFamily="34" charset="-122"/>
                <a:ea typeface="思源黑体 Light" panose="020B0300000000000000" pitchFamily="34" charset="-122"/>
                <a:sym typeface="思源黑体 Light" panose="020B0300000000000000" pitchFamily="34" charset="-122"/>
              </a:rPr>
              <a:t>地方常备物资经费由地 方财政解决</a:t>
            </a:r>
            <a:r>
              <a:rPr lang="en-US" altLang="zh-CN" sz="2400" dirty="0">
                <a:latin typeface="思源黑体 Light" panose="020B0300000000000000" pitchFamily="34" charset="-122"/>
                <a:ea typeface="思源黑体 Light" panose="020B0300000000000000" pitchFamily="34" charset="-122"/>
                <a:sym typeface="思源黑体 Light" panose="020B0300000000000000" pitchFamily="34" charset="-122"/>
              </a:rPr>
              <a:t>:</a:t>
            </a:r>
            <a:r>
              <a:rPr lang="zh-CN" altLang="en-US" sz="2400" dirty="0">
                <a:latin typeface="思源黑体 Light" panose="020B0300000000000000" pitchFamily="34" charset="-122"/>
                <a:ea typeface="思源黑体 Light" panose="020B0300000000000000" pitchFamily="34" charset="-122"/>
                <a:sym typeface="思源黑体 Light" panose="020B0300000000000000" pitchFamily="34" charset="-122"/>
              </a:rPr>
              <a:t>企业常备物资经费由企业自筹资金解决，列入生产成本。必要时，地方人民政府依据有关法律法规及时动员和征用社会物资。跨省</a:t>
            </a:r>
            <a:r>
              <a:rPr lang="en-US" altLang="zh-CN" sz="2400" dirty="0">
                <a:latin typeface="思源黑体 Light" panose="020B0300000000000000" pitchFamily="34" charset="-122"/>
                <a:ea typeface="思源黑体 Light" panose="020B0300000000000000" pitchFamily="34" charset="-122"/>
                <a:sym typeface="思源黑体 Light" panose="020B0300000000000000" pitchFamily="34" charset="-122"/>
              </a:rPr>
              <a:t>(</a:t>
            </a:r>
            <a:r>
              <a:rPr lang="zh-CN" altLang="en-US" sz="2400" dirty="0">
                <a:latin typeface="思源黑体 Light" panose="020B0300000000000000" pitchFamily="34" charset="-122"/>
                <a:ea typeface="思源黑体 Light" panose="020B0300000000000000" pitchFamily="34" charset="-122"/>
                <a:sym typeface="思源黑体 Light" panose="020B0300000000000000" pitchFamily="34" charset="-122"/>
              </a:rPr>
              <a:t>区、市</a:t>
            </a:r>
            <a:r>
              <a:rPr lang="en-US" altLang="zh-CN" sz="2400" dirty="0">
                <a:latin typeface="思源黑体 Light" panose="020B0300000000000000" pitchFamily="34" charset="-122"/>
                <a:ea typeface="思源黑体 Light" panose="020B0300000000000000" pitchFamily="34" charset="-122"/>
                <a:sym typeface="思源黑体 Light" panose="020B0300000000000000" pitchFamily="34" charset="-122"/>
              </a:rPr>
              <a:t>)</a:t>
            </a:r>
            <a:r>
              <a:rPr lang="zh-CN" altLang="en-US" sz="2400" dirty="0">
                <a:latin typeface="思源黑体 Light" panose="020B0300000000000000" pitchFamily="34" charset="-122"/>
                <a:ea typeface="思源黑体 Light" panose="020B0300000000000000" pitchFamily="34" charset="-122"/>
                <a:sym typeface="思源黑体 Light" panose="020B0300000000000000" pitchFamily="34" charset="-122"/>
              </a:rPr>
              <a:t>、跨部门的物资调用，由地方人民政府报请上一级人 民政府协调。</a:t>
            </a:r>
            <a:r>
              <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rPr>
              <a:t> </a:t>
            </a:r>
            <a:endPar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endParaRP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7" name="Rectangle 3"/>
          <p:cNvSpPr>
            <a:spLocks noGrp="1" noRot="1" noChangeArrowheads="1"/>
          </p:cNvSpPr>
          <p:nvPr>
            <p:ph type="body" idx="4294967295"/>
          </p:nvPr>
        </p:nvSpPr>
        <p:spPr>
          <a:xfrm>
            <a:off x="869795" y="1293309"/>
            <a:ext cx="10650693" cy="5410200"/>
          </a:xfrm>
          <a:prstGeom prst="rect">
            <a:avLst/>
          </a:prstGeom>
        </p:spPr>
        <p:txBody>
          <a:bodyPr/>
          <a:lstStyle/>
          <a:p>
            <a:pPr>
              <a:lnSpc>
                <a:spcPct val="120000"/>
              </a:lnSpc>
              <a:spcBef>
                <a:spcPts val="20"/>
              </a:spcBef>
            </a:pPr>
            <a:r>
              <a:rPr lang="en-US" altLang="zh-CN" sz="2400" b="1" dirty="0">
                <a:latin typeface="思源黑体 Light" panose="020B0300000000000000" pitchFamily="34" charset="-122"/>
                <a:ea typeface="思源黑体 Light" panose="020B0300000000000000" pitchFamily="34" charset="-122"/>
                <a:sym typeface="思源黑体 Light" panose="020B0300000000000000" pitchFamily="34" charset="-122"/>
              </a:rPr>
              <a:t>3.</a:t>
            </a:r>
            <a:r>
              <a:rPr lang="zh-CN" altLang="en-US" sz="2400" b="1" dirty="0">
                <a:latin typeface="思源黑体 Light" panose="020B0300000000000000" pitchFamily="34" charset="-122"/>
                <a:ea typeface="思源黑体 Light" panose="020B0300000000000000" pitchFamily="34" charset="-122"/>
                <a:sym typeface="思源黑体 Light" panose="020B0300000000000000" pitchFamily="34" charset="-122"/>
              </a:rPr>
              <a:t>技术储各与保障 </a:t>
            </a:r>
            <a:endParaRPr lang="zh-CN" altLang="en-US" sz="24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pPr>
            <a:r>
              <a:rPr lang="zh-CN" altLang="en-US" sz="2400" dirty="0">
                <a:latin typeface="思源黑体 Light" panose="020B0300000000000000" pitchFamily="34" charset="-122"/>
                <a:ea typeface="思源黑体 Light" panose="020B0300000000000000" pitchFamily="34" charset="-122"/>
                <a:sym typeface="思源黑体 Light" panose="020B0300000000000000" pitchFamily="34" charset="-122"/>
              </a:rPr>
              <a:t>要充分利用现有的技术人才资源和技术设备设施资源，提供在应 急状态下的技术支持。 </a:t>
            </a:r>
            <a:endParaRPr lang="zh-CN" altLang="en-US" sz="24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pPr>
            <a:r>
              <a:rPr lang="zh-CN" altLang="en-US" sz="2400" dirty="0">
                <a:latin typeface="思源黑体 Light" panose="020B0300000000000000" pitchFamily="34" charset="-122"/>
                <a:ea typeface="思源黑体 Light" panose="020B0300000000000000" pitchFamily="34" charset="-122"/>
                <a:sym typeface="思源黑体 Light" panose="020B0300000000000000" pitchFamily="34" charset="-122"/>
              </a:rPr>
              <a:t>应急响应状态下，当地气象部门要为事故的应急救援决策和响应 行动提供所需要的气象资料和气象技术支持。 </a:t>
            </a:r>
            <a:endParaRPr lang="zh-CN" altLang="en-US" sz="24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pPr>
            <a:r>
              <a:rPr lang="zh-CN" altLang="en-US" sz="2400" dirty="0">
                <a:latin typeface="思源黑体 Light" panose="020B0300000000000000" pitchFamily="34" charset="-122"/>
                <a:ea typeface="思源黑体 Light" panose="020B0300000000000000" pitchFamily="34" charset="-122"/>
                <a:sym typeface="思源黑体 Light" panose="020B0300000000000000" pitchFamily="34" charset="-122"/>
              </a:rPr>
              <a:t>根据重大危险源的普查情况，利用重大危险源、重大事故隐患分 布和基本情况台帐，建立重大危险源和化学品基础数据库，为危险化 学品事故应急救援提供基本信息。根据危险化学品登记的有关内容</a:t>
            </a:r>
            <a:r>
              <a:rPr lang="en-US" altLang="zh-CN" sz="2400" dirty="0">
                <a:latin typeface="思源黑体 Light" panose="020B0300000000000000" pitchFamily="34" charset="-122"/>
                <a:ea typeface="思源黑体 Light" panose="020B0300000000000000" pitchFamily="34" charset="-122"/>
                <a:sym typeface="思源黑体 Light" panose="020B0300000000000000" pitchFamily="34" charset="-122"/>
              </a:rPr>
              <a:t>,</a:t>
            </a:r>
            <a:r>
              <a:rPr lang="zh-CN" altLang="en-US" sz="2400" dirty="0">
                <a:latin typeface="思源黑体 Light" panose="020B0300000000000000" pitchFamily="34" charset="-122"/>
                <a:ea typeface="思源黑体 Light" panose="020B0300000000000000" pitchFamily="34" charset="-122"/>
                <a:sym typeface="思源黑体 Light" panose="020B0300000000000000" pitchFamily="34" charset="-122"/>
              </a:rPr>
              <a:t>利用已建立的危险化学品数据库，逐步建立危险化学品安全管理信息系统，为应急救援工作提供保障。 </a:t>
            </a:r>
            <a:endParaRPr lang="zh-CN" altLang="en-US" sz="24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pPr>
            <a:r>
              <a:rPr lang="zh-CN" altLang="en-US" sz="2400" dirty="0">
                <a:latin typeface="思源黑体 Light" panose="020B0300000000000000" pitchFamily="34" charset="-122"/>
                <a:ea typeface="思源黑体 Light" panose="020B0300000000000000" pitchFamily="34" charset="-122"/>
                <a:sym typeface="思源黑体 Light" panose="020B0300000000000000" pitchFamily="34" charset="-122"/>
              </a:rPr>
              <a:t>依托有关科研单位开展化学应急救援技术、装备等专项研究，加 强化学应急救援技术储备，为危险化学品事故应急救援提供技术支持。 </a:t>
            </a:r>
            <a:endParaRPr lang="zh-CN" altLang="en-US" sz="2400" dirty="0">
              <a:latin typeface="思源黑体 Light" panose="020B0300000000000000" pitchFamily="34" charset="-122"/>
              <a:ea typeface="思源黑体 Light" panose="020B0300000000000000" pitchFamily="34" charset="-122"/>
              <a:sym typeface="思源黑体 Light" panose="020B0300000000000000" pitchFamily="34" charset="-122"/>
            </a:endParaRP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1" name="Rectangle 3"/>
          <p:cNvSpPr>
            <a:spLocks noGrp="1" noRot="1" noChangeArrowheads="1"/>
          </p:cNvSpPr>
          <p:nvPr>
            <p:ph type="body" idx="4294967295"/>
          </p:nvPr>
        </p:nvSpPr>
        <p:spPr>
          <a:xfrm>
            <a:off x="1137425" y="1166541"/>
            <a:ext cx="10147609" cy="5562600"/>
          </a:xfrm>
          <a:prstGeom prst="rect">
            <a:avLst/>
          </a:prstGeom>
        </p:spPr>
        <p:txBody>
          <a:bodyPr>
            <a:normAutofit fontScale="92500" lnSpcReduction="10000"/>
          </a:bodyPr>
          <a:lstStyle/>
          <a:p>
            <a:pPr>
              <a:lnSpc>
                <a:spcPct val="130000"/>
              </a:lnSpc>
              <a:spcBef>
                <a:spcPts val="20"/>
              </a:spcBef>
            </a:pPr>
            <a:r>
              <a:rPr lang="en-US" altLang="zh-CN" sz="2400" b="1" dirty="0">
                <a:latin typeface="思源黑体 Light" panose="020B0300000000000000" pitchFamily="34" charset="-122"/>
                <a:ea typeface="思源黑体 Light" panose="020B0300000000000000" pitchFamily="34" charset="-122"/>
                <a:sym typeface="思源黑体 Light" panose="020B0300000000000000" pitchFamily="34" charset="-122"/>
              </a:rPr>
              <a:t>(</a:t>
            </a:r>
            <a:r>
              <a:rPr lang="zh-CN" altLang="en-US" sz="2400" b="1" dirty="0">
                <a:latin typeface="思源黑体 Light" panose="020B0300000000000000" pitchFamily="34" charset="-122"/>
                <a:ea typeface="思源黑体 Light" panose="020B0300000000000000" pitchFamily="34" charset="-122"/>
                <a:sym typeface="思源黑体 Light" panose="020B0300000000000000" pitchFamily="34" charset="-122"/>
              </a:rPr>
              <a:t>十</a:t>
            </a:r>
            <a:r>
              <a:rPr lang="en-US" altLang="zh-CN" sz="2400" b="1" dirty="0">
                <a:latin typeface="思源黑体 Light" panose="020B0300000000000000" pitchFamily="34" charset="-122"/>
                <a:ea typeface="思源黑体 Light" panose="020B0300000000000000" pitchFamily="34" charset="-122"/>
                <a:sym typeface="思源黑体 Light" panose="020B0300000000000000" pitchFamily="34" charset="-122"/>
              </a:rPr>
              <a:t>)</a:t>
            </a:r>
            <a:r>
              <a:rPr lang="zh-CN" altLang="en-US" sz="2400" b="1" dirty="0">
                <a:latin typeface="思源黑体 Light" panose="020B0300000000000000" pitchFamily="34" charset="-122"/>
                <a:ea typeface="思源黑体 Light" panose="020B0300000000000000" pitchFamily="34" charset="-122"/>
                <a:sym typeface="思源黑体 Light" panose="020B0300000000000000" pitchFamily="34" charset="-122"/>
              </a:rPr>
              <a:t>安全防护 </a:t>
            </a:r>
            <a:endParaRPr lang="zh-CN" altLang="en-US" sz="2400" b="1"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30000"/>
              </a:lnSpc>
              <a:spcBef>
                <a:spcPts val="20"/>
              </a:spcBef>
            </a:pPr>
            <a:r>
              <a:rPr lang="en-US" altLang="zh-CN" sz="2400" b="1" dirty="0">
                <a:latin typeface="思源黑体 Light" panose="020B0300000000000000" pitchFamily="34" charset="-122"/>
                <a:ea typeface="思源黑体 Light" panose="020B0300000000000000" pitchFamily="34" charset="-122"/>
                <a:sym typeface="思源黑体 Light" panose="020B0300000000000000" pitchFamily="34" charset="-122"/>
              </a:rPr>
              <a:t>1.</a:t>
            </a:r>
            <a:r>
              <a:rPr lang="zh-CN" altLang="en-US" sz="2400" b="1" dirty="0">
                <a:latin typeface="思源黑体 Light" panose="020B0300000000000000" pitchFamily="34" charset="-122"/>
                <a:ea typeface="思源黑体 Light" panose="020B0300000000000000" pitchFamily="34" charset="-122"/>
                <a:sym typeface="思源黑体 Light" panose="020B0300000000000000" pitchFamily="34" charset="-122"/>
              </a:rPr>
              <a:t>应急人员的安全防护 </a:t>
            </a:r>
            <a:endParaRPr lang="zh-CN" altLang="en-US" sz="24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30000"/>
              </a:lnSpc>
              <a:spcBef>
                <a:spcPts val="20"/>
              </a:spcBef>
            </a:pPr>
            <a:r>
              <a:rPr lang="zh-CN" altLang="en-US" sz="2400" dirty="0">
                <a:latin typeface="思源黑体 Light" panose="020B0300000000000000" pitchFamily="34" charset="-122"/>
                <a:ea typeface="思源黑体 Light" panose="020B0300000000000000" pitchFamily="34" charset="-122"/>
                <a:sym typeface="思源黑体 Light" panose="020B0300000000000000" pitchFamily="34" charset="-122"/>
              </a:rPr>
              <a:t>根据事故的特点及其引发物质的不同以及应急人员的职责，采取 不同的防护措施</a:t>
            </a:r>
            <a:r>
              <a:rPr lang="en-US" altLang="zh-CN" sz="2400" dirty="0">
                <a:latin typeface="思源黑体 Light" panose="020B0300000000000000" pitchFamily="34" charset="-122"/>
                <a:ea typeface="思源黑体 Light" panose="020B0300000000000000" pitchFamily="34" charset="-122"/>
                <a:sym typeface="思源黑体 Light" panose="020B0300000000000000" pitchFamily="34" charset="-122"/>
              </a:rPr>
              <a:t>:</a:t>
            </a:r>
            <a:r>
              <a:rPr lang="zh-CN" altLang="en-US" sz="2400" dirty="0">
                <a:latin typeface="思源黑体 Light" panose="020B0300000000000000" pitchFamily="34" charset="-122"/>
                <a:ea typeface="思源黑体 Light" panose="020B0300000000000000" pitchFamily="34" charset="-122"/>
                <a:sym typeface="思源黑体 Light" panose="020B0300000000000000" pitchFamily="34" charset="-122"/>
              </a:rPr>
              <a:t>应急救援指挥人员、医务人员和其他不进入污染区 域的应急人员一般配备过滤式防毒面罩、防护服、防毒手套、防毒靴 等；工程抢险、消防和侦检等进入污染区域的应急人员应配备密闭型防毒面罩、防酸碱型防护服和空气呼吸器等；同时做好现场毒物的洗消工作</a:t>
            </a:r>
            <a:r>
              <a:rPr lang="en-US" altLang="zh-CN" sz="2400" dirty="0">
                <a:latin typeface="思源黑体 Light" panose="020B0300000000000000" pitchFamily="34" charset="-122"/>
                <a:ea typeface="思源黑体 Light" panose="020B0300000000000000" pitchFamily="34" charset="-122"/>
                <a:sym typeface="思源黑体 Light" panose="020B0300000000000000" pitchFamily="34" charset="-122"/>
              </a:rPr>
              <a:t>(</a:t>
            </a:r>
            <a:r>
              <a:rPr lang="zh-CN" altLang="en-US" sz="2400" dirty="0">
                <a:latin typeface="思源黑体 Light" panose="020B0300000000000000" pitchFamily="34" charset="-122"/>
                <a:ea typeface="思源黑体 Light" panose="020B0300000000000000" pitchFamily="34" charset="-122"/>
                <a:sym typeface="思源黑体 Light" panose="020B0300000000000000" pitchFamily="34" charset="-122"/>
              </a:rPr>
              <a:t>包括人员、设备、设施和场所等</a:t>
            </a:r>
            <a:r>
              <a:rPr lang="en-US" altLang="zh-CN" sz="2400" dirty="0">
                <a:latin typeface="思源黑体 Light" panose="020B0300000000000000" pitchFamily="34" charset="-122"/>
                <a:ea typeface="思源黑体 Light" panose="020B0300000000000000" pitchFamily="34" charset="-122"/>
                <a:sym typeface="思源黑体 Light" panose="020B0300000000000000" pitchFamily="34" charset="-122"/>
              </a:rPr>
              <a:t>)</a:t>
            </a:r>
            <a:r>
              <a:rPr lang="zh-CN" altLang="en-US" sz="2400" dirty="0">
                <a:latin typeface="思源黑体 Light" panose="020B0300000000000000" pitchFamily="34" charset="-122"/>
                <a:ea typeface="思源黑体 Light" panose="020B0300000000000000" pitchFamily="34" charset="-122"/>
                <a:sym typeface="思源黑体 Light" panose="020B0300000000000000" pitchFamily="34" charset="-122"/>
              </a:rPr>
              <a:t>。 </a:t>
            </a:r>
            <a:endParaRPr lang="zh-CN" altLang="en-US" sz="2400" b="1"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30000"/>
              </a:lnSpc>
              <a:spcBef>
                <a:spcPts val="20"/>
              </a:spcBef>
            </a:pPr>
            <a:r>
              <a:rPr lang="en-US" altLang="zh-CN" sz="2400" b="1" dirty="0">
                <a:latin typeface="思源黑体 Light" panose="020B0300000000000000" pitchFamily="34" charset="-122"/>
                <a:ea typeface="思源黑体 Light" panose="020B0300000000000000" pitchFamily="34" charset="-122"/>
                <a:sym typeface="思源黑体 Light" panose="020B0300000000000000" pitchFamily="34" charset="-122"/>
              </a:rPr>
              <a:t>2.</a:t>
            </a:r>
            <a:r>
              <a:rPr lang="zh-CN" altLang="en-US" sz="2400" b="1" dirty="0">
                <a:latin typeface="思源黑体 Light" panose="020B0300000000000000" pitchFamily="34" charset="-122"/>
                <a:ea typeface="思源黑体 Light" panose="020B0300000000000000" pitchFamily="34" charset="-122"/>
                <a:sym typeface="思源黑体 Light" panose="020B0300000000000000" pitchFamily="34" charset="-122"/>
              </a:rPr>
              <a:t>群众的安全防护</a:t>
            </a:r>
            <a:endParaRPr lang="zh-CN" altLang="en-US" sz="24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30000"/>
              </a:lnSpc>
              <a:spcBef>
                <a:spcPts val="20"/>
              </a:spcBef>
            </a:pPr>
            <a:r>
              <a:rPr lang="zh-CN" altLang="en-US" sz="2400" dirty="0">
                <a:latin typeface="思源黑体 Light" panose="020B0300000000000000" pitchFamily="34" charset="-122"/>
                <a:ea typeface="思源黑体 Light" panose="020B0300000000000000" pitchFamily="34" charset="-122"/>
                <a:sym typeface="思源黑体 Light" panose="020B0300000000000000" pitchFamily="34" charset="-122"/>
              </a:rPr>
              <a:t>根据不同事故特点，组织和指导群众就地取材</a:t>
            </a:r>
            <a:r>
              <a:rPr lang="en-US" altLang="zh-CN" sz="2400" dirty="0">
                <a:latin typeface="思源黑体 Light" panose="020B0300000000000000" pitchFamily="34" charset="-122"/>
                <a:ea typeface="思源黑体 Light" panose="020B0300000000000000" pitchFamily="34" charset="-122"/>
                <a:sym typeface="思源黑体 Light" panose="020B0300000000000000" pitchFamily="34" charset="-122"/>
              </a:rPr>
              <a:t>(</a:t>
            </a:r>
            <a:r>
              <a:rPr lang="zh-CN" altLang="en-US" sz="2400" dirty="0">
                <a:latin typeface="思源黑体 Light" panose="020B0300000000000000" pitchFamily="34" charset="-122"/>
                <a:ea typeface="思源黑体 Light" panose="020B0300000000000000" pitchFamily="34" charset="-122"/>
                <a:sym typeface="思源黑体 Light" panose="020B0300000000000000" pitchFamily="34" charset="-122"/>
              </a:rPr>
              <a:t>如毛巾、湿布、 口罩等</a:t>
            </a:r>
            <a:r>
              <a:rPr lang="en-US" altLang="zh-CN" sz="2400" dirty="0">
                <a:latin typeface="思源黑体 Light" panose="020B0300000000000000" pitchFamily="34" charset="-122"/>
                <a:ea typeface="思源黑体 Light" panose="020B0300000000000000" pitchFamily="34" charset="-122"/>
                <a:sym typeface="思源黑体 Light" panose="020B0300000000000000" pitchFamily="34" charset="-122"/>
              </a:rPr>
              <a:t>) </a:t>
            </a:r>
            <a:r>
              <a:rPr lang="zh-CN" altLang="en-US" sz="2400" dirty="0">
                <a:latin typeface="思源黑体 Light" panose="020B0300000000000000" pitchFamily="34" charset="-122"/>
                <a:ea typeface="思源黑体 Light" panose="020B0300000000000000" pitchFamily="34" charset="-122"/>
                <a:sym typeface="思源黑体 Light" panose="020B0300000000000000" pitchFamily="34" charset="-122"/>
              </a:rPr>
              <a:t>，采用简易有效的防护措施保护自己。根据实际情况，制定 切实可行的疏散程序</a:t>
            </a:r>
            <a:r>
              <a:rPr lang="en-US" altLang="zh-CN" sz="2400" dirty="0">
                <a:latin typeface="思源黑体 Light" panose="020B0300000000000000" pitchFamily="34" charset="-122"/>
                <a:ea typeface="思源黑体 Light" panose="020B0300000000000000" pitchFamily="34" charset="-122"/>
                <a:sym typeface="思源黑体 Light" panose="020B0300000000000000" pitchFamily="34" charset="-122"/>
              </a:rPr>
              <a:t>(</a:t>
            </a:r>
            <a:r>
              <a:rPr lang="zh-CN" altLang="en-US" sz="2400" dirty="0">
                <a:latin typeface="思源黑体 Light" panose="020B0300000000000000" pitchFamily="34" charset="-122"/>
                <a:ea typeface="思源黑体 Light" panose="020B0300000000000000" pitchFamily="34" charset="-122"/>
                <a:sym typeface="思源黑体 Light" panose="020B0300000000000000" pitchFamily="34" charset="-122"/>
              </a:rPr>
              <a:t>包括疏散组织、指挥机构、疏散范围、疏散方式、疏散路线、疏散人员的照顾等</a:t>
            </a:r>
            <a:r>
              <a:rPr lang="en-US" altLang="zh-CN" sz="2400" dirty="0">
                <a:latin typeface="思源黑体 Light" panose="020B0300000000000000" pitchFamily="34" charset="-122"/>
                <a:ea typeface="思源黑体 Light" panose="020B0300000000000000" pitchFamily="34" charset="-122"/>
                <a:sym typeface="思源黑体 Light" panose="020B0300000000000000" pitchFamily="34" charset="-122"/>
              </a:rPr>
              <a:t>)</a:t>
            </a:r>
            <a:r>
              <a:rPr lang="zh-CN" altLang="en-US" sz="2400" dirty="0">
                <a:latin typeface="思源黑体 Light" panose="020B0300000000000000" pitchFamily="34" charset="-122"/>
                <a:ea typeface="思源黑体 Light" panose="020B0300000000000000" pitchFamily="34" charset="-122"/>
                <a:sym typeface="思源黑体 Light" panose="020B0300000000000000" pitchFamily="34" charset="-122"/>
              </a:rPr>
              <a:t>。组织群众撤离危险区域时，应 选择安全的撤离路线，避免横穿危险区域。进入安全区域后，应尽快 去除受污染的衣物，防止继发性伤害。 </a:t>
            </a:r>
            <a:endParaRPr lang="zh-CN" altLang="en-US" sz="2400" dirty="0">
              <a:latin typeface="思源黑体 Light" panose="020B0300000000000000" pitchFamily="34" charset="-122"/>
              <a:ea typeface="思源黑体 Light" panose="020B0300000000000000" pitchFamily="34" charset="-122"/>
              <a:sym typeface="思源黑体 Light" panose="020B0300000000000000" pitchFamily="34" charset="-122"/>
            </a:endParaRP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5" name="Rectangle 3"/>
          <p:cNvSpPr>
            <a:spLocks noGrp="1" noRot="1" noChangeArrowheads="1"/>
          </p:cNvSpPr>
          <p:nvPr>
            <p:ph type="body" idx="4294967295"/>
          </p:nvPr>
        </p:nvSpPr>
        <p:spPr>
          <a:xfrm>
            <a:off x="1048215" y="1188534"/>
            <a:ext cx="10472273" cy="5638800"/>
          </a:xfrm>
          <a:prstGeom prst="rect">
            <a:avLst/>
          </a:prstGeom>
        </p:spPr>
        <p:txBody>
          <a:bodyPr/>
          <a:lstStyle/>
          <a:p>
            <a:pPr>
              <a:lnSpc>
                <a:spcPct val="120000"/>
              </a:lnSpc>
              <a:spcBef>
                <a:spcPts val="20"/>
              </a:spcBef>
            </a:pPr>
            <a:r>
              <a:rPr lang="zh-CN" altLang="en-US" sz="2400" b="1" dirty="0">
                <a:latin typeface="思源黑体 Light" panose="020B0300000000000000" pitchFamily="34" charset="-122"/>
                <a:ea typeface="思源黑体 Light" panose="020B0300000000000000" pitchFamily="34" charset="-122"/>
                <a:sym typeface="思源黑体 Light" panose="020B0300000000000000" pitchFamily="34" charset="-122"/>
              </a:rPr>
              <a:t>（十一）事故分析、检测与后果评估 </a:t>
            </a:r>
            <a:endParaRPr lang="zh-CN" altLang="en-US" sz="24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pPr>
            <a:r>
              <a:rPr lang="zh-CN" altLang="en-US" sz="2400" dirty="0">
                <a:latin typeface="思源黑体 Light" panose="020B0300000000000000" pitchFamily="34" charset="-122"/>
                <a:ea typeface="思源黑体 Light" panose="020B0300000000000000" pitchFamily="34" charset="-122"/>
                <a:sym typeface="思源黑体 Light" panose="020B0300000000000000" pitchFamily="34" charset="-122"/>
              </a:rPr>
              <a:t>当地和支援的环境监测及化学品检测机构负责对水源、空气、 土壤等样品就地实行分析处理，及时检测出毒物的种类和浓度，并计算出扩散范围等应急救援所需的各种数据，以确定污染区域范围，并 对事故造成的环境影响进行评估。 </a:t>
            </a:r>
            <a:endParaRPr lang="zh-CN" altLang="en-US" sz="2400" b="1"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pPr>
            <a:r>
              <a:rPr lang="zh-CN" altLang="en-US" sz="2400" b="1" dirty="0">
                <a:latin typeface="思源黑体 Light" panose="020B0300000000000000" pitchFamily="34" charset="-122"/>
                <a:ea typeface="思源黑体 Light" panose="020B0300000000000000" pitchFamily="34" charset="-122"/>
                <a:sym typeface="思源黑体 Light" panose="020B0300000000000000" pitchFamily="34" charset="-122"/>
              </a:rPr>
              <a:t>（十二）应急救援结束 </a:t>
            </a:r>
            <a:endParaRPr lang="zh-CN" altLang="en-US" sz="24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pPr>
            <a:r>
              <a:rPr lang="zh-CN" altLang="en-US" sz="2400" dirty="0">
                <a:latin typeface="思源黑体 Light" panose="020B0300000000000000" pitchFamily="34" charset="-122"/>
                <a:ea typeface="思源黑体 Light" panose="020B0300000000000000" pitchFamily="34" charset="-122"/>
                <a:sym typeface="思源黑体 Light" panose="020B0300000000000000" pitchFamily="34" charset="-122"/>
              </a:rPr>
              <a:t>事故现场得以控制，环境符合有关标准，导致次生、衍生事故隐患消除后，经现场应急救援指挥部确认和批准，现场应急处置工作结束，应急救援队伍撤离现场。事故灾难善后处置工作完成后，现场应急救援指挥部组织完成应急救援总结报告，报送安全监管部门和省</a:t>
            </a:r>
            <a:r>
              <a:rPr lang="en-US" altLang="zh-CN" sz="2400" dirty="0">
                <a:latin typeface="思源黑体 Light" panose="020B0300000000000000" pitchFamily="34" charset="-122"/>
                <a:ea typeface="思源黑体 Light" panose="020B0300000000000000" pitchFamily="34" charset="-122"/>
                <a:sym typeface="思源黑体 Light" panose="020B0300000000000000" pitchFamily="34" charset="-122"/>
              </a:rPr>
              <a:t>(</a:t>
            </a:r>
            <a:r>
              <a:rPr lang="zh-CN" altLang="en-US" sz="2400" dirty="0">
                <a:latin typeface="思源黑体 Light" panose="020B0300000000000000" pitchFamily="34" charset="-122"/>
                <a:ea typeface="思源黑体 Light" panose="020B0300000000000000" pitchFamily="34" charset="-122"/>
                <a:sym typeface="思源黑体 Light" panose="020B0300000000000000" pitchFamily="34" charset="-122"/>
              </a:rPr>
              <a:t>区、市</a:t>
            </a:r>
            <a:r>
              <a:rPr lang="en-US" altLang="zh-CN" sz="2400" dirty="0">
                <a:latin typeface="思源黑体 Light" panose="020B0300000000000000" pitchFamily="34" charset="-122"/>
                <a:ea typeface="思源黑体 Light" panose="020B0300000000000000" pitchFamily="34" charset="-122"/>
                <a:sym typeface="思源黑体 Light" panose="020B0300000000000000" pitchFamily="34" charset="-122"/>
              </a:rPr>
              <a:t>)</a:t>
            </a:r>
            <a:r>
              <a:rPr lang="zh-CN" altLang="en-US" sz="2400" dirty="0">
                <a:latin typeface="思源黑体 Light" panose="020B0300000000000000" pitchFamily="34" charset="-122"/>
                <a:ea typeface="思源黑体 Light" panose="020B0300000000000000" pitchFamily="34" charset="-122"/>
                <a:sym typeface="思源黑体 Light" panose="020B0300000000000000" pitchFamily="34" charset="-122"/>
              </a:rPr>
              <a:t>人民政府，省</a:t>
            </a:r>
            <a:r>
              <a:rPr lang="en-US" altLang="zh-CN" sz="2400" dirty="0">
                <a:latin typeface="思源黑体 Light" panose="020B0300000000000000" pitchFamily="34" charset="-122"/>
                <a:ea typeface="思源黑体 Light" panose="020B0300000000000000" pitchFamily="34" charset="-122"/>
                <a:sym typeface="思源黑体 Light" panose="020B0300000000000000" pitchFamily="34" charset="-122"/>
              </a:rPr>
              <a:t>(</a:t>
            </a:r>
            <a:r>
              <a:rPr lang="zh-CN" altLang="en-US" sz="2400" dirty="0">
                <a:latin typeface="思源黑体 Light" panose="020B0300000000000000" pitchFamily="34" charset="-122"/>
                <a:ea typeface="思源黑体 Light" panose="020B0300000000000000" pitchFamily="34" charset="-122"/>
                <a:sym typeface="思源黑体 Light" panose="020B0300000000000000" pitchFamily="34" charset="-122"/>
              </a:rPr>
              <a:t>区、市</a:t>
            </a:r>
            <a:r>
              <a:rPr lang="en-US" altLang="zh-CN" sz="2400" dirty="0">
                <a:latin typeface="思源黑体 Light" panose="020B0300000000000000" pitchFamily="34" charset="-122"/>
                <a:ea typeface="思源黑体 Light" panose="020B0300000000000000" pitchFamily="34" charset="-122"/>
                <a:sym typeface="思源黑体 Light" panose="020B0300000000000000" pitchFamily="34" charset="-122"/>
              </a:rPr>
              <a:t>)</a:t>
            </a:r>
            <a:r>
              <a:rPr lang="zh-CN" altLang="en-US" sz="2400" dirty="0">
                <a:latin typeface="思源黑体 Light" panose="020B0300000000000000" pitchFamily="34" charset="-122"/>
                <a:ea typeface="思源黑体 Light" panose="020B0300000000000000" pitchFamily="34" charset="-122"/>
                <a:sym typeface="思源黑体 Light" panose="020B0300000000000000" pitchFamily="34" charset="-122"/>
              </a:rPr>
              <a:t>人民政府宣布应急处置结束。 </a:t>
            </a:r>
            <a:endParaRPr lang="zh-CN" altLang="en-US" sz="2400" dirty="0">
              <a:latin typeface="思源黑体 Light" panose="020B0300000000000000" pitchFamily="34" charset="-122"/>
              <a:ea typeface="思源黑体 Light" panose="020B0300000000000000" pitchFamily="34" charset="-122"/>
              <a:sym typeface="思源黑体 Light" panose="020B0300000000000000" pitchFamily="34" charset="-122"/>
            </a:endParaRP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p:cNvSpPr>
            <a:spLocks noGrp="1"/>
          </p:cNvSpPr>
          <p:nvPr>
            <p:ph type="ctrTitle" idx="4294967295"/>
          </p:nvPr>
        </p:nvSpPr>
        <p:spPr>
          <a:xfrm>
            <a:off x="4151315" y="3771411"/>
            <a:ext cx="4344985" cy="1468669"/>
          </a:xfrm>
          <a:prstGeom prst="rect">
            <a:avLst/>
          </a:prstGeom>
        </p:spPr>
        <p:txBody>
          <a:bodyPr/>
          <a:lstStyle/>
          <a:p>
            <a:pPr>
              <a:lnSpc>
                <a:spcPct val="120000"/>
              </a:lnSpc>
              <a:spcBef>
                <a:spcPct val="19000"/>
              </a:spcBef>
            </a:pPr>
            <a:r>
              <a:rPr lang="en-US" altLang="zh-CN" sz="8000" dirty="0">
                <a:latin typeface="思源黑体 Medium" panose="020B0600000000000000" pitchFamily="34" charset="-122"/>
                <a:ea typeface="思源黑体 Medium" panose="020B0600000000000000" pitchFamily="34" charset="-122"/>
                <a:sym typeface="思源黑体 Light" panose="020B0300000000000000" pitchFamily="34" charset="-122"/>
              </a:rPr>
              <a:t>Thanks</a:t>
            </a:r>
            <a:endParaRPr lang="zh-CN" altLang="en-US" sz="3600" dirty="0">
              <a:latin typeface="思源黑体 Medium" panose="020B0600000000000000" pitchFamily="34" charset="-122"/>
              <a:ea typeface="思源黑体 Medium" panose="020B0600000000000000" pitchFamily="34" charset="-122"/>
              <a:sym typeface="思源黑体 Light" panose="020B0300000000000000" pitchFamily="34" charset="-122"/>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Rot="1" noChangeArrowheads="1"/>
          </p:cNvSpPr>
          <p:nvPr>
            <p:ph type="title" idx="4294967295"/>
          </p:nvPr>
        </p:nvSpPr>
        <p:spPr>
          <a:xfrm>
            <a:off x="1774825" y="0"/>
            <a:ext cx="4616450" cy="590550"/>
          </a:xfrm>
          <a:prstGeom prst="rect">
            <a:avLst/>
          </a:prstGeom>
        </p:spPr>
        <p:txBody>
          <a:bodyPr/>
          <a:lstStyle/>
          <a:p>
            <a:pPr>
              <a:lnSpc>
                <a:spcPct val="120000"/>
              </a:lnSpc>
              <a:spcBef>
                <a:spcPct val="19000"/>
              </a:spcBef>
            </a:pPr>
            <a:r>
              <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rPr>
              <a:t>八、灭火原理、灭火方法</a:t>
            </a:r>
            <a:endPar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endParaRPr>
          </a:p>
        </p:txBody>
      </p:sp>
      <p:sp>
        <p:nvSpPr>
          <p:cNvPr id="36867" name="Rectangle 3"/>
          <p:cNvSpPr>
            <a:spLocks noGrp="1" noRot="1" noChangeArrowheads="1"/>
          </p:cNvSpPr>
          <p:nvPr>
            <p:ph type="body" idx="4294967295"/>
          </p:nvPr>
        </p:nvSpPr>
        <p:spPr>
          <a:xfrm>
            <a:off x="1505415" y="2402274"/>
            <a:ext cx="9445083" cy="1800225"/>
          </a:xfrm>
          <a:prstGeom prst="rect">
            <a:avLst/>
          </a:prstGeom>
        </p:spPr>
        <p:txBody>
          <a:bodyPr/>
          <a:lstStyle/>
          <a:p>
            <a:pPr>
              <a:lnSpc>
                <a:spcPct val="120000"/>
              </a:lnSpc>
              <a:spcBef>
                <a:spcPts val="20"/>
              </a:spcBef>
              <a:buFont typeface="Wingdings 2" panose="05020102010507070707" pitchFamily="18" charset="2"/>
              <a:buNone/>
            </a:pPr>
            <a:r>
              <a:rPr lang="en-US" altLang="zh-CN" sz="2400" dirty="0">
                <a:latin typeface="思源黑体 Light" panose="020B0300000000000000" pitchFamily="34" charset="-122"/>
                <a:ea typeface="思源黑体 Light" panose="020B0300000000000000" pitchFamily="34" charset="-122"/>
                <a:sym typeface="思源黑体 Light" panose="020B0300000000000000" pitchFamily="34" charset="-122"/>
              </a:rPr>
              <a:t>1.</a:t>
            </a:r>
            <a:r>
              <a:rPr lang="zh-CN" altLang="en-US" sz="2400" dirty="0">
                <a:latin typeface="思源黑体 Light" panose="020B0300000000000000" pitchFamily="34" charset="-122"/>
                <a:ea typeface="思源黑体 Light" panose="020B0300000000000000" pitchFamily="34" charset="-122"/>
                <a:sym typeface="思源黑体 Light" panose="020B0300000000000000" pitchFamily="34" charset="-122"/>
              </a:rPr>
              <a:t>灭火的基本原理</a:t>
            </a:r>
            <a:endParaRPr lang="zh-CN" altLang="en-US" sz="24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buFont typeface="Wingdings 2" panose="05020102010507070707" pitchFamily="18" charset="2"/>
              <a:buNone/>
            </a:pPr>
            <a:r>
              <a:rPr lang="zh-CN" altLang="en-US" sz="2400" dirty="0">
                <a:latin typeface="思源黑体 Light" panose="020B0300000000000000" pitchFamily="34" charset="-122"/>
                <a:ea typeface="思源黑体 Light" panose="020B0300000000000000" pitchFamily="34" charset="-122"/>
                <a:sym typeface="思源黑体 Light" panose="020B0300000000000000" pitchFamily="34" charset="-122"/>
              </a:rPr>
              <a:t>          灭火就是破坏燃烧条件、使燃烧反应终止的过程。灭火原理可以归纳为</a:t>
            </a:r>
            <a:r>
              <a:rPr lang="en-US" altLang="zh-CN" sz="2400" dirty="0">
                <a:latin typeface="思源黑体 Light" panose="020B0300000000000000" pitchFamily="34" charset="-122"/>
                <a:ea typeface="思源黑体 Light" panose="020B0300000000000000" pitchFamily="34" charset="-122"/>
                <a:sym typeface="思源黑体 Light" panose="020B0300000000000000" pitchFamily="34" charset="-122"/>
              </a:rPr>
              <a:t>4</a:t>
            </a:r>
            <a:r>
              <a:rPr lang="zh-CN" altLang="en-US" sz="2400" dirty="0">
                <a:latin typeface="思源黑体 Light" panose="020B0300000000000000" pitchFamily="34" charset="-122"/>
                <a:ea typeface="思源黑体 Light" panose="020B0300000000000000" pitchFamily="34" charset="-122"/>
                <a:sym typeface="思源黑体 Light" panose="020B0300000000000000" pitchFamily="34" charset="-122"/>
              </a:rPr>
              <a:t>种，即冷却、窒息、隔离和化学抑制。前三种是物理过程，化学抑制是化学过程。所有灭火方式都是上述</a:t>
            </a:r>
            <a:r>
              <a:rPr lang="en-US" altLang="zh-CN" sz="2400" dirty="0">
                <a:latin typeface="思源黑体 Light" panose="020B0300000000000000" pitchFamily="34" charset="-122"/>
                <a:ea typeface="思源黑体 Light" panose="020B0300000000000000" pitchFamily="34" charset="-122"/>
                <a:sym typeface="思源黑体 Light" panose="020B0300000000000000" pitchFamily="34" charset="-122"/>
              </a:rPr>
              <a:t>4</a:t>
            </a:r>
            <a:r>
              <a:rPr lang="zh-CN" altLang="en-US" sz="2400" dirty="0">
                <a:latin typeface="思源黑体 Light" panose="020B0300000000000000" pitchFamily="34" charset="-122"/>
                <a:ea typeface="思源黑体 Light" panose="020B0300000000000000" pitchFamily="34" charset="-122"/>
                <a:sym typeface="思源黑体 Light" panose="020B0300000000000000" pitchFamily="34" charset="-122"/>
              </a:rPr>
              <a:t>种中的一种或多种的结合。</a:t>
            </a:r>
            <a:endParaRPr lang="zh-CN" altLang="en-US" sz="2400" dirty="0">
              <a:latin typeface="思源黑体 Light" panose="020B0300000000000000" pitchFamily="34" charset="-122"/>
              <a:ea typeface="思源黑体 Light" panose="020B0300000000000000" pitchFamily="34" charset="-122"/>
              <a:sym typeface="思源黑体 Light" panose="020B0300000000000000" pitchFamily="34" charset="-122"/>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Rectangle 3"/>
          <p:cNvSpPr>
            <a:spLocks noGrp="1" noRot="1" noChangeArrowheads="1"/>
          </p:cNvSpPr>
          <p:nvPr>
            <p:ph type="body" idx="4294967295"/>
          </p:nvPr>
        </p:nvSpPr>
        <p:spPr>
          <a:xfrm>
            <a:off x="969381" y="1460113"/>
            <a:ext cx="10349107" cy="4505325"/>
          </a:xfrm>
          <a:prstGeom prst="rect">
            <a:avLst/>
          </a:prstGeom>
        </p:spPr>
        <p:txBody>
          <a:bodyPr/>
          <a:lstStyle/>
          <a:p>
            <a:pPr>
              <a:lnSpc>
                <a:spcPct val="120000"/>
              </a:lnSpc>
              <a:spcBef>
                <a:spcPts val="20"/>
              </a:spcBef>
              <a:buFont typeface="Wingdings 2" panose="05020102010507070707" pitchFamily="18" charset="2"/>
              <a:buNone/>
            </a:pPr>
            <a:r>
              <a:rPr lang="en-US" altLang="zh-CN" sz="2400" dirty="0">
                <a:latin typeface="思源黑体 Light" panose="020B0300000000000000" pitchFamily="34" charset="-122"/>
                <a:ea typeface="思源黑体 Light" panose="020B0300000000000000" pitchFamily="34" charset="-122"/>
                <a:sym typeface="思源黑体 Light" panose="020B0300000000000000" pitchFamily="34" charset="-122"/>
              </a:rPr>
              <a:t>2.</a:t>
            </a:r>
            <a:r>
              <a:rPr lang="zh-CN" altLang="en-US" sz="2400" dirty="0">
                <a:latin typeface="思源黑体 Light" panose="020B0300000000000000" pitchFamily="34" charset="-122"/>
                <a:ea typeface="思源黑体 Light" panose="020B0300000000000000" pitchFamily="34" charset="-122"/>
                <a:sym typeface="思源黑体 Light" panose="020B0300000000000000" pitchFamily="34" charset="-122"/>
              </a:rPr>
              <a:t>灭火的基本措施</a:t>
            </a:r>
            <a:endParaRPr lang="zh-CN" altLang="en-US" sz="24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buFont typeface="Wingdings 2" panose="05020102010507070707" pitchFamily="18" charset="2"/>
              <a:buNone/>
            </a:pPr>
            <a:r>
              <a:rPr lang="zh-CN" altLang="en-US" sz="2400" dirty="0">
                <a:latin typeface="思源黑体 Light" panose="020B0300000000000000" pitchFamily="34" charset="-122"/>
                <a:ea typeface="思源黑体 Light" panose="020B0300000000000000" pitchFamily="34" charset="-122"/>
                <a:sym typeface="思源黑体 Light" panose="020B0300000000000000" pitchFamily="34" charset="-122"/>
              </a:rPr>
              <a:t>   所有的防火措施都是为了防止燃烧的</a:t>
            </a:r>
            <a:r>
              <a:rPr lang="en-US" altLang="zh-CN" sz="2400" dirty="0">
                <a:latin typeface="思源黑体 Light" panose="020B0300000000000000" pitchFamily="34" charset="-122"/>
                <a:ea typeface="思源黑体 Light" panose="020B0300000000000000" pitchFamily="34" charset="-122"/>
                <a:sym typeface="思源黑体 Light" panose="020B0300000000000000" pitchFamily="34" charset="-122"/>
              </a:rPr>
              <a:t>3</a:t>
            </a:r>
            <a:r>
              <a:rPr lang="zh-CN" altLang="en-US" sz="2400" dirty="0">
                <a:latin typeface="思源黑体 Light" panose="020B0300000000000000" pitchFamily="34" charset="-122"/>
                <a:ea typeface="思源黑体 Light" panose="020B0300000000000000" pitchFamily="34" charset="-122"/>
                <a:sym typeface="思源黑体 Light" panose="020B0300000000000000" pitchFamily="34" charset="-122"/>
              </a:rPr>
              <a:t>个条件同时存在，所能采取的基本措施是（</a:t>
            </a:r>
            <a:r>
              <a:rPr lang="en-US" altLang="zh-CN" sz="2400" dirty="0">
                <a:latin typeface="思源黑体 Light" panose="020B0300000000000000" pitchFamily="34" charset="-122"/>
                <a:ea typeface="思源黑体 Light" panose="020B0300000000000000" pitchFamily="34" charset="-122"/>
                <a:sym typeface="思源黑体 Light" panose="020B0300000000000000" pitchFamily="34" charset="-122"/>
              </a:rPr>
              <a:t>1</a:t>
            </a:r>
            <a:r>
              <a:rPr lang="zh-CN" altLang="en-US" sz="2400" dirty="0">
                <a:latin typeface="思源黑体 Light" panose="020B0300000000000000" pitchFamily="34" charset="-122"/>
                <a:ea typeface="思源黑体 Light" panose="020B0300000000000000" pitchFamily="34" charset="-122"/>
                <a:sym typeface="思源黑体 Light" panose="020B0300000000000000" pitchFamily="34" charset="-122"/>
              </a:rPr>
              <a:t>）控制可燃物；（</a:t>
            </a:r>
            <a:r>
              <a:rPr lang="en-US" altLang="zh-CN" sz="2400" dirty="0">
                <a:latin typeface="思源黑体 Light" panose="020B0300000000000000" pitchFamily="34" charset="-122"/>
                <a:ea typeface="思源黑体 Light" panose="020B0300000000000000" pitchFamily="34" charset="-122"/>
                <a:sym typeface="思源黑体 Light" panose="020B0300000000000000" pitchFamily="34" charset="-122"/>
              </a:rPr>
              <a:t>2</a:t>
            </a:r>
            <a:r>
              <a:rPr lang="zh-CN" altLang="en-US" sz="2400" dirty="0">
                <a:latin typeface="思源黑体 Light" panose="020B0300000000000000" pitchFamily="34" charset="-122"/>
                <a:ea typeface="思源黑体 Light" panose="020B0300000000000000" pitchFamily="34" charset="-122"/>
                <a:sym typeface="思源黑体 Light" panose="020B0300000000000000" pitchFamily="34" charset="-122"/>
              </a:rPr>
              <a:t>）隔绝助燃物；（</a:t>
            </a:r>
            <a:r>
              <a:rPr lang="en-US" altLang="zh-CN" sz="2400" dirty="0">
                <a:latin typeface="思源黑体 Light" panose="020B0300000000000000" pitchFamily="34" charset="-122"/>
                <a:ea typeface="思源黑体 Light" panose="020B0300000000000000" pitchFamily="34" charset="-122"/>
                <a:sym typeface="思源黑体 Light" panose="020B0300000000000000" pitchFamily="34" charset="-122"/>
              </a:rPr>
              <a:t>3</a:t>
            </a:r>
            <a:r>
              <a:rPr lang="zh-CN" altLang="en-US" sz="2400" dirty="0">
                <a:latin typeface="思源黑体 Light" panose="020B0300000000000000" pitchFamily="34" charset="-122"/>
                <a:ea typeface="思源黑体 Light" panose="020B0300000000000000" pitchFamily="34" charset="-122"/>
                <a:sym typeface="思源黑体 Light" panose="020B0300000000000000" pitchFamily="34" charset="-122"/>
              </a:rPr>
              <a:t>）消除点火源；（</a:t>
            </a:r>
            <a:r>
              <a:rPr lang="en-US" altLang="zh-CN" sz="2400" dirty="0">
                <a:latin typeface="思源黑体 Light" panose="020B0300000000000000" pitchFamily="34" charset="-122"/>
                <a:ea typeface="思源黑体 Light" panose="020B0300000000000000" pitchFamily="34" charset="-122"/>
                <a:sym typeface="思源黑体 Light" panose="020B0300000000000000" pitchFamily="34" charset="-122"/>
              </a:rPr>
              <a:t>4</a:t>
            </a:r>
            <a:r>
              <a:rPr lang="zh-CN" altLang="en-US" sz="2400" dirty="0">
                <a:latin typeface="思源黑体 Light" panose="020B0300000000000000" pitchFamily="34" charset="-122"/>
                <a:ea typeface="思源黑体 Light" panose="020B0300000000000000" pitchFamily="34" charset="-122"/>
                <a:sym typeface="思源黑体 Light" panose="020B0300000000000000" pitchFamily="34" charset="-122"/>
              </a:rPr>
              <a:t>）阻止火势蔓延。</a:t>
            </a:r>
            <a:endParaRPr lang="zh-CN" altLang="en-US" sz="24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buFont typeface="Wingdings 2" panose="05020102010507070707" pitchFamily="18" charset="2"/>
              <a:buNone/>
            </a:pPr>
            <a:r>
              <a:rPr lang="en-US" altLang="zh-CN" sz="2400" dirty="0">
                <a:latin typeface="思源黑体 Light" panose="020B0300000000000000" pitchFamily="34" charset="-122"/>
                <a:ea typeface="思源黑体 Light" panose="020B0300000000000000" pitchFamily="34" charset="-122"/>
                <a:sym typeface="思源黑体 Light" panose="020B0300000000000000" pitchFamily="34" charset="-122"/>
              </a:rPr>
              <a:t>3.</a:t>
            </a:r>
            <a:r>
              <a:rPr lang="zh-CN" altLang="en-US" sz="2400" dirty="0">
                <a:latin typeface="思源黑体 Light" panose="020B0300000000000000" pitchFamily="34" charset="-122"/>
                <a:ea typeface="思源黑体 Light" panose="020B0300000000000000" pitchFamily="34" charset="-122"/>
                <a:sym typeface="思源黑体 Light" panose="020B0300000000000000" pitchFamily="34" charset="-122"/>
              </a:rPr>
              <a:t>灭火剂</a:t>
            </a:r>
            <a:endParaRPr lang="zh-CN" altLang="en-US" sz="24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buFont typeface="Wingdings 2" panose="05020102010507070707" pitchFamily="18" charset="2"/>
              <a:buNone/>
            </a:pPr>
            <a:r>
              <a:rPr lang="zh-CN" altLang="en-US" sz="2400" dirty="0">
                <a:latin typeface="思源黑体 Light" panose="020B0300000000000000" pitchFamily="34" charset="-122"/>
                <a:ea typeface="思源黑体 Light" panose="020B0300000000000000" pitchFamily="34" charset="-122"/>
                <a:sym typeface="思源黑体 Light" panose="020B0300000000000000" pitchFamily="34" charset="-122"/>
              </a:rPr>
              <a:t>  （</a:t>
            </a:r>
            <a:r>
              <a:rPr lang="en-US" altLang="zh-CN" sz="2400" dirty="0">
                <a:latin typeface="思源黑体 Light" panose="020B0300000000000000" pitchFamily="34" charset="-122"/>
                <a:ea typeface="思源黑体 Light" panose="020B0300000000000000" pitchFamily="34" charset="-122"/>
                <a:sym typeface="思源黑体 Light" panose="020B0300000000000000" pitchFamily="34" charset="-122"/>
              </a:rPr>
              <a:t>1</a:t>
            </a:r>
            <a:r>
              <a:rPr lang="zh-CN" altLang="en-US" sz="2400" dirty="0">
                <a:latin typeface="思源黑体 Light" panose="020B0300000000000000" pitchFamily="34" charset="-122"/>
                <a:ea typeface="思源黑体 Light" panose="020B0300000000000000" pitchFamily="34" charset="-122"/>
                <a:sym typeface="思源黑体 Light" panose="020B0300000000000000" pitchFamily="34" charset="-122"/>
              </a:rPr>
              <a:t>）气体灭火剂。早期气体灭火剂采用</a:t>
            </a:r>
            <a:r>
              <a:rPr lang="en-US" altLang="zh-CN" sz="2400" dirty="0">
                <a:latin typeface="思源黑体 Light" panose="020B0300000000000000" pitchFamily="34" charset="-122"/>
                <a:ea typeface="思源黑体 Light" panose="020B0300000000000000" pitchFamily="34" charset="-122"/>
                <a:sym typeface="思源黑体 Light" panose="020B0300000000000000" pitchFamily="34" charset="-122"/>
              </a:rPr>
              <a:t>CO</a:t>
            </a:r>
            <a:r>
              <a:rPr lang="en-US" altLang="zh-CN" sz="2400" baseline="-25000" dirty="0">
                <a:latin typeface="思源黑体 Light" panose="020B0300000000000000" pitchFamily="34" charset="-122"/>
                <a:ea typeface="思源黑体 Light" panose="020B0300000000000000" pitchFamily="34" charset="-122"/>
                <a:sym typeface="思源黑体 Light" panose="020B0300000000000000" pitchFamily="34" charset="-122"/>
              </a:rPr>
              <a:t>2</a:t>
            </a:r>
            <a:r>
              <a:rPr lang="zh-CN" altLang="en-US" sz="2400" dirty="0">
                <a:latin typeface="思源黑体 Light" panose="020B0300000000000000" pitchFamily="34" charset="-122"/>
                <a:ea typeface="思源黑体 Light" panose="020B0300000000000000" pitchFamily="34" charset="-122"/>
                <a:sym typeface="思源黑体 Light" panose="020B0300000000000000" pitchFamily="34" charset="-122"/>
              </a:rPr>
              <a:t>，后来逐渐用卤代烷代替</a:t>
            </a:r>
            <a:r>
              <a:rPr lang="en-US" altLang="zh-CN" sz="2400" dirty="0">
                <a:latin typeface="思源黑体 Light" panose="020B0300000000000000" pitchFamily="34" charset="-122"/>
                <a:ea typeface="思源黑体 Light" panose="020B0300000000000000" pitchFamily="34" charset="-122"/>
                <a:sym typeface="思源黑体 Light" panose="020B0300000000000000" pitchFamily="34" charset="-122"/>
              </a:rPr>
              <a:t>CO</a:t>
            </a:r>
            <a:r>
              <a:rPr lang="en-US" altLang="zh-CN" sz="2400" baseline="-25000" dirty="0">
                <a:latin typeface="思源黑体 Light" panose="020B0300000000000000" pitchFamily="34" charset="-122"/>
                <a:ea typeface="思源黑体 Light" panose="020B0300000000000000" pitchFamily="34" charset="-122"/>
                <a:sym typeface="思源黑体 Light" panose="020B0300000000000000" pitchFamily="34" charset="-122"/>
              </a:rPr>
              <a:t>2</a:t>
            </a:r>
            <a:r>
              <a:rPr lang="zh-CN" altLang="en-US" sz="2400" baseline="-25000" dirty="0">
                <a:latin typeface="思源黑体 Light" panose="020B0300000000000000" pitchFamily="34" charset="-122"/>
                <a:ea typeface="思源黑体 Light" panose="020B0300000000000000" pitchFamily="34" charset="-122"/>
                <a:sym typeface="思源黑体 Light" panose="020B0300000000000000" pitchFamily="34" charset="-122"/>
              </a:rPr>
              <a:t>。</a:t>
            </a:r>
            <a:r>
              <a:rPr lang="zh-CN" altLang="en-US" sz="2400" dirty="0">
                <a:latin typeface="思源黑体 Light" panose="020B0300000000000000" pitchFamily="34" charset="-122"/>
                <a:ea typeface="思源黑体 Light" panose="020B0300000000000000" pitchFamily="34" charset="-122"/>
                <a:sym typeface="思源黑体 Light" panose="020B0300000000000000" pitchFamily="34" charset="-122"/>
              </a:rPr>
              <a:t>由于卤代烷破坏臭氧层，现今推广七氟丙烷灭火剂和混合气体</a:t>
            </a:r>
            <a:r>
              <a:rPr lang="en-US" altLang="zh-CN" sz="2400" dirty="0">
                <a:latin typeface="思源黑体 Light" panose="020B0300000000000000" pitchFamily="34" charset="-122"/>
                <a:ea typeface="思源黑体 Light" panose="020B0300000000000000" pitchFamily="34" charset="-122"/>
                <a:sym typeface="思源黑体 Light" panose="020B0300000000000000" pitchFamily="34" charset="-122"/>
              </a:rPr>
              <a:t>IG-541</a:t>
            </a:r>
            <a:r>
              <a:rPr lang="zh-CN" altLang="en-US" sz="2400" dirty="0">
                <a:latin typeface="思源黑体 Light" panose="020B0300000000000000" pitchFamily="34" charset="-122"/>
                <a:ea typeface="思源黑体 Light" panose="020B0300000000000000" pitchFamily="34" charset="-122"/>
                <a:sym typeface="思源黑体 Light" panose="020B0300000000000000" pitchFamily="34" charset="-122"/>
              </a:rPr>
              <a:t>（氮气、氩气、 </a:t>
            </a:r>
            <a:r>
              <a:rPr lang="en-US" altLang="zh-CN" sz="2400" dirty="0">
                <a:latin typeface="思源黑体 Light" panose="020B0300000000000000" pitchFamily="34" charset="-122"/>
                <a:ea typeface="思源黑体 Light" panose="020B0300000000000000" pitchFamily="34" charset="-122"/>
                <a:sym typeface="思源黑体 Light" panose="020B0300000000000000" pitchFamily="34" charset="-122"/>
              </a:rPr>
              <a:t>CO</a:t>
            </a:r>
            <a:r>
              <a:rPr lang="en-US" altLang="zh-CN" sz="2400" baseline="-25000" dirty="0">
                <a:latin typeface="思源黑体 Light" panose="020B0300000000000000" pitchFamily="34" charset="-122"/>
                <a:ea typeface="思源黑体 Light" panose="020B0300000000000000" pitchFamily="34" charset="-122"/>
                <a:sym typeface="思源黑体 Light" panose="020B0300000000000000" pitchFamily="34" charset="-122"/>
              </a:rPr>
              <a:t>2</a:t>
            </a:r>
            <a:r>
              <a:rPr lang="en-US" altLang="zh-CN" sz="2400" dirty="0">
                <a:latin typeface="思源黑体 Light" panose="020B0300000000000000" pitchFamily="34" charset="-122"/>
                <a:ea typeface="思源黑体 Light" panose="020B0300000000000000" pitchFamily="34" charset="-122"/>
                <a:sym typeface="思源黑体 Light" panose="020B0300000000000000" pitchFamily="34" charset="-122"/>
              </a:rPr>
              <a:t> </a:t>
            </a:r>
            <a:r>
              <a:rPr lang="zh-CN" altLang="en-US" sz="2400" dirty="0">
                <a:latin typeface="思源黑体 Light" panose="020B0300000000000000" pitchFamily="34" charset="-122"/>
                <a:ea typeface="思源黑体 Light" panose="020B0300000000000000" pitchFamily="34" charset="-122"/>
                <a:sym typeface="思源黑体 Light" panose="020B0300000000000000" pitchFamily="34" charset="-122"/>
              </a:rPr>
              <a:t>组合）灭火。</a:t>
            </a:r>
            <a:endParaRPr lang="zh-CN" altLang="en-US" sz="24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buFont typeface="Wingdings 2" panose="05020102010507070707" pitchFamily="18" charset="2"/>
              <a:buNone/>
            </a:pPr>
            <a:r>
              <a:rPr lang="zh-CN" altLang="en-US" sz="2400" dirty="0">
                <a:latin typeface="思源黑体 Light" panose="020B0300000000000000" pitchFamily="34" charset="-122"/>
                <a:ea typeface="思源黑体 Light" panose="020B0300000000000000" pitchFamily="34" charset="-122"/>
                <a:sym typeface="思源黑体 Light" panose="020B0300000000000000" pitchFamily="34" charset="-122"/>
              </a:rPr>
              <a:t>  （</a:t>
            </a:r>
            <a:r>
              <a:rPr lang="en-US" altLang="zh-CN" sz="2400" dirty="0">
                <a:latin typeface="思源黑体 Light" panose="020B0300000000000000" pitchFamily="34" charset="-122"/>
                <a:ea typeface="思源黑体 Light" panose="020B0300000000000000" pitchFamily="34" charset="-122"/>
                <a:sym typeface="思源黑体 Light" panose="020B0300000000000000" pitchFamily="34" charset="-122"/>
              </a:rPr>
              <a:t>2</a:t>
            </a:r>
            <a:r>
              <a:rPr lang="zh-CN" altLang="en-US" sz="2400" dirty="0">
                <a:latin typeface="思源黑体 Light" panose="020B0300000000000000" pitchFamily="34" charset="-122"/>
                <a:ea typeface="思源黑体 Light" panose="020B0300000000000000" pitchFamily="34" charset="-122"/>
                <a:sym typeface="思源黑体 Light" panose="020B0300000000000000" pitchFamily="34" charset="-122"/>
              </a:rPr>
              <a:t>）泡沫灭火剂。高倍数泡沫灭火剂系统替代低倍数泡沫灭火系统是当今的发展趋势。</a:t>
            </a:r>
            <a:endParaRPr lang="zh-CN" altLang="en-US" sz="2400" dirty="0">
              <a:latin typeface="思源黑体 Light" panose="020B0300000000000000" pitchFamily="34" charset="-122"/>
              <a:ea typeface="思源黑体 Light" panose="020B0300000000000000" pitchFamily="34" charset="-122"/>
              <a:sym typeface="思源黑体 Light" panose="020B0300000000000000" pitchFamily="34" charset="-122"/>
            </a:endParaRPr>
          </a:p>
        </p:txBody>
      </p:sp>
      <p:sp>
        <p:nvSpPr>
          <p:cNvPr id="3" name="Rectangle 2"/>
          <p:cNvSpPr txBox="1">
            <a:spLocks noRot="1" noChangeArrowheads="1"/>
          </p:cNvSpPr>
          <p:nvPr/>
        </p:nvSpPr>
        <p:spPr>
          <a:xfrm>
            <a:off x="1838325" y="104775"/>
            <a:ext cx="4324350" cy="590550"/>
          </a:xfrm>
          <a:prstGeom prst="rect">
            <a:avLst/>
          </a:prstGeom>
        </p:spPr>
        <p:txBody>
          <a:bodyPr/>
          <a:lst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a:lstStyle>
          <a:p>
            <a:pPr marL="0" marR="0" lvl="0" indent="0" algn="l" defTabSz="914400" rtl="0" eaLnBrk="1" fontAlgn="auto" latinLnBrk="0" hangingPunct="1">
              <a:lnSpc>
                <a:spcPct val="120000"/>
              </a:lnSpc>
              <a:spcBef>
                <a:spcPct val="19000"/>
              </a:spcBef>
              <a:buClrTx/>
              <a:buSzTx/>
              <a:buFontTx/>
              <a:buNone/>
              <a:defRPr/>
            </a:pPr>
            <a:r>
              <a:rPr kumimoji="0" lang="zh-CN" altLang="en-US" sz="2800" b="1" i="0" u="none" strike="noStrike" kern="1200" cap="none" spc="0" normalizeH="0" baseline="0" noProof="0">
                <a:ln>
                  <a:noFill/>
                </a:ln>
                <a:solidFill>
                  <a:srgbClr val="000000"/>
                </a:solidFill>
                <a:effectLst/>
                <a:uLnTx/>
                <a:uFillTx/>
                <a:latin typeface="思源黑体 Light" panose="020B0300000000000000" pitchFamily="34" charset="-122"/>
                <a:ea typeface="思源黑体 Light" panose="020B0300000000000000" pitchFamily="34" charset="-122"/>
                <a:sym typeface="思源黑体 Light" panose="020B0300000000000000" pitchFamily="34" charset="-122"/>
              </a:rPr>
              <a:t>七、火灾探测原理与方法</a:t>
            </a:r>
            <a:endParaRPr kumimoji="0" lang="zh-CN" altLang="en-US" sz="2800" b="1" i="0" u="none" strike="noStrike" kern="1200" cap="none" spc="0" normalizeH="0" baseline="0" noProof="0" dirty="0">
              <a:ln>
                <a:noFill/>
              </a:ln>
              <a:solidFill>
                <a:srgbClr val="000000"/>
              </a:solidFill>
              <a:effectLst/>
              <a:uLnTx/>
              <a:uFillTx/>
              <a:latin typeface="思源黑体 Light" panose="020B0300000000000000" pitchFamily="34" charset="-122"/>
              <a:ea typeface="思源黑体 Light" panose="020B0300000000000000" pitchFamily="34" charset="-122"/>
              <a:sym typeface="思源黑体 Light" panose="020B0300000000000000" pitchFamily="34" charset="-122"/>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rrowheads="1"/>
          </p:cNvSpPr>
          <p:nvPr>
            <p:ph type="title" idx="4294967295"/>
          </p:nvPr>
        </p:nvSpPr>
        <p:spPr>
          <a:xfrm>
            <a:off x="1733550" y="95250"/>
            <a:ext cx="4781550" cy="619125"/>
          </a:xfrm>
          <a:prstGeom prst="rect">
            <a:avLst/>
          </a:prstGeom>
        </p:spPr>
        <p:txBody>
          <a:bodyPr/>
          <a:lstStyle/>
          <a:p>
            <a:pPr>
              <a:lnSpc>
                <a:spcPct val="120000"/>
              </a:lnSpc>
              <a:spcBef>
                <a:spcPct val="19000"/>
              </a:spcBef>
            </a:pPr>
            <a:r>
              <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rPr>
              <a:t>第二节  点火源及其控制</a:t>
            </a:r>
            <a:endPar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endParaRPr>
          </a:p>
        </p:txBody>
      </p:sp>
      <p:sp>
        <p:nvSpPr>
          <p:cNvPr id="38915" name="Rectangle 3"/>
          <p:cNvSpPr>
            <a:spLocks noGrp="1" noRot="1" noChangeArrowheads="1"/>
          </p:cNvSpPr>
          <p:nvPr>
            <p:ph type="body" idx="4294967295"/>
          </p:nvPr>
        </p:nvSpPr>
        <p:spPr>
          <a:xfrm>
            <a:off x="791040" y="1373691"/>
            <a:ext cx="10828531" cy="5019675"/>
          </a:xfrm>
          <a:prstGeom prst="rect">
            <a:avLst/>
          </a:prstGeom>
        </p:spPr>
        <p:txBody>
          <a:bodyPr/>
          <a:lstStyle/>
          <a:p>
            <a:pPr>
              <a:lnSpc>
                <a:spcPct val="120000"/>
              </a:lnSpc>
              <a:spcBef>
                <a:spcPts val="20"/>
              </a:spcBef>
              <a:buFont typeface="Wingdings 2" panose="05020102010507070707" pitchFamily="18" charset="2"/>
              <a:buNone/>
            </a:pPr>
            <a:r>
              <a:rPr lang="zh-CN" altLang="en-US" sz="2700" dirty="0">
                <a:latin typeface="思源黑体 Light" panose="020B0300000000000000" pitchFamily="34" charset="-122"/>
                <a:ea typeface="思源黑体 Light" panose="020B0300000000000000" pitchFamily="34" charset="-122"/>
                <a:sym typeface="思源黑体 Light" panose="020B0300000000000000" pitchFamily="34" charset="-122"/>
              </a:rPr>
              <a:t>一、点火源的概念及其分类</a:t>
            </a:r>
            <a:endParaRPr lang="zh-CN" altLang="en-US" sz="27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buFont typeface="Wingdings 2" panose="05020102010507070707" pitchFamily="18" charset="2"/>
              <a:buNone/>
            </a:pPr>
            <a:r>
              <a:rPr lang="zh-CN" altLang="en-US" sz="2700" dirty="0">
                <a:latin typeface="思源黑体 Light" panose="020B0300000000000000" pitchFamily="34" charset="-122"/>
                <a:ea typeface="思源黑体 Light" panose="020B0300000000000000" pitchFamily="34" charset="-122"/>
                <a:sym typeface="思源黑体 Light" panose="020B0300000000000000" pitchFamily="34" charset="-122"/>
              </a:rPr>
              <a:t>           点火源指能够使可燃物与助燃物发生燃烧反应的能量来源。这种能量可以是热能、光能、电能、化学能和机械能，可分为火焰、火星、高热物体、点火花、静电火花、撞击、摩擦、化学反应热、光线聚集等。</a:t>
            </a:r>
            <a:endParaRPr lang="zh-CN" altLang="en-US" sz="27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buFont typeface="Wingdings 2" panose="05020102010507070707" pitchFamily="18" charset="2"/>
              <a:buNone/>
            </a:pPr>
            <a:r>
              <a:rPr lang="zh-CN" altLang="en-US" sz="2700" dirty="0">
                <a:latin typeface="思源黑体 Light" panose="020B0300000000000000" pitchFamily="34" charset="-122"/>
                <a:ea typeface="思源黑体 Light" panose="020B0300000000000000" pitchFamily="34" charset="-122"/>
                <a:sym typeface="思源黑体 Light" panose="020B0300000000000000" pitchFamily="34" charset="-122"/>
              </a:rPr>
              <a:t>二、控制火源引起火灾的方法</a:t>
            </a:r>
            <a:endParaRPr lang="zh-CN" altLang="en-US" sz="27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buFont typeface="Wingdings 2" panose="05020102010507070707" pitchFamily="18" charset="2"/>
              <a:buNone/>
            </a:pPr>
            <a:r>
              <a:rPr lang="en-US" altLang="zh-CN" sz="2700" dirty="0">
                <a:latin typeface="思源黑体 Light" panose="020B0300000000000000" pitchFamily="34" charset="-122"/>
                <a:ea typeface="思源黑体 Light" panose="020B0300000000000000" pitchFamily="34" charset="-122"/>
                <a:sym typeface="思源黑体 Light" panose="020B0300000000000000" pitchFamily="34" charset="-122"/>
              </a:rPr>
              <a:t>1.</a:t>
            </a:r>
            <a:r>
              <a:rPr lang="zh-CN" altLang="en-US" sz="2700" dirty="0">
                <a:latin typeface="思源黑体 Light" panose="020B0300000000000000" pitchFamily="34" charset="-122"/>
                <a:ea typeface="思源黑体 Light" panose="020B0300000000000000" pitchFamily="34" charset="-122"/>
                <a:sym typeface="思源黑体 Light" panose="020B0300000000000000" pitchFamily="34" charset="-122"/>
              </a:rPr>
              <a:t>化学点火源引起火灾成因</a:t>
            </a:r>
            <a:endParaRPr lang="zh-CN" altLang="en-US" sz="27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buFont typeface="Wingdings 2" panose="05020102010507070707" pitchFamily="18" charset="2"/>
              <a:buNone/>
            </a:pPr>
            <a:r>
              <a:rPr lang="en-US" altLang="zh-CN" sz="2700" dirty="0">
                <a:latin typeface="思源黑体 Light" panose="020B0300000000000000" pitchFamily="34" charset="-122"/>
                <a:ea typeface="思源黑体 Light" panose="020B0300000000000000" pitchFamily="34" charset="-122"/>
                <a:sym typeface="思源黑体 Light" panose="020B0300000000000000" pitchFamily="34" charset="-122"/>
              </a:rPr>
              <a:t>2.</a:t>
            </a:r>
            <a:r>
              <a:rPr lang="zh-CN" altLang="en-US" sz="2700" dirty="0">
                <a:latin typeface="思源黑体 Light" panose="020B0300000000000000" pitchFamily="34" charset="-122"/>
                <a:ea typeface="思源黑体 Light" panose="020B0300000000000000" pitchFamily="34" charset="-122"/>
                <a:sym typeface="思源黑体 Light" panose="020B0300000000000000" pitchFamily="34" charset="-122"/>
              </a:rPr>
              <a:t>电气火源引起火灾成因</a:t>
            </a:r>
            <a:endParaRPr lang="zh-CN" altLang="en-US" sz="27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buFont typeface="Wingdings 2" panose="05020102010507070707" pitchFamily="18" charset="2"/>
              <a:buNone/>
            </a:pPr>
            <a:r>
              <a:rPr lang="en-US" altLang="zh-CN" sz="2700" dirty="0">
                <a:latin typeface="思源黑体 Light" panose="020B0300000000000000" pitchFamily="34" charset="-122"/>
                <a:ea typeface="思源黑体 Light" panose="020B0300000000000000" pitchFamily="34" charset="-122"/>
                <a:sym typeface="思源黑体 Light" panose="020B0300000000000000" pitchFamily="34" charset="-122"/>
              </a:rPr>
              <a:t>3.</a:t>
            </a:r>
            <a:r>
              <a:rPr lang="zh-CN" altLang="en-US" sz="2700" dirty="0">
                <a:latin typeface="思源黑体 Light" panose="020B0300000000000000" pitchFamily="34" charset="-122"/>
                <a:ea typeface="思源黑体 Light" panose="020B0300000000000000" pitchFamily="34" charset="-122"/>
                <a:sym typeface="思源黑体 Light" panose="020B0300000000000000" pitchFamily="34" charset="-122"/>
              </a:rPr>
              <a:t>机械点火源引起火灾成因</a:t>
            </a:r>
            <a:endParaRPr lang="zh-CN" altLang="en-US" sz="2700" dirty="0">
              <a:latin typeface="思源黑体 Light" panose="020B0300000000000000" pitchFamily="34" charset="-122"/>
              <a:ea typeface="思源黑体 Light" panose="020B0300000000000000" pitchFamily="34" charset="-122"/>
              <a:sym typeface="思源黑体 Light" panose="020B0300000000000000" pitchFamily="34" charset="-122"/>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Rot="1" noChangeArrowheads="1"/>
          </p:cNvSpPr>
          <p:nvPr>
            <p:ph type="title" idx="4294967295"/>
          </p:nvPr>
        </p:nvSpPr>
        <p:spPr>
          <a:xfrm>
            <a:off x="1704975" y="38100"/>
            <a:ext cx="4895850" cy="533400"/>
          </a:xfrm>
          <a:prstGeom prst="rect">
            <a:avLst/>
          </a:prstGeom>
        </p:spPr>
        <p:txBody>
          <a:bodyPr/>
          <a:lstStyle/>
          <a:p>
            <a:pPr>
              <a:lnSpc>
                <a:spcPct val="120000"/>
              </a:lnSpc>
              <a:spcBef>
                <a:spcPct val="19000"/>
              </a:spcBef>
            </a:pPr>
            <a:r>
              <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rPr>
              <a:t>第三节  生产场所的防火安全</a:t>
            </a:r>
            <a:endPar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endParaRPr>
          </a:p>
        </p:txBody>
      </p:sp>
      <p:sp>
        <p:nvSpPr>
          <p:cNvPr id="39939" name="Rectangle 3"/>
          <p:cNvSpPr>
            <a:spLocks noGrp="1" noRot="1" noChangeArrowheads="1"/>
          </p:cNvSpPr>
          <p:nvPr>
            <p:ph type="body" idx="4294967295"/>
          </p:nvPr>
        </p:nvSpPr>
        <p:spPr>
          <a:xfrm>
            <a:off x="669925" y="1327150"/>
            <a:ext cx="10850563" cy="4810125"/>
          </a:xfrm>
          <a:prstGeom prst="rect">
            <a:avLst/>
          </a:prstGeom>
        </p:spPr>
        <p:txBody>
          <a:bodyPr>
            <a:normAutofit fontScale="85000" lnSpcReduction="10000"/>
          </a:bodyPr>
          <a:lstStyle/>
          <a:p>
            <a:pPr>
              <a:lnSpc>
                <a:spcPct val="130000"/>
              </a:lnSpc>
              <a:spcBef>
                <a:spcPts val="20"/>
              </a:spcBef>
              <a:buFont typeface="Wingdings 2" panose="05020102010507070707" pitchFamily="18" charset="2"/>
              <a:buNone/>
            </a:pPr>
            <a:r>
              <a:rPr lang="zh-CN" altLang="en-US" sz="2700" dirty="0">
                <a:latin typeface="思源黑体 Light" panose="020B0300000000000000" pitchFamily="34" charset="-122"/>
                <a:ea typeface="思源黑体 Light" panose="020B0300000000000000" pitchFamily="34" charset="-122"/>
                <a:sym typeface="思源黑体 Light" panose="020B0300000000000000" pitchFamily="34" charset="-122"/>
              </a:rPr>
              <a:t>一、生产场所危险性分类</a:t>
            </a:r>
            <a:endParaRPr lang="zh-CN" altLang="en-US" sz="27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30000"/>
              </a:lnSpc>
              <a:spcBef>
                <a:spcPts val="20"/>
              </a:spcBef>
              <a:buFont typeface="Wingdings 2" panose="05020102010507070707" pitchFamily="18" charset="2"/>
              <a:buNone/>
            </a:pPr>
            <a:r>
              <a:rPr lang="zh-CN" altLang="en-US" sz="2700" dirty="0">
                <a:latin typeface="思源黑体 Light" panose="020B0300000000000000" pitchFamily="34" charset="-122"/>
                <a:ea typeface="思源黑体 Light" panose="020B0300000000000000" pitchFamily="34" charset="-122"/>
                <a:sym typeface="思源黑体 Light" panose="020B0300000000000000" pitchFamily="34" charset="-122"/>
              </a:rPr>
              <a:t>            生产的火灾危险性根据生产中使用或产生的物质性质及其数量等因素，分为甲、乙、丙、丁、戊类，同一座厂房或厂房的任一防火分区内有不同火灾危险性生产时，该厂房或防火分区内的生产火灾危险性分类应按火灾危险性较大的部分确定。</a:t>
            </a:r>
            <a:endParaRPr lang="zh-CN" altLang="en-US" sz="23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30000"/>
              </a:lnSpc>
              <a:spcBef>
                <a:spcPts val="20"/>
              </a:spcBef>
              <a:buFont typeface="Wingdings 2" panose="05020102010507070707" pitchFamily="18" charset="2"/>
              <a:buNone/>
            </a:pPr>
            <a:r>
              <a:rPr lang="en-US" altLang="zh-CN" sz="2700" dirty="0">
                <a:latin typeface="思源黑体 Light" panose="020B0300000000000000" pitchFamily="34" charset="-122"/>
                <a:ea typeface="思源黑体 Light" panose="020B0300000000000000" pitchFamily="34" charset="-122"/>
                <a:sym typeface="思源黑体 Light" panose="020B0300000000000000" pitchFamily="34" charset="-122"/>
              </a:rPr>
              <a:t>1.</a:t>
            </a:r>
            <a:r>
              <a:rPr lang="zh-CN" altLang="en-US" sz="2700" dirty="0">
                <a:latin typeface="思源黑体 Light" panose="020B0300000000000000" pitchFamily="34" charset="-122"/>
                <a:ea typeface="思源黑体 Light" panose="020B0300000000000000" pitchFamily="34" charset="-122"/>
                <a:sym typeface="思源黑体 Light" panose="020B0300000000000000" pitchFamily="34" charset="-122"/>
              </a:rPr>
              <a:t>甲类</a:t>
            </a:r>
            <a:r>
              <a:rPr lang="en-US" altLang="zh-CN" sz="2300" dirty="0">
                <a:latin typeface="思源黑体 Light" panose="020B0300000000000000" pitchFamily="34" charset="-122"/>
                <a:ea typeface="思源黑体 Light" panose="020B0300000000000000" pitchFamily="34" charset="-122"/>
                <a:sym typeface="思源黑体 Light" panose="020B0300000000000000" pitchFamily="34" charset="-122"/>
              </a:rPr>
              <a:t>——①</a:t>
            </a:r>
            <a:r>
              <a:rPr lang="zh-CN" altLang="en-US" sz="2700" dirty="0">
                <a:latin typeface="思源黑体 Light" panose="020B0300000000000000" pitchFamily="34" charset="-122"/>
                <a:ea typeface="思源黑体 Light" panose="020B0300000000000000" pitchFamily="34" charset="-122"/>
                <a:sym typeface="思源黑体 Light" panose="020B0300000000000000" pitchFamily="34" charset="-122"/>
              </a:rPr>
              <a:t>闪点小于</a:t>
            </a:r>
            <a:r>
              <a:rPr lang="en-US" altLang="zh-CN" sz="2700" dirty="0">
                <a:latin typeface="思源黑体 Light" panose="020B0300000000000000" pitchFamily="34" charset="-122"/>
                <a:ea typeface="思源黑体 Light" panose="020B0300000000000000" pitchFamily="34" charset="-122"/>
                <a:sym typeface="思源黑体 Light" panose="020B0300000000000000" pitchFamily="34" charset="-122"/>
              </a:rPr>
              <a:t>28℃</a:t>
            </a:r>
            <a:r>
              <a:rPr lang="zh-CN" altLang="en-US" sz="2700" dirty="0">
                <a:latin typeface="思源黑体 Light" panose="020B0300000000000000" pitchFamily="34" charset="-122"/>
                <a:ea typeface="思源黑体 Light" panose="020B0300000000000000" pitchFamily="34" charset="-122"/>
                <a:sym typeface="思源黑体 Light" panose="020B0300000000000000" pitchFamily="34" charset="-122"/>
              </a:rPr>
              <a:t>的液体； </a:t>
            </a:r>
            <a:r>
              <a:rPr lang="zh-CN" altLang="en-US" sz="2300" dirty="0">
                <a:latin typeface="思源黑体 Light" panose="020B0300000000000000" pitchFamily="34" charset="-122"/>
                <a:ea typeface="思源黑体 Light" panose="020B0300000000000000" pitchFamily="34" charset="-122"/>
                <a:sym typeface="思源黑体 Light" panose="020B0300000000000000" pitchFamily="34" charset="-122"/>
              </a:rPr>
              <a:t>②</a:t>
            </a:r>
            <a:r>
              <a:rPr lang="zh-CN" altLang="en-US" sz="2700" dirty="0">
                <a:latin typeface="思源黑体 Light" panose="020B0300000000000000" pitchFamily="34" charset="-122"/>
                <a:ea typeface="思源黑体 Light" panose="020B0300000000000000" pitchFamily="34" charset="-122"/>
                <a:sym typeface="思源黑体 Light" panose="020B0300000000000000" pitchFamily="34" charset="-122"/>
              </a:rPr>
              <a:t>爆炸下限小于</a:t>
            </a:r>
            <a:r>
              <a:rPr lang="en-US" altLang="zh-CN" sz="2700" dirty="0">
                <a:latin typeface="思源黑体 Light" panose="020B0300000000000000" pitchFamily="34" charset="-122"/>
                <a:ea typeface="思源黑体 Light" panose="020B0300000000000000" pitchFamily="34" charset="-122"/>
                <a:sym typeface="思源黑体 Light" panose="020B0300000000000000" pitchFamily="34" charset="-122"/>
              </a:rPr>
              <a:t>10%</a:t>
            </a:r>
            <a:r>
              <a:rPr lang="zh-CN" altLang="en-US" sz="2700" dirty="0">
                <a:latin typeface="思源黑体 Light" panose="020B0300000000000000" pitchFamily="34" charset="-122"/>
                <a:ea typeface="思源黑体 Light" panose="020B0300000000000000" pitchFamily="34" charset="-122"/>
                <a:sym typeface="思源黑体 Light" panose="020B0300000000000000" pitchFamily="34" charset="-122"/>
              </a:rPr>
              <a:t>的气体；</a:t>
            </a:r>
            <a:r>
              <a:rPr lang="zh-CN" altLang="en-US" sz="2300" dirty="0">
                <a:latin typeface="思源黑体 Light" panose="020B0300000000000000" pitchFamily="34" charset="-122"/>
                <a:ea typeface="思源黑体 Light" panose="020B0300000000000000" pitchFamily="34" charset="-122"/>
                <a:sym typeface="思源黑体 Light" panose="020B0300000000000000" pitchFamily="34" charset="-122"/>
              </a:rPr>
              <a:t>③</a:t>
            </a:r>
            <a:r>
              <a:rPr lang="zh-CN" altLang="en-US" sz="2700" dirty="0">
                <a:latin typeface="思源黑体 Light" panose="020B0300000000000000" pitchFamily="34" charset="-122"/>
                <a:ea typeface="思源黑体 Light" panose="020B0300000000000000" pitchFamily="34" charset="-122"/>
                <a:sym typeface="思源黑体 Light" panose="020B0300000000000000" pitchFamily="34" charset="-122"/>
              </a:rPr>
              <a:t>常温下能自行分解或在空气中氧化能导致迅速自燃或爆炸的物质； </a:t>
            </a:r>
            <a:r>
              <a:rPr lang="zh-CN" altLang="en-US" sz="2300" dirty="0">
                <a:latin typeface="思源黑体 Light" panose="020B0300000000000000" pitchFamily="34" charset="-122"/>
                <a:ea typeface="思源黑体 Light" panose="020B0300000000000000" pitchFamily="34" charset="-122"/>
                <a:sym typeface="思源黑体 Light" panose="020B0300000000000000" pitchFamily="34" charset="-122"/>
              </a:rPr>
              <a:t>④</a:t>
            </a:r>
            <a:r>
              <a:rPr lang="zh-CN" altLang="en-US" sz="2700" dirty="0">
                <a:latin typeface="思源黑体 Light" panose="020B0300000000000000" pitchFamily="34" charset="-122"/>
                <a:ea typeface="思源黑体 Light" panose="020B0300000000000000" pitchFamily="34" charset="-122"/>
                <a:sym typeface="思源黑体 Light" panose="020B0300000000000000" pitchFamily="34" charset="-122"/>
              </a:rPr>
              <a:t>常温下受到水或空气中水蒸汽的作用，能产生可燃气体并引起燃烧或爆炸的物质；</a:t>
            </a:r>
            <a:r>
              <a:rPr lang="zh-CN" altLang="en-US" sz="2300" dirty="0">
                <a:latin typeface="思源黑体 Light" panose="020B0300000000000000" pitchFamily="34" charset="-122"/>
                <a:ea typeface="思源黑体 Light" panose="020B0300000000000000" pitchFamily="34" charset="-122"/>
                <a:sym typeface="思源黑体 Light" panose="020B0300000000000000" pitchFamily="34" charset="-122"/>
              </a:rPr>
              <a:t>⑤</a:t>
            </a:r>
            <a:r>
              <a:rPr lang="zh-CN" altLang="en-US" sz="2700" dirty="0">
                <a:latin typeface="思源黑体 Light" panose="020B0300000000000000" pitchFamily="34" charset="-122"/>
                <a:ea typeface="思源黑体 Light" panose="020B0300000000000000" pitchFamily="34" charset="-122"/>
                <a:sym typeface="思源黑体 Light" panose="020B0300000000000000" pitchFamily="34" charset="-122"/>
              </a:rPr>
              <a:t>遇酸、受热、撞击、摩擦、催化以及遇有机物或硫磺等易燃的无机物；</a:t>
            </a:r>
            <a:r>
              <a:rPr lang="zh-CN" altLang="en-US" sz="2300" dirty="0">
                <a:latin typeface="思源黑体 Light" panose="020B0300000000000000" pitchFamily="34" charset="-122"/>
                <a:ea typeface="思源黑体 Light" panose="020B0300000000000000" pitchFamily="34" charset="-122"/>
                <a:sym typeface="思源黑体 Light" panose="020B0300000000000000" pitchFamily="34" charset="-122"/>
              </a:rPr>
              <a:t>⑥</a:t>
            </a:r>
            <a:r>
              <a:rPr lang="zh-CN" altLang="en-US" sz="2700" dirty="0">
                <a:latin typeface="思源黑体 Light" panose="020B0300000000000000" pitchFamily="34" charset="-122"/>
                <a:ea typeface="思源黑体 Light" panose="020B0300000000000000" pitchFamily="34" charset="-122"/>
                <a:sym typeface="思源黑体 Light" panose="020B0300000000000000" pitchFamily="34" charset="-122"/>
              </a:rPr>
              <a:t>极易引起燃烧或爆炸的强氧化剂； </a:t>
            </a:r>
            <a:r>
              <a:rPr lang="zh-CN" altLang="en-US" sz="2300" dirty="0">
                <a:latin typeface="思源黑体 Light" panose="020B0300000000000000" pitchFamily="34" charset="-122"/>
                <a:ea typeface="思源黑体 Light" panose="020B0300000000000000" pitchFamily="34" charset="-122"/>
                <a:sym typeface="思源黑体 Light" panose="020B0300000000000000" pitchFamily="34" charset="-122"/>
              </a:rPr>
              <a:t>⑦</a:t>
            </a:r>
            <a:r>
              <a:rPr lang="zh-CN" altLang="en-US" sz="2700" dirty="0">
                <a:latin typeface="思源黑体 Light" panose="020B0300000000000000" pitchFamily="34" charset="-122"/>
                <a:ea typeface="思源黑体 Light" panose="020B0300000000000000" pitchFamily="34" charset="-122"/>
                <a:sym typeface="思源黑体 Light" panose="020B0300000000000000" pitchFamily="34" charset="-122"/>
              </a:rPr>
              <a:t>受撞击、摩擦或与氧化剂、有机物接触时能引起燃烧或爆炸的物质，在密闭设备内操作温度大于等于物质本身自燃点的生产 </a:t>
            </a:r>
            <a:endParaRPr lang="zh-CN" altLang="en-US" sz="27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30000"/>
              </a:lnSpc>
              <a:spcBef>
                <a:spcPts val="20"/>
              </a:spcBef>
              <a:buFont typeface="Wingdings 2" panose="05020102010507070707" pitchFamily="18" charset="2"/>
              <a:buNone/>
            </a:pPr>
            <a:endParaRPr lang="en-US" altLang="zh-CN" sz="2700" dirty="0">
              <a:latin typeface="思源黑体 Light" panose="020B0300000000000000" pitchFamily="34" charset="-122"/>
              <a:ea typeface="思源黑体 Light" panose="020B0300000000000000" pitchFamily="34" charset="-122"/>
              <a:sym typeface="思源黑体 Light" panose="020B0300000000000000" pitchFamily="34" charset="-122"/>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Rectangle 3"/>
          <p:cNvSpPr>
            <a:spLocks noGrp="1" noRot="1" noChangeArrowheads="1"/>
          </p:cNvSpPr>
          <p:nvPr>
            <p:ph type="body" idx="4294967295"/>
          </p:nvPr>
        </p:nvSpPr>
        <p:spPr>
          <a:xfrm>
            <a:off x="871653" y="1382983"/>
            <a:ext cx="10448693" cy="5105400"/>
          </a:xfrm>
          <a:prstGeom prst="rect">
            <a:avLst/>
          </a:prstGeom>
        </p:spPr>
        <p:txBody>
          <a:bodyPr>
            <a:normAutofit lnSpcReduction="10000"/>
          </a:bodyPr>
          <a:lstStyle/>
          <a:p>
            <a:pPr>
              <a:lnSpc>
                <a:spcPct val="120000"/>
              </a:lnSpc>
              <a:spcBef>
                <a:spcPts val="20"/>
              </a:spcBef>
              <a:buFont typeface="Wingdings 2" panose="05020102010507070707" pitchFamily="18" charset="2"/>
              <a:buNone/>
            </a:pPr>
            <a:r>
              <a:rPr lang="en-US" altLang="zh-CN" sz="2700" dirty="0">
                <a:latin typeface="思源黑体 Light" panose="020B0300000000000000" pitchFamily="34" charset="-122"/>
                <a:ea typeface="思源黑体 Light" panose="020B0300000000000000" pitchFamily="34" charset="-122"/>
                <a:sym typeface="思源黑体 Light" panose="020B0300000000000000" pitchFamily="34" charset="-122"/>
              </a:rPr>
              <a:t>2.</a:t>
            </a:r>
            <a:r>
              <a:rPr lang="zh-CN" altLang="en-US" sz="2700" dirty="0">
                <a:latin typeface="思源黑体 Light" panose="020B0300000000000000" pitchFamily="34" charset="-122"/>
                <a:ea typeface="思源黑体 Light" panose="020B0300000000000000" pitchFamily="34" charset="-122"/>
                <a:sym typeface="思源黑体 Light" panose="020B0300000000000000" pitchFamily="34" charset="-122"/>
              </a:rPr>
              <a:t>乙类</a:t>
            </a:r>
            <a:r>
              <a:rPr lang="en-US" altLang="zh-CN" sz="2700" dirty="0">
                <a:latin typeface="思源黑体 Light" panose="020B0300000000000000" pitchFamily="34" charset="-122"/>
                <a:ea typeface="思源黑体 Light" panose="020B0300000000000000" pitchFamily="34" charset="-122"/>
                <a:sym typeface="思源黑体 Light" panose="020B0300000000000000" pitchFamily="34" charset="-122"/>
              </a:rPr>
              <a:t>——①</a:t>
            </a:r>
            <a:r>
              <a:rPr lang="zh-CN" altLang="en-US" sz="2700" dirty="0">
                <a:latin typeface="思源黑体 Light" panose="020B0300000000000000" pitchFamily="34" charset="-122"/>
                <a:ea typeface="思源黑体 Light" panose="020B0300000000000000" pitchFamily="34" charset="-122"/>
                <a:sym typeface="思源黑体 Light" panose="020B0300000000000000" pitchFamily="34" charset="-122"/>
              </a:rPr>
              <a:t>闪点大于等于</a:t>
            </a:r>
            <a:r>
              <a:rPr lang="en-US" altLang="zh-CN" sz="2700" dirty="0">
                <a:latin typeface="思源黑体 Light" panose="020B0300000000000000" pitchFamily="34" charset="-122"/>
                <a:ea typeface="思源黑体 Light" panose="020B0300000000000000" pitchFamily="34" charset="-122"/>
                <a:sym typeface="思源黑体 Light" panose="020B0300000000000000" pitchFamily="34" charset="-122"/>
              </a:rPr>
              <a:t>28℃</a:t>
            </a:r>
            <a:r>
              <a:rPr lang="zh-CN" altLang="en-US" sz="2700" dirty="0">
                <a:latin typeface="思源黑体 Light" panose="020B0300000000000000" pitchFamily="34" charset="-122"/>
                <a:ea typeface="思源黑体 Light" panose="020B0300000000000000" pitchFamily="34" charset="-122"/>
                <a:sym typeface="思源黑体 Light" panose="020B0300000000000000" pitchFamily="34" charset="-122"/>
              </a:rPr>
              <a:t>，但小于</a:t>
            </a:r>
            <a:r>
              <a:rPr lang="en-US" altLang="zh-CN" sz="2700" dirty="0">
                <a:latin typeface="思源黑体 Light" panose="020B0300000000000000" pitchFamily="34" charset="-122"/>
                <a:ea typeface="思源黑体 Light" panose="020B0300000000000000" pitchFamily="34" charset="-122"/>
                <a:sym typeface="思源黑体 Light" panose="020B0300000000000000" pitchFamily="34" charset="-122"/>
              </a:rPr>
              <a:t>60℃</a:t>
            </a:r>
            <a:r>
              <a:rPr lang="zh-CN" altLang="en-US" sz="2700" dirty="0">
                <a:latin typeface="思源黑体 Light" panose="020B0300000000000000" pitchFamily="34" charset="-122"/>
                <a:ea typeface="思源黑体 Light" panose="020B0300000000000000" pitchFamily="34" charset="-122"/>
                <a:sym typeface="思源黑体 Light" panose="020B0300000000000000" pitchFamily="34" charset="-122"/>
              </a:rPr>
              <a:t>的液体； ②爆炸下限大于等于</a:t>
            </a:r>
            <a:r>
              <a:rPr lang="en-US" altLang="zh-CN" sz="2700" dirty="0">
                <a:latin typeface="思源黑体 Light" panose="020B0300000000000000" pitchFamily="34" charset="-122"/>
                <a:ea typeface="思源黑体 Light" panose="020B0300000000000000" pitchFamily="34" charset="-122"/>
                <a:sym typeface="思源黑体 Light" panose="020B0300000000000000" pitchFamily="34" charset="-122"/>
              </a:rPr>
              <a:t>10% </a:t>
            </a:r>
            <a:r>
              <a:rPr lang="zh-CN" altLang="en-US" sz="2700" dirty="0">
                <a:latin typeface="思源黑体 Light" panose="020B0300000000000000" pitchFamily="34" charset="-122"/>
                <a:ea typeface="思源黑体 Light" panose="020B0300000000000000" pitchFamily="34" charset="-122"/>
                <a:sym typeface="思源黑体 Light" panose="020B0300000000000000" pitchFamily="34" charset="-122"/>
              </a:rPr>
              <a:t>的气体；③不属于甲类的氧化剂； ④不属于甲类的化学易燃危险固体、助燃气体；⑤能与空气形成爆炸性混合物的浮游状态的粉尘、纤维； ⑥闪点大于等于</a:t>
            </a:r>
            <a:r>
              <a:rPr lang="en-US" altLang="zh-CN" sz="2700" dirty="0">
                <a:latin typeface="思源黑体 Light" panose="020B0300000000000000" pitchFamily="34" charset="-122"/>
                <a:ea typeface="思源黑体 Light" panose="020B0300000000000000" pitchFamily="34" charset="-122"/>
                <a:sym typeface="思源黑体 Light" panose="020B0300000000000000" pitchFamily="34" charset="-122"/>
              </a:rPr>
              <a:t>60℃</a:t>
            </a:r>
            <a:r>
              <a:rPr lang="zh-CN" altLang="en-US" sz="2700" dirty="0">
                <a:latin typeface="思源黑体 Light" panose="020B0300000000000000" pitchFamily="34" charset="-122"/>
                <a:ea typeface="思源黑体 Light" panose="020B0300000000000000" pitchFamily="34" charset="-122"/>
                <a:sym typeface="思源黑体 Light" panose="020B0300000000000000" pitchFamily="34" charset="-122"/>
              </a:rPr>
              <a:t>的液体雾滴</a:t>
            </a:r>
            <a:r>
              <a:rPr lang="zh-CN" altLang="en-US" sz="3600" dirty="0">
                <a:latin typeface="思源黑体 Light" panose="020B0300000000000000" pitchFamily="34" charset="-122"/>
                <a:ea typeface="思源黑体 Light" panose="020B0300000000000000" pitchFamily="34" charset="-122"/>
                <a:sym typeface="思源黑体 Light" panose="020B0300000000000000" pitchFamily="34" charset="-122"/>
              </a:rPr>
              <a:t> </a:t>
            </a:r>
            <a:endParaRPr lang="zh-CN" altLang="en-US" sz="36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buFont typeface="Wingdings 2" panose="05020102010507070707" pitchFamily="18" charset="2"/>
              <a:buNone/>
            </a:pPr>
            <a:r>
              <a:rPr lang="en-US" altLang="zh-CN" sz="2700" dirty="0">
                <a:latin typeface="思源黑体 Light" panose="020B0300000000000000" pitchFamily="34" charset="-122"/>
                <a:ea typeface="思源黑体 Light" panose="020B0300000000000000" pitchFamily="34" charset="-122"/>
                <a:sym typeface="思源黑体 Light" panose="020B0300000000000000" pitchFamily="34" charset="-122"/>
              </a:rPr>
              <a:t>3.</a:t>
            </a:r>
            <a:r>
              <a:rPr lang="zh-CN" altLang="en-US" sz="2700" dirty="0">
                <a:latin typeface="思源黑体 Light" panose="020B0300000000000000" pitchFamily="34" charset="-122"/>
                <a:ea typeface="思源黑体 Light" panose="020B0300000000000000" pitchFamily="34" charset="-122"/>
                <a:sym typeface="思源黑体 Light" panose="020B0300000000000000" pitchFamily="34" charset="-122"/>
              </a:rPr>
              <a:t>丙类</a:t>
            </a:r>
            <a:r>
              <a:rPr lang="en-US" altLang="zh-CN" sz="2700" dirty="0">
                <a:latin typeface="思源黑体 Light" panose="020B0300000000000000" pitchFamily="34" charset="-122"/>
                <a:ea typeface="思源黑体 Light" panose="020B0300000000000000" pitchFamily="34" charset="-122"/>
                <a:sym typeface="思源黑体 Light" panose="020B0300000000000000" pitchFamily="34" charset="-122"/>
              </a:rPr>
              <a:t>——①</a:t>
            </a:r>
            <a:r>
              <a:rPr lang="zh-CN" altLang="en-US" sz="2700" dirty="0">
                <a:latin typeface="思源黑体 Light" panose="020B0300000000000000" pitchFamily="34" charset="-122"/>
                <a:ea typeface="思源黑体 Light" panose="020B0300000000000000" pitchFamily="34" charset="-122"/>
                <a:sym typeface="思源黑体 Light" panose="020B0300000000000000" pitchFamily="34" charset="-122"/>
              </a:rPr>
              <a:t>闪点大于等于</a:t>
            </a:r>
            <a:r>
              <a:rPr lang="en-US" altLang="zh-CN" sz="2700" dirty="0">
                <a:latin typeface="思源黑体 Light" panose="020B0300000000000000" pitchFamily="34" charset="-122"/>
                <a:ea typeface="思源黑体 Light" panose="020B0300000000000000" pitchFamily="34" charset="-122"/>
                <a:sym typeface="思源黑体 Light" panose="020B0300000000000000" pitchFamily="34" charset="-122"/>
              </a:rPr>
              <a:t>60℃</a:t>
            </a:r>
            <a:r>
              <a:rPr lang="zh-CN" altLang="en-US" sz="2700" dirty="0">
                <a:latin typeface="思源黑体 Light" panose="020B0300000000000000" pitchFamily="34" charset="-122"/>
                <a:ea typeface="思源黑体 Light" panose="020B0300000000000000" pitchFamily="34" charset="-122"/>
                <a:sym typeface="思源黑体 Light" panose="020B0300000000000000" pitchFamily="34" charset="-122"/>
              </a:rPr>
              <a:t>的液体；②可燃固体 </a:t>
            </a:r>
            <a:endParaRPr lang="zh-CN" altLang="en-US" sz="27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buFont typeface="Wingdings 2" panose="05020102010507070707" pitchFamily="18" charset="2"/>
              <a:buNone/>
            </a:pPr>
            <a:r>
              <a:rPr lang="en-US" altLang="zh-CN" sz="2700" dirty="0">
                <a:latin typeface="思源黑体 Light" panose="020B0300000000000000" pitchFamily="34" charset="-122"/>
                <a:ea typeface="思源黑体 Light" panose="020B0300000000000000" pitchFamily="34" charset="-122"/>
                <a:sym typeface="思源黑体 Light" panose="020B0300000000000000" pitchFamily="34" charset="-122"/>
              </a:rPr>
              <a:t>4.</a:t>
            </a:r>
            <a:r>
              <a:rPr lang="zh-CN" altLang="en-US" sz="2700" dirty="0">
                <a:latin typeface="思源黑体 Light" panose="020B0300000000000000" pitchFamily="34" charset="-122"/>
                <a:ea typeface="思源黑体 Light" panose="020B0300000000000000" pitchFamily="34" charset="-122"/>
                <a:sym typeface="思源黑体 Light" panose="020B0300000000000000" pitchFamily="34" charset="-122"/>
              </a:rPr>
              <a:t>丁类</a:t>
            </a:r>
            <a:r>
              <a:rPr lang="en-US" altLang="zh-CN" sz="2700" dirty="0">
                <a:latin typeface="思源黑体 Light" panose="020B0300000000000000" pitchFamily="34" charset="-122"/>
                <a:ea typeface="思源黑体 Light" panose="020B0300000000000000" pitchFamily="34" charset="-122"/>
                <a:sym typeface="思源黑体 Light" panose="020B0300000000000000" pitchFamily="34" charset="-122"/>
              </a:rPr>
              <a:t>——①</a:t>
            </a:r>
            <a:r>
              <a:rPr lang="zh-CN" altLang="en-US" sz="2700" dirty="0">
                <a:latin typeface="思源黑体 Light" panose="020B0300000000000000" pitchFamily="34" charset="-122"/>
                <a:ea typeface="思源黑体 Light" panose="020B0300000000000000" pitchFamily="34" charset="-122"/>
                <a:sym typeface="思源黑体 Light" panose="020B0300000000000000" pitchFamily="34" charset="-122"/>
              </a:rPr>
              <a:t>对不燃烧物质进行加工，并在高温或熔化状态下经常产生强辐射热、火花或火焰的生产； ②利用气体、液体、固体作为燃料或将气体、液体进行燃烧作其它用的； ③各种生产常温下使用或加工难燃烧物质的生产 </a:t>
            </a:r>
            <a:endParaRPr lang="zh-CN" altLang="en-US" sz="27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buFont typeface="Wingdings 2" panose="05020102010507070707" pitchFamily="18" charset="2"/>
              <a:buNone/>
            </a:pPr>
            <a:r>
              <a:rPr lang="en-US" altLang="zh-CN" sz="2700" dirty="0">
                <a:latin typeface="思源黑体 Light" panose="020B0300000000000000" pitchFamily="34" charset="-122"/>
                <a:ea typeface="思源黑体 Light" panose="020B0300000000000000" pitchFamily="34" charset="-122"/>
                <a:sym typeface="思源黑体 Light" panose="020B0300000000000000" pitchFamily="34" charset="-122"/>
              </a:rPr>
              <a:t>5.</a:t>
            </a:r>
            <a:r>
              <a:rPr lang="zh-CN" altLang="en-US" sz="2700" dirty="0">
                <a:latin typeface="思源黑体 Light" panose="020B0300000000000000" pitchFamily="34" charset="-122"/>
                <a:ea typeface="思源黑体 Light" panose="020B0300000000000000" pitchFamily="34" charset="-122"/>
                <a:sym typeface="思源黑体 Light" panose="020B0300000000000000" pitchFamily="34" charset="-122"/>
              </a:rPr>
              <a:t>戊类</a:t>
            </a:r>
            <a:r>
              <a:rPr lang="en-US" altLang="zh-CN" sz="2700" dirty="0">
                <a:latin typeface="思源黑体 Light" panose="020B0300000000000000" pitchFamily="34" charset="-122"/>
                <a:ea typeface="思源黑体 Light" panose="020B0300000000000000" pitchFamily="34" charset="-122"/>
                <a:sym typeface="思源黑体 Light" panose="020B0300000000000000" pitchFamily="34" charset="-122"/>
              </a:rPr>
              <a:t>——</a:t>
            </a:r>
            <a:r>
              <a:rPr lang="zh-CN" altLang="en-US" sz="2700" dirty="0">
                <a:latin typeface="思源黑体 Light" panose="020B0300000000000000" pitchFamily="34" charset="-122"/>
                <a:ea typeface="思源黑体 Light" panose="020B0300000000000000" pitchFamily="34" charset="-122"/>
                <a:sym typeface="思源黑体 Light" panose="020B0300000000000000" pitchFamily="34" charset="-122"/>
              </a:rPr>
              <a:t>常温下使用或加工不燃烧物质的生产 </a:t>
            </a:r>
            <a:endParaRPr lang="zh-CN" altLang="en-US" sz="2700" dirty="0">
              <a:latin typeface="思源黑体 Light" panose="020B0300000000000000" pitchFamily="34" charset="-122"/>
              <a:ea typeface="思源黑体 Light" panose="020B0300000000000000" pitchFamily="34" charset="-122"/>
              <a:sym typeface="思源黑体 Light" panose="020B0300000000000000" pitchFamily="34" charset="-122"/>
            </a:endParaRPr>
          </a:p>
        </p:txBody>
      </p:sp>
      <p:sp>
        <p:nvSpPr>
          <p:cNvPr id="3" name="Rectangle 2"/>
          <p:cNvSpPr txBox="1">
            <a:spLocks noRot="1" noChangeArrowheads="1"/>
          </p:cNvSpPr>
          <p:nvPr/>
        </p:nvSpPr>
        <p:spPr>
          <a:xfrm>
            <a:off x="1704975" y="38100"/>
            <a:ext cx="4895850" cy="533400"/>
          </a:xfrm>
          <a:prstGeom prst="rect">
            <a:avLst/>
          </a:prstGeom>
        </p:spPr>
        <p:txBody>
          <a:bodyPr/>
          <a:lst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a:lstStyle>
          <a:p>
            <a:pPr marL="0" marR="0" lvl="0" indent="0" algn="l" defTabSz="914400" rtl="0" eaLnBrk="1" fontAlgn="auto" latinLnBrk="0" hangingPunct="1">
              <a:lnSpc>
                <a:spcPct val="120000"/>
              </a:lnSpc>
              <a:spcBef>
                <a:spcPct val="19000"/>
              </a:spcBef>
              <a:buClrTx/>
              <a:buSzTx/>
              <a:buFontTx/>
              <a:buNone/>
              <a:defRPr/>
            </a:pPr>
            <a:r>
              <a:rPr kumimoji="0" lang="zh-CN" altLang="en-US" sz="2800" b="1" i="0" u="none" strike="noStrike" kern="1200" cap="none" spc="0" normalizeH="0" baseline="0" noProof="0" dirty="0">
                <a:ln>
                  <a:noFill/>
                </a:ln>
                <a:solidFill>
                  <a:srgbClr val="000000"/>
                </a:solidFill>
                <a:effectLst/>
                <a:uLnTx/>
                <a:uFillTx/>
                <a:latin typeface="思源黑体 Light" panose="020B0300000000000000" pitchFamily="34" charset="-122"/>
                <a:ea typeface="思源黑体 Light" panose="020B0300000000000000" pitchFamily="34" charset="-122"/>
                <a:sym typeface="思源黑体 Light" panose="020B0300000000000000" pitchFamily="34" charset="-122"/>
              </a:rPr>
              <a:t>第三节  生产场所的防火安全</a:t>
            </a:r>
            <a:endParaRPr kumimoji="0" lang="zh-CN" altLang="en-US" sz="2800" b="1" i="0" u="none" strike="noStrike" kern="1200" cap="none" spc="0" normalizeH="0" baseline="0" noProof="0" dirty="0">
              <a:ln>
                <a:noFill/>
              </a:ln>
              <a:solidFill>
                <a:srgbClr val="000000"/>
              </a:solidFill>
              <a:effectLst/>
              <a:uLnTx/>
              <a:uFillTx/>
              <a:latin typeface="思源黑体 Light" panose="020B0300000000000000" pitchFamily="34" charset="-122"/>
              <a:ea typeface="思源黑体 Light" panose="020B0300000000000000" pitchFamily="34" charset="-122"/>
              <a:sym typeface="思源黑体 Light" panose="020B0300000000000000" pitchFamily="34" charset="-122"/>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Rot="1" noChangeArrowheads="1"/>
          </p:cNvSpPr>
          <p:nvPr>
            <p:ph type="title" idx="4294967295"/>
          </p:nvPr>
        </p:nvSpPr>
        <p:spPr>
          <a:xfrm>
            <a:off x="1819275" y="34816"/>
            <a:ext cx="3686175" cy="479534"/>
          </a:xfrm>
          <a:prstGeom prst="rect">
            <a:avLst/>
          </a:prstGeom>
        </p:spPr>
        <p:txBody>
          <a:bodyPr/>
          <a:lstStyle/>
          <a:p>
            <a:pPr>
              <a:lnSpc>
                <a:spcPct val="120000"/>
              </a:lnSpc>
              <a:spcBef>
                <a:spcPct val="19000"/>
              </a:spcBef>
            </a:pPr>
            <a:r>
              <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rPr>
              <a:t>二、厂房的防火间距</a:t>
            </a:r>
            <a:br>
              <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rPr>
            </a:br>
            <a:r>
              <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rPr>
              <a:t>        </a:t>
            </a:r>
            <a:endPar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endParaRPr>
          </a:p>
        </p:txBody>
      </p:sp>
      <p:sp>
        <p:nvSpPr>
          <p:cNvPr id="51763" name="Line 1587"/>
          <p:cNvSpPr>
            <a:spLocks noChangeShapeType="1"/>
          </p:cNvSpPr>
          <p:nvPr/>
        </p:nvSpPr>
        <p:spPr bwMode="auto">
          <a:xfrm>
            <a:off x="5235575" y="522288"/>
            <a:ext cx="0" cy="0"/>
          </a:xfrm>
          <a:prstGeom prst="line">
            <a:avLst/>
          </a:prstGeom>
          <a:noFill/>
          <a:ln w="12700" cap="rnd">
            <a:solidFill>
              <a:srgbClr val="0000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20000"/>
              </a:lnSpc>
              <a:spcBef>
                <a:spcPts val="20"/>
              </a:spcBef>
              <a:buClrTx/>
              <a:buSzTx/>
              <a:buFontTx/>
              <a:buNone/>
              <a:defRPr/>
            </a:pPr>
            <a:endParaRPr kumimoji="0" lang="zh-CN" altLang="en-US" sz="1800" b="0" i="0" u="none" strike="noStrike" kern="1200" cap="none" spc="0" normalizeH="0" baseline="0" noProof="0">
              <a:ln>
                <a:noFill/>
              </a:ln>
              <a:solidFill>
                <a:srgbClr val="000000"/>
              </a:solidFill>
              <a:effectLst/>
              <a:uLnTx/>
              <a:uFillTx/>
              <a:latin typeface="思源黑体 Light" panose="020B0300000000000000" pitchFamily="34" charset="-122"/>
              <a:ea typeface="思源黑体 Light" panose="020B0300000000000000" pitchFamily="34" charset="-122"/>
              <a:sym typeface="思源黑体 Light" panose="020B0300000000000000" pitchFamily="34" charset="-122"/>
            </a:endParaRPr>
          </a:p>
        </p:txBody>
      </p:sp>
      <p:sp>
        <p:nvSpPr>
          <p:cNvPr id="51776" name="Line 1600"/>
          <p:cNvSpPr>
            <a:spLocks noChangeShapeType="1"/>
          </p:cNvSpPr>
          <p:nvPr/>
        </p:nvSpPr>
        <p:spPr bwMode="auto">
          <a:xfrm>
            <a:off x="5235575" y="522288"/>
            <a:ext cx="0" cy="0"/>
          </a:xfrm>
          <a:prstGeom prst="line">
            <a:avLst/>
          </a:prstGeom>
          <a:noFill/>
          <a:ln w="12700" cap="rnd">
            <a:solidFill>
              <a:srgbClr val="0000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20000"/>
              </a:lnSpc>
              <a:spcBef>
                <a:spcPts val="20"/>
              </a:spcBef>
              <a:buClrTx/>
              <a:buSzTx/>
              <a:buFontTx/>
              <a:buNone/>
              <a:defRPr/>
            </a:pPr>
            <a:endParaRPr kumimoji="0" lang="zh-CN" altLang="en-US" sz="1800" b="0" i="0" u="none" strike="noStrike" kern="1200" cap="none" spc="0" normalizeH="0" baseline="0" noProof="0">
              <a:ln>
                <a:noFill/>
              </a:ln>
              <a:solidFill>
                <a:srgbClr val="000000"/>
              </a:solidFill>
              <a:effectLst/>
              <a:uLnTx/>
              <a:uFillTx/>
              <a:latin typeface="思源黑体 Light" panose="020B0300000000000000" pitchFamily="34" charset="-122"/>
              <a:ea typeface="思源黑体 Light" panose="020B0300000000000000" pitchFamily="34" charset="-122"/>
              <a:sym typeface="思源黑体 Light" panose="020B0300000000000000" pitchFamily="34" charset="-122"/>
            </a:endParaRPr>
          </a:p>
        </p:txBody>
      </p:sp>
      <p:sp>
        <p:nvSpPr>
          <p:cNvPr id="51788" name="Line 1612"/>
          <p:cNvSpPr>
            <a:spLocks noChangeShapeType="1"/>
          </p:cNvSpPr>
          <p:nvPr/>
        </p:nvSpPr>
        <p:spPr bwMode="auto">
          <a:xfrm>
            <a:off x="7299325" y="522288"/>
            <a:ext cx="0" cy="0"/>
          </a:xfrm>
          <a:prstGeom prst="line">
            <a:avLst/>
          </a:prstGeom>
          <a:noFill/>
          <a:ln w="12700" cap="rnd">
            <a:solidFill>
              <a:srgbClr val="0000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20000"/>
              </a:lnSpc>
              <a:spcBef>
                <a:spcPts val="20"/>
              </a:spcBef>
              <a:buClrTx/>
              <a:buSzTx/>
              <a:buFontTx/>
              <a:buNone/>
              <a:defRPr/>
            </a:pPr>
            <a:endParaRPr kumimoji="0" lang="zh-CN" altLang="en-US" sz="1800" b="0" i="0" u="none" strike="noStrike" kern="1200" cap="none" spc="0" normalizeH="0" baseline="0" noProof="0">
              <a:ln>
                <a:noFill/>
              </a:ln>
              <a:solidFill>
                <a:srgbClr val="000000"/>
              </a:solidFill>
              <a:effectLst/>
              <a:uLnTx/>
              <a:uFillTx/>
              <a:latin typeface="思源黑体 Light" panose="020B0300000000000000" pitchFamily="34" charset="-122"/>
              <a:ea typeface="思源黑体 Light" panose="020B0300000000000000" pitchFamily="34" charset="-122"/>
              <a:sym typeface="思源黑体 Light" panose="020B0300000000000000" pitchFamily="34" charset="-122"/>
            </a:endParaRPr>
          </a:p>
        </p:txBody>
      </p:sp>
      <p:sp>
        <p:nvSpPr>
          <p:cNvPr id="52149" name="Line 1973"/>
          <p:cNvSpPr>
            <a:spLocks noChangeShapeType="1"/>
          </p:cNvSpPr>
          <p:nvPr/>
        </p:nvSpPr>
        <p:spPr bwMode="auto">
          <a:xfrm>
            <a:off x="2470150" y="2374900"/>
            <a:ext cx="0" cy="0"/>
          </a:xfrm>
          <a:prstGeom prst="line">
            <a:avLst/>
          </a:prstGeom>
          <a:noFill/>
          <a:ln w="12700" cap="rnd">
            <a:solidFill>
              <a:srgbClr val="0000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20000"/>
              </a:lnSpc>
              <a:spcBef>
                <a:spcPts val="20"/>
              </a:spcBef>
              <a:buClrTx/>
              <a:buSzTx/>
              <a:buFontTx/>
              <a:buNone/>
              <a:defRPr/>
            </a:pPr>
            <a:endParaRPr kumimoji="0" lang="zh-CN" altLang="en-US" sz="1800" b="0" i="0" u="none" strike="noStrike" kern="1200" cap="none" spc="0" normalizeH="0" baseline="0" noProof="0">
              <a:ln>
                <a:noFill/>
              </a:ln>
              <a:solidFill>
                <a:srgbClr val="000000"/>
              </a:solidFill>
              <a:effectLst/>
              <a:uLnTx/>
              <a:uFillTx/>
              <a:latin typeface="思源黑体 Light" panose="020B0300000000000000" pitchFamily="34" charset="-122"/>
              <a:ea typeface="思源黑体 Light" panose="020B0300000000000000" pitchFamily="34" charset="-122"/>
              <a:sym typeface="思源黑体 Light" panose="020B0300000000000000" pitchFamily="34" charset="-122"/>
            </a:endParaRPr>
          </a:p>
        </p:txBody>
      </p:sp>
      <p:sp>
        <p:nvSpPr>
          <p:cNvPr id="52150" name="Line 1974"/>
          <p:cNvSpPr>
            <a:spLocks noChangeShapeType="1"/>
          </p:cNvSpPr>
          <p:nvPr/>
        </p:nvSpPr>
        <p:spPr bwMode="auto">
          <a:xfrm>
            <a:off x="2470150" y="2579688"/>
            <a:ext cx="0" cy="0"/>
          </a:xfrm>
          <a:prstGeom prst="line">
            <a:avLst/>
          </a:prstGeom>
          <a:noFill/>
          <a:ln w="12700" cap="rnd">
            <a:solidFill>
              <a:srgbClr val="0000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20000"/>
              </a:lnSpc>
              <a:spcBef>
                <a:spcPts val="20"/>
              </a:spcBef>
              <a:buClrTx/>
              <a:buSzTx/>
              <a:buFontTx/>
              <a:buNone/>
              <a:defRPr/>
            </a:pPr>
            <a:endParaRPr kumimoji="0" lang="zh-CN" altLang="en-US" sz="1800" b="0" i="0" u="none" strike="noStrike" kern="1200" cap="none" spc="0" normalizeH="0" baseline="0" noProof="0">
              <a:ln>
                <a:noFill/>
              </a:ln>
              <a:solidFill>
                <a:srgbClr val="000000"/>
              </a:solidFill>
              <a:effectLst/>
              <a:uLnTx/>
              <a:uFillTx/>
              <a:latin typeface="思源黑体 Light" panose="020B0300000000000000" pitchFamily="34" charset="-122"/>
              <a:ea typeface="思源黑体 Light" panose="020B0300000000000000" pitchFamily="34" charset="-122"/>
              <a:sym typeface="思源黑体 Light" panose="020B0300000000000000" pitchFamily="34" charset="-122"/>
            </a:endParaRPr>
          </a:p>
        </p:txBody>
      </p:sp>
      <p:sp>
        <p:nvSpPr>
          <p:cNvPr id="52203" name="Line 2027"/>
          <p:cNvSpPr>
            <a:spLocks noChangeShapeType="1"/>
          </p:cNvSpPr>
          <p:nvPr/>
        </p:nvSpPr>
        <p:spPr bwMode="auto">
          <a:xfrm>
            <a:off x="2470150" y="2579688"/>
            <a:ext cx="0" cy="0"/>
          </a:xfrm>
          <a:prstGeom prst="line">
            <a:avLst/>
          </a:prstGeom>
          <a:noFill/>
          <a:ln w="12700" cap="rnd">
            <a:solidFill>
              <a:srgbClr val="0000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20000"/>
              </a:lnSpc>
              <a:spcBef>
                <a:spcPts val="20"/>
              </a:spcBef>
              <a:buClrTx/>
              <a:buSzTx/>
              <a:buFontTx/>
              <a:buNone/>
              <a:defRPr/>
            </a:pPr>
            <a:endParaRPr kumimoji="0" lang="zh-CN" altLang="en-US" sz="1800" b="0" i="0" u="none" strike="noStrike" kern="1200" cap="none" spc="0" normalizeH="0" baseline="0" noProof="0">
              <a:ln>
                <a:noFill/>
              </a:ln>
              <a:solidFill>
                <a:srgbClr val="000000"/>
              </a:solidFill>
              <a:effectLst/>
              <a:uLnTx/>
              <a:uFillTx/>
              <a:latin typeface="思源黑体 Light" panose="020B0300000000000000" pitchFamily="34" charset="-122"/>
              <a:ea typeface="思源黑体 Light" panose="020B0300000000000000" pitchFamily="34" charset="-122"/>
              <a:sym typeface="思源黑体 Light" panose="020B0300000000000000" pitchFamily="34" charset="-122"/>
            </a:endParaRPr>
          </a:p>
        </p:txBody>
      </p:sp>
      <p:sp>
        <p:nvSpPr>
          <p:cNvPr id="52308" name="Line 2132"/>
          <p:cNvSpPr>
            <a:spLocks noChangeShapeType="1"/>
          </p:cNvSpPr>
          <p:nvPr/>
        </p:nvSpPr>
        <p:spPr bwMode="auto">
          <a:xfrm>
            <a:off x="3044825" y="3519488"/>
            <a:ext cx="0" cy="0"/>
          </a:xfrm>
          <a:prstGeom prst="line">
            <a:avLst/>
          </a:prstGeom>
          <a:noFill/>
          <a:ln w="12700" cap="rnd">
            <a:solidFill>
              <a:srgbClr val="0000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20000"/>
              </a:lnSpc>
              <a:spcBef>
                <a:spcPts val="20"/>
              </a:spcBef>
              <a:buClrTx/>
              <a:buSzTx/>
              <a:buFontTx/>
              <a:buNone/>
              <a:defRPr/>
            </a:pPr>
            <a:endParaRPr kumimoji="0" lang="zh-CN" altLang="en-US" sz="1800" b="0" i="0" u="none" strike="noStrike" kern="1200" cap="none" spc="0" normalizeH="0" baseline="0" noProof="0">
              <a:ln>
                <a:noFill/>
              </a:ln>
              <a:solidFill>
                <a:srgbClr val="000000"/>
              </a:solidFill>
              <a:effectLst/>
              <a:uLnTx/>
              <a:uFillTx/>
              <a:latin typeface="思源黑体 Light" panose="020B0300000000000000" pitchFamily="34" charset="-122"/>
              <a:ea typeface="思源黑体 Light" panose="020B0300000000000000" pitchFamily="34" charset="-122"/>
              <a:sym typeface="思源黑体 Light" panose="020B0300000000000000" pitchFamily="34" charset="-122"/>
            </a:endParaRPr>
          </a:p>
        </p:txBody>
      </p:sp>
      <p:sp>
        <p:nvSpPr>
          <p:cNvPr id="52309" name="Line 2133"/>
          <p:cNvSpPr>
            <a:spLocks noChangeShapeType="1"/>
          </p:cNvSpPr>
          <p:nvPr/>
        </p:nvSpPr>
        <p:spPr bwMode="auto">
          <a:xfrm>
            <a:off x="3044825" y="3843338"/>
            <a:ext cx="0" cy="0"/>
          </a:xfrm>
          <a:prstGeom prst="line">
            <a:avLst/>
          </a:prstGeom>
          <a:noFill/>
          <a:ln w="12700" cap="rnd">
            <a:solidFill>
              <a:srgbClr val="0000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20000"/>
              </a:lnSpc>
              <a:spcBef>
                <a:spcPts val="20"/>
              </a:spcBef>
              <a:buClrTx/>
              <a:buSzTx/>
              <a:buFontTx/>
              <a:buNone/>
              <a:defRPr/>
            </a:pPr>
            <a:endParaRPr kumimoji="0" lang="zh-CN" altLang="en-US" sz="1800" b="0" i="0" u="none" strike="noStrike" kern="1200" cap="none" spc="0" normalizeH="0" baseline="0" noProof="0">
              <a:ln>
                <a:noFill/>
              </a:ln>
              <a:solidFill>
                <a:srgbClr val="000000"/>
              </a:solidFill>
              <a:effectLst/>
              <a:uLnTx/>
              <a:uFillTx/>
              <a:latin typeface="思源黑体 Light" panose="020B0300000000000000" pitchFamily="34" charset="-122"/>
              <a:ea typeface="思源黑体 Light" panose="020B0300000000000000" pitchFamily="34" charset="-122"/>
              <a:sym typeface="思源黑体 Light" panose="020B0300000000000000" pitchFamily="34" charset="-122"/>
            </a:endParaRPr>
          </a:p>
        </p:txBody>
      </p:sp>
      <p:graphicFrame>
        <p:nvGraphicFramePr>
          <p:cNvPr id="52831" name="Group 2655"/>
          <p:cNvGraphicFramePr>
            <a:graphicFrameLocks noGrp="1"/>
          </p:cNvGraphicFramePr>
          <p:nvPr/>
        </p:nvGraphicFramePr>
        <p:xfrm>
          <a:off x="2209800" y="1431925"/>
          <a:ext cx="7772400" cy="5063173"/>
        </p:xfrm>
        <a:graphic>
          <a:graphicData uri="http://schemas.openxmlformats.org/drawingml/2006/table">
            <a:tbl>
              <a:tblPr/>
              <a:tblGrid>
                <a:gridCol w="717550"/>
                <a:gridCol w="501650"/>
                <a:gridCol w="762000"/>
                <a:gridCol w="738188"/>
                <a:gridCol w="642937"/>
                <a:gridCol w="622300"/>
                <a:gridCol w="531813"/>
                <a:gridCol w="657225"/>
                <a:gridCol w="657225"/>
                <a:gridCol w="595312"/>
                <a:gridCol w="673100"/>
                <a:gridCol w="673100"/>
              </a:tblGrid>
              <a:tr h="409575">
                <a:tc rowSpan="3" gridSpan="3">
                  <a:txBody>
                    <a:bodyPr/>
                    <a:lstStyle>
                      <a:lvl1pPr>
                        <a:spcBef>
                          <a:spcPct val="20000"/>
                        </a:spcBef>
                        <a:buClr>
                          <a:schemeClr val="folHlink"/>
                        </a:buClr>
                        <a:buSzPct val="85000"/>
                        <a:buFont typeface="Wingdings 2" panose="05020102010507070707" pitchFamily="18" charset="2"/>
                        <a:defRPr sz="2800">
                          <a:solidFill>
                            <a:schemeClr val="tx1"/>
                          </a:solidFill>
                          <a:latin typeface="Arial" panose="020B0604020202020204" pitchFamily="34" charset="0"/>
                          <a:ea typeface="宋体" panose="02010600030101010101" pitchFamily="2" charset="-122"/>
                        </a:defRPr>
                      </a:lvl1pPr>
                      <a:lvl2pPr>
                        <a:spcBef>
                          <a:spcPct val="20000"/>
                        </a:spcBef>
                        <a:buClr>
                          <a:schemeClr val="tx2"/>
                        </a:buClr>
                        <a:buSzPct val="85000"/>
                        <a:buFont typeface="Wingdings 2" panose="05020102010507070707" pitchFamily="18" charset="2"/>
                        <a:defRPr sz="2400">
                          <a:solidFill>
                            <a:schemeClr val="tx1"/>
                          </a:solidFill>
                          <a:latin typeface="Arial" panose="020B0604020202020204" pitchFamily="34" charset="0"/>
                          <a:ea typeface="宋体" panose="02010600030101010101" pitchFamily="2" charset="-122"/>
                        </a:defRPr>
                      </a:lvl2pPr>
                      <a:lvl3pPr>
                        <a:spcBef>
                          <a:spcPct val="20000"/>
                        </a:spcBef>
                        <a:buClr>
                          <a:schemeClr val="folHlink"/>
                        </a:buClr>
                        <a:buFont typeface="Wingdings 2" panose="05020102010507070707" pitchFamily="18" charset="2"/>
                        <a:defRPr sz="2000">
                          <a:solidFill>
                            <a:schemeClr val="tx1"/>
                          </a:solidFill>
                          <a:latin typeface="Arial" panose="020B0604020202020204" pitchFamily="34" charset="0"/>
                          <a:ea typeface="宋体" panose="02010600030101010101" pitchFamily="2" charset="-122"/>
                        </a:defRPr>
                      </a:lvl3pPr>
                      <a:lvl4pPr>
                        <a:spcBef>
                          <a:spcPct val="20000"/>
                        </a:spcBef>
                        <a:buClr>
                          <a:schemeClr val="tx2"/>
                        </a:buClr>
                        <a:buSzPct val="90000"/>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4pPr>
                      <a:lvl5pPr>
                        <a:spcBef>
                          <a:spcPct val="20000"/>
                        </a:spcBef>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20000"/>
                        </a:lnSpc>
                        <a:spcBef>
                          <a:spcPct val="19000"/>
                        </a:spcBef>
                        <a:spcAft>
                          <a:spcPct val="0"/>
                        </a:spcAft>
                        <a:buClrTx/>
                        <a:buSzPct val="85000"/>
                        <a:buFontTx/>
                        <a:buNone/>
                      </a:pPr>
                      <a:r>
                        <a:rPr kumimoji="0" lang="zh-CN" altLang="en-US" sz="1000" b="0" i="0" u="none" strike="noStrike" cap="none" normalizeH="0" baseline="0" dirty="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rPr>
                        <a:t>名称</a:t>
                      </a:r>
                      <a:endParaRPr kumimoji="0" lang="zh-CN" altLang="en-US" sz="1000" b="0" i="0" u="none" strike="noStrike" cap="none" normalizeH="0" baseline="0" dirty="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3" hMerge="1">
                  <a:tcPr/>
                </a:tc>
                <a:tc rowSpan="3" hMerge="1">
                  <a:tcPr/>
                </a:tc>
                <a:tc rowSpan="3">
                  <a:txBody>
                    <a:bodyPr/>
                    <a:lstStyle>
                      <a:lvl1pPr>
                        <a:spcBef>
                          <a:spcPct val="20000"/>
                        </a:spcBef>
                        <a:buClr>
                          <a:schemeClr val="folHlink"/>
                        </a:buClr>
                        <a:buSzPct val="85000"/>
                        <a:buFont typeface="Wingdings 2" panose="05020102010507070707" pitchFamily="18" charset="2"/>
                        <a:defRPr sz="2800">
                          <a:solidFill>
                            <a:schemeClr val="tx1"/>
                          </a:solidFill>
                          <a:latin typeface="Arial" panose="020B0604020202020204" pitchFamily="34" charset="0"/>
                          <a:ea typeface="宋体" panose="02010600030101010101" pitchFamily="2" charset="-122"/>
                        </a:defRPr>
                      </a:lvl1pPr>
                      <a:lvl2pPr>
                        <a:spcBef>
                          <a:spcPct val="20000"/>
                        </a:spcBef>
                        <a:buClr>
                          <a:schemeClr val="tx2"/>
                        </a:buClr>
                        <a:buSzPct val="85000"/>
                        <a:buFont typeface="Wingdings 2" panose="05020102010507070707" pitchFamily="18" charset="2"/>
                        <a:defRPr sz="2400">
                          <a:solidFill>
                            <a:schemeClr val="tx1"/>
                          </a:solidFill>
                          <a:latin typeface="Arial" panose="020B0604020202020204" pitchFamily="34" charset="0"/>
                          <a:ea typeface="宋体" panose="02010600030101010101" pitchFamily="2" charset="-122"/>
                        </a:defRPr>
                      </a:lvl2pPr>
                      <a:lvl3pPr>
                        <a:spcBef>
                          <a:spcPct val="20000"/>
                        </a:spcBef>
                        <a:buClr>
                          <a:schemeClr val="folHlink"/>
                        </a:buClr>
                        <a:buFont typeface="Wingdings 2" panose="05020102010507070707" pitchFamily="18" charset="2"/>
                        <a:defRPr sz="2000">
                          <a:solidFill>
                            <a:schemeClr val="tx1"/>
                          </a:solidFill>
                          <a:latin typeface="Arial" panose="020B0604020202020204" pitchFamily="34" charset="0"/>
                          <a:ea typeface="宋体" panose="02010600030101010101" pitchFamily="2" charset="-122"/>
                        </a:defRPr>
                      </a:lvl3pPr>
                      <a:lvl4pPr>
                        <a:spcBef>
                          <a:spcPct val="20000"/>
                        </a:spcBef>
                        <a:buClr>
                          <a:schemeClr val="tx2"/>
                        </a:buClr>
                        <a:buSzPct val="90000"/>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4pPr>
                      <a:lvl5pPr>
                        <a:spcBef>
                          <a:spcPct val="20000"/>
                        </a:spcBef>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20000"/>
                        </a:lnSpc>
                        <a:spcBef>
                          <a:spcPct val="19000"/>
                        </a:spcBef>
                        <a:spcAft>
                          <a:spcPct val="0"/>
                        </a:spcAft>
                        <a:buClrTx/>
                        <a:buSzPct val="85000"/>
                        <a:buFontTx/>
                        <a:buNone/>
                      </a:pPr>
                      <a:r>
                        <a:rPr kumimoji="0" lang="zh-CN" altLang="en-US"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rPr>
                        <a:t>甲类厂房</a:t>
                      </a:r>
                      <a:endParaRPr kumimoji="0" lang="zh-CN" altLang="en-US"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3">
                  <a:txBody>
                    <a:bodyPr/>
                    <a:lstStyle>
                      <a:lvl1pPr>
                        <a:spcBef>
                          <a:spcPct val="20000"/>
                        </a:spcBef>
                        <a:buClr>
                          <a:schemeClr val="folHlink"/>
                        </a:buClr>
                        <a:buSzPct val="85000"/>
                        <a:buFont typeface="Wingdings 2" panose="05020102010507070707" pitchFamily="18" charset="2"/>
                        <a:defRPr sz="2800">
                          <a:solidFill>
                            <a:schemeClr val="tx1"/>
                          </a:solidFill>
                          <a:latin typeface="Arial" panose="020B0604020202020204" pitchFamily="34" charset="0"/>
                          <a:ea typeface="宋体" panose="02010600030101010101" pitchFamily="2" charset="-122"/>
                        </a:defRPr>
                      </a:lvl1pPr>
                      <a:lvl2pPr>
                        <a:spcBef>
                          <a:spcPct val="20000"/>
                        </a:spcBef>
                        <a:buClr>
                          <a:schemeClr val="tx2"/>
                        </a:buClr>
                        <a:buSzPct val="85000"/>
                        <a:buFont typeface="Wingdings 2" panose="05020102010507070707" pitchFamily="18" charset="2"/>
                        <a:defRPr sz="2400">
                          <a:solidFill>
                            <a:schemeClr val="tx1"/>
                          </a:solidFill>
                          <a:latin typeface="Arial" panose="020B0604020202020204" pitchFamily="34" charset="0"/>
                          <a:ea typeface="宋体" panose="02010600030101010101" pitchFamily="2" charset="-122"/>
                        </a:defRPr>
                      </a:lvl2pPr>
                      <a:lvl3pPr>
                        <a:spcBef>
                          <a:spcPct val="20000"/>
                        </a:spcBef>
                        <a:buClr>
                          <a:schemeClr val="folHlink"/>
                        </a:buClr>
                        <a:buFont typeface="Wingdings 2" panose="05020102010507070707" pitchFamily="18" charset="2"/>
                        <a:defRPr sz="2000">
                          <a:solidFill>
                            <a:schemeClr val="tx1"/>
                          </a:solidFill>
                          <a:latin typeface="Arial" panose="020B0604020202020204" pitchFamily="34" charset="0"/>
                          <a:ea typeface="宋体" panose="02010600030101010101" pitchFamily="2" charset="-122"/>
                        </a:defRPr>
                      </a:lvl3pPr>
                      <a:lvl4pPr>
                        <a:spcBef>
                          <a:spcPct val="20000"/>
                        </a:spcBef>
                        <a:buClr>
                          <a:schemeClr val="tx2"/>
                        </a:buClr>
                        <a:buSzPct val="90000"/>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4pPr>
                      <a:lvl5pPr>
                        <a:spcBef>
                          <a:spcPct val="20000"/>
                        </a:spcBef>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20000"/>
                        </a:lnSpc>
                        <a:spcBef>
                          <a:spcPct val="19000"/>
                        </a:spcBef>
                        <a:spcAft>
                          <a:spcPct val="0"/>
                        </a:spcAft>
                        <a:buClrTx/>
                        <a:buSzPct val="85000"/>
                        <a:buFontTx/>
                        <a:buNone/>
                      </a:pPr>
                      <a:r>
                        <a:rPr kumimoji="0" lang="zh-CN" altLang="en-US"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rPr>
                        <a:t>单层、多层乙类厂房（仓</a:t>
                      </a:r>
                      <a:endParaRPr kumimoji="0" lang="zh-CN" altLang="en-US"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cs typeface="Times New Roman" panose="02020603050405020304" pitchFamily="18" charset="0"/>
                        <a:sym typeface="思源黑体 Light" panose="020B0300000000000000" pitchFamily="34" charset="-122"/>
                      </a:endParaRPr>
                    </a:p>
                    <a:p>
                      <a:pPr marL="0" marR="0" lvl="0" indent="0" algn="ctr" defTabSz="914400" rtl="0" eaLnBrk="0" fontAlgn="base" latinLnBrk="0" hangingPunct="0">
                        <a:lnSpc>
                          <a:spcPct val="120000"/>
                        </a:lnSpc>
                        <a:spcBef>
                          <a:spcPct val="19000"/>
                        </a:spcBef>
                        <a:spcAft>
                          <a:spcPct val="0"/>
                        </a:spcAft>
                        <a:buClrTx/>
                        <a:buSzPct val="85000"/>
                        <a:buFontTx/>
                        <a:buNone/>
                      </a:pPr>
                      <a:r>
                        <a:rPr kumimoji="0" lang="zh-CN" altLang="en-US"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rPr>
                        <a:t>库）</a:t>
                      </a:r>
                      <a:endParaRPr kumimoji="0" lang="zh-CN" altLang="en-US"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3">
                  <a:txBody>
                    <a:bodyPr/>
                    <a:lstStyle>
                      <a:lvl1pPr>
                        <a:spcBef>
                          <a:spcPct val="20000"/>
                        </a:spcBef>
                        <a:buClr>
                          <a:schemeClr val="folHlink"/>
                        </a:buClr>
                        <a:buSzPct val="85000"/>
                        <a:buFont typeface="Wingdings 2" panose="05020102010507070707" pitchFamily="18" charset="2"/>
                        <a:defRPr sz="2800">
                          <a:solidFill>
                            <a:schemeClr val="tx1"/>
                          </a:solidFill>
                          <a:latin typeface="Arial" panose="020B0604020202020204" pitchFamily="34" charset="0"/>
                          <a:ea typeface="宋体" panose="02010600030101010101" pitchFamily="2" charset="-122"/>
                        </a:defRPr>
                      </a:lvl1pPr>
                      <a:lvl2pPr>
                        <a:spcBef>
                          <a:spcPct val="20000"/>
                        </a:spcBef>
                        <a:buClr>
                          <a:schemeClr val="tx2"/>
                        </a:buClr>
                        <a:buSzPct val="85000"/>
                        <a:buFont typeface="Wingdings 2" panose="05020102010507070707" pitchFamily="18" charset="2"/>
                        <a:defRPr sz="2400">
                          <a:solidFill>
                            <a:schemeClr val="tx1"/>
                          </a:solidFill>
                          <a:latin typeface="Arial" panose="020B0604020202020204" pitchFamily="34" charset="0"/>
                          <a:ea typeface="宋体" panose="02010600030101010101" pitchFamily="2" charset="-122"/>
                        </a:defRPr>
                      </a:lvl2pPr>
                      <a:lvl3pPr>
                        <a:spcBef>
                          <a:spcPct val="20000"/>
                        </a:spcBef>
                        <a:buClr>
                          <a:schemeClr val="folHlink"/>
                        </a:buClr>
                        <a:buFont typeface="Wingdings 2" panose="05020102010507070707" pitchFamily="18" charset="2"/>
                        <a:defRPr sz="2000">
                          <a:solidFill>
                            <a:schemeClr val="tx1"/>
                          </a:solidFill>
                          <a:latin typeface="Arial" panose="020B0604020202020204" pitchFamily="34" charset="0"/>
                          <a:ea typeface="宋体" panose="02010600030101010101" pitchFamily="2" charset="-122"/>
                        </a:defRPr>
                      </a:lvl3pPr>
                      <a:lvl4pPr>
                        <a:spcBef>
                          <a:spcPct val="20000"/>
                        </a:spcBef>
                        <a:buClr>
                          <a:schemeClr val="tx2"/>
                        </a:buClr>
                        <a:buSzPct val="90000"/>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4pPr>
                      <a:lvl5pPr>
                        <a:spcBef>
                          <a:spcPct val="20000"/>
                        </a:spcBef>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20000"/>
                        </a:lnSpc>
                        <a:spcBef>
                          <a:spcPct val="19000"/>
                        </a:spcBef>
                        <a:spcAft>
                          <a:spcPct val="0"/>
                        </a:spcAft>
                        <a:buClrTx/>
                        <a:buSzPct val="85000"/>
                        <a:buFontTx/>
                        <a:buNone/>
                      </a:pPr>
                      <a:r>
                        <a:rPr kumimoji="0" lang="zh-CN" altLang="en-US"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rPr>
                        <a:t>单层、多层丙、丁、戊类厂房（仓库）</a:t>
                      </a:r>
                      <a:endParaRPr kumimoji="0" lang="zh-CN" altLang="en-US"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cPr/>
                </a:tc>
                <a:tc hMerge="1">
                  <a:tcPr/>
                </a:tc>
                <a:tc rowSpan="3">
                  <a:txBody>
                    <a:bodyPr/>
                    <a:lstStyle>
                      <a:lvl1pPr>
                        <a:spcBef>
                          <a:spcPct val="20000"/>
                        </a:spcBef>
                        <a:buClr>
                          <a:schemeClr val="folHlink"/>
                        </a:buClr>
                        <a:buSzPct val="85000"/>
                        <a:buFont typeface="Wingdings 2" panose="05020102010507070707" pitchFamily="18" charset="2"/>
                        <a:defRPr sz="2800">
                          <a:solidFill>
                            <a:schemeClr val="tx1"/>
                          </a:solidFill>
                          <a:latin typeface="Arial" panose="020B0604020202020204" pitchFamily="34" charset="0"/>
                          <a:ea typeface="宋体" panose="02010600030101010101" pitchFamily="2" charset="-122"/>
                        </a:defRPr>
                      </a:lvl1pPr>
                      <a:lvl2pPr>
                        <a:spcBef>
                          <a:spcPct val="20000"/>
                        </a:spcBef>
                        <a:buClr>
                          <a:schemeClr val="tx2"/>
                        </a:buClr>
                        <a:buSzPct val="85000"/>
                        <a:buFont typeface="Wingdings 2" panose="05020102010507070707" pitchFamily="18" charset="2"/>
                        <a:defRPr sz="2400">
                          <a:solidFill>
                            <a:schemeClr val="tx1"/>
                          </a:solidFill>
                          <a:latin typeface="Arial" panose="020B0604020202020204" pitchFamily="34" charset="0"/>
                          <a:ea typeface="宋体" panose="02010600030101010101" pitchFamily="2" charset="-122"/>
                        </a:defRPr>
                      </a:lvl2pPr>
                      <a:lvl3pPr>
                        <a:spcBef>
                          <a:spcPct val="20000"/>
                        </a:spcBef>
                        <a:buClr>
                          <a:schemeClr val="folHlink"/>
                        </a:buClr>
                        <a:buFont typeface="Wingdings 2" panose="05020102010507070707" pitchFamily="18" charset="2"/>
                        <a:defRPr sz="2000">
                          <a:solidFill>
                            <a:schemeClr val="tx1"/>
                          </a:solidFill>
                          <a:latin typeface="Arial" panose="020B0604020202020204" pitchFamily="34" charset="0"/>
                          <a:ea typeface="宋体" panose="02010600030101010101" pitchFamily="2" charset="-122"/>
                        </a:defRPr>
                      </a:lvl3pPr>
                      <a:lvl4pPr>
                        <a:spcBef>
                          <a:spcPct val="20000"/>
                        </a:spcBef>
                        <a:buClr>
                          <a:schemeClr val="tx2"/>
                        </a:buClr>
                        <a:buSzPct val="90000"/>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4pPr>
                      <a:lvl5pPr>
                        <a:spcBef>
                          <a:spcPct val="20000"/>
                        </a:spcBef>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20000"/>
                        </a:lnSpc>
                        <a:spcBef>
                          <a:spcPct val="19000"/>
                        </a:spcBef>
                        <a:spcAft>
                          <a:spcPct val="0"/>
                        </a:spcAft>
                        <a:buClrTx/>
                        <a:buSzPct val="85000"/>
                        <a:buFontTx/>
                        <a:buNone/>
                      </a:pPr>
                      <a:r>
                        <a:rPr kumimoji="0" lang="zh-CN" altLang="en-US"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rPr>
                        <a:t>高层厂房（仓</a:t>
                      </a:r>
                      <a:endParaRPr kumimoji="0" lang="zh-CN" altLang="en-US"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cs typeface="Times New Roman" panose="02020603050405020304" pitchFamily="18" charset="0"/>
                        <a:sym typeface="思源黑体 Light" panose="020B0300000000000000" pitchFamily="34" charset="-122"/>
                      </a:endParaRPr>
                    </a:p>
                    <a:p>
                      <a:pPr marL="0" marR="0" lvl="0" indent="0" algn="ctr" defTabSz="914400" rtl="0" eaLnBrk="0" fontAlgn="base" latinLnBrk="0" hangingPunct="0">
                        <a:lnSpc>
                          <a:spcPct val="120000"/>
                        </a:lnSpc>
                        <a:spcBef>
                          <a:spcPct val="19000"/>
                        </a:spcBef>
                        <a:spcAft>
                          <a:spcPct val="0"/>
                        </a:spcAft>
                        <a:buClrTx/>
                        <a:buSzPct val="85000"/>
                        <a:buFontTx/>
                        <a:buNone/>
                      </a:pPr>
                      <a:r>
                        <a:rPr kumimoji="0" lang="zh-CN" altLang="en-US"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rPr>
                        <a:t>库）</a:t>
                      </a:r>
                      <a:endParaRPr kumimoji="0" lang="zh-CN" altLang="en-US"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3">
                  <a:txBody>
                    <a:bodyPr/>
                    <a:lstStyle>
                      <a:lvl1pPr>
                        <a:spcBef>
                          <a:spcPct val="20000"/>
                        </a:spcBef>
                        <a:buClr>
                          <a:schemeClr val="folHlink"/>
                        </a:buClr>
                        <a:buSzPct val="85000"/>
                        <a:buFont typeface="Wingdings 2" panose="05020102010507070707" pitchFamily="18" charset="2"/>
                        <a:defRPr sz="2800">
                          <a:solidFill>
                            <a:schemeClr val="tx1"/>
                          </a:solidFill>
                          <a:latin typeface="Arial" panose="020B0604020202020204" pitchFamily="34" charset="0"/>
                          <a:ea typeface="宋体" panose="02010600030101010101" pitchFamily="2" charset="-122"/>
                        </a:defRPr>
                      </a:lvl1pPr>
                      <a:lvl2pPr>
                        <a:spcBef>
                          <a:spcPct val="20000"/>
                        </a:spcBef>
                        <a:buClr>
                          <a:schemeClr val="tx2"/>
                        </a:buClr>
                        <a:buSzPct val="85000"/>
                        <a:buFont typeface="Wingdings 2" panose="05020102010507070707" pitchFamily="18" charset="2"/>
                        <a:defRPr sz="2400">
                          <a:solidFill>
                            <a:schemeClr val="tx1"/>
                          </a:solidFill>
                          <a:latin typeface="Arial" panose="020B0604020202020204" pitchFamily="34" charset="0"/>
                          <a:ea typeface="宋体" panose="02010600030101010101" pitchFamily="2" charset="-122"/>
                        </a:defRPr>
                      </a:lvl2pPr>
                      <a:lvl3pPr>
                        <a:spcBef>
                          <a:spcPct val="20000"/>
                        </a:spcBef>
                        <a:buClr>
                          <a:schemeClr val="folHlink"/>
                        </a:buClr>
                        <a:buFont typeface="Wingdings 2" panose="05020102010507070707" pitchFamily="18" charset="2"/>
                        <a:defRPr sz="2000">
                          <a:solidFill>
                            <a:schemeClr val="tx1"/>
                          </a:solidFill>
                          <a:latin typeface="Arial" panose="020B0604020202020204" pitchFamily="34" charset="0"/>
                          <a:ea typeface="宋体" panose="02010600030101010101" pitchFamily="2" charset="-122"/>
                        </a:defRPr>
                      </a:lvl3pPr>
                      <a:lvl4pPr>
                        <a:spcBef>
                          <a:spcPct val="20000"/>
                        </a:spcBef>
                        <a:buClr>
                          <a:schemeClr val="tx2"/>
                        </a:buClr>
                        <a:buSzPct val="90000"/>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4pPr>
                      <a:lvl5pPr>
                        <a:spcBef>
                          <a:spcPct val="20000"/>
                        </a:spcBef>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20000"/>
                        </a:lnSpc>
                        <a:spcBef>
                          <a:spcPct val="19000"/>
                        </a:spcBef>
                        <a:spcAft>
                          <a:spcPct val="0"/>
                        </a:spcAft>
                        <a:buClrTx/>
                        <a:buSzPct val="85000"/>
                        <a:buFontTx/>
                        <a:buNone/>
                      </a:pPr>
                      <a:r>
                        <a:rPr kumimoji="0" lang="zh-CN" altLang="en-US"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rPr>
                        <a:t>民用建筑</a:t>
                      </a:r>
                      <a:endParaRPr kumimoji="0" lang="zh-CN" altLang="en-US"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cPr/>
                </a:tc>
                <a:tc hMerge="1">
                  <a:tcPr/>
                </a:tc>
              </a:tr>
              <a:tr h="204788">
                <a:tc vMerge="1" gridSpan="3">
                  <a:tcPr/>
                </a:tc>
                <a:tc vMerge="1" hMerge="1">
                  <a:tcPr/>
                </a:tc>
                <a:tc vMerge="1" hMerge="1">
                  <a:tcPr/>
                </a:tc>
                <a:tc vMerge="1">
                  <a:tcPr/>
                </a:tc>
                <a:tc vMerge="1">
                  <a:tcPr/>
                </a:tc>
                <a:tc gridSpan="3">
                  <a:txBody>
                    <a:bodyPr/>
                    <a:lstStyle>
                      <a:lvl1pPr>
                        <a:spcBef>
                          <a:spcPct val="20000"/>
                        </a:spcBef>
                        <a:buClr>
                          <a:schemeClr val="folHlink"/>
                        </a:buClr>
                        <a:buSzPct val="85000"/>
                        <a:buFont typeface="Wingdings 2" panose="05020102010507070707" pitchFamily="18" charset="2"/>
                        <a:defRPr sz="2800">
                          <a:solidFill>
                            <a:schemeClr val="tx1"/>
                          </a:solidFill>
                          <a:latin typeface="Arial" panose="020B0604020202020204" pitchFamily="34" charset="0"/>
                          <a:ea typeface="宋体" panose="02010600030101010101" pitchFamily="2" charset="-122"/>
                        </a:defRPr>
                      </a:lvl1pPr>
                      <a:lvl2pPr>
                        <a:spcBef>
                          <a:spcPct val="20000"/>
                        </a:spcBef>
                        <a:buClr>
                          <a:schemeClr val="tx2"/>
                        </a:buClr>
                        <a:buSzPct val="85000"/>
                        <a:buFont typeface="Wingdings 2" panose="05020102010507070707" pitchFamily="18" charset="2"/>
                        <a:defRPr sz="2400">
                          <a:solidFill>
                            <a:schemeClr val="tx1"/>
                          </a:solidFill>
                          <a:latin typeface="Arial" panose="020B0604020202020204" pitchFamily="34" charset="0"/>
                          <a:ea typeface="宋体" panose="02010600030101010101" pitchFamily="2" charset="-122"/>
                        </a:defRPr>
                      </a:lvl2pPr>
                      <a:lvl3pPr>
                        <a:spcBef>
                          <a:spcPct val="20000"/>
                        </a:spcBef>
                        <a:buClr>
                          <a:schemeClr val="folHlink"/>
                        </a:buClr>
                        <a:buFont typeface="Wingdings 2" panose="05020102010507070707" pitchFamily="18" charset="2"/>
                        <a:defRPr sz="2000">
                          <a:solidFill>
                            <a:schemeClr val="tx1"/>
                          </a:solidFill>
                          <a:latin typeface="Arial" panose="020B0604020202020204" pitchFamily="34" charset="0"/>
                          <a:ea typeface="宋体" panose="02010600030101010101" pitchFamily="2" charset="-122"/>
                        </a:defRPr>
                      </a:lvl3pPr>
                      <a:lvl4pPr>
                        <a:spcBef>
                          <a:spcPct val="20000"/>
                        </a:spcBef>
                        <a:buClr>
                          <a:schemeClr val="tx2"/>
                        </a:buClr>
                        <a:buSzPct val="90000"/>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4pPr>
                      <a:lvl5pPr>
                        <a:spcBef>
                          <a:spcPct val="20000"/>
                        </a:spcBef>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20000"/>
                        </a:lnSpc>
                        <a:spcBef>
                          <a:spcPct val="19000"/>
                        </a:spcBef>
                        <a:spcAft>
                          <a:spcPct val="0"/>
                        </a:spcAft>
                        <a:buClrTx/>
                        <a:buSzPct val="85000"/>
                        <a:buFontTx/>
                        <a:buNone/>
                      </a:pPr>
                      <a:r>
                        <a:rPr kumimoji="0" lang="zh-CN" altLang="en-US"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rPr>
                        <a:t>耐火等级</a:t>
                      </a:r>
                      <a:endParaRPr kumimoji="0" lang="zh-CN" altLang="en-US"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cPr/>
                </a:tc>
                <a:tc hMerge="1">
                  <a:tcPr/>
                </a:tc>
                <a:tc vMerge="1">
                  <a:tcPr/>
                </a:tc>
                <a:tc gridSpan="3">
                  <a:txBody>
                    <a:bodyPr/>
                    <a:lstStyle>
                      <a:lvl1pPr>
                        <a:spcBef>
                          <a:spcPct val="20000"/>
                        </a:spcBef>
                        <a:buClr>
                          <a:schemeClr val="folHlink"/>
                        </a:buClr>
                        <a:buSzPct val="85000"/>
                        <a:buFont typeface="Wingdings 2" panose="05020102010507070707" pitchFamily="18" charset="2"/>
                        <a:defRPr sz="2800">
                          <a:solidFill>
                            <a:schemeClr val="tx1"/>
                          </a:solidFill>
                          <a:latin typeface="Arial" panose="020B0604020202020204" pitchFamily="34" charset="0"/>
                          <a:ea typeface="宋体" panose="02010600030101010101" pitchFamily="2" charset="-122"/>
                        </a:defRPr>
                      </a:lvl1pPr>
                      <a:lvl2pPr>
                        <a:spcBef>
                          <a:spcPct val="20000"/>
                        </a:spcBef>
                        <a:buClr>
                          <a:schemeClr val="tx2"/>
                        </a:buClr>
                        <a:buSzPct val="85000"/>
                        <a:buFont typeface="Wingdings 2" panose="05020102010507070707" pitchFamily="18" charset="2"/>
                        <a:defRPr sz="2400">
                          <a:solidFill>
                            <a:schemeClr val="tx1"/>
                          </a:solidFill>
                          <a:latin typeface="Arial" panose="020B0604020202020204" pitchFamily="34" charset="0"/>
                          <a:ea typeface="宋体" panose="02010600030101010101" pitchFamily="2" charset="-122"/>
                        </a:defRPr>
                      </a:lvl2pPr>
                      <a:lvl3pPr>
                        <a:spcBef>
                          <a:spcPct val="20000"/>
                        </a:spcBef>
                        <a:buClr>
                          <a:schemeClr val="folHlink"/>
                        </a:buClr>
                        <a:buFont typeface="Wingdings 2" panose="05020102010507070707" pitchFamily="18" charset="2"/>
                        <a:defRPr sz="2000">
                          <a:solidFill>
                            <a:schemeClr val="tx1"/>
                          </a:solidFill>
                          <a:latin typeface="Arial" panose="020B0604020202020204" pitchFamily="34" charset="0"/>
                          <a:ea typeface="宋体" panose="02010600030101010101" pitchFamily="2" charset="-122"/>
                        </a:defRPr>
                      </a:lvl3pPr>
                      <a:lvl4pPr>
                        <a:spcBef>
                          <a:spcPct val="20000"/>
                        </a:spcBef>
                        <a:buClr>
                          <a:schemeClr val="tx2"/>
                        </a:buClr>
                        <a:buSzPct val="90000"/>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4pPr>
                      <a:lvl5pPr>
                        <a:spcBef>
                          <a:spcPct val="20000"/>
                        </a:spcBef>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20000"/>
                        </a:lnSpc>
                        <a:spcBef>
                          <a:spcPct val="19000"/>
                        </a:spcBef>
                        <a:spcAft>
                          <a:spcPct val="0"/>
                        </a:spcAft>
                        <a:buClrTx/>
                        <a:buSzPct val="85000"/>
                        <a:buFontTx/>
                        <a:buNone/>
                      </a:pPr>
                      <a:r>
                        <a:rPr kumimoji="0" lang="zh-CN" altLang="en-US"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rPr>
                        <a:t>耐火等级</a:t>
                      </a:r>
                      <a:endParaRPr kumimoji="0" lang="zh-CN" altLang="en-US"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cPr/>
                </a:tc>
                <a:tc hMerge="1">
                  <a:tcPr/>
                </a:tc>
              </a:tr>
              <a:tr h="204788">
                <a:tc vMerge="1" gridSpan="3">
                  <a:tcPr/>
                </a:tc>
                <a:tc vMerge="1" hMerge="1">
                  <a:tcPr/>
                </a:tc>
                <a:tc vMerge="1" hMerge="1">
                  <a:tcPr/>
                </a:tc>
                <a:tc vMerge="1">
                  <a:tcPr/>
                </a:tc>
                <a:tc vMerge="1">
                  <a:tcPr/>
                </a:tc>
                <a:tc>
                  <a:txBody>
                    <a:bodyPr/>
                    <a:lstStyle>
                      <a:lvl1pPr>
                        <a:spcBef>
                          <a:spcPct val="20000"/>
                        </a:spcBef>
                        <a:buClr>
                          <a:schemeClr val="folHlink"/>
                        </a:buClr>
                        <a:buSzPct val="85000"/>
                        <a:buFont typeface="Wingdings 2" panose="05020102010507070707" pitchFamily="18" charset="2"/>
                        <a:defRPr sz="2800">
                          <a:solidFill>
                            <a:schemeClr val="tx1"/>
                          </a:solidFill>
                          <a:latin typeface="Arial" panose="020B0604020202020204" pitchFamily="34" charset="0"/>
                          <a:ea typeface="宋体" panose="02010600030101010101" pitchFamily="2" charset="-122"/>
                        </a:defRPr>
                      </a:lvl1pPr>
                      <a:lvl2pPr>
                        <a:spcBef>
                          <a:spcPct val="20000"/>
                        </a:spcBef>
                        <a:buClr>
                          <a:schemeClr val="tx2"/>
                        </a:buClr>
                        <a:buSzPct val="85000"/>
                        <a:buFont typeface="Wingdings 2" panose="05020102010507070707" pitchFamily="18" charset="2"/>
                        <a:defRPr sz="2400">
                          <a:solidFill>
                            <a:schemeClr val="tx1"/>
                          </a:solidFill>
                          <a:latin typeface="Arial" panose="020B0604020202020204" pitchFamily="34" charset="0"/>
                          <a:ea typeface="宋体" panose="02010600030101010101" pitchFamily="2" charset="-122"/>
                        </a:defRPr>
                      </a:lvl2pPr>
                      <a:lvl3pPr>
                        <a:spcBef>
                          <a:spcPct val="20000"/>
                        </a:spcBef>
                        <a:buClr>
                          <a:schemeClr val="folHlink"/>
                        </a:buClr>
                        <a:buFont typeface="Wingdings 2" panose="05020102010507070707" pitchFamily="18" charset="2"/>
                        <a:defRPr sz="2000">
                          <a:solidFill>
                            <a:schemeClr val="tx1"/>
                          </a:solidFill>
                          <a:latin typeface="Arial" panose="020B0604020202020204" pitchFamily="34" charset="0"/>
                          <a:ea typeface="宋体" panose="02010600030101010101" pitchFamily="2" charset="-122"/>
                        </a:defRPr>
                      </a:lvl3pPr>
                      <a:lvl4pPr>
                        <a:spcBef>
                          <a:spcPct val="20000"/>
                        </a:spcBef>
                        <a:buClr>
                          <a:schemeClr val="tx2"/>
                        </a:buClr>
                        <a:buSzPct val="90000"/>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4pPr>
                      <a:lvl5pPr>
                        <a:spcBef>
                          <a:spcPct val="20000"/>
                        </a:spcBef>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20000"/>
                        </a:lnSpc>
                        <a:spcBef>
                          <a:spcPct val="19000"/>
                        </a:spcBef>
                        <a:spcAft>
                          <a:spcPct val="0"/>
                        </a:spcAft>
                        <a:buClrTx/>
                        <a:buSzPct val="85000"/>
                        <a:buFontTx/>
                        <a:buNone/>
                      </a:pPr>
                      <a:r>
                        <a:rPr kumimoji="0" lang="zh-CN" altLang="en-US"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rPr>
                        <a:t>一、二级</a:t>
                      </a:r>
                      <a:endParaRPr kumimoji="0" lang="zh-CN" altLang="en-US"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85000"/>
                        <a:buFont typeface="Wingdings 2" panose="05020102010507070707" pitchFamily="18" charset="2"/>
                        <a:defRPr sz="2800">
                          <a:solidFill>
                            <a:schemeClr val="tx1"/>
                          </a:solidFill>
                          <a:latin typeface="Arial" panose="020B0604020202020204" pitchFamily="34" charset="0"/>
                          <a:ea typeface="宋体" panose="02010600030101010101" pitchFamily="2" charset="-122"/>
                        </a:defRPr>
                      </a:lvl1pPr>
                      <a:lvl2pPr>
                        <a:spcBef>
                          <a:spcPct val="20000"/>
                        </a:spcBef>
                        <a:buClr>
                          <a:schemeClr val="tx2"/>
                        </a:buClr>
                        <a:buSzPct val="85000"/>
                        <a:buFont typeface="Wingdings 2" panose="05020102010507070707" pitchFamily="18" charset="2"/>
                        <a:defRPr sz="2400">
                          <a:solidFill>
                            <a:schemeClr val="tx1"/>
                          </a:solidFill>
                          <a:latin typeface="Arial" panose="020B0604020202020204" pitchFamily="34" charset="0"/>
                          <a:ea typeface="宋体" panose="02010600030101010101" pitchFamily="2" charset="-122"/>
                        </a:defRPr>
                      </a:lvl2pPr>
                      <a:lvl3pPr>
                        <a:spcBef>
                          <a:spcPct val="20000"/>
                        </a:spcBef>
                        <a:buClr>
                          <a:schemeClr val="folHlink"/>
                        </a:buClr>
                        <a:buFont typeface="Wingdings 2" panose="05020102010507070707" pitchFamily="18" charset="2"/>
                        <a:defRPr sz="2000">
                          <a:solidFill>
                            <a:schemeClr val="tx1"/>
                          </a:solidFill>
                          <a:latin typeface="Arial" panose="020B0604020202020204" pitchFamily="34" charset="0"/>
                          <a:ea typeface="宋体" panose="02010600030101010101" pitchFamily="2" charset="-122"/>
                        </a:defRPr>
                      </a:lvl3pPr>
                      <a:lvl4pPr>
                        <a:spcBef>
                          <a:spcPct val="20000"/>
                        </a:spcBef>
                        <a:buClr>
                          <a:schemeClr val="tx2"/>
                        </a:buClr>
                        <a:buSzPct val="90000"/>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4pPr>
                      <a:lvl5pPr>
                        <a:spcBef>
                          <a:spcPct val="20000"/>
                        </a:spcBef>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20000"/>
                        </a:lnSpc>
                        <a:spcBef>
                          <a:spcPct val="19000"/>
                        </a:spcBef>
                        <a:spcAft>
                          <a:spcPct val="0"/>
                        </a:spcAft>
                        <a:buClrTx/>
                        <a:buSzPct val="85000"/>
                        <a:buFontTx/>
                        <a:buNone/>
                      </a:pPr>
                      <a:r>
                        <a:rPr kumimoji="0" lang="zh-CN" altLang="en-US"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rPr>
                        <a:t>三级</a:t>
                      </a:r>
                      <a:endParaRPr kumimoji="0" lang="zh-CN" altLang="en-US"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85000"/>
                        <a:buFont typeface="Wingdings 2" panose="05020102010507070707" pitchFamily="18" charset="2"/>
                        <a:defRPr sz="2800">
                          <a:solidFill>
                            <a:schemeClr val="tx1"/>
                          </a:solidFill>
                          <a:latin typeface="Arial" panose="020B0604020202020204" pitchFamily="34" charset="0"/>
                          <a:ea typeface="宋体" panose="02010600030101010101" pitchFamily="2" charset="-122"/>
                        </a:defRPr>
                      </a:lvl1pPr>
                      <a:lvl2pPr>
                        <a:spcBef>
                          <a:spcPct val="20000"/>
                        </a:spcBef>
                        <a:buClr>
                          <a:schemeClr val="tx2"/>
                        </a:buClr>
                        <a:buSzPct val="85000"/>
                        <a:buFont typeface="Wingdings 2" panose="05020102010507070707" pitchFamily="18" charset="2"/>
                        <a:defRPr sz="2400">
                          <a:solidFill>
                            <a:schemeClr val="tx1"/>
                          </a:solidFill>
                          <a:latin typeface="Arial" panose="020B0604020202020204" pitchFamily="34" charset="0"/>
                          <a:ea typeface="宋体" panose="02010600030101010101" pitchFamily="2" charset="-122"/>
                        </a:defRPr>
                      </a:lvl2pPr>
                      <a:lvl3pPr>
                        <a:spcBef>
                          <a:spcPct val="20000"/>
                        </a:spcBef>
                        <a:buClr>
                          <a:schemeClr val="folHlink"/>
                        </a:buClr>
                        <a:buFont typeface="Wingdings 2" panose="05020102010507070707" pitchFamily="18" charset="2"/>
                        <a:defRPr sz="2000">
                          <a:solidFill>
                            <a:schemeClr val="tx1"/>
                          </a:solidFill>
                          <a:latin typeface="Arial" panose="020B0604020202020204" pitchFamily="34" charset="0"/>
                          <a:ea typeface="宋体" panose="02010600030101010101" pitchFamily="2" charset="-122"/>
                        </a:defRPr>
                      </a:lvl3pPr>
                      <a:lvl4pPr>
                        <a:spcBef>
                          <a:spcPct val="20000"/>
                        </a:spcBef>
                        <a:buClr>
                          <a:schemeClr val="tx2"/>
                        </a:buClr>
                        <a:buSzPct val="90000"/>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4pPr>
                      <a:lvl5pPr>
                        <a:spcBef>
                          <a:spcPct val="20000"/>
                        </a:spcBef>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20000"/>
                        </a:lnSpc>
                        <a:spcBef>
                          <a:spcPct val="19000"/>
                        </a:spcBef>
                        <a:spcAft>
                          <a:spcPct val="0"/>
                        </a:spcAft>
                        <a:buClrTx/>
                        <a:buSzPct val="85000"/>
                        <a:buFontTx/>
                        <a:buNone/>
                      </a:pPr>
                      <a:r>
                        <a:rPr kumimoji="0" lang="zh-CN" altLang="en-US"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rPr>
                        <a:t>四级</a:t>
                      </a:r>
                      <a:endParaRPr kumimoji="0" lang="zh-CN" altLang="en-US"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cPr/>
                </a:tc>
                <a:tc>
                  <a:txBody>
                    <a:bodyPr/>
                    <a:lstStyle>
                      <a:lvl1pPr>
                        <a:spcBef>
                          <a:spcPct val="20000"/>
                        </a:spcBef>
                        <a:buClr>
                          <a:schemeClr val="folHlink"/>
                        </a:buClr>
                        <a:buSzPct val="85000"/>
                        <a:buFont typeface="Wingdings 2" panose="05020102010507070707" pitchFamily="18" charset="2"/>
                        <a:defRPr sz="2800">
                          <a:solidFill>
                            <a:schemeClr val="tx1"/>
                          </a:solidFill>
                          <a:latin typeface="Arial" panose="020B0604020202020204" pitchFamily="34" charset="0"/>
                          <a:ea typeface="宋体" panose="02010600030101010101" pitchFamily="2" charset="-122"/>
                        </a:defRPr>
                      </a:lvl1pPr>
                      <a:lvl2pPr>
                        <a:spcBef>
                          <a:spcPct val="20000"/>
                        </a:spcBef>
                        <a:buClr>
                          <a:schemeClr val="tx2"/>
                        </a:buClr>
                        <a:buSzPct val="85000"/>
                        <a:buFont typeface="Wingdings 2" panose="05020102010507070707" pitchFamily="18" charset="2"/>
                        <a:defRPr sz="2400">
                          <a:solidFill>
                            <a:schemeClr val="tx1"/>
                          </a:solidFill>
                          <a:latin typeface="Arial" panose="020B0604020202020204" pitchFamily="34" charset="0"/>
                          <a:ea typeface="宋体" panose="02010600030101010101" pitchFamily="2" charset="-122"/>
                        </a:defRPr>
                      </a:lvl2pPr>
                      <a:lvl3pPr>
                        <a:spcBef>
                          <a:spcPct val="20000"/>
                        </a:spcBef>
                        <a:buClr>
                          <a:schemeClr val="folHlink"/>
                        </a:buClr>
                        <a:buFont typeface="Wingdings 2" panose="05020102010507070707" pitchFamily="18" charset="2"/>
                        <a:defRPr sz="2000">
                          <a:solidFill>
                            <a:schemeClr val="tx1"/>
                          </a:solidFill>
                          <a:latin typeface="Arial" panose="020B0604020202020204" pitchFamily="34" charset="0"/>
                          <a:ea typeface="宋体" panose="02010600030101010101" pitchFamily="2" charset="-122"/>
                        </a:defRPr>
                      </a:lvl3pPr>
                      <a:lvl4pPr>
                        <a:spcBef>
                          <a:spcPct val="20000"/>
                        </a:spcBef>
                        <a:buClr>
                          <a:schemeClr val="tx2"/>
                        </a:buClr>
                        <a:buSzPct val="90000"/>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4pPr>
                      <a:lvl5pPr>
                        <a:spcBef>
                          <a:spcPct val="20000"/>
                        </a:spcBef>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20000"/>
                        </a:lnSpc>
                        <a:spcBef>
                          <a:spcPct val="19000"/>
                        </a:spcBef>
                        <a:spcAft>
                          <a:spcPct val="0"/>
                        </a:spcAft>
                        <a:buClrTx/>
                        <a:buSzPct val="85000"/>
                        <a:buFontTx/>
                        <a:buNone/>
                      </a:pPr>
                      <a:r>
                        <a:rPr kumimoji="0" lang="zh-CN" altLang="en-US"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rPr>
                        <a:t>一、二级</a:t>
                      </a:r>
                      <a:endParaRPr kumimoji="0" lang="zh-CN" altLang="en-US"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85000"/>
                        <a:buFont typeface="Wingdings 2" panose="05020102010507070707" pitchFamily="18" charset="2"/>
                        <a:defRPr sz="2800">
                          <a:solidFill>
                            <a:schemeClr val="tx1"/>
                          </a:solidFill>
                          <a:latin typeface="Arial" panose="020B0604020202020204" pitchFamily="34" charset="0"/>
                          <a:ea typeface="宋体" panose="02010600030101010101" pitchFamily="2" charset="-122"/>
                        </a:defRPr>
                      </a:lvl1pPr>
                      <a:lvl2pPr>
                        <a:spcBef>
                          <a:spcPct val="20000"/>
                        </a:spcBef>
                        <a:buClr>
                          <a:schemeClr val="tx2"/>
                        </a:buClr>
                        <a:buSzPct val="85000"/>
                        <a:buFont typeface="Wingdings 2" panose="05020102010507070707" pitchFamily="18" charset="2"/>
                        <a:defRPr sz="2400">
                          <a:solidFill>
                            <a:schemeClr val="tx1"/>
                          </a:solidFill>
                          <a:latin typeface="Arial" panose="020B0604020202020204" pitchFamily="34" charset="0"/>
                          <a:ea typeface="宋体" panose="02010600030101010101" pitchFamily="2" charset="-122"/>
                        </a:defRPr>
                      </a:lvl2pPr>
                      <a:lvl3pPr>
                        <a:spcBef>
                          <a:spcPct val="20000"/>
                        </a:spcBef>
                        <a:buClr>
                          <a:schemeClr val="folHlink"/>
                        </a:buClr>
                        <a:buFont typeface="Wingdings 2" panose="05020102010507070707" pitchFamily="18" charset="2"/>
                        <a:defRPr sz="2000">
                          <a:solidFill>
                            <a:schemeClr val="tx1"/>
                          </a:solidFill>
                          <a:latin typeface="Arial" panose="020B0604020202020204" pitchFamily="34" charset="0"/>
                          <a:ea typeface="宋体" panose="02010600030101010101" pitchFamily="2" charset="-122"/>
                        </a:defRPr>
                      </a:lvl3pPr>
                      <a:lvl4pPr>
                        <a:spcBef>
                          <a:spcPct val="20000"/>
                        </a:spcBef>
                        <a:buClr>
                          <a:schemeClr val="tx2"/>
                        </a:buClr>
                        <a:buSzPct val="90000"/>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4pPr>
                      <a:lvl5pPr>
                        <a:spcBef>
                          <a:spcPct val="20000"/>
                        </a:spcBef>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20000"/>
                        </a:lnSpc>
                        <a:spcBef>
                          <a:spcPct val="19000"/>
                        </a:spcBef>
                        <a:spcAft>
                          <a:spcPct val="0"/>
                        </a:spcAft>
                        <a:buClrTx/>
                        <a:buSzPct val="85000"/>
                        <a:buFontTx/>
                        <a:buNone/>
                      </a:pPr>
                      <a:r>
                        <a:rPr kumimoji="0" lang="zh-CN" altLang="en-US"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rPr>
                        <a:t>三级</a:t>
                      </a:r>
                      <a:endParaRPr kumimoji="0" lang="zh-CN" altLang="en-US"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85000"/>
                        <a:buFont typeface="Wingdings 2" panose="05020102010507070707" pitchFamily="18" charset="2"/>
                        <a:defRPr sz="2800">
                          <a:solidFill>
                            <a:schemeClr val="tx1"/>
                          </a:solidFill>
                          <a:latin typeface="Arial" panose="020B0604020202020204" pitchFamily="34" charset="0"/>
                          <a:ea typeface="宋体" panose="02010600030101010101" pitchFamily="2" charset="-122"/>
                        </a:defRPr>
                      </a:lvl1pPr>
                      <a:lvl2pPr>
                        <a:spcBef>
                          <a:spcPct val="20000"/>
                        </a:spcBef>
                        <a:buClr>
                          <a:schemeClr val="tx2"/>
                        </a:buClr>
                        <a:buSzPct val="85000"/>
                        <a:buFont typeface="Wingdings 2" panose="05020102010507070707" pitchFamily="18" charset="2"/>
                        <a:defRPr sz="2400">
                          <a:solidFill>
                            <a:schemeClr val="tx1"/>
                          </a:solidFill>
                          <a:latin typeface="Arial" panose="020B0604020202020204" pitchFamily="34" charset="0"/>
                          <a:ea typeface="宋体" panose="02010600030101010101" pitchFamily="2" charset="-122"/>
                        </a:defRPr>
                      </a:lvl2pPr>
                      <a:lvl3pPr>
                        <a:spcBef>
                          <a:spcPct val="20000"/>
                        </a:spcBef>
                        <a:buClr>
                          <a:schemeClr val="folHlink"/>
                        </a:buClr>
                        <a:buFont typeface="Wingdings 2" panose="05020102010507070707" pitchFamily="18" charset="2"/>
                        <a:defRPr sz="2000">
                          <a:solidFill>
                            <a:schemeClr val="tx1"/>
                          </a:solidFill>
                          <a:latin typeface="Arial" panose="020B0604020202020204" pitchFamily="34" charset="0"/>
                          <a:ea typeface="宋体" panose="02010600030101010101" pitchFamily="2" charset="-122"/>
                        </a:defRPr>
                      </a:lvl3pPr>
                      <a:lvl4pPr>
                        <a:spcBef>
                          <a:spcPct val="20000"/>
                        </a:spcBef>
                        <a:buClr>
                          <a:schemeClr val="tx2"/>
                        </a:buClr>
                        <a:buSzPct val="90000"/>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4pPr>
                      <a:lvl5pPr>
                        <a:spcBef>
                          <a:spcPct val="20000"/>
                        </a:spcBef>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20000"/>
                        </a:lnSpc>
                        <a:spcBef>
                          <a:spcPct val="19000"/>
                        </a:spcBef>
                        <a:spcAft>
                          <a:spcPct val="0"/>
                        </a:spcAft>
                        <a:buClrTx/>
                        <a:buSzPct val="85000"/>
                        <a:buFontTx/>
                        <a:buNone/>
                      </a:pPr>
                      <a:r>
                        <a:rPr kumimoji="0" lang="zh-CN" altLang="en-US"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rPr>
                        <a:t>四级</a:t>
                      </a:r>
                      <a:endParaRPr kumimoji="0" lang="zh-CN" altLang="en-US"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11150">
                <a:tc gridSpan="3">
                  <a:txBody>
                    <a:bodyPr/>
                    <a:lstStyle>
                      <a:lvl1pPr>
                        <a:spcBef>
                          <a:spcPct val="20000"/>
                        </a:spcBef>
                        <a:buClr>
                          <a:schemeClr val="folHlink"/>
                        </a:buClr>
                        <a:buSzPct val="85000"/>
                        <a:buFont typeface="Wingdings 2" panose="05020102010507070707" pitchFamily="18" charset="2"/>
                        <a:defRPr sz="2800">
                          <a:solidFill>
                            <a:schemeClr val="tx1"/>
                          </a:solidFill>
                          <a:latin typeface="Arial" panose="020B0604020202020204" pitchFamily="34" charset="0"/>
                          <a:ea typeface="宋体" panose="02010600030101010101" pitchFamily="2" charset="-122"/>
                        </a:defRPr>
                      </a:lvl1pPr>
                      <a:lvl2pPr>
                        <a:spcBef>
                          <a:spcPct val="20000"/>
                        </a:spcBef>
                        <a:buClr>
                          <a:schemeClr val="tx2"/>
                        </a:buClr>
                        <a:buSzPct val="85000"/>
                        <a:buFont typeface="Wingdings 2" panose="05020102010507070707" pitchFamily="18" charset="2"/>
                        <a:defRPr sz="2400">
                          <a:solidFill>
                            <a:schemeClr val="tx1"/>
                          </a:solidFill>
                          <a:latin typeface="Arial" panose="020B0604020202020204" pitchFamily="34" charset="0"/>
                          <a:ea typeface="宋体" panose="02010600030101010101" pitchFamily="2" charset="-122"/>
                        </a:defRPr>
                      </a:lvl2pPr>
                      <a:lvl3pPr>
                        <a:spcBef>
                          <a:spcPct val="20000"/>
                        </a:spcBef>
                        <a:buClr>
                          <a:schemeClr val="folHlink"/>
                        </a:buClr>
                        <a:buFont typeface="Wingdings 2" panose="05020102010507070707" pitchFamily="18" charset="2"/>
                        <a:defRPr sz="2000">
                          <a:solidFill>
                            <a:schemeClr val="tx1"/>
                          </a:solidFill>
                          <a:latin typeface="Arial" panose="020B0604020202020204" pitchFamily="34" charset="0"/>
                          <a:ea typeface="宋体" panose="02010600030101010101" pitchFamily="2" charset="-122"/>
                        </a:defRPr>
                      </a:lvl3pPr>
                      <a:lvl4pPr>
                        <a:spcBef>
                          <a:spcPct val="20000"/>
                        </a:spcBef>
                        <a:buClr>
                          <a:schemeClr val="tx2"/>
                        </a:buClr>
                        <a:buSzPct val="90000"/>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4pPr>
                      <a:lvl5pPr>
                        <a:spcBef>
                          <a:spcPct val="20000"/>
                        </a:spcBef>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20000"/>
                        </a:lnSpc>
                        <a:spcBef>
                          <a:spcPct val="19000"/>
                        </a:spcBef>
                        <a:spcAft>
                          <a:spcPct val="0"/>
                        </a:spcAft>
                        <a:buClrTx/>
                        <a:buSzPct val="85000"/>
                        <a:buFontTx/>
                        <a:buNone/>
                      </a:pPr>
                      <a:r>
                        <a:rPr kumimoji="0" lang="zh-CN" altLang="en-US"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rPr>
                        <a:t>甲类厂房</a:t>
                      </a:r>
                      <a:endParaRPr kumimoji="0" lang="zh-CN" altLang="en-US"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cPr/>
                </a:tc>
                <a:tc hMerge="1">
                  <a:tcPr/>
                </a:tc>
                <a:tc>
                  <a:txBody>
                    <a:bodyPr/>
                    <a:lstStyle>
                      <a:lvl1pPr>
                        <a:spcBef>
                          <a:spcPct val="20000"/>
                        </a:spcBef>
                        <a:buClr>
                          <a:schemeClr val="folHlink"/>
                        </a:buClr>
                        <a:buSzPct val="85000"/>
                        <a:buFont typeface="Wingdings 2" panose="05020102010507070707" pitchFamily="18" charset="2"/>
                        <a:defRPr sz="2800">
                          <a:solidFill>
                            <a:schemeClr val="tx1"/>
                          </a:solidFill>
                          <a:latin typeface="Arial" panose="020B0604020202020204" pitchFamily="34" charset="0"/>
                          <a:ea typeface="宋体" panose="02010600030101010101" pitchFamily="2" charset="-122"/>
                        </a:defRPr>
                      </a:lvl1pPr>
                      <a:lvl2pPr>
                        <a:spcBef>
                          <a:spcPct val="20000"/>
                        </a:spcBef>
                        <a:buClr>
                          <a:schemeClr val="tx2"/>
                        </a:buClr>
                        <a:buSzPct val="85000"/>
                        <a:buFont typeface="Wingdings 2" panose="05020102010507070707" pitchFamily="18" charset="2"/>
                        <a:defRPr sz="2400">
                          <a:solidFill>
                            <a:schemeClr val="tx1"/>
                          </a:solidFill>
                          <a:latin typeface="Arial" panose="020B0604020202020204" pitchFamily="34" charset="0"/>
                          <a:ea typeface="宋体" panose="02010600030101010101" pitchFamily="2" charset="-122"/>
                        </a:defRPr>
                      </a:lvl2pPr>
                      <a:lvl3pPr>
                        <a:spcBef>
                          <a:spcPct val="20000"/>
                        </a:spcBef>
                        <a:buClr>
                          <a:schemeClr val="folHlink"/>
                        </a:buClr>
                        <a:buFont typeface="Wingdings 2" panose="05020102010507070707" pitchFamily="18" charset="2"/>
                        <a:defRPr sz="2000">
                          <a:solidFill>
                            <a:schemeClr val="tx1"/>
                          </a:solidFill>
                          <a:latin typeface="Arial" panose="020B0604020202020204" pitchFamily="34" charset="0"/>
                          <a:ea typeface="宋体" panose="02010600030101010101" pitchFamily="2" charset="-122"/>
                        </a:defRPr>
                      </a:lvl3pPr>
                      <a:lvl4pPr>
                        <a:spcBef>
                          <a:spcPct val="20000"/>
                        </a:spcBef>
                        <a:buClr>
                          <a:schemeClr val="tx2"/>
                        </a:buClr>
                        <a:buSzPct val="90000"/>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4pPr>
                      <a:lvl5pPr>
                        <a:spcBef>
                          <a:spcPct val="20000"/>
                        </a:spcBef>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20000"/>
                        </a:lnSpc>
                        <a:spcBef>
                          <a:spcPct val="19000"/>
                        </a:spcBef>
                        <a:spcAft>
                          <a:spcPct val="0"/>
                        </a:spcAft>
                        <a:buClrTx/>
                        <a:buSzPct val="85000"/>
                        <a:buFontTx/>
                        <a:buNone/>
                      </a:pPr>
                      <a:r>
                        <a:rPr kumimoji="0" lang="en-US" altLang="zh-CN"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rPr>
                        <a:t>12.0</a:t>
                      </a:r>
                      <a:endParaRPr kumimoji="0" lang="en-US" altLang="zh-CN"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85000"/>
                        <a:buFont typeface="Wingdings 2" panose="05020102010507070707" pitchFamily="18" charset="2"/>
                        <a:defRPr sz="2800">
                          <a:solidFill>
                            <a:schemeClr val="tx1"/>
                          </a:solidFill>
                          <a:latin typeface="Arial" panose="020B0604020202020204" pitchFamily="34" charset="0"/>
                          <a:ea typeface="宋体" panose="02010600030101010101" pitchFamily="2" charset="-122"/>
                        </a:defRPr>
                      </a:lvl1pPr>
                      <a:lvl2pPr>
                        <a:spcBef>
                          <a:spcPct val="20000"/>
                        </a:spcBef>
                        <a:buClr>
                          <a:schemeClr val="tx2"/>
                        </a:buClr>
                        <a:buSzPct val="85000"/>
                        <a:buFont typeface="Wingdings 2" panose="05020102010507070707" pitchFamily="18" charset="2"/>
                        <a:defRPr sz="2400">
                          <a:solidFill>
                            <a:schemeClr val="tx1"/>
                          </a:solidFill>
                          <a:latin typeface="Arial" panose="020B0604020202020204" pitchFamily="34" charset="0"/>
                          <a:ea typeface="宋体" panose="02010600030101010101" pitchFamily="2" charset="-122"/>
                        </a:defRPr>
                      </a:lvl2pPr>
                      <a:lvl3pPr>
                        <a:spcBef>
                          <a:spcPct val="20000"/>
                        </a:spcBef>
                        <a:buClr>
                          <a:schemeClr val="folHlink"/>
                        </a:buClr>
                        <a:buFont typeface="Wingdings 2" panose="05020102010507070707" pitchFamily="18" charset="2"/>
                        <a:defRPr sz="2000">
                          <a:solidFill>
                            <a:schemeClr val="tx1"/>
                          </a:solidFill>
                          <a:latin typeface="Arial" panose="020B0604020202020204" pitchFamily="34" charset="0"/>
                          <a:ea typeface="宋体" panose="02010600030101010101" pitchFamily="2" charset="-122"/>
                        </a:defRPr>
                      </a:lvl3pPr>
                      <a:lvl4pPr>
                        <a:spcBef>
                          <a:spcPct val="20000"/>
                        </a:spcBef>
                        <a:buClr>
                          <a:schemeClr val="tx2"/>
                        </a:buClr>
                        <a:buSzPct val="90000"/>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4pPr>
                      <a:lvl5pPr>
                        <a:spcBef>
                          <a:spcPct val="20000"/>
                        </a:spcBef>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20000"/>
                        </a:lnSpc>
                        <a:spcBef>
                          <a:spcPct val="19000"/>
                        </a:spcBef>
                        <a:spcAft>
                          <a:spcPct val="0"/>
                        </a:spcAft>
                        <a:buClrTx/>
                        <a:buSzPct val="85000"/>
                        <a:buFontTx/>
                        <a:buNone/>
                      </a:pPr>
                      <a:r>
                        <a:rPr kumimoji="0" lang="en-US" altLang="zh-CN"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rPr>
                        <a:t>12.0</a:t>
                      </a:r>
                      <a:endParaRPr kumimoji="0" lang="en-US" altLang="zh-CN"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85000"/>
                        <a:buFont typeface="Wingdings 2" panose="05020102010507070707" pitchFamily="18" charset="2"/>
                        <a:defRPr sz="2800">
                          <a:solidFill>
                            <a:schemeClr val="tx1"/>
                          </a:solidFill>
                          <a:latin typeface="Arial" panose="020B0604020202020204" pitchFamily="34" charset="0"/>
                          <a:ea typeface="宋体" panose="02010600030101010101" pitchFamily="2" charset="-122"/>
                        </a:defRPr>
                      </a:lvl1pPr>
                      <a:lvl2pPr>
                        <a:spcBef>
                          <a:spcPct val="20000"/>
                        </a:spcBef>
                        <a:buClr>
                          <a:schemeClr val="tx2"/>
                        </a:buClr>
                        <a:buSzPct val="85000"/>
                        <a:buFont typeface="Wingdings 2" panose="05020102010507070707" pitchFamily="18" charset="2"/>
                        <a:defRPr sz="2400">
                          <a:solidFill>
                            <a:schemeClr val="tx1"/>
                          </a:solidFill>
                          <a:latin typeface="Arial" panose="020B0604020202020204" pitchFamily="34" charset="0"/>
                          <a:ea typeface="宋体" panose="02010600030101010101" pitchFamily="2" charset="-122"/>
                        </a:defRPr>
                      </a:lvl2pPr>
                      <a:lvl3pPr>
                        <a:spcBef>
                          <a:spcPct val="20000"/>
                        </a:spcBef>
                        <a:buClr>
                          <a:schemeClr val="folHlink"/>
                        </a:buClr>
                        <a:buFont typeface="Wingdings 2" panose="05020102010507070707" pitchFamily="18" charset="2"/>
                        <a:defRPr sz="2000">
                          <a:solidFill>
                            <a:schemeClr val="tx1"/>
                          </a:solidFill>
                          <a:latin typeface="Arial" panose="020B0604020202020204" pitchFamily="34" charset="0"/>
                          <a:ea typeface="宋体" panose="02010600030101010101" pitchFamily="2" charset="-122"/>
                        </a:defRPr>
                      </a:lvl3pPr>
                      <a:lvl4pPr>
                        <a:spcBef>
                          <a:spcPct val="20000"/>
                        </a:spcBef>
                        <a:buClr>
                          <a:schemeClr val="tx2"/>
                        </a:buClr>
                        <a:buSzPct val="90000"/>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4pPr>
                      <a:lvl5pPr>
                        <a:spcBef>
                          <a:spcPct val="20000"/>
                        </a:spcBef>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20000"/>
                        </a:lnSpc>
                        <a:spcBef>
                          <a:spcPct val="19000"/>
                        </a:spcBef>
                        <a:spcAft>
                          <a:spcPct val="0"/>
                        </a:spcAft>
                        <a:buClrTx/>
                        <a:buSzPct val="85000"/>
                        <a:buFontTx/>
                        <a:buNone/>
                      </a:pPr>
                      <a:r>
                        <a:rPr kumimoji="0" lang="en-US" altLang="zh-CN"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rPr>
                        <a:t>12.0</a:t>
                      </a:r>
                      <a:endParaRPr kumimoji="0" lang="en-US" altLang="zh-CN"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85000"/>
                        <a:buFont typeface="Wingdings 2" panose="05020102010507070707" pitchFamily="18" charset="2"/>
                        <a:defRPr sz="2800">
                          <a:solidFill>
                            <a:schemeClr val="tx1"/>
                          </a:solidFill>
                          <a:latin typeface="Arial" panose="020B0604020202020204" pitchFamily="34" charset="0"/>
                          <a:ea typeface="宋体" panose="02010600030101010101" pitchFamily="2" charset="-122"/>
                        </a:defRPr>
                      </a:lvl1pPr>
                      <a:lvl2pPr>
                        <a:spcBef>
                          <a:spcPct val="20000"/>
                        </a:spcBef>
                        <a:buClr>
                          <a:schemeClr val="tx2"/>
                        </a:buClr>
                        <a:buSzPct val="85000"/>
                        <a:buFont typeface="Wingdings 2" panose="05020102010507070707" pitchFamily="18" charset="2"/>
                        <a:defRPr sz="2400">
                          <a:solidFill>
                            <a:schemeClr val="tx1"/>
                          </a:solidFill>
                          <a:latin typeface="Arial" panose="020B0604020202020204" pitchFamily="34" charset="0"/>
                          <a:ea typeface="宋体" panose="02010600030101010101" pitchFamily="2" charset="-122"/>
                        </a:defRPr>
                      </a:lvl2pPr>
                      <a:lvl3pPr>
                        <a:spcBef>
                          <a:spcPct val="20000"/>
                        </a:spcBef>
                        <a:buClr>
                          <a:schemeClr val="folHlink"/>
                        </a:buClr>
                        <a:buFont typeface="Wingdings 2" panose="05020102010507070707" pitchFamily="18" charset="2"/>
                        <a:defRPr sz="2000">
                          <a:solidFill>
                            <a:schemeClr val="tx1"/>
                          </a:solidFill>
                          <a:latin typeface="Arial" panose="020B0604020202020204" pitchFamily="34" charset="0"/>
                          <a:ea typeface="宋体" panose="02010600030101010101" pitchFamily="2" charset="-122"/>
                        </a:defRPr>
                      </a:lvl3pPr>
                      <a:lvl4pPr>
                        <a:spcBef>
                          <a:spcPct val="20000"/>
                        </a:spcBef>
                        <a:buClr>
                          <a:schemeClr val="tx2"/>
                        </a:buClr>
                        <a:buSzPct val="90000"/>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4pPr>
                      <a:lvl5pPr>
                        <a:spcBef>
                          <a:spcPct val="20000"/>
                        </a:spcBef>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20000"/>
                        </a:lnSpc>
                        <a:spcBef>
                          <a:spcPct val="19000"/>
                        </a:spcBef>
                        <a:spcAft>
                          <a:spcPct val="0"/>
                        </a:spcAft>
                        <a:buClrTx/>
                        <a:buSzPct val="85000"/>
                        <a:buFontTx/>
                        <a:buNone/>
                      </a:pPr>
                      <a:r>
                        <a:rPr kumimoji="0" lang="en-US" altLang="zh-CN"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rPr>
                        <a:t>14.0</a:t>
                      </a:r>
                      <a:endParaRPr kumimoji="0" lang="en-US" altLang="zh-CN"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85000"/>
                        <a:buFont typeface="Wingdings 2" panose="05020102010507070707" pitchFamily="18" charset="2"/>
                        <a:defRPr sz="2800">
                          <a:solidFill>
                            <a:schemeClr val="tx1"/>
                          </a:solidFill>
                          <a:latin typeface="Arial" panose="020B0604020202020204" pitchFamily="34" charset="0"/>
                          <a:ea typeface="宋体" panose="02010600030101010101" pitchFamily="2" charset="-122"/>
                        </a:defRPr>
                      </a:lvl1pPr>
                      <a:lvl2pPr>
                        <a:spcBef>
                          <a:spcPct val="20000"/>
                        </a:spcBef>
                        <a:buClr>
                          <a:schemeClr val="tx2"/>
                        </a:buClr>
                        <a:buSzPct val="85000"/>
                        <a:buFont typeface="Wingdings 2" panose="05020102010507070707" pitchFamily="18" charset="2"/>
                        <a:defRPr sz="2400">
                          <a:solidFill>
                            <a:schemeClr val="tx1"/>
                          </a:solidFill>
                          <a:latin typeface="Arial" panose="020B0604020202020204" pitchFamily="34" charset="0"/>
                          <a:ea typeface="宋体" panose="02010600030101010101" pitchFamily="2" charset="-122"/>
                        </a:defRPr>
                      </a:lvl2pPr>
                      <a:lvl3pPr>
                        <a:spcBef>
                          <a:spcPct val="20000"/>
                        </a:spcBef>
                        <a:buClr>
                          <a:schemeClr val="folHlink"/>
                        </a:buClr>
                        <a:buFont typeface="Wingdings 2" panose="05020102010507070707" pitchFamily="18" charset="2"/>
                        <a:defRPr sz="2000">
                          <a:solidFill>
                            <a:schemeClr val="tx1"/>
                          </a:solidFill>
                          <a:latin typeface="Arial" panose="020B0604020202020204" pitchFamily="34" charset="0"/>
                          <a:ea typeface="宋体" panose="02010600030101010101" pitchFamily="2" charset="-122"/>
                        </a:defRPr>
                      </a:lvl3pPr>
                      <a:lvl4pPr>
                        <a:spcBef>
                          <a:spcPct val="20000"/>
                        </a:spcBef>
                        <a:buClr>
                          <a:schemeClr val="tx2"/>
                        </a:buClr>
                        <a:buSzPct val="90000"/>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4pPr>
                      <a:lvl5pPr>
                        <a:spcBef>
                          <a:spcPct val="20000"/>
                        </a:spcBef>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20000"/>
                        </a:lnSpc>
                        <a:spcBef>
                          <a:spcPct val="19000"/>
                        </a:spcBef>
                        <a:spcAft>
                          <a:spcPct val="0"/>
                        </a:spcAft>
                        <a:buClrTx/>
                        <a:buSzPct val="85000"/>
                        <a:buFontTx/>
                        <a:buNone/>
                      </a:pPr>
                      <a:r>
                        <a:rPr kumimoji="0" lang="en-US" altLang="zh-CN"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rPr>
                        <a:t>16.0</a:t>
                      </a:r>
                      <a:endParaRPr kumimoji="0" lang="en-US" altLang="zh-CN"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85000"/>
                        <a:buFont typeface="Wingdings 2" panose="05020102010507070707" pitchFamily="18" charset="2"/>
                        <a:defRPr sz="2800">
                          <a:solidFill>
                            <a:schemeClr val="tx1"/>
                          </a:solidFill>
                          <a:latin typeface="Arial" panose="020B0604020202020204" pitchFamily="34" charset="0"/>
                          <a:ea typeface="宋体" panose="02010600030101010101" pitchFamily="2" charset="-122"/>
                        </a:defRPr>
                      </a:lvl1pPr>
                      <a:lvl2pPr>
                        <a:spcBef>
                          <a:spcPct val="20000"/>
                        </a:spcBef>
                        <a:buClr>
                          <a:schemeClr val="tx2"/>
                        </a:buClr>
                        <a:buSzPct val="85000"/>
                        <a:buFont typeface="Wingdings 2" panose="05020102010507070707" pitchFamily="18" charset="2"/>
                        <a:defRPr sz="2400">
                          <a:solidFill>
                            <a:schemeClr val="tx1"/>
                          </a:solidFill>
                          <a:latin typeface="Arial" panose="020B0604020202020204" pitchFamily="34" charset="0"/>
                          <a:ea typeface="宋体" panose="02010600030101010101" pitchFamily="2" charset="-122"/>
                        </a:defRPr>
                      </a:lvl2pPr>
                      <a:lvl3pPr>
                        <a:spcBef>
                          <a:spcPct val="20000"/>
                        </a:spcBef>
                        <a:buClr>
                          <a:schemeClr val="folHlink"/>
                        </a:buClr>
                        <a:buFont typeface="Wingdings 2" panose="05020102010507070707" pitchFamily="18" charset="2"/>
                        <a:defRPr sz="2000">
                          <a:solidFill>
                            <a:schemeClr val="tx1"/>
                          </a:solidFill>
                          <a:latin typeface="Arial" panose="020B0604020202020204" pitchFamily="34" charset="0"/>
                          <a:ea typeface="宋体" panose="02010600030101010101" pitchFamily="2" charset="-122"/>
                        </a:defRPr>
                      </a:lvl3pPr>
                      <a:lvl4pPr>
                        <a:spcBef>
                          <a:spcPct val="20000"/>
                        </a:spcBef>
                        <a:buClr>
                          <a:schemeClr val="tx2"/>
                        </a:buClr>
                        <a:buSzPct val="90000"/>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4pPr>
                      <a:lvl5pPr>
                        <a:spcBef>
                          <a:spcPct val="20000"/>
                        </a:spcBef>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20000"/>
                        </a:lnSpc>
                        <a:spcBef>
                          <a:spcPct val="19000"/>
                        </a:spcBef>
                        <a:spcAft>
                          <a:spcPct val="0"/>
                        </a:spcAft>
                        <a:buClrTx/>
                        <a:buSzPct val="85000"/>
                        <a:buFontTx/>
                        <a:buNone/>
                      </a:pPr>
                      <a:r>
                        <a:rPr kumimoji="0" lang="en-US" altLang="zh-CN"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rPr>
                        <a:t>13.0</a:t>
                      </a:r>
                      <a:endParaRPr kumimoji="0" lang="en-US" altLang="zh-CN"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3">
                  <a:txBody>
                    <a:bodyPr/>
                    <a:lstStyle>
                      <a:lvl1pPr>
                        <a:spcBef>
                          <a:spcPct val="20000"/>
                        </a:spcBef>
                        <a:buClr>
                          <a:schemeClr val="folHlink"/>
                        </a:buClr>
                        <a:buSzPct val="85000"/>
                        <a:buFont typeface="Wingdings 2" panose="05020102010507070707" pitchFamily="18" charset="2"/>
                        <a:defRPr sz="2800">
                          <a:solidFill>
                            <a:schemeClr val="tx1"/>
                          </a:solidFill>
                          <a:latin typeface="Arial" panose="020B0604020202020204" pitchFamily="34" charset="0"/>
                          <a:ea typeface="宋体" panose="02010600030101010101" pitchFamily="2" charset="-122"/>
                        </a:defRPr>
                      </a:lvl1pPr>
                      <a:lvl2pPr>
                        <a:spcBef>
                          <a:spcPct val="20000"/>
                        </a:spcBef>
                        <a:buClr>
                          <a:schemeClr val="tx2"/>
                        </a:buClr>
                        <a:buSzPct val="85000"/>
                        <a:buFont typeface="Wingdings 2" panose="05020102010507070707" pitchFamily="18" charset="2"/>
                        <a:defRPr sz="2400">
                          <a:solidFill>
                            <a:schemeClr val="tx1"/>
                          </a:solidFill>
                          <a:latin typeface="Arial" panose="020B0604020202020204" pitchFamily="34" charset="0"/>
                          <a:ea typeface="宋体" panose="02010600030101010101" pitchFamily="2" charset="-122"/>
                        </a:defRPr>
                      </a:lvl2pPr>
                      <a:lvl3pPr>
                        <a:spcBef>
                          <a:spcPct val="20000"/>
                        </a:spcBef>
                        <a:buClr>
                          <a:schemeClr val="folHlink"/>
                        </a:buClr>
                        <a:buFont typeface="Wingdings 2" panose="05020102010507070707" pitchFamily="18" charset="2"/>
                        <a:defRPr sz="2000">
                          <a:solidFill>
                            <a:schemeClr val="tx1"/>
                          </a:solidFill>
                          <a:latin typeface="Arial" panose="020B0604020202020204" pitchFamily="34" charset="0"/>
                          <a:ea typeface="宋体" panose="02010600030101010101" pitchFamily="2" charset="-122"/>
                        </a:defRPr>
                      </a:lvl3pPr>
                      <a:lvl4pPr>
                        <a:spcBef>
                          <a:spcPct val="20000"/>
                        </a:spcBef>
                        <a:buClr>
                          <a:schemeClr val="tx2"/>
                        </a:buClr>
                        <a:buSzPct val="90000"/>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4pPr>
                      <a:lvl5pPr>
                        <a:spcBef>
                          <a:spcPct val="20000"/>
                        </a:spcBef>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20000"/>
                        </a:lnSpc>
                        <a:spcBef>
                          <a:spcPct val="19000"/>
                        </a:spcBef>
                        <a:spcAft>
                          <a:spcPct val="0"/>
                        </a:spcAft>
                        <a:buClrTx/>
                        <a:buSzPct val="85000"/>
                        <a:buFontTx/>
                        <a:buNone/>
                      </a:pPr>
                      <a:r>
                        <a:rPr kumimoji="0" lang="en-US" altLang="zh-CN"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rPr>
                        <a:t>25.0</a:t>
                      </a:r>
                      <a:endParaRPr kumimoji="0" lang="en-US" altLang="zh-CN"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cPr/>
                </a:tc>
                <a:tc hMerge="1">
                  <a:tcPr/>
                </a:tc>
              </a:tr>
              <a:tr h="311150">
                <a:tc gridSpan="3">
                  <a:txBody>
                    <a:bodyPr/>
                    <a:lstStyle>
                      <a:lvl1pPr>
                        <a:spcBef>
                          <a:spcPct val="20000"/>
                        </a:spcBef>
                        <a:buClr>
                          <a:schemeClr val="folHlink"/>
                        </a:buClr>
                        <a:buSzPct val="85000"/>
                        <a:buFont typeface="Wingdings 2" panose="05020102010507070707" pitchFamily="18" charset="2"/>
                        <a:defRPr sz="2800">
                          <a:solidFill>
                            <a:schemeClr val="tx1"/>
                          </a:solidFill>
                          <a:latin typeface="Arial" panose="020B0604020202020204" pitchFamily="34" charset="0"/>
                          <a:ea typeface="宋体" panose="02010600030101010101" pitchFamily="2" charset="-122"/>
                        </a:defRPr>
                      </a:lvl1pPr>
                      <a:lvl2pPr>
                        <a:spcBef>
                          <a:spcPct val="20000"/>
                        </a:spcBef>
                        <a:buClr>
                          <a:schemeClr val="tx2"/>
                        </a:buClr>
                        <a:buSzPct val="85000"/>
                        <a:buFont typeface="Wingdings 2" panose="05020102010507070707" pitchFamily="18" charset="2"/>
                        <a:defRPr sz="2400">
                          <a:solidFill>
                            <a:schemeClr val="tx1"/>
                          </a:solidFill>
                          <a:latin typeface="Arial" panose="020B0604020202020204" pitchFamily="34" charset="0"/>
                          <a:ea typeface="宋体" panose="02010600030101010101" pitchFamily="2" charset="-122"/>
                        </a:defRPr>
                      </a:lvl2pPr>
                      <a:lvl3pPr>
                        <a:spcBef>
                          <a:spcPct val="20000"/>
                        </a:spcBef>
                        <a:buClr>
                          <a:schemeClr val="folHlink"/>
                        </a:buClr>
                        <a:buFont typeface="Wingdings 2" panose="05020102010507070707" pitchFamily="18" charset="2"/>
                        <a:defRPr sz="2000">
                          <a:solidFill>
                            <a:schemeClr val="tx1"/>
                          </a:solidFill>
                          <a:latin typeface="Arial" panose="020B0604020202020204" pitchFamily="34" charset="0"/>
                          <a:ea typeface="宋体" panose="02010600030101010101" pitchFamily="2" charset="-122"/>
                        </a:defRPr>
                      </a:lvl3pPr>
                      <a:lvl4pPr>
                        <a:spcBef>
                          <a:spcPct val="20000"/>
                        </a:spcBef>
                        <a:buClr>
                          <a:schemeClr val="tx2"/>
                        </a:buClr>
                        <a:buSzPct val="90000"/>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4pPr>
                      <a:lvl5pPr>
                        <a:spcBef>
                          <a:spcPct val="20000"/>
                        </a:spcBef>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20000"/>
                        </a:lnSpc>
                        <a:spcBef>
                          <a:spcPct val="19000"/>
                        </a:spcBef>
                        <a:spcAft>
                          <a:spcPct val="0"/>
                        </a:spcAft>
                        <a:buClrTx/>
                        <a:buSzPct val="85000"/>
                        <a:buFontTx/>
                        <a:buNone/>
                      </a:pPr>
                      <a:r>
                        <a:rPr kumimoji="0" lang="zh-CN" altLang="en-US"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rPr>
                        <a:t>单层、多层乙类厂房</a:t>
                      </a:r>
                      <a:endParaRPr kumimoji="0" lang="zh-CN" altLang="en-US"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cPr/>
                </a:tc>
                <a:tc hMerge="1">
                  <a:tcPr/>
                </a:tc>
                <a:tc>
                  <a:txBody>
                    <a:bodyPr/>
                    <a:lstStyle>
                      <a:lvl1pPr>
                        <a:spcBef>
                          <a:spcPct val="20000"/>
                        </a:spcBef>
                        <a:buClr>
                          <a:schemeClr val="folHlink"/>
                        </a:buClr>
                        <a:buSzPct val="85000"/>
                        <a:buFont typeface="Wingdings 2" panose="05020102010507070707" pitchFamily="18" charset="2"/>
                        <a:defRPr sz="2800">
                          <a:solidFill>
                            <a:schemeClr val="tx1"/>
                          </a:solidFill>
                          <a:latin typeface="Arial" panose="020B0604020202020204" pitchFamily="34" charset="0"/>
                          <a:ea typeface="宋体" panose="02010600030101010101" pitchFamily="2" charset="-122"/>
                        </a:defRPr>
                      </a:lvl1pPr>
                      <a:lvl2pPr>
                        <a:spcBef>
                          <a:spcPct val="20000"/>
                        </a:spcBef>
                        <a:buClr>
                          <a:schemeClr val="tx2"/>
                        </a:buClr>
                        <a:buSzPct val="85000"/>
                        <a:buFont typeface="Wingdings 2" panose="05020102010507070707" pitchFamily="18" charset="2"/>
                        <a:defRPr sz="2400">
                          <a:solidFill>
                            <a:schemeClr val="tx1"/>
                          </a:solidFill>
                          <a:latin typeface="Arial" panose="020B0604020202020204" pitchFamily="34" charset="0"/>
                          <a:ea typeface="宋体" panose="02010600030101010101" pitchFamily="2" charset="-122"/>
                        </a:defRPr>
                      </a:lvl2pPr>
                      <a:lvl3pPr>
                        <a:spcBef>
                          <a:spcPct val="20000"/>
                        </a:spcBef>
                        <a:buClr>
                          <a:schemeClr val="folHlink"/>
                        </a:buClr>
                        <a:buFont typeface="Wingdings 2" panose="05020102010507070707" pitchFamily="18" charset="2"/>
                        <a:defRPr sz="2000">
                          <a:solidFill>
                            <a:schemeClr val="tx1"/>
                          </a:solidFill>
                          <a:latin typeface="Arial" panose="020B0604020202020204" pitchFamily="34" charset="0"/>
                          <a:ea typeface="宋体" panose="02010600030101010101" pitchFamily="2" charset="-122"/>
                        </a:defRPr>
                      </a:lvl3pPr>
                      <a:lvl4pPr>
                        <a:spcBef>
                          <a:spcPct val="20000"/>
                        </a:spcBef>
                        <a:buClr>
                          <a:schemeClr val="tx2"/>
                        </a:buClr>
                        <a:buSzPct val="90000"/>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4pPr>
                      <a:lvl5pPr>
                        <a:spcBef>
                          <a:spcPct val="20000"/>
                        </a:spcBef>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20000"/>
                        </a:lnSpc>
                        <a:spcBef>
                          <a:spcPct val="19000"/>
                        </a:spcBef>
                        <a:spcAft>
                          <a:spcPct val="0"/>
                        </a:spcAft>
                        <a:buClrTx/>
                        <a:buSzPct val="85000"/>
                        <a:buFontTx/>
                        <a:buNone/>
                      </a:pPr>
                      <a:r>
                        <a:rPr kumimoji="0" lang="en-US" altLang="zh-CN"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rPr>
                        <a:t>12.0</a:t>
                      </a:r>
                      <a:endParaRPr kumimoji="0" lang="en-US" altLang="zh-CN"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85000"/>
                        <a:buFont typeface="Wingdings 2" panose="05020102010507070707" pitchFamily="18" charset="2"/>
                        <a:defRPr sz="2800">
                          <a:solidFill>
                            <a:schemeClr val="tx1"/>
                          </a:solidFill>
                          <a:latin typeface="Arial" panose="020B0604020202020204" pitchFamily="34" charset="0"/>
                          <a:ea typeface="宋体" panose="02010600030101010101" pitchFamily="2" charset="-122"/>
                        </a:defRPr>
                      </a:lvl1pPr>
                      <a:lvl2pPr>
                        <a:spcBef>
                          <a:spcPct val="20000"/>
                        </a:spcBef>
                        <a:buClr>
                          <a:schemeClr val="tx2"/>
                        </a:buClr>
                        <a:buSzPct val="85000"/>
                        <a:buFont typeface="Wingdings 2" panose="05020102010507070707" pitchFamily="18" charset="2"/>
                        <a:defRPr sz="2400">
                          <a:solidFill>
                            <a:schemeClr val="tx1"/>
                          </a:solidFill>
                          <a:latin typeface="Arial" panose="020B0604020202020204" pitchFamily="34" charset="0"/>
                          <a:ea typeface="宋体" panose="02010600030101010101" pitchFamily="2" charset="-122"/>
                        </a:defRPr>
                      </a:lvl2pPr>
                      <a:lvl3pPr>
                        <a:spcBef>
                          <a:spcPct val="20000"/>
                        </a:spcBef>
                        <a:buClr>
                          <a:schemeClr val="folHlink"/>
                        </a:buClr>
                        <a:buFont typeface="Wingdings 2" panose="05020102010507070707" pitchFamily="18" charset="2"/>
                        <a:defRPr sz="2000">
                          <a:solidFill>
                            <a:schemeClr val="tx1"/>
                          </a:solidFill>
                          <a:latin typeface="Arial" panose="020B0604020202020204" pitchFamily="34" charset="0"/>
                          <a:ea typeface="宋体" panose="02010600030101010101" pitchFamily="2" charset="-122"/>
                        </a:defRPr>
                      </a:lvl3pPr>
                      <a:lvl4pPr>
                        <a:spcBef>
                          <a:spcPct val="20000"/>
                        </a:spcBef>
                        <a:buClr>
                          <a:schemeClr val="tx2"/>
                        </a:buClr>
                        <a:buSzPct val="90000"/>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4pPr>
                      <a:lvl5pPr>
                        <a:spcBef>
                          <a:spcPct val="20000"/>
                        </a:spcBef>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20000"/>
                        </a:lnSpc>
                        <a:spcBef>
                          <a:spcPct val="19000"/>
                        </a:spcBef>
                        <a:spcAft>
                          <a:spcPct val="0"/>
                        </a:spcAft>
                        <a:buClrTx/>
                        <a:buSzPct val="85000"/>
                        <a:buFontTx/>
                        <a:buNone/>
                      </a:pPr>
                      <a:r>
                        <a:rPr kumimoji="0" lang="en-US" altLang="zh-CN"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rPr>
                        <a:t>10.0</a:t>
                      </a:r>
                      <a:endParaRPr kumimoji="0" lang="en-US" altLang="zh-CN"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85000"/>
                        <a:buFont typeface="Wingdings 2" panose="05020102010507070707" pitchFamily="18" charset="2"/>
                        <a:defRPr sz="2800">
                          <a:solidFill>
                            <a:schemeClr val="tx1"/>
                          </a:solidFill>
                          <a:latin typeface="Arial" panose="020B0604020202020204" pitchFamily="34" charset="0"/>
                          <a:ea typeface="宋体" panose="02010600030101010101" pitchFamily="2" charset="-122"/>
                        </a:defRPr>
                      </a:lvl1pPr>
                      <a:lvl2pPr>
                        <a:spcBef>
                          <a:spcPct val="20000"/>
                        </a:spcBef>
                        <a:buClr>
                          <a:schemeClr val="tx2"/>
                        </a:buClr>
                        <a:buSzPct val="85000"/>
                        <a:buFont typeface="Wingdings 2" panose="05020102010507070707" pitchFamily="18" charset="2"/>
                        <a:defRPr sz="2400">
                          <a:solidFill>
                            <a:schemeClr val="tx1"/>
                          </a:solidFill>
                          <a:latin typeface="Arial" panose="020B0604020202020204" pitchFamily="34" charset="0"/>
                          <a:ea typeface="宋体" panose="02010600030101010101" pitchFamily="2" charset="-122"/>
                        </a:defRPr>
                      </a:lvl2pPr>
                      <a:lvl3pPr>
                        <a:spcBef>
                          <a:spcPct val="20000"/>
                        </a:spcBef>
                        <a:buClr>
                          <a:schemeClr val="folHlink"/>
                        </a:buClr>
                        <a:buFont typeface="Wingdings 2" panose="05020102010507070707" pitchFamily="18" charset="2"/>
                        <a:defRPr sz="2000">
                          <a:solidFill>
                            <a:schemeClr val="tx1"/>
                          </a:solidFill>
                          <a:latin typeface="Arial" panose="020B0604020202020204" pitchFamily="34" charset="0"/>
                          <a:ea typeface="宋体" panose="02010600030101010101" pitchFamily="2" charset="-122"/>
                        </a:defRPr>
                      </a:lvl3pPr>
                      <a:lvl4pPr>
                        <a:spcBef>
                          <a:spcPct val="20000"/>
                        </a:spcBef>
                        <a:buClr>
                          <a:schemeClr val="tx2"/>
                        </a:buClr>
                        <a:buSzPct val="90000"/>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4pPr>
                      <a:lvl5pPr>
                        <a:spcBef>
                          <a:spcPct val="20000"/>
                        </a:spcBef>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20000"/>
                        </a:lnSpc>
                        <a:spcBef>
                          <a:spcPct val="19000"/>
                        </a:spcBef>
                        <a:spcAft>
                          <a:spcPct val="0"/>
                        </a:spcAft>
                        <a:buClrTx/>
                        <a:buSzPct val="85000"/>
                        <a:buFontTx/>
                        <a:buNone/>
                      </a:pPr>
                      <a:r>
                        <a:rPr kumimoji="0" lang="en-US" altLang="zh-CN"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rPr>
                        <a:t>10.0</a:t>
                      </a:r>
                      <a:endParaRPr kumimoji="0" lang="en-US" altLang="zh-CN"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85000"/>
                        <a:buFont typeface="Wingdings 2" panose="05020102010507070707" pitchFamily="18" charset="2"/>
                        <a:defRPr sz="2800">
                          <a:solidFill>
                            <a:schemeClr val="tx1"/>
                          </a:solidFill>
                          <a:latin typeface="Arial" panose="020B0604020202020204" pitchFamily="34" charset="0"/>
                          <a:ea typeface="宋体" panose="02010600030101010101" pitchFamily="2" charset="-122"/>
                        </a:defRPr>
                      </a:lvl1pPr>
                      <a:lvl2pPr>
                        <a:spcBef>
                          <a:spcPct val="20000"/>
                        </a:spcBef>
                        <a:buClr>
                          <a:schemeClr val="tx2"/>
                        </a:buClr>
                        <a:buSzPct val="85000"/>
                        <a:buFont typeface="Wingdings 2" panose="05020102010507070707" pitchFamily="18" charset="2"/>
                        <a:defRPr sz="2400">
                          <a:solidFill>
                            <a:schemeClr val="tx1"/>
                          </a:solidFill>
                          <a:latin typeface="Arial" panose="020B0604020202020204" pitchFamily="34" charset="0"/>
                          <a:ea typeface="宋体" panose="02010600030101010101" pitchFamily="2" charset="-122"/>
                        </a:defRPr>
                      </a:lvl2pPr>
                      <a:lvl3pPr>
                        <a:spcBef>
                          <a:spcPct val="20000"/>
                        </a:spcBef>
                        <a:buClr>
                          <a:schemeClr val="folHlink"/>
                        </a:buClr>
                        <a:buFont typeface="Wingdings 2" panose="05020102010507070707" pitchFamily="18" charset="2"/>
                        <a:defRPr sz="2000">
                          <a:solidFill>
                            <a:schemeClr val="tx1"/>
                          </a:solidFill>
                          <a:latin typeface="Arial" panose="020B0604020202020204" pitchFamily="34" charset="0"/>
                          <a:ea typeface="宋体" panose="02010600030101010101" pitchFamily="2" charset="-122"/>
                        </a:defRPr>
                      </a:lvl3pPr>
                      <a:lvl4pPr>
                        <a:spcBef>
                          <a:spcPct val="20000"/>
                        </a:spcBef>
                        <a:buClr>
                          <a:schemeClr val="tx2"/>
                        </a:buClr>
                        <a:buSzPct val="90000"/>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4pPr>
                      <a:lvl5pPr>
                        <a:spcBef>
                          <a:spcPct val="20000"/>
                        </a:spcBef>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20000"/>
                        </a:lnSpc>
                        <a:spcBef>
                          <a:spcPct val="19000"/>
                        </a:spcBef>
                        <a:spcAft>
                          <a:spcPct val="0"/>
                        </a:spcAft>
                        <a:buClrTx/>
                        <a:buSzPct val="85000"/>
                        <a:buFontTx/>
                        <a:buNone/>
                      </a:pPr>
                      <a:r>
                        <a:rPr kumimoji="0" lang="en-US" altLang="zh-CN"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rPr>
                        <a:t>12.0</a:t>
                      </a:r>
                      <a:endParaRPr kumimoji="0" lang="en-US" altLang="zh-CN"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85000"/>
                        <a:buFont typeface="Wingdings 2" panose="05020102010507070707" pitchFamily="18" charset="2"/>
                        <a:defRPr sz="2800">
                          <a:solidFill>
                            <a:schemeClr val="tx1"/>
                          </a:solidFill>
                          <a:latin typeface="Arial" panose="020B0604020202020204" pitchFamily="34" charset="0"/>
                          <a:ea typeface="宋体" panose="02010600030101010101" pitchFamily="2" charset="-122"/>
                        </a:defRPr>
                      </a:lvl1pPr>
                      <a:lvl2pPr>
                        <a:spcBef>
                          <a:spcPct val="20000"/>
                        </a:spcBef>
                        <a:buClr>
                          <a:schemeClr val="tx2"/>
                        </a:buClr>
                        <a:buSzPct val="85000"/>
                        <a:buFont typeface="Wingdings 2" panose="05020102010507070707" pitchFamily="18" charset="2"/>
                        <a:defRPr sz="2400">
                          <a:solidFill>
                            <a:schemeClr val="tx1"/>
                          </a:solidFill>
                          <a:latin typeface="Arial" panose="020B0604020202020204" pitchFamily="34" charset="0"/>
                          <a:ea typeface="宋体" panose="02010600030101010101" pitchFamily="2" charset="-122"/>
                        </a:defRPr>
                      </a:lvl2pPr>
                      <a:lvl3pPr>
                        <a:spcBef>
                          <a:spcPct val="20000"/>
                        </a:spcBef>
                        <a:buClr>
                          <a:schemeClr val="folHlink"/>
                        </a:buClr>
                        <a:buFont typeface="Wingdings 2" panose="05020102010507070707" pitchFamily="18" charset="2"/>
                        <a:defRPr sz="2000">
                          <a:solidFill>
                            <a:schemeClr val="tx1"/>
                          </a:solidFill>
                          <a:latin typeface="Arial" panose="020B0604020202020204" pitchFamily="34" charset="0"/>
                          <a:ea typeface="宋体" panose="02010600030101010101" pitchFamily="2" charset="-122"/>
                        </a:defRPr>
                      </a:lvl3pPr>
                      <a:lvl4pPr>
                        <a:spcBef>
                          <a:spcPct val="20000"/>
                        </a:spcBef>
                        <a:buClr>
                          <a:schemeClr val="tx2"/>
                        </a:buClr>
                        <a:buSzPct val="90000"/>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4pPr>
                      <a:lvl5pPr>
                        <a:spcBef>
                          <a:spcPct val="20000"/>
                        </a:spcBef>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20000"/>
                        </a:lnSpc>
                        <a:spcBef>
                          <a:spcPct val="19000"/>
                        </a:spcBef>
                        <a:spcAft>
                          <a:spcPct val="0"/>
                        </a:spcAft>
                        <a:buClrTx/>
                        <a:buSzPct val="85000"/>
                        <a:buFontTx/>
                        <a:buNone/>
                      </a:pPr>
                      <a:r>
                        <a:rPr kumimoji="0" lang="en-US" altLang="zh-CN"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rPr>
                        <a:t>14.0</a:t>
                      </a:r>
                      <a:endParaRPr kumimoji="0" lang="en-US" altLang="zh-CN"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85000"/>
                        <a:buFont typeface="Wingdings 2" panose="05020102010507070707" pitchFamily="18" charset="2"/>
                        <a:defRPr sz="2800">
                          <a:solidFill>
                            <a:schemeClr val="tx1"/>
                          </a:solidFill>
                          <a:latin typeface="Arial" panose="020B0604020202020204" pitchFamily="34" charset="0"/>
                          <a:ea typeface="宋体" panose="02010600030101010101" pitchFamily="2" charset="-122"/>
                        </a:defRPr>
                      </a:lvl1pPr>
                      <a:lvl2pPr>
                        <a:spcBef>
                          <a:spcPct val="20000"/>
                        </a:spcBef>
                        <a:buClr>
                          <a:schemeClr val="tx2"/>
                        </a:buClr>
                        <a:buSzPct val="85000"/>
                        <a:buFont typeface="Wingdings 2" panose="05020102010507070707" pitchFamily="18" charset="2"/>
                        <a:defRPr sz="2400">
                          <a:solidFill>
                            <a:schemeClr val="tx1"/>
                          </a:solidFill>
                          <a:latin typeface="Arial" panose="020B0604020202020204" pitchFamily="34" charset="0"/>
                          <a:ea typeface="宋体" panose="02010600030101010101" pitchFamily="2" charset="-122"/>
                        </a:defRPr>
                      </a:lvl2pPr>
                      <a:lvl3pPr>
                        <a:spcBef>
                          <a:spcPct val="20000"/>
                        </a:spcBef>
                        <a:buClr>
                          <a:schemeClr val="folHlink"/>
                        </a:buClr>
                        <a:buFont typeface="Wingdings 2" panose="05020102010507070707" pitchFamily="18" charset="2"/>
                        <a:defRPr sz="2000">
                          <a:solidFill>
                            <a:schemeClr val="tx1"/>
                          </a:solidFill>
                          <a:latin typeface="Arial" panose="020B0604020202020204" pitchFamily="34" charset="0"/>
                          <a:ea typeface="宋体" panose="02010600030101010101" pitchFamily="2" charset="-122"/>
                        </a:defRPr>
                      </a:lvl3pPr>
                      <a:lvl4pPr>
                        <a:spcBef>
                          <a:spcPct val="20000"/>
                        </a:spcBef>
                        <a:buClr>
                          <a:schemeClr val="tx2"/>
                        </a:buClr>
                        <a:buSzPct val="90000"/>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4pPr>
                      <a:lvl5pPr>
                        <a:spcBef>
                          <a:spcPct val="20000"/>
                        </a:spcBef>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20000"/>
                        </a:lnSpc>
                        <a:spcBef>
                          <a:spcPct val="19000"/>
                        </a:spcBef>
                        <a:spcAft>
                          <a:spcPct val="0"/>
                        </a:spcAft>
                        <a:buClrTx/>
                        <a:buSzPct val="85000"/>
                        <a:buFontTx/>
                        <a:buNone/>
                      </a:pPr>
                      <a:r>
                        <a:rPr kumimoji="0" lang="en-US" altLang="zh-CN"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rPr>
                        <a:t>13.0</a:t>
                      </a:r>
                      <a:endParaRPr kumimoji="0" lang="en-US" altLang="zh-CN"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3">
                  <a:txBody>
                    <a:bodyPr/>
                    <a:lstStyle>
                      <a:lvl1pPr>
                        <a:spcBef>
                          <a:spcPct val="20000"/>
                        </a:spcBef>
                        <a:buClr>
                          <a:schemeClr val="folHlink"/>
                        </a:buClr>
                        <a:buSzPct val="85000"/>
                        <a:buFont typeface="Wingdings 2" panose="05020102010507070707" pitchFamily="18" charset="2"/>
                        <a:defRPr sz="2800">
                          <a:solidFill>
                            <a:schemeClr val="tx1"/>
                          </a:solidFill>
                          <a:latin typeface="Arial" panose="020B0604020202020204" pitchFamily="34" charset="0"/>
                          <a:ea typeface="宋体" panose="02010600030101010101" pitchFamily="2" charset="-122"/>
                        </a:defRPr>
                      </a:lvl1pPr>
                      <a:lvl2pPr>
                        <a:spcBef>
                          <a:spcPct val="20000"/>
                        </a:spcBef>
                        <a:buClr>
                          <a:schemeClr val="tx2"/>
                        </a:buClr>
                        <a:buSzPct val="85000"/>
                        <a:buFont typeface="Wingdings 2" panose="05020102010507070707" pitchFamily="18" charset="2"/>
                        <a:defRPr sz="2400">
                          <a:solidFill>
                            <a:schemeClr val="tx1"/>
                          </a:solidFill>
                          <a:latin typeface="Arial" panose="020B0604020202020204" pitchFamily="34" charset="0"/>
                          <a:ea typeface="宋体" panose="02010600030101010101" pitchFamily="2" charset="-122"/>
                        </a:defRPr>
                      </a:lvl2pPr>
                      <a:lvl3pPr>
                        <a:spcBef>
                          <a:spcPct val="20000"/>
                        </a:spcBef>
                        <a:buClr>
                          <a:schemeClr val="folHlink"/>
                        </a:buClr>
                        <a:buFont typeface="Wingdings 2" panose="05020102010507070707" pitchFamily="18" charset="2"/>
                        <a:defRPr sz="2000">
                          <a:solidFill>
                            <a:schemeClr val="tx1"/>
                          </a:solidFill>
                          <a:latin typeface="Arial" panose="020B0604020202020204" pitchFamily="34" charset="0"/>
                          <a:ea typeface="宋体" panose="02010600030101010101" pitchFamily="2" charset="-122"/>
                        </a:defRPr>
                      </a:lvl3pPr>
                      <a:lvl4pPr>
                        <a:spcBef>
                          <a:spcPct val="20000"/>
                        </a:spcBef>
                        <a:buClr>
                          <a:schemeClr val="tx2"/>
                        </a:buClr>
                        <a:buSzPct val="90000"/>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4pPr>
                      <a:lvl5pPr>
                        <a:spcBef>
                          <a:spcPct val="20000"/>
                        </a:spcBef>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20000"/>
                        </a:lnSpc>
                        <a:spcBef>
                          <a:spcPct val="19000"/>
                        </a:spcBef>
                        <a:spcAft>
                          <a:spcPct val="0"/>
                        </a:spcAft>
                        <a:buClrTx/>
                        <a:buSzPct val="85000"/>
                        <a:buFontTx/>
                        <a:buNone/>
                      </a:pPr>
                      <a:r>
                        <a:rPr kumimoji="0" lang="en-US" altLang="zh-CN"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rPr>
                        <a:t>25.0</a:t>
                      </a:r>
                      <a:endParaRPr kumimoji="0" lang="en-US" altLang="zh-CN"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cPr/>
                </a:tc>
                <a:tc hMerge="1">
                  <a:tcPr/>
                </a:tc>
              </a:tr>
              <a:tr h="206375">
                <a:tc rowSpan="3">
                  <a:txBody>
                    <a:bodyPr/>
                    <a:lstStyle>
                      <a:lvl1pPr>
                        <a:spcBef>
                          <a:spcPct val="20000"/>
                        </a:spcBef>
                        <a:buClr>
                          <a:schemeClr val="folHlink"/>
                        </a:buClr>
                        <a:buSzPct val="85000"/>
                        <a:buFont typeface="Wingdings 2" panose="05020102010507070707" pitchFamily="18" charset="2"/>
                        <a:defRPr sz="2800">
                          <a:solidFill>
                            <a:schemeClr val="tx1"/>
                          </a:solidFill>
                          <a:latin typeface="Arial" panose="020B0604020202020204" pitchFamily="34" charset="0"/>
                          <a:ea typeface="宋体" panose="02010600030101010101" pitchFamily="2" charset="-122"/>
                        </a:defRPr>
                      </a:lvl1pPr>
                      <a:lvl2pPr>
                        <a:spcBef>
                          <a:spcPct val="20000"/>
                        </a:spcBef>
                        <a:buClr>
                          <a:schemeClr val="tx2"/>
                        </a:buClr>
                        <a:buSzPct val="85000"/>
                        <a:buFont typeface="Wingdings 2" panose="05020102010507070707" pitchFamily="18" charset="2"/>
                        <a:defRPr sz="2400">
                          <a:solidFill>
                            <a:schemeClr val="tx1"/>
                          </a:solidFill>
                          <a:latin typeface="Arial" panose="020B0604020202020204" pitchFamily="34" charset="0"/>
                          <a:ea typeface="宋体" panose="02010600030101010101" pitchFamily="2" charset="-122"/>
                        </a:defRPr>
                      </a:lvl2pPr>
                      <a:lvl3pPr>
                        <a:spcBef>
                          <a:spcPct val="20000"/>
                        </a:spcBef>
                        <a:buClr>
                          <a:schemeClr val="folHlink"/>
                        </a:buClr>
                        <a:buFont typeface="Wingdings 2" panose="05020102010507070707" pitchFamily="18" charset="2"/>
                        <a:defRPr sz="2000">
                          <a:solidFill>
                            <a:schemeClr val="tx1"/>
                          </a:solidFill>
                          <a:latin typeface="Arial" panose="020B0604020202020204" pitchFamily="34" charset="0"/>
                          <a:ea typeface="宋体" panose="02010600030101010101" pitchFamily="2" charset="-122"/>
                        </a:defRPr>
                      </a:lvl3pPr>
                      <a:lvl4pPr>
                        <a:spcBef>
                          <a:spcPct val="20000"/>
                        </a:spcBef>
                        <a:buClr>
                          <a:schemeClr val="tx2"/>
                        </a:buClr>
                        <a:buSzPct val="90000"/>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4pPr>
                      <a:lvl5pPr>
                        <a:spcBef>
                          <a:spcPct val="20000"/>
                        </a:spcBef>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20000"/>
                        </a:lnSpc>
                        <a:spcBef>
                          <a:spcPct val="19000"/>
                        </a:spcBef>
                        <a:spcAft>
                          <a:spcPct val="0"/>
                        </a:spcAft>
                        <a:buClrTx/>
                        <a:buSzPct val="85000"/>
                        <a:buFontTx/>
                        <a:buNone/>
                      </a:pPr>
                      <a:r>
                        <a:rPr kumimoji="0" lang="zh-CN" altLang="en-US"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rPr>
                        <a:t>单层、多层丙、丁类厂房</a:t>
                      </a:r>
                      <a:endParaRPr kumimoji="0" lang="zh-CN" altLang="en-US"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6">
                  <a:txBody>
                    <a:bodyPr/>
                    <a:lstStyle>
                      <a:lvl1pPr>
                        <a:spcBef>
                          <a:spcPct val="20000"/>
                        </a:spcBef>
                        <a:buClr>
                          <a:schemeClr val="folHlink"/>
                        </a:buClr>
                        <a:buSzPct val="85000"/>
                        <a:buFont typeface="Wingdings 2" panose="05020102010507070707" pitchFamily="18" charset="2"/>
                        <a:defRPr sz="2800">
                          <a:solidFill>
                            <a:schemeClr val="tx1"/>
                          </a:solidFill>
                          <a:latin typeface="Arial" panose="020B0604020202020204" pitchFamily="34" charset="0"/>
                          <a:ea typeface="宋体" panose="02010600030101010101" pitchFamily="2" charset="-122"/>
                        </a:defRPr>
                      </a:lvl1pPr>
                      <a:lvl2pPr>
                        <a:spcBef>
                          <a:spcPct val="20000"/>
                        </a:spcBef>
                        <a:buClr>
                          <a:schemeClr val="tx2"/>
                        </a:buClr>
                        <a:buSzPct val="85000"/>
                        <a:buFont typeface="Wingdings 2" panose="05020102010507070707" pitchFamily="18" charset="2"/>
                        <a:defRPr sz="2400">
                          <a:solidFill>
                            <a:schemeClr val="tx1"/>
                          </a:solidFill>
                          <a:latin typeface="Arial" panose="020B0604020202020204" pitchFamily="34" charset="0"/>
                          <a:ea typeface="宋体" panose="02010600030101010101" pitchFamily="2" charset="-122"/>
                        </a:defRPr>
                      </a:lvl2pPr>
                      <a:lvl3pPr>
                        <a:spcBef>
                          <a:spcPct val="20000"/>
                        </a:spcBef>
                        <a:buClr>
                          <a:schemeClr val="folHlink"/>
                        </a:buClr>
                        <a:buFont typeface="Wingdings 2" panose="05020102010507070707" pitchFamily="18" charset="2"/>
                        <a:defRPr sz="2000">
                          <a:solidFill>
                            <a:schemeClr val="tx1"/>
                          </a:solidFill>
                          <a:latin typeface="Arial" panose="020B0604020202020204" pitchFamily="34" charset="0"/>
                          <a:ea typeface="宋体" panose="02010600030101010101" pitchFamily="2" charset="-122"/>
                        </a:defRPr>
                      </a:lvl3pPr>
                      <a:lvl4pPr>
                        <a:spcBef>
                          <a:spcPct val="20000"/>
                        </a:spcBef>
                        <a:buClr>
                          <a:schemeClr val="tx2"/>
                        </a:buClr>
                        <a:buSzPct val="90000"/>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4pPr>
                      <a:lvl5pPr>
                        <a:spcBef>
                          <a:spcPct val="20000"/>
                        </a:spcBef>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20000"/>
                        </a:lnSpc>
                        <a:spcBef>
                          <a:spcPct val="19000"/>
                        </a:spcBef>
                        <a:spcAft>
                          <a:spcPct val="0"/>
                        </a:spcAft>
                        <a:buClrTx/>
                        <a:buSzPct val="85000"/>
                        <a:buFontTx/>
                        <a:buNone/>
                      </a:pPr>
                      <a:r>
                        <a:rPr kumimoji="0" lang="zh-CN" altLang="en-US"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rPr>
                        <a:t>四级</a:t>
                      </a:r>
                      <a:endParaRPr kumimoji="0" lang="zh-CN" altLang="en-US"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85000"/>
                        <a:buFont typeface="Wingdings 2" panose="05020102010507070707" pitchFamily="18" charset="2"/>
                        <a:defRPr sz="2800">
                          <a:solidFill>
                            <a:schemeClr val="tx1"/>
                          </a:solidFill>
                          <a:latin typeface="Arial" panose="020B0604020202020204" pitchFamily="34" charset="0"/>
                          <a:ea typeface="宋体" panose="02010600030101010101" pitchFamily="2" charset="-122"/>
                        </a:defRPr>
                      </a:lvl1pPr>
                      <a:lvl2pPr>
                        <a:spcBef>
                          <a:spcPct val="20000"/>
                        </a:spcBef>
                        <a:buClr>
                          <a:schemeClr val="tx2"/>
                        </a:buClr>
                        <a:buSzPct val="85000"/>
                        <a:buFont typeface="Wingdings 2" panose="05020102010507070707" pitchFamily="18" charset="2"/>
                        <a:defRPr sz="2400">
                          <a:solidFill>
                            <a:schemeClr val="tx1"/>
                          </a:solidFill>
                          <a:latin typeface="Arial" panose="020B0604020202020204" pitchFamily="34" charset="0"/>
                          <a:ea typeface="宋体" panose="02010600030101010101" pitchFamily="2" charset="-122"/>
                        </a:defRPr>
                      </a:lvl2pPr>
                      <a:lvl3pPr>
                        <a:spcBef>
                          <a:spcPct val="20000"/>
                        </a:spcBef>
                        <a:buClr>
                          <a:schemeClr val="folHlink"/>
                        </a:buClr>
                        <a:buFont typeface="Wingdings 2" panose="05020102010507070707" pitchFamily="18" charset="2"/>
                        <a:defRPr sz="2000">
                          <a:solidFill>
                            <a:schemeClr val="tx1"/>
                          </a:solidFill>
                          <a:latin typeface="Arial" panose="020B0604020202020204" pitchFamily="34" charset="0"/>
                          <a:ea typeface="宋体" panose="02010600030101010101" pitchFamily="2" charset="-122"/>
                        </a:defRPr>
                      </a:lvl3pPr>
                      <a:lvl4pPr>
                        <a:spcBef>
                          <a:spcPct val="20000"/>
                        </a:spcBef>
                        <a:buClr>
                          <a:schemeClr val="tx2"/>
                        </a:buClr>
                        <a:buSzPct val="90000"/>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4pPr>
                      <a:lvl5pPr>
                        <a:spcBef>
                          <a:spcPct val="20000"/>
                        </a:spcBef>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20000"/>
                        </a:lnSpc>
                        <a:spcBef>
                          <a:spcPct val="19000"/>
                        </a:spcBef>
                        <a:spcAft>
                          <a:spcPct val="0"/>
                        </a:spcAft>
                        <a:buClrTx/>
                        <a:buSzPct val="85000"/>
                        <a:buFontTx/>
                        <a:buNone/>
                      </a:pPr>
                      <a:r>
                        <a:rPr kumimoji="0" lang="zh-CN" altLang="en-US"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rPr>
                        <a:t>一、二级</a:t>
                      </a:r>
                      <a:endParaRPr kumimoji="0" lang="zh-CN" altLang="en-US"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85000"/>
                        <a:buFont typeface="Wingdings 2" panose="05020102010507070707" pitchFamily="18" charset="2"/>
                        <a:defRPr sz="2800">
                          <a:solidFill>
                            <a:schemeClr val="tx1"/>
                          </a:solidFill>
                          <a:latin typeface="Arial" panose="020B0604020202020204" pitchFamily="34" charset="0"/>
                          <a:ea typeface="宋体" panose="02010600030101010101" pitchFamily="2" charset="-122"/>
                        </a:defRPr>
                      </a:lvl1pPr>
                      <a:lvl2pPr>
                        <a:spcBef>
                          <a:spcPct val="20000"/>
                        </a:spcBef>
                        <a:buClr>
                          <a:schemeClr val="tx2"/>
                        </a:buClr>
                        <a:buSzPct val="85000"/>
                        <a:buFont typeface="Wingdings 2" panose="05020102010507070707" pitchFamily="18" charset="2"/>
                        <a:defRPr sz="2400">
                          <a:solidFill>
                            <a:schemeClr val="tx1"/>
                          </a:solidFill>
                          <a:latin typeface="Arial" panose="020B0604020202020204" pitchFamily="34" charset="0"/>
                          <a:ea typeface="宋体" panose="02010600030101010101" pitchFamily="2" charset="-122"/>
                        </a:defRPr>
                      </a:lvl2pPr>
                      <a:lvl3pPr>
                        <a:spcBef>
                          <a:spcPct val="20000"/>
                        </a:spcBef>
                        <a:buClr>
                          <a:schemeClr val="folHlink"/>
                        </a:buClr>
                        <a:buFont typeface="Wingdings 2" panose="05020102010507070707" pitchFamily="18" charset="2"/>
                        <a:defRPr sz="2000">
                          <a:solidFill>
                            <a:schemeClr val="tx1"/>
                          </a:solidFill>
                          <a:latin typeface="Arial" panose="020B0604020202020204" pitchFamily="34" charset="0"/>
                          <a:ea typeface="宋体" panose="02010600030101010101" pitchFamily="2" charset="-122"/>
                        </a:defRPr>
                      </a:lvl3pPr>
                      <a:lvl4pPr>
                        <a:spcBef>
                          <a:spcPct val="20000"/>
                        </a:spcBef>
                        <a:buClr>
                          <a:schemeClr val="tx2"/>
                        </a:buClr>
                        <a:buSzPct val="90000"/>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4pPr>
                      <a:lvl5pPr>
                        <a:spcBef>
                          <a:spcPct val="20000"/>
                        </a:spcBef>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20000"/>
                        </a:lnSpc>
                        <a:spcBef>
                          <a:spcPct val="19000"/>
                        </a:spcBef>
                        <a:spcAft>
                          <a:spcPct val="0"/>
                        </a:spcAft>
                        <a:buClrTx/>
                        <a:buSzPct val="85000"/>
                        <a:buFontTx/>
                        <a:buNone/>
                      </a:pPr>
                      <a:r>
                        <a:rPr kumimoji="0" lang="en-US" altLang="zh-CN"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rPr>
                        <a:t>12.0</a:t>
                      </a:r>
                      <a:endParaRPr kumimoji="0" lang="en-US" altLang="zh-CN"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85000"/>
                        <a:buFont typeface="Wingdings 2" panose="05020102010507070707" pitchFamily="18" charset="2"/>
                        <a:defRPr sz="2800">
                          <a:solidFill>
                            <a:schemeClr val="tx1"/>
                          </a:solidFill>
                          <a:latin typeface="Arial" panose="020B0604020202020204" pitchFamily="34" charset="0"/>
                          <a:ea typeface="宋体" panose="02010600030101010101" pitchFamily="2" charset="-122"/>
                        </a:defRPr>
                      </a:lvl1pPr>
                      <a:lvl2pPr>
                        <a:spcBef>
                          <a:spcPct val="20000"/>
                        </a:spcBef>
                        <a:buClr>
                          <a:schemeClr val="tx2"/>
                        </a:buClr>
                        <a:buSzPct val="85000"/>
                        <a:buFont typeface="Wingdings 2" panose="05020102010507070707" pitchFamily="18" charset="2"/>
                        <a:defRPr sz="2400">
                          <a:solidFill>
                            <a:schemeClr val="tx1"/>
                          </a:solidFill>
                          <a:latin typeface="Arial" panose="020B0604020202020204" pitchFamily="34" charset="0"/>
                          <a:ea typeface="宋体" panose="02010600030101010101" pitchFamily="2" charset="-122"/>
                        </a:defRPr>
                      </a:lvl2pPr>
                      <a:lvl3pPr>
                        <a:spcBef>
                          <a:spcPct val="20000"/>
                        </a:spcBef>
                        <a:buClr>
                          <a:schemeClr val="folHlink"/>
                        </a:buClr>
                        <a:buFont typeface="Wingdings 2" panose="05020102010507070707" pitchFamily="18" charset="2"/>
                        <a:defRPr sz="2000">
                          <a:solidFill>
                            <a:schemeClr val="tx1"/>
                          </a:solidFill>
                          <a:latin typeface="Arial" panose="020B0604020202020204" pitchFamily="34" charset="0"/>
                          <a:ea typeface="宋体" panose="02010600030101010101" pitchFamily="2" charset="-122"/>
                        </a:defRPr>
                      </a:lvl3pPr>
                      <a:lvl4pPr>
                        <a:spcBef>
                          <a:spcPct val="20000"/>
                        </a:spcBef>
                        <a:buClr>
                          <a:schemeClr val="tx2"/>
                        </a:buClr>
                        <a:buSzPct val="90000"/>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4pPr>
                      <a:lvl5pPr>
                        <a:spcBef>
                          <a:spcPct val="20000"/>
                        </a:spcBef>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20000"/>
                        </a:lnSpc>
                        <a:spcBef>
                          <a:spcPct val="19000"/>
                        </a:spcBef>
                        <a:spcAft>
                          <a:spcPct val="0"/>
                        </a:spcAft>
                        <a:buClrTx/>
                        <a:buSzPct val="85000"/>
                        <a:buFontTx/>
                        <a:buNone/>
                      </a:pPr>
                      <a:r>
                        <a:rPr kumimoji="0" lang="en-US" altLang="zh-CN"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rPr>
                        <a:t>10.0</a:t>
                      </a:r>
                      <a:endParaRPr kumimoji="0" lang="en-US" altLang="zh-CN"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85000"/>
                        <a:buFont typeface="Wingdings 2" panose="05020102010507070707" pitchFamily="18" charset="2"/>
                        <a:defRPr sz="2800">
                          <a:solidFill>
                            <a:schemeClr val="tx1"/>
                          </a:solidFill>
                          <a:latin typeface="Arial" panose="020B0604020202020204" pitchFamily="34" charset="0"/>
                          <a:ea typeface="宋体" panose="02010600030101010101" pitchFamily="2" charset="-122"/>
                        </a:defRPr>
                      </a:lvl1pPr>
                      <a:lvl2pPr>
                        <a:spcBef>
                          <a:spcPct val="20000"/>
                        </a:spcBef>
                        <a:buClr>
                          <a:schemeClr val="tx2"/>
                        </a:buClr>
                        <a:buSzPct val="85000"/>
                        <a:buFont typeface="Wingdings 2" panose="05020102010507070707" pitchFamily="18" charset="2"/>
                        <a:defRPr sz="2400">
                          <a:solidFill>
                            <a:schemeClr val="tx1"/>
                          </a:solidFill>
                          <a:latin typeface="Arial" panose="020B0604020202020204" pitchFamily="34" charset="0"/>
                          <a:ea typeface="宋体" panose="02010600030101010101" pitchFamily="2" charset="-122"/>
                        </a:defRPr>
                      </a:lvl2pPr>
                      <a:lvl3pPr>
                        <a:spcBef>
                          <a:spcPct val="20000"/>
                        </a:spcBef>
                        <a:buClr>
                          <a:schemeClr val="folHlink"/>
                        </a:buClr>
                        <a:buFont typeface="Wingdings 2" panose="05020102010507070707" pitchFamily="18" charset="2"/>
                        <a:defRPr sz="2000">
                          <a:solidFill>
                            <a:schemeClr val="tx1"/>
                          </a:solidFill>
                          <a:latin typeface="Arial" panose="020B0604020202020204" pitchFamily="34" charset="0"/>
                          <a:ea typeface="宋体" panose="02010600030101010101" pitchFamily="2" charset="-122"/>
                        </a:defRPr>
                      </a:lvl3pPr>
                      <a:lvl4pPr>
                        <a:spcBef>
                          <a:spcPct val="20000"/>
                        </a:spcBef>
                        <a:buClr>
                          <a:schemeClr val="tx2"/>
                        </a:buClr>
                        <a:buSzPct val="90000"/>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4pPr>
                      <a:lvl5pPr>
                        <a:spcBef>
                          <a:spcPct val="20000"/>
                        </a:spcBef>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20000"/>
                        </a:lnSpc>
                        <a:spcBef>
                          <a:spcPct val="19000"/>
                        </a:spcBef>
                        <a:spcAft>
                          <a:spcPct val="0"/>
                        </a:spcAft>
                        <a:buClrTx/>
                        <a:buSzPct val="85000"/>
                        <a:buFontTx/>
                        <a:buNone/>
                      </a:pPr>
                      <a:r>
                        <a:rPr kumimoji="0" lang="en-US" altLang="zh-CN"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rPr>
                        <a:t>10.0</a:t>
                      </a:r>
                      <a:endParaRPr kumimoji="0" lang="en-US" altLang="zh-CN"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85000"/>
                        <a:buFont typeface="Wingdings 2" panose="05020102010507070707" pitchFamily="18" charset="2"/>
                        <a:defRPr sz="2800">
                          <a:solidFill>
                            <a:schemeClr val="tx1"/>
                          </a:solidFill>
                          <a:latin typeface="Arial" panose="020B0604020202020204" pitchFamily="34" charset="0"/>
                          <a:ea typeface="宋体" panose="02010600030101010101" pitchFamily="2" charset="-122"/>
                        </a:defRPr>
                      </a:lvl1pPr>
                      <a:lvl2pPr>
                        <a:spcBef>
                          <a:spcPct val="20000"/>
                        </a:spcBef>
                        <a:buClr>
                          <a:schemeClr val="tx2"/>
                        </a:buClr>
                        <a:buSzPct val="85000"/>
                        <a:buFont typeface="Wingdings 2" panose="05020102010507070707" pitchFamily="18" charset="2"/>
                        <a:defRPr sz="2400">
                          <a:solidFill>
                            <a:schemeClr val="tx1"/>
                          </a:solidFill>
                          <a:latin typeface="Arial" panose="020B0604020202020204" pitchFamily="34" charset="0"/>
                          <a:ea typeface="宋体" panose="02010600030101010101" pitchFamily="2" charset="-122"/>
                        </a:defRPr>
                      </a:lvl2pPr>
                      <a:lvl3pPr>
                        <a:spcBef>
                          <a:spcPct val="20000"/>
                        </a:spcBef>
                        <a:buClr>
                          <a:schemeClr val="folHlink"/>
                        </a:buClr>
                        <a:buFont typeface="Wingdings 2" panose="05020102010507070707" pitchFamily="18" charset="2"/>
                        <a:defRPr sz="2000">
                          <a:solidFill>
                            <a:schemeClr val="tx1"/>
                          </a:solidFill>
                          <a:latin typeface="Arial" panose="020B0604020202020204" pitchFamily="34" charset="0"/>
                          <a:ea typeface="宋体" panose="02010600030101010101" pitchFamily="2" charset="-122"/>
                        </a:defRPr>
                      </a:lvl3pPr>
                      <a:lvl4pPr>
                        <a:spcBef>
                          <a:spcPct val="20000"/>
                        </a:spcBef>
                        <a:buClr>
                          <a:schemeClr val="tx2"/>
                        </a:buClr>
                        <a:buSzPct val="90000"/>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4pPr>
                      <a:lvl5pPr>
                        <a:spcBef>
                          <a:spcPct val="20000"/>
                        </a:spcBef>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20000"/>
                        </a:lnSpc>
                        <a:spcBef>
                          <a:spcPct val="19000"/>
                        </a:spcBef>
                        <a:spcAft>
                          <a:spcPct val="0"/>
                        </a:spcAft>
                        <a:buClrTx/>
                        <a:buSzPct val="85000"/>
                        <a:buFontTx/>
                        <a:buNone/>
                      </a:pPr>
                      <a:r>
                        <a:rPr kumimoji="0" lang="en-US" altLang="zh-CN"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rPr>
                        <a:t>12.0</a:t>
                      </a:r>
                      <a:endParaRPr kumimoji="0" lang="en-US" altLang="zh-CN"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85000"/>
                        <a:buFont typeface="Wingdings 2" panose="05020102010507070707" pitchFamily="18" charset="2"/>
                        <a:defRPr sz="2800">
                          <a:solidFill>
                            <a:schemeClr val="tx1"/>
                          </a:solidFill>
                          <a:latin typeface="Arial" panose="020B0604020202020204" pitchFamily="34" charset="0"/>
                          <a:ea typeface="宋体" panose="02010600030101010101" pitchFamily="2" charset="-122"/>
                        </a:defRPr>
                      </a:lvl1pPr>
                      <a:lvl2pPr>
                        <a:spcBef>
                          <a:spcPct val="20000"/>
                        </a:spcBef>
                        <a:buClr>
                          <a:schemeClr val="tx2"/>
                        </a:buClr>
                        <a:buSzPct val="85000"/>
                        <a:buFont typeface="Wingdings 2" panose="05020102010507070707" pitchFamily="18" charset="2"/>
                        <a:defRPr sz="2400">
                          <a:solidFill>
                            <a:schemeClr val="tx1"/>
                          </a:solidFill>
                          <a:latin typeface="Arial" panose="020B0604020202020204" pitchFamily="34" charset="0"/>
                          <a:ea typeface="宋体" panose="02010600030101010101" pitchFamily="2" charset="-122"/>
                        </a:defRPr>
                      </a:lvl2pPr>
                      <a:lvl3pPr>
                        <a:spcBef>
                          <a:spcPct val="20000"/>
                        </a:spcBef>
                        <a:buClr>
                          <a:schemeClr val="folHlink"/>
                        </a:buClr>
                        <a:buFont typeface="Wingdings 2" panose="05020102010507070707" pitchFamily="18" charset="2"/>
                        <a:defRPr sz="2000">
                          <a:solidFill>
                            <a:schemeClr val="tx1"/>
                          </a:solidFill>
                          <a:latin typeface="Arial" panose="020B0604020202020204" pitchFamily="34" charset="0"/>
                          <a:ea typeface="宋体" panose="02010600030101010101" pitchFamily="2" charset="-122"/>
                        </a:defRPr>
                      </a:lvl3pPr>
                      <a:lvl4pPr>
                        <a:spcBef>
                          <a:spcPct val="20000"/>
                        </a:spcBef>
                        <a:buClr>
                          <a:schemeClr val="tx2"/>
                        </a:buClr>
                        <a:buSzPct val="90000"/>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4pPr>
                      <a:lvl5pPr>
                        <a:spcBef>
                          <a:spcPct val="20000"/>
                        </a:spcBef>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20000"/>
                        </a:lnSpc>
                        <a:spcBef>
                          <a:spcPct val="19000"/>
                        </a:spcBef>
                        <a:spcAft>
                          <a:spcPct val="0"/>
                        </a:spcAft>
                        <a:buClrTx/>
                        <a:buSzPct val="85000"/>
                        <a:buFontTx/>
                        <a:buNone/>
                      </a:pPr>
                      <a:r>
                        <a:rPr kumimoji="0" lang="en-US" altLang="zh-CN"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rPr>
                        <a:t>14.0</a:t>
                      </a:r>
                      <a:endParaRPr kumimoji="0" lang="en-US" altLang="zh-CN"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85000"/>
                        <a:buFont typeface="Wingdings 2" panose="05020102010507070707" pitchFamily="18" charset="2"/>
                        <a:defRPr sz="2800">
                          <a:solidFill>
                            <a:schemeClr val="tx1"/>
                          </a:solidFill>
                          <a:latin typeface="Arial" panose="020B0604020202020204" pitchFamily="34" charset="0"/>
                          <a:ea typeface="宋体" panose="02010600030101010101" pitchFamily="2" charset="-122"/>
                        </a:defRPr>
                      </a:lvl1pPr>
                      <a:lvl2pPr>
                        <a:spcBef>
                          <a:spcPct val="20000"/>
                        </a:spcBef>
                        <a:buClr>
                          <a:schemeClr val="tx2"/>
                        </a:buClr>
                        <a:buSzPct val="85000"/>
                        <a:buFont typeface="Wingdings 2" panose="05020102010507070707" pitchFamily="18" charset="2"/>
                        <a:defRPr sz="2400">
                          <a:solidFill>
                            <a:schemeClr val="tx1"/>
                          </a:solidFill>
                          <a:latin typeface="Arial" panose="020B0604020202020204" pitchFamily="34" charset="0"/>
                          <a:ea typeface="宋体" panose="02010600030101010101" pitchFamily="2" charset="-122"/>
                        </a:defRPr>
                      </a:lvl2pPr>
                      <a:lvl3pPr>
                        <a:spcBef>
                          <a:spcPct val="20000"/>
                        </a:spcBef>
                        <a:buClr>
                          <a:schemeClr val="folHlink"/>
                        </a:buClr>
                        <a:buFont typeface="Wingdings 2" panose="05020102010507070707" pitchFamily="18" charset="2"/>
                        <a:defRPr sz="2000">
                          <a:solidFill>
                            <a:schemeClr val="tx1"/>
                          </a:solidFill>
                          <a:latin typeface="Arial" panose="020B0604020202020204" pitchFamily="34" charset="0"/>
                          <a:ea typeface="宋体" panose="02010600030101010101" pitchFamily="2" charset="-122"/>
                        </a:defRPr>
                      </a:lvl3pPr>
                      <a:lvl4pPr>
                        <a:spcBef>
                          <a:spcPct val="20000"/>
                        </a:spcBef>
                        <a:buClr>
                          <a:schemeClr val="tx2"/>
                        </a:buClr>
                        <a:buSzPct val="90000"/>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4pPr>
                      <a:lvl5pPr>
                        <a:spcBef>
                          <a:spcPct val="20000"/>
                        </a:spcBef>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20000"/>
                        </a:lnSpc>
                        <a:spcBef>
                          <a:spcPct val="19000"/>
                        </a:spcBef>
                        <a:spcAft>
                          <a:spcPct val="0"/>
                        </a:spcAft>
                        <a:buClrTx/>
                        <a:buSzPct val="85000"/>
                        <a:buFontTx/>
                        <a:buNone/>
                      </a:pPr>
                      <a:r>
                        <a:rPr kumimoji="0" lang="en-US" altLang="zh-CN"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rPr>
                        <a:t>13.0</a:t>
                      </a:r>
                      <a:endParaRPr kumimoji="0" lang="en-US" altLang="zh-CN"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85000"/>
                        <a:buFont typeface="Wingdings 2" panose="05020102010507070707" pitchFamily="18" charset="2"/>
                        <a:defRPr sz="2800">
                          <a:solidFill>
                            <a:schemeClr val="tx1"/>
                          </a:solidFill>
                          <a:latin typeface="Arial" panose="020B0604020202020204" pitchFamily="34" charset="0"/>
                          <a:ea typeface="宋体" panose="02010600030101010101" pitchFamily="2" charset="-122"/>
                        </a:defRPr>
                      </a:lvl1pPr>
                      <a:lvl2pPr>
                        <a:spcBef>
                          <a:spcPct val="20000"/>
                        </a:spcBef>
                        <a:buClr>
                          <a:schemeClr val="tx2"/>
                        </a:buClr>
                        <a:buSzPct val="85000"/>
                        <a:buFont typeface="Wingdings 2" panose="05020102010507070707" pitchFamily="18" charset="2"/>
                        <a:defRPr sz="2400">
                          <a:solidFill>
                            <a:schemeClr val="tx1"/>
                          </a:solidFill>
                          <a:latin typeface="Arial" panose="020B0604020202020204" pitchFamily="34" charset="0"/>
                          <a:ea typeface="宋体" panose="02010600030101010101" pitchFamily="2" charset="-122"/>
                        </a:defRPr>
                      </a:lvl2pPr>
                      <a:lvl3pPr>
                        <a:spcBef>
                          <a:spcPct val="20000"/>
                        </a:spcBef>
                        <a:buClr>
                          <a:schemeClr val="folHlink"/>
                        </a:buClr>
                        <a:buFont typeface="Wingdings 2" panose="05020102010507070707" pitchFamily="18" charset="2"/>
                        <a:defRPr sz="2000">
                          <a:solidFill>
                            <a:schemeClr val="tx1"/>
                          </a:solidFill>
                          <a:latin typeface="Arial" panose="020B0604020202020204" pitchFamily="34" charset="0"/>
                          <a:ea typeface="宋体" panose="02010600030101010101" pitchFamily="2" charset="-122"/>
                        </a:defRPr>
                      </a:lvl3pPr>
                      <a:lvl4pPr>
                        <a:spcBef>
                          <a:spcPct val="20000"/>
                        </a:spcBef>
                        <a:buClr>
                          <a:schemeClr val="tx2"/>
                        </a:buClr>
                        <a:buSzPct val="90000"/>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4pPr>
                      <a:lvl5pPr>
                        <a:spcBef>
                          <a:spcPct val="20000"/>
                        </a:spcBef>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20000"/>
                        </a:lnSpc>
                        <a:spcBef>
                          <a:spcPct val="19000"/>
                        </a:spcBef>
                        <a:spcAft>
                          <a:spcPct val="0"/>
                        </a:spcAft>
                        <a:buClrTx/>
                        <a:buSzPct val="85000"/>
                        <a:buFontTx/>
                        <a:buNone/>
                      </a:pPr>
                      <a:r>
                        <a:rPr kumimoji="0" lang="en-US" altLang="zh-CN"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rPr>
                        <a:t>10.0</a:t>
                      </a:r>
                      <a:endParaRPr kumimoji="0" lang="en-US" altLang="zh-CN"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85000"/>
                        <a:buFont typeface="Wingdings 2" panose="05020102010507070707" pitchFamily="18" charset="2"/>
                        <a:defRPr sz="2800">
                          <a:solidFill>
                            <a:schemeClr val="tx1"/>
                          </a:solidFill>
                          <a:latin typeface="Arial" panose="020B0604020202020204" pitchFamily="34" charset="0"/>
                          <a:ea typeface="宋体" panose="02010600030101010101" pitchFamily="2" charset="-122"/>
                        </a:defRPr>
                      </a:lvl1pPr>
                      <a:lvl2pPr>
                        <a:spcBef>
                          <a:spcPct val="20000"/>
                        </a:spcBef>
                        <a:buClr>
                          <a:schemeClr val="tx2"/>
                        </a:buClr>
                        <a:buSzPct val="85000"/>
                        <a:buFont typeface="Wingdings 2" panose="05020102010507070707" pitchFamily="18" charset="2"/>
                        <a:defRPr sz="2400">
                          <a:solidFill>
                            <a:schemeClr val="tx1"/>
                          </a:solidFill>
                          <a:latin typeface="Arial" panose="020B0604020202020204" pitchFamily="34" charset="0"/>
                          <a:ea typeface="宋体" panose="02010600030101010101" pitchFamily="2" charset="-122"/>
                        </a:defRPr>
                      </a:lvl2pPr>
                      <a:lvl3pPr>
                        <a:spcBef>
                          <a:spcPct val="20000"/>
                        </a:spcBef>
                        <a:buClr>
                          <a:schemeClr val="folHlink"/>
                        </a:buClr>
                        <a:buFont typeface="Wingdings 2" panose="05020102010507070707" pitchFamily="18" charset="2"/>
                        <a:defRPr sz="2000">
                          <a:solidFill>
                            <a:schemeClr val="tx1"/>
                          </a:solidFill>
                          <a:latin typeface="Arial" panose="020B0604020202020204" pitchFamily="34" charset="0"/>
                          <a:ea typeface="宋体" panose="02010600030101010101" pitchFamily="2" charset="-122"/>
                        </a:defRPr>
                      </a:lvl3pPr>
                      <a:lvl4pPr>
                        <a:spcBef>
                          <a:spcPct val="20000"/>
                        </a:spcBef>
                        <a:buClr>
                          <a:schemeClr val="tx2"/>
                        </a:buClr>
                        <a:buSzPct val="90000"/>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4pPr>
                      <a:lvl5pPr>
                        <a:spcBef>
                          <a:spcPct val="20000"/>
                        </a:spcBef>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20000"/>
                        </a:lnSpc>
                        <a:spcBef>
                          <a:spcPct val="19000"/>
                        </a:spcBef>
                        <a:spcAft>
                          <a:spcPct val="0"/>
                        </a:spcAft>
                        <a:buClrTx/>
                        <a:buSzPct val="85000"/>
                        <a:buFontTx/>
                        <a:buNone/>
                      </a:pPr>
                      <a:r>
                        <a:rPr kumimoji="0" lang="en-US" altLang="zh-CN"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rPr>
                        <a:t>12.0</a:t>
                      </a:r>
                      <a:endParaRPr kumimoji="0" lang="en-US" altLang="zh-CN"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85000"/>
                        <a:buFont typeface="Wingdings 2" panose="05020102010507070707" pitchFamily="18" charset="2"/>
                        <a:defRPr sz="2800">
                          <a:solidFill>
                            <a:schemeClr val="tx1"/>
                          </a:solidFill>
                          <a:latin typeface="Arial" panose="020B0604020202020204" pitchFamily="34" charset="0"/>
                          <a:ea typeface="宋体" panose="02010600030101010101" pitchFamily="2" charset="-122"/>
                        </a:defRPr>
                      </a:lvl1pPr>
                      <a:lvl2pPr>
                        <a:spcBef>
                          <a:spcPct val="20000"/>
                        </a:spcBef>
                        <a:buClr>
                          <a:schemeClr val="tx2"/>
                        </a:buClr>
                        <a:buSzPct val="85000"/>
                        <a:buFont typeface="Wingdings 2" panose="05020102010507070707" pitchFamily="18" charset="2"/>
                        <a:defRPr sz="2400">
                          <a:solidFill>
                            <a:schemeClr val="tx1"/>
                          </a:solidFill>
                          <a:latin typeface="Arial" panose="020B0604020202020204" pitchFamily="34" charset="0"/>
                          <a:ea typeface="宋体" panose="02010600030101010101" pitchFamily="2" charset="-122"/>
                        </a:defRPr>
                      </a:lvl2pPr>
                      <a:lvl3pPr>
                        <a:spcBef>
                          <a:spcPct val="20000"/>
                        </a:spcBef>
                        <a:buClr>
                          <a:schemeClr val="folHlink"/>
                        </a:buClr>
                        <a:buFont typeface="Wingdings 2" panose="05020102010507070707" pitchFamily="18" charset="2"/>
                        <a:defRPr sz="2000">
                          <a:solidFill>
                            <a:schemeClr val="tx1"/>
                          </a:solidFill>
                          <a:latin typeface="Arial" panose="020B0604020202020204" pitchFamily="34" charset="0"/>
                          <a:ea typeface="宋体" panose="02010600030101010101" pitchFamily="2" charset="-122"/>
                        </a:defRPr>
                      </a:lvl3pPr>
                      <a:lvl4pPr>
                        <a:spcBef>
                          <a:spcPct val="20000"/>
                        </a:spcBef>
                        <a:buClr>
                          <a:schemeClr val="tx2"/>
                        </a:buClr>
                        <a:buSzPct val="90000"/>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4pPr>
                      <a:lvl5pPr>
                        <a:spcBef>
                          <a:spcPct val="20000"/>
                        </a:spcBef>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20000"/>
                        </a:lnSpc>
                        <a:spcBef>
                          <a:spcPct val="19000"/>
                        </a:spcBef>
                        <a:spcAft>
                          <a:spcPct val="0"/>
                        </a:spcAft>
                        <a:buClrTx/>
                        <a:buSzPct val="85000"/>
                        <a:buFontTx/>
                        <a:buNone/>
                      </a:pPr>
                      <a:r>
                        <a:rPr kumimoji="0" lang="en-US" altLang="zh-CN"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rPr>
                        <a:t>14.0</a:t>
                      </a:r>
                      <a:endParaRPr kumimoji="0" lang="en-US" altLang="zh-CN"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04788">
                <a:tc vMerge="1">
                  <a:tcPr/>
                </a:tc>
                <a:tc vMerge="1">
                  <a:tcPr/>
                </a:tc>
                <a:tc>
                  <a:txBody>
                    <a:bodyPr/>
                    <a:lstStyle>
                      <a:lvl1pPr>
                        <a:spcBef>
                          <a:spcPct val="20000"/>
                        </a:spcBef>
                        <a:buClr>
                          <a:schemeClr val="folHlink"/>
                        </a:buClr>
                        <a:buSzPct val="85000"/>
                        <a:buFont typeface="Wingdings 2" panose="05020102010507070707" pitchFamily="18" charset="2"/>
                        <a:defRPr sz="2800">
                          <a:solidFill>
                            <a:schemeClr val="tx1"/>
                          </a:solidFill>
                          <a:latin typeface="Arial" panose="020B0604020202020204" pitchFamily="34" charset="0"/>
                          <a:ea typeface="宋体" panose="02010600030101010101" pitchFamily="2" charset="-122"/>
                        </a:defRPr>
                      </a:lvl1pPr>
                      <a:lvl2pPr>
                        <a:spcBef>
                          <a:spcPct val="20000"/>
                        </a:spcBef>
                        <a:buClr>
                          <a:schemeClr val="tx2"/>
                        </a:buClr>
                        <a:buSzPct val="85000"/>
                        <a:buFont typeface="Wingdings 2" panose="05020102010507070707" pitchFamily="18" charset="2"/>
                        <a:defRPr sz="2400">
                          <a:solidFill>
                            <a:schemeClr val="tx1"/>
                          </a:solidFill>
                          <a:latin typeface="Arial" panose="020B0604020202020204" pitchFamily="34" charset="0"/>
                          <a:ea typeface="宋体" panose="02010600030101010101" pitchFamily="2" charset="-122"/>
                        </a:defRPr>
                      </a:lvl2pPr>
                      <a:lvl3pPr>
                        <a:spcBef>
                          <a:spcPct val="20000"/>
                        </a:spcBef>
                        <a:buClr>
                          <a:schemeClr val="folHlink"/>
                        </a:buClr>
                        <a:buFont typeface="Wingdings 2" panose="05020102010507070707" pitchFamily="18" charset="2"/>
                        <a:defRPr sz="2000">
                          <a:solidFill>
                            <a:schemeClr val="tx1"/>
                          </a:solidFill>
                          <a:latin typeface="Arial" panose="020B0604020202020204" pitchFamily="34" charset="0"/>
                          <a:ea typeface="宋体" panose="02010600030101010101" pitchFamily="2" charset="-122"/>
                        </a:defRPr>
                      </a:lvl3pPr>
                      <a:lvl4pPr>
                        <a:spcBef>
                          <a:spcPct val="20000"/>
                        </a:spcBef>
                        <a:buClr>
                          <a:schemeClr val="tx2"/>
                        </a:buClr>
                        <a:buSzPct val="90000"/>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4pPr>
                      <a:lvl5pPr>
                        <a:spcBef>
                          <a:spcPct val="20000"/>
                        </a:spcBef>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20000"/>
                        </a:lnSpc>
                        <a:spcBef>
                          <a:spcPct val="19000"/>
                        </a:spcBef>
                        <a:spcAft>
                          <a:spcPct val="0"/>
                        </a:spcAft>
                        <a:buClrTx/>
                        <a:buSzPct val="85000"/>
                        <a:buFontTx/>
                        <a:buNone/>
                      </a:pPr>
                      <a:r>
                        <a:rPr kumimoji="0" lang="zh-CN" altLang="en-US" sz="1000" b="0" i="0" u="none" strike="noStrike" cap="none" normalizeH="0" baseline="0" dirty="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rPr>
                        <a:t>三级</a:t>
                      </a:r>
                      <a:endParaRPr kumimoji="0" lang="zh-CN" altLang="en-US" sz="1000" b="0" i="0" u="none" strike="noStrike" cap="none" normalizeH="0" baseline="0" dirty="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85000"/>
                        <a:buFont typeface="Wingdings 2" panose="05020102010507070707" pitchFamily="18" charset="2"/>
                        <a:defRPr sz="2800">
                          <a:solidFill>
                            <a:schemeClr val="tx1"/>
                          </a:solidFill>
                          <a:latin typeface="Arial" panose="020B0604020202020204" pitchFamily="34" charset="0"/>
                          <a:ea typeface="宋体" panose="02010600030101010101" pitchFamily="2" charset="-122"/>
                        </a:defRPr>
                      </a:lvl1pPr>
                      <a:lvl2pPr>
                        <a:spcBef>
                          <a:spcPct val="20000"/>
                        </a:spcBef>
                        <a:buClr>
                          <a:schemeClr val="tx2"/>
                        </a:buClr>
                        <a:buSzPct val="85000"/>
                        <a:buFont typeface="Wingdings 2" panose="05020102010507070707" pitchFamily="18" charset="2"/>
                        <a:defRPr sz="2400">
                          <a:solidFill>
                            <a:schemeClr val="tx1"/>
                          </a:solidFill>
                          <a:latin typeface="Arial" panose="020B0604020202020204" pitchFamily="34" charset="0"/>
                          <a:ea typeface="宋体" panose="02010600030101010101" pitchFamily="2" charset="-122"/>
                        </a:defRPr>
                      </a:lvl2pPr>
                      <a:lvl3pPr>
                        <a:spcBef>
                          <a:spcPct val="20000"/>
                        </a:spcBef>
                        <a:buClr>
                          <a:schemeClr val="folHlink"/>
                        </a:buClr>
                        <a:buFont typeface="Wingdings 2" panose="05020102010507070707" pitchFamily="18" charset="2"/>
                        <a:defRPr sz="2000">
                          <a:solidFill>
                            <a:schemeClr val="tx1"/>
                          </a:solidFill>
                          <a:latin typeface="Arial" panose="020B0604020202020204" pitchFamily="34" charset="0"/>
                          <a:ea typeface="宋体" panose="02010600030101010101" pitchFamily="2" charset="-122"/>
                        </a:defRPr>
                      </a:lvl3pPr>
                      <a:lvl4pPr>
                        <a:spcBef>
                          <a:spcPct val="20000"/>
                        </a:spcBef>
                        <a:buClr>
                          <a:schemeClr val="tx2"/>
                        </a:buClr>
                        <a:buSzPct val="90000"/>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4pPr>
                      <a:lvl5pPr>
                        <a:spcBef>
                          <a:spcPct val="20000"/>
                        </a:spcBef>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20000"/>
                        </a:lnSpc>
                        <a:spcBef>
                          <a:spcPct val="19000"/>
                        </a:spcBef>
                        <a:spcAft>
                          <a:spcPct val="0"/>
                        </a:spcAft>
                        <a:buClrTx/>
                        <a:buSzPct val="85000"/>
                        <a:buFontTx/>
                        <a:buNone/>
                      </a:pPr>
                      <a:r>
                        <a:rPr kumimoji="0" lang="en-US" altLang="zh-CN"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rPr>
                        <a:t>14.0</a:t>
                      </a:r>
                      <a:endParaRPr kumimoji="0" lang="en-US" altLang="zh-CN"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85000"/>
                        <a:buFont typeface="Wingdings 2" panose="05020102010507070707" pitchFamily="18" charset="2"/>
                        <a:defRPr sz="2800">
                          <a:solidFill>
                            <a:schemeClr val="tx1"/>
                          </a:solidFill>
                          <a:latin typeface="Arial" panose="020B0604020202020204" pitchFamily="34" charset="0"/>
                          <a:ea typeface="宋体" panose="02010600030101010101" pitchFamily="2" charset="-122"/>
                        </a:defRPr>
                      </a:lvl1pPr>
                      <a:lvl2pPr>
                        <a:spcBef>
                          <a:spcPct val="20000"/>
                        </a:spcBef>
                        <a:buClr>
                          <a:schemeClr val="tx2"/>
                        </a:buClr>
                        <a:buSzPct val="85000"/>
                        <a:buFont typeface="Wingdings 2" panose="05020102010507070707" pitchFamily="18" charset="2"/>
                        <a:defRPr sz="2400">
                          <a:solidFill>
                            <a:schemeClr val="tx1"/>
                          </a:solidFill>
                          <a:latin typeface="Arial" panose="020B0604020202020204" pitchFamily="34" charset="0"/>
                          <a:ea typeface="宋体" panose="02010600030101010101" pitchFamily="2" charset="-122"/>
                        </a:defRPr>
                      </a:lvl2pPr>
                      <a:lvl3pPr>
                        <a:spcBef>
                          <a:spcPct val="20000"/>
                        </a:spcBef>
                        <a:buClr>
                          <a:schemeClr val="folHlink"/>
                        </a:buClr>
                        <a:buFont typeface="Wingdings 2" panose="05020102010507070707" pitchFamily="18" charset="2"/>
                        <a:defRPr sz="2000">
                          <a:solidFill>
                            <a:schemeClr val="tx1"/>
                          </a:solidFill>
                          <a:latin typeface="Arial" panose="020B0604020202020204" pitchFamily="34" charset="0"/>
                          <a:ea typeface="宋体" panose="02010600030101010101" pitchFamily="2" charset="-122"/>
                        </a:defRPr>
                      </a:lvl3pPr>
                      <a:lvl4pPr>
                        <a:spcBef>
                          <a:spcPct val="20000"/>
                        </a:spcBef>
                        <a:buClr>
                          <a:schemeClr val="tx2"/>
                        </a:buClr>
                        <a:buSzPct val="90000"/>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4pPr>
                      <a:lvl5pPr>
                        <a:spcBef>
                          <a:spcPct val="20000"/>
                        </a:spcBef>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20000"/>
                        </a:lnSpc>
                        <a:spcBef>
                          <a:spcPct val="19000"/>
                        </a:spcBef>
                        <a:spcAft>
                          <a:spcPct val="0"/>
                        </a:spcAft>
                        <a:buClrTx/>
                        <a:buSzPct val="85000"/>
                        <a:buFontTx/>
                        <a:buNone/>
                      </a:pPr>
                      <a:r>
                        <a:rPr kumimoji="0" lang="en-US" altLang="zh-CN"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rPr>
                        <a:t>12.0</a:t>
                      </a:r>
                      <a:endParaRPr kumimoji="0" lang="en-US" altLang="zh-CN"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85000"/>
                        <a:buFont typeface="Wingdings 2" panose="05020102010507070707" pitchFamily="18" charset="2"/>
                        <a:defRPr sz="2800">
                          <a:solidFill>
                            <a:schemeClr val="tx1"/>
                          </a:solidFill>
                          <a:latin typeface="Arial" panose="020B0604020202020204" pitchFamily="34" charset="0"/>
                          <a:ea typeface="宋体" panose="02010600030101010101" pitchFamily="2" charset="-122"/>
                        </a:defRPr>
                      </a:lvl1pPr>
                      <a:lvl2pPr>
                        <a:spcBef>
                          <a:spcPct val="20000"/>
                        </a:spcBef>
                        <a:buClr>
                          <a:schemeClr val="tx2"/>
                        </a:buClr>
                        <a:buSzPct val="85000"/>
                        <a:buFont typeface="Wingdings 2" panose="05020102010507070707" pitchFamily="18" charset="2"/>
                        <a:defRPr sz="2400">
                          <a:solidFill>
                            <a:schemeClr val="tx1"/>
                          </a:solidFill>
                          <a:latin typeface="Arial" panose="020B0604020202020204" pitchFamily="34" charset="0"/>
                          <a:ea typeface="宋体" panose="02010600030101010101" pitchFamily="2" charset="-122"/>
                        </a:defRPr>
                      </a:lvl2pPr>
                      <a:lvl3pPr>
                        <a:spcBef>
                          <a:spcPct val="20000"/>
                        </a:spcBef>
                        <a:buClr>
                          <a:schemeClr val="folHlink"/>
                        </a:buClr>
                        <a:buFont typeface="Wingdings 2" panose="05020102010507070707" pitchFamily="18" charset="2"/>
                        <a:defRPr sz="2000">
                          <a:solidFill>
                            <a:schemeClr val="tx1"/>
                          </a:solidFill>
                          <a:latin typeface="Arial" panose="020B0604020202020204" pitchFamily="34" charset="0"/>
                          <a:ea typeface="宋体" panose="02010600030101010101" pitchFamily="2" charset="-122"/>
                        </a:defRPr>
                      </a:lvl3pPr>
                      <a:lvl4pPr>
                        <a:spcBef>
                          <a:spcPct val="20000"/>
                        </a:spcBef>
                        <a:buClr>
                          <a:schemeClr val="tx2"/>
                        </a:buClr>
                        <a:buSzPct val="90000"/>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4pPr>
                      <a:lvl5pPr>
                        <a:spcBef>
                          <a:spcPct val="20000"/>
                        </a:spcBef>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20000"/>
                        </a:lnSpc>
                        <a:spcBef>
                          <a:spcPct val="19000"/>
                        </a:spcBef>
                        <a:spcAft>
                          <a:spcPct val="0"/>
                        </a:spcAft>
                        <a:buClrTx/>
                        <a:buSzPct val="85000"/>
                        <a:buFontTx/>
                        <a:buNone/>
                      </a:pPr>
                      <a:r>
                        <a:rPr kumimoji="0" lang="en-US" altLang="zh-CN"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rPr>
                        <a:t>12.0</a:t>
                      </a:r>
                      <a:endParaRPr kumimoji="0" lang="en-US" altLang="zh-CN"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85000"/>
                        <a:buFont typeface="Wingdings 2" panose="05020102010507070707" pitchFamily="18" charset="2"/>
                        <a:defRPr sz="2800">
                          <a:solidFill>
                            <a:schemeClr val="tx1"/>
                          </a:solidFill>
                          <a:latin typeface="Arial" panose="020B0604020202020204" pitchFamily="34" charset="0"/>
                          <a:ea typeface="宋体" panose="02010600030101010101" pitchFamily="2" charset="-122"/>
                        </a:defRPr>
                      </a:lvl1pPr>
                      <a:lvl2pPr>
                        <a:spcBef>
                          <a:spcPct val="20000"/>
                        </a:spcBef>
                        <a:buClr>
                          <a:schemeClr val="tx2"/>
                        </a:buClr>
                        <a:buSzPct val="85000"/>
                        <a:buFont typeface="Wingdings 2" panose="05020102010507070707" pitchFamily="18" charset="2"/>
                        <a:defRPr sz="2400">
                          <a:solidFill>
                            <a:schemeClr val="tx1"/>
                          </a:solidFill>
                          <a:latin typeface="Arial" panose="020B0604020202020204" pitchFamily="34" charset="0"/>
                          <a:ea typeface="宋体" panose="02010600030101010101" pitchFamily="2" charset="-122"/>
                        </a:defRPr>
                      </a:lvl2pPr>
                      <a:lvl3pPr>
                        <a:spcBef>
                          <a:spcPct val="20000"/>
                        </a:spcBef>
                        <a:buClr>
                          <a:schemeClr val="folHlink"/>
                        </a:buClr>
                        <a:buFont typeface="Wingdings 2" panose="05020102010507070707" pitchFamily="18" charset="2"/>
                        <a:defRPr sz="2000">
                          <a:solidFill>
                            <a:schemeClr val="tx1"/>
                          </a:solidFill>
                          <a:latin typeface="Arial" panose="020B0604020202020204" pitchFamily="34" charset="0"/>
                          <a:ea typeface="宋体" panose="02010600030101010101" pitchFamily="2" charset="-122"/>
                        </a:defRPr>
                      </a:lvl3pPr>
                      <a:lvl4pPr>
                        <a:spcBef>
                          <a:spcPct val="20000"/>
                        </a:spcBef>
                        <a:buClr>
                          <a:schemeClr val="tx2"/>
                        </a:buClr>
                        <a:buSzPct val="90000"/>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4pPr>
                      <a:lvl5pPr>
                        <a:spcBef>
                          <a:spcPct val="20000"/>
                        </a:spcBef>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20000"/>
                        </a:lnSpc>
                        <a:spcBef>
                          <a:spcPct val="19000"/>
                        </a:spcBef>
                        <a:spcAft>
                          <a:spcPct val="0"/>
                        </a:spcAft>
                        <a:buClrTx/>
                        <a:buSzPct val="85000"/>
                        <a:buFontTx/>
                        <a:buNone/>
                      </a:pPr>
                      <a:r>
                        <a:rPr kumimoji="0" lang="en-US" altLang="zh-CN"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rPr>
                        <a:t>14.0</a:t>
                      </a:r>
                      <a:endParaRPr kumimoji="0" lang="en-US" altLang="zh-CN"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85000"/>
                        <a:buFont typeface="Wingdings 2" panose="05020102010507070707" pitchFamily="18" charset="2"/>
                        <a:defRPr sz="2800">
                          <a:solidFill>
                            <a:schemeClr val="tx1"/>
                          </a:solidFill>
                          <a:latin typeface="Arial" panose="020B0604020202020204" pitchFamily="34" charset="0"/>
                          <a:ea typeface="宋体" panose="02010600030101010101" pitchFamily="2" charset="-122"/>
                        </a:defRPr>
                      </a:lvl1pPr>
                      <a:lvl2pPr>
                        <a:spcBef>
                          <a:spcPct val="20000"/>
                        </a:spcBef>
                        <a:buClr>
                          <a:schemeClr val="tx2"/>
                        </a:buClr>
                        <a:buSzPct val="85000"/>
                        <a:buFont typeface="Wingdings 2" panose="05020102010507070707" pitchFamily="18" charset="2"/>
                        <a:defRPr sz="2400">
                          <a:solidFill>
                            <a:schemeClr val="tx1"/>
                          </a:solidFill>
                          <a:latin typeface="Arial" panose="020B0604020202020204" pitchFamily="34" charset="0"/>
                          <a:ea typeface="宋体" panose="02010600030101010101" pitchFamily="2" charset="-122"/>
                        </a:defRPr>
                      </a:lvl2pPr>
                      <a:lvl3pPr>
                        <a:spcBef>
                          <a:spcPct val="20000"/>
                        </a:spcBef>
                        <a:buClr>
                          <a:schemeClr val="folHlink"/>
                        </a:buClr>
                        <a:buFont typeface="Wingdings 2" panose="05020102010507070707" pitchFamily="18" charset="2"/>
                        <a:defRPr sz="2000">
                          <a:solidFill>
                            <a:schemeClr val="tx1"/>
                          </a:solidFill>
                          <a:latin typeface="Arial" panose="020B0604020202020204" pitchFamily="34" charset="0"/>
                          <a:ea typeface="宋体" panose="02010600030101010101" pitchFamily="2" charset="-122"/>
                        </a:defRPr>
                      </a:lvl3pPr>
                      <a:lvl4pPr>
                        <a:spcBef>
                          <a:spcPct val="20000"/>
                        </a:spcBef>
                        <a:buClr>
                          <a:schemeClr val="tx2"/>
                        </a:buClr>
                        <a:buSzPct val="90000"/>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4pPr>
                      <a:lvl5pPr>
                        <a:spcBef>
                          <a:spcPct val="20000"/>
                        </a:spcBef>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20000"/>
                        </a:lnSpc>
                        <a:spcBef>
                          <a:spcPct val="19000"/>
                        </a:spcBef>
                        <a:spcAft>
                          <a:spcPct val="0"/>
                        </a:spcAft>
                        <a:buClrTx/>
                        <a:buSzPct val="85000"/>
                        <a:buFontTx/>
                        <a:buNone/>
                      </a:pPr>
                      <a:r>
                        <a:rPr kumimoji="0" lang="en-US" altLang="zh-CN"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rPr>
                        <a:t>16.0</a:t>
                      </a:r>
                      <a:endParaRPr kumimoji="0" lang="en-US" altLang="zh-CN"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85000"/>
                        <a:buFont typeface="Wingdings 2" panose="05020102010507070707" pitchFamily="18" charset="2"/>
                        <a:defRPr sz="2800">
                          <a:solidFill>
                            <a:schemeClr val="tx1"/>
                          </a:solidFill>
                          <a:latin typeface="Arial" panose="020B0604020202020204" pitchFamily="34" charset="0"/>
                          <a:ea typeface="宋体" panose="02010600030101010101" pitchFamily="2" charset="-122"/>
                        </a:defRPr>
                      </a:lvl1pPr>
                      <a:lvl2pPr>
                        <a:spcBef>
                          <a:spcPct val="20000"/>
                        </a:spcBef>
                        <a:buClr>
                          <a:schemeClr val="tx2"/>
                        </a:buClr>
                        <a:buSzPct val="85000"/>
                        <a:buFont typeface="Wingdings 2" panose="05020102010507070707" pitchFamily="18" charset="2"/>
                        <a:defRPr sz="2400">
                          <a:solidFill>
                            <a:schemeClr val="tx1"/>
                          </a:solidFill>
                          <a:latin typeface="Arial" panose="020B0604020202020204" pitchFamily="34" charset="0"/>
                          <a:ea typeface="宋体" panose="02010600030101010101" pitchFamily="2" charset="-122"/>
                        </a:defRPr>
                      </a:lvl2pPr>
                      <a:lvl3pPr>
                        <a:spcBef>
                          <a:spcPct val="20000"/>
                        </a:spcBef>
                        <a:buClr>
                          <a:schemeClr val="folHlink"/>
                        </a:buClr>
                        <a:buFont typeface="Wingdings 2" panose="05020102010507070707" pitchFamily="18" charset="2"/>
                        <a:defRPr sz="2000">
                          <a:solidFill>
                            <a:schemeClr val="tx1"/>
                          </a:solidFill>
                          <a:latin typeface="Arial" panose="020B0604020202020204" pitchFamily="34" charset="0"/>
                          <a:ea typeface="宋体" panose="02010600030101010101" pitchFamily="2" charset="-122"/>
                        </a:defRPr>
                      </a:lvl3pPr>
                      <a:lvl4pPr>
                        <a:spcBef>
                          <a:spcPct val="20000"/>
                        </a:spcBef>
                        <a:buClr>
                          <a:schemeClr val="tx2"/>
                        </a:buClr>
                        <a:buSzPct val="90000"/>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4pPr>
                      <a:lvl5pPr>
                        <a:spcBef>
                          <a:spcPct val="20000"/>
                        </a:spcBef>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20000"/>
                        </a:lnSpc>
                        <a:spcBef>
                          <a:spcPct val="19000"/>
                        </a:spcBef>
                        <a:spcAft>
                          <a:spcPct val="0"/>
                        </a:spcAft>
                        <a:buClrTx/>
                        <a:buSzPct val="85000"/>
                        <a:buFontTx/>
                        <a:buNone/>
                      </a:pPr>
                      <a:r>
                        <a:rPr kumimoji="0" lang="en-US" altLang="zh-CN"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rPr>
                        <a:t>15.0</a:t>
                      </a:r>
                      <a:endParaRPr kumimoji="0" lang="en-US" altLang="zh-CN"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85000"/>
                        <a:buFont typeface="Wingdings 2" panose="05020102010507070707" pitchFamily="18" charset="2"/>
                        <a:defRPr sz="2800">
                          <a:solidFill>
                            <a:schemeClr val="tx1"/>
                          </a:solidFill>
                          <a:latin typeface="Arial" panose="020B0604020202020204" pitchFamily="34" charset="0"/>
                          <a:ea typeface="宋体" panose="02010600030101010101" pitchFamily="2" charset="-122"/>
                        </a:defRPr>
                      </a:lvl1pPr>
                      <a:lvl2pPr>
                        <a:spcBef>
                          <a:spcPct val="20000"/>
                        </a:spcBef>
                        <a:buClr>
                          <a:schemeClr val="tx2"/>
                        </a:buClr>
                        <a:buSzPct val="85000"/>
                        <a:buFont typeface="Wingdings 2" panose="05020102010507070707" pitchFamily="18" charset="2"/>
                        <a:defRPr sz="2400">
                          <a:solidFill>
                            <a:schemeClr val="tx1"/>
                          </a:solidFill>
                          <a:latin typeface="Arial" panose="020B0604020202020204" pitchFamily="34" charset="0"/>
                          <a:ea typeface="宋体" panose="02010600030101010101" pitchFamily="2" charset="-122"/>
                        </a:defRPr>
                      </a:lvl2pPr>
                      <a:lvl3pPr>
                        <a:spcBef>
                          <a:spcPct val="20000"/>
                        </a:spcBef>
                        <a:buClr>
                          <a:schemeClr val="folHlink"/>
                        </a:buClr>
                        <a:buFont typeface="Wingdings 2" panose="05020102010507070707" pitchFamily="18" charset="2"/>
                        <a:defRPr sz="2000">
                          <a:solidFill>
                            <a:schemeClr val="tx1"/>
                          </a:solidFill>
                          <a:latin typeface="Arial" panose="020B0604020202020204" pitchFamily="34" charset="0"/>
                          <a:ea typeface="宋体" panose="02010600030101010101" pitchFamily="2" charset="-122"/>
                        </a:defRPr>
                      </a:lvl3pPr>
                      <a:lvl4pPr>
                        <a:spcBef>
                          <a:spcPct val="20000"/>
                        </a:spcBef>
                        <a:buClr>
                          <a:schemeClr val="tx2"/>
                        </a:buClr>
                        <a:buSzPct val="90000"/>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4pPr>
                      <a:lvl5pPr>
                        <a:spcBef>
                          <a:spcPct val="20000"/>
                        </a:spcBef>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20000"/>
                        </a:lnSpc>
                        <a:spcBef>
                          <a:spcPct val="19000"/>
                        </a:spcBef>
                        <a:spcAft>
                          <a:spcPct val="0"/>
                        </a:spcAft>
                        <a:buClrTx/>
                        <a:buSzPct val="85000"/>
                        <a:buFontTx/>
                        <a:buNone/>
                      </a:pPr>
                      <a:r>
                        <a:rPr kumimoji="0" lang="en-US" altLang="zh-CN"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rPr>
                        <a:t>12.0</a:t>
                      </a:r>
                      <a:endParaRPr kumimoji="0" lang="en-US" altLang="zh-CN"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85000"/>
                        <a:buFont typeface="Wingdings 2" panose="05020102010507070707" pitchFamily="18" charset="2"/>
                        <a:defRPr sz="2800">
                          <a:solidFill>
                            <a:schemeClr val="tx1"/>
                          </a:solidFill>
                          <a:latin typeface="Arial" panose="020B0604020202020204" pitchFamily="34" charset="0"/>
                          <a:ea typeface="宋体" panose="02010600030101010101" pitchFamily="2" charset="-122"/>
                        </a:defRPr>
                      </a:lvl1pPr>
                      <a:lvl2pPr>
                        <a:spcBef>
                          <a:spcPct val="20000"/>
                        </a:spcBef>
                        <a:buClr>
                          <a:schemeClr val="tx2"/>
                        </a:buClr>
                        <a:buSzPct val="85000"/>
                        <a:buFont typeface="Wingdings 2" panose="05020102010507070707" pitchFamily="18" charset="2"/>
                        <a:defRPr sz="2400">
                          <a:solidFill>
                            <a:schemeClr val="tx1"/>
                          </a:solidFill>
                          <a:latin typeface="Arial" panose="020B0604020202020204" pitchFamily="34" charset="0"/>
                          <a:ea typeface="宋体" panose="02010600030101010101" pitchFamily="2" charset="-122"/>
                        </a:defRPr>
                      </a:lvl2pPr>
                      <a:lvl3pPr>
                        <a:spcBef>
                          <a:spcPct val="20000"/>
                        </a:spcBef>
                        <a:buClr>
                          <a:schemeClr val="folHlink"/>
                        </a:buClr>
                        <a:buFont typeface="Wingdings 2" panose="05020102010507070707" pitchFamily="18" charset="2"/>
                        <a:defRPr sz="2000">
                          <a:solidFill>
                            <a:schemeClr val="tx1"/>
                          </a:solidFill>
                          <a:latin typeface="Arial" panose="020B0604020202020204" pitchFamily="34" charset="0"/>
                          <a:ea typeface="宋体" panose="02010600030101010101" pitchFamily="2" charset="-122"/>
                        </a:defRPr>
                      </a:lvl3pPr>
                      <a:lvl4pPr>
                        <a:spcBef>
                          <a:spcPct val="20000"/>
                        </a:spcBef>
                        <a:buClr>
                          <a:schemeClr val="tx2"/>
                        </a:buClr>
                        <a:buSzPct val="90000"/>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4pPr>
                      <a:lvl5pPr>
                        <a:spcBef>
                          <a:spcPct val="20000"/>
                        </a:spcBef>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20000"/>
                        </a:lnSpc>
                        <a:spcBef>
                          <a:spcPct val="19000"/>
                        </a:spcBef>
                        <a:spcAft>
                          <a:spcPct val="0"/>
                        </a:spcAft>
                        <a:buClrTx/>
                        <a:buSzPct val="85000"/>
                        <a:buFontTx/>
                        <a:buNone/>
                      </a:pPr>
                      <a:r>
                        <a:rPr kumimoji="0" lang="en-US" altLang="zh-CN"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rPr>
                        <a:t>14.0</a:t>
                      </a:r>
                      <a:endParaRPr kumimoji="0" lang="en-US" altLang="zh-CN"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85000"/>
                        <a:buFont typeface="Wingdings 2" panose="05020102010507070707" pitchFamily="18" charset="2"/>
                        <a:defRPr sz="2800">
                          <a:solidFill>
                            <a:schemeClr val="tx1"/>
                          </a:solidFill>
                          <a:latin typeface="Arial" panose="020B0604020202020204" pitchFamily="34" charset="0"/>
                          <a:ea typeface="宋体" panose="02010600030101010101" pitchFamily="2" charset="-122"/>
                        </a:defRPr>
                      </a:lvl1pPr>
                      <a:lvl2pPr>
                        <a:spcBef>
                          <a:spcPct val="20000"/>
                        </a:spcBef>
                        <a:buClr>
                          <a:schemeClr val="tx2"/>
                        </a:buClr>
                        <a:buSzPct val="85000"/>
                        <a:buFont typeface="Wingdings 2" panose="05020102010507070707" pitchFamily="18" charset="2"/>
                        <a:defRPr sz="2400">
                          <a:solidFill>
                            <a:schemeClr val="tx1"/>
                          </a:solidFill>
                          <a:latin typeface="Arial" panose="020B0604020202020204" pitchFamily="34" charset="0"/>
                          <a:ea typeface="宋体" panose="02010600030101010101" pitchFamily="2" charset="-122"/>
                        </a:defRPr>
                      </a:lvl2pPr>
                      <a:lvl3pPr>
                        <a:spcBef>
                          <a:spcPct val="20000"/>
                        </a:spcBef>
                        <a:buClr>
                          <a:schemeClr val="folHlink"/>
                        </a:buClr>
                        <a:buFont typeface="Wingdings 2" panose="05020102010507070707" pitchFamily="18" charset="2"/>
                        <a:defRPr sz="2000">
                          <a:solidFill>
                            <a:schemeClr val="tx1"/>
                          </a:solidFill>
                          <a:latin typeface="Arial" panose="020B0604020202020204" pitchFamily="34" charset="0"/>
                          <a:ea typeface="宋体" panose="02010600030101010101" pitchFamily="2" charset="-122"/>
                        </a:defRPr>
                      </a:lvl3pPr>
                      <a:lvl4pPr>
                        <a:spcBef>
                          <a:spcPct val="20000"/>
                        </a:spcBef>
                        <a:buClr>
                          <a:schemeClr val="tx2"/>
                        </a:buClr>
                        <a:buSzPct val="90000"/>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4pPr>
                      <a:lvl5pPr>
                        <a:spcBef>
                          <a:spcPct val="20000"/>
                        </a:spcBef>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20000"/>
                        </a:lnSpc>
                        <a:spcBef>
                          <a:spcPct val="19000"/>
                        </a:spcBef>
                        <a:spcAft>
                          <a:spcPct val="0"/>
                        </a:spcAft>
                        <a:buClrTx/>
                        <a:buSzPct val="85000"/>
                        <a:buFontTx/>
                        <a:buNone/>
                      </a:pPr>
                      <a:r>
                        <a:rPr kumimoji="0" lang="en-US" altLang="zh-CN"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rPr>
                        <a:t>16.0</a:t>
                      </a:r>
                      <a:endParaRPr kumimoji="0" lang="en-US" altLang="zh-CN"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04788">
                <a:tc vMerge="1">
                  <a:tcPr/>
                </a:tc>
                <a:tc vMerge="1">
                  <a:tcPr/>
                </a:tc>
                <a:tc>
                  <a:txBody>
                    <a:bodyPr/>
                    <a:lstStyle>
                      <a:lvl1pPr>
                        <a:spcBef>
                          <a:spcPct val="20000"/>
                        </a:spcBef>
                        <a:buClr>
                          <a:schemeClr val="folHlink"/>
                        </a:buClr>
                        <a:buSzPct val="85000"/>
                        <a:buFont typeface="Wingdings 2" panose="05020102010507070707" pitchFamily="18" charset="2"/>
                        <a:defRPr sz="2800">
                          <a:solidFill>
                            <a:schemeClr val="tx1"/>
                          </a:solidFill>
                          <a:latin typeface="Arial" panose="020B0604020202020204" pitchFamily="34" charset="0"/>
                          <a:ea typeface="宋体" panose="02010600030101010101" pitchFamily="2" charset="-122"/>
                        </a:defRPr>
                      </a:lvl1pPr>
                      <a:lvl2pPr>
                        <a:spcBef>
                          <a:spcPct val="20000"/>
                        </a:spcBef>
                        <a:buClr>
                          <a:schemeClr val="tx2"/>
                        </a:buClr>
                        <a:buSzPct val="85000"/>
                        <a:buFont typeface="Wingdings 2" panose="05020102010507070707" pitchFamily="18" charset="2"/>
                        <a:defRPr sz="2400">
                          <a:solidFill>
                            <a:schemeClr val="tx1"/>
                          </a:solidFill>
                          <a:latin typeface="Arial" panose="020B0604020202020204" pitchFamily="34" charset="0"/>
                          <a:ea typeface="宋体" panose="02010600030101010101" pitchFamily="2" charset="-122"/>
                        </a:defRPr>
                      </a:lvl2pPr>
                      <a:lvl3pPr>
                        <a:spcBef>
                          <a:spcPct val="20000"/>
                        </a:spcBef>
                        <a:buClr>
                          <a:schemeClr val="folHlink"/>
                        </a:buClr>
                        <a:buFont typeface="Wingdings 2" panose="05020102010507070707" pitchFamily="18" charset="2"/>
                        <a:defRPr sz="2000">
                          <a:solidFill>
                            <a:schemeClr val="tx1"/>
                          </a:solidFill>
                          <a:latin typeface="Arial" panose="020B0604020202020204" pitchFamily="34" charset="0"/>
                          <a:ea typeface="宋体" panose="02010600030101010101" pitchFamily="2" charset="-122"/>
                        </a:defRPr>
                      </a:lvl3pPr>
                      <a:lvl4pPr>
                        <a:spcBef>
                          <a:spcPct val="20000"/>
                        </a:spcBef>
                        <a:buClr>
                          <a:schemeClr val="tx2"/>
                        </a:buClr>
                        <a:buSzPct val="90000"/>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4pPr>
                      <a:lvl5pPr>
                        <a:spcBef>
                          <a:spcPct val="20000"/>
                        </a:spcBef>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20000"/>
                        </a:lnSpc>
                        <a:spcBef>
                          <a:spcPct val="19000"/>
                        </a:spcBef>
                        <a:spcAft>
                          <a:spcPct val="0"/>
                        </a:spcAft>
                        <a:buClrTx/>
                        <a:buSzPct val="85000"/>
                        <a:buFontTx/>
                        <a:buNone/>
                      </a:pPr>
                      <a:r>
                        <a:rPr kumimoji="0" lang="zh-CN" altLang="en-US"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rPr>
                        <a:t>四级</a:t>
                      </a:r>
                      <a:endParaRPr kumimoji="0" lang="zh-CN" altLang="en-US"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85000"/>
                        <a:buFont typeface="Wingdings 2" panose="05020102010507070707" pitchFamily="18" charset="2"/>
                        <a:defRPr sz="2800">
                          <a:solidFill>
                            <a:schemeClr val="tx1"/>
                          </a:solidFill>
                          <a:latin typeface="Arial" panose="020B0604020202020204" pitchFamily="34" charset="0"/>
                          <a:ea typeface="宋体" panose="02010600030101010101" pitchFamily="2" charset="-122"/>
                        </a:defRPr>
                      </a:lvl1pPr>
                      <a:lvl2pPr>
                        <a:spcBef>
                          <a:spcPct val="20000"/>
                        </a:spcBef>
                        <a:buClr>
                          <a:schemeClr val="tx2"/>
                        </a:buClr>
                        <a:buSzPct val="85000"/>
                        <a:buFont typeface="Wingdings 2" panose="05020102010507070707" pitchFamily="18" charset="2"/>
                        <a:defRPr sz="2400">
                          <a:solidFill>
                            <a:schemeClr val="tx1"/>
                          </a:solidFill>
                          <a:latin typeface="Arial" panose="020B0604020202020204" pitchFamily="34" charset="0"/>
                          <a:ea typeface="宋体" panose="02010600030101010101" pitchFamily="2" charset="-122"/>
                        </a:defRPr>
                      </a:lvl2pPr>
                      <a:lvl3pPr>
                        <a:spcBef>
                          <a:spcPct val="20000"/>
                        </a:spcBef>
                        <a:buClr>
                          <a:schemeClr val="folHlink"/>
                        </a:buClr>
                        <a:buFont typeface="Wingdings 2" panose="05020102010507070707" pitchFamily="18" charset="2"/>
                        <a:defRPr sz="2000">
                          <a:solidFill>
                            <a:schemeClr val="tx1"/>
                          </a:solidFill>
                          <a:latin typeface="Arial" panose="020B0604020202020204" pitchFamily="34" charset="0"/>
                          <a:ea typeface="宋体" panose="02010600030101010101" pitchFamily="2" charset="-122"/>
                        </a:defRPr>
                      </a:lvl3pPr>
                      <a:lvl4pPr>
                        <a:spcBef>
                          <a:spcPct val="20000"/>
                        </a:spcBef>
                        <a:buClr>
                          <a:schemeClr val="tx2"/>
                        </a:buClr>
                        <a:buSzPct val="90000"/>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4pPr>
                      <a:lvl5pPr>
                        <a:spcBef>
                          <a:spcPct val="20000"/>
                        </a:spcBef>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20000"/>
                        </a:lnSpc>
                        <a:spcBef>
                          <a:spcPct val="19000"/>
                        </a:spcBef>
                        <a:spcAft>
                          <a:spcPct val="0"/>
                        </a:spcAft>
                        <a:buClrTx/>
                        <a:buSzPct val="85000"/>
                        <a:buFontTx/>
                        <a:buNone/>
                      </a:pPr>
                      <a:r>
                        <a:rPr kumimoji="0" lang="en-US" altLang="zh-CN"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rPr>
                        <a:t>16.0</a:t>
                      </a:r>
                      <a:endParaRPr kumimoji="0" lang="en-US" altLang="zh-CN"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85000"/>
                        <a:buFont typeface="Wingdings 2" panose="05020102010507070707" pitchFamily="18" charset="2"/>
                        <a:defRPr sz="2800">
                          <a:solidFill>
                            <a:schemeClr val="tx1"/>
                          </a:solidFill>
                          <a:latin typeface="Arial" panose="020B0604020202020204" pitchFamily="34" charset="0"/>
                          <a:ea typeface="宋体" panose="02010600030101010101" pitchFamily="2" charset="-122"/>
                        </a:defRPr>
                      </a:lvl1pPr>
                      <a:lvl2pPr>
                        <a:spcBef>
                          <a:spcPct val="20000"/>
                        </a:spcBef>
                        <a:buClr>
                          <a:schemeClr val="tx2"/>
                        </a:buClr>
                        <a:buSzPct val="85000"/>
                        <a:buFont typeface="Wingdings 2" panose="05020102010507070707" pitchFamily="18" charset="2"/>
                        <a:defRPr sz="2400">
                          <a:solidFill>
                            <a:schemeClr val="tx1"/>
                          </a:solidFill>
                          <a:latin typeface="Arial" panose="020B0604020202020204" pitchFamily="34" charset="0"/>
                          <a:ea typeface="宋体" panose="02010600030101010101" pitchFamily="2" charset="-122"/>
                        </a:defRPr>
                      </a:lvl2pPr>
                      <a:lvl3pPr>
                        <a:spcBef>
                          <a:spcPct val="20000"/>
                        </a:spcBef>
                        <a:buClr>
                          <a:schemeClr val="folHlink"/>
                        </a:buClr>
                        <a:buFont typeface="Wingdings 2" panose="05020102010507070707" pitchFamily="18" charset="2"/>
                        <a:defRPr sz="2000">
                          <a:solidFill>
                            <a:schemeClr val="tx1"/>
                          </a:solidFill>
                          <a:latin typeface="Arial" panose="020B0604020202020204" pitchFamily="34" charset="0"/>
                          <a:ea typeface="宋体" panose="02010600030101010101" pitchFamily="2" charset="-122"/>
                        </a:defRPr>
                      </a:lvl3pPr>
                      <a:lvl4pPr>
                        <a:spcBef>
                          <a:spcPct val="20000"/>
                        </a:spcBef>
                        <a:buClr>
                          <a:schemeClr val="tx2"/>
                        </a:buClr>
                        <a:buSzPct val="90000"/>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4pPr>
                      <a:lvl5pPr>
                        <a:spcBef>
                          <a:spcPct val="20000"/>
                        </a:spcBef>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20000"/>
                        </a:lnSpc>
                        <a:spcBef>
                          <a:spcPct val="19000"/>
                        </a:spcBef>
                        <a:spcAft>
                          <a:spcPct val="0"/>
                        </a:spcAft>
                        <a:buClrTx/>
                        <a:buSzPct val="85000"/>
                        <a:buFontTx/>
                        <a:buNone/>
                      </a:pPr>
                      <a:r>
                        <a:rPr kumimoji="0" lang="en-US" altLang="zh-CN"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rPr>
                        <a:t>14.0</a:t>
                      </a:r>
                      <a:endParaRPr kumimoji="0" lang="en-US" altLang="zh-CN"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85000"/>
                        <a:buFont typeface="Wingdings 2" panose="05020102010507070707" pitchFamily="18" charset="2"/>
                        <a:defRPr sz="2800">
                          <a:solidFill>
                            <a:schemeClr val="tx1"/>
                          </a:solidFill>
                          <a:latin typeface="Arial" panose="020B0604020202020204" pitchFamily="34" charset="0"/>
                          <a:ea typeface="宋体" panose="02010600030101010101" pitchFamily="2" charset="-122"/>
                        </a:defRPr>
                      </a:lvl1pPr>
                      <a:lvl2pPr>
                        <a:spcBef>
                          <a:spcPct val="20000"/>
                        </a:spcBef>
                        <a:buClr>
                          <a:schemeClr val="tx2"/>
                        </a:buClr>
                        <a:buSzPct val="85000"/>
                        <a:buFont typeface="Wingdings 2" panose="05020102010507070707" pitchFamily="18" charset="2"/>
                        <a:defRPr sz="2400">
                          <a:solidFill>
                            <a:schemeClr val="tx1"/>
                          </a:solidFill>
                          <a:latin typeface="Arial" panose="020B0604020202020204" pitchFamily="34" charset="0"/>
                          <a:ea typeface="宋体" panose="02010600030101010101" pitchFamily="2" charset="-122"/>
                        </a:defRPr>
                      </a:lvl2pPr>
                      <a:lvl3pPr>
                        <a:spcBef>
                          <a:spcPct val="20000"/>
                        </a:spcBef>
                        <a:buClr>
                          <a:schemeClr val="folHlink"/>
                        </a:buClr>
                        <a:buFont typeface="Wingdings 2" panose="05020102010507070707" pitchFamily="18" charset="2"/>
                        <a:defRPr sz="2000">
                          <a:solidFill>
                            <a:schemeClr val="tx1"/>
                          </a:solidFill>
                          <a:latin typeface="Arial" panose="020B0604020202020204" pitchFamily="34" charset="0"/>
                          <a:ea typeface="宋体" panose="02010600030101010101" pitchFamily="2" charset="-122"/>
                        </a:defRPr>
                      </a:lvl3pPr>
                      <a:lvl4pPr>
                        <a:spcBef>
                          <a:spcPct val="20000"/>
                        </a:spcBef>
                        <a:buClr>
                          <a:schemeClr val="tx2"/>
                        </a:buClr>
                        <a:buSzPct val="90000"/>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4pPr>
                      <a:lvl5pPr>
                        <a:spcBef>
                          <a:spcPct val="20000"/>
                        </a:spcBef>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20000"/>
                        </a:lnSpc>
                        <a:spcBef>
                          <a:spcPct val="19000"/>
                        </a:spcBef>
                        <a:spcAft>
                          <a:spcPct val="0"/>
                        </a:spcAft>
                        <a:buClrTx/>
                        <a:buSzPct val="85000"/>
                        <a:buFontTx/>
                        <a:buNone/>
                      </a:pPr>
                      <a:r>
                        <a:rPr kumimoji="0" lang="en-US" altLang="zh-CN"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rPr>
                        <a:t>14.0</a:t>
                      </a:r>
                      <a:endParaRPr kumimoji="0" lang="en-US" altLang="zh-CN"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85000"/>
                        <a:buFont typeface="Wingdings 2" panose="05020102010507070707" pitchFamily="18" charset="2"/>
                        <a:defRPr sz="2800">
                          <a:solidFill>
                            <a:schemeClr val="tx1"/>
                          </a:solidFill>
                          <a:latin typeface="Arial" panose="020B0604020202020204" pitchFamily="34" charset="0"/>
                          <a:ea typeface="宋体" panose="02010600030101010101" pitchFamily="2" charset="-122"/>
                        </a:defRPr>
                      </a:lvl1pPr>
                      <a:lvl2pPr>
                        <a:spcBef>
                          <a:spcPct val="20000"/>
                        </a:spcBef>
                        <a:buClr>
                          <a:schemeClr val="tx2"/>
                        </a:buClr>
                        <a:buSzPct val="85000"/>
                        <a:buFont typeface="Wingdings 2" panose="05020102010507070707" pitchFamily="18" charset="2"/>
                        <a:defRPr sz="2400">
                          <a:solidFill>
                            <a:schemeClr val="tx1"/>
                          </a:solidFill>
                          <a:latin typeface="Arial" panose="020B0604020202020204" pitchFamily="34" charset="0"/>
                          <a:ea typeface="宋体" panose="02010600030101010101" pitchFamily="2" charset="-122"/>
                        </a:defRPr>
                      </a:lvl2pPr>
                      <a:lvl3pPr>
                        <a:spcBef>
                          <a:spcPct val="20000"/>
                        </a:spcBef>
                        <a:buClr>
                          <a:schemeClr val="folHlink"/>
                        </a:buClr>
                        <a:buFont typeface="Wingdings 2" panose="05020102010507070707" pitchFamily="18" charset="2"/>
                        <a:defRPr sz="2000">
                          <a:solidFill>
                            <a:schemeClr val="tx1"/>
                          </a:solidFill>
                          <a:latin typeface="Arial" panose="020B0604020202020204" pitchFamily="34" charset="0"/>
                          <a:ea typeface="宋体" panose="02010600030101010101" pitchFamily="2" charset="-122"/>
                        </a:defRPr>
                      </a:lvl3pPr>
                      <a:lvl4pPr>
                        <a:spcBef>
                          <a:spcPct val="20000"/>
                        </a:spcBef>
                        <a:buClr>
                          <a:schemeClr val="tx2"/>
                        </a:buClr>
                        <a:buSzPct val="90000"/>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4pPr>
                      <a:lvl5pPr>
                        <a:spcBef>
                          <a:spcPct val="20000"/>
                        </a:spcBef>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20000"/>
                        </a:lnSpc>
                        <a:spcBef>
                          <a:spcPct val="19000"/>
                        </a:spcBef>
                        <a:spcAft>
                          <a:spcPct val="0"/>
                        </a:spcAft>
                        <a:buClrTx/>
                        <a:buSzPct val="85000"/>
                        <a:buFontTx/>
                        <a:buNone/>
                      </a:pPr>
                      <a:r>
                        <a:rPr kumimoji="0" lang="en-US" altLang="zh-CN"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rPr>
                        <a:t>16.0</a:t>
                      </a:r>
                      <a:endParaRPr kumimoji="0" lang="en-US" altLang="zh-CN"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85000"/>
                        <a:buFont typeface="Wingdings 2" panose="05020102010507070707" pitchFamily="18" charset="2"/>
                        <a:defRPr sz="2800">
                          <a:solidFill>
                            <a:schemeClr val="tx1"/>
                          </a:solidFill>
                          <a:latin typeface="Arial" panose="020B0604020202020204" pitchFamily="34" charset="0"/>
                          <a:ea typeface="宋体" panose="02010600030101010101" pitchFamily="2" charset="-122"/>
                        </a:defRPr>
                      </a:lvl1pPr>
                      <a:lvl2pPr>
                        <a:spcBef>
                          <a:spcPct val="20000"/>
                        </a:spcBef>
                        <a:buClr>
                          <a:schemeClr val="tx2"/>
                        </a:buClr>
                        <a:buSzPct val="85000"/>
                        <a:buFont typeface="Wingdings 2" panose="05020102010507070707" pitchFamily="18" charset="2"/>
                        <a:defRPr sz="2400">
                          <a:solidFill>
                            <a:schemeClr val="tx1"/>
                          </a:solidFill>
                          <a:latin typeface="Arial" panose="020B0604020202020204" pitchFamily="34" charset="0"/>
                          <a:ea typeface="宋体" panose="02010600030101010101" pitchFamily="2" charset="-122"/>
                        </a:defRPr>
                      </a:lvl2pPr>
                      <a:lvl3pPr>
                        <a:spcBef>
                          <a:spcPct val="20000"/>
                        </a:spcBef>
                        <a:buClr>
                          <a:schemeClr val="folHlink"/>
                        </a:buClr>
                        <a:buFont typeface="Wingdings 2" panose="05020102010507070707" pitchFamily="18" charset="2"/>
                        <a:defRPr sz="2000">
                          <a:solidFill>
                            <a:schemeClr val="tx1"/>
                          </a:solidFill>
                          <a:latin typeface="Arial" panose="020B0604020202020204" pitchFamily="34" charset="0"/>
                          <a:ea typeface="宋体" panose="02010600030101010101" pitchFamily="2" charset="-122"/>
                        </a:defRPr>
                      </a:lvl3pPr>
                      <a:lvl4pPr>
                        <a:spcBef>
                          <a:spcPct val="20000"/>
                        </a:spcBef>
                        <a:buClr>
                          <a:schemeClr val="tx2"/>
                        </a:buClr>
                        <a:buSzPct val="90000"/>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4pPr>
                      <a:lvl5pPr>
                        <a:spcBef>
                          <a:spcPct val="20000"/>
                        </a:spcBef>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20000"/>
                        </a:lnSpc>
                        <a:spcBef>
                          <a:spcPct val="19000"/>
                        </a:spcBef>
                        <a:spcAft>
                          <a:spcPct val="0"/>
                        </a:spcAft>
                        <a:buClrTx/>
                        <a:buSzPct val="85000"/>
                        <a:buFontTx/>
                        <a:buNone/>
                      </a:pPr>
                      <a:r>
                        <a:rPr kumimoji="0" lang="en-US" altLang="zh-CN"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rPr>
                        <a:t>18.0</a:t>
                      </a:r>
                      <a:endParaRPr kumimoji="0" lang="en-US" altLang="zh-CN"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85000"/>
                        <a:buFont typeface="Wingdings 2" panose="05020102010507070707" pitchFamily="18" charset="2"/>
                        <a:defRPr sz="2800">
                          <a:solidFill>
                            <a:schemeClr val="tx1"/>
                          </a:solidFill>
                          <a:latin typeface="Arial" panose="020B0604020202020204" pitchFamily="34" charset="0"/>
                          <a:ea typeface="宋体" panose="02010600030101010101" pitchFamily="2" charset="-122"/>
                        </a:defRPr>
                      </a:lvl1pPr>
                      <a:lvl2pPr>
                        <a:spcBef>
                          <a:spcPct val="20000"/>
                        </a:spcBef>
                        <a:buClr>
                          <a:schemeClr val="tx2"/>
                        </a:buClr>
                        <a:buSzPct val="85000"/>
                        <a:buFont typeface="Wingdings 2" panose="05020102010507070707" pitchFamily="18" charset="2"/>
                        <a:defRPr sz="2400">
                          <a:solidFill>
                            <a:schemeClr val="tx1"/>
                          </a:solidFill>
                          <a:latin typeface="Arial" panose="020B0604020202020204" pitchFamily="34" charset="0"/>
                          <a:ea typeface="宋体" panose="02010600030101010101" pitchFamily="2" charset="-122"/>
                        </a:defRPr>
                      </a:lvl2pPr>
                      <a:lvl3pPr>
                        <a:spcBef>
                          <a:spcPct val="20000"/>
                        </a:spcBef>
                        <a:buClr>
                          <a:schemeClr val="folHlink"/>
                        </a:buClr>
                        <a:buFont typeface="Wingdings 2" panose="05020102010507070707" pitchFamily="18" charset="2"/>
                        <a:defRPr sz="2000">
                          <a:solidFill>
                            <a:schemeClr val="tx1"/>
                          </a:solidFill>
                          <a:latin typeface="Arial" panose="020B0604020202020204" pitchFamily="34" charset="0"/>
                          <a:ea typeface="宋体" panose="02010600030101010101" pitchFamily="2" charset="-122"/>
                        </a:defRPr>
                      </a:lvl3pPr>
                      <a:lvl4pPr>
                        <a:spcBef>
                          <a:spcPct val="20000"/>
                        </a:spcBef>
                        <a:buClr>
                          <a:schemeClr val="tx2"/>
                        </a:buClr>
                        <a:buSzPct val="90000"/>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4pPr>
                      <a:lvl5pPr>
                        <a:spcBef>
                          <a:spcPct val="20000"/>
                        </a:spcBef>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20000"/>
                        </a:lnSpc>
                        <a:spcBef>
                          <a:spcPct val="19000"/>
                        </a:spcBef>
                        <a:spcAft>
                          <a:spcPct val="0"/>
                        </a:spcAft>
                        <a:buClrTx/>
                        <a:buSzPct val="85000"/>
                        <a:buFontTx/>
                        <a:buNone/>
                      </a:pPr>
                      <a:r>
                        <a:rPr kumimoji="0" lang="en-US" altLang="zh-CN"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rPr>
                        <a:t>17.0</a:t>
                      </a:r>
                      <a:endParaRPr kumimoji="0" lang="en-US" altLang="zh-CN"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85000"/>
                        <a:buFont typeface="Wingdings 2" panose="05020102010507070707" pitchFamily="18" charset="2"/>
                        <a:defRPr sz="2800">
                          <a:solidFill>
                            <a:schemeClr val="tx1"/>
                          </a:solidFill>
                          <a:latin typeface="Arial" panose="020B0604020202020204" pitchFamily="34" charset="0"/>
                          <a:ea typeface="宋体" panose="02010600030101010101" pitchFamily="2" charset="-122"/>
                        </a:defRPr>
                      </a:lvl1pPr>
                      <a:lvl2pPr>
                        <a:spcBef>
                          <a:spcPct val="20000"/>
                        </a:spcBef>
                        <a:buClr>
                          <a:schemeClr val="tx2"/>
                        </a:buClr>
                        <a:buSzPct val="85000"/>
                        <a:buFont typeface="Wingdings 2" panose="05020102010507070707" pitchFamily="18" charset="2"/>
                        <a:defRPr sz="2400">
                          <a:solidFill>
                            <a:schemeClr val="tx1"/>
                          </a:solidFill>
                          <a:latin typeface="Arial" panose="020B0604020202020204" pitchFamily="34" charset="0"/>
                          <a:ea typeface="宋体" panose="02010600030101010101" pitchFamily="2" charset="-122"/>
                        </a:defRPr>
                      </a:lvl2pPr>
                      <a:lvl3pPr>
                        <a:spcBef>
                          <a:spcPct val="20000"/>
                        </a:spcBef>
                        <a:buClr>
                          <a:schemeClr val="folHlink"/>
                        </a:buClr>
                        <a:buFont typeface="Wingdings 2" panose="05020102010507070707" pitchFamily="18" charset="2"/>
                        <a:defRPr sz="2000">
                          <a:solidFill>
                            <a:schemeClr val="tx1"/>
                          </a:solidFill>
                          <a:latin typeface="Arial" panose="020B0604020202020204" pitchFamily="34" charset="0"/>
                          <a:ea typeface="宋体" panose="02010600030101010101" pitchFamily="2" charset="-122"/>
                        </a:defRPr>
                      </a:lvl3pPr>
                      <a:lvl4pPr>
                        <a:spcBef>
                          <a:spcPct val="20000"/>
                        </a:spcBef>
                        <a:buClr>
                          <a:schemeClr val="tx2"/>
                        </a:buClr>
                        <a:buSzPct val="90000"/>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4pPr>
                      <a:lvl5pPr>
                        <a:spcBef>
                          <a:spcPct val="20000"/>
                        </a:spcBef>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20000"/>
                        </a:lnSpc>
                        <a:spcBef>
                          <a:spcPct val="19000"/>
                        </a:spcBef>
                        <a:spcAft>
                          <a:spcPct val="0"/>
                        </a:spcAft>
                        <a:buClrTx/>
                        <a:buSzPct val="85000"/>
                        <a:buFontTx/>
                        <a:buNone/>
                      </a:pPr>
                      <a:r>
                        <a:rPr kumimoji="0" lang="en-US" altLang="zh-CN"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rPr>
                        <a:t>14.0</a:t>
                      </a:r>
                      <a:endParaRPr kumimoji="0" lang="en-US" altLang="zh-CN"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85000"/>
                        <a:buFont typeface="Wingdings 2" panose="05020102010507070707" pitchFamily="18" charset="2"/>
                        <a:defRPr sz="2800">
                          <a:solidFill>
                            <a:schemeClr val="tx1"/>
                          </a:solidFill>
                          <a:latin typeface="Arial" panose="020B0604020202020204" pitchFamily="34" charset="0"/>
                          <a:ea typeface="宋体" panose="02010600030101010101" pitchFamily="2" charset="-122"/>
                        </a:defRPr>
                      </a:lvl1pPr>
                      <a:lvl2pPr>
                        <a:spcBef>
                          <a:spcPct val="20000"/>
                        </a:spcBef>
                        <a:buClr>
                          <a:schemeClr val="tx2"/>
                        </a:buClr>
                        <a:buSzPct val="85000"/>
                        <a:buFont typeface="Wingdings 2" panose="05020102010507070707" pitchFamily="18" charset="2"/>
                        <a:defRPr sz="2400">
                          <a:solidFill>
                            <a:schemeClr val="tx1"/>
                          </a:solidFill>
                          <a:latin typeface="Arial" panose="020B0604020202020204" pitchFamily="34" charset="0"/>
                          <a:ea typeface="宋体" panose="02010600030101010101" pitchFamily="2" charset="-122"/>
                        </a:defRPr>
                      </a:lvl2pPr>
                      <a:lvl3pPr>
                        <a:spcBef>
                          <a:spcPct val="20000"/>
                        </a:spcBef>
                        <a:buClr>
                          <a:schemeClr val="folHlink"/>
                        </a:buClr>
                        <a:buFont typeface="Wingdings 2" panose="05020102010507070707" pitchFamily="18" charset="2"/>
                        <a:defRPr sz="2000">
                          <a:solidFill>
                            <a:schemeClr val="tx1"/>
                          </a:solidFill>
                          <a:latin typeface="Arial" panose="020B0604020202020204" pitchFamily="34" charset="0"/>
                          <a:ea typeface="宋体" panose="02010600030101010101" pitchFamily="2" charset="-122"/>
                        </a:defRPr>
                      </a:lvl3pPr>
                      <a:lvl4pPr>
                        <a:spcBef>
                          <a:spcPct val="20000"/>
                        </a:spcBef>
                        <a:buClr>
                          <a:schemeClr val="tx2"/>
                        </a:buClr>
                        <a:buSzPct val="90000"/>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4pPr>
                      <a:lvl5pPr>
                        <a:spcBef>
                          <a:spcPct val="20000"/>
                        </a:spcBef>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20000"/>
                        </a:lnSpc>
                        <a:spcBef>
                          <a:spcPct val="19000"/>
                        </a:spcBef>
                        <a:spcAft>
                          <a:spcPct val="0"/>
                        </a:spcAft>
                        <a:buClrTx/>
                        <a:buSzPct val="85000"/>
                        <a:buFontTx/>
                        <a:buNone/>
                      </a:pPr>
                      <a:r>
                        <a:rPr kumimoji="0" lang="en-US" altLang="zh-CN"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rPr>
                        <a:t>16.0</a:t>
                      </a:r>
                      <a:endParaRPr kumimoji="0" lang="en-US" altLang="zh-CN"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85000"/>
                        <a:buFont typeface="Wingdings 2" panose="05020102010507070707" pitchFamily="18" charset="2"/>
                        <a:defRPr sz="2800">
                          <a:solidFill>
                            <a:schemeClr val="tx1"/>
                          </a:solidFill>
                          <a:latin typeface="Arial" panose="020B0604020202020204" pitchFamily="34" charset="0"/>
                          <a:ea typeface="宋体" panose="02010600030101010101" pitchFamily="2" charset="-122"/>
                        </a:defRPr>
                      </a:lvl1pPr>
                      <a:lvl2pPr>
                        <a:spcBef>
                          <a:spcPct val="20000"/>
                        </a:spcBef>
                        <a:buClr>
                          <a:schemeClr val="tx2"/>
                        </a:buClr>
                        <a:buSzPct val="85000"/>
                        <a:buFont typeface="Wingdings 2" panose="05020102010507070707" pitchFamily="18" charset="2"/>
                        <a:defRPr sz="2400">
                          <a:solidFill>
                            <a:schemeClr val="tx1"/>
                          </a:solidFill>
                          <a:latin typeface="Arial" panose="020B0604020202020204" pitchFamily="34" charset="0"/>
                          <a:ea typeface="宋体" panose="02010600030101010101" pitchFamily="2" charset="-122"/>
                        </a:defRPr>
                      </a:lvl2pPr>
                      <a:lvl3pPr>
                        <a:spcBef>
                          <a:spcPct val="20000"/>
                        </a:spcBef>
                        <a:buClr>
                          <a:schemeClr val="folHlink"/>
                        </a:buClr>
                        <a:buFont typeface="Wingdings 2" panose="05020102010507070707" pitchFamily="18" charset="2"/>
                        <a:defRPr sz="2000">
                          <a:solidFill>
                            <a:schemeClr val="tx1"/>
                          </a:solidFill>
                          <a:latin typeface="Arial" panose="020B0604020202020204" pitchFamily="34" charset="0"/>
                          <a:ea typeface="宋体" panose="02010600030101010101" pitchFamily="2" charset="-122"/>
                        </a:defRPr>
                      </a:lvl3pPr>
                      <a:lvl4pPr>
                        <a:spcBef>
                          <a:spcPct val="20000"/>
                        </a:spcBef>
                        <a:buClr>
                          <a:schemeClr val="tx2"/>
                        </a:buClr>
                        <a:buSzPct val="90000"/>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4pPr>
                      <a:lvl5pPr>
                        <a:spcBef>
                          <a:spcPct val="20000"/>
                        </a:spcBef>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20000"/>
                        </a:lnSpc>
                        <a:spcBef>
                          <a:spcPct val="19000"/>
                        </a:spcBef>
                        <a:spcAft>
                          <a:spcPct val="0"/>
                        </a:spcAft>
                        <a:buClrTx/>
                        <a:buSzPct val="85000"/>
                        <a:buFontTx/>
                        <a:buNone/>
                      </a:pPr>
                      <a:r>
                        <a:rPr kumimoji="0" lang="en-US" altLang="zh-CN"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rPr>
                        <a:t>18.0</a:t>
                      </a:r>
                      <a:endParaRPr kumimoji="0" lang="en-US" altLang="zh-CN"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04788">
                <a:tc rowSpan="3">
                  <a:txBody>
                    <a:bodyPr/>
                    <a:lstStyle>
                      <a:lvl1pPr>
                        <a:spcBef>
                          <a:spcPct val="20000"/>
                        </a:spcBef>
                        <a:buClr>
                          <a:schemeClr val="folHlink"/>
                        </a:buClr>
                        <a:buSzPct val="85000"/>
                        <a:buFont typeface="Wingdings 2" panose="05020102010507070707" pitchFamily="18" charset="2"/>
                        <a:defRPr sz="2800">
                          <a:solidFill>
                            <a:schemeClr val="tx1"/>
                          </a:solidFill>
                          <a:latin typeface="Arial" panose="020B0604020202020204" pitchFamily="34" charset="0"/>
                          <a:ea typeface="宋体" panose="02010600030101010101" pitchFamily="2" charset="-122"/>
                        </a:defRPr>
                      </a:lvl1pPr>
                      <a:lvl2pPr>
                        <a:spcBef>
                          <a:spcPct val="20000"/>
                        </a:spcBef>
                        <a:buClr>
                          <a:schemeClr val="tx2"/>
                        </a:buClr>
                        <a:buSzPct val="85000"/>
                        <a:buFont typeface="Wingdings 2" panose="05020102010507070707" pitchFamily="18" charset="2"/>
                        <a:defRPr sz="2400">
                          <a:solidFill>
                            <a:schemeClr val="tx1"/>
                          </a:solidFill>
                          <a:latin typeface="Arial" panose="020B0604020202020204" pitchFamily="34" charset="0"/>
                          <a:ea typeface="宋体" panose="02010600030101010101" pitchFamily="2" charset="-122"/>
                        </a:defRPr>
                      </a:lvl2pPr>
                      <a:lvl3pPr>
                        <a:spcBef>
                          <a:spcPct val="20000"/>
                        </a:spcBef>
                        <a:buClr>
                          <a:schemeClr val="folHlink"/>
                        </a:buClr>
                        <a:buFont typeface="Wingdings 2" panose="05020102010507070707" pitchFamily="18" charset="2"/>
                        <a:defRPr sz="2000">
                          <a:solidFill>
                            <a:schemeClr val="tx1"/>
                          </a:solidFill>
                          <a:latin typeface="Arial" panose="020B0604020202020204" pitchFamily="34" charset="0"/>
                          <a:ea typeface="宋体" panose="02010600030101010101" pitchFamily="2" charset="-122"/>
                        </a:defRPr>
                      </a:lvl3pPr>
                      <a:lvl4pPr>
                        <a:spcBef>
                          <a:spcPct val="20000"/>
                        </a:spcBef>
                        <a:buClr>
                          <a:schemeClr val="tx2"/>
                        </a:buClr>
                        <a:buSzPct val="90000"/>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4pPr>
                      <a:lvl5pPr>
                        <a:spcBef>
                          <a:spcPct val="20000"/>
                        </a:spcBef>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20000"/>
                        </a:lnSpc>
                        <a:spcBef>
                          <a:spcPct val="19000"/>
                        </a:spcBef>
                        <a:spcAft>
                          <a:spcPct val="0"/>
                        </a:spcAft>
                        <a:buClrTx/>
                        <a:buSzPct val="85000"/>
                        <a:buFontTx/>
                        <a:buNone/>
                      </a:pPr>
                      <a:r>
                        <a:rPr kumimoji="0" lang="zh-CN" altLang="en-US"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rPr>
                        <a:t>单层、多层戊类厂房</a:t>
                      </a:r>
                      <a:endParaRPr kumimoji="0" lang="zh-CN" altLang="en-US"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cPr/>
                </a:tc>
                <a:tc>
                  <a:txBody>
                    <a:bodyPr/>
                    <a:lstStyle>
                      <a:lvl1pPr>
                        <a:spcBef>
                          <a:spcPct val="20000"/>
                        </a:spcBef>
                        <a:buClr>
                          <a:schemeClr val="folHlink"/>
                        </a:buClr>
                        <a:buSzPct val="85000"/>
                        <a:buFont typeface="Wingdings 2" panose="05020102010507070707" pitchFamily="18" charset="2"/>
                        <a:defRPr sz="2800">
                          <a:solidFill>
                            <a:schemeClr val="tx1"/>
                          </a:solidFill>
                          <a:latin typeface="Arial" panose="020B0604020202020204" pitchFamily="34" charset="0"/>
                          <a:ea typeface="宋体" panose="02010600030101010101" pitchFamily="2" charset="-122"/>
                        </a:defRPr>
                      </a:lvl1pPr>
                      <a:lvl2pPr>
                        <a:spcBef>
                          <a:spcPct val="20000"/>
                        </a:spcBef>
                        <a:buClr>
                          <a:schemeClr val="tx2"/>
                        </a:buClr>
                        <a:buSzPct val="85000"/>
                        <a:buFont typeface="Wingdings 2" panose="05020102010507070707" pitchFamily="18" charset="2"/>
                        <a:defRPr sz="2400">
                          <a:solidFill>
                            <a:schemeClr val="tx1"/>
                          </a:solidFill>
                          <a:latin typeface="Arial" panose="020B0604020202020204" pitchFamily="34" charset="0"/>
                          <a:ea typeface="宋体" panose="02010600030101010101" pitchFamily="2" charset="-122"/>
                        </a:defRPr>
                      </a:lvl2pPr>
                      <a:lvl3pPr>
                        <a:spcBef>
                          <a:spcPct val="20000"/>
                        </a:spcBef>
                        <a:buClr>
                          <a:schemeClr val="folHlink"/>
                        </a:buClr>
                        <a:buFont typeface="Wingdings 2" panose="05020102010507070707" pitchFamily="18" charset="2"/>
                        <a:defRPr sz="2000">
                          <a:solidFill>
                            <a:schemeClr val="tx1"/>
                          </a:solidFill>
                          <a:latin typeface="Arial" panose="020B0604020202020204" pitchFamily="34" charset="0"/>
                          <a:ea typeface="宋体" panose="02010600030101010101" pitchFamily="2" charset="-122"/>
                        </a:defRPr>
                      </a:lvl3pPr>
                      <a:lvl4pPr>
                        <a:spcBef>
                          <a:spcPct val="20000"/>
                        </a:spcBef>
                        <a:buClr>
                          <a:schemeClr val="tx2"/>
                        </a:buClr>
                        <a:buSzPct val="90000"/>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4pPr>
                      <a:lvl5pPr>
                        <a:spcBef>
                          <a:spcPct val="20000"/>
                        </a:spcBef>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20000"/>
                        </a:lnSpc>
                        <a:spcBef>
                          <a:spcPct val="19000"/>
                        </a:spcBef>
                        <a:spcAft>
                          <a:spcPct val="0"/>
                        </a:spcAft>
                        <a:buClrTx/>
                        <a:buSzPct val="85000"/>
                        <a:buFontTx/>
                        <a:buNone/>
                      </a:pPr>
                      <a:r>
                        <a:rPr kumimoji="0" lang="zh-CN" altLang="en-US"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rPr>
                        <a:t>一、二级</a:t>
                      </a:r>
                      <a:endParaRPr kumimoji="0" lang="zh-CN" altLang="en-US"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85000"/>
                        <a:buFont typeface="Wingdings 2" panose="05020102010507070707" pitchFamily="18" charset="2"/>
                        <a:defRPr sz="2800">
                          <a:solidFill>
                            <a:schemeClr val="tx1"/>
                          </a:solidFill>
                          <a:latin typeface="Arial" panose="020B0604020202020204" pitchFamily="34" charset="0"/>
                          <a:ea typeface="宋体" panose="02010600030101010101" pitchFamily="2" charset="-122"/>
                        </a:defRPr>
                      </a:lvl1pPr>
                      <a:lvl2pPr>
                        <a:spcBef>
                          <a:spcPct val="20000"/>
                        </a:spcBef>
                        <a:buClr>
                          <a:schemeClr val="tx2"/>
                        </a:buClr>
                        <a:buSzPct val="85000"/>
                        <a:buFont typeface="Wingdings 2" panose="05020102010507070707" pitchFamily="18" charset="2"/>
                        <a:defRPr sz="2400">
                          <a:solidFill>
                            <a:schemeClr val="tx1"/>
                          </a:solidFill>
                          <a:latin typeface="Arial" panose="020B0604020202020204" pitchFamily="34" charset="0"/>
                          <a:ea typeface="宋体" panose="02010600030101010101" pitchFamily="2" charset="-122"/>
                        </a:defRPr>
                      </a:lvl2pPr>
                      <a:lvl3pPr>
                        <a:spcBef>
                          <a:spcPct val="20000"/>
                        </a:spcBef>
                        <a:buClr>
                          <a:schemeClr val="folHlink"/>
                        </a:buClr>
                        <a:buFont typeface="Wingdings 2" panose="05020102010507070707" pitchFamily="18" charset="2"/>
                        <a:defRPr sz="2000">
                          <a:solidFill>
                            <a:schemeClr val="tx1"/>
                          </a:solidFill>
                          <a:latin typeface="Arial" panose="020B0604020202020204" pitchFamily="34" charset="0"/>
                          <a:ea typeface="宋体" panose="02010600030101010101" pitchFamily="2" charset="-122"/>
                        </a:defRPr>
                      </a:lvl3pPr>
                      <a:lvl4pPr>
                        <a:spcBef>
                          <a:spcPct val="20000"/>
                        </a:spcBef>
                        <a:buClr>
                          <a:schemeClr val="tx2"/>
                        </a:buClr>
                        <a:buSzPct val="90000"/>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4pPr>
                      <a:lvl5pPr>
                        <a:spcBef>
                          <a:spcPct val="20000"/>
                        </a:spcBef>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20000"/>
                        </a:lnSpc>
                        <a:spcBef>
                          <a:spcPct val="19000"/>
                        </a:spcBef>
                        <a:spcAft>
                          <a:spcPct val="0"/>
                        </a:spcAft>
                        <a:buClrTx/>
                        <a:buSzPct val="85000"/>
                        <a:buFontTx/>
                        <a:buNone/>
                      </a:pPr>
                      <a:r>
                        <a:rPr kumimoji="0" lang="en-US" altLang="zh-CN"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rPr>
                        <a:t>12.0</a:t>
                      </a:r>
                      <a:endParaRPr kumimoji="0" lang="en-US" altLang="zh-CN"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85000"/>
                        <a:buFont typeface="Wingdings 2" panose="05020102010507070707" pitchFamily="18" charset="2"/>
                        <a:defRPr sz="2800">
                          <a:solidFill>
                            <a:schemeClr val="tx1"/>
                          </a:solidFill>
                          <a:latin typeface="Arial" panose="020B0604020202020204" pitchFamily="34" charset="0"/>
                          <a:ea typeface="宋体" panose="02010600030101010101" pitchFamily="2" charset="-122"/>
                        </a:defRPr>
                      </a:lvl1pPr>
                      <a:lvl2pPr>
                        <a:spcBef>
                          <a:spcPct val="20000"/>
                        </a:spcBef>
                        <a:buClr>
                          <a:schemeClr val="tx2"/>
                        </a:buClr>
                        <a:buSzPct val="85000"/>
                        <a:buFont typeface="Wingdings 2" panose="05020102010507070707" pitchFamily="18" charset="2"/>
                        <a:defRPr sz="2400">
                          <a:solidFill>
                            <a:schemeClr val="tx1"/>
                          </a:solidFill>
                          <a:latin typeface="Arial" panose="020B0604020202020204" pitchFamily="34" charset="0"/>
                          <a:ea typeface="宋体" panose="02010600030101010101" pitchFamily="2" charset="-122"/>
                        </a:defRPr>
                      </a:lvl2pPr>
                      <a:lvl3pPr>
                        <a:spcBef>
                          <a:spcPct val="20000"/>
                        </a:spcBef>
                        <a:buClr>
                          <a:schemeClr val="folHlink"/>
                        </a:buClr>
                        <a:buFont typeface="Wingdings 2" panose="05020102010507070707" pitchFamily="18" charset="2"/>
                        <a:defRPr sz="2000">
                          <a:solidFill>
                            <a:schemeClr val="tx1"/>
                          </a:solidFill>
                          <a:latin typeface="Arial" panose="020B0604020202020204" pitchFamily="34" charset="0"/>
                          <a:ea typeface="宋体" panose="02010600030101010101" pitchFamily="2" charset="-122"/>
                        </a:defRPr>
                      </a:lvl3pPr>
                      <a:lvl4pPr>
                        <a:spcBef>
                          <a:spcPct val="20000"/>
                        </a:spcBef>
                        <a:buClr>
                          <a:schemeClr val="tx2"/>
                        </a:buClr>
                        <a:buSzPct val="90000"/>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4pPr>
                      <a:lvl5pPr>
                        <a:spcBef>
                          <a:spcPct val="20000"/>
                        </a:spcBef>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20000"/>
                        </a:lnSpc>
                        <a:spcBef>
                          <a:spcPct val="19000"/>
                        </a:spcBef>
                        <a:spcAft>
                          <a:spcPct val="0"/>
                        </a:spcAft>
                        <a:buClrTx/>
                        <a:buSzPct val="85000"/>
                        <a:buFontTx/>
                        <a:buNone/>
                      </a:pPr>
                      <a:r>
                        <a:rPr kumimoji="0" lang="en-US" altLang="zh-CN"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rPr>
                        <a:t>10.0</a:t>
                      </a:r>
                      <a:endParaRPr kumimoji="0" lang="en-US" altLang="zh-CN"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85000"/>
                        <a:buFont typeface="Wingdings 2" panose="05020102010507070707" pitchFamily="18" charset="2"/>
                        <a:defRPr sz="2800">
                          <a:solidFill>
                            <a:schemeClr val="tx1"/>
                          </a:solidFill>
                          <a:latin typeface="Arial" panose="020B0604020202020204" pitchFamily="34" charset="0"/>
                          <a:ea typeface="宋体" panose="02010600030101010101" pitchFamily="2" charset="-122"/>
                        </a:defRPr>
                      </a:lvl1pPr>
                      <a:lvl2pPr>
                        <a:spcBef>
                          <a:spcPct val="20000"/>
                        </a:spcBef>
                        <a:buClr>
                          <a:schemeClr val="tx2"/>
                        </a:buClr>
                        <a:buSzPct val="85000"/>
                        <a:buFont typeface="Wingdings 2" panose="05020102010507070707" pitchFamily="18" charset="2"/>
                        <a:defRPr sz="2400">
                          <a:solidFill>
                            <a:schemeClr val="tx1"/>
                          </a:solidFill>
                          <a:latin typeface="Arial" panose="020B0604020202020204" pitchFamily="34" charset="0"/>
                          <a:ea typeface="宋体" panose="02010600030101010101" pitchFamily="2" charset="-122"/>
                        </a:defRPr>
                      </a:lvl2pPr>
                      <a:lvl3pPr>
                        <a:spcBef>
                          <a:spcPct val="20000"/>
                        </a:spcBef>
                        <a:buClr>
                          <a:schemeClr val="folHlink"/>
                        </a:buClr>
                        <a:buFont typeface="Wingdings 2" panose="05020102010507070707" pitchFamily="18" charset="2"/>
                        <a:defRPr sz="2000">
                          <a:solidFill>
                            <a:schemeClr val="tx1"/>
                          </a:solidFill>
                          <a:latin typeface="Arial" panose="020B0604020202020204" pitchFamily="34" charset="0"/>
                          <a:ea typeface="宋体" panose="02010600030101010101" pitchFamily="2" charset="-122"/>
                        </a:defRPr>
                      </a:lvl3pPr>
                      <a:lvl4pPr>
                        <a:spcBef>
                          <a:spcPct val="20000"/>
                        </a:spcBef>
                        <a:buClr>
                          <a:schemeClr val="tx2"/>
                        </a:buClr>
                        <a:buSzPct val="90000"/>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4pPr>
                      <a:lvl5pPr>
                        <a:spcBef>
                          <a:spcPct val="20000"/>
                        </a:spcBef>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20000"/>
                        </a:lnSpc>
                        <a:spcBef>
                          <a:spcPct val="19000"/>
                        </a:spcBef>
                        <a:spcAft>
                          <a:spcPct val="0"/>
                        </a:spcAft>
                        <a:buClrTx/>
                        <a:buSzPct val="85000"/>
                        <a:buFontTx/>
                        <a:buNone/>
                      </a:pPr>
                      <a:r>
                        <a:rPr kumimoji="0" lang="en-US" altLang="zh-CN"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rPr>
                        <a:t>10.0</a:t>
                      </a:r>
                      <a:endParaRPr kumimoji="0" lang="en-US" altLang="zh-CN"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85000"/>
                        <a:buFont typeface="Wingdings 2" panose="05020102010507070707" pitchFamily="18" charset="2"/>
                        <a:defRPr sz="2800">
                          <a:solidFill>
                            <a:schemeClr val="tx1"/>
                          </a:solidFill>
                          <a:latin typeface="Arial" panose="020B0604020202020204" pitchFamily="34" charset="0"/>
                          <a:ea typeface="宋体" panose="02010600030101010101" pitchFamily="2" charset="-122"/>
                        </a:defRPr>
                      </a:lvl1pPr>
                      <a:lvl2pPr>
                        <a:spcBef>
                          <a:spcPct val="20000"/>
                        </a:spcBef>
                        <a:buClr>
                          <a:schemeClr val="tx2"/>
                        </a:buClr>
                        <a:buSzPct val="85000"/>
                        <a:buFont typeface="Wingdings 2" panose="05020102010507070707" pitchFamily="18" charset="2"/>
                        <a:defRPr sz="2400">
                          <a:solidFill>
                            <a:schemeClr val="tx1"/>
                          </a:solidFill>
                          <a:latin typeface="Arial" panose="020B0604020202020204" pitchFamily="34" charset="0"/>
                          <a:ea typeface="宋体" panose="02010600030101010101" pitchFamily="2" charset="-122"/>
                        </a:defRPr>
                      </a:lvl2pPr>
                      <a:lvl3pPr>
                        <a:spcBef>
                          <a:spcPct val="20000"/>
                        </a:spcBef>
                        <a:buClr>
                          <a:schemeClr val="folHlink"/>
                        </a:buClr>
                        <a:buFont typeface="Wingdings 2" panose="05020102010507070707" pitchFamily="18" charset="2"/>
                        <a:defRPr sz="2000">
                          <a:solidFill>
                            <a:schemeClr val="tx1"/>
                          </a:solidFill>
                          <a:latin typeface="Arial" panose="020B0604020202020204" pitchFamily="34" charset="0"/>
                          <a:ea typeface="宋体" panose="02010600030101010101" pitchFamily="2" charset="-122"/>
                        </a:defRPr>
                      </a:lvl3pPr>
                      <a:lvl4pPr>
                        <a:spcBef>
                          <a:spcPct val="20000"/>
                        </a:spcBef>
                        <a:buClr>
                          <a:schemeClr val="tx2"/>
                        </a:buClr>
                        <a:buSzPct val="90000"/>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4pPr>
                      <a:lvl5pPr>
                        <a:spcBef>
                          <a:spcPct val="20000"/>
                        </a:spcBef>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20000"/>
                        </a:lnSpc>
                        <a:spcBef>
                          <a:spcPct val="19000"/>
                        </a:spcBef>
                        <a:spcAft>
                          <a:spcPct val="0"/>
                        </a:spcAft>
                        <a:buClrTx/>
                        <a:buSzPct val="85000"/>
                        <a:buFontTx/>
                        <a:buNone/>
                      </a:pPr>
                      <a:r>
                        <a:rPr kumimoji="0" lang="en-US" altLang="zh-CN"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rPr>
                        <a:t>12.0</a:t>
                      </a:r>
                      <a:endParaRPr kumimoji="0" lang="en-US" altLang="zh-CN"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85000"/>
                        <a:buFont typeface="Wingdings 2" panose="05020102010507070707" pitchFamily="18" charset="2"/>
                        <a:defRPr sz="2800">
                          <a:solidFill>
                            <a:schemeClr val="tx1"/>
                          </a:solidFill>
                          <a:latin typeface="Arial" panose="020B0604020202020204" pitchFamily="34" charset="0"/>
                          <a:ea typeface="宋体" panose="02010600030101010101" pitchFamily="2" charset="-122"/>
                        </a:defRPr>
                      </a:lvl1pPr>
                      <a:lvl2pPr>
                        <a:spcBef>
                          <a:spcPct val="20000"/>
                        </a:spcBef>
                        <a:buClr>
                          <a:schemeClr val="tx2"/>
                        </a:buClr>
                        <a:buSzPct val="85000"/>
                        <a:buFont typeface="Wingdings 2" panose="05020102010507070707" pitchFamily="18" charset="2"/>
                        <a:defRPr sz="2400">
                          <a:solidFill>
                            <a:schemeClr val="tx1"/>
                          </a:solidFill>
                          <a:latin typeface="Arial" panose="020B0604020202020204" pitchFamily="34" charset="0"/>
                          <a:ea typeface="宋体" panose="02010600030101010101" pitchFamily="2" charset="-122"/>
                        </a:defRPr>
                      </a:lvl2pPr>
                      <a:lvl3pPr>
                        <a:spcBef>
                          <a:spcPct val="20000"/>
                        </a:spcBef>
                        <a:buClr>
                          <a:schemeClr val="folHlink"/>
                        </a:buClr>
                        <a:buFont typeface="Wingdings 2" panose="05020102010507070707" pitchFamily="18" charset="2"/>
                        <a:defRPr sz="2000">
                          <a:solidFill>
                            <a:schemeClr val="tx1"/>
                          </a:solidFill>
                          <a:latin typeface="Arial" panose="020B0604020202020204" pitchFamily="34" charset="0"/>
                          <a:ea typeface="宋体" panose="02010600030101010101" pitchFamily="2" charset="-122"/>
                        </a:defRPr>
                      </a:lvl3pPr>
                      <a:lvl4pPr>
                        <a:spcBef>
                          <a:spcPct val="20000"/>
                        </a:spcBef>
                        <a:buClr>
                          <a:schemeClr val="tx2"/>
                        </a:buClr>
                        <a:buSzPct val="90000"/>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4pPr>
                      <a:lvl5pPr>
                        <a:spcBef>
                          <a:spcPct val="20000"/>
                        </a:spcBef>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20000"/>
                        </a:lnSpc>
                        <a:spcBef>
                          <a:spcPct val="19000"/>
                        </a:spcBef>
                        <a:spcAft>
                          <a:spcPct val="0"/>
                        </a:spcAft>
                        <a:buClrTx/>
                        <a:buSzPct val="85000"/>
                        <a:buFontTx/>
                        <a:buNone/>
                      </a:pPr>
                      <a:r>
                        <a:rPr kumimoji="0" lang="en-US" altLang="zh-CN"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rPr>
                        <a:t>14.0</a:t>
                      </a:r>
                      <a:endParaRPr kumimoji="0" lang="en-US" altLang="zh-CN"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85000"/>
                        <a:buFont typeface="Wingdings 2" panose="05020102010507070707" pitchFamily="18" charset="2"/>
                        <a:defRPr sz="2800">
                          <a:solidFill>
                            <a:schemeClr val="tx1"/>
                          </a:solidFill>
                          <a:latin typeface="Arial" panose="020B0604020202020204" pitchFamily="34" charset="0"/>
                          <a:ea typeface="宋体" panose="02010600030101010101" pitchFamily="2" charset="-122"/>
                        </a:defRPr>
                      </a:lvl1pPr>
                      <a:lvl2pPr>
                        <a:spcBef>
                          <a:spcPct val="20000"/>
                        </a:spcBef>
                        <a:buClr>
                          <a:schemeClr val="tx2"/>
                        </a:buClr>
                        <a:buSzPct val="85000"/>
                        <a:buFont typeface="Wingdings 2" panose="05020102010507070707" pitchFamily="18" charset="2"/>
                        <a:defRPr sz="2400">
                          <a:solidFill>
                            <a:schemeClr val="tx1"/>
                          </a:solidFill>
                          <a:latin typeface="Arial" panose="020B0604020202020204" pitchFamily="34" charset="0"/>
                          <a:ea typeface="宋体" panose="02010600030101010101" pitchFamily="2" charset="-122"/>
                        </a:defRPr>
                      </a:lvl2pPr>
                      <a:lvl3pPr>
                        <a:spcBef>
                          <a:spcPct val="20000"/>
                        </a:spcBef>
                        <a:buClr>
                          <a:schemeClr val="folHlink"/>
                        </a:buClr>
                        <a:buFont typeface="Wingdings 2" panose="05020102010507070707" pitchFamily="18" charset="2"/>
                        <a:defRPr sz="2000">
                          <a:solidFill>
                            <a:schemeClr val="tx1"/>
                          </a:solidFill>
                          <a:latin typeface="Arial" panose="020B0604020202020204" pitchFamily="34" charset="0"/>
                          <a:ea typeface="宋体" panose="02010600030101010101" pitchFamily="2" charset="-122"/>
                        </a:defRPr>
                      </a:lvl3pPr>
                      <a:lvl4pPr>
                        <a:spcBef>
                          <a:spcPct val="20000"/>
                        </a:spcBef>
                        <a:buClr>
                          <a:schemeClr val="tx2"/>
                        </a:buClr>
                        <a:buSzPct val="90000"/>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4pPr>
                      <a:lvl5pPr>
                        <a:spcBef>
                          <a:spcPct val="20000"/>
                        </a:spcBef>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20000"/>
                        </a:lnSpc>
                        <a:spcBef>
                          <a:spcPct val="19000"/>
                        </a:spcBef>
                        <a:spcAft>
                          <a:spcPct val="0"/>
                        </a:spcAft>
                        <a:buClrTx/>
                        <a:buSzPct val="85000"/>
                        <a:buFontTx/>
                        <a:buNone/>
                      </a:pPr>
                      <a:r>
                        <a:rPr kumimoji="0" lang="en-US" altLang="zh-CN"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rPr>
                        <a:t>13.0</a:t>
                      </a:r>
                      <a:endParaRPr kumimoji="0" lang="en-US" altLang="zh-CN"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85000"/>
                        <a:buFont typeface="Wingdings 2" panose="05020102010507070707" pitchFamily="18" charset="2"/>
                        <a:defRPr sz="2800">
                          <a:solidFill>
                            <a:schemeClr val="tx1"/>
                          </a:solidFill>
                          <a:latin typeface="Arial" panose="020B0604020202020204" pitchFamily="34" charset="0"/>
                          <a:ea typeface="宋体" panose="02010600030101010101" pitchFamily="2" charset="-122"/>
                        </a:defRPr>
                      </a:lvl1pPr>
                      <a:lvl2pPr>
                        <a:spcBef>
                          <a:spcPct val="20000"/>
                        </a:spcBef>
                        <a:buClr>
                          <a:schemeClr val="tx2"/>
                        </a:buClr>
                        <a:buSzPct val="85000"/>
                        <a:buFont typeface="Wingdings 2" panose="05020102010507070707" pitchFamily="18" charset="2"/>
                        <a:defRPr sz="2400">
                          <a:solidFill>
                            <a:schemeClr val="tx1"/>
                          </a:solidFill>
                          <a:latin typeface="Arial" panose="020B0604020202020204" pitchFamily="34" charset="0"/>
                          <a:ea typeface="宋体" panose="02010600030101010101" pitchFamily="2" charset="-122"/>
                        </a:defRPr>
                      </a:lvl2pPr>
                      <a:lvl3pPr>
                        <a:spcBef>
                          <a:spcPct val="20000"/>
                        </a:spcBef>
                        <a:buClr>
                          <a:schemeClr val="folHlink"/>
                        </a:buClr>
                        <a:buFont typeface="Wingdings 2" panose="05020102010507070707" pitchFamily="18" charset="2"/>
                        <a:defRPr sz="2000">
                          <a:solidFill>
                            <a:schemeClr val="tx1"/>
                          </a:solidFill>
                          <a:latin typeface="Arial" panose="020B0604020202020204" pitchFamily="34" charset="0"/>
                          <a:ea typeface="宋体" panose="02010600030101010101" pitchFamily="2" charset="-122"/>
                        </a:defRPr>
                      </a:lvl3pPr>
                      <a:lvl4pPr>
                        <a:spcBef>
                          <a:spcPct val="20000"/>
                        </a:spcBef>
                        <a:buClr>
                          <a:schemeClr val="tx2"/>
                        </a:buClr>
                        <a:buSzPct val="90000"/>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4pPr>
                      <a:lvl5pPr>
                        <a:spcBef>
                          <a:spcPct val="20000"/>
                        </a:spcBef>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20000"/>
                        </a:lnSpc>
                        <a:spcBef>
                          <a:spcPct val="19000"/>
                        </a:spcBef>
                        <a:spcAft>
                          <a:spcPct val="0"/>
                        </a:spcAft>
                        <a:buClrTx/>
                        <a:buSzPct val="85000"/>
                        <a:buFontTx/>
                        <a:buNone/>
                      </a:pPr>
                      <a:r>
                        <a:rPr kumimoji="0" lang="en-US" altLang="zh-CN"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rPr>
                        <a:t>6.0</a:t>
                      </a:r>
                      <a:endParaRPr kumimoji="0" lang="en-US" altLang="zh-CN"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85000"/>
                        <a:buFont typeface="Wingdings 2" panose="05020102010507070707" pitchFamily="18" charset="2"/>
                        <a:defRPr sz="2800">
                          <a:solidFill>
                            <a:schemeClr val="tx1"/>
                          </a:solidFill>
                          <a:latin typeface="Arial" panose="020B0604020202020204" pitchFamily="34" charset="0"/>
                          <a:ea typeface="宋体" panose="02010600030101010101" pitchFamily="2" charset="-122"/>
                        </a:defRPr>
                      </a:lvl1pPr>
                      <a:lvl2pPr>
                        <a:spcBef>
                          <a:spcPct val="20000"/>
                        </a:spcBef>
                        <a:buClr>
                          <a:schemeClr val="tx2"/>
                        </a:buClr>
                        <a:buSzPct val="85000"/>
                        <a:buFont typeface="Wingdings 2" panose="05020102010507070707" pitchFamily="18" charset="2"/>
                        <a:defRPr sz="2400">
                          <a:solidFill>
                            <a:schemeClr val="tx1"/>
                          </a:solidFill>
                          <a:latin typeface="Arial" panose="020B0604020202020204" pitchFamily="34" charset="0"/>
                          <a:ea typeface="宋体" panose="02010600030101010101" pitchFamily="2" charset="-122"/>
                        </a:defRPr>
                      </a:lvl2pPr>
                      <a:lvl3pPr>
                        <a:spcBef>
                          <a:spcPct val="20000"/>
                        </a:spcBef>
                        <a:buClr>
                          <a:schemeClr val="folHlink"/>
                        </a:buClr>
                        <a:buFont typeface="Wingdings 2" panose="05020102010507070707" pitchFamily="18" charset="2"/>
                        <a:defRPr sz="2000">
                          <a:solidFill>
                            <a:schemeClr val="tx1"/>
                          </a:solidFill>
                          <a:latin typeface="Arial" panose="020B0604020202020204" pitchFamily="34" charset="0"/>
                          <a:ea typeface="宋体" panose="02010600030101010101" pitchFamily="2" charset="-122"/>
                        </a:defRPr>
                      </a:lvl3pPr>
                      <a:lvl4pPr>
                        <a:spcBef>
                          <a:spcPct val="20000"/>
                        </a:spcBef>
                        <a:buClr>
                          <a:schemeClr val="tx2"/>
                        </a:buClr>
                        <a:buSzPct val="90000"/>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4pPr>
                      <a:lvl5pPr>
                        <a:spcBef>
                          <a:spcPct val="20000"/>
                        </a:spcBef>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20000"/>
                        </a:lnSpc>
                        <a:spcBef>
                          <a:spcPct val="19000"/>
                        </a:spcBef>
                        <a:spcAft>
                          <a:spcPct val="0"/>
                        </a:spcAft>
                        <a:buClrTx/>
                        <a:buSzPct val="85000"/>
                        <a:buFontTx/>
                        <a:buNone/>
                      </a:pPr>
                      <a:r>
                        <a:rPr kumimoji="0" lang="en-US" altLang="zh-CN"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rPr>
                        <a:t>7.0</a:t>
                      </a:r>
                      <a:endParaRPr kumimoji="0" lang="en-US" altLang="zh-CN"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85000"/>
                        <a:buFont typeface="Wingdings 2" panose="05020102010507070707" pitchFamily="18" charset="2"/>
                        <a:defRPr sz="2800">
                          <a:solidFill>
                            <a:schemeClr val="tx1"/>
                          </a:solidFill>
                          <a:latin typeface="Arial" panose="020B0604020202020204" pitchFamily="34" charset="0"/>
                          <a:ea typeface="宋体" panose="02010600030101010101" pitchFamily="2" charset="-122"/>
                        </a:defRPr>
                      </a:lvl1pPr>
                      <a:lvl2pPr>
                        <a:spcBef>
                          <a:spcPct val="20000"/>
                        </a:spcBef>
                        <a:buClr>
                          <a:schemeClr val="tx2"/>
                        </a:buClr>
                        <a:buSzPct val="85000"/>
                        <a:buFont typeface="Wingdings 2" panose="05020102010507070707" pitchFamily="18" charset="2"/>
                        <a:defRPr sz="2400">
                          <a:solidFill>
                            <a:schemeClr val="tx1"/>
                          </a:solidFill>
                          <a:latin typeface="Arial" panose="020B0604020202020204" pitchFamily="34" charset="0"/>
                          <a:ea typeface="宋体" panose="02010600030101010101" pitchFamily="2" charset="-122"/>
                        </a:defRPr>
                      </a:lvl2pPr>
                      <a:lvl3pPr>
                        <a:spcBef>
                          <a:spcPct val="20000"/>
                        </a:spcBef>
                        <a:buClr>
                          <a:schemeClr val="folHlink"/>
                        </a:buClr>
                        <a:buFont typeface="Wingdings 2" panose="05020102010507070707" pitchFamily="18" charset="2"/>
                        <a:defRPr sz="2000">
                          <a:solidFill>
                            <a:schemeClr val="tx1"/>
                          </a:solidFill>
                          <a:latin typeface="Arial" panose="020B0604020202020204" pitchFamily="34" charset="0"/>
                          <a:ea typeface="宋体" panose="02010600030101010101" pitchFamily="2" charset="-122"/>
                        </a:defRPr>
                      </a:lvl3pPr>
                      <a:lvl4pPr>
                        <a:spcBef>
                          <a:spcPct val="20000"/>
                        </a:spcBef>
                        <a:buClr>
                          <a:schemeClr val="tx2"/>
                        </a:buClr>
                        <a:buSzPct val="90000"/>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4pPr>
                      <a:lvl5pPr>
                        <a:spcBef>
                          <a:spcPct val="20000"/>
                        </a:spcBef>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20000"/>
                        </a:lnSpc>
                        <a:spcBef>
                          <a:spcPct val="19000"/>
                        </a:spcBef>
                        <a:spcAft>
                          <a:spcPct val="0"/>
                        </a:spcAft>
                        <a:buClrTx/>
                        <a:buSzPct val="85000"/>
                        <a:buFontTx/>
                        <a:buNone/>
                      </a:pPr>
                      <a:r>
                        <a:rPr kumimoji="0" lang="en-US" altLang="zh-CN"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rPr>
                        <a:t>9.0</a:t>
                      </a:r>
                      <a:endParaRPr kumimoji="0" lang="en-US" altLang="zh-CN"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04788">
                <a:tc vMerge="1">
                  <a:tcPr/>
                </a:tc>
                <a:tc vMerge="1">
                  <a:tcPr/>
                </a:tc>
                <a:tc>
                  <a:txBody>
                    <a:bodyPr/>
                    <a:lstStyle>
                      <a:lvl1pPr>
                        <a:spcBef>
                          <a:spcPct val="20000"/>
                        </a:spcBef>
                        <a:buClr>
                          <a:schemeClr val="folHlink"/>
                        </a:buClr>
                        <a:buSzPct val="85000"/>
                        <a:buFont typeface="Wingdings 2" panose="05020102010507070707" pitchFamily="18" charset="2"/>
                        <a:defRPr sz="2800">
                          <a:solidFill>
                            <a:schemeClr val="tx1"/>
                          </a:solidFill>
                          <a:latin typeface="Arial" panose="020B0604020202020204" pitchFamily="34" charset="0"/>
                          <a:ea typeface="宋体" panose="02010600030101010101" pitchFamily="2" charset="-122"/>
                        </a:defRPr>
                      </a:lvl1pPr>
                      <a:lvl2pPr>
                        <a:spcBef>
                          <a:spcPct val="20000"/>
                        </a:spcBef>
                        <a:buClr>
                          <a:schemeClr val="tx2"/>
                        </a:buClr>
                        <a:buSzPct val="85000"/>
                        <a:buFont typeface="Wingdings 2" panose="05020102010507070707" pitchFamily="18" charset="2"/>
                        <a:defRPr sz="2400">
                          <a:solidFill>
                            <a:schemeClr val="tx1"/>
                          </a:solidFill>
                          <a:latin typeface="Arial" panose="020B0604020202020204" pitchFamily="34" charset="0"/>
                          <a:ea typeface="宋体" panose="02010600030101010101" pitchFamily="2" charset="-122"/>
                        </a:defRPr>
                      </a:lvl2pPr>
                      <a:lvl3pPr>
                        <a:spcBef>
                          <a:spcPct val="20000"/>
                        </a:spcBef>
                        <a:buClr>
                          <a:schemeClr val="folHlink"/>
                        </a:buClr>
                        <a:buFont typeface="Wingdings 2" panose="05020102010507070707" pitchFamily="18" charset="2"/>
                        <a:defRPr sz="2000">
                          <a:solidFill>
                            <a:schemeClr val="tx1"/>
                          </a:solidFill>
                          <a:latin typeface="Arial" panose="020B0604020202020204" pitchFamily="34" charset="0"/>
                          <a:ea typeface="宋体" panose="02010600030101010101" pitchFamily="2" charset="-122"/>
                        </a:defRPr>
                      </a:lvl3pPr>
                      <a:lvl4pPr>
                        <a:spcBef>
                          <a:spcPct val="20000"/>
                        </a:spcBef>
                        <a:buClr>
                          <a:schemeClr val="tx2"/>
                        </a:buClr>
                        <a:buSzPct val="90000"/>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4pPr>
                      <a:lvl5pPr>
                        <a:spcBef>
                          <a:spcPct val="20000"/>
                        </a:spcBef>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20000"/>
                        </a:lnSpc>
                        <a:spcBef>
                          <a:spcPct val="19000"/>
                        </a:spcBef>
                        <a:spcAft>
                          <a:spcPct val="0"/>
                        </a:spcAft>
                        <a:buClrTx/>
                        <a:buSzPct val="85000"/>
                        <a:buFontTx/>
                        <a:buNone/>
                      </a:pPr>
                      <a:r>
                        <a:rPr kumimoji="0" lang="en-US" altLang="zh-CN"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rPr>
                        <a:t>14.0</a:t>
                      </a:r>
                      <a:endParaRPr kumimoji="0" lang="en-US" altLang="zh-CN"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85000"/>
                        <a:buFont typeface="Wingdings 2" panose="05020102010507070707" pitchFamily="18" charset="2"/>
                        <a:defRPr sz="2800">
                          <a:solidFill>
                            <a:schemeClr val="tx1"/>
                          </a:solidFill>
                          <a:latin typeface="Arial" panose="020B0604020202020204" pitchFamily="34" charset="0"/>
                          <a:ea typeface="宋体" panose="02010600030101010101" pitchFamily="2" charset="-122"/>
                        </a:defRPr>
                      </a:lvl1pPr>
                      <a:lvl2pPr>
                        <a:spcBef>
                          <a:spcPct val="20000"/>
                        </a:spcBef>
                        <a:buClr>
                          <a:schemeClr val="tx2"/>
                        </a:buClr>
                        <a:buSzPct val="85000"/>
                        <a:buFont typeface="Wingdings 2" panose="05020102010507070707" pitchFamily="18" charset="2"/>
                        <a:defRPr sz="2400">
                          <a:solidFill>
                            <a:schemeClr val="tx1"/>
                          </a:solidFill>
                          <a:latin typeface="Arial" panose="020B0604020202020204" pitchFamily="34" charset="0"/>
                          <a:ea typeface="宋体" panose="02010600030101010101" pitchFamily="2" charset="-122"/>
                        </a:defRPr>
                      </a:lvl2pPr>
                      <a:lvl3pPr>
                        <a:spcBef>
                          <a:spcPct val="20000"/>
                        </a:spcBef>
                        <a:buClr>
                          <a:schemeClr val="folHlink"/>
                        </a:buClr>
                        <a:buFont typeface="Wingdings 2" panose="05020102010507070707" pitchFamily="18" charset="2"/>
                        <a:defRPr sz="2000">
                          <a:solidFill>
                            <a:schemeClr val="tx1"/>
                          </a:solidFill>
                          <a:latin typeface="Arial" panose="020B0604020202020204" pitchFamily="34" charset="0"/>
                          <a:ea typeface="宋体" panose="02010600030101010101" pitchFamily="2" charset="-122"/>
                        </a:defRPr>
                      </a:lvl3pPr>
                      <a:lvl4pPr>
                        <a:spcBef>
                          <a:spcPct val="20000"/>
                        </a:spcBef>
                        <a:buClr>
                          <a:schemeClr val="tx2"/>
                        </a:buClr>
                        <a:buSzPct val="90000"/>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4pPr>
                      <a:lvl5pPr>
                        <a:spcBef>
                          <a:spcPct val="20000"/>
                        </a:spcBef>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20000"/>
                        </a:lnSpc>
                        <a:spcBef>
                          <a:spcPct val="19000"/>
                        </a:spcBef>
                        <a:spcAft>
                          <a:spcPct val="0"/>
                        </a:spcAft>
                        <a:buClrTx/>
                        <a:buSzPct val="85000"/>
                        <a:buFontTx/>
                        <a:buNone/>
                      </a:pPr>
                      <a:r>
                        <a:rPr kumimoji="0" lang="en-US" altLang="zh-CN"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rPr>
                        <a:t>12.0</a:t>
                      </a:r>
                      <a:endParaRPr kumimoji="0" lang="en-US" altLang="zh-CN"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85000"/>
                        <a:buFont typeface="Wingdings 2" panose="05020102010507070707" pitchFamily="18" charset="2"/>
                        <a:defRPr sz="2800">
                          <a:solidFill>
                            <a:schemeClr val="tx1"/>
                          </a:solidFill>
                          <a:latin typeface="Arial" panose="020B0604020202020204" pitchFamily="34" charset="0"/>
                          <a:ea typeface="宋体" panose="02010600030101010101" pitchFamily="2" charset="-122"/>
                        </a:defRPr>
                      </a:lvl1pPr>
                      <a:lvl2pPr>
                        <a:spcBef>
                          <a:spcPct val="20000"/>
                        </a:spcBef>
                        <a:buClr>
                          <a:schemeClr val="tx2"/>
                        </a:buClr>
                        <a:buSzPct val="85000"/>
                        <a:buFont typeface="Wingdings 2" panose="05020102010507070707" pitchFamily="18" charset="2"/>
                        <a:defRPr sz="2400">
                          <a:solidFill>
                            <a:schemeClr val="tx1"/>
                          </a:solidFill>
                          <a:latin typeface="Arial" panose="020B0604020202020204" pitchFamily="34" charset="0"/>
                          <a:ea typeface="宋体" panose="02010600030101010101" pitchFamily="2" charset="-122"/>
                        </a:defRPr>
                      </a:lvl2pPr>
                      <a:lvl3pPr>
                        <a:spcBef>
                          <a:spcPct val="20000"/>
                        </a:spcBef>
                        <a:buClr>
                          <a:schemeClr val="folHlink"/>
                        </a:buClr>
                        <a:buFont typeface="Wingdings 2" panose="05020102010507070707" pitchFamily="18" charset="2"/>
                        <a:defRPr sz="2000">
                          <a:solidFill>
                            <a:schemeClr val="tx1"/>
                          </a:solidFill>
                          <a:latin typeface="Arial" panose="020B0604020202020204" pitchFamily="34" charset="0"/>
                          <a:ea typeface="宋体" panose="02010600030101010101" pitchFamily="2" charset="-122"/>
                        </a:defRPr>
                      </a:lvl3pPr>
                      <a:lvl4pPr>
                        <a:spcBef>
                          <a:spcPct val="20000"/>
                        </a:spcBef>
                        <a:buClr>
                          <a:schemeClr val="tx2"/>
                        </a:buClr>
                        <a:buSzPct val="90000"/>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4pPr>
                      <a:lvl5pPr>
                        <a:spcBef>
                          <a:spcPct val="20000"/>
                        </a:spcBef>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20000"/>
                        </a:lnSpc>
                        <a:spcBef>
                          <a:spcPct val="19000"/>
                        </a:spcBef>
                        <a:spcAft>
                          <a:spcPct val="0"/>
                        </a:spcAft>
                        <a:buClrTx/>
                        <a:buSzPct val="85000"/>
                        <a:buFontTx/>
                        <a:buNone/>
                      </a:pPr>
                      <a:r>
                        <a:rPr kumimoji="0" lang="en-US" altLang="zh-CN"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rPr>
                        <a:t>12.0</a:t>
                      </a:r>
                      <a:endParaRPr kumimoji="0" lang="en-US" altLang="zh-CN"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85000"/>
                        <a:buFont typeface="Wingdings 2" panose="05020102010507070707" pitchFamily="18" charset="2"/>
                        <a:defRPr sz="2800">
                          <a:solidFill>
                            <a:schemeClr val="tx1"/>
                          </a:solidFill>
                          <a:latin typeface="Arial" panose="020B0604020202020204" pitchFamily="34" charset="0"/>
                          <a:ea typeface="宋体" panose="02010600030101010101" pitchFamily="2" charset="-122"/>
                        </a:defRPr>
                      </a:lvl1pPr>
                      <a:lvl2pPr>
                        <a:spcBef>
                          <a:spcPct val="20000"/>
                        </a:spcBef>
                        <a:buClr>
                          <a:schemeClr val="tx2"/>
                        </a:buClr>
                        <a:buSzPct val="85000"/>
                        <a:buFont typeface="Wingdings 2" panose="05020102010507070707" pitchFamily="18" charset="2"/>
                        <a:defRPr sz="2400">
                          <a:solidFill>
                            <a:schemeClr val="tx1"/>
                          </a:solidFill>
                          <a:latin typeface="Arial" panose="020B0604020202020204" pitchFamily="34" charset="0"/>
                          <a:ea typeface="宋体" panose="02010600030101010101" pitchFamily="2" charset="-122"/>
                        </a:defRPr>
                      </a:lvl2pPr>
                      <a:lvl3pPr>
                        <a:spcBef>
                          <a:spcPct val="20000"/>
                        </a:spcBef>
                        <a:buClr>
                          <a:schemeClr val="folHlink"/>
                        </a:buClr>
                        <a:buFont typeface="Wingdings 2" panose="05020102010507070707" pitchFamily="18" charset="2"/>
                        <a:defRPr sz="2000">
                          <a:solidFill>
                            <a:schemeClr val="tx1"/>
                          </a:solidFill>
                          <a:latin typeface="Arial" panose="020B0604020202020204" pitchFamily="34" charset="0"/>
                          <a:ea typeface="宋体" panose="02010600030101010101" pitchFamily="2" charset="-122"/>
                        </a:defRPr>
                      </a:lvl3pPr>
                      <a:lvl4pPr>
                        <a:spcBef>
                          <a:spcPct val="20000"/>
                        </a:spcBef>
                        <a:buClr>
                          <a:schemeClr val="tx2"/>
                        </a:buClr>
                        <a:buSzPct val="90000"/>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4pPr>
                      <a:lvl5pPr>
                        <a:spcBef>
                          <a:spcPct val="20000"/>
                        </a:spcBef>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20000"/>
                        </a:lnSpc>
                        <a:spcBef>
                          <a:spcPct val="19000"/>
                        </a:spcBef>
                        <a:spcAft>
                          <a:spcPct val="0"/>
                        </a:spcAft>
                        <a:buClrTx/>
                        <a:buSzPct val="85000"/>
                        <a:buFontTx/>
                        <a:buNone/>
                      </a:pPr>
                      <a:r>
                        <a:rPr kumimoji="0" lang="en-US" altLang="zh-CN"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rPr>
                        <a:t>14.0</a:t>
                      </a:r>
                      <a:endParaRPr kumimoji="0" lang="en-US" altLang="zh-CN"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85000"/>
                        <a:buFont typeface="Wingdings 2" panose="05020102010507070707" pitchFamily="18" charset="2"/>
                        <a:defRPr sz="2800">
                          <a:solidFill>
                            <a:schemeClr val="tx1"/>
                          </a:solidFill>
                          <a:latin typeface="Arial" panose="020B0604020202020204" pitchFamily="34" charset="0"/>
                          <a:ea typeface="宋体" panose="02010600030101010101" pitchFamily="2" charset="-122"/>
                        </a:defRPr>
                      </a:lvl1pPr>
                      <a:lvl2pPr>
                        <a:spcBef>
                          <a:spcPct val="20000"/>
                        </a:spcBef>
                        <a:buClr>
                          <a:schemeClr val="tx2"/>
                        </a:buClr>
                        <a:buSzPct val="85000"/>
                        <a:buFont typeface="Wingdings 2" panose="05020102010507070707" pitchFamily="18" charset="2"/>
                        <a:defRPr sz="2400">
                          <a:solidFill>
                            <a:schemeClr val="tx1"/>
                          </a:solidFill>
                          <a:latin typeface="Arial" panose="020B0604020202020204" pitchFamily="34" charset="0"/>
                          <a:ea typeface="宋体" panose="02010600030101010101" pitchFamily="2" charset="-122"/>
                        </a:defRPr>
                      </a:lvl2pPr>
                      <a:lvl3pPr>
                        <a:spcBef>
                          <a:spcPct val="20000"/>
                        </a:spcBef>
                        <a:buClr>
                          <a:schemeClr val="folHlink"/>
                        </a:buClr>
                        <a:buFont typeface="Wingdings 2" panose="05020102010507070707" pitchFamily="18" charset="2"/>
                        <a:defRPr sz="2000">
                          <a:solidFill>
                            <a:schemeClr val="tx1"/>
                          </a:solidFill>
                          <a:latin typeface="Arial" panose="020B0604020202020204" pitchFamily="34" charset="0"/>
                          <a:ea typeface="宋体" panose="02010600030101010101" pitchFamily="2" charset="-122"/>
                        </a:defRPr>
                      </a:lvl3pPr>
                      <a:lvl4pPr>
                        <a:spcBef>
                          <a:spcPct val="20000"/>
                        </a:spcBef>
                        <a:buClr>
                          <a:schemeClr val="tx2"/>
                        </a:buClr>
                        <a:buSzPct val="90000"/>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4pPr>
                      <a:lvl5pPr>
                        <a:spcBef>
                          <a:spcPct val="20000"/>
                        </a:spcBef>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20000"/>
                        </a:lnSpc>
                        <a:spcBef>
                          <a:spcPct val="19000"/>
                        </a:spcBef>
                        <a:spcAft>
                          <a:spcPct val="0"/>
                        </a:spcAft>
                        <a:buClrTx/>
                        <a:buSzPct val="85000"/>
                        <a:buFontTx/>
                        <a:buNone/>
                      </a:pPr>
                      <a:r>
                        <a:rPr kumimoji="0" lang="en-US" altLang="zh-CN"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rPr>
                        <a:t>16.0</a:t>
                      </a:r>
                      <a:endParaRPr kumimoji="0" lang="en-US" altLang="zh-CN"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85000"/>
                        <a:buFont typeface="Wingdings 2" panose="05020102010507070707" pitchFamily="18" charset="2"/>
                        <a:defRPr sz="2800">
                          <a:solidFill>
                            <a:schemeClr val="tx1"/>
                          </a:solidFill>
                          <a:latin typeface="Arial" panose="020B0604020202020204" pitchFamily="34" charset="0"/>
                          <a:ea typeface="宋体" panose="02010600030101010101" pitchFamily="2" charset="-122"/>
                        </a:defRPr>
                      </a:lvl1pPr>
                      <a:lvl2pPr>
                        <a:spcBef>
                          <a:spcPct val="20000"/>
                        </a:spcBef>
                        <a:buClr>
                          <a:schemeClr val="tx2"/>
                        </a:buClr>
                        <a:buSzPct val="85000"/>
                        <a:buFont typeface="Wingdings 2" panose="05020102010507070707" pitchFamily="18" charset="2"/>
                        <a:defRPr sz="2400">
                          <a:solidFill>
                            <a:schemeClr val="tx1"/>
                          </a:solidFill>
                          <a:latin typeface="Arial" panose="020B0604020202020204" pitchFamily="34" charset="0"/>
                          <a:ea typeface="宋体" panose="02010600030101010101" pitchFamily="2" charset="-122"/>
                        </a:defRPr>
                      </a:lvl2pPr>
                      <a:lvl3pPr>
                        <a:spcBef>
                          <a:spcPct val="20000"/>
                        </a:spcBef>
                        <a:buClr>
                          <a:schemeClr val="folHlink"/>
                        </a:buClr>
                        <a:buFont typeface="Wingdings 2" panose="05020102010507070707" pitchFamily="18" charset="2"/>
                        <a:defRPr sz="2000">
                          <a:solidFill>
                            <a:schemeClr val="tx1"/>
                          </a:solidFill>
                          <a:latin typeface="Arial" panose="020B0604020202020204" pitchFamily="34" charset="0"/>
                          <a:ea typeface="宋体" panose="02010600030101010101" pitchFamily="2" charset="-122"/>
                        </a:defRPr>
                      </a:lvl3pPr>
                      <a:lvl4pPr>
                        <a:spcBef>
                          <a:spcPct val="20000"/>
                        </a:spcBef>
                        <a:buClr>
                          <a:schemeClr val="tx2"/>
                        </a:buClr>
                        <a:buSzPct val="90000"/>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4pPr>
                      <a:lvl5pPr>
                        <a:spcBef>
                          <a:spcPct val="20000"/>
                        </a:spcBef>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20000"/>
                        </a:lnSpc>
                        <a:spcBef>
                          <a:spcPct val="19000"/>
                        </a:spcBef>
                        <a:spcAft>
                          <a:spcPct val="0"/>
                        </a:spcAft>
                        <a:buClrTx/>
                        <a:buSzPct val="85000"/>
                        <a:buFontTx/>
                        <a:buNone/>
                      </a:pPr>
                      <a:r>
                        <a:rPr kumimoji="0" lang="en-US" altLang="zh-CN"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rPr>
                        <a:t>15.0</a:t>
                      </a:r>
                      <a:endParaRPr kumimoji="0" lang="en-US" altLang="zh-CN"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85000"/>
                        <a:buFont typeface="Wingdings 2" panose="05020102010507070707" pitchFamily="18" charset="2"/>
                        <a:defRPr sz="2800">
                          <a:solidFill>
                            <a:schemeClr val="tx1"/>
                          </a:solidFill>
                          <a:latin typeface="Arial" panose="020B0604020202020204" pitchFamily="34" charset="0"/>
                          <a:ea typeface="宋体" panose="02010600030101010101" pitchFamily="2" charset="-122"/>
                        </a:defRPr>
                      </a:lvl1pPr>
                      <a:lvl2pPr>
                        <a:spcBef>
                          <a:spcPct val="20000"/>
                        </a:spcBef>
                        <a:buClr>
                          <a:schemeClr val="tx2"/>
                        </a:buClr>
                        <a:buSzPct val="85000"/>
                        <a:buFont typeface="Wingdings 2" panose="05020102010507070707" pitchFamily="18" charset="2"/>
                        <a:defRPr sz="2400">
                          <a:solidFill>
                            <a:schemeClr val="tx1"/>
                          </a:solidFill>
                          <a:latin typeface="Arial" panose="020B0604020202020204" pitchFamily="34" charset="0"/>
                          <a:ea typeface="宋体" panose="02010600030101010101" pitchFamily="2" charset="-122"/>
                        </a:defRPr>
                      </a:lvl2pPr>
                      <a:lvl3pPr>
                        <a:spcBef>
                          <a:spcPct val="20000"/>
                        </a:spcBef>
                        <a:buClr>
                          <a:schemeClr val="folHlink"/>
                        </a:buClr>
                        <a:buFont typeface="Wingdings 2" panose="05020102010507070707" pitchFamily="18" charset="2"/>
                        <a:defRPr sz="2000">
                          <a:solidFill>
                            <a:schemeClr val="tx1"/>
                          </a:solidFill>
                          <a:latin typeface="Arial" panose="020B0604020202020204" pitchFamily="34" charset="0"/>
                          <a:ea typeface="宋体" panose="02010600030101010101" pitchFamily="2" charset="-122"/>
                        </a:defRPr>
                      </a:lvl3pPr>
                      <a:lvl4pPr>
                        <a:spcBef>
                          <a:spcPct val="20000"/>
                        </a:spcBef>
                        <a:buClr>
                          <a:schemeClr val="tx2"/>
                        </a:buClr>
                        <a:buSzPct val="90000"/>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4pPr>
                      <a:lvl5pPr>
                        <a:spcBef>
                          <a:spcPct val="20000"/>
                        </a:spcBef>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20000"/>
                        </a:lnSpc>
                        <a:spcBef>
                          <a:spcPct val="19000"/>
                        </a:spcBef>
                        <a:spcAft>
                          <a:spcPct val="0"/>
                        </a:spcAft>
                        <a:buClrTx/>
                        <a:buSzPct val="85000"/>
                        <a:buFontTx/>
                        <a:buNone/>
                      </a:pPr>
                      <a:r>
                        <a:rPr kumimoji="0" lang="en-US" altLang="zh-CN"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rPr>
                        <a:t>7.0</a:t>
                      </a:r>
                      <a:endParaRPr kumimoji="0" lang="en-US" altLang="zh-CN"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85000"/>
                        <a:buFont typeface="Wingdings 2" panose="05020102010507070707" pitchFamily="18" charset="2"/>
                        <a:defRPr sz="2800">
                          <a:solidFill>
                            <a:schemeClr val="tx1"/>
                          </a:solidFill>
                          <a:latin typeface="Arial" panose="020B0604020202020204" pitchFamily="34" charset="0"/>
                          <a:ea typeface="宋体" panose="02010600030101010101" pitchFamily="2" charset="-122"/>
                        </a:defRPr>
                      </a:lvl1pPr>
                      <a:lvl2pPr>
                        <a:spcBef>
                          <a:spcPct val="20000"/>
                        </a:spcBef>
                        <a:buClr>
                          <a:schemeClr val="tx2"/>
                        </a:buClr>
                        <a:buSzPct val="85000"/>
                        <a:buFont typeface="Wingdings 2" panose="05020102010507070707" pitchFamily="18" charset="2"/>
                        <a:defRPr sz="2400">
                          <a:solidFill>
                            <a:schemeClr val="tx1"/>
                          </a:solidFill>
                          <a:latin typeface="Arial" panose="020B0604020202020204" pitchFamily="34" charset="0"/>
                          <a:ea typeface="宋体" panose="02010600030101010101" pitchFamily="2" charset="-122"/>
                        </a:defRPr>
                      </a:lvl2pPr>
                      <a:lvl3pPr>
                        <a:spcBef>
                          <a:spcPct val="20000"/>
                        </a:spcBef>
                        <a:buClr>
                          <a:schemeClr val="folHlink"/>
                        </a:buClr>
                        <a:buFont typeface="Wingdings 2" panose="05020102010507070707" pitchFamily="18" charset="2"/>
                        <a:defRPr sz="2000">
                          <a:solidFill>
                            <a:schemeClr val="tx1"/>
                          </a:solidFill>
                          <a:latin typeface="Arial" panose="020B0604020202020204" pitchFamily="34" charset="0"/>
                          <a:ea typeface="宋体" panose="02010600030101010101" pitchFamily="2" charset="-122"/>
                        </a:defRPr>
                      </a:lvl3pPr>
                      <a:lvl4pPr>
                        <a:spcBef>
                          <a:spcPct val="20000"/>
                        </a:spcBef>
                        <a:buClr>
                          <a:schemeClr val="tx2"/>
                        </a:buClr>
                        <a:buSzPct val="90000"/>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4pPr>
                      <a:lvl5pPr>
                        <a:spcBef>
                          <a:spcPct val="20000"/>
                        </a:spcBef>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20000"/>
                        </a:lnSpc>
                        <a:spcBef>
                          <a:spcPct val="19000"/>
                        </a:spcBef>
                        <a:spcAft>
                          <a:spcPct val="0"/>
                        </a:spcAft>
                        <a:buClrTx/>
                        <a:buSzPct val="85000"/>
                        <a:buFontTx/>
                        <a:buNone/>
                      </a:pPr>
                      <a:r>
                        <a:rPr kumimoji="0" lang="en-US" altLang="zh-CN"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rPr>
                        <a:t>8.0</a:t>
                      </a:r>
                      <a:endParaRPr kumimoji="0" lang="en-US" altLang="zh-CN"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85000"/>
                        <a:buFont typeface="Wingdings 2" panose="05020102010507070707" pitchFamily="18" charset="2"/>
                        <a:defRPr sz="2800">
                          <a:solidFill>
                            <a:schemeClr val="tx1"/>
                          </a:solidFill>
                          <a:latin typeface="Arial" panose="020B0604020202020204" pitchFamily="34" charset="0"/>
                          <a:ea typeface="宋体" panose="02010600030101010101" pitchFamily="2" charset="-122"/>
                        </a:defRPr>
                      </a:lvl1pPr>
                      <a:lvl2pPr>
                        <a:spcBef>
                          <a:spcPct val="20000"/>
                        </a:spcBef>
                        <a:buClr>
                          <a:schemeClr val="tx2"/>
                        </a:buClr>
                        <a:buSzPct val="85000"/>
                        <a:buFont typeface="Wingdings 2" panose="05020102010507070707" pitchFamily="18" charset="2"/>
                        <a:defRPr sz="2400">
                          <a:solidFill>
                            <a:schemeClr val="tx1"/>
                          </a:solidFill>
                          <a:latin typeface="Arial" panose="020B0604020202020204" pitchFamily="34" charset="0"/>
                          <a:ea typeface="宋体" panose="02010600030101010101" pitchFamily="2" charset="-122"/>
                        </a:defRPr>
                      </a:lvl2pPr>
                      <a:lvl3pPr>
                        <a:spcBef>
                          <a:spcPct val="20000"/>
                        </a:spcBef>
                        <a:buClr>
                          <a:schemeClr val="folHlink"/>
                        </a:buClr>
                        <a:buFont typeface="Wingdings 2" panose="05020102010507070707" pitchFamily="18" charset="2"/>
                        <a:defRPr sz="2000">
                          <a:solidFill>
                            <a:schemeClr val="tx1"/>
                          </a:solidFill>
                          <a:latin typeface="Arial" panose="020B0604020202020204" pitchFamily="34" charset="0"/>
                          <a:ea typeface="宋体" panose="02010600030101010101" pitchFamily="2" charset="-122"/>
                        </a:defRPr>
                      </a:lvl3pPr>
                      <a:lvl4pPr>
                        <a:spcBef>
                          <a:spcPct val="20000"/>
                        </a:spcBef>
                        <a:buClr>
                          <a:schemeClr val="tx2"/>
                        </a:buClr>
                        <a:buSzPct val="90000"/>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4pPr>
                      <a:lvl5pPr>
                        <a:spcBef>
                          <a:spcPct val="20000"/>
                        </a:spcBef>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20000"/>
                        </a:lnSpc>
                        <a:spcBef>
                          <a:spcPct val="19000"/>
                        </a:spcBef>
                        <a:spcAft>
                          <a:spcPct val="0"/>
                        </a:spcAft>
                        <a:buClrTx/>
                        <a:buSzPct val="85000"/>
                        <a:buFontTx/>
                        <a:buNone/>
                      </a:pPr>
                      <a:r>
                        <a:rPr kumimoji="0" lang="en-US" altLang="zh-CN"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rPr>
                        <a:t>10.0</a:t>
                      </a:r>
                      <a:endParaRPr kumimoji="0" lang="en-US" altLang="zh-CN"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85000"/>
                        <a:buFont typeface="Wingdings 2" panose="05020102010507070707" pitchFamily="18" charset="2"/>
                        <a:defRPr sz="2800">
                          <a:solidFill>
                            <a:schemeClr val="tx1"/>
                          </a:solidFill>
                          <a:latin typeface="Arial" panose="020B0604020202020204" pitchFamily="34" charset="0"/>
                          <a:ea typeface="宋体" panose="02010600030101010101" pitchFamily="2" charset="-122"/>
                        </a:defRPr>
                      </a:lvl1pPr>
                      <a:lvl2pPr>
                        <a:spcBef>
                          <a:spcPct val="20000"/>
                        </a:spcBef>
                        <a:buClr>
                          <a:schemeClr val="tx2"/>
                        </a:buClr>
                        <a:buSzPct val="85000"/>
                        <a:buFont typeface="Wingdings 2" panose="05020102010507070707" pitchFamily="18" charset="2"/>
                        <a:defRPr sz="2400">
                          <a:solidFill>
                            <a:schemeClr val="tx1"/>
                          </a:solidFill>
                          <a:latin typeface="Arial" panose="020B0604020202020204" pitchFamily="34" charset="0"/>
                          <a:ea typeface="宋体" panose="02010600030101010101" pitchFamily="2" charset="-122"/>
                        </a:defRPr>
                      </a:lvl2pPr>
                      <a:lvl3pPr>
                        <a:spcBef>
                          <a:spcPct val="20000"/>
                        </a:spcBef>
                        <a:buClr>
                          <a:schemeClr val="folHlink"/>
                        </a:buClr>
                        <a:buFont typeface="Wingdings 2" panose="05020102010507070707" pitchFamily="18" charset="2"/>
                        <a:defRPr sz="2000">
                          <a:solidFill>
                            <a:schemeClr val="tx1"/>
                          </a:solidFill>
                          <a:latin typeface="Arial" panose="020B0604020202020204" pitchFamily="34" charset="0"/>
                          <a:ea typeface="宋体" panose="02010600030101010101" pitchFamily="2" charset="-122"/>
                        </a:defRPr>
                      </a:lvl3pPr>
                      <a:lvl4pPr>
                        <a:spcBef>
                          <a:spcPct val="20000"/>
                        </a:spcBef>
                        <a:buClr>
                          <a:schemeClr val="tx2"/>
                        </a:buClr>
                        <a:buSzPct val="90000"/>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4pPr>
                      <a:lvl5pPr>
                        <a:spcBef>
                          <a:spcPct val="20000"/>
                        </a:spcBef>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20000"/>
                        </a:lnSpc>
                        <a:spcBef>
                          <a:spcPct val="19000"/>
                        </a:spcBef>
                        <a:spcAft>
                          <a:spcPct val="0"/>
                        </a:spcAft>
                        <a:buClr>
                          <a:schemeClr val="folHlink"/>
                        </a:buClr>
                        <a:buSzPct val="85000"/>
                        <a:buFont typeface="Wingdings 2" panose="05020102010507070707" pitchFamily="18" charset="2"/>
                        <a:buNone/>
                      </a:pPr>
                      <a:endParaRPr kumimoji="0" lang="zh-CN" altLang="zh-CN"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04788">
                <a:tc vMerge="1">
                  <a:tcPr/>
                </a:tc>
                <a:tc vMerge="1">
                  <a:tcPr/>
                </a:tc>
                <a:tc>
                  <a:txBody>
                    <a:bodyPr/>
                    <a:lstStyle>
                      <a:lvl1pPr>
                        <a:spcBef>
                          <a:spcPct val="20000"/>
                        </a:spcBef>
                        <a:buClr>
                          <a:schemeClr val="folHlink"/>
                        </a:buClr>
                        <a:buSzPct val="85000"/>
                        <a:buFont typeface="Wingdings 2" panose="05020102010507070707" pitchFamily="18" charset="2"/>
                        <a:defRPr sz="2800">
                          <a:solidFill>
                            <a:schemeClr val="tx1"/>
                          </a:solidFill>
                          <a:latin typeface="Arial" panose="020B0604020202020204" pitchFamily="34" charset="0"/>
                          <a:ea typeface="宋体" panose="02010600030101010101" pitchFamily="2" charset="-122"/>
                        </a:defRPr>
                      </a:lvl1pPr>
                      <a:lvl2pPr>
                        <a:spcBef>
                          <a:spcPct val="20000"/>
                        </a:spcBef>
                        <a:buClr>
                          <a:schemeClr val="tx2"/>
                        </a:buClr>
                        <a:buSzPct val="85000"/>
                        <a:buFont typeface="Wingdings 2" panose="05020102010507070707" pitchFamily="18" charset="2"/>
                        <a:defRPr sz="2400">
                          <a:solidFill>
                            <a:schemeClr val="tx1"/>
                          </a:solidFill>
                          <a:latin typeface="Arial" panose="020B0604020202020204" pitchFamily="34" charset="0"/>
                          <a:ea typeface="宋体" panose="02010600030101010101" pitchFamily="2" charset="-122"/>
                        </a:defRPr>
                      </a:lvl2pPr>
                      <a:lvl3pPr>
                        <a:spcBef>
                          <a:spcPct val="20000"/>
                        </a:spcBef>
                        <a:buClr>
                          <a:schemeClr val="folHlink"/>
                        </a:buClr>
                        <a:buFont typeface="Wingdings 2" panose="05020102010507070707" pitchFamily="18" charset="2"/>
                        <a:defRPr sz="2000">
                          <a:solidFill>
                            <a:schemeClr val="tx1"/>
                          </a:solidFill>
                          <a:latin typeface="Arial" panose="020B0604020202020204" pitchFamily="34" charset="0"/>
                          <a:ea typeface="宋体" panose="02010600030101010101" pitchFamily="2" charset="-122"/>
                        </a:defRPr>
                      </a:lvl3pPr>
                      <a:lvl4pPr>
                        <a:spcBef>
                          <a:spcPct val="20000"/>
                        </a:spcBef>
                        <a:buClr>
                          <a:schemeClr val="tx2"/>
                        </a:buClr>
                        <a:buSzPct val="90000"/>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4pPr>
                      <a:lvl5pPr>
                        <a:spcBef>
                          <a:spcPct val="20000"/>
                        </a:spcBef>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20000"/>
                        </a:lnSpc>
                        <a:spcBef>
                          <a:spcPct val="19000"/>
                        </a:spcBef>
                        <a:spcAft>
                          <a:spcPct val="0"/>
                        </a:spcAft>
                        <a:buClrTx/>
                        <a:buSzPct val="85000"/>
                        <a:buFontTx/>
                        <a:buNone/>
                      </a:pPr>
                      <a:r>
                        <a:rPr kumimoji="0" lang="en-US" altLang="zh-CN"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rPr>
                        <a:t>16.0</a:t>
                      </a:r>
                      <a:endParaRPr kumimoji="0" lang="en-US" altLang="zh-CN"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85000"/>
                        <a:buFont typeface="Wingdings 2" panose="05020102010507070707" pitchFamily="18" charset="2"/>
                        <a:defRPr sz="2800">
                          <a:solidFill>
                            <a:schemeClr val="tx1"/>
                          </a:solidFill>
                          <a:latin typeface="Arial" panose="020B0604020202020204" pitchFamily="34" charset="0"/>
                          <a:ea typeface="宋体" panose="02010600030101010101" pitchFamily="2" charset="-122"/>
                        </a:defRPr>
                      </a:lvl1pPr>
                      <a:lvl2pPr>
                        <a:spcBef>
                          <a:spcPct val="20000"/>
                        </a:spcBef>
                        <a:buClr>
                          <a:schemeClr val="tx2"/>
                        </a:buClr>
                        <a:buSzPct val="85000"/>
                        <a:buFont typeface="Wingdings 2" panose="05020102010507070707" pitchFamily="18" charset="2"/>
                        <a:defRPr sz="2400">
                          <a:solidFill>
                            <a:schemeClr val="tx1"/>
                          </a:solidFill>
                          <a:latin typeface="Arial" panose="020B0604020202020204" pitchFamily="34" charset="0"/>
                          <a:ea typeface="宋体" panose="02010600030101010101" pitchFamily="2" charset="-122"/>
                        </a:defRPr>
                      </a:lvl2pPr>
                      <a:lvl3pPr>
                        <a:spcBef>
                          <a:spcPct val="20000"/>
                        </a:spcBef>
                        <a:buClr>
                          <a:schemeClr val="folHlink"/>
                        </a:buClr>
                        <a:buFont typeface="Wingdings 2" panose="05020102010507070707" pitchFamily="18" charset="2"/>
                        <a:defRPr sz="2000">
                          <a:solidFill>
                            <a:schemeClr val="tx1"/>
                          </a:solidFill>
                          <a:latin typeface="Arial" panose="020B0604020202020204" pitchFamily="34" charset="0"/>
                          <a:ea typeface="宋体" panose="02010600030101010101" pitchFamily="2" charset="-122"/>
                        </a:defRPr>
                      </a:lvl3pPr>
                      <a:lvl4pPr>
                        <a:spcBef>
                          <a:spcPct val="20000"/>
                        </a:spcBef>
                        <a:buClr>
                          <a:schemeClr val="tx2"/>
                        </a:buClr>
                        <a:buSzPct val="90000"/>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4pPr>
                      <a:lvl5pPr>
                        <a:spcBef>
                          <a:spcPct val="20000"/>
                        </a:spcBef>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20000"/>
                        </a:lnSpc>
                        <a:spcBef>
                          <a:spcPct val="19000"/>
                        </a:spcBef>
                        <a:spcAft>
                          <a:spcPct val="0"/>
                        </a:spcAft>
                        <a:buClrTx/>
                        <a:buSzPct val="85000"/>
                        <a:buFontTx/>
                        <a:buNone/>
                      </a:pPr>
                      <a:r>
                        <a:rPr kumimoji="0" lang="en-US" altLang="zh-CN"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rPr>
                        <a:t>14.0</a:t>
                      </a:r>
                      <a:endParaRPr kumimoji="0" lang="en-US" altLang="zh-CN"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85000"/>
                        <a:buFont typeface="Wingdings 2" panose="05020102010507070707" pitchFamily="18" charset="2"/>
                        <a:defRPr sz="2800">
                          <a:solidFill>
                            <a:schemeClr val="tx1"/>
                          </a:solidFill>
                          <a:latin typeface="Arial" panose="020B0604020202020204" pitchFamily="34" charset="0"/>
                          <a:ea typeface="宋体" panose="02010600030101010101" pitchFamily="2" charset="-122"/>
                        </a:defRPr>
                      </a:lvl1pPr>
                      <a:lvl2pPr>
                        <a:spcBef>
                          <a:spcPct val="20000"/>
                        </a:spcBef>
                        <a:buClr>
                          <a:schemeClr val="tx2"/>
                        </a:buClr>
                        <a:buSzPct val="85000"/>
                        <a:buFont typeface="Wingdings 2" panose="05020102010507070707" pitchFamily="18" charset="2"/>
                        <a:defRPr sz="2400">
                          <a:solidFill>
                            <a:schemeClr val="tx1"/>
                          </a:solidFill>
                          <a:latin typeface="Arial" panose="020B0604020202020204" pitchFamily="34" charset="0"/>
                          <a:ea typeface="宋体" panose="02010600030101010101" pitchFamily="2" charset="-122"/>
                        </a:defRPr>
                      </a:lvl2pPr>
                      <a:lvl3pPr>
                        <a:spcBef>
                          <a:spcPct val="20000"/>
                        </a:spcBef>
                        <a:buClr>
                          <a:schemeClr val="folHlink"/>
                        </a:buClr>
                        <a:buFont typeface="Wingdings 2" panose="05020102010507070707" pitchFamily="18" charset="2"/>
                        <a:defRPr sz="2000">
                          <a:solidFill>
                            <a:schemeClr val="tx1"/>
                          </a:solidFill>
                          <a:latin typeface="Arial" panose="020B0604020202020204" pitchFamily="34" charset="0"/>
                          <a:ea typeface="宋体" panose="02010600030101010101" pitchFamily="2" charset="-122"/>
                        </a:defRPr>
                      </a:lvl3pPr>
                      <a:lvl4pPr>
                        <a:spcBef>
                          <a:spcPct val="20000"/>
                        </a:spcBef>
                        <a:buClr>
                          <a:schemeClr val="tx2"/>
                        </a:buClr>
                        <a:buSzPct val="90000"/>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4pPr>
                      <a:lvl5pPr>
                        <a:spcBef>
                          <a:spcPct val="20000"/>
                        </a:spcBef>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20000"/>
                        </a:lnSpc>
                        <a:spcBef>
                          <a:spcPct val="19000"/>
                        </a:spcBef>
                        <a:spcAft>
                          <a:spcPct val="0"/>
                        </a:spcAft>
                        <a:buClrTx/>
                        <a:buSzPct val="85000"/>
                        <a:buFontTx/>
                        <a:buNone/>
                      </a:pPr>
                      <a:r>
                        <a:rPr kumimoji="0" lang="en-US" altLang="zh-CN"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rPr>
                        <a:t>14.0</a:t>
                      </a:r>
                      <a:endParaRPr kumimoji="0" lang="en-US" altLang="zh-CN"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85000"/>
                        <a:buFont typeface="Wingdings 2" panose="05020102010507070707" pitchFamily="18" charset="2"/>
                        <a:defRPr sz="2800">
                          <a:solidFill>
                            <a:schemeClr val="tx1"/>
                          </a:solidFill>
                          <a:latin typeface="Arial" panose="020B0604020202020204" pitchFamily="34" charset="0"/>
                          <a:ea typeface="宋体" panose="02010600030101010101" pitchFamily="2" charset="-122"/>
                        </a:defRPr>
                      </a:lvl1pPr>
                      <a:lvl2pPr>
                        <a:spcBef>
                          <a:spcPct val="20000"/>
                        </a:spcBef>
                        <a:buClr>
                          <a:schemeClr val="tx2"/>
                        </a:buClr>
                        <a:buSzPct val="85000"/>
                        <a:buFont typeface="Wingdings 2" panose="05020102010507070707" pitchFamily="18" charset="2"/>
                        <a:defRPr sz="2400">
                          <a:solidFill>
                            <a:schemeClr val="tx1"/>
                          </a:solidFill>
                          <a:latin typeface="Arial" panose="020B0604020202020204" pitchFamily="34" charset="0"/>
                          <a:ea typeface="宋体" panose="02010600030101010101" pitchFamily="2" charset="-122"/>
                        </a:defRPr>
                      </a:lvl2pPr>
                      <a:lvl3pPr>
                        <a:spcBef>
                          <a:spcPct val="20000"/>
                        </a:spcBef>
                        <a:buClr>
                          <a:schemeClr val="folHlink"/>
                        </a:buClr>
                        <a:buFont typeface="Wingdings 2" panose="05020102010507070707" pitchFamily="18" charset="2"/>
                        <a:defRPr sz="2000">
                          <a:solidFill>
                            <a:schemeClr val="tx1"/>
                          </a:solidFill>
                          <a:latin typeface="Arial" panose="020B0604020202020204" pitchFamily="34" charset="0"/>
                          <a:ea typeface="宋体" panose="02010600030101010101" pitchFamily="2" charset="-122"/>
                        </a:defRPr>
                      </a:lvl3pPr>
                      <a:lvl4pPr>
                        <a:spcBef>
                          <a:spcPct val="20000"/>
                        </a:spcBef>
                        <a:buClr>
                          <a:schemeClr val="tx2"/>
                        </a:buClr>
                        <a:buSzPct val="90000"/>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4pPr>
                      <a:lvl5pPr>
                        <a:spcBef>
                          <a:spcPct val="20000"/>
                        </a:spcBef>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20000"/>
                        </a:lnSpc>
                        <a:spcBef>
                          <a:spcPct val="19000"/>
                        </a:spcBef>
                        <a:spcAft>
                          <a:spcPct val="0"/>
                        </a:spcAft>
                        <a:buClrTx/>
                        <a:buSzPct val="85000"/>
                        <a:buFontTx/>
                        <a:buNone/>
                      </a:pPr>
                      <a:r>
                        <a:rPr kumimoji="0" lang="en-US" altLang="zh-CN"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rPr>
                        <a:t>16.0</a:t>
                      </a:r>
                      <a:endParaRPr kumimoji="0" lang="en-US" altLang="zh-CN"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85000"/>
                        <a:buFont typeface="Wingdings 2" panose="05020102010507070707" pitchFamily="18" charset="2"/>
                        <a:defRPr sz="2800">
                          <a:solidFill>
                            <a:schemeClr val="tx1"/>
                          </a:solidFill>
                          <a:latin typeface="Arial" panose="020B0604020202020204" pitchFamily="34" charset="0"/>
                          <a:ea typeface="宋体" panose="02010600030101010101" pitchFamily="2" charset="-122"/>
                        </a:defRPr>
                      </a:lvl1pPr>
                      <a:lvl2pPr>
                        <a:spcBef>
                          <a:spcPct val="20000"/>
                        </a:spcBef>
                        <a:buClr>
                          <a:schemeClr val="tx2"/>
                        </a:buClr>
                        <a:buSzPct val="85000"/>
                        <a:buFont typeface="Wingdings 2" panose="05020102010507070707" pitchFamily="18" charset="2"/>
                        <a:defRPr sz="2400">
                          <a:solidFill>
                            <a:schemeClr val="tx1"/>
                          </a:solidFill>
                          <a:latin typeface="Arial" panose="020B0604020202020204" pitchFamily="34" charset="0"/>
                          <a:ea typeface="宋体" panose="02010600030101010101" pitchFamily="2" charset="-122"/>
                        </a:defRPr>
                      </a:lvl2pPr>
                      <a:lvl3pPr>
                        <a:spcBef>
                          <a:spcPct val="20000"/>
                        </a:spcBef>
                        <a:buClr>
                          <a:schemeClr val="folHlink"/>
                        </a:buClr>
                        <a:buFont typeface="Wingdings 2" panose="05020102010507070707" pitchFamily="18" charset="2"/>
                        <a:defRPr sz="2000">
                          <a:solidFill>
                            <a:schemeClr val="tx1"/>
                          </a:solidFill>
                          <a:latin typeface="Arial" panose="020B0604020202020204" pitchFamily="34" charset="0"/>
                          <a:ea typeface="宋体" panose="02010600030101010101" pitchFamily="2" charset="-122"/>
                        </a:defRPr>
                      </a:lvl3pPr>
                      <a:lvl4pPr>
                        <a:spcBef>
                          <a:spcPct val="20000"/>
                        </a:spcBef>
                        <a:buClr>
                          <a:schemeClr val="tx2"/>
                        </a:buClr>
                        <a:buSzPct val="90000"/>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4pPr>
                      <a:lvl5pPr>
                        <a:spcBef>
                          <a:spcPct val="20000"/>
                        </a:spcBef>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20000"/>
                        </a:lnSpc>
                        <a:spcBef>
                          <a:spcPct val="19000"/>
                        </a:spcBef>
                        <a:spcAft>
                          <a:spcPct val="0"/>
                        </a:spcAft>
                        <a:buClrTx/>
                        <a:buSzPct val="85000"/>
                        <a:buFontTx/>
                        <a:buNone/>
                      </a:pPr>
                      <a:r>
                        <a:rPr kumimoji="0" lang="en-US" altLang="zh-CN"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rPr>
                        <a:t>18.0</a:t>
                      </a:r>
                      <a:endParaRPr kumimoji="0" lang="en-US" altLang="zh-CN"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85000"/>
                        <a:buFont typeface="Wingdings 2" panose="05020102010507070707" pitchFamily="18" charset="2"/>
                        <a:defRPr sz="2800">
                          <a:solidFill>
                            <a:schemeClr val="tx1"/>
                          </a:solidFill>
                          <a:latin typeface="Arial" panose="020B0604020202020204" pitchFamily="34" charset="0"/>
                          <a:ea typeface="宋体" panose="02010600030101010101" pitchFamily="2" charset="-122"/>
                        </a:defRPr>
                      </a:lvl1pPr>
                      <a:lvl2pPr>
                        <a:spcBef>
                          <a:spcPct val="20000"/>
                        </a:spcBef>
                        <a:buClr>
                          <a:schemeClr val="tx2"/>
                        </a:buClr>
                        <a:buSzPct val="85000"/>
                        <a:buFont typeface="Wingdings 2" panose="05020102010507070707" pitchFamily="18" charset="2"/>
                        <a:defRPr sz="2400">
                          <a:solidFill>
                            <a:schemeClr val="tx1"/>
                          </a:solidFill>
                          <a:latin typeface="Arial" panose="020B0604020202020204" pitchFamily="34" charset="0"/>
                          <a:ea typeface="宋体" panose="02010600030101010101" pitchFamily="2" charset="-122"/>
                        </a:defRPr>
                      </a:lvl2pPr>
                      <a:lvl3pPr>
                        <a:spcBef>
                          <a:spcPct val="20000"/>
                        </a:spcBef>
                        <a:buClr>
                          <a:schemeClr val="folHlink"/>
                        </a:buClr>
                        <a:buFont typeface="Wingdings 2" panose="05020102010507070707" pitchFamily="18" charset="2"/>
                        <a:defRPr sz="2000">
                          <a:solidFill>
                            <a:schemeClr val="tx1"/>
                          </a:solidFill>
                          <a:latin typeface="Arial" panose="020B0604020202020204" pitchFamily="34" charset="0"/>
                          <a:ea typeface="宋体" panose="02010600030101010101" pitchFamily="2" charset="-122"/>
                        </a:defRPr>
                      </a:lvl3pPr>
                      <a:lvl4pPr>
                        <a:spcBef>
                          <a:spcPct val="20000"/>
                        </a:spcBef>
                        <a:buClr>
                          <a:schemeClr val="tx2"/>
                        </a:buClr>
                        <a:buSzPct val="90000"/>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4pPr>
                      <a:lvl5pPr>
                        <a:spcBef>
                          <a:spcPct val="20000"/>
                        </a:spcBef>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20000"/>
                        </a:lnSpc>
                        <a:spcBef>
                          <a:spcPct val="19000"/>
                        </a:spcBef>
                        <a:spcAft>
                          <a:spcPct val="0"/>
                        </a:spcAft>
                        <a:buClrTx/>
                        <a:buSzPct val="85000"/>
                        <a:buFontTx/>
                        <a:buNone/>
                      </a:pPr>
                      <a:r>
                        <a:rPr kumimoji="0" lang="en-US" altLang="zh-CN"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rPr>
                        <a:t>17.0</a:t>
                      </a:r>
                      <a:endParaRPr kumimoji="0" lang="en-US" altLang="zh-CN"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85000"/>
                        <a:buFont typeface="Wingdings 2" panose="05020102010507070707" pitchFamily="18" charset="2"/>
                        <a:defRPr sz="2800">
                          <a:solidFill>
                            <a:schemeClr val="tx1"/>
                          </a:solidFill>
                          <a:latin typeface="Arial" panose="020B0604020202020204" pitchFamily="34" charset="0"/>
                          <a:ea typeface="宋体" panose="02010600030101010101" pitchFamily="2" charset="-122"/>
                        </a:defRPr>
                      </a:lvl1pPr>
                      <a:lvl2pPr>
                        <a:spcBef>
                          <a:spcPct val="20000"/>
                        </a:spcBef>
                        <a:buClr>
                          <a:schemeClr val="tx2"/>
                        </a:buClr>
                        <a:buSzPct val="85000"/>
                        <a:buFont typeface="Wingdings 2" panose="05020102010507070707" pitchFamily="18" charset="2"/>
                        <a:defRPr sz="2400">
                          <a:solidFill>
                            <a:schemeClr val="tx1"/>
                          </a:solidFill>
                          <a:latin typeface="Arial" panose="020B0604020202020204" pitchFamily="34" charset="0"/>
                          <a:ea typeface="宋体" panose="02010600030101010101" pitchFamily="2" charset="-122"/>
                        </a:defRPr>
                      </a:lvl2pPr>
                      <a:lvl3pPr>
                        <a:spcBef>
                          <a:spcPct val="20000"/>
                        </a:spcBef>
                        <a:buClr>
                          <a:schemeClr val="folHlink"/>
                        </a:buClr>
                        <a:buFont typeface="Wingdings 2" panose="05020102010507070707" pitchFamily="18" charset="2"/>
                        <a:defRPr sz="2000">
                          <a:solidFill>
                            <a:schemeClr val="tx1"/>
                          </a:solidFill>
                          <a:latin typeface="Arial" panose="020B0604020202020204" pitchFamily="34" charset="0"/>
                          <a:ea typeface="宋体" panose="02010600030101010101" pitchFamily="2" charset="-122"/>
                        </a:defRPr>
                      </a:lvl3pPr>
                      <a:lvl4pPr>
                        <a:spcBef>
                          <a:spcPct val="20000"/>
                        </a:spcBef>
                        <a:buClr>
                          <a:schemeClr val="tx2"/>
                        </a:buClr>
                        <a:buSzPct val="90000"/>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4pPr>
                      <a:lvl5pPr>
                        <a:spcBef>
                          <a:spcPct val="20000"/>
                        </a:spcBef>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20000"/>
                        </a:lnSpc>
                        <a:spcBef>
                          <a:spcPct val="19000"/>
                        </a:spcBef>
                        <a:spcAft>
                          <a:spcPct val="0"/>
                        </a:spcAft>
                        <a:buClrTx/>
                        <a:buSzPct val="85000"/>
                        <a:buFontTx/>
                        <a:buNone/>
                      </a:pPr>
                      <a:r>
                        <a:rPr kumimoji="0" lang="en-US" altLang="zh-CN"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rPr>
                        <a:t>9.0</a:t>
                      </a:r>
                      <a:endParaRPr kumimoji="0" lang="en-US" altLang="zh-CN"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85000"/>
                        <a:buFont typeface="Wingdings 2" panose="05020102010507070707" pitchFamily="18" charset="2"/>
                        <a:defRPr sz="2800">
                          <a:solidFill>
                            <a:schemeClr val="tx1"/>
                          </a:solidFill>
                          <a:latin typeface="Arial" panose="020B0604020202020204" pitchFamily="34" charset="0"/>
                          <a:ea typeface="宋体" panose="02010600030101010101" pitchFamily="2" charset="-122"/>
                        </a:defRPr>
                      </a:lvl1pPr>
                      <a:lvl2pPr>
                        <a:spcBef>
                          <a:spcPct val="20000"/>
                        </a:spcBef>
                        <a:buClr>
                          <a:schemeClr val="tx2"/>
                        </a:buClr>
                        <a:buSzPct val="85000"/>
                        <a:buFont typeface="Wingdings 2" panose="05020102010507070707" pitchFamily="18" charset="2"/>
                        <a:defRPr sz="2400">
                          <a:solidFill>
                            <a:schemeClr val="tx1"/>
                          </a:solidFill>
                          <a:latin typeface="Arial" panose="020B0604020202020204" pitchFamily="34" charset="0"/>
                          <a:ea typeface="宋体" panose="02010600030101010101" pitchFamily="2" charset="-122"/>
                        </a:defRPr>
                      </a:lvl2pPr>
                      <a:lvl3pPr>
                        <a:spcBef>
                          <a:spcPct val="20000"/>
                        </a:spcBef>
                        <a:buClr>
                          <a:schemeClr val="folHlink"/>
                        </a:buClr>
                        <a:buFont typeface="Wingdings 2" panose="05020102010507070707" pitchFamily="18" charset="2"/>
                        <a:defRPr sz="2000">
                          <a:solidFill>
                            <a:schemeClr val="tx1"/>
                          </a:solidFill>
                          <a:latin typeface="Arial" panose="020B0604020202020204" pitchFamily="34" charset="0"/>
                          <a:ea typeface="宋体" panose="02010600030101010101" pitchFamily="2" charset="-122"/>
                        </a:defRPr>
                      </a:lvl3pPr>
                      <a:lvl4pPr>
                        <a:spcBef>
                          <a:spcPct val="20000"/>
                        </a:spcBef>
                        <a:buClr>
                          <a:schemeClr val="tx2"/>
                        </a:buClr>
                        <a:buSzPct val="90000"/>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4pPr>
                      <a:lvl5pPr>
                        <a:spcBef>
                          <a:spcPct val="20000"/>
                        </a:spcBef>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20000"/>
                        </a:lnSpc>
                        <a:spcBef>
                          <a:spcPct val="19000"/>
                        </a:spcBef>
                        <a:spcAft>
                          <a:spcPct val="0"/>
                        </a:spcAft>
                        <a:buClrTx/>
                        <a:buSzPct val="85000"/>
                        <a:buFontTx/>
                        <a:buNone/>
                      </a:pPr>
                      <a:r>
                        <a:rPr kumimoji="0" lang="en-US" altLang="zh-CN"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rPr>
                        <a:t>10.0</a:t>
                      </a:r>
                      <a:endParaRPr kumimoji="0" lang="en-US" altLang="zh-CN"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85000"/>
                        <a:buFont typeface="Wingdings 2" panose="05020102010507070707" pitchFamily="18" charset="2"/>
                        <a:defRPr sz="2800">
                          <a:solidFill>
                            <a:schemeClr val="tx1"/>
                          </a:solidFill>
                          <a:latin typeface="Arial" panose="020B0604020202020204" pitchFamily="34" charset="0"/>
                          <a:ea typeface="宋体" panose="02010600030101010101" pitchFamily="2" charset="-122"/>
                        </a:defRPr>
                      </a:lvl1pPr>
                      <a:lvl2pPr>
                        <a:spcBef>
                          <a:spcPct val="20000"/>
                        </a:spcBef>
                        <a:buClr>
                          <a:schemeClr val="tx2"/>
                        </a:buClr>
                        <a:buSzPct val="85000"/>
                        <a:buFont typeface="Wingdings 2" panose="05020102010507070707" pitchFamily="18" charset="2"/>
                        <a:defRPr sz="2400">
                          <a:solidFill>
                            <a:schemeClr val="tx1"/>
                          </a:solidFill>
                          <a:latin typeface="Arial" panose="020B0604020202020204" pitchFamily="34" charset="0"/>
                          <a:ea typeface="宋体" panose="02010600030101010101" pitchFamily="2" charset="-122"/>
                        </a:defRPr>
                      </a:lvl2pPr>
                      <a:lvl3pPr>
                        <a:spcBef>
                          <a:spcPct val="20000"/>
                        </a:spcBef>
                        <a:buClr>
                          <a:schemeClr val="folHlink"/>
                        </a:buClr>
                        <a:buFont typeface="Wingdings 2" panose="05020102010507070707" pitchFamily="18" charset="2"/>
                        <a:defRPr sz="2000">
                          <a:solidFill>
                            <a:schemeClr val="tx1"/>
                          </a:solidFill>
                          <a:latin typeface="Arial" panose="020B0604020202020204" pitchFamily="34" charset="0"/>
                          <a:ea typeface="宋体" panose="02010600030101010101" pitchFamily="2" charset="-122"/>
                        </a:defRPr>
                      </a:lvl3pPr>
                      <a:lvl4pPr>
                        <a:spcBef>
                          <a:spcPct val="20000"/>
                        </a:spcBef>
                        <a:buClr>
                          <a:schemeClr val="tx2"/>
                        </a:buClr>
                        <a:buSzPct val="90000"/>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4pPr>
                      <a:lvl5pPr>
                        <a:spcBef>
                          <a:spcPct val="20000"/>
                        </a:spcBef>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20000"/>
                        </a:lnSpc>
                        <a:spcBef>
                          <a:spcPct val="19000"/>
                        </a:spcBef>
                        <a:spcAft>
                          <a:spcPct val="0"/>
                        </a:spcAft>
                        <a:buClrTx/>
                        <a:buSzPct val="85000"/>
                        <a:buFontTx/>
                        <a:buNone/>
                      </a:pPr>
                      <a:r>
                        <a:rPr kumimoji="0" lang="en-US" altLang="zh-CN"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rPr>
                        <a:t>12.0</a:t>
                      </a:r>
                      <a:endParaRPr kumimoji="0" lang="en-US" altLang="zh-CN"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85000"/>
                        <a:buFont typeface="Wingdings 2" panose="05020102010507070707" pitchFamily="18" charset="2"/>
                        <a:defRPr sz="2800">
                          <a:solidFill>
                            <a:schemeClr val="tx1"/>
                          </a:solidFill>
                          <a:latin typeface="Arial" panose="020B0604020202020204" pitchFamily="34" charset="0"/>
                          <a:ea typeface="宋体" panose="02010600030101010101" pitchFamily="2" charset="-122"/>
                        </a:defRPr>
                      </a:lvl1pPr>
                      <a:lvl2pPr>
                        <a:spcBef>
                          <a:spcPct val="20000"/>
                        </a:spcBef>
                        <a:buClr>
                          <a:schemeClr val="tx2"/>
                        </a:buClr>
                        <a:buSzPct val="85000"/>
                        <a:buFont typeface="Wingdings 2" panose="05020102010507070707" pitchFamily="18" charset="2"/>
                        <a:defRPr sz="2400">
                          <a:solidFill>
                            <a:schemeClr val="tx1"/>
                          </a:solidFill>
                          <a:latin typeface="Arial" panose="020B0604020202020204" pitchFamily="34" charset="0"/>
                          <a:ea typeface="宋体" panose="02010600030101010101" pitchFamily="2" charset="-122"/>
                        </a:defRPr>
                      </a:lvl2pPr>
                      <a:lvl3pPr>
                        <a:spcBef>
                          <a:spcPct val="20000"/>
                        </a:spcBef>
                        <a:buClr>
                          <a:schemeClr val="folHlink"/>
                        </a:buClr>
                        <a:buFont typeface="Wingdings 2" panose="05020102010507070707" pitchFamily="18" charset="2"/>
                        <a:defRPr sz="2000">
                          <a:solidFill>
                            <a:schemeClr val="tx1"/>
                          </a:solidFill>
                          <a:latin typeface="Arial" panose="020B0604020202020204" pitchFamily="34" charset="0"/>
                          <a:ea typeface="宋体" panose="02010600030101010101" pitchFamily="2" charset="-122"/>
                        </a:defRPr>
                      </a:lvl3pPr>
                      <a:lvl4pPr>
                        <a:spcBef>
                          <a:spcPct val="20000"/>
                        </a:spcBef>
                        <a:buClr>
                          <a:schemeClr val="tx2"/>
                        </a:buClr>
                        <a:buSzPct val="90000"/>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4pPr>
                      <a:lvl5pPr>
                        <a:spcBef>
                          <a:spcPct val="20000"/>
                        </a:spcBef>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20000"/>
                        </a:lnSpc>
                        <a:spcBef>
                          <a:spcPct val="19000"/>
                        </a:spcBef>
                        <a:spcAft>
                          <a:spcPct val="0"/>
                        </a:spcAft>
                        <a:buClr>
                          <a:schemeClr val="folHlink"/>
                        </a:buClr>
                        <a:buSzPct val="85000"/>
                        <a:buFont typeface="Wingdings 2" panose="05020102010507070707" pitchFamily="18" charset="2"/>
                        <a:buNone/>
                      </a:pPr>
                      <a:endParaRPr kumimoji="0" lang="zh-CN" altLang="zh-CN"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22275">
                <a:tc gridSpan="3">
                  <a:txBody>
                    <a:bodyPr/>
                    <a:lstStyle>
                      <a:lvl1pPr>
                        <a:spcBef>
                          <a:spcPct val="20000"/>
                        </a:spcBef>
                        <a:buClr>
                          <a:schemeClr val="folHlink"/>
                        </a:buClr>
                        <a:buSzPct val="85000"/>
                        <a:buFont typeface="Wingdings 2" panose="05020102010507070707" pitchFamily="18" charset="2"/>
                        <a:defRPr sz="2800">
                          <a:solidFill>
                            <a:schemeClr val="tx1"/>
                          </a:solidFill>
                          <a:latin typeface="Arial" panose="020B0604020202020204" pitchFamily="34" charset="0"/>
                          <a:ea typeface="宋体" panose="02010600030101010101" pitchFamily="2" charset="-122"/>
                        </a:defRPr>
                      </a:lvl1pPr>
                      <a:lvl2pPr>
                        <a:spcBef>
                          <a:spcPct val="20000"/>
                        </a:spcBef>
                        <a:buClr>
                          <a:schemeClr val="tx2"/>
                        </a:buClr>
                        <a:buSzPct val="85000"/>
                        <a:buFont typeface="Wingdings 2" panose="05020102010507070707" pitchFamily="18" charset="2"/>
                        <a:defRPr sz="2400">
                          <a:solidFill>
                            <a:schemeClr val="tx1"/>
                          </a:solidFill>
                          <a:latin typeface="Arial" panose="020B0604020202020204" pitchFamily="34" charset="0"/>
                          <a:ea typeface="宋体" panose="02010600030101010101" pitchFamily="2" charset="-122"/>
                        </a:defRPr>
                      </a:lvl2pPr>
                      <a:lvl3pPr>
                        <a:spcBef>
                          <a:spcPct val="20000"/>
                        </a:spcBef>
                        <a:buClr>
                          <a:schemeClr val="folHlink"/>
                        </a:buClr>
                        <a:buFont typeface="Wingdings 2" panose="05020102010507070707" pitchFamily="18" charset="2"/>
                        <a:defRPr sz="2000">
                          <a:solidFill>
                            <a:schemeClr val="tx1"/>
                          </a:solidFill>
                          <a:latin typeface="Arial" panose="020B0604020202020204" pitchFamily="34" charset="0"/>
                          <a:ea typeface="宋体" panose="02010600030101010101" pitchFamily="2" charset="-122"/>
                        </a:defRPr>
                      </a:lvl3pPr>
                      <a:lvl4pPr>
                        <a:spcBef>
                          <a:spcPct val="20000"/>
                        </a:spcBef>
                        <a:buClr>
                          <a:schemeClr val="tx2"/>
                        </a:buClr>
                        <a:buSzPct val="90000"/>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4pPr>
                      <a:lvl5pPr>
                        <a:spcBef>
                          <a:spcPct val="20000"/>
                        </a:spcBef>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20000"/>
                        </a:lnSpc>
                        <a:spcBef>
                          <a:spcPct val="19000"/>
                        </a:spcBef>
                        <a:spcAft>
                          <a:spcPct val="0"/>
                        </a:spcAft>
                        <a:buClrTx/>
                        <a:buSzPct val="85000"/>
                        <a:buFontTx/>
                        <a:buNone/>
                      </a:pPr>
                      <a:r>
                        <a:rPr kumimoji="0" lang="zh-CN" altLang="en-US"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rPr>
                        <a:t>高层厂房</a:t>
                      </a:r>
                      <a:endParaRPr kumimoji="0" lang="zh-CN" altLang="en-US"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cPr/>
                </a:tc>
                <a:tc hMerge="1">
                  <a:tcPr/>
                </a:tc>
                <a:tc>
                  <a:txBody>
                    <a:bodyPr/>
                    <a:lstStyle>
                      <a:lvl1pPr>
                        <a:spcBef>
                          <a:spcPct val="20000"/>
                        </a:spcBef>
                        <a:buClr>
                          <a:schemeClr val="folHlink"/>
                        </a:buClr>
                        <a:buSzPct val="85000"/>
                        <a:buFont typeface="Wingdings 2" panose="05020102010507070707" pitchFamily="18" charset="2"/>
                        <a:defRPr sz="2800">
                          <a:solidFill>
                            <a:schemeClr val="tx1"/>
                          </a:solidFill>
                          <a:latin typeface="Arial" panose="020B0604020202020204" pitchFamily="34" charset="0"/>
                          <a:ea typeface="宋体" panose="02010600030101010101" pitchFamily="2" charset="-122"/>
                        </a:defRPr>
                      </a:lvl1pPr>
                      <a:lvl2pPr>
                        <a:spcBef>
                          <a:spcPct val="20000"/>
                        </a:spcBef>
                        <a:buClr>
                          <a:schemeClr val="tx2"/>
                        </a:buClr>
                        <a:buSzPct val="85000"/>
                        <a:buFont typeface="Wingdings 2" panose="05020102010507070707" pitchFamily="18" charset="2"/>
                        <a:defRPr sz="2400">
                          <a:solidFill>
                            <a:schemeClr val="tx1"/>
                          </a:solidFill>
                          <a:latin typeface="Arial" panose="020B0604020202020204" pitchFamily="34" charset="0"/>
                          <a:ea typeface="宋体" panose="02010600030101010101" pitchFamily="2" charset="-122"/>
                        </a:defRPr>
                      </a:lvl2pPr>
                      <a:lvl3pPr>
                        <a:spcBef>
                          <a:spcPct val="20000"/>
                        </a:spcBef>
                        <a:buClr>
                          <a:schemeClr val="folHlink"/>
                        </a:buClr>
                        <a:buFont typeface="Wingdings 2" panose="05020102010507070707" pitchFamily="18" charset="2"/>
                        <a:defRPr sz="2000">
                          <a:solidFill>
                            <a:schemeClr val="tx1"/>
                          </a:solidFill>
                          <a:latin typeface="Arial" panose="020B0604020202020204" pitchFamily="34" charset="0"/>
                          <a:ea typeface="宋体" panose="02010600030101010101" pitchFamily="2" charset="-122"/>
                        </a:defRPr>
                      </a:lvl3pPr>
                      <a:lvl4pPr>
                        <a:spcBef>
                          <a:spcPct val="20000"/>
                        </a:spcBef>
                        <a:buClr>
                          <a:schemeClr val="tx2"/>
                        </a:buClr>
                        <a:buSzPct val="90000"/>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4pPr>
                      <a:lvl5pPr>
                        <a:spcBef>
                          <a:spcPct val="20000"/>
                        </a:spcBef>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20000"/>
                        </a:lnSpc>
                        <a:spcBef>
                          <a:spcPct val="19000"/>
                        </a:spcBef>
                        <a:spcAft>
                          <a:spcPct val="0"/>
                        </a:spcAft>
                        <a:buClrTx/>
                        <a:buSzPct val="85000"/>
                        <a:buFontTx/>
                        <a:buNone/>
                      </a:pPr>
                      <a:r>
                        <a:rPr kumimoji="0" lang="en-US" altLang="zh-CN"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rPr>
                        <a:t>13.0</a:t>
                      </a:r>
                      <a:endParaRPr kumimoji="0" lang="en-US" altLang="zh-CN"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85000"/>
                        <a:buFont typeface="Wingdings 2" panose="05020102010507070707" pitchFamily="18" charset="2"/>
                        <a:defRPr sz="2800">
                          <a:solidFill>
                            <a:schemeClr val="tx1"/>
                          </a:solidFill>
                          <a:latin typeface="Arial" panose="020B0604020202020204" pitchFamily="34" charset="0"/>
                          <a:ea typeface="宋体" panose="02010600030101010101" pitchFamily="2" charset="-122"/>
                        </a:defRPr>
                      </a:lvl1pPr>
                      <a:lvl2pPr>
                        <a:spcBef>
                          <a:spcPct val="20000"/>
                        </a:spcBef>
                        <a:buClr>
                          <a:schemeClr val="tx2"/>
                        </a:buClr>
                        <a:buSzPct val="85000"/>
                        <a:buFont typeface="Wingdings 2" panose="05020102010507070707" pitchFamily="18" charset="2"/>
                        <a:defRPr sz="2400">
                          <a:solidFill>
                            <a:schemeClr val="tx1"/>
                          </a:solidFill>
                          <a:latin typeface="Arial" panose="020B0604020202020204" pitchFamily="34" charset="0"/>
                          <a:ea typeface="宋体" panose="02010600030101010101" pitchFamily="2" charset="-122"/>
                        </a:defRPr>
                      </a:lvl2pPr>
                      <a:lvl3pPr>
                        <a:spcBef>
                          <a:spcPct val="20000"/>
                        </a:spcBef>
                        <a:buClr>
                          <a:schemeClr val="folHlink"/>
                        </a:buClr>
                        <a:buFont typeface="Wingdings 2" panose="05020102010507070707" pitchFamily="18" charset="2"/>
                        <a:defRPr sz="2000">
                          <a:solidFill>
                            <a:schemeClr val="tx1"/>
                          </a:solidFill>
                          <a:latin typeface="Arial" panose="020B0604020202020204" pitchFamily="34" charset="0"/>
                          <a:ea typeface="宋体" panose="02010600030101010101" pitchFamily="2" charset="-122"/>
                        </a:defRPr>
                      </a:lvl3pPr>
                      <a:lvl4pPr>
                        <a:spcBef>
                          <a:spcPct val="20000"/>
                        </a:spcBef>
                        <a:buClr>
                          <a:schemeClr val="tx2"/>
                        </a:buClr>
                        <a:buSzPct val="90000"/>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4pPr>
                      <a:lvl5pPr>
                        <a:spcBef>
                          <a:spcPct val="20000"/>
                        </a:spcBef>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20000"/>
                        </a:lnSpc>
                        <a:spcBef>
                          <a:spcPct val="19000"/>
                        </a:spcBef>
                        <a:spcAft>
                          <a:spcPct val="0"/>
                        </a:spcAft>
                        <a:buClrTx/>
                        <a:buSzPct val="85000"/>
                        <a:buFontTx/>
                        <a:buNone/>
                      </a:pPr>
                      <a:r>
                        <a:rPr kumimoji="0" lang="en-US" altLang="zh-CN"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rPr>
                        <a:t>13.0</a:t>
                      </a:r>
                      <a:endParaRPr kumimoji="0" lang="en-US" altLang="zh-CN"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85000"/>
                        <a:buFont typeface="Wingdings 2" panose="05020102010507070707" pitchFamily="18" charset="2"/>
                        <a:defRPr sz="2800">
                          <a:solidFill>
                            <a:schemeClr val="tx1"/>
                          </a:solidFill>
                          <a:latin typeface="Arial" panose="020B0604020202020204" pitchFamily="34" charset="0"/>
                          <a:ea typeface="宋体" panose="02010600030101010101" pitchFamily="2" charset="-122"/>
                        </a:defRPr>
                      </a:lvl1pPr>
                      <a:lvl2pPr>
                        <a:spcBef>
                          <a:spcPct val="20000"/>
                        </a:spcBef>
                        <a:buClr>
                          <a:schemeClr val="tx2"/>
                        </a:buClr>
                        <a:buSzPct val="85000"/>
                        <a:buFont typeface="Wingdings 2" panose="05020102010507070707" pitchFamily="18" charset="2"/>
                        <a:defRPr sz="2400">
                          <a:solidFill>
                            <a:schemeClr val="tx1"/>
                          </a:solidFill>
                          <a:latin typeface="Arial" panose="020B0604020202020204" pitchFamily="34" charset="0"/>
                          <a:ea typeface="宋体" panose="02010600030101010101" pitchFamily="2" charset="-122"/>
                        </a:defRPr>
                      </a:lvl2pPr>
                      <a:lvl3pPr>
                        <a:spcBef>
                          <a:spcPct val="20000"/>
                        </a:spcBef>
                        <a:buClr>
                          <a:schemeClr val="folHlink"/>
                        </a:buClr>
                        <a:buFont typeface="Wingdings 2" panose="05020102010507070707" pitchFamily="18" charset="2"/>
                        <a:defRPr sz="2000">
                          <a:solidFill>
                            <a:schemeClr val="tx1"/>
                          </a:solidFill>
                          <a:latin typeface="Arial" panose="020B0604020202020204" pitchFamily="34" charset="0"/>
                          <a:ea typeface="宋体" panose="02010600030101010101" pitchFamily="2" charset="-122"/>
                        </a:defRPr>
                      </a:lvl3pPr>
                      <a:lvl4pPr>
                        <a:spcBef>
                          <a:spcPct val="20000"/>
                        </a:spcBef>
                        <a:buClr>
                          <a:schemeClr val="tx2"/>
                        </a:buClr>
                        <a:buSzPct val="90000"/>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4pPr>
                      <a:lvl5pPr>
                        <a:spcBef>
                          <a:spcPct val="20000"/>
                        </a:spcBef>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20000"/>
                        </a:lnSpc>
                        <a:spcBef>
                          <a:spcPct val="19000"/>
                        </a:spcBef>
                        <a:spcAft>
                          <a:spcPct val="0"/>
                        </a:spcAft>
                        <a:buClrTx/>
                        <a:buSzPct val="85000"/>
                        <a:buFontTx/>
                        <a:buNone/>
                      </a:pPr>
                      <a:r>
                        <a:rPr kumimoji="0" lang="en-US" altLang="zh-CN"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rPr>
                        <a:t>13.0</a:t>
                      </a:r>
                      <a:endParaRPr kumimoji="0" lang="en-US" altLang="zh-CN"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85000"/>
                        <a:buFont typeface="Wingdings 2" panose="05020102010507070707" pitchFamily="18" charset="2"/>
                        <a:defRPr sz="2800">
                          <a:solidFill>
                            <a:schemeClr val="tx1"/>
                          </a:solidFill>
                          <a:latin typeface="Arial" panose="020B0604020202020204" pitchFamily="34" charset="0"/>
                          <a:ea typeface="宋体" panose="02010600030101010101" pitchFamily="2" charset="-122"/>
                        </a:defRPr>
                      </a:lvl1pPr>
                      <a:lvl2pPr>
                        <a:spcBef>
                          <a:spcPct val="20000"/>
                        </a:spcBef>
                        <a:buClr>
                          <a:schemeClr val="tx2"/>
                        </a:buClr>
                        <a:buSzPct val="85000"/>
                        <a:buFont typeface="Wingdings 2" panose="05020102010507070707" pitchFamily="18" charset="2"/>
                        <a:defRPr sz="2400">
                          <a:solidFill>
                            <a:schemeClr val="tx1"/>
                          </a:solidFill>
                          <a:latin typeface="Arial" panose="020B0604020202020204" pitchFamily="34" charset="0"/>
                          <a:ea typeface="宋体" panose="02010600030101010101" pitchFamily="2" charset="-122"/>
                        </a:defRPr>
                      </a:lvl2pPr>
                      <a:lvl3pPr>
                        <a:spcBef>
                          <a:spcPct val="20000"/>
                        </a:spcBef>
                        <a:buClr>
                          <a:schemeClr val="folHlink"/>
                        </a:buClr>
                        <a:buFont typeface="Wingdings 2" panose="05020102010507070707" pitchFamily="18" charset="2"/>
                        <a:defRPr sz="2000">
                          <a:solidFill>
                            <a:schemeClr val="tx1"/>
                          </a:solidFill>
                          <a:latin typeface="Arial" panose="020B0604020202020204" pitchFamily="34" charset="0"/>
                          <a:ea typeface="宋体" panose="02010600030101010101" pitchFamily="2" charset="-122"/>
                        </a:defRPr>
                      </a:lvl3pPr>
                      <a:lvl4pPr>
                        <a:spcBef>
                          <a:spcPct val="20000"/>
                        </a:spcBef>
                        <a:buClr>
                          <a:schemeClr val="tx2"/>
                        </a:buClr>
                        <a:buSzPct val="90000"/>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4pPr>
                      <a:lvl5pPr>
                        <a:spcBef>
                          <a:spcPct val="20000"/>
                        </a:spcBef>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20000"/>
                        </a:lnSpc>
                        <a:spcBef>
                          <a:spcPct val="19000"/>
                        </a:spcBef>
                        <a:spcAft>
                          <a:spcPct val="0"/>
                        </a:spcAft>
                        <a:buClrTx/>
                        <a:buSzPct val="85000"/>
                        <a:buFontTx/>
                        <a:buNone/>
                      </a:pPr>
                      <a:r>
                        <a:rPr kumimoji="0" lang="en-US" altLang="zh-CN"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rPr>
                        <a:t>15.0</a:t>
                      </a:r>
                      <a:endParaRPr kumimoji="0" lang="en-US" altLang="zh-CN"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85000"/>
                        <a:buFont typeface="Wingdings 2" panose="05020102010507070707" pitchFamily="18" charset="2"/>
                        <a:defRPr sz="2800">
                          <a:solidFill>
                            <a:schemeClr val="tx1"/>
                          </a:solidFill>
                          <a:latin typeface="Arial" panose="020B0604020202020204" pitchFamily="34" charset="0"/>
                          <a:ea typeface="宋体" panose="02010600030101010101" pitchFamily="2" charset="-122"/>
                        </a:defRPr>
                      </a:lvl1pPr>
                      <a:lvl2pPr>
                        <a:spcBef>
                          <a:spcPct val="20000"/>
                        </a:spcBef>
                        <a:buClr>
                          <a:schemeClr val="tx2"/>
                        </a:buClr>
                        <a:buSzPct val="85000"/>
                        <a:buFont typeface="Wingdings 2" panose="05020102010507070707" pitchFamily="18" charset="2"/>
                        <a:defRPr sz="2400">
                          <a:solidFill>
                            <a:schemeClr val="tx1"/>
                          </a:solidFill>
                          <a:latin typeface="Arial" panose="020B0604020202020204" pitchFamily="34" charset="0"/>
                          <a:ea typeface="宋体" panose="02010600030101010101" pitchFamily="2" charset="-122"/>
                        </a:defRPr>
                      </a:lvl2pPr>
                      <a:lvl3pPr>
                        <a:spcBef>
                          <a:spcPct val="20000"/>
                        </a:spcBef>
                        <a:buClr>
                          <a:schemeClr val="folHlink"/>
                        </a:buClr>
                        <a:buFont typeface="Wingdings 2" panose="05020102010507070707" pitchFamily="18" charset="2"/>
                        <a:defRPr sz="2000">
                          <a:solidFill>
                            <a:schemeClr val="tx1"/>
                          </a:solidFill>
                          <a:latin typeface="Arial" panose="020B0604020202020204" pitchFamily="34" charset="0"/>
                          <a:ea typeface="宋体" panose="02010600030101010101" pitchFamily="2" charset="-122"/>
                        </a:defRPr>
                      </a:lvl3pPr>
                      <a:lvl4pPr>
                        <a:spcBef>
                          <a:spcPct val="20000"/>
                        </a:spcBef>
                        <a:buClr>
                          <a:schemeClr val="tx2"/>
                        </a:buClr>
                        <a:buSzPct val="90000"/>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4pPr>
                      <a:lvl5pPr>
                        <a:spcBef>
                          <a:spcPct val="20000"/>
                        </a:spcBef>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20000"/>
                        </a:lnSpc>
                        <a:spcBef>
                          <a:spcPct val="19000"/>
                        </a:spcBef>
                        <a:spcAft>
                          <a:spcPct val="0"/>
                        </a:spcAft>
                        <a:buClrTx/>
                        <a:buSzPct val="85000"/>
                        <a:buFontTx/>
                        <a:buNone/>
                      </a:pPr>
                      <a:r>
                        <a:rPr kumimoji="0" lang="en-US" altLang="zh-CN"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rPr>
                        <a:t>17.0</a:t>
                      </a:r>
                      <a:endParaRPr kumimoji="0" lang="en-US" altLang="zh-CN"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85000"/>
                        <a:buFont typeface="Wingdings 2" panose="05020102010507070707" pitchFamily="18" charset="2"/>
                        <a:defRPr sz="2800">
                          <a:solidFill>
                            <a:schemeClr val="tx1"/>
                          </a:solidFill>
                          <a:latin typeface="Arial" panose="020B0604020202020204" pitchFamily="34" charset="0"/>
                          <a:ea typeface="宋体" panose="02010600030101010101" pitchFamily="2" charset="-122"/>
                        </a:defRPr>
                      </a:lvl1pPr>
                      <a:lvl2pPr>
                        <a:spcBef>
                          <a:spcPct val="20000"/>
                        </a:spcBef>
                        <a:buClr>
                          <a:schemeClr val="tx2"/>
                        </a:buClr>
                        <a:buSzPct val="85000"/>
                        <a:buFont typeface="Wingdings 2" panose="05020102010507070707" pitchFamily="18" charset="2"/>
                        <a:defRPr sz="2400">
                          <a:solidFill>
                            <a:schemeClr val="tx1"/>
                          </a:solidFill>
                          <a:latin typeface="Arial" panose="020B0604020202020204" pitchFamily="34" charset="0"/>
                          <a:ea typeface="宋体" panose="02010600030101010101" pitchFamily="2" charset="-122"/>
                        </a:defRPr>
                      </a:lvl2pPr>
                      <a:lvl3pPr>
                        <a:spcBef>
                          <a:spcPct val="20000"/>
                        </a:spcBef>
                        <a:buClr>
                          <a:schemeClr val="folHlink"/>
                        </a:buClr>
                        <a:buFont typeface="Wingdings 2" panose="05020102010507070707" pitchFamily="18" charset="2"/>
                        <a:defRPr sz="2000">
                          <a:solidFill>
                            <a:schemeClr val="tx1"/>
                          </a:solidFill>
                          <a:latin typeface="Arial" panose="020B0604020202020204" pitchFamily="34" charset="0"/>
                          <a:ea typeface="宋体" panose="02010600030101010101" pitchFamily="2" charset="-122"/>
                        </a:defRPr>
                      </a:lvl3pPr>
                      <a:lvl4pPr>
                        <a:spcBef>
                          <a:spcPct val="20000"/>
                        </a:spcBef>
                        <a:buClr>
                          <a:schemeClr val="tx2"/>
                        </a:buClr>
                        <a:buSzPct val="90000"/>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4pPr>
                      <a:lvl5pPr>
                        <a:spcBef>
                          <a:spcPct val="20000"/>
                        </a:spcBef>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20000"/>
                        </a:lnSpc>
                        <a:spcBef>
                          <a:spcPct val="19000"/>
                        </a:spcBef>
                        <a:spcAft>
                          <a:spcPct val="0"/>
                        </a:spcAft>
                        <a:buClrTx/>
                        <a:buSzPct val="85000"/>
                        <a:buFontTx/>
                        <a:buNone/>
                      </a:pPr>
                      <a:r>
                        <a:rPr kumimoji="0" lang="en-US" altLang="zh-CN"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rPr>
                        <a:t>13.0</a:t>
                      </a:r>
                      <a:endParaRPr kumimoji="0" lang="en-US" altLang="zh-CN"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85000"/>
                        <a:buFont typeface="Wingdings 2" panose="05020102010507070707" pitchFamily="18" charset="2"/>
                        <a:defRPr sz="2800">
                          <a:solidFill>
                            <a:schemeClr val="tx1"/>
                          </a:solidFill>
                          <a:latin typeface="Arial" panose="020B0604020202020204" pitchFamily="34" charset="0"/>
                          <a:ea typeface="宋体" panose="02010600030101010101" pitchFamily="2" charset="-122"/>
                        </a:defRPr>
                      </a:lvl1pPr>
                      <a:lvl2pPr>
                        <a:spcBef>
                          <a:spcPct val="20000"/>
                        </a:spcBef>
                        <a:buClr>
                          <a:schemeClr val="tx2"/>
                        </a:buClr>
                        <a:buSzPct val="85000"/>
                        <a:buFont typeface="Wingdings 2" panose="05020102010507070707" pitchFamily="18" charset="2"/>
                        <a:defRPr sz="2400">
                          <a:solidFill>
                            <a:schemeClr val="tx1"/>
                          </a:solidFill>
                          <a:latin typeface="Arial" panose="020B0604020202020204" pitchFamily="34" charset="0"/>
                          <a:ea typeface="宋体" panose="02010600030101010101" pitchFamily="2" charset="-122"/>
                        </a:defRPr>
                      </a:lvl2pPr>
                      <a:lvl3pPr>
                        <a:spcBef>
                          <a:spcPct val="20000"/>
                        </a:spcBef>
                        <a:buClr>
                          <a:schemeClr val="folHlink"/>
                        </a:buClr>
                        <a:buFont typeface="Wingdings 2" panose="05020102010507070707" pitchFamily="18" charset="2"/>
                        <a:defRPr sz="2000">
                          <a:solidFill>
                            <a:schemeClr val="tx1"/>
                          </a:solidFill>
                          <a:latin typeface="Arial" panose="020B0604020202020204" pitchFamily="34" charset="0"/>
                          <a:ea typeface="宋体" panose="02010600030101010101" pitchFamily="2" charset="-122"/>
                        </a:defRPr>
                      </a:lvl3pPr>
                      <a:lvl4pPr>
                        <a:spcBef>
                          <a:spcPct val="20000"/>
                        </a:spcBef>
                        <a:buClr>
                          <a:schemeClr val="tx2"/>
                        </a:buClr>
                        <a:buSzPct val="90000"/>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4pPr>
                      <a:lvl5pPr>
                        <a:spcBef>
                          <a:spcPct val="20000"/>
                        </a:spcBef>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20000"/>
                        </a:lnSpc>
                        <a:spcBef>
                          <a:spcPct val="19000"/>
                        </a:spcBef>
                        <a:spcAft>
                          <a:spcPct val="0"/>
                        </a:spcAft>
                        <a:buClrTx/>
                        <a:buSzPct val="85000"/>
                        <a:buFontTx/>
                        <a:buNone/>
                      </a:pPr>
                      <a:r>
                        <a:rPr kumimoji="0" lang="en-US" altLang="zh-CN"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rPr>
                        <a:t>13.0</a:t>
                      </a:r>
                      <a:endParaRPr kumimoji="0" lang="en-US" altLang="zh-CN"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85000"/>
                        <a:buFont typeface="Wingdings 2" panose="05020102010507070707" pitchFamily="18" charset="2"/>
                        <a:defRPr sz="2800">
                          <a:solidFill>
                            <a:schemeClr val="tx1"/>
                          </a:solidFill>
                          <a:latin typeface="Arial" panose="020B0604020202020204" pitchFamily="34" charset="0"/>
                          <a:ea typeface="宋体" panose="02010600030101010101" pitchFamily="2" charset="-122"/>
                        </a:defRPr>
                      </a:lvl1pPr>
                      <a:lvl2pPr>
                        <a:spcBef>
                          <a:spcPct val="20000"/>
                        </a:spcBef>
                        <a:buClr>
                          <a:schemeClr val="tx2"/>
                        </a:buClr>
                        <a:buSzPct val="85000"/>
                        <a:buFont typeface="Wingdings 2" panose="05020102010507070707" pitchFamily="18" charset="2"/>
                        <a:defRPr sz="2400">
                          <a:solidFill>
                            <a:schemeClr val="tx1"/>
                          </a:solidFill>
                          <a:latin typeface="Arial" panose="020B0604020202020204" pitchFamily="34" charset="0"/>
                          <a:ea typeface="宋体" panose="02010600030101010101" pitchFamily="2" charset="-122"/>
                        </a:defRPr>
                      </a:lvl2pPr>
                      <a:lvl3pPr>
                        <a:spcBef>
                          <a:spcPct val="20000"/>
                        </a:spcBef>
                        <a:buClr>
                          <a:schemeClr val="folHlink"/>
                        </a:buClr>
                        <a:buFont typeface="Wingdings 2" panose="05020102010507070707" pitchFamily="18" charset="2"/>
                        <a:defRPr sz="2000">
                          <a:solidFill>
                            <a:schemeClr val="tx1"/>
                          </a:solidFill>
                          <a:latin typeface="Arial" panose="020B0604020202020204" pitchFamily="34" charset="0"/>
                          <a:ea typeface="宋体" panose="02010600030101010101" pitchFamily="2" charset="-122"/>
                        </a:defRPr>
                      </a:lvl3pPr>
                      <a:lvl4pPr>
                        <a:spcBef>
                          <a:spcPct val="20000"/>
                        </a:spcBef>
                        <a:buClr>
                          <a:schemeClr val="tx2"/>
                        </a:buClr>
                        <a:buSzPct val="90000"/>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4pPr>
                      <a:lvl5pPr>
                        <a:spcBef>
                          <a:spcPct val="20000"/>
                        </a:spcBef>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20000"/>
                        </a:lnSpc>
                        <a:spcBef>
                          <a:spcPct val="19000"/>
                        </a:spcBef>
                        <a:spcAft>
                          <a:spcPct val="0"/>
                        </a:spcAft>
                        <a:buClrTx/>
                        <a:buSzPct val="85000"/>
                        <a:buFontTx/>
                        <a:buNone/>
                      </a:pPr>
                      <a:r>
                        <a:rPr kumimoji="0" lang="en-US" altLang="zh-CN"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rPr>
                        <a:t>15.0</a:t>
                      </a:r>
                      <a:endParaRPr kumimoji="0" lang="en-US" altLang="zh-CN"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85000"/>
                        <a:buFont typeface="Wingdings 2" panose="05020102010507070707" pitchFamily="18" charset="2"/>
                        <a:defRPr sz="2800">
                          <a:solidFill>
                            <a:schemeClr val="tx1"/>
                          </a:solidFill>
                          <a:latin typeface="Arial" panose="020B0604020202020204" pitchFamily="34" charset="0"/>
                          <a:ea typeface="宋体" panose="02010600030101010101" pitchFamily="2" charset="-122"/>
                        </a:defRPr>
                      </a:lvl1pPr>
                      <a:lvl2pPr>
                        <a:spcBef>
                          <a:spcPct val="20000"/>
                        </a:spcBef>
                        <a:buClr>
                          <a:schemeClr val="tx2"/>
                        </a:buClr>
                        <a:buSzPct val="85000"/>
                        <a:buFont typeface="Wingdings 2" panose="05020102010507070707" pitchFamily="18" charset="2"/>
                        <a:defRPr sz="2400">
                          <a:solidFill>
                            <a:schemeClr val="tx1"/>
                          </a:solidFill>
                          <a:latin typeface="Arial" panose="020B0604020202020204" pitchFamily="34" charset="0"/>
                          <a:ea typeface="宋体" panose="02010600030101010101" pitchFamily="2" charset="-122"/>
                        </a:defRPr>
                      </a:lvl2pPr>
                      <a:lvl3pPr>
                        <a:spcBef>
                          <a:spcPct val="20000"/>
                        </a:spcBef>
                        <a:buClr>
                          <a:schemeClr val="folHlink"/>
                        </a:buClr>
                        <a:buFont typeface="Wingdings 2" panose="05020102010507070707" pitchFamily="18" charset="2"/>
                        <a:defRPr sz="2000">
                          <a:solidFill>
                            <a:schemeClr val="tx1"/>
                          </a:solidFill>
                          <a:latin typeface="Arial" panose="020B0604020202020204" pitchFamily="34" charset="0"/>
                          <a:ea typeface="宋体" panose="02010600030101010101" pitchFamily="2" charset="-122"/>
                        </a:defRPr>
                      </a:lvl3pPr>
                      <a:lvl4pPr>
                        <a:spcBef>
                          <a:spcPct val="20000"/>
                        </a:spcBef>
                        <a:buClr>
                          <a:schemeClr val="tx2"/>
                        </a:buClr>
                        <a:buSzPct val="90000"/>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4pPr>
                      <a:lvl5pPr>
                        <a:spcBef>
                          <a:spcPct val="20000"/>
                        </a:spcBef>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20000"/>
                        </a:lnSpc>
                        <a:spcBef>
                          <a:spcPct val="19000"/>
                        </a:spcBef>
                        <a:spcAft>
                          <a:spcPct val="0"/>
                        </a:spcAft>
                        <a:buClrTx/>
                        <a:buSzPct val="85000"/>
                        <a:buFontTx/>
                        <a:buNone/>
                      </a:pPr>
                      <a:r>
                        <a:rPr kumimoji="0" lang="en-US" altLang="zh-CN"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rPr>
                        <a:t>17.0</a:t>
                      </a:r>
                      <a:endParaRPr kumimoji="0" lang="en-US" altLang="zh-CN"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12738">
                <a:tc rowSpan="5">
                  <a:txBody>
                    <a:bodyPr/>
                    <a:lstStyle>
                      <a:lvl1pPr>
                        <a:spcBef>
                          <a:spcPct val="20000"/>
                        </a:spcBef>
                        <a:buClr>
                          <a:schemeClr val="folHlink"/>
                        </a:buClr>
                        <a:buSzPct val="85000"/>
                        <a:buFont typeface="Wingdings 2" panose="05020102010507070707" pitchFamily="18" charset="2"/>
                        <a:defRPr sz="2800">
                          <a:solidFill>
                            <a:schemeClr val="tx1"/>
                          </a:solidFill>
                          <a:latin typeface="Arial" panose="020B0604020202020204" pitchFamily="34" charset="0"/>
                          <a:ea typeface="宋体" panose="02010600030101010101" pitchFamily="2" charset="-122"/>
                        </a:defRPr>
                      </a:lvl1pPr>
                      <a:lvl2pPr>
                        <a:spcBef>
                          <a:spcPct val="20000"/>
                        </a:spcBef>
                        <a:buClr>
                          <a:schemeClr val="tx2"/>
                        </a:buClr>
                        <a:buSzPct val="85000"/>
                        <a:buFont typeface="Wingdings 2" panose="05020102010507070707" pitchFamily="18" charset="2"/>
                        <a:defRPr sz="2400">
                          <a:solidFill>
                            <a:schemeClr val="tx1"/>
                          </a:solidFill>
                          <a:latin typeface="Arial" panose="020B0604020202020204" pitchFamily="34" charset="0"/>
                          <a:ea typeface="宋体" panose="02010600030101010101" pitchFamily="2" charset="-122"/>
                        </a:defRPr>
                      </a:lvl2pPr>
                      <a:lvl3pPr>
                        <a:spcBef>
                          <a:spcPct val="20000"/>
                        </a:spcBef>
                        <a:buClr>
                          <a:schemeClr val="folHlink"/>
                        </a:buClr>
                        <a:buFont typeface="Wingdings 2" panose="05020102010507070707" pitchFamily="18" charset="2"/>
                        <a:defRPr sz="2000">
                          <a:solidFill>
                            <a:schemeClr val="tx1"/>
                          </a:solidFill>
                          <a:latin typeface="Arial" panose="020B0604020202020204" pitchFamily="34" charset="0"/>
                          <a:ea typeface="宋体" panose="02010600030101010101" pitchFamily="2" charset="-122"/>
                        </a:defRPr>
                      </a:lvl3pPr>
                      <a:lvl4pPr>
                        <a:spcBef>
                          <a:spcPct val="20000"/>
                        </a:spcBef>
                        <a:buClr>
                          <a:schemeClr val="tx2"/>
                        </a:buClr>
                        <a:buSzPct val="90000"/>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4pPr>
                      <a:lvl5pPr>
                        <a:spcBef>
                          <a:spcPct val="20000"/>
                        </a:spcBef>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20000"/>
                        </a:lnSpc>
                        <a:spcBef>
                          <a:spcPct val="19000"/>
                        </a:spcBef>
                        <a:spcAft>
                          <a:spcPct val="0"/>
                        </a:spcAft>
                        <a:buClrTx/>
                        <a:buSzPct val="85000"/>
                        <a:buFontTx/>
                        <a:buNone/>
                      </a:pPr>
                      <a:r>
                        <a:rPr kumimoji="0" lang="zh-CN" altLang="en-US"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rPr>
                        <a:t>室外变、</a:t>
                      </a:r>
                      <a:endParaRPr kumimoji="0" lang="zh-CN" altLang="en-US"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cs typeface="Times New Roman" panose="02020603050405020304" pitchFamily="18" charset="0"/>
                        <a:sym typeface="思源黑体 Light" panose="020B0300000000000000" pitchFamily="34" charset="-122"/>
                      </a:endParaRPr>
                    </a:p>
                    <a:p>
                      <a:pPr marL="0" marR="0" lvl="0" indent="0" algn="ctr" defTabSz="914400" rtl="0" eaLnBrk="0" fontAlgn="base" latinLnBrk="0" hangingPunct="0">
                        <a:lnSpc>
                          <a:spcPct val="120000"/>
                        </a:lnSpc>
                        <a:spcBef>
                          <a:spcPct val="19000"/>
                        </a:spcBef>
                        <a:spcAft>
                          <a:spcPct val="0"/>
                        </a:spcAft>
                        <a:buClrTx/>
                        <a:buSzPct val="85000"/>
                        <a:buFontTx/>
                        <a:buNone/>
                      </a:pPr>
                      <a:r>
                        <a:rPr kumimoji="0" lang="zh-CN" altLang="en-US"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rPr>
                        <a:t>配电站变压器</a:t>
                      </a:r>
                      <a:endParaRPr kumimoji="0" lang="zh-CN" altLang="en-US"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cs typeface="Times New Roman" panose="02020603050405020304" pitchFamily="18" charset="0"/>
                        <a:sym typeface="思源黑体 Light" panose="020B0300000000000000" pitchFamily="34" charset="-122"/>
                      </a:endParaRPr>
                    </a:p>
                    <a:p>
                      <a:pPr marL="0" marR="0" lvl="0" indent="0" algn="ctr" defTabSz="914400" rtl="0" eaLnBrk="0" fontAlgn="base" latinLnBrk="0" hangingPunct="0">
                        <a:lnSpc>
                          <a:spcPct val="120000"/>
                        </a:lnSpc>
                        <a:spcBef>
                          <a:spcPct val="19000"/>
                        </a:spcBef>
                        <a:spcAft>
                          <a:spcPct val="0"/>
                        </a:spcAft>
                        <a:buClrTx/>
                        <a:buSzPct val="85000"/>
                        <a:buFontTx/>
                        <a:buNone/>
                      </a:pPr>
                      <a:r>
                        <a:rPr kumimoji="0" lang="zh-CN" altLang="en-US"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rPr>
                        <a:t>总油</a:t>
                      </a:r>
                      <a:endParaRPr kumimoji="0" lang="zh-CN" altLang="en-US"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cs typeface="Times New Roman" panose="02020603050405020304" pitchFamily="18" charset="0"/>
                        <a:sym typeface="思源黑体 Light" panose="020B0300000000000000" pitchFamily="34" charset="-122"/>
                      </a:endParaRPr>
                    </a:p>
                    <a:p>
                      <a:pPr marL="0" marR="0" lvl="0" indent="0" algn="ctr" defTabSz="914400" rtl="0" eaLnBrk="0" fontAlgn="base" latinLnBrk="0" hangingPunct="0">
                        <a:lnSpc>
                          <a:spcPct val="120000"/>
                        </a:lnSpc>
                        <a:spcBef>
                          <a:spcPct val="19000"/>
                        </a:spcBef>
                        <a:spcAft>
                          <a:spcPct val="0"/>
                        </a:spcAft>
                        <a:buClrTx/>
                        <a:buSzPct val="85000"/>
                        <a:buFontTx/>
                        <a:buNone/>
                      </a:pPr>
                      <a:r>
                        <a:rPr kumimoji="0" lang="zh-CN" altLang="en-US"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rPr>
                        <a:t>量（</a:t>
                      </a:r>
                      <a:r>
                        <a:rPr kumimoji="0" lang="en-US" altLang="zh-CN"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rPr>
                        <a:t>t</a:t>
                      </a:r>
                      <a:r>
                        <a:rPr kumimoji="0" lang="zh-CN" altLang="en-US"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rPr>
                        <a:t>）</a:t>
                      </a:r>
                      <a:endParaRPr kumimoji="0" lang="zh-CN" altLang="en-US"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lvl1pPr>
                        <a:spcBef>
                          <a:spcPct val="20000"/>
                        </a:spcBef>
                        <a:buClr>
                          <a:schemeClr val="folHlink"/>
                        </a:buClr>
                        <a:buSzPct val="85000"/>
                        <a:buFont typeface="Wingdings 2" panose="05020102010507070707" pitchFamily="18" charset="2"/>
                        <a:defRPr sz="2800">
                          <a:solidFill>
                            <a:schemeClr val="tx1"/>
                          </a:solidFill>
                          <a:latin typeface="Arial" panose="020B0604020202020204" pitchFamily="34" charset="0"/>
                          <a:ea typeface="宋体" panose="02010600030101010101" pitchFamily="2" charset="-122"/>
                        </a:defRPr>
                      </a:lvl1pPr>
                      <a:lvl2pPr>
                        <a:spcBef>
                          <a:spcPct val="20000"/>
                        </a:spcBef>
                        <a:buClr>
                          <a:schemeClr val="tx2"/>
                        </a:buClr>
                        <a:buSzPct val="85000"/>
                        <a:buFont typeface="Wingdings 2" panose="05020102010507070707" pitchFamily="18" charset="2"/>
                        <a:defRPr sz="2400">
                          <a:solidFill>
                            <a:schemeClr val="tx1"/>
                          </a:solidFill>
                          <a:latin typeface="Arial" panose="020B0604020202020204" pitchFamily="34" charset="0"/>
                          <a:ea typeface="宋体" panose="02010600030101010101" pitchFamily="2" charset="-122"/>
                        </a:defRPr>
                      </a:lvl2pPr>
                      <a:lvl3pPr>
                        <a:spcBef>
                          <a:spcPct val="20000"/>
                        </a:spcBef>
                        <a:buClr>
                          <a:schemeClr val="folHlink"/>
                        </a:buClr>
                        <a:buFont typeface="Wingdings 2" panose="05020102010507070707" pitchFamily="18" charset="2"/>
                        <a:defRPr sz="2000">
                          <a:solidFill>
                            <a:schemeClr val="tx1"/>
                          </a:solidFill>
                          <a:latin typeface="Arial" panose="020B0604020202020204" pitchFamily="34" charset="0"/>
                          <a:ea typeface="宋体" panose="02010600030101010101" pitchFamily="2" charset="-122"/>
                        </a:defRPr>
                      </a:lvl3pPr>
                      <a:lvl4pPr>
                        <a:spcBef>
                          <a:spcPct val="20000"/>
                        </a:spcBef>
                        <a:buClr>
                          <a:schemeClr val="tx2"/>
                        </a:buClr>
                        <a:buSzPct val="90000"/>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4pPr>
                      <a:lvl5pPr>
                        <a:spcBef>
                          <a:spcPct val="20000"/>
                        </a:spcBef>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20000"/>
                        </a:lnSpc>
                        <a:spcBef>
                          <a:spcPct val="19000"/>
                        </a:spcBef>
                        <a:spcAft>
                          <a:spcPct val="0"/>
                        </a:spcAft>
                        <a:buClrTx/>
                        <a:buSzPct val="85000"/>
                        <a:buFontTx/>
                        <a:buNone/>
                      </a:pPr>
                      <a:r>
                        <a:rPr kumimoji="0" lang="en-US" altLang="zh-CN"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rPr>
                        <a:t>≥5</a:t>
                      </a:r>
                      <a:r>
                        <a:rPr kumimoji="0" lang="zh-CN" altLang="en-US"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rPr>
                        <a:t>，≤</a:t>
                      </a:r>
                      <a:r>
                        <a:rPr kumimoji="0" lang="en-US" altLang="zh-CN"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rPr>
                        <a:t>10</a:t>
                      </a:r>
                      <a:endParaRPr kumimoji="0" lang="en-US" altLang="zh-CN"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cPr/>
                </a:tc>
                <a:tc>
                  <a:txBody>
                    <a:bodyPr/>
                    <a:lstStyle>
                      <a:lvl1pPr>
                        <a:spcBef>
                          <a:spcPct val="20000"/>
                        </a:spcBef>
                        <a:buClr>
                          <a:schemeClr val="folHlink"/>
                        </a:buClr>
                        <a:buSzPct val="85000"/>
                        <a:buFont typeface="Wingdings 2" panose="05020102010507070707" pitchFamily="18" charset="2"/>
                        <a:defRPr sz="2800">
                          <a:solidFill>
                            <a:schemeClr val="tx1"/>
                          </a:solidFill>
                          <a:latin typeface="Arial" panose="020B0604020202020204" pitchFamily="34" charset="0"/>
                          <a:ea typeface="宋体" panose="02010600030101010101" pitchFamily="2" charset="-122"/>
                        </a:defRPr>
                      </a:lvl1pPr>
                      <a:lvl2pPr>
                        <a:spcBef>
                          <a:spcPct val="20000"/>
                        </a:spcBef>
                        <a:buClr>
                          <a:schemeClr val="tx2"/>
                        </a:buClr>
                        <a:buSzPct val="85000"/>
                        <a:buFont typeface="Wingdings 2" panose="05020102010507070707" pitchFamily="18" charset="2"/>
                        <a:defRPr sz="2400">
                          <a:solidFill>
                            <a:schemeClr val="tx1"/>
                          </a:solidFill>
                          <a:latin typeface="Arial" panose="020B0604020202020204" pitchFamily="34" charset="0"/>
                          <a:ea typeface="宋体" panose="02010600030101010101" pitchFamily="2" charset="-122"/>
                        </a:defRPr>
                      </a:lvl2pPr>
                      <a:lvl3pPr>
                        <a:spcBef>
                          <a:spcPct val="20000"/>
                        </a:spcBef>
                        <a:buClr>
                          <a:schemeClr val="folHlink"/>
                        </a:buClr>
                        <a:buFont typeface="Wingdings 2" panose="05020102010507070707" pitchFamily="18" charset="2"/>
                        <a:defRPr sz="2000">
                          <a:solidFill>
                            <a:schemeClr val="tx1"/>
                          </a:solidFill>
                          <a:latin typeface="Arial" panose="020B0604020202020204" pitchFamily="34" charset="0"/>
                          <a:ea typeface="宋体" panose="02010600030101010101" pitchFamily="2" charset="-122"/>
                        </a:defRPr>
                      </a:lvl3pPr>
                      <a:lvl4pPr>
                        <a:spcBef>
                          <a:spcPct val="20000"/>
                        </a:spcBef>
                        <a:buClr>
                          <a:schemeClr val="tx2"/>
                        </a:buClr>
                        <a:buSzPct val="90000"/>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4pPr>
                      <a:lvl5pPr>
                        <a:spcBef>
                          <a:spcPct val="20000"/>
                        </a:spcBef>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20000"/>
                        </a:lnSpc>
                        <a:spcBef>
                          <a:spcPct val="19000"/>
                        </a:spcBef>
                        <a:spcAft>
                          <a:spcPct val="0"/>
                        </a:spcAft>
                        <a:buClr>
                          <a:schemeClr val="folHlink"/>
                        </a:buClr>
                        <a:buSzPct val="85000"/>
                        <a:buFont typeface="Wingdings 2" panose="05020102010507070707" pitchFamily="18" charset="2"/>
                        <a:buNone/>
                      </a:pPr>
                      <a:endParaRPr kumimoji="0" lang="zh-CN" altLang="zh-CN"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85000"/>
                        <a:buFont typeface="Wingdings 2" panose="05020102010507070707" pitchFamily="18" charset="2"/>
                        <a:defRPr sz="2800">
                          <a:solidFill>
                            <a:schemeClr val="tx1"/>
                          </a:solidFill>
                          <a:latin typeface="Arial" panose="020B0604020202020204" pitchFamily="34" charset="0"/>
                          <a:ea typeface="宋体" panose="02010600030101010101" pitchFamily="2" charset="-122"/>
                        </a:defRPr>
                      </a:lvl1pPr>
                      <a:lvl2pPr>
                        <a:spcBef>
                          <a:spcPct val="20000"/>
                        </a:spcBef>
                        <a:buClr>
                          <a:schemeClr val="tx2"/>
                        </a:buClr>
                        <a:buSzPct val="85000"/>
                        <a:buFont typeface="Wingdings 2" panose="05020102010507070707" pitchFamily="18" charset="2"/>
                        <a:defRPr sz="2400">
                          <a:solidFill>
                            <a:schemeClr val="tx1"/>
                          </a:solidFill>
                          <a:latin typeface="Arial" panose="020B0604020202020204" pitchFamily="34" charset="0"/>
                          <a:ea typeface="宋体" panose="02010600030101010101" pitchFamily="2" charset="-122"/>
                        </a:defRPr>
                      </a:lvl2pPr>
                      <a:lvl3pPr>
                        <a:spcBef>
                          <a:spcPct val="20000"/>
                        </a:spcBef>
                        <a:buClr>
                          <a:schemeClr val="folHlink"/>
                        </a:buClr>
                        <a:buFont typeface="Wingdings 2" panose="05020102010507070707" pitchFamily="18" charset="2"/>
                        <a:defRPr sz="2000">
                          <a:solidFill>
                            <a:schemeClr val="tx1"/>
                          </a:solidFill>
                          <a:latin typeface="Arial" panose="020B0604020202020204" pitchFamily="34" charset="0"/>
                          <a:ea typeface="宋体" panose="02010600030101010101" pitchFamily="2" charset="-122"/>
                        </a:defRPr>
                      </a:lvl3pPr>
                      <a:lvl4pPr>
                        <a:spcBef>
                          <a:spcPct val="20000"/>
                        </a:spcBef>
                        <a:buClr>
                          <a:schemeClr val="tx2"/>
                        </a:buClr>
                        <a:buSzPct val="90000"/>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4pPr>
                      <a:lvl5pPr>
                        <a:spcBef>
                          <a:spcPct val="20000"/>
                        </a:spcBef>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20000"/>
                        </a:lnSpc>
                        <a:spcBef>
                          <a:spcPct val="19000"/>
                        </a:spcBef>
                        <a:spcAft>
                          <a:spcPct val="0"/>
                        </a:spcAft>
                        <a:buClr>
                          <a:schemeClr val="folHlink"/>
                        </a:buClr>
                        <a:buSzPct val="85000"/>
                        <a:buFont typeface="Wingdings 2" panose="05020102010507070707" pitchFamily="18" charset="2"/>
                        <a:buNone/>
                      </a:pPr>
                      <a:endParaRPr kumimoji="0" lang="zh-CN" altLang="zh-CN"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85000"/>
                        <a:buFont typeface="Wingdings 2" panose="05020102010507070707" pitchFamily="18" charset="2"/>
                        <a:defRPr sz="2800">
                          <a:solidFill>
                            <a:schemeClr val="tx1"/>
                          </a:solidFill>
                          <a:latin typeface="Arial" panose="020B0604020202020204" pitchFamily="34" charset="0"/>
                          <a:ea typeface="宋体" panose="02010600030101010101" pitchFamily="2" charset="-122"/>
                        </a:defRPr>
                      </a:lvl1pPr>
                      <a:lvl2pPr>
                        <a:spcBef>
                          <a:spcPct val="20000"/>
                        </a:spcBef>
                        <a:buClr>
                          <a:schemeClr val="tx2"/>
                        </a:buClr>
                        <a:buSzPct val="85000"/>
                        <a:buFont typeface="Wingdings 2" panose="05020102010507070707" pitchFamily="18" charset="2"/>
                        <a:defRPr sz="2400">
                          <a:solidFill>
                            <a:schemeClr val="tx1"/>
                          </a:solidFill>
                          <a:latin typeface="Arial" panose="020B0604020202020204" pitchFamily="34" charset="0"/>
                          <a:ea typeface="宋体" panose="02010600030101010101" pitchFamily="2" charset="-122"/>
                        </a:defRPr>
                      </a:lvl2pPr>
                      <a:lvl3pPr>
                        <a:spcBef>
                          <a:spcPct val="20000"/>
                        </a:spcBef>
                        <a:buClr>
                          <a:schemeClr val="folHlink"/>
                        </a:buClr>
                        <a:buFont typeface="Wingdings 2" panose="05020102010507070707" pitchFamily="18" charset="2"/>
                        <a:defRPr sz="2000">
                          <a:solidFill>
                            <a:schemeClr val="tx1"/>
                          </a:solidFill>
                          <a:latin typeface="Arial" panose="020B0604020202020204" pitchFamily="34" charset="0"/>
                          <a:ea typeface="宋体" panose="02010600030101010101" pitchFamily="2" charset="-122"/>
                        </a:defRPr>
                      </a:lvl3pPr>
                      <a:lvl4pPr>
                        <a:spcBef>
                          <a:spcPct val="20000"/>
                        </a:spcBef>
                        <a:buClr>
                          <a:schemeClr val="tx2"/>
                        </a:buClr>
                        <a:buSzPct val="90000"/>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4pPr>
                      <a:lvl5pPr>
                        <a:spcBef>
                          <a:spcPct val="20000"/>
                        </a:spcBef>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20000"/>
                        </a:lnSpc>
                        <a:spcBef>
                          <a:spcPct val="19000"/>
                        </a:spcBef>
                        <a:spcAft>
                          <a:spcPct val="0"/>
                        </a:spcAft>
                        <a:buClrTx/>
                        <a:buSzPct val="85000"/>
                        <a:buFontTx/>
                        <a:buNone/>
                      </a:pPr>
                      <a:r>
                        <a:rPr kumimoji="0" lang="en-US" altLang="zh-CN"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rPr>
                        <a:t>12.0</a:t>
                      </a:r>
                      <a:endParaRPr kumimoji="0" lang="en-US" altLang="zh-CN"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85000"/>
                        <a:buFont typeface="Wingdings 2" panose="05020102010507070707" pitchFamily="18" charset="2"/>
                        <a:defRPr sz="2800">
                          <a:solidFill>
                            <a:schemeClr val="tx1"/>
                          </a:solidFill>
                          <a:latin typeface="Arial" panose="020B0604020202020204" pitchFamily="34" charset="0"/>
                          <a:ea typeface="宋体" panose="02010600030101010101" pitchFamily="2" charset="-122"/>
                        </a:defRPr>
                      </a:lvl1pPr>
                      <a:lvl2pPr>
                        <a:spcBef>
                          <a:spcPct val="20000"/>
                        </a:spcBef>
                        <a:buClr>
                          <a:schemeClr val="tx2"/>
                        </a:buClr>
                        <a:buSzPct val="85000"/>
                        <a:buFont typeface="Wingdings 2" panose="05020102010507070707" pitchFamily="18" charset="2"/>
                        <a:defRPr sz="2400">
                          <a:solidFill>
                            <a:schemeClr val="tx1"/>
                          </a:solidFill>
                          <a:latin typeface="Arial" panose="020B0604020202020204" pitchFamily="34" charset="0"/>
                          <a:ea typeface="宋体" panose="02010600030101010101" pitchFamily="2" charset="-122"/>
                        </a:defRPr>
                      </a:lvl2pPr>
                      <a:lvl3pPr>
                        <a:spcBef>
                          <a:spcPct val="20000"/>
                        </a:spcBef>
                        <a:buClr>
                          <a:schemeClr val="folHlink"/>
                        </a:buClr>
                        <a:buFont typeface="Wingdings 2" panose="05020102010507070707" pitchFamily="18" charset="2"/>
                        <a:defRPr sz="2000">
                          <a:solidFill>
                            <a:schemeClr val="tx1"/>
                          </a:solidFill>
                          <a:latin typeface="Arial" panose="020B0604020202020204" pitchFamily="34" charset="0"/>
                          <a:ea typeface="宋体" panose="02010600030101010101" pitchFamily="2" charset="-122"/>
                        </a:defRPr>
                      </a:lvl3pPr>
                      <a:lvl4pPr>
                        <a:spcBef>
                          <a:spcPct val="20000"/>
                        </a:spcBef>
                        <a:buClr>
                          <a:schemeClr val="tx2"/>
                        </a:buClr>
                        <a:buSzPct val="90000"/>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4pPr>
                      <a:lvl5pPr>
                        <a:spcBef>
                          <a:spcPct val="20000"/>
                        </a:spcBef>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20000"/>
                        </a:lnSpc>
                        <a:spcBef>
                          <a:spcPct val="19000"/>
                        </a:spcBef>
                        <a:spcAft>
                          <a:spcPct val="0"/>
                        </a:spcAft>
                        <a:buClrTx/>
                        <a:buSzPct val="85000"/>
                        <a:buFontTx/>
                        <a:buNone/>
                      </a:pPr>
                      <a:r>
                        <a:rPr kumimoji="0" lang="en-US" altLang="zh-CN"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rPr>
                        <a:t>15.0</a:t>
                      </a:r>
                      <a:endParaRPr kumimoji="0" lang="en-US" altLang="zh-CN"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85000"/>
                        <a:buFont typeface="Wingdings 2" panose="05020102010507070707" pitchFamily="18" charset="2"/>
                        <a:defRPr sz="2800">
                          <a:solidFill>
                            <a:schemeClr val="tx1"/>
                          </a:solidFill>
                          <a:latin typeface="Arial" panose="020B0604020202020204" pitchFamily="34" charset="0"/>
                          <a:ea typeface="宋体" panose="02010600030101010101" pitchFamily="2" charset="-122"/>
                        </a:defRPr>
                      </a:lvl1pPr>
                      <a:lvl2pPr>
                        <a:spcBef>
                          <a:spcPct val="20000"/>
                        </a:spcBef>
                        <a:buClr>
                          <a:schemeClr val="tx2"/>
                        </a:buClr>
                        <a:buSzPct val="85000"/>
                        <a:buFont typeface="Wingdings 2" panose="05020102010507070707" pitchFamily="18" charset="2"/>
                        <a:defRPr sz="2400">
                          <a:solidFill>
                            <a:schemeClr val="tx1"/>
                          </a:solidFill>
                          <a:latin typeface="Arial" panose="020B0604020202020204" pitchFamily="34" charset="0"/>
                          <a:ea typeface="宋体" panose="02010600030101010101" pitchFamily="2" charset="-122"/>
                        </a:defRPr>
                      </a:lvl2pPr>
                      <a:lvl3pPr>
                        <a:spcBef>
                          <a:spcPct val="20000"/>
                        </a:spcBef>
                        <a:buClr>
                          <a:schemeClr val="folHlink"/>
                        </a:buClr>
                        <a:buFont typeface="Wingdings 2" panose="05020102010507070707" pitchFamily="18" charset="2"/>
                        <a:defRPr sz="2000">
                          <a:solidFill>
                            <a:schemeClr val="tx1"/>
                          </a:solidFill>
                          <a:latin typeface="Arial" panose="020B0604020202020204" pitchFamily="34" charset="0"/>
                          <a:ea typeface="宋体" panose="02010600030101010101" pitchFamily="2" charset="-122"/>
                        </a:defRPr>
                      </a:lvl3pPr>
                      <a:lvl4pPr>
                        <a:spcBef>
                          <a:spcPct val="20000"/>
                        </a:spcBef>
                        <a:buClr>
                          <a:schemeClr val="tx2"/>
                        </a:buClr>
                        <a:buSzPct val="90000"/>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4pPr>
                      <a:lvl5pPr>
                        <a:spcBef>
                          <a:spcPct val="20000"/>
                        </a:spcBef>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20000"/>
                        </a:lnSpc>
                        <a:spcBef>
                          <a:spcPct val="19000"/>
                        </a:spcBef>
                        <a:spcAft>
                          <a:spcPct val="0"/>
                        </a:spcAft>
                        <a:buClrTx/>
                        <a:buSzPct val="85000"/>
                        <a:buFontTx/>
                        <a:buNone/>
                      </a:pPr>
                      <a:r>
                        <a:rPr kumimoji="0" lang="en-US" altLang="zh-CN"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rPr>
                        <a:t>20.0</a:t>
                      </a:r>
                      <a:endParaRPr kumimoji="0" lang="en-US" altLang="zh-CN"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85000"/>
                        <a:buFont typeface="Wingdings 2" panose="05020102010507070707" pitchFamily="18" charset="2"/>
                        <a:defRPr sz="2800">
                          <a:solidFill>
                            <a:schemeClr val="tx1"/>
                          </a:solidFill>
                          <a:latin typeface="Arial" panose="020B0604020202020204" pitchFamily="34" charset="0"/>
                          <a:ea typeface="宋体" panose="02010600030101010101" pitchFamily="2" charset="-122"/>
                        </a:defRPr>
                      </a:lvl1pPr>
                      <a:lvl2pPr>
                        <a:spcBef>
                          <a:spcPct val="20000"/>
                        </a:spcBef>
                        <a:buClr>
                          <a:schemeClr val="tx2"/>
                        </a:buClr>
                        <a:buSzPct val="85000"/>
                        <a:buFont typeface="Wingdings 2" panose="05020102010507070707" pitchFamily="18" charset="2"/>
                        <a:defRPr sz="2400">
                          <a:solidFill>
                            <a:schemeClr val="tx1"/>
                          </a:solidFill>
                          <a:latin typeface="Arial" panose="020B0604020202020204" pitchFamily="34" charset="0"/>
                          <a:ea typeface="宋体" panose="02010600030101010101" pitchFamily="2" charset="-122"/>
                        </a:defRPr>
                      </a:lvl2pPr>
                      <a:lvl3pPr>
                        <a:spcBef>
                          <a:spcPct val="20000"/>
                        </a:spcBef>
                        <a:buClr>
                          <a:schemeClr val="folHlink"/>
                        </a:buClr>
                        <a:buFont typeface="Wingdings 2" panose="05020102010507070707" pitchFamily="18" charset="2"/>
                        <a:defRPr sz="2000">
                          <a:solidFill>
                            <a:schemeClr val="tx1"/>
                          </a:solidFill>
                          <a:latin typeface="Arial" panose="020B0604020202020204" pitchFamily="34" charset="0"/>
                          <a:ea typeface="宋体" panose="02010600030101010101" pitchFamily="2" charset="-122"/>
                        </a:defRPr>
                      </a:lvl3pPr>
                      <a:lvl4pPr>
                        <a:spcBef>
                          <a:spcPct val="20000"/>
                        </a:spcBef>
                        <a:buClr>
                          <a:schemeClr val="tx2"/>
                        </a:buClr>
                        <a:buSzPct val="90000"/>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4pPr>
                      <a:lvl5pPr>
                        <a:spcBef>
                          <a:spcPct val="20000"/>
                        </a:spcBef>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20000"/>
                        </a:lnSpc>
                        <a:spcBef>
                          <a:spcPct val="19000"/>
                        </a:spcBef>
                        <a:spcAft>
                          <a:spcPct val="0"/>
                        </a:spcAft>
                        <a:buClrTx/>
                        <a:buSzPct val="85000"/>
                        <a:buFontTx/>
                        <a:buNone/>
                      </a:pPr>
                      <a:r>
                        <a:rPr kumimoji="0" lang="en-US" altLang="zh-CN"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rPr>
                        <a:t>12.0</a:t>
                      </a:r>
                      <a:endParaRPr kumimoji="0" lang="en-US" altLang="zh-CN"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85000"/>
                        <a:buFont typeface="Wingdings 2" panose="05020102010507070707" pitchFamily="18" charset="2"/>
                        <a:defRPr sz="2800">
                          <a:solidFill>
                            <a:schemeClr val="tx1"/>
                          </a:solidFill>
                          <a:latin typeface="Arial" panose="020B0604020202020204" pitchFamily="34" charset="0"/>
                          <a:ea typeface="宋体" panose="02010600030101010101" pitchFamily="2" charset="-122"/>
                        </a:defRPr>
                      </a:lvl1pPr>
                      <a:lvl2pPr>
                        <a:spcBef>
                          <a:spcPct val="20000"/>
                        </a:spcBef>
                        <a:buClr>
                          <a:schemeClr val="tx2"/>
                        </a:buClr>
                        <a:buSzPct val="85000"/>
                        <a:buFont typeface="Wingdings 2" panose="05020102010507070707" pitchFamily="18" charset="2"/>
                        <a:defRPr sz="2400">
                          <a:solidFill>
                            <a:schemeClr val="tx1"/>
                          </a:solidFill>
                          <a:latin typeface="Arial" panose="020B0604020202020204" pitchFamily="34" charset="0"/>
                          <a:ea typeface="宋体" panose="02010600030101010101" pitchFamily="2" charset="-122"/>
                        </a:defRPr>
                      </a:lvl2pPr>
                      <a:lvl3pPr>
                        <a:spcBef>
                          <a:spcPct val="20000"/>
                        </a:spcBef>
                        <a:buClr>
                          <a:schemeClr val="folHlink"/>
                        </a:buClr>
                        <a:buFont typeface="Wingdings 2" panose="05020102010507070707" pitchFamily="18" charset="2"/>
                        <a:defRPr sz="2000">
                          <a:solidFill>
                            <a:schemeClr val="tx1"/>
                          </a:solidFill>
                          <a:latin typeface="Arial" panose="020B0604020202020204" pitchFamily="34" charset="0"/>
                          <a:ea typeface="宋体" panose="02010600030101010101" pitchFamily="2" charset="-122"/>
                        </a:defRPr>
                      </a:lvl3pPr>
                      <a:lvl4pPr>
                        <a:spcBef>
                          <a:spcPct val="20000"/>
                        </a:spcBef>
                        <a:buClr>
                          <a:schemeClr val="tx2"/>
                        </a:buClr>
                        <a:buSzPct val="90000"/>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4pPr>
                      <a:lvl5pPr>
                        <a:spcBef>
                          <a:spcPct val="20000"/>
                        </a:spcBef>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20000"/>
                        </a:lnSpc>
                        <a:spcBef>
                          <a:spcPct val="19000"/>
                        </a:spcBef>
                        <a:spcAft>
                          <a:spcPct val="0"/>
                        </a:spcAft>
                        <a:buClrTx/>
                        <a:buSzPct val="85000"/>
                        <a:buFontTx/>
                        <a:buNone/>
                      </a:pPr>
                      <a:r>
                        <a:rPr kumimoji="0" lang="en-US" altLang="zh-CN"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rPr>
                        <a:t>15.0</a:t>
                      </a:r>
                      <a:endParaRPr kumimoji="0" lang="en-US" altLang="zh-CN"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85000"/>
                        <a:buFont typeface="Wingdings 2" panose="05020102010507070707" pitchFamily="18" charset="2"/>
                        <a:defRPr sz="2800">
                          <a:solidFill>
                            <a:schemeClr val="tx1"/>
                          </a:solidFill>
                          <a:latin typeface="Arial" panose="020B0604020202020204" pitchFamily="34" charset="0"/>
                          <a:ea typeface="宋体" panose="02010600030101010101" pitchFamily="2" charset="-122"/>
                        </a:defRPr>
                      </a:lvl1pPr>
                      <a:lvl2pPr>
                        <a:spcBef>
                          <a:spcPct val="20000"/>
                        </a:spcBef>
                        <a:buClr>
                          <a:schemeClr val="tx2"/>
                        </a:buClr>
                        <a:buSzPct val="85000"/>
                        <a:buFont typeface="Wingdings 2" panose="05020102010507070707" pitchFamily="18" charset="2"/>
                        <a:defRPr sz="2400">
                          <a:solidFill>
                            <a:schemeClr val="tx1"/>
                          </a:solidFill>
                          <a:latin typeface="Arial" panose="020B0604020202020204" pitchFamily="34" charset="0"/>
                          <a:ea typeface="宋体" panose="02010600030101010101" pitchFamily="2" charset="-122"/>
                        </a:defRPr>
                      </a:lvl2pPr>
                      <a:lvl3pPr>
                        <a:spcBef>
                          <a:spcPct val="20000"/>
                        </a:spcBef>
                        <a:buClr>
                          <a:schemeClr val="folHlink"/>
                        </a:buClr>
                        <a:buFont typeface="Wingdings 2" panose="05020102010507070707" pitchFamily="18" charset="2"/>
                        <a:defRPr sz="2000">
                          <a:solidFill>
                            <a:schemeClr val="tx1"/>
                          </a:solidFill>
                          <a:latin typeface="Arial" panose="020B0604020202020204" pitchFamily="34" charset="0"/>
                          <a:ea typeface="宋体" panose="02010600030101010101" pitchFamily="2" charset="-122"/>
                        </a:defRPr>
                      </a:lvl3pPr>
                      <a:lvl4pPr>
                        <a:spcBef>
                          <a:spcPct val="20000"/>
                        </a:spcBef>
                        <a:buClr>
                          <a:schemeClr val="tx2"/>
                        </a:buClr>
                        <a:buSzPct val="90000"/>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4pPr>
                      <a:lvl5pPr>
                        <a:spcBef>
                          <a:spcPct val="20000"/>
                        </a:spcBef>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20000"/>
                        </a:lnSpc>
                        <a:spcBef>
                          <a:spcPct val="19000"/>
                        </a:spcBef>
                        <a:spcAft>
                          <a:spcPct val="0"/>
                        </a:spcAft>
                        <a:buClrTx/>
                        <a:buSzPct val="85000"/>
                        <a:buFontTx/>
                        <a:buNone/>
                      </a:pPr>
                      <a:r>
                        <a:rPr kumimoji="0" lang="en-US" altLang="zh-CN"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rPr>
                        <a:t>20.0</a:t>
                      </a:r>
                      <a:endParaRPr kumimoji="0" lang="en-US" altLang="zh-CN"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85000"/>
                        <a:buFont typeface="Wingdings 2" panose="05020102010507070707" pitchFamily="18" charset="2"/>
                        <a:defRPr sz="2800">
                          <a:solidFill>
                            <a:schemeClr val="tx1"/>
                          </a:solidFill>
                          <a:latin typeface="Arial" panose="020B0604020202020204" pitchFamily="34" charset="0"/>
                          <a:ea typeface="宋体" panose="02010600030101010101" pitchFamily="2" charset="-122"/>
                        </a:defRPr>
                      </a:lvl1pPr>
                      <a:lvl2pPr>
                        <a:spcBef>
                          <a:spcPct val="20000"/>
                        </a:spcBef>
                        <a:buClr>
                          <a:schemeClr val="tx2"/>
                        </a:buClr>
                        <a:buSzPct val="85000"/>
                        <a:buFont typeface="Wingdings 2" panose="05020102010507070707" pitchFamily="18" charset="2"/>
                        <a:defRPr sz="2400">
                          <a:solidFill>
                            <a:schemeClr val="tx1"/>
                          </a:solidFill>
                          <a:latin typeface="Arial" panose="020B0604020202020204" pitchFamily="34" charset="0"/>
                          <a:ea typeface="宋体" panose="02010600030101010101" pitchFamily="2" charset="-122"/>
                        </a:defRPr>
                      </a:lvl2pPr>
                      <a:lvl3pPr>
                        <a:spcBef>
                          <a:spcPct val="20000"/>
                        </a:spcBef>
                        <a:buClr>
                          <a:schemeClr val="folHlink"/>
                        </a:buClr>
                        <a:buFont typeface="Wingdings 2" panose="05020102010507070707" pitchFamily="18" charset="2"/>
                        <a:defRPr sz="2000">
                          <a:solidFill>
                            <a:schemeClr val="tx1"/>
                          </a:solidFill>
                          <a:latin typeface="Arial" panose="020B0604020202020204" pitchFamily="34" charset="0"/>
                          <a:ea typeface="宋体" panose="02010600030101010101" pitchFamily="2" charset="-122"/>
                        </a:defRPr>
                      </a:lvl3pPr>
                      <a:lvl4pPr>
                        <a:spcBef>
                          <a:spcPct val="20000"/>
                        </a:spcBef>
                        <a:buClr>
                          <a:schemeClr val="tx2"/>
                        </a:buClr>
                        <a:buSzPct val="90000"/>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4pPr>
                      <a:lvl5pPr>
                        <a:spcBef>
                          <a:spcPct val="20000"/>
                        </a:spcBef>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20000"/>
                        </a:lnSpc>
                        <a:spcBef>
                          <a:spcPct val="19000"/>
                        </a:spcBef>
                        <a:spcAft>
                          <a:spcPct val="0"/>
                        </a:spcAft>
                        <a:buClrTx/>
                        <a:buSzPct val="85000"/>
                        <a:buFontTx/>
                        <a:buNone/>
                      </a:pPr>
                      <a:r>
                        <a:rPr kumimoji="0" lang="en-US" altLang="zh-CN"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rPr>
                        <a:t>25.0</a:t>
                      </a:r>
                      <a:endParaRPr kumimoji="0" lang="en-US" altLang="zh-CN"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23850">
                <a:tc vMerge="1">
                  <a:tcPr/>
                </a:tc>
                <a:tc gridSpan="2">
                  <a:txBody>
                    <a:bodyPr/>
                    <a:lstStyle>
                      <a:lvl1pPr>
                        <a:spcBef>
                          <a:spcPct val="20000"/>
                        </a:spcBef>
                        <a:buClr>
                          <a:schemeClr val="folHlink"/>
                        </a:buClr>
                        <a:buSzPct val="85000"/>
                        <a:buFont typeface="Wingdings 2" panose="05020102010507070707" pitchFamily="18" charset="2"/>
                        <a:defRPr sz="2800">
                          <a:solidFill>
                            <a:schemeClr val="tx1"/>
                          </a:solidFill>
                          <a:latin typeface="Arial" panose="020B0604020202020204" pitchFamily="34" charset="0"/>
                          <a:ea typeface="宋体" panose="02010600030101010101" pitchFamily="2" charset="-122"/>
                        </a:defRPr>
                      </a:lvl1pPr>
                      <a:lvl2pPr>
                        <a:spcBef>
                          <a:spcPct val="20000"/>
                        </a:spcBef>
                        <a:buClr>
                          <a:schemeClr val="tx2"/>
                        </a:buClr>
                        <a:buSzPct val="85000"/>
                        <a:buFont typeface="Wingdings 2" panose="05020102010507070707" pitchFamily="18" charset="2"/>
                        <a:defRPr sz="2400">
                          <a:solidFill>
                            <a:schemeClr val="tx1"/>
                          </a:solidFill>
                          <a:latin typeface="Arial" panose="020B0604020202020204" pitchFamily="34" charset="0"/>
                          <a:ea typeface="宋体" panose="02010600030101010101" pitchFamily="2" charset="-122"/>
                        </a:defRPr>
                      </a:lvl2pPr>
                      <a:lvl3pPr>
                        <a:spcBef>
                          <a:spcPct val="20000"/>
                        </a:spcBef>
                        <a:buClr>
                          <a:schemeClr val="folHlink"/>
                        </a:buClr>
                        <a:buFont typeface="Wingdings 2" panose="05020102010507070707" pitchFamily="18" charset="2"/>
                        <a:defRPr sz="2000">
                          <a:solidFill>
                            <a:schemeClr val="tx1"/>
                          </a:solidFill>
                          <a:latin typeface="Arial" panose="020B0604020202020204" pitchFamily="34" charset="0"/>
                          <a:ea typeface="宋体" panose="02010600030101010101" pitchFamily="2" charset="-122"/>
                        </a:defRPr>
                      </a:lvl3pPr>
                      <a:lvl4pPr>
                        <a:spcBef>
                          <a:spcPct val="20000"/>
                        </a:spcBef>
                        <a:buClr>
                          <a:schemeClr val="tx2"/>
                        </a:buClr>
                        <a:buSzPct val="90000"/>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4pPr>
                      <a:lvl5pPr>
                        <a:spcBef>
                          <a:spcPct val="20000"/>
                        </a:spcBef>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20000"/>
                        </a:lnSpc>
                        <a:spcBef>
                          <a:spcPct val="19000"/>
                        </a:spcBef>
                        <a:spcAft>
                          <a:spcPct val="0"/>
                        </a:spcAft>
                        <a:buClrTx/>
                        <a:buSzPct val="85000"/>
                        <a:buFontTx/>
                        <a:buNone/>
                      </a:pPr>
                      <a:r>
                        <a:rPr kumimoji="0" lang="zh-CN" altLang="en-US"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rPr>
                        <a:t>＞</a:t>
                      </a:r>
                      <a:r>
                        <a:rPr kumimoji="0" lang="en-US" altLang="zh-CN"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rPr>
                        <a:t>10</a:t>
                      </a:r>
                      <a:r>
                        <a:rPr kumimoji="0" lang="zh-CN" altLang="en-US"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rPr>
                        <a:t>，≤</a:t>
                      </a:r>
                      <a:r>
                        <a:rPr kumimoji="0" lang="en-US" altLang="zh-CN"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rPr>
                        <a:t>50</a:t>
                      </a:r>
                      <a:endParaRPr kumimoji="0" lang="en-US" altLang="zh-CN"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cPr/>
                </a:tc>
                <a:tc>
                  <a:txBody>
                    <a:bodyPr/>
                    <a:lstStyle>
                      <a:lvl1pPr>
                        <a:spcBef>
                          <a:spcPct val="20000"/>
                        </a:spcBef>
                        <a:buClr>
                          <a:schemeClr val="folHlink"/>
                        </a:buClr>
                        <a:buSzPct val="85000"/>
                        <a:buFont typeface="Wingdings 2" panose="05020102010507070707" pitchFamily="18" charset="2"/>
                        <a:defRPr sz="2800">
                          <a:solidFill>
                            <a:schemeClr val="tx1"/>
                          </a:solidFill>
                          <a:latin typeface="Arial" panose="020B0604020202020204" pitchFamily="34" charset="0"/>
                          <a:ea typeface="宋体" panose="02010600030101010101" pitchFamily="2" charset="-122"/>
                        </a:defRPr>
                      </a:lvl1pPr>
                      <a:lvl2pPr>
                        <a:spcBef>
                          <a:spcPct val="20000"/>
                        </a:spcBef>
                        <a:buClr>
                          <a:schemeClr val="tx2"/>
                        </a:buClr>
                        <a:buSzPct val="85000"/>
                        <a:buFont typeface="Wingdings 2" panose="05020102010507070707" pitchFamily="18" charset="2"/>
                        <a:defRPr sz="2400">
                          <a:solidFill>
                            <a:schemeClr val="tx1"/>
                          </a:solidFill>
                          <a:latin typeface="Arial" panose="020B0604020202020204" pitchFamily="34" charset="0"/>
                          <a:ea typeface="宋体" panose="02010600030101010101" pitchFamily="2" charset="-122"/>
                        </a:defRPr>
                      </a:lvl2pPr>
                      <a:lvl3pPr>
                        <a:spcBef>
                          <a:spcPct val="20000"/>
                        </a:spcBef>
                        <a:buClr>
                          <a:schemeClr val="folHlink"/>
                        </a:buClr>
                        <a:buFont typeface="Wingdings 2" panose="05020102010507070707" pitchFamily="18" charset="2"/>
                        <a:defRPr sz="2000">
                          <a:solidFill>
                            <a:schemeClr val="tx1"/>
                          </a:solidFill>
                          <a:latin typeface="Arial" panose="020B0604020202020204" pitchFamily="34" charset="0"/>
                          <a:ea typeface="宋体" panose="02010600030101010101" pitchFamily="2" charset="-122"/>
                        </a:defRPr>
                      </a:lvl3pPr>
                      <a:lvl4pPr>
                        <a:spcBef>
                          <a:spcPct val="20000"/>
                        </a:spcBef>
                        <a:buClr>
                          <a:schemeClr val="tx2"/>
                        </a:buClr>
                        <a:buSzPct val="90000"/>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4pPr>
                      <a:lvl5pPr>
                        <a:spcBef>
                          <a:spcPct val="20000"/>
                        </a:spcBef>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20000"/>
                        </a:lnSpc>
                        <a:spcBef>
                          <a:spcPct val="19000"/>
                        </a:spcBef>
                        <a:spcAft>
                          <a:spcPct val="0"/>
                        </a:spcAft>
                        <a:buClrTx/>
                        <a:buSzPct val="85000"/>
                        <a:buFontTx/>
                        <a:buNone/>
                      </a:pPr>
                      <a:r>
                        <a:rPr kumimoji="0" lang="en-US" altLang="zh-CN"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rPr>
                        <a:t>25.0</a:t>
                      </a:r>
                      <a:endParaRPr kumimoji="0" lang="en-US" altLang="zh-CN"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85000"/>
                        <a:buFont typeface="Wingdings 2" panose="05020102010507070707" pitchFamily="18" charset="2"/>
                        <a:defRPr sz="2800">
                          <a:solidFill>
                            <a:schemeClr val="tx1"/>
                          </a:solidFill>
                          <a:latin typeface="Arial" panose="020B0604020202020204" pitchFamily="34" charset="0"/>
                          <a:ea typeface="宋体" panose="02010600030101010101" pitchFamily="2" charset="-122"/>
                        </a:defRPr>
                      </a:lvl1pPr>
                      <a:lvl2pPr>
                        <a:spcBef>
                          <a:spcPct val="20000"/>
                        </a:spcBef>
                        <a:buClr>
                          <a:schemeClr val="tx2"/>
                        </a:buClr>
                        <a:buSzPct val="85000"/>
                        <a:buFont typeface="Wingdings 2" panose="05020102010507070707" pitchFamily="18" charset="2"/>
                        <a:defRPr sz="2400">
                          <a:solidFill>
                            <a:schemeClr val="tx1"/>
                          </a:solidFill>
                          <a:latin typeface="Arial" panose="020B0604020202020204" pitchFamily="34" charset="0"/>
                          <a:ea typeface="宋体" panose="02010600030101010101" pitchFamily="2" charset="-122"/>
                        </a:defRPr>
                      </a:lvl2pPr>
                      <a:lvl3pPr>
                        <a:spcBef>
                          <a:spcPct val="20000"/>
                        </a:spcBef>
                        <a:buClr>
                          <a:schemeClr val="folHlink"/>
                        </a:buClr>
                        <a:buFont typeface="Wingdings 2" panose="05020102010507070707" pitchFamily="18" charset="2"/>
                        <a:defRPr sz="2000">
                          <a:solidFill>
                            <a:schemeClr val="tx1"/>
                          </a:solidFill>
                          <a:latin typeface="Arial" panose="020B0604020202020204" pitchFamily="34" charset="0"/>
                          <a:ea typeface="宋体" panose="02010600030101010101" pitchFamily="2" charset="-122"/>
                        </a:defRPr>
                      </a:lvl3pPr>
                      <a:lvl4pPr>
                        <a:spcBef>
                          <a:spcPct val="20000"/>
                        </a:spcBef>
                        <a:buClr>
                          <a:schemeClr val="tx2"/>
                        </a:buClr>
                        <a:buSzPct val="90000"/>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4pPr>
                      <a:lvl5pPr>
                        <a:spcBef>
                          <a:spcPct val="20000"/>
                        </a:spcBef>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20000"/>
                        </a:lnSpc>
                        <a:spcBef>
                          <a:spcPct val="19000"/>
                        </a:spcBef>
                        <a:spcAft>
                          <a:spcPct val="0"/>
                        </a:spcAft>
                        <a:buClrTx/>
                        <a:buSzPct val="85000"/>
                        <a:buFontTx/>
                        <a:buNone/>
                      </a:pPr>
                      <a:r>
                        <a:rPr kumimoji="0" lang="en-US" altLang="zh-CN"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rPr>
                        <a:t>25.0</a:t>
                      </a:r>
                      <a:endParaRPr kumimoji="0" lang="en-US" altLang="zh-CN"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85000"/>
                        <a:buFont typeface="Wingdings 2" panose="05020102010507070707" pitchFamily="18" charset="2"/>
                        <a:defRPr sz="2800">
                          <a:solidFill>
                            <a:schemeClr val="tx1"/>
                          </a:solidFill>
                          <a:latin typeface="Arial" panose="020B0604020202020204" pitchFamily="34" charset="0"/>
                          <a:ea typeface="宋体" panose="02010600030101010101" pitchFamily="2" charset="-122"/>
                        </a:defRPr>
                      </a:lvl1pPr>
                      <a:lvl2pPr>
                        <a:spcBef>
                          <a:spcPct val="20000"/>
                        </a:spcBef>
                        <a:buClr>
                          <a:schemeClr val="tx2"/>
                        </a:buClr>
                        <a:buSzPct val="85000"/>
                        <a:buFont typeface="Wingdings 2" panose="05020102010507070707" pitchFamily="18" charset="2"/>
                        <a:defRPr sz="2400">
                          <a:solidFill>
                            <a:schemeClr val="tx1"/>
                          </a:solidFill>
                          <a:latin typeface="Arial" panose="020B0604020202020204" pitchFamily="34" charset="0"/>
                          <a:ea typeface="宋体" panose="02010600030101010101" pitchFamily="2" charset="-122"/>
                        </a:defRPr>
                      </a:lvl2pPr>
                      <a:lvl3pPr>
                        <a:spcBef>
                          <a:spcPct val="20000"/>
                        </a:spcBef>
                        <a:buClr>
                          <a:schemeClr val="folHlink"/>
                        </a:buClr>
                        <a:buFont typeface="Wingdings 2" panose="05020102010507070707" pitchFamily="18" charset="2"/>
                        <a:defRPr sz="2000">
                          <a:solidFill>
                            <a:schemeClr val="tx1"/>
                          </a:solidFill>
                          <a:latin typeface="Arial" panose="020B0604020202020204" pitchFamily="34" charset="0"/>
                          <a:ea typeface="宋体" panose="02010600030101010101" pitchFamily="2" charset="-122"/>
                        </a:defRPr>
                      </a:lvl3pPr>
                      <a:lvl4pPr>
                        <a:spcBef>
                          <a:spcPct val="20000"/>
                        </a:spcBef>
                        <a:buClr>
                          <a:schemeClr val="tx2"/>
                        </a:buClr>
                        <a:buSzPct val="90000"/>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4pPr>
                      <a:lvl5pPr>
                        <a:spcBef>
                          <a:spcPct val="20000"/>
                        </a:spcBef>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20000"/>
                        </a:lnSpc>
                        <a:spcBef>
                          <a:spcPct val="19000"/>
                        </a:spcBef>
                        <a:spcAft>
                          <a:spcPct val="0"/>
                        </a:spcAft>
                        <a:buClrTx/>
                        <a:buSzPct val="85000"/>
                        <a:buFontTx/>
                        <a:buNone/>
                      </a:pPr>
                      <a:r>
                        <a:rPr kumimoji="0" lang="en-US" altLang="zh-CN"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rPr>
                        <a:t>15.0</a:t>
                      </a:r>
                      <a:endParaRPr kumimoji="0" lang="en-US" altLang="zh-CN"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85000"/>
                        <a:buFont typeface="Wingdings 2" panose="05020102010507070707" pitchFamily="18" charset="2"/>
                        <a:defRPr sz="2800">
                          <a:solidFill>
                            <a:schemeClr val="tx1"/>
                          </a:solidFill>
                          <a:latin typeface="Arial" panose="020B0604020202020204" pitchFamily="34" charset="0"/>
                          <a:ea typeface="宋体" panose="02010600030101010101" pitchFamily="2" charset="-122"/>
                        </a:defRPr>
                      </a:lvl1pPr>
                      <a:lvl2pPr>
                        <a:spcBef>
                          <a:spcPct val="20000"/>
                        </a:spcBef>
                        <a:buClr>
                          <a:schemeClr val="tx2"/>
                        </a:buClr>
                        <a:buSzPct val="85000"/>
                        <a:buFont typeface="Wingdings 2" panose="05020102010507070707" pitchFamily="18" charset="2"/>
                        <a:defRPr sz="2400">
                          <a:solidFill>
                            <a:schemeClr val="tx1"/>
                          </a:solidFill>
                          <a:latin typeface="Arial" panose="020B0604020202020204" pitchFamily="34" charset="0"/>
                          <a:ea typeface="宋体" panose="02010600030101010101" pitchFamily="2" charset="-122"/>
                        </a:defRPr>
                      </a:lvl2pPr>
                      <a:lvl3pPr>
                        <a:spcBef>
                          <a:spcPct val="20000"/>
                        </a:spcBef>
                        <a:buClr>
                          <a:schemeClr val="folHlink"/>
                        </a:buClr>
                        <a:buFont typeface="Wingdings 2" panose="05020102010507070707" pitchFamily="18" charset="2"/>
                        <a:defRPr sz="2000">
                          <a:solidFill>
                            <a:schemeClr val="tx1"/>
                          </a:solidFill>
                          <a:latin typeface="Arial" panose="020B0604020202020204" pitchFamily="34" charset="0"/>
                          <a:ea typeface="宋体" panose="02010600030101010101" pitchFamily="2" charset="-122"/>
                        </a:defRPr>
                      </a:lvl3pPr>
                      <a:lvl4pPr>
                        <a:spcBef>
                          <a:spcPct val="20000"/>
                        </a:spcBef>
                        <a:buClr>
                          <a:schemeClr val="tx2"/>
                        </a:buClr>
                        <a:buSzPct val="90000"/>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4pPr>
                      <a:lvl5pPr>
                        <a:spcBef>
                          <a:spcPct val="20000"/>
                        </a:spcBef>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20000"/>
                        </a:lnSpc>
                        <a:spcBef>
                          <a:spcPct val="19000"/>
                        </a:spcBef>
                        <a:spcAft>
                          <a:spcPct val="0"/>
                        </a:spcAft>
                        <a:buClrTx/>
                        <a:buSzPct val="85000"/>
                        <a:buFontTx/>
                        <a:buNone/>
                      </a:pPr>
                      <a:r>
                        <a:rPr kumimoji="0" lang="en-US" altLang="zh-CN"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rPr>
                        <a:t>20.0</a:t>
                      </a:r>
                      <a:endParaRPr kumimoji="0" lang="en-US" altLang="zh-CN"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85000"/>
                        <a:buFont typeface="Wingdings 2" panose="05020102010507070707" pitchFamily="18" charset="2"/>
                        <a:defRPr sz="2800">
                          <a:solidFill>
                            <a:schemeClr val="tx1"/>
                          </a:solidFill>
                          <a:latin typeface="Arial" panose="020B0604020202020204" pitchFamily="34" charset="0"/>
                          <a:ea typeface="宋体" panose="02010600030101010101" pitchFamily="2" charset="-122"/>
                        </a:defRPr>
                      </a:lvl1pPr>
                      <a:lvl2pPr>
                        <a:spcBef>
                          <a:spcPct val="20000"/>
                        </a:spcBef>
                        <a:buClr>
                          <a:schemeClr val="tx2"/>
                        </a:buClr>
                        <a:buSzPct val="85000"/>
                        <a:buFont typeface="Wingdings 2" panose="05020102010507070707" pitchFamily="18" charset="2"/>
                        <a:defRPr sz="2400">
                          <a:solidFill>
                            <a:schemeClr val="tx1"/>
                          </a:solidFill>
                          <a:latin typeface="Arial" panose="020B0604020202020204" pitchFamily="34" charset="0"/>
                          <a:ea typeface="宋体" panose="02010600030101010101" pitchFamily="2" charset="-122"/>
                        </a:defRPr>
                      </a:lvl2pPr>
                      <a:lvl3pPr>
                        <a:spcBef>
                          <a:spcPct val="20000"/>
                        </a:spcBef>
                        <a:buClr>
                          <a:schemeClr val="folHlink"/>
                        </a:buClr>
                        <a:buFont typeface="Wingdings 2" panose="05020102010507070707" pitchFamily="18" charset="2"/>
                        <a:defRPr sz="2000">
                          <a:solidFill>
                            <a:schemeClr val="tx1"/>
                          </a:solidFill>
                          <a:latin typeface="Arial" panose="020B0604020202020204" pitchFamily="34" charset="0"/>
                          <a:ea typeface="宋体" panose="02010600030101010101" pitchFamily="2" charset="-122"/>
                        </a:defRPr>
                      </a:lvl3pPr>
                      <a:lvl4pPr>
                        <a:spcBef>
                          <a:spcPct val="20000"/>
                        </a:spcBef>
                        <a:buClr>
                          <a:schemeClr val="tx2"/>
                        </a:buClr>
                        <a:buSzPct val="90000"/>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4pPr>
                      <a:lvl5pPr>
                        <a:spcBef>
                          <a:spcPct val="20000"/>
                        </a:spcBef>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20000"/>
                        </a:lnSpc>
                        <a:spcBef>
                          <a:spcPct val="19000"/>
                        </a:spcBef>
                        <a:spcAft>
                          <a:spcPct val="0"/>
                        </a:spcAft>
                        <a:buClrTx/>
                        <a:buSzPct val="85000"/>
                        <a:buFontTx/>
                        <a:buNone/>
                      </a:pPr>
                      <a:r>
                        <a:rPr kumimoji="0" lang="en-US" altLang="zh-CN"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rPr>
                        <a:t>25.0</a:t>
                      </a:r>
                      <a:endParaRPr kumimoji="0" lang="en-US" altLang="zh-CN"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85000"/>
                        <a:buFont typeface="Wingdings 2" panose="05020102010507070707" pitchFamily="18" charset="2"/>
                        <a:defRPr sz="2800">
                          <a:solidFill>
                            <a:schemeClr val="tx1"/>
                          </a:solidFill>
                          <a:latin typeface="Arial" panose="020B0604020202020204" pitchFamily="34" charset="0"/>
                          <a:ea typeface="宋体" panose="02010600030101010101" pitchFamily="2" charset="-122"/>
                        </a:defRPr>
                      </a:lvl1pPr>
                      <a:lvl2pPr>
                        <a:spcBef>
                          <a:spcPct val="20000"/>
                        </a:spcBef>
                        <a:buClr>
                          <a:schemeClr val="tx2"/>
                        </a:buClr>
                        <a:buSzPct val="85000"/>
                        <a:buFont typeface="Wingdings 2" panose="05020102010507070707" pitchFamily="18" charset="2"/>
                        <a:defRPr sz="2400">
                          <a:solidFill>
                            <a:schemeClr val="tx1"/>
                          </a:solidFill>
                          <a:latin typeface="Arial" panose="020B0604020202020204" pitchFamily="34" charset="0"/>
                          <a:ea typeface="宋体" panose="02010600030101010101" pitchFamily="2" charset="-122"/>
                        </a:defRPr>
                      </a:lvl2pPr>
                      <a:lvl3pPr>
                        <a:spcBef>
                          <a:spcPct val="20000"/>
                        </a:spcBef>
                        <a:buClr>
                          <a:schemeClr val="folHlink"/>
                        </a:buClr>
                        <a:buFont typeface="Wingdings 2" panose="05020102010507070707" pitchFamily="18" charset="2"/>
                        <a:defRPr sz="2000">
                          <a:solidFill>
                            <a:schemeClr val="tx1"/>
                          </a:solidFill>
                          <a:latin typeface="Arial" panose="020B0604020202020204" pitchFamily="34" charset="0"/>
                          <a:ea typeface="宋体" panose="02010600030101010101" pitchFamily="2" charset="-122"/>
                        </a:defRPr>
                      </a:lvl3pPr>
                      <a:lvl4pPr>
                        <a:spcBef>
                          <a:spcPct val="20000"/>
                        </a:spcBef>
                        <a:buClr>
                          <a:schemeClr val="tx2"/>
                        </a:buClr>
                        <a:buSzPct val="90000"/>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4pPr>
                      <a:lvl5pPr>
                        <a:spcBef>
                          <a:spcPct val="20000"/>
                        </a:spcBef>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20000"/>
                        </a:lnSpc>
                        <a:spcBef>
                          <a:spcPct val="19000"/>
                        </a:spcBef>
                        <a:spcAft>
                          <a:spcPct val="0"/>
                        </a:spcAft>
                        <a:buClrTx/>
                        <a:buSzPct val="85000"/>
                        <a:buFontTx/>
                        <a:buNone/>
                      </a:pPr>
                      <a:r>
                        <a:rPr kumimoji="0" lang="en-US" altLang="zh-CN"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rPr>
                        <a:t>15.0</a:t>
                      </a:r>
                      <a:endParaRPr kumimoji="0" lang="en-US" altLang="zh-CN"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85000"/>
                        <a:buFont typeface="Wingdings 2" panose="05020102010507070707" pitchFamily="18" charset="2"/>
                        <a:defRPr sz="2800">
                          <a:solidFill>
                            <a:schemeClr val="tx1"/>
                          </a:solidFill>
                          <a:latin typeface="Arial" panose="020B0604020202020204" pitchFamily="34" charset="0"/>
                          <a:ea typeface="宋体" panose="02010600030101010101" pitchFamily="2" charset="-122"/>
                        </a:defRPr>
                      </a:lvl1pPr>
                      <a:lvl2pPr>
                        <a:spcBef>
                          <a:spcPct val="20000"/>
                        </a:spcBef>
                        <a:buClr>
                          <a:schemeClr val="tx2"/>
                        </a:buClr>
                        <a:buSzPct val="85000"/>
                        <a:buFont typeface="Wingdings 2" panose="05020102010507070707" pitchFamily="18" charset="2"/>
                        <a:defRPr sz="2400">
                          <a:solidFill>
                            <a:schemeClr val="tx1"/>
                          </a:solidFill>
                          <a:latin typeface="Arial" panose="020B0604020202020204" pitchFamily="34" charset="0"/>
                          <a:ea typeface="宋体" panose="02010600030101010101" pitchFamily="2" charset="-122"/>
                        </a:defRPr>
                      </a:lvl2pPr>
                      <a:lvl3pPr>
                        <a:spcBef>
                          <a:spcPct val="20000"/>
                        </a:spcBef>
                        <a:buClr>
                          <a:schemeClr val="folHlink"/>
                        </a:buClr>
                        <a:buFont typeface="Wingdings 2" panose="05020102010507070707" pitchFamily="18" charset="2"/>
                        <a:defRPr sz="2000">
                          <a:solidFill>
                            <a:schemeClr val="tx1"/>
                          </a:solidFill>
                          <a:latin typeface="Arial" panose="020B0604020202020204" pitchFamily="34" charset="0"/>
                          <a:ea typeface="宋体" panose="02010600030101010101" pitchFamily="2" charset="-122"/>
                        </a:defRPr>
                      </a:lvl3pPr>
                      <a:lvl4pPr>
                        <a:spcBef>
                          <a:spcPct val="20000"/>
                        </a:spcBef>
                        <a:buClr>
                          <a:schemeClr val="tx2"/>
                        </a:buClr>
                        <a:buSzPct val="90000"/>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4pPr>
                      <a:lvl5pPr>
                        <a:spcBef>
                          <a:spcPct val="20000"/>
                        </a:spcBef>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20000"/>
                        </a:lnSpc>
                        <a:spcBef>
                          <a:spcPct val="19000"/>
                        </a:spcBef>
                        <a:spcAft>
                          <a:spcPct val="0"/>
                        </a:spcAft>
                        <a:buClrTx/>
                        <a:buSzPct val="85000"/>
                        <a:buFontTx/>
                        <a:buNone/>
                      </a:pPr>
                      <a:r>
                        <a:rPr kumimoji="0" lang="en-US" altLang="zh-CN"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rPr>
                        <a:t>20.0</a:t>
                      </a:r>
                      <a:endParaRPr kumimoji="0" lang="en-US" altLang="zh-CN"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85000"/>
                        <a:buFont typeface="Wingdings 2" panose="05020102010507070707" pitchFamily="18" charset="2"/>
                        <a:defRPr sz="2800">
                          <a:solidFill>
                            <a:schemeClr val="tx1"/>
                          </a:solidFill>
                          <a:latin typeface="Arial" panose="020B0604020202020204" pitchFamily="34" charset="0"/>
                          <a:ea typeface="宋体" panose="02010600030101010101" pitchFamily="2" charset="-122"/>
                        </a:defRPr>
                      </a:lvl1pPr>
                      <a:lvl2pPr>
                        <a:spcBef>
                          <a:spcPct val="20000"/>
                        </a:spcBef>
                        <a:buClr>
                          <a:schemeClr val="tx2"/>
                        </a:buClr>
                        <a:buSzPct val="85000"/>
                        <a:buFont typeface="Wingdings 2" panose="05020102010507070707" pitchFamily="18" charset="2"/>
                        <a:defRPr sz="2400">
                          <a:solidFill>
                            <a:schemeClr val="tx1"/>
                          </a:solidFill>
                          <a:latin typeface="Arial" panose="020B0604020202020204" pitchFamily="34" charset="0"/>
                          <a:ea typeface="宋体" panose="02010600030101010101" pitchFamily="2" charset="-122"/>
                        </a:defRPr>
                      </a:lvl2pPr>
                      <a:lvl3pPr>
                        <a:spcBef>
                          <a:spcPct val="20000"/>
                        </a:spcBef>
                        <a:buClr>
                          <a:schemeClr val="folHlink"/>
                        </a:buClr>
                        <a:buFont typeface="Wingdings 2" panose="05020102010507070707" pitchFamily="18" charset="2"/>
                        <a:defRPr sz="2000">
                          <a:solidFill>
                            <a:schemeClr val="tx1"/>
                          </a:solidFill>
                          <a:latin typeface="Arial" panose="020B0604020202020204" pitchFamily="34" charset="0"/>
                          <a:ea typeface="宋体" panose="02010600030101010101" pitchFamily="2" charset="-122"/>
                        </a:defRPr>
                      </a:lvl3pPr>
                      <a:lvl4pPr>
                        <a:spcBef>
                          <a:spcPct val="20000"/>
                        </a:spcBef>
                        <a:buClr>
                          <a:schemeClr val="tx2"/>
                        </a:buClr>
                        <a:buSzPct val="90000"/>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4pPr>
                      <a:lvl5pPr>
                        <a:spcBef>
                          <a:spcPct val="20000"/>
                        </a:spcBef>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20000"/>
                        </a:lnSpc>
                        <a:spcBef>
                          <a:spcPct val="19000"/>
                        </a:spcBef>
                        <a:spcAft>
                          <a:spcPct val="0"/>
                        </a:spcAft>
                        <a:buClrTx/>
                        <a:buSzPct val="85000"/>
                        <a:buFontTx/>
                        <a:buNone/>
                      </a:pPr>
                      <a:r>
                        <a:rPr kumimoji="0" lang="en-US" altLang="zh-CN"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rPr>
                        <a:t>25.0</a:t>
                      </a:r>
                      <a:endParaRPr kumimoji="0" lang="en-US" altLang="zh-CN"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85000"/>
                        <a:buFont typeface="Wingdings 2" panose="05020102010507070707" pitchFamily="18" charset="2"/>
                        <a:defRPr sz="2800">
                          <a:solidFill>
                            <a:schemeClr val="tx1"/>
                          </a:solidFill>
                          <a:latin typeface="Arial" panose="020B0604020202020204" pitchFamily="34" charset="0"/>
                          <a:ea typeface="宋体" panose="02010600030101010101" pitchFamily="2" charset="-122"/>
                        </a:defRPr>
                      </a:lvl1pPr>
                      <a:lvl2pPr>
                        <a:spcBef>
                          <a:spcPct val="20000"/>
                        </a:spcBef>
                        <a:buClr>
                          <a:schemeClr val="tx2"/>
                        </a:buClr>
                        <a:buSzPct val="85000"/>
                        <a:buFont typeface="Wingdings 2" panose="05020102010507070707" pitchFamily="18" charset="2"/>
                        <a:defRPr sz="2400">
                          <a:solidFill>
                            <a:schemeClr val="tx1"/>
                          </a:solidFill>
                          <a:latin typeface="Arial" panose="020B0604020202020204" pitchFamily="34" charset="0"/>
                          <a:ea typeface="宋体" panose="02010600030101010101" pitchFamily="2" charset="-122"/>
                        </a:defRPr>
                      </a:lvl2pPr>
                      <a:lvl3pPr>
                        <a:spcBef>
                          <a:spcPct val="20000"/>
                        </a:spcBef>
                        <a:buClr>
                          <a:schemeClr val="folHlink"/>
                        </a:buClr>
                        <a:buFont typeface="Wingdings 2" panose="05020102010507070707" pitchFamily="18" charset="2"/>
                        <a:defRPr sz="2000">
                          <a:solidFill>
                            <a:schemeClr val="tx1"/>
                          </a:solidFill>
                          <a:latin typeface="Arial" panose="020B0604020202020204" pitchFamily="34" charset="0"/>
                          <a:ea typeface="宋体" panose="02010600030101010101" pitchFamily="2" charset="-122"/>
                        </a:defRPr>
                      </a:lvl3pPr>
                      <a:lvl4pPr>
                        <a:spcBef>
                          <a:spcPct val="20000"/>
                        </a:spcBef>
                        <a:buClr>
                          <a:schemeClr val="tx2"/>
                        </a:buClr>
                        <a:buSzPct val="90000"/>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4pPr>
                      <a:lvl5pPr>
                        <a:spcBef>
                          <a:spcPct val="20000"/>
                        </a:spcBef>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20000"/>
                        </a:lnSpc>
                        <a:spcBef>
                          <a:spcPct val="19000"/>
                        </a:spcBef>
                        <a:spcAft>
                          <a:spcPct val="0"/>
                        </a:spcAft>
                        <a:buClrTx/>
                        <a:buSzPct val="85000"/>
                        <a:buFontTx/>
                        <a:buNone/>
                      </a:pPr>
                      <a:r>
                        <a:rPr kumimoji="0" lang="en-US" altLang="zh-CN"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rPr>
                        <a:t>30.0</a:t>
                      </a:r>
                      <a:endParaRPr kumimoji="0" lang="en-US" altLang="zh-CN"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0">
                <a:tc vMerge="1">
                  <a:tcPr/>
                </a:tc>
                <a:tc gridSpan="2">
                  <a:txBody>
                    <a:bodyPr/>
                    <a:lstStyle>
                      <a:lvl1pPr>
                        <a:spcBef>
                          <a:spcPct val="20000"/>
                        </a:spcBef>
                        <a:buClr>
                          <a:schemeClr val="folHlink"/>
                        </a:buClr>
                        <a:buSzPct val="85000"/>
                        <a:buFont typeface="Wingdings 2" panose="05020102010507070707" pitchFamily="18" charset="2"/>
                        <a:defRPr sz="2800">
                          <a:solidFill>
                            <a:schemeClr val="tx1"/>
                          </a:solidFill>
                          <a:latin typeface="Arial" panose="020B0604020202020204" pitchFamily="34" charset="0"/>
                          <a:ea typeface="宋体" panose="02010600030101010101" pitchFamily="2" charset="-122"/>
                        </a:defRPr>
                      </a:lvl1pPr>
                      <a:lvl2pPr>
                        <a:spcBef>
                          <a:spcPct val="20000"/>
                        </a:spcBef>
                        <a:buClr>
                          <a:schemeClr val="tx2"/>
                        </a:buClr>
                        <a:buSzPct val="85000"/>
                        <a:buFont typeface="Wingdings 2" panose="05020102010507070707" pitchFamily="18" charset="2"/>
                        <a:defRPr sz="2400">
                          <a:solidFill>
                            <a:schemeClr val="tx1"/>
                          </a:solidFill>
                          <a:latin typeface="Arial" panose="020B0604020202020204" pitchFamily="34" charset="0"/>
                          <a:ea typeface="宋体" panose="02010600030101010101" pitchFamily="2" charset="-122"/>
                        </a:defRPr>
                      </a:lvl2pPr>
                      <a:lvl3pPr>
                        <a:spcBef>
                          <a:spcPct val="20000"/>
                        </a:spcBef>
                        <a:buClr>
                          <a:schemeClr val="folHlink"/>
                        </a:buClr>
                        <a:buFont typeface="Wingdings 2" panose="05020102010507070707" pitchFamily="18" charset="2"/>
                        <a:defRPr sz="2000">
                          <a:solidFill>
                            <a:schemeClr val="tx1"/>
                          </a:solidFill>
                          <a:latin typeface="Arial" panose="020B0604020202020204" pitchFamily="34" charset="0"/>
                          <a:ea typeface="宋体" panose="02010600030101010101" pitchFamily="2" charset="-122"/>
                        </a:defRPr>
                      </a:lvl3pPr>
                      <a:lvl4pPr>
                        <a:spcBef>
                          <a:spcPct val="20000"/>
                        </a:spcBef>
                        <a:buClr>
                          <a:schemeClr val="tx2"/>
                        </a:buClr>
                        <a:buSzPct val="90000"/>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4pPr>
                      <a:lvl5pPr>
                        <a:spcBef>
                          <a:spcPct val="20000"/>
                        </a:spcBef>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20000"/>
                        </a:lnSpc>
                        <a:spcBef>
                          <a:spcPct val="19000"/>
                        </a:spcBef>
                        <a:spcAft>
                          <a:spcPct val="0"/>
                        </a:spcAft>
                        <a:buClr>
                          <a:schemeClr val="folHlink"/>
                        </a:buClr>
                        <a:buSzPct val="85000"/>
                        <a:buFont typeface="Wingdings 2" panose="05020102010507070707" pitchFamily="18" charset="2"/>
                        <a:buNone/>
                      </a:pPr>
                      <a:endParaRPr kumimoji="0" lang="zh-CN" altLang="zh-CN"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cPr/>
                </a:tc>
                <a:tc>
                  <a:txBody>
                    <a:bodyPr/>
                    <a:lstStyle>
                      <a:lvl1pPr>
                        <a:spcBef>
                          <a:spcPct val="20000"/>
                        </a:spcBef>
                        <a:buClr>
                          <a:schemeClr val="folHlink"/>
                        </a:buClr>
                        <a:buSzPct val="85000"/>
                        <a:buFont typeface="Wingdings 2" panose="05020102010507070707" pitchFamily="18" charset="2"/>
                        <a:defRPr sz="2800">
                          <a:solidFill>
                            <a:schemeClr val="tx1"/>
                          </a:solidFill>
                          <a:latin typeface="Arial" panose="020B0604020202020204" pitchFamily="34" charset="0"/>
                          <a:ea typeface="宋体" panose="02010600030101010101" pitchFamily="2" charset="-122"/>
                        </a:defRPr>
                      </a:lvl1pPr>
                      <a:lvl2pPr>
                        <a:spcBef>
                          <a:spcPct val="20000"/>
                        </a:spcBef>
                        <a:buClr>
                          <a:schemeClr val="tx2"/>
                        </a:buClr>
                        <a:buSzPct val="85000"/>
                        <a:buFont typeface="Wingdings 2" panose="05020102010507070707" pitchFamily="18" charset="2"/>
                        <a:defRPr sz="2400">
                          <a:solidFill>
                            <a:schemeClr val="tx1"/>
                          </a:solidFill>
                          <a:latin typeface="Arial" panose="020B0604020202020204" pitchFamily="34" charset="0"/>
                          <a:ea typeface="宋体" panose="02010600030101010101" pitchFamily="2" charset="-122"/>
                        </a:defRPr>
                      </a:lvl2pPr>
                      <a:lvl3pPr>
                        <a:spcBef>
                          <a:spcPct val="20000"/>
                        </a:spcBef>
                        <a:buClr>
                          <a:schemeClr val="folHlink"/>
                        </a:buClr>
                        <a:buFont typeface="Wingdings 2" panose="05020102010507070707" pitchFamily="18" charset="2"/>
                        <a:defRPr sz="2000">
                          <a:solidFill>
                            <a:schemeClr val="tx1"/>
                          </a:solidFill>
                          <a:latin typeface="Arial" panose="020B0604020202020204" pitchFamily="34" charset="0"/>
                          <a:ea typeface="宋体" panose="02010600030101010101" pitchFamily="2" charset="-122"/>
                        </a:defRPr>
                      </a:lvl3pPr>
                      <a:lvl4pPr>
                        <a:spcBef>
                          <a:spcPct val="20000"/>
                        </a:spcBef>
                        <a:buClr>
                          <a:schemeClr val="tx2"/>
                        </a:buClr>
                        <a:buSzPct val="90000"/>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4pPr>
                      <a:lvl5pPr>
                        <a:spcBef>
                          <a:spcPct val="20000"/>
                        </a:spcBef>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20000"/>
                        </a:lnSpc>
                        <a:spcBef>
                          <a:spcPct val="19000"/>
                        </a:spcBef>
                        <a:spcAft>
                          <a:spcPct val="0"/>
                        </a:spcAft>
                        <a:buClr>
                          <a:schemeClr val="folHlink"/>
                        </a:buClr>
                        <a:buSzPct val="85000"/>
                        <a:buFont typeface="Wingdings 2" panose="05020102010507070707" pitchFamily="18" charset="2"/>
                        <a:buNone/>
                      </a:pPr>
                      <a:endParaRPr kumimoji="0" lang="zh-CN" altLang="zh-CN"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85000"/>
                        <a:buFont typeface="Wingdings 2" panose="05020102010507070707" pitchFamily="18" charset="2"/>
                        <a:defRPr sz="2800">
                          <a:solidFill>
                            <a:schemeClr val="tx1"/>
                          </a:solidFill>
                          <a:latin typeface="Arial" panose="020B0604020202020204" pitchFamily="34" charset="0"/>
                          <a:ea typeface="宋体" panose="02010600030101010101" pitchFamily="2" charset="-122"/>
                        </a:defRPr>
                      </a:lvl1pPr>
                      <a:lvl2pPr>
                        <a:spcBef>
                          <a:spcPct val="20000"/>
                        </a:spcBef>
                        <a:buClr>
                          <a:schemeClr val="tx2"/>
                        </a:buClr>
                        <a:buSzPct val="85000"/>
                        <a:buFont typeface="Wingdings 2" panose="05020102010507070707" pitchFamily="18" charset="2"/>
                        <a:defRPr sz="2400">
                          <a:solidFill>
                            <a:schemeClr val="tx1"/>
                          </a:solidFill>
                          <a:latin typeface="Arial" panose="020B0604020202020204" pitchFamily="34" charset="0"/>
                          <a:ea typeface="宋体" panose="02010600030101010101" pitchFamily="2" charset="-122"/>
                        </a:defRPr>
                      </a:lvl2pPr>
                      <a:lvl3pPr>
                        <a:spcBef>
                          <a:spcPct val="20000"/>
                        </a:spcBef>
                        <a:buClr>
                          <a:schemeClr val="folHlink"/>
                        </a:buClr>
                        <a:buFont typeface="Wingdings 2" panose="05020102010507070707" pitchFamily="18" charset="2"/>
                        <a:defRPr sz="2000">
                          <a:solidFill>
                            <a:schemeClr val="tx1"/>
                          </a:solidFill>
                          <a:latin typeface="Arial" panose="020B0604020202020204" pitchFamily="34" charset="0"/>
                          <a:ea typeface="宋体" panose="02010600030101010101" pitchFamily="2" charset="-122"/>
                        </a:defRPr>
                      </a:lvl3pPr>
                      <a:lvl4pPr>
                        <a:spcBef>
                          <a:spcPct val="20000"/>
                        </a:spcBef>
                        <a:buClr>
                          <a:schemeClr val="tx2"/>
                        </a:buClr>
                        <a:buSzPct val="90000"/>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4pPr>
                      <a:lvl5pPr>
                        <a:spcBef>
                          <a:spcPct val="20000"/>
                        </a:spcBef>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20000"/>
                        </a:lnSpc>
                        <a:spcBef>
                          <a:spcPct val="19000"/>
                        </a:spcBef>
                        <a:spcAft>
                          <a:spcPct val="0"/>
                        </a:spcAft>
                        <a:buClr>
                          <a:schemeClr val="folHlink"/>
                        </a:buClr>
                        <a:buSzPct val="85000"/>
                        <a:buFont typeface="Wingdings 2" panose="05020102010507070707" pitchFamily="18" charset="2"/>
                        <a:buNone/>
                      </a:pPr>
                      <a:endParaRPr kumimoji="0" lang="zh-CN" altLang="zh-CN"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85000"/>
                        <a:buFont typeface="Wingdings 2" panose="05020102010507070707" pitchFamily="18" charset="2"/>
                        <a:defRPr sz="2800">
                          <a:solidFill>
                            <a:schemeClr val="tx1"/>
                          </a:solidFill>
                          <a:latin typeface="Arial" panose="020B0604020202020204" pitchFamily="34" charset="0"/>
                          <a:ea typeface="宋体" panose="02010600030101010101" pitchFamily="2" charset="-122"/>
                        </a:defRPr>
                      </a:lvl1pPr>
                      <a:lvl2pPr>
                        <a:spcBef>
                          <a:spcPct val="20000"/>
                        </a:spcBef>
                        <a:buClr>
                          <a:schemeClr val="tx2"/>
                        </a:buClr>
                        <a:buSzPct val="85000"/>
                        <a:buFont typeface="Wingdings 2" panose="05020102010507070707" pitchFamily="18" charset="2"/>
                        <a:defRPr sz="2400">
                          <a:solidFill>
                            <a:schemeClr val="tx1"/>
                          </a:solidFill>
                          <a:latin typeface="Arial" panose="020B0604020202020204" pitchFamily="34" charset="0"/>
                          <a:ea typeface="宋体" panose="02010600030101010101" pitchFamily="2" charset="-122"/>
                        </a:defRPr>
                      </a:lvl2pPr>
                      <a:lvl3pPr>
                        <a:spcBef>
                          <a:spcPct val="20000"/>
                        </a:spcBef>
                        <a:buClr>
                          <a:schemeClr val="folHlink"/>
                        </a:buClr>
                        <a:buFont typeface="Wingdings 2" panose="05020102010507070707" pitchFamily="18" charset="2"/>
                        <a:defRPr sz="2000">
                          <a:solidFill>
                            <a:schemeClr val="tx1"/>
                          </a:solidFill>
                          <a:latin typeface="Arial" panose="020B0604020202020204" pitchFamily="34" charset="0"/>
                          <a:ea typeface="宋体" panose="02010600030101010101" pitchFamily="2" charset="-122"/>
                        </a:defRPr>
                      </a:lvl3pPr>
                      <a:lvl4pPr>
                        <a:spcBef>
                          <a:spcPct val="20000"/>
                        </a:spcBef>
                        <a:buClr>
                          <a:schemeClr val="tx2"/>
                        </a:buClr>
                        <a:buSzPct val="90000"/>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4pPr>
                      <a:lvl5pPr>
                        <a:spcBef>
                          <a:spcPct val="20000"/>
                        </a:spcBef>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20000"/>
                        </a:lnSpc>
                        <a:spcBef>
                          <a:spcPct val="19000"/>
                        </a:spcBef>
                        <a:spcAft>
                          <a:spcPct val="0"/>
                        </a:spcAft>
                        <a:buClr>
                          <a:schemeClr val="folHlink"/>
                        </a:buClr>
                        <a:buSzPct val="85000"/>
                        <a:buFont typeface="Wingdings 2" panose="05020102010507070707" pitchFamily="18" charset="2"/>
                        <a:buNone/>
                      </a:pPr>
                      <a:endParaRPr kumimoji="0" lang="zh-CN" altLang="zh-CN"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85000"/>
                        <a:buFont typeface="Wingdings 2" panose="05020102010507070707" pitchFamily="18" charset="2"/>
                        <a:defRPr sz="2800">
                          <a:solidFill>
                            <a:schemeClr val="tx1"/>
                          </a:solidFill>
                          <a:latin typeface="Arial" panose="020B0604020202020204" pitchFamily="34" charset="0"/>
                          <a:ea typeface="宋体" panose="02010600030101010101" pitchFamily="2" charset="-122"/>
                        </a:defRPr>
                      </a:lvl1pPr>
                      <a:lvl2pPr>
                        <a:spcBef>
                          <a:spcPct val="20000"/>
                        </a:spcBef>
                        <a:buClr>
                          <a:schemeClr val="tx2"/>
                        </a:buClr>
                        <a:buSzPct val="85000"/>
                        <a:buFont typeface="Wingdings 2" panose="05020102010507070707" pitchFamily="18" charset="2"/>
                        <a:defRPr sz="2400">
                          <a:solidFill>
                            <a:schemeClr val="tx1"/>
                          </a:solidFill>
                          <a:latin typeface="Arial" panose="020B0604020202020204" pitchFamily="34" charset="0"/>
                          <a:ea typeface="宋体" panose="02010600030101010101" pitchFamily="2" charset="-122"/>
                        </a:defRPr>
                      </a:lvl2pPr>
                      <a:lvl3pPr>
                        <a:spcBef>
                          <a:spcPct val="20000"/>
                        </a:spcBef>
                        <a:buClr>
                          <a:schemeClr val="folHlink"/>
                        </a:buClr>
                        <a:buFont typeface="Wingdings 2" panose="05020102010507070707" pitchFamily="18" charset="2"/>
                        <a:defRPr sz="2000">
                          <a:solidFill>
                            <a:schemeClr val="tx1"/>
                          </a:solidFill>
                          <a:latin typeface="Arial" panose="020B0604020202020204" pitchFamily="34" charset="0"/>
                          <a:ea typeface="宋体" panose="02010600030101010101" pitchFamily="2" charset="-122"/>
                        </a:defRPr>
                      </a:lvl3pPr>
                      <a:lvl4pPr>
                        <a:spcBef>
                          <a:spcPct val="20000"/>
                        </a:spcBef>
                        <a:buClr>
                          <a:schemeClr val="tx2"/>
                        </a:buClr>
                        <a:buSzPct val="90000"/>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4pPr>
                      <a:lvl5pPr>
                        <a:spcBef>
                          <a:spcPct val="20000"/>
                        </a:spcBef>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20000"/>
                        </a:lnSpc>
                        <a:spcBef>
                          <a:spcPct val="19000"/>
                        </a:spcBef>
                        <a:spcAft>
                          <a:spcPct val="0"/>
                        </a:spcAft>
                        <a:buClr>
                          <a:schemeClr val="folHlink"/>
                        </a:buClr>
                        <a:buSzPct val="85000"/>
                        <a:buFont typeface="Wingdings 2" panose="05020102010507070707" pitchFamily="18" charset="2"/>
                        <a:buNone/>
                      </a:pPr>
                      <a:endParaRPr kumimoji="0" lang="zh-CN" altLang="zh-CN"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85000"/>
                        <a:buFont typeface="Wingdings 2" panose="05020102010507070707" pitchFamily="18" charset="2"/>
                        <a:defRPr sz="2800">
                          <a:solidFill>
                            <a:schemeClr val="tx1"/>
                          </a:solidFill>
                          <a:latin typeface="Arial" panose="020B0604020202020204" pitchFamily="34" charset="0"/>
                          <a:ea typeface="宋体" panose="02010600030101010101" pitchFamily="2" charset="-122"/>
                        </a:defRPr>
                      </a:lvl1pPr>
                      <a:lvl2pPr>
                        <a:spcBef>
                          <a:spcPct val="20000"/>
                        </a:spcBef>
                        <a:buClr>
                          <a:schemeClr val="tx2"/>
                        </a:buClr>
                        <a:buSzPct val="85000"/>
                        <a:buFont typeface="Wingdings 2" panose="05020102010507070707" pitchFamily="18" charset="2"/>
                        <a:defRPr sz="2400">
                          <a:solidFill>
                            <a:schemeClr val="tx1"/>
                          </a:solidFill>
                          <a:latin typeface="Arial" panose="020B0604020202020204" pitchFamily="34" charset="0"/>
                          <a:ea typeface="宋体" panose="02010600030101010101" pitchFamily="2" charset="-122"/>
                        </a:defRPr>
                      </a:lvl2pPr>
                      <a:lvl3pPr>
                        <a:spcBef>
                          <a:spcPct val="20000"/>
                        </a:spcBef>
                        <a:buClr>
                          <a:schemeClr val="folHlink"/>
                        </a:buClr>
                        <a:buFont typeface="Wingdings 2" panose="05020102010507070707" pitchFamily="18" charset="2"/>
                        <a:defRPr sz="2000">
                          <a:solidFill>
                            <a:schemeClr val="tx1"/>
                          </a:solidFill>
                          <a:latin typeface="Arial" panose="020B0604020202020204" pitchFamily="34" charset="0"/>
                          <a:ea typeface="宋体" panose="02010600030101010101" pitchFamily="2" charset="-122"/>
                        </a:defRPr>
                      </a:lvl3pPr>
                      <a:lvl4pPr>
                        <a:spcBef>
                          <a:spcPct val="20000"/>
                        </a:spcBef>
                        <a:buClr>
                          <a:schemeClr val="tx2"/>
                        </a:buClr>
                        <a:buSzPct val="90000"/>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4pPr>
                      <a:lvl5pPr>
                        <a:spcBef>
                          <a:spcPct val="20000"/>
                        </a:spcBef>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20000"/>
                        </a:lnSpc>
                        <a:spcBef>
                          <a:spcPct val="19000"/>
                        </a:spcBef>
                        <a:spcAft>
                          <a:spcPct val="0"/>
                        </a:spcAft>
                        <a:buClr>
                          <a:schemeClr val="folHlink"/>
                        </a:buClr>
                        <a:buSzPct val="85000"/>
                        <a:buFont typeface="Wingdings 2" panose="05020102010507070707" pitchFamily="18" charset="2"/>
                        <a:buNone/>
                      </a:pPr>
                      <a:endParaRPr kumimoji="0" lang="zh-CN" altLang="zh-CN"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85000"/>
                        <a:buFont typeface="Wingdings 2" panose="05020102010507070707" pitchFamily="18" charset="2"/>
                        <a:defRPr sz="2800">
                          <a:solidFill>
                            <a:schemeClr val="tx1"/>
                          </a:solidFill>
                          <a:latin typeface="Arial" panose="020B0604020202020204" pitchFamily="34" charset="0"/>
                          <a:ea typeface="宋体" panose="02010600030101010101" pitchFamily="2" charset="-122"/>
                        </a:defRPr>
                      </a:lvl1pPr>
                      <a:lvl2pPr>
                        <a:spcBef>
                          <a:spcPct val="20000"/>
                        </a:spcBef>
                        <a:buClr>
                          <a:schemeClr val="tx2"/>
                        </a:buClr>
                        <a:buSzPct val="85000"/>
                        <a:buFont typeface="Wingdings 2" panose="05020102010507070707" pitchFamily="18" charset="2"/>
                        <a:defRPr sz="2400">
                          <a:solidFill>
                            <a:schemeClr val="tx1"/>
                          </a:solidFill>
                          <a:latin typeface="Arial" panose="020B0604020202020204" pitchFamily="34" charset="0"/>
                          <a:ea typeface="宋体" panose="02010600030101010101" pitchFamily="2" charset="-122"/>
                        </a:defRPr>
                      </a:lvl2pPr>
                      <a:lvl3pPr>
                        <a:spcBef>
                          <a:spcPct val="20000"/>
                        </a:spcBef>
                        <a:buClr>
                          <a:schemeClr val="folHlink"/>
                        </a:buClr>
                        <a:buFont typeface="Wingdings 2" panose="05020102010507070707" pitchFamily="18" charset="2"/>
                        <a:defRPr sz="2000">
                          <a:solidFill>
                            <a:schemeClr val="tx1"/>
                          </a:solidFill>
                          <a:latin typeface="Arial" panose="020B0604020202020204" pitchFamily="34" charset="0"/>
                          <a:ea typeface="宋体" panose="02010600030101010101" pitchFamily="2" charset="-122"/>
                        </a:defRPr>
                      </a:lvl3pPr>
                      <a:lvl4pPr>
                        <a:spcBef>
                          <a:spcPct val="20000"/>
                        </a:spcBef>
                        <a:buClr>
                          <a:schemeClr val="tx2"/>
                        </a:buClr>
                        <a:buSzPct val="90000"/>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4pPr>
                      <a:lvl5pPr>
                        <a:spcBef>
                          <a:spcPct val="20000"/>
                        </a:spcBef>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20000"/>
                        </a:lnSpc>
                        <a:spcBef>
                          <a:spcPct val="19000"/>
                        </a:spcBef>
                        <a:spcAft>
                          <a:spcPct val="0"/>
                        </a:spcAft>
                        <a:buClr>
                          <a:schemeClr val="folHlink"/>
                        </a:buClr>
                        <a:buSzPct val="85000"/>
                        <a:buFont typeface="Wingdings 2" panose="05020102010507070707" pitchFamily="18" charset="2"/>
                        <a:buNone/>
                      </a:pPr>
                      <a:endParaRPr kumimoji="0" lang="zh-CN" altLang="zh-CN"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85000"/>
                        <a:buFont typeface="Wingdings 2" panose="05020102010507070707" pitchFamily="18" charset="2"/>
                        <a:defRPr sz="2800">
                          <a:solidFill>
                            <a:schemeClr val="tx1"/>
                          </a:solidFill>
                          <a:latin typeface="Arial" panose="020B0604020202020204" pitchFamily="34" charset="0"/>
                          <a:ea typeface="宋体" panose="02010600030101010101" pitchFamily="2" charset="-122"/>
                        </a:defRPr>
                      </a:lvl1pPr>
                      <a:lvl2pPr>
                        <a:spcBef>
                          <a:spcPct val="20000"/>
                        </a:spcBef>
                        <a:buClr>
                          <a:schemeClr val="tx2"/>
                        </a:buClr>
                        <a:buSzPct val="85000"/>
                        <a:buFont typeface="Wingdings 2" panose="05020102010507070707" pitchFamily="18" charset="2"/>
                        <a:defRPr sz="2400">
                          <a:solidFill>
                            <a:schemeClr val="tx1"/>
                          </a:solidFill>
                          <a:latin typeface="Arial" panose="020B0604020202020204" pitchFamily="34" charset="0"/>
                          <a:ea typeface="宋体" panose="02010600030101010101" pitchFamily="2" charset="-122"/>
                        </a:defRPr>
                      </a:lvl2pPr>
                      <a:lvl3pPr>
                        <a:spcBef>
                          <a:spcPct val="20000"/>
                        </a:spcBef>
                        <a:buClr>
                          <a:schemeClr val="folHlink"/>
                        </a:buClr>
                        <a:buFont typeface="Wingdings 2" panose="05020102010507070707" pitchFamily="18" charset="2"/>
                        <a:defRPr sz="2000">
                          <a:solidFill>
                            <a:schemeClr val="tx1"/>
                          </a:solidFill>
                          <a:latin typeface="Arial" panose="020B0604020202020204" pitchFamily="34" charset="0"/>
                          <a:ea typeface="宋体" panose="02010600030101010101" pitchFamily="2" charset="-122"/>
                        </a:defRPr>
                      </a:lvl3pPr>
                      <a:lvl4pPr>
                        <a:spcBef>
                          <a:spcPct val="20000"/>
                        </a:spcBef>
                        <a:buClr>
                          <a:schemeClr val="tx2"/>
                        </a:buClr>
                        <a:buSzPct val="90000"/>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4pPr>
                      <a:lvl5pPr>
                        <a:spcBef>
                          <a:spcPct val="20000"/>
                        </a:spcBef>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20000"/>
                        </a:lnSpc>
                        <a:spcBef>
                          <a:spcPct val="19000"/>
                        </a:spcBef>
                        <a:spcAft>
                          <a:spcPct val="0"/>
                        </a:spcAft>
                        <a:buClr>
                          <a:schemeClr val="folHlink"/>
                        </a:buClr>
                        <a:buSzPct val="85000"/>
                        <a:buFont typeface="Wingdings 2" panose="05020102010507070707" pitchFamily="18" charset="2"/>
                        <a:buNone/>
                      </a:pPr>
                      <a:endParaRPr kumimoji="0" lang="zh-CN" altLang="zh-CN"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85000"/>
                        <a:buFont typeface="Wingdings 2" panose="05020102010507070707" pitchFamily="18" charset="2"/>
                        <a:defRPr sz="2800">
                          <a:solidFill>
                            <a:schemeClr val="tx1"/>
                          </a:solidFill>
                          <a:latin typeface="Arial" panose="020B0604020202020204" pitchFamily="34" charset="0"/>
                          <a:ea typeface="宋体" panose="02010600030101010101" pitchFamily="2" charset="-122"/>
                        </a:defRPr>
                      </a:lvl1pPr>
                      <a:lvl2pPr>
                        <a:spcBef>
                          <a:spcPct val="20000"/>
                        </a:spcBef>
                        <a:buClr>
                          <a:schemeClr val="tx2"/>
                        </a:buClr>
                        <a:buSzPct val="85000"/>
                        <a:buFont typeface="Wingdings 2" panose="05020102010507070707" pitchFamily="18" charset="2"/>
                        <a:defRPr sz="2400">
                          <a:solidFill>
                            <a:schemeClr val="tx1"/>
                          </a:solidFill>
                          <a:latin typeface="Arial" panose="020B0604020202020204" pitchFamily="34" charset="0"/>
                          <a:ea typeface="宋体" panose="02010600030101010101" pitchFamily="2" charset="-122"/>
                        </a:defRPr>
                      </a:lvl2pPr>
                      <a:lvl3pPr>
                        <a:spcBef>
                          <a:spcPct val="20000"/>
                        </a:spcBef>
                        <a:buClr>
                          <a:schemeClr val="folHlink"/>
                        </a:buClr>
                        <a:buFont typeface="Wingdings 2" panose="05020102010507070707" pitchFamily="18" charset="2"/>
                        <a:defRPr sz="2000">
                          <a:solidFill>
                            <a:schemeClr val="tx1"/>
                          </a:solidFill>
                          <a:latin typeface="Arial" panose="020B0604020202020204" pitchFamily="34" charset="0"/>
                          <a:ea typeface="宋体" panose="02010600030101010101" pitchFamily="2" charset="-122"/>
                        </a:defRPr>
                      </a:lvl3pPr>
                      <a:lvl4pPr>
                        <a:spcBef>
                          <a:spcPct val="20000"/>
                        </a:spcBef>
                        <a:buClr>
                          <a:schemeClr val="tx2"/>
                        </a:buClr>
                        <a:buSzPct val="90000"/>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4pPr>
                      <a:lvl5pPr>
                        <a:spcBef>
                          <a:spcPct val="20000"/>
                        </a:spcBef>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20000"/>
                        </a:lnSpc>
                        <a:spcBef>
                          <a:spcPct val="19000"/>
                        </a:spcBef>
                        <a:spcAft>
                          <a:spcPct val="0"/>
                        </a:spcAft>
                        <a:buClr>
                          <a:schemeClr val="folHlink"/>
                        </a:buClr>
                        <a:buSzPct val="85000"/>
                        <a:buFont typeface="Wingdings 2" panose="05020102010507070707" pitchFamily="18" charset="2"/>
                        <a:buNone/>
                      </a:pPr>
                      <a:endParaRPr kumimoji="0" lang="zh-CN" altLang="zh-CN"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85000"/>
                        <a:buFont typeface="Wingdings 2" panose="05020102010507070707" pitchFamily="18" charset="2"/>
                        <a:defRPr sz="2800">
                          <a:solidFill>
                            <a:schemeClr val="tx1"/>
                          </a:solidFill>
                          <a:latin typeface="Arial" panose="020B0604020202020204" pitchFamily="34" charset="0"/>
                          <a:ea typeface="宋体" panose="02010600030101010101" pitchFamily="2" charset="-122"/>
                        </a:defRPr>
                      </a:lvl1pPr>
                      <a:lvl2pPr>
                        <a:spcBef>
                          <a:spcPct val="20000"/>
                        </a:spcBef>
                        <a:buClr>
                          <a:schemeClr val="tx2"/>
                        </a:buClr>
                        <a:buSzPct val="85000"/>
                        <a:buFont typeface="Wingdings 2" panose="05020102010507070707" pitchFamily="18" charset="2"/>
                        <a:defRPr sz="2400">
                          <a:solidFill>
                            <a:schemeClr val="tx1"/>
                          </a:solidFill>
                          <a:latin typeface="Arial" panose="020B0604020202020204" pitchFamily="34" charset="0"/>
                          <a:ea typeface="宋体" panose="02010600030101010101" pitchFamily="2" charset="-122"/>
                        </a:defRPr>
                      </a:lvl2pPr>
                      <a:lvl3pPr>
                        <a:spcBef>
                          <a:spcPct val="20000"/>
                        </a:spcBef>
                        <a:buClr>
                          <a:schemeClr val="folHlink"/>
                        </a:buClr>
                        <a:buFont typeface="Wingdings 2" panose="05020102010507070707" pitchFamily="18" charset="2"/>
                        <a:defRPr sz="2000">
                          <a:solidFill>
                            <a:schemeClr val="tx1"/>
                          </a:solidFill>
                          <a:latin typeface="Arial" panose="020B0604020202020204" pitchFamily="34" charset="0"/>
                          <a:ea typeface="宋体" panose="02010600030101010101" pitchFamily="2" charset="-122"/>
                        </a:defRPr>
                      </a:lvl3pPr>
                      <a:lvl4pPr>
                        <a:spcBef>
                          <a:spcPct val="20000"/>
                        </a:spcBef>
                        <a:buClr>
                          <a:schemeClr val="tx2"/>
                        </a:buClr>
                        <a:buSzPct val="90000"/>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4pPr>
                      <a:lvl5pPr>
                        <a:spcBef>
                          <a:spcPct val="20000"/>
                        </a:spcBef>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20000"/>
                        </a:lnSpc>
                        <a:spcBef>
                          <a:spcPct val="19000"/>
                        </a:spcBef>
                        <a:spcAft>
                          <a:spcPct val="0"/>
                        </a:spcAft>
                        <a:buClr>
                          <a:schemeClr val="folHlink"/>
                        </a:buClr>
                        <a:buSzPct val="85000"/>
                        <a:buFont typeface="Wingdings 2" panose="05020102010507070707" pitchFamily="18" charset="2"/>
                        <a:buNone/>
                      </a:pPr>
                      <a:endParaRPr kumimoji="0" lang="zh-CN" altLang="zh-CN"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44475">
                <a:tc vMerge="1">
                  <a:tcPr/>
                </a:tc>
                <a:tc gridSpan="2">
                  <a:txBody>
                    <a:bodyPr/>
                    <a:lstStyle>
                      <a:lvl1pPr>
                        <a:spcBef>
                          <a:spcPct val="20000"/>
                        </a:spcBef>
                        <a:buClr>
                          <a:schemeClr val="folHlink"/>
                        </a:buClr>
                        <a:buSzPct val="85000"/>
                        <a:buFont typeface="Wingdings 2" panose="05020102010507070707" pitchFamily="18" charset="2"/>
                        <a:defRPr sz="2800">
                          <a:solidFill>
                            <a:schemeClr val="tx1"/>
                          </a:solidFill>
                          <a:latin typeface="Arial" panose="020B0604020202020204" pitchFamily="34" charset="0"/>
                          <a:ea typeface="宋体" panose="02010600030101010101" pitchFamily="2" charset="-122"/>
                        </a:defRPr>
                      </a:lvl1pPr>
                      <a:lvl2pPr>
                        <a:spcBef>
                          <a:spcPct val="20000"/>
                        </a:spcBef>
                        <a:buClr>
                          <a:schemeClr val="tx2"/>
                        </a:buClr>
                        <a:buSzPct val="85000"/>
                        <a:buFont typeface="Wingdings 2" panose="05020102010507070707" pitchFamily="18" charset="2"/>
                        <a:defRPr sz="2400">
                          <a:solidFill>
                            <a:schemeClr val="tx1"/>
                          </a:solidFill>
                          <a:latin typeface="Arial" panose="020B0604020202020204" pitchFamily="34" charset="0"/>
                          <a:ea typeface="宋体" panose="02010600030101010101" pitchFamily="2" charset="-122"/>
                        </a:defRPr>
                      </a:lvl2pPr>
                      <a:lvl3pPr>
                        <a:spcBef>
                          <a:spcPct val="20000"/>
                        </a:spcBef>
                        <a:buClr>
                          <a:schemeClr val="folHlink"/>
                        </a:buClr>
                        <a:buFont typeface="Wingdings 2" panose="05020102010507070707" pitchFamily="18" charset="2"/>
                        <a:defRPr sz="2000">
                          <a:solidFill>
                            <a:schemeClr val="tx1"/>
                          </a:solidFill>
                          <a:latin typeface="Arial" panose="020B0604020202020204" pitchFamily="34" charset="0"/>
                          <a:ea typeface="宋体" panose="02010600030101010101" pitchFamily="2" charset="-122"/>
                        </a:defRPr>
                      </a:lvl3pPr>
                      <a:lvl4pPr>
                        <a:spcBef>
                          <a:spcPct val="20000"/>
                        </a:spcBef>
                        <a:buClr>
                          <a:schemeClr val="tx2"/>
                        </a:buClr>
                        <a:buSzPct val="90000"/>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4pPr>
                      <a:lvl5pPr>
                        <a:spcBef>
                          <a:spcPct val="20000"/>
                        </a:spcBef>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20000"/>
                        </a:lnSpc>
                        <a:spcBef>
                          <a:spcPct val="19000"/>
                        </a:spcBef>
                        <a:spcAft>
                          <a:spcPct val="0"/>
                        </a:spcAft>
                        <a:buClrTx/>
                        <a:buSzPct val="85000"/>
                        <a:buFontTx/>
                        <a:buNone/>
                      </a:pPr>
                      <a:r>
                        <a:rPr kumimoji="0" lang="zh-CN" altLang="en-US"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rPr>
                        <a:t>＞</a:t>
                      </a:r>
                      <a:r>
                        <a:rPr kumimoji="0" lang="en-US" altLang="zh-CN"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rPr>
                        <a:t>50</a:t>
                      </a:r>
                      <a:endParaRPr kumimoji="0" lang="en-US" altLang="zh-CN"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cPr/>
                </a:tc>
                <a:tc rowSpan="2">
                  <a:txBody>
                    <a:bodyPr/>
                    <a:lstStyle>
                      <a:lvl1pPr>
                        <a:spcBef>
                          <a:spcPct val="20000"/>
                        </a:spcBef>
                        <a:buClr>
                          <a:schemeClr val="folHlink"/>
                        </a:buClr>
                        <a:buSzPct val="85000"/>
                        <a:buFont typeface="Wingdings 2" panose="05020102010507070707" pitchFamily="18" charset="2"/>
                        <a:defRPr sz="2800">
                          <a:solidFill>
                            <a:schemeClr val="tx1"/>
                          </a:solidFill>
                          <a:latin typeface="Arial" panose="020B0604020202020204" pitchFamily="34" charset="0"/>
                          <a:ea typeface="宋体" panose="02010600030101010101" pitchFamily="2" charset="-122"/>
                        </a:defRPr>
                      </a:lvl1pPr>
                      <a:lvl2pPr>
                        <a:spcBef>
                          <a:spcPct val="20000"/>
                        </a:spcBef>
                        <a:buClr>
                          <a:schemeClr val="tx2"/>
                        </a:buClr>
                        <a:buSzPct val="85000"/>
                        <a:buFont typeface="Wingdings 2" panose="05020102010507070707" pitchFamily="18" charset="2"/>
                        <a:defRPr sz="2400">
                          <a:solidFill>
                            <a:schemeClr val="tx1"/>
                          </a:solidFill>
                          <a:latin typeface="Arial" panose="020B0604020202020204" pitchFamily="34" charset="0"/>
                          <a:ea typeface="宋体" panose="02010600030101010101" pitchFamily="2" charset="-122"/>
                        </a:defRPr>
                      </a:lvl2pPr>
                      <a:lvl3pPr>
                        <a:spcBef>
                          <a:spcPct val="20000"/>
                        </a:spcBef>
                        <a:buClr>
                          <a:schemeClr val="folHlink"/>
                        </a:buClr>
                        <a:buFont typeface="Wingdings 2" panose="05020102010507070707" pitchFamily="18" charset="2"/>
                        <a:defRPr sz="2000">
                          <a:solidFill>
                            <a:schemeClr val="tx1"/>
                          </a:solidFill>
                          <a:latin typeface="Arial" panose="020B0604020202020204" pitchFamily="34" charset="0"/>
                          <a:ea typeface="宋体" panose="02010600030101010101" pitchFamily="2" charset="-122"/>
                        </a:defRPr>
                      </a:lvl3pPr>
                      <a:lvl4pPr>
                        <a:spcBef>
                          <a:spcPct val="20000"/>
                        </a:spcBef>
                        <a:buClr>
                          <a:schemeClr val="tx2"/>
                        </a:buClr>
                        <a:buSzPct val="90000"/>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4pPr>
                      <a:lvl5pPr>
                        <a:spcBef>
                          <a:spcPct val="20000"/>
                        </a:spcBef>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20000"/>
                        </a:lnSpc>
                        <a:spcBef>
                          <a:spcPct val="19000"/>
                        </a:spcBef>
                        <a:spcAft>
                          <a:spcPct val="0"/>
                        </a:spcAft>
                        <a:buClr>
                          <a:schemeClr val="folHlink"/>
                        </a:buClr>
                        <a:buSzPct val="85000"/>
                        <a:buFont typeface="Wingdings 2" panose="05020102010507070707" pitchFamily="18" charset="2"/>
                        <a:buNone/>
                      </a:pPr>
                      <a:endParaRPr kumimoji="0" lang="zh-CN" altLang="zh-CN"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2">
                  <a:txBody>
                    <a:bodyPr/>
                    <a:lstStyle>
                      <a:lvl1pPr>
                        <a:spcBef>
                          <a:spcPct val="20000"/>
                        </a:spcBef>
                        <a:buClr>
                          <a:schemeClr val="folHlink"/>
                        </a:buClr>
                        <a:buSzPct val="85000"/>
                        <a:buFont typeface="Wingdings 2" panose="05020102010507070707" pitchFamily="18" charset="2"/>
                        <a:defRPr sz="2800">
                          <a:solidFill>
                            <a:schemeClr val="tx1"/>
                          </a:solidFill>
                          <a:latin typeface="Arial" panose="020B0604020202020204" pitchFamily="34" charset="0"/>
                          <a:ea typeface="宋体" panose="02010600030101010101" pitchFamily="2" charset="-122"/>
                        </a:defRPr>
                      </a:lvl1pPr>
                      <a:lvl2pPr>
                        <a:spcBef>
                          <a:spcPct val="20000"/>
                        </a:spcBef>
                        <a:buClr>
                          <a:schemeClr val="tx2"/>
                        </a:buClr>
                        <a:buSzPct val="85000"/>
                        <a:buFont typeface="Wingdings 2" panose="05020102010507070707" pitchFamily="18" charset="2"/>
                        <a:defRPr sz="2400">
                          <a:solidFill>
                            <a:schemeClr val="tx1"/>
                          </a:solidFill>
                          <a:latin typeface="Arial" panose="020B0604020202020204" pitchFamily="34" charset="0"/>
                          <a:ea typeface="宋体" panose="02010600030101010101" pitchFamily="2" charset="-122"/>
                        </a:defRPr>
                      </a:lvl2pPr>
                      <a:lvl3pPr>
                        <a:spcBef>
                          <a:spcPct val="20000"/>
                        </a:spcBef>
                        <a:buClr>
                          <a:schemeClr val="folHlink"/>
                        </a:buClr>
                        <a:buFont typeface="Wingdings 2" panose="05020102010507070707" pitchFamily="18" charset="2"/>
                        <a:defRPr sz="2000">
                          <a:solidFill>
                            <a:schemeClr val="tx1"/>
                          </a:solidFill>
                          <a:latin typeface="Arial" panose="020B0604020202020204" pitchFamily="34" charset="0"/>
                          <a:ea typeface="宋体" panose="02010600030101010101" pitchFamily="2" charset="-122"/>
                        </a:defRPr>
                      </a:lvl3pPr>
                      <a:lvl4pPr>
                        <a:spcBef>
                          <a:spcPct val="20000"/>
                        </a:spcBef>
                        <a:buClr>
                          <a:schemeClr val="tx2"/>
                        </a:buClr>
                        <a:buSzPct val="90000"/>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4pPr>
                      <a:lvl5pPr>
                        <a:spcBef>
                          <a:spcPct val="20000"/>
                        </a:spcBef>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20000"/>
                        </a:lnSpc>
                        <a:spcBef>
                          <a:spcPct val="19000"/>
                        </a:spcBef>
                        <a:spcAft>
                          <a:spcPct val="0"/>
                        </a:spcAft>
                        <a:buClr>
                          <a:schemeClr val="folHlink"/>
                        </a:buClr>
                        <a:buSzPct val="85000"/>
                        <a:buFont typeface="Wingdings 2" panose="05020102010507070707" pitchFamily="18" charset="2"/>
                        <a:buNone/>
                      </a:pPr>
                      <a:endParaRPr kumimoji="0" lang="zh-CN" altLang="zh-CN"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2">
                  <a:txBody>
                    <a:bodyPr/>
                    <a:lstStyle>
                      <a:lvl1pPr>
                        <a:spcBef>
                          <a:spcPct val="20000"/>
                        </a:spcBef>
                        <a:buClr>
                          <a:schemeClr val="folHlink"/>
                        </a:buClr>
                        <a:buSzPct val="85000"/>
                        <a:buFont typeface="Wingdings 2" panose="05020102010507070707" pitchFamily="18" charset="2"/>
                        <a:defRPr sz="2800">
                          <a:solidFill>
                            <a:schemeClr val="tx1"/>
                          </a:solidFill>
                          <a:latin typeface="Arial" panose="020B0604020202020204" pitchFamily="34" charset="0"/>
                          <a:ea typeface="宋体" panose="02010600030101010101" pitchFamily="2" charset="-122"/>
                        </a:defRPr>
                      </a:lvl1pPr>
                      <a:lvl2pPr>
                        <a:spcBef>
                          <a:spcPct val="20000"/>
                        </a:spcBef>
                        <a:buClr>
                          <a:schemeClr val="tx2"/>
                        </a:buClr>
                        <a:buSzPct val="85000"/>
                        <a:buFont typeface="Wingdings 2" panose="05020102010507070707" pitchFamily="18" charset="2"/>
                        <a:defRPr sz="2400">
                          <a:solidFill>
                            <a:schemeClr val="tx1"/>
                          </a:solidFill>
                          <a:latin typeface="Arial" panose="020B0604020202020204" pitchFamily="34" charset="0"/>
                          <a:ea typeface="宋体" panose="02010600030101010101" pitchFamily="2" charset="-122"/>
                        </a:defRPr>
                      </a:lvl2pPr>
                      <a:lvl3pPr>
                        <a:spcBef>
                          <a:spcPct val="20000"/>
                        </a:spcBef>
                        <a:buClr>
                          <a:schemeClr val="folHlink"/>
                        </a:buClr>
                        <a:buFont typeface="Wingdings 2" panose="05020102010507070707" pitchFamily="18" charset="2"/>
                        <a:defRPr sz="2000">
                          <a:solidFill>
                            <a:schemeClr val="tx1"/>
                          </a:solidFill>
                          <a:latin typeface="Arial" panose="020B0604020202020204" pitchFamily="34" charset="0"/>
                          <a:ea typeface="宋体" panose="02010600030101010101" pitchFamily="2" charset="-122"/>
                        </a:defRPr>
                      </a:lvl3pPr>
                      <a:lvl4pPr>
                        <a:spcBef>
                          <a:spcPct val="20000"/>
                        </a:spcBef>
                        <a:buClr>
                          <a:schemeClr val="tx2"/>
                        </a:buClr>
                        <a:buSzPct val="90000"/>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4pPr>
                      <a:lvl5pPr>
                        <a:spcBef>
                          <a:spcPct val="20000"/>
                        </a:spcBef>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20000"/>
                        </a:lnSpc>
                        <a:spcBef>
                          <a:spcPct val="19000"/>
                        </a:spcBef>
                        <a:spcAft>
                          <a:spcPct val="0"/>
                        </a:spcAft>
                        <a:buClrTx/>
                        <a:buSzPct val="85000"/>
                        <a:buFontTx/>
                        <a:buNone/>
                      </a:pPr>
                      <a:r>
                        <a:rPr kumimoji="0" lang="en-US" altLang="zh-CN"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rPr>
                        <a:t>20.0</a:t>
                      </a:r>
                      <a:endParaRPr kumimoji="0" lang="en-US" altLang="zh-CN"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2">
                  <a:txBody>
                    <a:bodyPr/>
                    <a:lstStyle>
                      <a:lvl1pPr>
                        <a:spcBef>
                          <a:spcPct val="20000"/>
                        </a:spcBef>
                        <a:buClr>
                          <a:schemeClr val="folHlink"/>
                        </a:buClr>
                        <a:buSzPct val="85000"/>
                        <a:buFont typeface="Wingdings 2" panose="05020102010507070707" pitchFamily="18" charset="2"/>
                        <a:defRPr sz="2800">
                          <a:solidFill>
                            <a:schemeClr val="tx1"/>
                          </a:solidFill>
                          <a:latin typeface="Arial" panose="020B0604020202020204" pitchFamily="34" charset="0"/>
                          <a:ea typeface="宋体" panose="02010600030101010101" pitchFamily="2" charset="-122"/>
                        </a:defRPr>
                      </a:lvl1pPr>
                      <a:lvl2pPr>
                        <a:spcBef>
                          <a:spcPct val="20000"/>
                        </a:spcBef>
                        <a:buClr>
                          <a:schemeClr val="tx2"/>
                        </a:buClr>
                        <a:buSzPct val="85000"/>
                        <a:buFont typeface="Wingdings 2" panose="05020102010507070707" pitchFamily="18" charset="2"/>
                        <a:defRPr sz="2400">
                          <a:solidFill>
                            <a:schemeClr val="tx1"/>
                          </a:solidFill>
                          <a:latin typeface="Arial" panose="020B0604020202020204" pitchFamily="34" charset="0"/>
                          <a:ea typeface="宋体" panose="02010600030101010101" pitchFamily="2" charset="-122"/>
                        </a:defRPr>
                      </a:lvl2pPr>
                      <a:lvl3pPr>
                        <a:spcBef>
                          <a:spcPct val="20000"/>
                        </a:spcBef>
                        <a:buClr>
                          <a:schemeClr val="folHlink"/>
                        </a:buClr>
                        <a:buFont typeface="Wingdings 2" panose="05020102010507070707" pitchFamily="18" charset="2"/>
                        <a:defRPr sz="2000">
                          <a:solidFill>
                            <a:schemeClr val="tx1"/>
                          </a:solidFill>
                          <a:latin typeface="Arial" panose="020B0604020202020204" pitchFamily="34" charset="0"/>
                          <a:ea typeface="宋体" panose="02010600030101010101" pitchFamily="2" charset="-122"/>
                        </a:defRPr>
                      </a:lvl3pPr>
                      <a:lvl4pPr>
                        <a:spcBef>
                          <a:spcPct val="20000"/>
                        </a:spcBef>
                        <a:buClr>
                          <a:schemeClr val="tx2"/>
                        </a:buClr>
                        <a:buSzPct val="90000"/>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4pPr>
                      <a:lvl5pPr>
                        <a:spcBef>
                          <a:spcPct val="20000"/>
                        </a:spcBef>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20000"/>
                        </a:lnSpc>
                        <a:spcBef>
                          <a:spcPct val="19000"/>
                        </a:spcBef>
                        <a:spcAft>
                          <a:spcPct val="0"/>
                        </a:spcAft>
                        <a:buClrTx/>
                        <a:buSzPct val="85000"/>
                        <a:buFontTx/>
                        <a:buNone/>
                      </a:pPr>
                      <a:r>
                        <a:rPr kumimoji="0" lang="en-US" altLang="zh-CN"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rPr>
                        <a:t>25.0</a:t>
                      </a:r>
                      <a:endParaRPr kumimoji="0" lang="en-US" altLang="zh-CN"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2">
                  <a:txBody>
                    <a:bodyPr/>
                    <a:lstStyle>
                      <a:lvl1pPr>
                        <a:spcBef>
                          <a:spcPct val="20000"/>
                        </a:spcBef>
                        <a:buClr>
                          <a:schemeClr val="folHlink"/>
                        </a:buClr>
                        <a:buSzPct val="85000"/>
                        <a:buFont typeface="Wingdings 2" panose="05020102010507070707" pitchFamily="18" charset="2"/>
                        <a:defRPr sz="2800">
                          <a:solidFill>
                            <a:schemeClr val="tx1"/>
                          </a:solidFill>
                          <a:latin typeface="Arial" panose="020B0604020202020204" pitchFamily="34" charset="0"/>
                          <a:ea typeface="宋体" panose="02010600030101010101" pitchFamily="2" charset="-122"/>
                        </a:defRPr>
                      </a:lvl1pPr>
                      <a:lvl2pPr>
                        <a:spcBef>
                          <a:spcPct val="20000"/>
                        </a:spcBef>
                        <a:buClr>
                          <a:schemeClr val="tx2"/>
                        </a:buClr>
                        <a:buSzPct val="85000"/>
                        <a:buFont typeface="Wingdings 2" panose="05020102010507070707" pitchFamily="18" charset="2"/>
                        <a:defRPr sz="2400">
                          <a:solidFill>
                            <a:schemeClr val="tx1"/>
                          </a:solidFill>
                          <a:latin typeface="Arial" panose="020B0604020202020204" pitchFamily="34" charset="0"/>
                          <a:ea typeface="宋体" panose="02010600030101010101" pitchFamily="2" charset="-122"/>
                        </a:defRPr>
                      </a:lvl2pPr>
                      <a:lvl3pPr>
                        <a:spcBef>
                          <a:spcPct val="20000"/>
                        </a:spcBef>
                        <a:buClr>
                          <a:schemeClr val="folHlink"/>
                        </a:buClr>
                        <a:buFont typeface="Wingdings 2" panose="05020102010507070707" pitchFamily="18" charset="2"/>
                        <a:defRPr sz="2000">
                          <a:solidFill>
                            <a:schemeClr val="tx1"/>
                          </a:solidFill>
                          <a:latin typeface="Arial" panose="020B0604020202020204" pitchFamily="34" charset="0"/>
                          <a:ea typeface="宋体" panose="02010600030101010101" pitchFamily="2" charset="-122"/>
                        </a:defRPr>
                      </a:lvl3pPr>
                      <a:lvl4pPr>
                        <a:spcBef>
                          <a:spcPct val="20000"/>
                        </a:spcBef>
                        <a:buClr>
                          <a:schemeClr val="tx2"/>
                        </a:buClr>
                        <a:buSzPct val="90000"/>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4pPr>
                      <a:lvl5pPr>
                        <a:spcBef>
                          <a:spcPct val="20000"/>
                        </a:spcBef>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20000"/>
                        </a:lnSpc>
                        <a:spcBef>
                          <a:spcPct val="19000"/>
                        </a:spcBef>
                        <a:spcAft>
                          <a:spcPct val="0"/>
                        </a:spcAft>
                        <a:buClrTx/>
                        <a:buSzPct val="85000"/>
                        <a:buFontTx/>
                        <a:buNone/>
                      </a:pPr>
                      <a:r>
                        <a:rPr kumimoji="0" lang="en-US" altLang="zh-CN"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rPr>
                        <a:t>30.0</a:t>
                      </a:r>
                      <a:endParaRPr kumimoji="0" lang="en-US" altLang="zh-CN"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2">
                  <a:txBody>
                    <a:bodyPr/>
                    <a:lstStyle>
                      <a:lvl1pPr>
                        <a:spcBef>
                          <a:spcPct val="20000"/>
                        </a:spcBef>
                        <a:buClr>
                          <a:schemeClr val="folHlink"/>
                        </a:buClr>
                        <a:buSzPct val="85000"/>
                        <a:buFont typeface="Wingdings 2" panose="05020102010507070707" pitchFamily="18" charset="2"/>
                        <a:defRPr sz="2800">
                          <a:solidFill>
                            <a:schemeClr val="tx1"/>
                          </a:solidFill>
                          <a:latin typeface="Arial" panose="020B0604020202020204" pitchFamily="34" charset="0"/>
                          <a:ea typeface="宋体" panose="02010600030101010101" pitchFamily="2" charset="-122"/>
                        </a:defRPr>
                      </a:lvl1pPr>
                      <a:lvl2pPr>
                        <a:spcBef>
                          <a:spcPct val="20000"/>
                        </a:spcBef>
                        <a:buClr>
                          <a:schemeClr val="tx2"/>
                        </a:buClr>
                        <a:buSzPct val="85000"/>
                        <a:buFont typeface="Wingdings 2" panose="05020102010507070707" pitchFamily="18" charset="2"/>
                        <a:defRPr sz="2400">
                          <a:solidFill>
                            <a:schemeClr val="tx1"/>
                          </a:solidFill>
                          <a:latin typeface="Arial" panose="020B0604020202020204" pitchFamily="34" charset="0"/>
                          <a:ea typeface="宋体" panose="02010600030101010101" pitchFamily="2" charset="-122"/>
                        </a:defRPr>
                      </a:lvl2pPr>
                      <a:lvl3pPr>
                        <a:spcBef>
                          <a:spcPct val="20000"/>
                        </a:spcBef>
                        <a:buClr>
                          <a:schemeClr val="folHlink"/>
                        </a:buClr>
                        <a:buFont typeface="Wingdings 2" panose="05020102010507070707" pitchFamily="18" charset="2"/>
                        <a:defRPr sz="2000">
                          <a:solidFill>
                            <a:schemeClr val="tx1"/>
                          </a:solidFill>
                          <a:latin typeface="Arial" panose="020B0604020202020204" pitchFamily="34" charset="0"/>
                          <a:ea typeface="宋体" panose="02010600030101010101" pitchFamily="2" charset="-122"/>
                        </a:defRPr>
                      </a:lvl3pPr>
                      <a:lvl4pPr>
                        <a:spcBef>
                          <a:spcPct val="20000"/>
                        </a:spcBef>
                        <a:buClr>
                          <a:schemeClr val="tx2"/>
                        </a:buClr>
                        <a:buSzPct val="90000"/>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4pPr>
                      <a:lvl5pPr>
                        <a:spcBef>
                          <a:spcPct val="20000"/>
                        </a:spcBef>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20000"/>
                        </a:lnSpc>
                        <a:spcBef>
                          <a:spcPct val="19000"/>
                        </a:spcBef>
                        <a:spcAft>
                          <a:spcPct val="0"/>
                        </a:spcAft>
                        <a:buClrTx/>
                        <a:buSzPct val="85000"/>
                        <a:buFontTx/>
                        <a:buNone/>
                      </a:pPr>
                      <a:r>
                        <a:rPr kumimoji="0" lang="en-US" altLang="zh-CN"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rPr>
                        <a:t>20.0</a:t>
                      </a:r>
                      <a:endParaRPr kumimoji="0" lang="en-US" altLang="zh-CN"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2">
                  <a:txBody>
                    <a:bodyPr/>
                    <a:lstStyle>
                      <a:lvl1pPr>
                        <a:spcBef>
                          <a:spcPct val="20000"/>
                        </a:spcBef>
                        <a:buClr>
                          <a:schemeClr val="folHlink"/>
                        </a:buClr>
                        <a:buSzPct val="85000"/>
                        <a:buFont typeface="Wingdings 2" panose="05020102010507070707" pitchFamily="18" charset="2"/>
                        <a:defRPr sz="2800">
                          <a:solidFill>
                            <a:schemeClr val="tx1"/>
                          </a:solidFill>
                          <a:latin typeface="Arial" panose="020B0604020202020204" pitchFamily="34" charset="0"/>
                          <a:ea typeface="宋体" panose="02010600030101010101" pitchFamily="2" charset="-122"/>
                        </a:defRPr>
                      </a:lvl1pPr>
                      <a:lvl2pPr>
                        <a:spcBef>
                          <a:spcPct val="20000"/>
                        </a:spcBef>
                        <a:buClr>
                          <a:schemeClr val="tx2"/>
                        </a:buClr>
                        <a:buSzPct val="85000"/>
                        <a:buFont typeface="Wingdings 2" panose="05020102010507070707" pitchFamily="18" charset="2"/>
                        <a:defRPr sz="2400">
                          <a:solidFill>
                            <a:schemeClr val="tx1"/>
                          </a:solidFill>
                          <a:latin typeface="Arial" panose="020B0604020202020204" pitchFamily="34" charset="0"/>
                          <a:ea typeface="宋体" panose="02010600030101010101" pitchFamily="2" charset="-122"/>
                        </a:defRPr>
                      </a:lvl2pPr>
                      <a:lvl3pPr>
                        <a:spcBef>
                          <a:spcPct val="20000"/>
                        </a:spcBef>
                        <a:buClr>
                          <a:schemeClr val="folHlink"/>
                        </a:buClr>
                        <a:buFont typeface="Wingdings 2" panose="05020102010507070707" pitchFamily="18" charset="2"/>
                        <a:defRPr sz="2000">
                          <a:solidFill>
                            <a:schemeClr val="tx1"/>
                          </a:solidFill>
                          <a:latin typeface="Arial" panose="020B0604020202020204" pitchFamily="34" charset="0"/>
                          <a:ea typeface="宋体" panose="02010600030101010101" pitchFamily="2" charset="-122"/>
                        </a:defRPr>
                      </a:lvl3pPr>
                      <a:lvl4pPr>
                        <a:spcBef>
                          <a:spcPct val="20000"/>
                        </a:spcBef>
                        <a:buClr>
                          <a:schemeClr val="tx2"/>
                        </a:buClr>
                        <a:buSzPct val="90000"/>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4pPr>
                      <a:lvl5pPr>
                        <a:spcBef>
                          <a:spcPct val="20000"/>
                        </a:spcBef>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20000"/>
                        </a:lnSpc>
                        <a:spcBef>
                          <a:spcPct val="19000"/>
                        </a:spcBef>
                        <a:spcAft>
                          <a:spcPct val="0"/>
                        </a:spcAft>
                        <a:buClrTx/>
                        <a:buSzPct val="85000"/>
                        <a:buFontTx/>
                        <a:buNone/>
                      </a:pPr>
                      <a:r>
                        <a:rPr kumimoji="0" lang="en-US" altLang="zh-CN"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rPr>
                        <a:t>25.0</a:t>
                      </a:r>
                      <a:endParaRPr kumimoji="0" lang="en-US" altLang="zh-CN"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2">
                  <a:txBody>
                    <a:bodyPr/>
                    <a:lstStyle>
                      <a:lvl1pPr>
                        <a:spcBef>
                          <a:spcPct val="20000"/>
                        </a:spcBef>
                        <a:buClr>
                          <a:schemeClr val="folHlink"/>
                        </a:buClr>
                        <a:buSzPct val="85000"/>
                        <a:buFont typeface="Wingdings 2" panose="05020102010507070707" pitchFamily="18" charset="2"/>
                        <a:defRPr sz="2800">
                          <a:solidFill>
                            <a:schemeClr val="tx1"/>
                          </a:solidFill>
                          <a:latin typeface="Arial" panose="020B0604020202020204" pitchFamily="34" charset="0"/>
                          <a:ea typeface="宋体" panose="02010600030101010101" pitchFamily="2" charset="-122"/>
                        </a:defRPr>
                      </a:lvl1pPr>
                      <a:lvl2pPr>
                        <a:spcBef>
                          <a:spcPct val="20000"/>
                        </a:spcBef>
                        <a:buClr>
                          <a:schemeClr val="tx2"/>
                        </a:buClr>
                        <a:buSzPct val="85000"/>
                        <a:buFont typeface="Wingdings 2" panose="05020102010507070707" pitchFamily="18" charset="2"/>
                        <a:defRPr sz="2400">
                          <a:solidFill>
                            <a:schemeClr val="tx1"/>
                          </a:solidFill>
                          <a:latin typeface="Arial" panose="020B0604020202020204" pitchFamily="34" charset="0"/>
                          <a:ea typeface="宋体" panose="02010600030101010101" pitchFamily="2" charset="-122"/>
                        </a:defRPr>
                      </a:lvl2pPr>
                      <a:lvl3pPr>
                        <a:spcBef>
                          <a:spcPct val="20000"/>
                        </a:spcBef>
                        <a:buClr>
                          <a:schemeClr val="folHlink"/>
                        </a:buClr>
                        <a:buFont typeface="Wingdings 2" panose="05020102010507070707" pitchFamily="18" charset="2"/>
                        <a:defRPr sz="2000">
                          <a:solidFill>
                            <a:schemeClr val="tx1"/>
                          </a:solidFill>
                          <a:latin typeface="Arial" panose="020B0604020202020204" pitchFamily="34" charset="0"/>
                          <a:ea typeface="宋体" panose="02010600030101010101" pitchFamily="2" charset="-122"/>
                        </a:defRPr>
                      </a:lvl3pPr>
                      <a:lvl4pPr>
                        <a:spcBef>
                          <a:spcPct val="20000"/>
                        </a:spcBef>
                        <a:buClr>
                          <a:schemeClr val="tx2"/>
                        </a:buClr>
                        <a:buSzPct val="90000"/>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4pPr>
                      <a:lvl5pPr>
                        <a:spcBef>
                          <a:spcPct val="20000"/>
                        </a:spcBef>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20000"/>
                        </a:lnSpc>
                        <a:spcBef>
                          <a:spcPct val="19000"/>
                        </a:spcBef>
                        <a:spcAft>
                          <a:spcPct val="0"/>
                        </a:spcAft>
                        <a:buClrTx/>
                        <a:buSzPct val="85000"/>
                        <a:buFontTx/>
                        <a:buNone/>
                      </a:pPr>
                      <a:r>
                        <a:rPr kumimoji="0" lang="en-US" altLang="zh-CN"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rPr>
                        <a:t>30.0</a:t>
                      </a:r>
                      <a:endParaRPr kumimoji="0" lang="en-US" altLang="zh-CN"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2">
                  <a:txBody>
                    <a:bodyPr/>
                    <a:lstStyle>
                      <a:lvl1pPr>
                        <a:spcBef>
                          <a:spcPct val="20000"/>
                        </a:spcBef>
                        <a:buClr>
                          <a:schemeClr val="folHlink"/>
                        </a:buClr>
                        <a:buSzPct val="85000"/>
                        <a:buFont typeface="Wingdings 2" panose="05020102010507070707" pitchFamily="18" charset="2"/>
                        <a:defRPr sz="2800">
                          <a:solidFill>
                            <a:schemeClr val="tx1"/>
                          </a:solidFill>
                          <a:latin typeface="Arial" panose="020B0604020202020204" pitchFamily="34" charset="0"/>
                          <a:ea typeface="宋体" panose="02010600030101010101" pitchFamily="2" charset="-122"/>
                        </a:defRPr>
                      </a:lvl1pPr>
                      <a:lvl2pPr>
                        <a:spcBef>
                          <a:spcPct val="20000"/>
                        </a:spcBef>
                        <a:buClr>
                          <a:schemeClr val="tx2"/>
                        </a:buClr>
                        <a:buSzPct val="85000"/>
                        <a:buFont typeface="Wingdings 2" panose="05020102010507070707" pitchFamily="18" charset="2"/>
                        <a:defRPr sz="2400">
                          <a:solidFill>
                            <a:schemeClr val="tx1"/>
                          </a:solidFill>
                          <a:latin typeface="Arial" panose="020B0604020202020204" pitchFamily="34" charset="0"/>
                          <a:ea typeface="宋体" panose="02010600030101010101" pitchFamily="2" charset="-122"/>
                        </a:defRPr>
                      </a:lvl2pPr>
                      <a:lvl3pPr>
                        <a:spcBef>
                          <a:spcPct val="20000"/>
                        </a:spcBef>
                        <a:buClr>
                          <a:schemeClr val="folHlink"/>
                        </a:buClr>
                        <a:buFont typeface="Wingdings 2" panose="05020102010507070707" pitchFamily="18" charset="2"/>
                        <a:defRPr sz="2000">
                          <a:solidFill>
                            <a:schemeClr val="tx1"/>
                          </a:solidFill>
                          <a:latin typeface="Arial" panose="020B0604020202020204" pitchFamily="34" charset="0"/>
                          <a:ea typeface="宋体" panose="02010600030101010101" pitchFamily="2" charset="-122"/>
                        </a:defRPr>
                      </a:lvl3pPr>
                      <a:lvl4pPr>
                        <a:spcBef>
                          <a:spcPct val="20000"/>
                        </a:spcBef>
                        <a:buClr>
                          <a:schemeClr val="tx2"/>
                        </a:buClr>
                        <a:buSzPct val="90000"/>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4pPr>
                      <a:lvl5pPr>
                        <a:spcBef>
                          <a:spcPct val="20000"/>
                        </a:spcBef>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20000"/>
                        </a:lnSpc>
                        <a:spcBef>
                          <a:spcPct val="19000"/>
                        </a:spcBef>
                        <a:spcAft>
                          <a:spcPct val="0"/>
                        </a:spcAft>
                        <a:buClrTx/>
                        <a:buSzPct val="85000"/>
                        <a:buFontTx/>
                        <a:buNone/>
                      </a:pPr>
                      <a:r>
                        <a:rPr kumimoji="0" lang="en-US" altLang="zh-CN"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rPr>
                        <a:t>35.0</a:t>
                      </a:r>
                      <a:endParaRPr kumimoji="0" lang="en-US" altLang="zh-CN"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81000">
                <a:tc vMerge="1">
                  <a:tcPr/>
                </a:tc>
                <a:tc gridSpan="2">
                  <a:txBody>
                    <a:bodyPr/>
                    <a:lstStyle>
                      <a:lvl1pPr>
                        <a:spcBef>
                          <a:spcPct val="20000"/>
                        </a:spcBef>
                        <a:buClr>
                          <a:schemeClr val="folHlink"/>
                        </a:buClr>
                        <a:buSzPct val="85000"/>
                        <a:buFont typeface="Wingdings 2" panose="05020102010507070707" pitchFamily="18" charset="2"/>
                        <a:defRPr sz="2800">
                          <a:solidFill>
                            <a:schemeClr val="tx1"/>
                          </a:solidFill>
                          <a:latin typeface="Arial" panose="020B0604020202020204" pitchFamily="34" charset="0"/>
                          <a:ea typeface="宋体" panose="02010600030101010101" pitchFamily="2" charset="-122"/>
                        </a:defRPr>
                      </a:lvl1pPr>
                      <a:lvl2pPr>
                        <a:spcBef>
                          <a:spcPct val="20000"/>
                        </a:spcBef>
                        <a:buClr>
                          <a:schemeClr val="tx2"/>
                        </a:buClr>
                        <a:buSzPct val="85000"/>
                        <a:buFont typeface="Wingdings 2" panose="05020102010507070707" pitchFamily="18" charset="2"/>
                        <a:defRPr sz="2400">
                          <a:solidFill>
                            <a:schemeClr val="tx1"/>
                          </a:solidFill>
                          <a:latin typeface="Arial" panose="020B0604020202020204" pitchFamily="34" charset="0"/>
                          <a:ea typeface="宋体" panose="02010600030101010101" pitchFamily="2" charset="-122"/>
                        </a:defRPr>
                      </a:lvl2pPr>
                      <a:lvl3pPr>
                        <a:spcBef>
                          <a:spcPct val="20000"/>
                        </a:spcBef>
                        <a:buClr>
                          <a:schemeClr val="folHlink"/>
                        </a:buClr>
                        <a:buFont typeface="Wingdings 2" panose="05020102010507070707" pitchFamily="18" charset="2"/>
                        <a:defRPr sz="2000">
                          <a:solidFill>
                            <a:schemeClr val="tx1"/>
                          </a:solidFill>
                          <a:latin typeface="Arial" panose="020B0604020202020204" pitchFamily="34" charset="0"/>
                          <a:ea typeface="宋体" panose="02010600030101010101" pitchFamily="2" charset="-122"/>
                        </a:defRPr>
                      </a:lvl3pPr>
                      <a:lvl4pPr>
                        <a:spcBef>
                          <a:spcPct val="20000"/>
                        </a:spcBef>
                        <a:buClr>
                          <a:schemeClr val="tx2"/>
                        </a:buClr>
                        <a:buSzPct val="90000"/>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4pPr>
                      <a:lvl5pPr>
                        <a:spcBef>
                          <a:spcPct val="20000"/>
                        </a:spcBef>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20000"/>
                        </a:lnSpc>
                        <a:spcBef>
                          <a:spcPct val="19000"/>
                        </a:spcBef>
                        <a:spcAft>
                          <a:spcPct val="0"/>
                        </a:spcAft>
                        <a:buClr>
                          <a:schemeClr val="folHlink"/>
                        </a:buClr>
                        <a:buSzPct val="85000"/>
                        <a:buFont typeface="Wingdings 2" panose="05020102010507070707" pitchFamily="18" charset="2"/>
                        <a:buNone/>
                      </a:pPr>
                      <a:endParaRPr kumimoji="0" lang="zh-CN" altLang="zh-CN" sz="1000" b="0" i="0" u="none" strike="noStrike" cap="none" normalizeH="0" baseline="0" dirty="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cPr/>
                </a:tc>
                <a:tc vMerge="1">
                  <a:tcPr/>
                </a:tc>
                <a:tc vMerge="1">
                  <a:tcPr/>
                </a:tc>
                <a:tc vMerge="1">
                  <a:tcPr/>
                </a:tc>
                <a:tc vMerge="1">
                  <a:tcPr/>
                </a:tc>
                <a:tc vMerge="1">
                  <a:tcPr/>
                </a:tc>
                <a:tc vMerge="1">
                  <a:tcPr/>
                </a:tc>
                <a:tc vMerge="1">
                  <a:tcPr/>
                </a:tc>
                <a:tc vMerge="1">
                  <a:tcPr/>
                </a:tc>
                <a:tc vMerge="1">
                  <a:tcPr/>
                </a:tc>
              </a:tr>
            </a:tbl>
          </a:graphicData>
        </a:graphic>
      </p:graphicFrame>
      <p:sp>
        <p:nvSpPr>
          <p:cNvPr id="2" name="矩形 1"/>
          <p:cNvSpPr/>
          <p:nvPr/>
        </p:nvSpPr>
        <p:spPr>
          <a:xfrm>
            <a:off x="1875728" y="931944"/>
            <a:ext cx="8440544" cy="396712"/>
          </a:xfrm>
          <a:prstGeom prst="rect">
            <a:avLst/>
          </a:prstGeom>
        </p:spPr>
        <p:txBody>
          <a:bodyPr wrap="square">
            <a:spAutoFit/>
          </a:bodyPr>
          <a:lstStyle/>
          <a:p>
            <a:pPr marL="0" marR="0" lvl="0" indent="0" algn="l" defTabSz="914400" rtl="0" eaLnBrk="1" fontAlgn="auto" latinLnBrk="0" hangingPunct="1">
              <a:lnSpc>
                <a:spcPct val="120000"/>
              </a:lnSpc>
              <a:spcBef>
                <a:spcPts val="20"/>
              </a:spcBef>
              <a:buClrTx/>
              <a:buSzTx/>
              <a:buFontTx/>
              <a:buNone/>
              <a:defRPr/>
            </a:pPr>
            <a:r>
              <a:rPr kumimoji="0" lang="zh-CN" altLang="en-US" sz="1800" b="0" i="0" u="none" strike="noStrike" kern="1200" cap="none" spc="0" normalizeH="0" baseline="0" noProof="0" dirty="0">
                <a:ln>
                  <a:noFill/>
                </a:ln>
                <a:solidFill>
                  <a:srgbClr val="000000"/>
                </a:solidFill>
                <a:effectLst/>
                <a:uLnTx/>
                <a:uFillTx/>
                <a:latin typeface="思源黑体 Light" panose="020B0300000000000000" pitchFamily="34" charset="-122"/>
                <a:ea typeface="思源黑体 Light" panose="020B0300000000000000" pitchFamily="34" charset="-122"/>
                <a:sym typeface="思源黑体 Light" panose="020B0300000000000000" pitchFamily="34" charset="-122"/>
              </a:rPr>
              <a:t>厂房之间及其与乙、丙、丁、戊类仓库、民用建筑等之间的防火间应满足下表（</a:t>
            </a:r>
            <a:r>
              <a:rPr kumimoji="0" lang="en-US" altLang="zh-CN" sz="1800" b="0" i="0" u="none" strike="noStrike" kern="1200" cap="none" spc="0" normalizeH="0" baseline="0" noProof="0" dirty="0">
                <a:ln>
                  <a:noFill/>
                </a:ln>
                <a:solidFill>
                  <a:srgbClr val="000000"/>
                </a:solidFill>
                <a:effectLst/>
                <a:uLnTx/>
                <a:uFillTx/>
                <a:latin typeface="思源黑体 Light" panose="020B0300000000000000" pitchFamily="34" charset="-122"/>
                <a:ea typeface="思源黑体 Light" panose="020B0300000000000000" pitchFamily="34" charset="-122"/>
                <a:sym typeface="思源黑体 Light" panose="020B0300000000000000" pitchFamily="34" charset="-122"/>
              </a:rPr>
              <a:t>m</a:t>
            </a:r>
            <a:r>
              <a:rPr kumimoji="0" lang="zh-CN" altLang="en-US" sz="1800" b="0" i="0" u="none" strike="noStrike" kern="1200" cap="none" spc="0" normalizeH="0" baseline="0" noProof="0" dirty="0">
                <a:ln>
                  <a:noFill/>
                </a:ln>
                <a:solidFill>
                  <a:srgbClr val="000000"/>
                </a:solidFill>
                <a:effectLst/>
                <a:uLnTx/>
                <a:uFillTx/>
                <a:latin typeface="思源黑体 Light" panose="020B0300000000000000" pitchFamily="34" charset="-122"/>
                <a:ea typeface="思源黑体 Light" panose="020B0300000000000000" pitchFamily="34" charset="-122"/>
                <a:sym typeface="思源黑体 Light" panose="020B0300000000000000" pitchFamily="34" charset="-122"/>
              </a:rPr>
              <a:t>）</a:t>
            </a:r>
            <a:endParaRPr kumimoji="0" lang="zh-CN" altLang="en-US" sz="1800" b="0" i="0" u="none" strike="noStrike" kern="1200" cap="none" spc="0" normalizeH="0" baseline="0" noProof="0" dirty="0">
              <a:ln>
                <a:noFill/>
              </a:ln>
              <a:solidFill>
                <a:srgbClr val="000000"/>
              </a:solidFill>
              <a:effectLst/>
              <a:uLnTx/>
              <a:uFillTx/>
              <a:latin typeface="思源黑体 Light" panose="020B0300000000000000" pitchFamily="34" charset="-122"/>
              <a:ea typeface="思源黑体 Light" panose="020B0300000000000000" pitchFamily="34" charset="-122"/>
              <a:sym typeface="思源黑体 Light" panose="020B0300000000000000" pitchFamily="34" charset="-122"/>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Rot="1" noChangeArrowheads="1"/>
          </p:cNvSpPr>
          <p:nvPr>
            <p:ph type="title" idx="4294967295"/>
          </p:nvPr>
        </p:nvSpPr>
        <p:spPr>
          <a:xfrm>
            <a:off x="1593850" y="90807"/>
            <a:ext cx="3654425" cy="474663"/>
          </a:xfrm>
          <a:prstGeom prst="rect">
            <a:avLst/>
          </a:prstGeom>
        </p:spPr>
        <p:txBody>
          <a:bodyPr/>
          <a:lstStyle/>
          <a:p>
            <a:pPr>
              <a:lnSpc>
                <a:spcPct val="120000"/>
              </a:lnSpc>
              <a:spcBef>
                <a:spcPct val="19000"/>
              </a:spcBef>
            </a:pPr>
            <a:r>
              <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rPr>
              <a:t>三、仓库的防火间距</a:t>
            </a:r>
            <a:endPar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endParaRPr>
          </a:p>
        </p:txBody>
      </p:sp>
      <p:sp>
        <p:nvSpPr>
          <p:cNvPr id="44035" name="Rectangle 3"/>
          <p:cNvSpPr>
            <a:spLocks noGrp="1" noRot="1" noChangeArrowheads="1"/>
          </p:cNvSpPr>
          <p:nvPr>
            <p:ph type="body" idx="4294967295"/>
          </p:nvPr>
        </p:nvSpPr>
        <p:spPr>
          <a:xfrm>
            <a:off x="2466975" y="762000"/>
            <a:ext cx="7286625" cy="914400"/>
          </a:xfrm>
          <a:prstGeom prst="rect">
            <a:avLst/>
          </a:prstGeom>
        </p:spPr>
        <p:txBody>
          <a:bodyPr/>
          <a:lstStyle/>
          <a:p>
            <a:pPr>
              <a:lnSpc>
                <a:spcPct val="120000"/>
              </a:lnSpc>
              <a:spcBef>
                <a:spcPts val="20"/>
              </a:spcBef>
              <a:buFont typeface="Wingdings 2" panose="05020102010507070707" pitchFamily="18" charset="2"/>
              <a:buNone/>
            </a:pPr>
            <a:r>
              <a:rPr lang="en-US" altLang="zh-CN" sz="2300" dirty="0">
                <a:latin typeface="思源黑体 Light" panose="020B0300000000000000" pitchFamily="34" charset="-122"/>
                <a:ea typeface="思源黑体 Light" panose="020B0300000000000000" pitchFamily="34" charset="-122"/>
                <a:sym typeface="思源黑体 Light" panose="020B0300000000000000" pitchFamily="34" charset="-122"/>
              </a:rPr>
              <a:t>    1.</a:t>
            </a:r>
            <a:r>
              <a:rPr lang="zh-CN" altLang="en-US" sz="2300" dirty="0">
                <a:latin typeface="思源黑体 Light" panose="020B0300000000000000" pitchFamily="34" charset="-122"/>
                <a:ea typeface="思源黑体 Light" panose="020B0300000000000000" pitchFamily="34" charset="-122"/>
                <a:sym typeface="思源黑体 Light" panose="020B0300000000000000" pitchFamily="34" charset="-122"/>
              </a:rPr>
              <a:t>甲类仓库之间及其与其它建筑、明火或散发火花地点、铁路、道路等的防火间距应满足下表 （</a:t>
            </a:r>
            <a:r>
              <a:rPr lang="en-US" altLang="zh-CN" sz="2300" dirty="0">
                <a:latin typeface="思源黑体 Light" panose="020B0300000000000000" pitchFamily="34" charset="-122"/>
                <a:ea typeface="思源黑体 Light" panose="020B0300000000000000" pitchFamily="34" charset="-122"/>
                <a:sym typeface="思源黑体 Light" panose="020B0300000000000000" pitchFamily="34" charset="-122"/>
              </a:rPr>
              <a:t>m</a:t>
            </a:r>
            <a:r>
              <a:rPr lang="zh-CN" altLang="en-US" sz="2300" dirty="0">
                <a:latin typeface="思源黑体 Light" panose="020B0300000000000000" pitchFamily="34" charset="-122"/>
                <a:ea typeface="思源黑体 Light" panose="020B0300000000000000" pitchFamily="34" charset="-122"/>
                <a:sym typeface="思源黑体 Light" panose="020B0300000000000000" pitchFamily="34" charset="-122"/>
              </a:rPr>
              <a:t>）</a:t>
            </a:r>
            <a:endParaRPr lang="zh-CN" altLang="en-US" sz="2300" dirty="0">
              <a:latin typeface="思源黑体 Light" panose="020B0300000000000000" pitchFamily="34" charset="-122"/>
              <a:ea typeface="思源黑体 Light" panose="020B0300000000000000" pitchFamily="34" charset="-122"/>
              <a:sym typeface="思源黑体 Light" panose="020B0300000000000000" pitchFamily="34" charset="-122"/>
            </a:endParaRPr>
          </a:p>
        </p:txBody>
      </p:sp>
      <p:sp>
        <p:nvSpPr>
          <p:cNvPr id="44201" name="Line 169"/>
          <p:cNvSpPr>
            <a:spLocks noChangeShapeType="1"/>
          </p:cNvSpPr>
          <p:nvPr/>
        </p:nvSpPr>
        <p:spPr bwMode="auto">
          <a:xfrm>
            <a:off x="8196263" y="1500188"/>
            <a:ext cx="0" cy="0"/>
          </a:xfrm>
          <a:prstGeom prst="line">
            <a:avLst/>
          </a:prstGeom>
          <a:noFill/>
          <a:ln w="12700" cap="rnd">
            <a:solidFill>
              <a:srgbClr val="0000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20000"/>
              </a:lnSpc>
              <a:spcBef>
                <a:spcPts val="20"/>
              </a:spcBef>
              <a:buClrTx/>
              <a:buSzTx/>
              <a:buFontTx/>
              <a:buNone/>
              <a:defRPr/>
            </a:pPr>
            <a:endParaRPr kumimoji="0" lang="zh-CN" altLang="en-US" sz="1800" b="0" i="0" u="none" strike="noStrike" kern="1200" cap="none" spc="0" normalizeH="0" baseline="0" noProof="0">
              <a:ln>
                <a:noFill/>
              </a:ln>
              <a:solidFill>
                <a:srgbClr val="000000"/>
              </a:solidFill>
              <a:effectLst/>
              <a:uLnTx/>
              <a:uFillTx/>
              <a:latin typeface="思源黑体 Light" panose="020B0300000000000000" pitchFamily="34" charset="-122"/>
              <a:ea typeface="思源黑体 Light" panose="020B0300000000000000" pitchFamily="34" charset="-122"/>
              <a:sym typeface="思源黑体 Light" panose="020B0300000000000000" pitchFamily="34" charset="-122"/>
            </a:endParaRPr>
          </a:p>
        </p:txBody>
      </p:sp>
      <p:sp>
        <p:nvSpPr>
          <p:cNvPr id="44462" name="Line 430"/>
          <p:cNvSpPr>
            <a:spLocks noChangeShapeType="1"/>
          </p:cNvSpPr>
          <p:nvPr/>
        </p:nvSpPr>
        <p:spPr bwMode="auto">
          <a:xfrm>
            <a:off x="4359275" y="4775200"/>
            <a:ext cx="0" cy="0"/>
          </a:xfrm>
          <a:prstGeom prst="line">
            <a:avLst/>
          </a:prstGeom>
          <a:noFill/>
          <a:ln w="12700" cap="rnd">
            <a:solidFill>
              <a:srgbClr val="0000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20000"/>
              </a:lnSpc>
              <a:spcBef>
                <a:spcPts val="20"/>
              </a:spcBef>
              <a:buClrTx/>
              <a:buSzTx/>
              <a:buFontTx/>
              <a:buNone/>
              <a:defRPr/>
            </a:pPr>
            <a:endParaRPr kumimoji="0" lang="zh-CN" altLang="en-US" sz="1800" b="0" i="0" u="none" strike="noStrike" kern="1200" cap="none" spc="0" normalizeH="0" baseline="0" noProof="0">
              <a:ln>
                <a:noFill/>
              </a:ln>
              <a:solidFill>
                <a:srgbClr val="000000"/>
              </a:solidFill>
              <a:effectLst/>
              <a:uLnTx/>
              <a:uFillTx/>
              <a:latin typeface="思源黑体 Light" panose="020B0300000000000000" pitchFamily="34" charset="-122"/>
              <a:ea typeface="思源黑体 Light" panose="020B0300000000000000" pitchFamily="34" charset="-122"/>
              <a:sym typeface="思源黑体 Light" panose="020B0300000000000000" pitchFamily="34" charset="-122"/>
            </a:endParaRPr>
          </a:p>
        </p:txBody>
      </p:sp>
      <p:graphicFrame>
        <p:nvGraphicFramePr>
          <p:cNvPr id="44687" name="Group 655"/>
          <p:cNvGraphicFramePr>
            <a:graphicFrameLocks noGrp="1"/>
          </p:cNvGraphicFramePr>
          <p:nvPr/>
        </p:nvGraphicFramePr>
        <p:xfrm>
          <a:off x="2590800" y="1676401"/>
          <a:ext cx="7162800" cy="4299269"/>
        </p:xfrm>
        <a:graphic>
          <a:graphicData uri="http://schemas.openxmlformats.org/drawingml/2006/table">
            <a:tbl>
              <a:tblPr/>
              <a:tblGrid>
                <a:gridCol w="1336675"/>
                <a:gridCol w="192088"/>
                <a:gridCol w="1489075"/>
                <a:gridCol w="752475"/>
                <a:gridCol w="725487"/>
                <a:gridCol w="909638"/>
                <a:gridCol w="1757362"/>
              </a:tblGrid>
              <a:tr h="214313">
                <a:tc rowSpan="3" gridSpan="3">
                  <a:txBody>
                    <a:bodyPr/>
                    <a:lstStyle>
                      <a:lvl1pPr marL="342900" indent="-342900">
                        <a:spcBef>
                          <a:spcPct val="20000"/>
                        </a:spcBef>
                        <a:buClr>
                          <a:schemeClr val="folHlink"/>
                        </a:buClr>
                        <a:buSzPct val="85000"/>
                        <a:buFont typeface="Wingdings 2" panose="05020102010507070707" pitchFamily="18" charset="2"/>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tx2"/>
                        </a:buClr>
                        <a:buSzPct val="85000"/>
                        <a:buFont typeface="Wingdings 2" panose="05020102010507070707" pitchFamily="18" charset="2"/>
                        <a:defRPr sz="24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folHlink"/>
                        </a:buClr>
                        <a:buFont typeface="Wingdings 2" panose="05020102010507070707" pitchFamily="18" charset="2"/>
                        <a:defRPr sz="20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tx2"/>
                        </a:buClr>
                        <a:buSzPct val="90000"/>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5pPr>
                      <a:lvl6pPr marL="2514600" indent="-228600"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6pPr>
                      <a:lvl7pPr marL="2971800" indent="-228600"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7pPr>
                      <a:lvl8pPr marL="3429000" indent="-228600"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8pPr>
                      <a:lvl9pPr marL="3886200" indent="-228600"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9pPr>
                    </a:lstStyle>
                    <a:p>
                      <a:pPr marL="342900" marR="0" lvl="0" indent="-342900" algn="ctr" defTabSz="914400" rtl="0" eaLnBrk="1" fontAlgn="base" latinLnBrk="0" hangingPunct="1">
                        <a:lnSpc>
                          <a:spcPct val="120000"/>
                        </a:lnSpc>
                        <a:spcBef>
                          <a:spcPct val="19000"/>
                        </a:spcBef>
                        <a:spcAft>
                          <a:spcPct val="0"/>
                        </a:spcAft>
                        <a:buClrTx/>
                        <a:buSzPct val="85000"/>
                        <a:buFontTx/>
                        <a:buNone/>
                      </a:pPr>
                      <a:r>
                        <a:rPr kumimoji="0" lang="zh-CN" altLang="en-US"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rPr>
                        <a:t>名称</a:t>
                      </a:r>
                      <a:endParaRPr kumimoji="0" lang="zh-CN" altLang="en-US" sz="18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3" hMerge="1">
                  <a:tcPr/>
                </a:tc>
                <a:tc rowSpan="3" hMerge="1">
                  <a:tcPr/>
                </a:tc>
                <a:tc gridSpan="4">
                  <a:txBody>
                    <a:bodyPr/>
                    <a:lstStyle>
                      <a:lvl1pPr marL="342900" indent="-342900">
                        <a:spcBef>
                          <a:spcPct val="20000"/>
                        </a:spcBef>
                        <a:buClr>
                          <a:schemeClr val="folHlink"/>
                        </a:buClr>
                        <a:buSzPct val="85000"/>
                        <a:buFont typeface="Wingdings 2" panose="05020102010507070707" pitchFamily="18" charset="2"/>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tx2"/>
                        </a:buClr>
                        <a:buSzPct val="85000"/>
                        <a:buFont typeface="Wingdings 2" panose="05020102010507070707" pitchFamily="18" charset="2"/>
                        <a:defRPr sz="24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folHlink"/>
                        </a:buClr>
                        <a:buFont typeface="Wingdings 2" panose="05020102010507070707" pitchFamily="18" charset="2"/>
                        <a:defRPr sz="20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tx2"/>
                        </a:buClr>
                        <a:buSzPct val="90000"/>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5pPr>
                      <a:lvl6pPr marL="2514600" indent="-228600"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6pPr>
                      <a:lvl7pPr marL="2971800" indent="-228600"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7pPr>
                      <a:lvl8pPr marL="3429000" indent="-228600"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8pPr>
                      <a:lvl9pPr marL="3886200" indent="-228600"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9pPr>
                    </a:lstStyle>
                    <a:p>
                      <a:pPr marL="342900" marR="0" lvl="0" indent="-342900" algn="ctr" defTabSz="914400" rtl="0" eaLnBrk="1" fontAlgn="base" latinLnBrk="0" hangingPunct="1">
                        <a:lnSpc>
                          <a:spcPct val="120000"/>
                        </a:lnSpc>
                        <a:spcBef>
                          <a:spcPct val="19000"/>
                        </a:spcBef>
                        <a:spcAft>
                          <a:spcPct val="0"/>
                        </a:spcAft>
                        <a:buClrTx/>
                        <a:buSzPct val="85000"/>
                        <a:buFontTx/>
                        <a:buNone/>
                      </a:pPr>
                      <a:r>
                        <a:rPr kumimoji="0" lang="zh-CN" altLang="en-US" sz="1000" b="0" i="0" u="none" strike="noStrike" cap="none" normalizeH="0" baseline="0" dirty="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rPr>
                        <a:t>甲类仓库及其储量（</a:t>
                      </a:r>
                      <a:r>
                        <a:rPr kumimoji="0" lang="en-US" altLang="zh-CN" sz="1000" b="0" i="0" u="none" strike="noStrike" cap="none" normalizeH="0" baseline="0" dirty="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rPr>
                        <a:t>t</a:t>
                      </a:r>
                      <a:r>
                        <a:rPr kumimoji="0" lang="zh-CN" altLang="en-US" sz="1000" b="0" i="0" u="none" strike="noStrike" cap="none" normalizeH="0" baseline="0" dirty="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rPr>
                        <a:t>）</a:t>
                      </a:r>
                      <a:endParaRPr kumimoji="0" lang="zh-CN" altLang="en-US" sz="1800" b="0" i="0" u="none" strike="noStrike" cap="none" normalizeH="0" baseline="0" dirty="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cPr/>
                </a:tc>
                <a:tc hMerge="1">
                  <a:tcPr/>
                </a:tc>
                <a:tc hMerge="1">
                  <a:tcPr/>
                </a:tc>
              </a:tr>
              <a:tr h="204788">
                <a:tc vMerge="1" gridSpan="3">
                  <a:tcPr/>
                </a:tc>
                <a:tc vMerge="1" hMerge="1">
                  <a:tcPr/>
                </a:tc>
                <a:tc vMerge="1" hMerge="1">
                  <a:tcPr/>
                </a:tc>
                <a:tc gridSpan="2">
                  <a:txBody>
                    <a:bodyPr/>
                    <a:lstStyle>
                      <a:lvl1pPr marL="342900" indent="-342900">
                        <a:spcBef>
                          <a:spcPct val="20000"/>
                        </a:spcBef>
                        <a:buClr>
                          <a:schemeClr val="folHlink"/>
                        </a:buClr>
                        <a:buSzPct val="85000"/>
                        <a:buFont typeface="Wingdings 2" panose="05020102010507070707" pitchFamily="18" charset="2"/>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tx2"/>
                        </a:buClr>
                        <a:buSzPct val="85000"/>
                        <a:buFont typeface="Wingdings 2" panose="05020102010507070707" pitchFamily="18" charset="2"/>
                        <a:defRPr sz="24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folHlink"/>
                        </a:buClr>
                        <a:buFont typeface="Wingdings 2" panose="05020102010507070707" pitchFamily="18" charset="2"/>
                        <a:defRPr sz="20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tx2"/>
                        </a:buClr>
                        <a:buSzPct val="90000"/>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5pPr>
                      <a:lvl6pPr marL="2514600" indent="-228600"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6pPr>
                      <a:lvl7pPr marL="2971800" indent="-228600"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7pPr>
                      <a:lvl8pPr marL="3429000" indent="-228600"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8pPr>
                      <a:lvl9pPr marL="3886200" indent="-228600"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9pPr>
                    </a:lstStyle>
                    <a:p>
                      <a:pPr marL="342900" marR="0" lvl="0" indent="-342900" algn="ctr" defTabSz="914400" rtl="0" eaLnBrk="1" fontAlgn="base" latinLnBrk="0" hangingPunct="1">
                        <a:lnSpc>
                          <a:spcPct val="120000"/>
                        </a:lnSpc>
                        <a:spcBef>
                          <a:spcPct val="19000"/>
                        </a:spcBef>
                        <a:spcAft>
                          <a:spcPct val="0"/>
                        </a:spcAft>
                        <a:buClrTx/>
                        <a:buSzPct val="85000"/>
                        <a:buFontTx/>
                        <a:buNone/>
                      </a:pPr>
                      <a:r>
                        <a:rPr kumimoji="0" lang="zh-CN" altLang="en-US"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rPr>
                        <a:t>甲类储存物品第</a:t>
                      </a:r>
                      <a:r>
                        <a:rPr kumimoji="0" lang="en-US" altLang="zh-CN"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rPr>
                        <a:t>3</a:t>
                      </a:r>
                      <a:r>
                        <a:rPr kumimoji="0" lang="zh-CN" altLang="en-US"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rPr>
                        <a:t>、</a:t>
                      </a:r>
                      <a:r>
                        <a:rPr kumimoji="0" lang="en-US" altLang="zh-CN"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rPr>
                        <a:t>4 </a:t>
                      </a:r>
                      <a:r>
                        <a:rPr kumimoji="0" lang="zh-CN" altLang="en-US"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rPr>
                        <a:t>项</a:t>
                      </a:r>
                      <a:endParaRPr kumimoji="0" lang="zh-CN" altLang="en-US" sz="18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cPr/>
                </a:tc>
                <a:tc gridSpan="2">
                  <a:txBody>
                    <a:bodyPr/>
                    <a:lstStyle>
                      <a:lvl1pPr marL="342900" indent="-342900">
                        <a:spcBef>
                          <a:spcPct val="20000"/>
                        </a:spcBef>
                        <a:buClr>
                          <a:schemeClr val="folHlink"/>
                        </a:buClr>
                        <a:buSzPct val="85000"/>
                        <a:buFont typeface="Wingdings 2" panose="05020102010507070707" pitchFamily="18" charset="2"/>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tx2"/>
                        </a:buClr>
                        <a:buSzPct val="85000"/>
                        <a:buFont typeface="Wingdings 2" panose="05020102010507070707" pitchFamily="18" charset="2"/>
                        <a:defRPr sz="24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folHlink"/>
                        </a:buClr>
                        <a:buFont typeface="Wingdings 2" panose="05020102010507070707" pitchFamily="18" charset="2"/>
                        <a:defRPr sz="20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tx2"/>
                        </a:buClr>
                        <a:buSzPct val="90000"/>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5pPr>
                      <a:lvl6pPr marL="2514600" indent="-228600"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6pPr>
                      <a:lvl7pPr marL="2971800" indent="-228600"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7pPr>
                      <a:lvl8pPr marL="3429000" indent="-228600"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8pPr>
                      <a:lvl9pPr marL="3886200" indent="-228600"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9pPr>
                    </a:lstStyle>
                    <a:p>
                      <a:pPr marL="342900" marR="0" lvl="0" indent="-342900" algn="ctr" defTabSz="914400" rtl="0" eaLnBrk="1" fontAlgn="base" latinLnBrk="0" hangingPunct="1">
                        <a:lnSpc>
                          <a:spcPct val="120000"/>
                        </a:lnSpc>
                        <a:spcBef>
                          <a:spcPct val="19000"/>
                        </a:spcBef>
                        <a:spcAft>
                          <a:spcPct val="0"/>
                        </a:spcAft>
                        <a:buClrTx/>
                        <a:buSzPct val="85000"/>
                        <a:buFontTx/>
                        <a:buNone/>
                      </a:pPr>
                      <a:r>
                        <a:rPr kumimoji="0" lang="zh-CN" altLang="en-US"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rPr>
                        <a:t>甲类储存物品第</a:t>
                      </a:r>
                      <a:r>
                        <a:rPr kumimoji="0" lang="en-US" altLang="zh-CN"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rPr>
                        <a:t>1</a:t>
                      </a:r>
                      <a:r>
                        <a:rPr kumimoji="0" lang="zh-CN" altLang="en-US"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rPr>
                        <a:t>、</a:t>
                      </a:r>
                      <a:r>
                        <a:rPr kumimoji="0" lang="en-US" altLang="zh-CN"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rPr>
                        <a:t>2</a:t>
                      </a:r>
                      <a:r>
                        <a:rPr kumimoji="0" lang="zh-CN" altLang="en-US"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rPr>
                        <a:t>、</a:t>
                      </a:r>
                      <a:r>
                        <a:rPr kumimoji="0" lang="en-US" altLang="zh-CN"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rPr>
                        <a:t>5</a:t>
                      </a:r>
                      <a:r>
                        <a:rPr kumimoji="0" lang="zh-CN" altLang="en-US"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rPr>
                        <a:t>、</a:t>
                      </a:r>
                      <a:r>
                        <a:rPr kumimoji="0" lang="en-US" altLang="zh-CN"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rPr>
                        <a:t>6 </a:t>
                      </a:r>
                      <a:r>
                        <a:rPr kumimoji="0" lang="zh-CN" altLang="en-US"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rPr>
                        <a:t>项</a:t>
                      </a:r>
                      <a:endParaRPr kumimoji="0" lang="zh-CN" altLang="en-US" sz="18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cPr/>
                </a:tc>
              </a:tr>
              <a:tr h="204788">
                <a:tc vMerge="1" gridSpan="3">
                  <a:tcPr/>
                </a:tc>
                <a:tc vMerge="1" hMerge="1">
                  <a:tcPr/>
                </a:tc>
                <a:tc vMerge="1" hMerge="1">
                  <a:tcPr/>
                </a:tc>
                <a:tc>
                  <a:txBody>
                    <a:bodyPr/>
                    <a:lstStyle>
                      <a:lvl1pPr marL="342900" indent="-342900">
                        <a:spcBef>
                          <a:spcPct val="20000"/>
                        </a:spcBef>
                        <a:buClr>
                          <a:schemeClr val="folHlink"/>
                        </a:buClr>
                        <a:buSzPct val="85000"/>
                        <a:buFont typeface="Wingdings 2" panose="05020102010507070707" pitchFamily="18" charset="2"/>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tx2"/>
                        </a:buClr>
                        <a:buSzPct val="85000"/>
                        <a:buFont typeface="Wingdings 2" panose="05020102010507070707" pitchFamily="18" charset="2"/>
                        <a:defRPr sz="24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folHlink"/>
                        </a:buClr>
                        <a:buFont typeface="Wingdings 2" panose="05020102010507070707" pitchFamily="18" charset="2"/>
                        <a:defRPr sz="20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tx2"/>
                        </a:buClr>
                        <a:buSzPct val="90000"/>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5pPr>
                      <a:lvl6pPr marL="2514600" indent="-228600"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6pPr>
                      <a:lvl7pPr marL="2971800" indent="-228600"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7pPr>
                      <a:lvl8pPr marL="3429000" indent="-228600"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8pPr>
                      <a:lvl9pPr marL="3886200" indent="-228600"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9pPr>
                    </a:lstStyle>
                    <a:p>
                      <a:pPr marL="342900" marR="0" lvl="0" indent="-342900" algn="ctr" defTabSz="914400" rtl="0" eaLnBrk="1" fontAlgn="base" latinLnBrk="0" hangingPunct="1">
                        <a:lnSpc>
                          <a:spcPct val="120000"/>
                        </a:lnSpc>
                        <a:spcBef>
                          <a:spcPct val="19000"/>
                        </a:spcBef>
                        <a:spcAft>
                          <a:spcPct val="0"/>
                        </a:spcAft>
                        <a:buClrTx/>
                        <a:buSzPct val="85000"/>
                        <a:buFontTx/>
                        <a:buNone/>
                      </a:pPr>
                      <a:r>
                        <a:rPr kumimoji="0" lang="en-US" altLang="zh-CN"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rPr>
                        <a:t>≤5</a:t>
                      </a:r>
                      <a:endParaRPr kumimoji="0" lang="en-US" altLang="zh-CN" sz="18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chemeClr val="folHlink"/>
                        </a:buClr>
                        <a:buSzPct val="85000"/>
                        <a:buFont typeface="Wingdings 2" panose="05020102010507070707" pitchFamily="18" charset="2"/>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tx2"/>
                        </a:buClr>
                        <a:buSzPct val="85000"/>
                        <a:buFont typeface="Wingdings 2" panose="05020102010507070707" pitchFamily="18" charset="2"/>
                        <a:defRPr sz="24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folHlink"/>
                        </a:buClr>
                        <a:buFont typeface="Wingdings 2" panose="05020102010507070707" pitchFamily="18" charset="2"/>
                        <a:defRPr sz="20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tx2"/>
                        </a:buClr>
                        <a:buSzPct val="90000"/>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5pPr>
                      <a:lvl6pPr marL="2514600" indent="-228600"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6pPr>
                      <a:lvl7pPr marL="2971800" indent="-228600"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7pPr>
                      <a:lvl8pPr marL="3429000" indent="-228600"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8pPr>
                      <a:lvl9pPr marL="3886200" indent="-228600"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9pPr>
                    </a:lstStyle>
                    <a:p>
                      <a:pPr marL="342900" marR="0" lvl="0" indent="-342900" algn="ctr" defTabSz="914400" rtl="0" eaLnBrk="1" fontAlgn="base" latinLnBrk="0" hangingPunct="1">
                        <a:lnSpc>
                          <a:spcPct val="120000"/>
                        </a:lnSpc>
                        <a:spcBef>
                          <a:spcPct val="19000"/>
                        </a:spcBef>
                        <a:spcAft>
                          <a:spcPct val="0"/>
                        </a:spcAft>
                        <a:buClrTx/>
                        <a:buSzPct val="85000"/>
                        <a:buFontTx/>
                        <a:buNone/>
                      </a:pPr>
                      <a:r>
                        <a:rPr kumimoji="0" lang="zh-CN" altLang="en-US"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rPr>
                        <a:t>＞</a:t>
                      </a:r>
                      <a:r>
                        <a:rPr kumimoji="0" lang="en-US" altLang="zh-CN"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rPr>
                        <a:t>5</a:t>
                      </a:r>
                      <a:endParaRPr kumimoji="0" lang="en-US" altLang="zh-CN" sz="18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chemeClr val="folHlink"/>
                        </a:buClr>
                        <a:buSzPct val="85000"/>
                        <a:buFont typeface="Wingdings 2" panose="05020102010507070707" pitchFamily="18" charset="2"/>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tx2"/>
                        </a:buClr>
                        <a:buSzPct val="85000"/>
                        <a:buFont typeface="Wingdings 2" panose="05020102010507070707" pitchFamily="18" charset="2"/>
                        <a:defRPr sz="24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folHlink"/>
                        </a:buClr>
                        <a:buFont typeface="Wingdings 2" panose="05020102010507070707" pitchFamily="18" charset="2"/>
                        <a:defRPr sz="20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tx2"/>
                        </a:buClr>
                        <a:buSzPct val="90000"/>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5pPr>
                      <a:lvl6pPr marL="2514600" indent="-228600"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6pPr>
                      <a:lvl7pPr marL="2971800" indent="-228600"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7pPr>
                      <a:lvl8pPr marL="3429000" indent="-228600"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8pPr>
                      <a:lvl9pPr marL="3886200" indent="-228600"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9pPr>
                    </a:lstStyle>
                    <a:p>
                      <a:pPr marL="342900" marR="0" lvl="0" indent="-342900" algn="ctr" defTabSz="914400" rtl="0" eaLnBrk="1" fontAlgn="base" latinLnBrk="0" hangingPunct="1">
                        <a:lnSpc>
                          <a:spcPct val="120000"/>
                        </a:lnSpc>
                        <a:spcBef>
                          <a:spcPct val="19000"/>
                        </a:spcBef>
                        <a:spcAft>
                          <a:spcPct val="0"/>
                        </a:spcAft>
                        <a:buClrTx/>
                        <a:buSzPct val="85000"/>
                        <a:buFontTx/>
                        <a:buNone/>
                      </a:pPr>
                      <a:r>
                        <a:rPr kumimoji="0" lang="en-US" altLang="zh-CN"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rPr>
                        <a:t>≤10</a:t>
                      </a:r>
                      <a:endParaRPr kumimoji="0" lang="en-US" altLang="zh-CN" sz="18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chemeClr val="folHlink"/>
                        </a:buClr>
                        <a:buSzPct val="85000"/>
                        <a:buFont typeface="Wingdings 2" panose="05020102010507070707" pitchFamily="18" charset="2"/>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tx2"/>
                        </a:buClr>
                        <a:buSzPct val="85000"/>
                        <a:buFont typeface="Wingdings 2" panose="05020102010507070707" pitchFamily="18" charset="2"/>
                        <a:defRPr sz="24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folHlink"/>
                        </a:buClr>
                        <a:buFont typeface="Wingdings 2" panose="05020102010507070707" pitchFamily="18" charset="2"/>
                        <a:defRPr sz="20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tx2"/>
                        </a:buClr>
                        <a:buSzPct val="90000"/>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5pPr>
                      <a:lvl6pPr marL="2514600" indent="-228600"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6pPr>
                      <a:lvl7pPr marL="2971800" indent="-228600"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7pPr>
                      <a:lvl8pPr marL="3429000" indent="-228600"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8pPr>
                      <a:lvl9pPr marL="3886200" indent="-228600"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9pPr>
                    </a:lstStyle>
                    <a:p>
                      <a:pPr marL="342900" marR="0" lvl="0" indent="-342900" algn="ctr" defTabSz="914400" rtl="0" eaLnBrk="1" fontAlgn="base" latinLnBrk="0" hangingPunct="1">
                        <a:lnSpc>
                          <a:spcPct val="120000"/>
                        </a:lnSpc>
                        <a:spcBef>
                          <a:spcPct val="19000"/>
                        </a:spcBef>
                        <a:spcAft>
                          <a:spcPct val="0"/>
                        </a:spcAft>
                        <a:buClrTx/>
                        <a:buSzPct val="85000"/>
                        <a:buFontTx/>
                        <a:buNone/>
                      </a:pPr>
                      <a:r>
                        <a:rPr kumimoji="0" lang="zh-CN" altLang="en-US"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rPr>
                        <a:t>＞</a:t>
                      </a:r>
                      <a:r>
                        <a:rPr kumimoji="0" lang="en-US" altLang="zh-CN"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rPr>
                        <a:t>10</a:t>
                      </a:r>
                      <a:endParaRPr kumimoji="0" lang="en-US" altLang="zh-CN" sz="18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04788">
                <a:tc gridSpan="3">
                  <a:txBody>
                    <a:bodyPr/>
                    <a:lstStyle>
                      <a:lvl1pPr marL="342900" indent="-342900">
                        <a:spcBef>
                          <a:spcPct val="20000"/>
                        </a:spcBef>
                        <a:buClr>
                          <a:schemeClr val="folHlink"/>
                        </a:buClr>
                        <a:buSzPct val="85000"/>
                        <a:buFont typeface="Wingdings 2" panose="05020102010507070707" pitchFamily="18" charset="2"/>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tx2"/>
                        </a:buClr>
                        <a:buSzPct val="85000"/>
                        <a:buFont typeface="Wingdings 2" panose="05020102010507070707" pitchFamily="18" charset="2"/>
                        <a:defRPr sz="24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folHlink"/>
                        </a:buClr>
                        <a:buFont typeface="Wingdings 2" panose="05020102010507070707" pitchFamily="18" charset="2"/>
                        <a:defRPr sz="20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tx2"/>
                        </a:buClr>
                        <a:buSzPct val="90000"/>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5pPr>
                      <a:lvl6pPr marL="2514600" indent="-228600"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6pPr>
                      <a:lvl7pPr marL="2971800" indent="-228600"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7pPr>
                      <a:lvl8pPr marL="3429000" indent="-228600"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8pPr>
                      <a:lvl9pPr marL="3886200" indent="-228600"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9pPr>
                    </a:lstStyle>
                    <a:p>
                      <a:pPr marL="342900" marR="0" lvl="0" indent="-342900" algn="ctr" defTabSz="914400" rtl="0" eaLnBrk="1" fontAlgn="base" latinLnBrk="0" hangingPunct="1">
                        <a:lnSpc>
                          <a:spcPct val="120000"/>
                        </a:lnSpc>
                        <a:spcBef>
                          <a:spcPct val="19000"/>
                        </a:spcBef>
                        <a:spcAft>
                          <a:spcPct val="0"/>
                        </a:spcAft>
                        <a:buClrTx/>
                        <a:buSzPct val="85000"/>
                        <a:buFontTx/>
                        <a:buNone/>
                      </a:pPr>
                      <a:r>
                        <a:rPr kumimoji="0" lang="zh-CN" altLang="en-US"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rPr>
                        <a:t>重要公共建筑</a:t>
                      </a:r>
                      <a:endParaRPr kumimoji="0" lang="zh-CN" altLang="en-US" sz="18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cPr/>
                </a:tc>
                <a:tc hMerge="1">
                  <a:tcPr/>
                </a:tc>
                <a:tc gridSpan="4">
                  <a:txBody>
                    <a:bodyPr/>
                    <a:lstStyle>
                      <a:lvl1pPr marL="342900" indent="-342900">
                        <a:spcBef>
                          <a:spcPct val="20000"/>
                        </a:spcBef>
                        <a:buClr>
                          <a:schemeClr val="folHlink"/>
                        </a:buClr>
                        <a:buSzPct val="85000"/>
                        <a:buFont typeface="Wingdings 2" panose="05020102010507070707" pitchFamily="18" charset="2"/>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tx2"/>
                        </a:buClr>
                        <a:buSzPct val="85000"/>
                        <a:buFont typeface="Wingdings 2" panose="05020102010507070707" pitchFamily="18" charset="2"/>
                        <a:defRPr sz="24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folHlink"/>
                        </a:buClr>
                        <a:buFont typeface="Wingdings 2" panose="05020102010507070707" pitchFamily="18" charset="2"/>
                        <a:defRPr sz="20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tx2"/>
                        </a:buClr>
                        <a:buSzPct val="90000"/>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5pPr>
                      <a:lvl6pPr marL="2514600" indent="-228600"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6pPr>
                      <a:lvl7pPr marL="2971800" indent="-228600"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7pPr>
                      <a:lvl8pPr marL="3429000" indent="-228600"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8pPr>
                      <a:lvl9pPr marL="3886200" indent="-228600"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9pPr>
                    </a:lstStyle>
                    <a:p>
                      <a:pPr marL="342900" marR="0" lvl="0" indent="-342900" algn="ctr" defTabSz="914400" rtl="0" eaLnBrk="1" fontAlgn="base" latinLnBrk="0" hangingPunct="1">
                        <a:lnSpc>
                          <a:spcPct val="120000"/>
                        </a:lnSpc>
                        <a:spcBef>
                          <a:spcPct val="19000"/>
                        </a:spcBef>
                        <a:spcAft>
                          <a:spcPct val="0"/>
                        </a:spcAft>
                        <a:buClrTx/>
                        <a:buSzPct val="85000"/>
                        <a:buFontTx/>
                        <a:buNone/>
                      </a:pPr>
                      <a:r>
                        <a:rPr kumimoji="0" lang="en-US" altLang="zh-CN"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rPr>
                        <a:t>50.0</a:t>
                      </a:r>
                      <a:endParaRPr kumimoji="0" lang="en-US" altLang="zh-CN" sz="18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cPr/>
                </a:tc>
                <a:tc hMerge="1">
                  <a:tcPr/>
                </a:tc>
                <a:tc hMerge="1">
                  <a:tcPr/>
                </a:tc>
              </a:tr>
              <a:tr h="196850">
                <a:tc gridSpan="3">
                  <a:txBody>
                    <a:bodyPr/>
                    <a:lstStyle>
                      <a:lvl1pPr marL="342900" indent="-342900">
                        <a:spcBef>
                          <a:spcPct val="20000"/>
                        </a:spcBef>
                        <a:buClr>
                          <a:schemeClr val="folHlink"/>
                        </a:buClr>
                        <a:buSzPct val="85000"/>
                        <a:buFont typeface="Wingdings 2" panose="05020102010507070707" pitchFamily="18" charset="2"/>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tx2"/>
                        </a:buClr>
                        <a:buSzPct val="85000"/>
                        <a:buFont typeface="Wingdings 2" panose="05020102010507070707" pitchFamily="18" charset="2"/>
                        <a:defRPr sz="24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folHlink"/>
                        </a:buClr>
                        <a:buFont typeface="Wingdings 2" panose="05020102010507070707" pitchFamily="18" charset="2"/>
                        <a:defRPr sz="20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tx2"/>
                        </a:buClr>
                        <a:buSzPct val="90000"/>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5pPr>
                      <a:lvl6pPr marL="2514600" indent="-228600"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6pPr>
                      <a:lvl7pPr marL="2971800" indent="-228600"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7pPr>
                      <a:lvl8pPr marL="3429000" indent="-228600"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8pPr>
                      <a:lvl9pPr marL="3886200" indent="-228600"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9pPr>
                    </a:lstStyle>
                    <a:p>
                      <a:pPr marL="342900" marR="0" lvl="0" indent="-342900" algn="ctr" defTabSz="914400" rtl="0" eaLnBrk="1" fontAlgn="base" latinLnBrk="0" hangingPunct="1">
                        <a:lnSpc>
                          <a:spcPct val="120000"/>
                        </a:lnSpc>
                        <a:spcBef>
                          <a:spcPct val="19000"/>
                        </a:spcBef>
                        <a:spcAft>
                          <a:spcPct val="0"/>
                        </a:spcAft>
                        <a:buClrTx/>
                        <a:buSzPct val="85000"/>
                        <a:buFontTx/>
                        <a:buNone/>
                      </a:pPr>
                      <a:r>
                        <a:rPr kumimoji="0" lang="zh-CN" altLang="en-US"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rPr>
                        <a:t>甲类仓库</a:t>
                      </a:r>
                      <a:endParaRPr kumimoji="0" lang="zh-CN" altLang="en-US" sz="18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cPr/>
                </a:tc>
                <a:tc hMerge="1">
                  <a:tcPr/>
                </a:tc>
                <a:tc gridSpan="4">
                  <a:txBody>
                    <a:bodyPr/>
                    <a:lstStyle>
                      <a:lvl1pPr marL="342900" indent="-342900">
                        <a:spcBef>
                          <a:spcPct val="20000"/>
                        </a:spcBef>
                        <a:buClr>
                          <a:schemeClr val="folHlink"/>
                        </a:buClr>
                        <a:buSzPct val="85000"/>
                        <a:buFont typeface="Wingdings 2" panose="05020102010507070707" pitchFamily="18" charset="2"/>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tx2"/>
                        </a:buClr>
                        <a:buSzPct val="85000"/>
                        <a:buFont typeface="Wingdings 2" panose="05020102010507070707" pitchFamily="18" charset="2"/>
                        <a:defRPr sz="24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folHlink"/>
                        </a:buClr>
                        <a:buFont typeface="Wingdings 2" panose="05020102010507070707" pitchFamily="18" charset="2"/>
                        <a:defRPr sz="20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tx2"/>
                        </a:buClr>
                        <a:buSzPct val="90000"/>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5pPr>
                      <a:lvl6pPr marL="2514600" indent="-228600"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6pPr>
                      <a:lvl7pPr marL="2971800" indent="-228600"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7pPr>
                      <a:lvl8pPr marL="3429000" indent="-228600"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8pPr>
                      <a:lvl9pPr marL="3886200" indent="-228600"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9pPr>
                    </a:lstStyle>
                    <a:p>
                      <a:pPr marL="342900" marR="0" lvl="0" indent="-342900" algn="ctr" defTabSz="914400" rtl="0" eaLnBrk="1" fontAlgn="base" latinLnBrk="0" hangingPunct="1">
                        <a:lnSpc>
                          <a:spcPct val="120000"/>
                        </a:lnSpc>
                        <a:spcBef>
                          <a:spcPct val="19000"/>
                        </a:spcBef>
                        <a:spcAft>
                          <a:spcPct val="0"/>
                        </a:spcAft>
                        <a:buClrTx/>
                        <a:buSzPct val="85000"/>
                        <a:buFontTx/>
                        <a:buNone/>
                      </a:pPr>
                      <a:r>
                        <a:rPr kumimoji="0" lang="en-US" altLang="zh-CN"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rPr>
                        <a:t>20.0</a:t>
                      </a:r>
                      <a:endParaRPr kumimoji="0" lang="en-US" altLang="zh-CN" sz="18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cPr/>
                </a:tc>
                <a:tc hMerge="1">
                  <a:tcPr/>
                </a:tc>
                <a:tc hMerge="1">
                  <a:tcPr/>
                </a:tc>
              </a:tr>
              <a:tr h="203200">
                <a:tc gridSpan="3">
                  <a:txBody>
                    <a:bodyPr/>
                    <a:lstStyle>
                      <a:lvl1pPr marL="342900" indent="-342900">
                        <a:spcBef>
                          <a:spcPct val="20000"/>
                        </a:spcBef>
                        <a:buClr>
                          <a:schemeClr val="folHlink"/>
                        </a:buClr>
                        <a:buSzPct val="85000"/>
                        <a:buFont typeface="Wingdings 2" panose="05020102010507070707" pitchFamily="18" charset="2"/>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tx2"/>
                        </a:buClr>
                        <a:buSzPct val="85000"/>
                        <a:buFont typeface="Wingdings 2" panose="05020102010507070707" pitchFamily="18" charset="2"/>
                        <a:defRPr sz="24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folHlink"/>
                        </a:buClr>
                        <a:buFont typeface="Wingdings 2" panose="05020102010507070707" pitchFamily="18" charset="2"/>
                        <a:defRPr sz="20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tx2"/>
                        </a:buClr>
                        <a:buSzPct val="90000"/>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5pPr>
                      <a:lvl6pPr marL="2514600" indent="-228600"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6pPr>
                      <a:lvl7pPr marL="2971800" indent="-228600"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7pPr>
                      <a:lvl8pPr marL="3429000" indent="-228600"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8pPr>
                      <a:lvl9pPr marL="3886200" indent="-228600"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9pPr>
                    </a:lstStyle>
                    <a:p>
                      <a:pPr marL="342900" marR="0" lvl="0" indent="-342900" algn="ctr" defTabSz="914400" rtl="0" eaLnBrk="1" fontAlgn="base" latinLnBrk="0" hangingPunct="1">
                        <a:lnSpc>
                          <a:spcPct val="120000"/>
                        </a:lnSpc>
                        <a:spcBef>
                          <a:spcPct val="19000"/>
                        </a:spcBef>
                        <a:spcAft>
                          <a:spcPct val="0"/>
                        </a:spcAft>
                        <a:buClrTx/>
                        <a:buSzPct val="85000"/>
                        <a:buFontTx/>
                        <a:buNone/>
                      </a:pPr>
                      <a:r>
                        <a:rPr kumimoji="0" lang="zh-CN" altLang="en-US"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rPr>
                        <a:t>民用建筑、明火或散发火花地点</a:t>
                      </a:r>
                      <a:endParaRPr kumimoji="0" lang="zh-CN" altLang="en-US" sz="18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cPr/>
                </a:tc>
                <a:tc hMerge="1">
                  <a:tcPr/>
                </a:tc>
                <a:tc>
                  <a:txBody>
                    <a:bodyPr/>
                    <a:lstStyle>
                      <a:lvl1pPr marL="342900" indent="-342900">
                        <a:spcBef>
                          <a:spcPct val="20000"/>
                        </a:spcBef>
                        <a:buClr>
                          <a:schemeClr val="folHlink"/>
                        </a:buClr>
                        <a:buSzPct val="85000"/>
                        <a:buFont typeface="Wingdings 2" panose="05020102010507070707" pitchFamily="18" charset="2"/>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tx2"/>
                        </a:buClr>
                        <a:buSzPct val="85000"/>
                        <a:buFont typeface="Wingdings 2" panose="05020102010507070707" pitchFamily="18" charset="2"/>
                        <a:defRPr sz="24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folHlink"/>
                        </a:buClr>
                        <a:buFont typeface="Wingdings 2" panose="05020102010507070707" pitchFamily="18" charset="2"/>
                        <a:defRPr sz="20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tx2"/>
                        </a:buClr>
                        <a:buSzPct val="90000"/>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5pPr>
                      <a:lvl6pPr marL="2514600" indent="-228600"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6pPr>
                      <a:lvl7pPr marL="2971800" indent="-228600"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7pPr>
                      <a:lvl8pPr marL="3429000" indent="-228600"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8pPr>
                      <a:lvl9pPr marL="3886200" indent="-228600"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9pPr>
                    </a:lstStyle>
                    <a:p>
                      <a:pPr marL="342900" marR="0" lvl="0" indent="-342900" algn="ctr" defTabSz="914400" rtl="0" eaLnBrk="1" fontAlgn="base" latinLnBrk="0" hangingPunct="1">
                        <a:lnSpc>
                          <a:spcPct val="120000"/>
                        </a:lnSpc>
                        <a:spcBef>
                          <a:spcPct val="19000"/>
                        </a:spcBef>
                        <a:spcAft>
                          <a:spcPct val="0"/>
                        </a:spcAft>
                        <a:buClrTx/>
                        <a:buSzPct val="85000"/>
                        <a:buFontTx/>
                        <a:buNone/>
                      </a:pPr>
                      <a:r>
                        <a:rPr kumimoji="0" lang="en-US" altLang="zh-CN"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rPr>
                        <a:t>30.0</a:t>
                      </a:r>
                      <a:endParaRPr kumimoji="0" lang="en-US" altLang="zh-CN" sz="18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chemeClr val="folHlink"/>
                        </a:buClr>
                        <a:buSzPct val="85000"/>
                        <a:buFont typeface="Wingdings 2" panose="05020102010507070707" pitchFamily="18" charset="2"/>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tx2"/>
                        </a:buClr>
                        <a:buSzPct val="85000"/>
                        <a:buFont typeface="Wingdings 2" panose="05020102010507070707" pitchFamily="18" charset="2"/>
                        <a:defRPr sz="24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folHlink"/>
                        </a:buClr>
                        <a:buFont typeface="Wingdings 2" panose="05020102010507070707" pitchFamily="18" charset="2"/>
                        <a:defRPr sz="20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tx2"/>
                        </a:buClr>
                        <a:buSzPct val="90000"/>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5pPr>
                      <a:lvl6pPr marL="2514600" indent="-228600"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6pPr>
                      <a:lvl7pPr marL="2971800" indent="-228600"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7pPr>
                      <a:lvl8pPr marL="3429000" indent="-228600"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8pPr>
                      <a:lvl9pPr marL="3886200" indent="-228600"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9pPr>
                    </a:lstStyle>
                    <a:p>
                      <a:pPr marL="342900" marR="0" lvl="0" indent="-342900" algn="ctr" defTabSz="914400" rtl="0" eaLnBrk="1" fontAlgn="base" latinLnBrk="0" hangingPunct="1">
                        <a:lnSpc>
                          <a:spcPct val="120000"/>
                        </a:lnSpc>
                        <a:spcBef>
                          <a:spcPct val="19000"/>
                        </a:spcBef>
                        <a:spcAft>
                          <a:spcPct val="0"/>
                        </a:spcAft>
                        <a:buClrTx/>
                        <a:buSzPct val="85000"/>
                        <a:buFontTx/>
                        <a:buNone/>
                      </a:pPr>
                      <a:r>
                        <a:rPr kumimoji="0" lang="en-US" altLang="zh-CN"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rPr>
                        <a:t>40.0</a:t>
                      </a:r>
                      <a:endParaRPr kumimoji="0" lang="en-US" altLang="zh-CN" sz="18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chemeClr val="folHlink"/>
                        </a:buClr>
                        <a:buSzPct val="85000"/>
                        <a:buFont typeface="Wingdings 2" panose="05020102010507070707" pitchFamily="18" charset="2"/>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tx2"/>
                        </a:buClr>
                        <a:buSzPct val="85000"/>
                        <a:buFont typeface="Wingdings 2" panose="05020102010507070707" pitchFamily="18" charset="2"/>
                        <a:defRPr sz="24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folHlink"/>
                        </a:buClr>
                        <a:buFont typeface="Wingdings 2" panose="05020102010507070707" pitchFamily="18" charset="2"/>
                        <a:defRPr sz="20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tx2"/>
                        </a:buClr>
                        <a:buSzPct val="90000"/>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5pPr>
                      <a:lvl6pPr marL="2514600" indent="-228600"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6pPr>
                      <a:lvl7pPr marL="2971800" indent="-228600"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7pPr>
                      <a:lvl8pPr marL="3429000" indent="-228600"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8pPr>
                      <a:lvl9pPr marL="3886200" indent="-228600"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9pPr>
                    </a:lstStyle>
                    <a:p>
                      <a:pPr marL="342900" marR="0" lvl="0" indent="-342900" algn="ctr" defTabSz="914400" rtl="0" eaLnBrk="1" fontAlgn="base" latinLnBrk="0" hangingPunct="1">
                        <a:lnSpc>
                          <a:spcPct val="120000"/>
                        </a:lnSpc>
                        <a:spcBef>
                          <a:spcPct val="19000"/>
                        </a:spcBef>
                        <a:spcAft>
                          <a:spcPct val="0"/>
                        </a:spcAft>
                        <a:buClrTx/>
                        <a:buSzPct val="85000"/>
                        <a:buFontTx/>
                        <a:buNone/>
                      </a:pPr>
                      <a:r>
                        <a:rPr kumimoji="0" lang="en-US" altLang="zh-CN"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rPr>
                        <a:t>25.0</a:t>
                      </a:r>
                      <a:endParaRPr kumimoji="0" lang="en-US" altLang="zh-CN" sz="18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chemeClr val="folHlink"/>
                        </a:buClr>
                        <a:buSzPct val="85000"/>
                        <a:buFont typeface="Wingdings 2" panose="05020102010507070707" pitchFamily="18" charset="2"/>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tx2"/>
                        </a:buClr>
                        <a:buSzPct val="85000"/>
                        <a:buFont typeface="Wingdings 2" panose="05020102010507070707" pitchFamily="18" charset="2"/>
                        <a:defRPr sz="24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folHlink"/>
                        </a:buClr>
                        <a:buFont typeface="Wingdings 2" panose="05020102010507070707" pitchFamily="18" charset="2"/>
                        <a:defRPr sz="20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tx2"/>
                        </a:buClr>
                        <a:buSzPct val="90000"/>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5pPr>
                      <a:lvl6pPr marL="2514600" indent="-228600"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6pPr>
                      <a:lvl7pPr marL="2971800" indent="-228600"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7pPr>
                      <a:lvl8pPr marL="3429000" indent="-228600"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8pPr>
                      <a:lvl9pPr marL="3886200" indent="-228600"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9pPr>
                    </a:lstStyle>
                    <a:p>
                      <a:pPr marL="342900" marR="0" lvl="0" indent="-342900" algn="ctr" defTabSz="914400" rtl="0" eaLnBrk="1" fontAlgn="base" latinLnBrk="0" hangingPunct="1">
                        <a:lnSpc>
                          <a:spcPct val="120000"/>
                        </a:lnSpc>
                        <a:spcBef>
                          <a:spcPct val="19000"/>
                        </a:spcBef>
                        <a:spcAft>
                          <a:spcPct val="0"/>
                        </a:spcAft>
                        <a:buClrTx/>
                        <a:buSzPct val="85000"/>
                        <a:buFontTx/>
                        <a:buNone/>
                      </a:pPr>
                      <a:r>
                        <a:rPr kumimoji="0" lang="en-US" altLang="zh-CN"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rPr>
                        <a:t>30.0</a:t>
                      </a:r>
                      <a:endParaRPr kumimoji="0" lang="en-US" altLang="zh-CN" sz="18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52413">
                <a:tc rowSpan="3" gridSpan="2">
                  <a:txBody>
                    <a:bodyPr/>
                    <a:lstStyle>
                      <a:lvl1pPr marL="342900" indent="-342900">
                        <a:spcBef>
                          <a:spcPct val="20000"/>
                        </a:spcBef>
                        <a:buClr>
                          <a:schemeClr val="folHlink"/>
                        </a:buClr>
                        <a:buSzPct val="85000"/>
                        <a:buFont typeface="Wingdings 2" panose="05020102010507070707" pitchFamily="18" charset="2"/>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tx2"/>
                        </a:buClr>
                        <a:buSzPct val="85000"/>
                        <a:buFont typeface="Wingdings 2" panose="05020102010507070707" pitchFamily="18" charset="2"/>
                        <a:defRPr sz="24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folHlink"/>
                        </a:buClr>
                        <a:buFont typeface="Wingdings 2" panose="05020102010507070707" pitchFamily="18" charset="2"/>
                        <a:defRPr sz="20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tx2"/>
                        </a:buClr>
                        <a:buSzPct val="90000"/>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5pPr>
                      <a:lvl6pPr marL="2514600" indent="-228600"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6pPr>
                      <a:lvl7pPr marL="2971800" indent="-228600"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7pPr>
                      <a:lvl8pPr marL="3429000" indent="-228600"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8pPr>
                      <a:lvl9pPr marL="3886200" indent="-228600"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9pPr>
                    </a:lstStyle>
                    <a:p>
                      <a:pPr marL="342900" marR="0" lvl="0" indent="-342900" algn="ctr" defTabSz="914400" rtl="0" eaLnBrk="1" fontAlgn="base" latinLnBrk="0" hangingPunct="1">
                        <a:lnSpc>
                          <a:spcPct val="120000"/>
                        </a:lnSpc>
                        <a:spcBef>
                          <a:spcPct val="19000"/>
                        </a:spcBef>
                        <a:spcAft>
                          <a:spcPct val="0"/>
                        </a:spcAft>
                        <a:buClrTx/>
                        <a:buSzPct val="85000"/>
                        <a:buFontTx/>
                        <a:buNone/>
                      </a:pPr>
                      <a:r>
                        <a:rPr kumimoji="0" lang="zh-CN" altLang="en-US"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rPr>
                        <a:t>其它建筑</a:t>
                      </a:r>
                      <a:endParaRPr kumimoji="0" lang="zh-CN" altLang="en-US" sz="18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3" hMerge="1">
                  <a:tcPr/>
                </a:tc>
                <a:tc>
                  <a:txBody>
                    <a:bodyPr/>
                    <a:lstStyle>
                      <a:lvl1pPr marL="342900" indent="-342900">
                        <a:spcBef>
                          <a:spcPct val="20000"/>
                        </a:spcBef>
                        <a:buClr>
                          <a:schemeClr val="folHlink"/>
                        </a:buClr>
                        <a:buSzPct val="85000"/>
                        <a:buFont typeface="Wingdings 2" panose="05020102010507070707" pitchFamily="18" charset="2"/>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tx2"/>
                        </a:buClr>
                        <a:buSzPct val="85000"/>
                        <a:buFont typeface="Wingdings 2" panose="05020102010507070707" pitchFamily="18" charset="2"/>
                        <a:defRPr sz="24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folHlink"/>
                        </a:buClr>
                        <a:buFont typeface="Wingdings 2" panose="05020102010507070707" pitchFamily="18" charset="2"/>
                        <a:defRPr sz="20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tx2"/>
                        </a:buClr>
                        <a:buSzPct val="90000"/>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5pPr>
                      <a:lvl6pPr marL="2514600" indent="-228600"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6pPr>
                      <a:lvl7pPr marL="2971800" indent="-228600"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7pPr>
                      <a:lvl8pPr marL="3429000" indent="-228600"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8pPr>
                      <a:lvl9pPr marL="3886200" indent="-228600"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9pPr>
                    </a:lstStyle>
                    <a:p>
                      <a:pPr marL="342900" marR="0" lvl="0" indent="-342900" algn="ctr" defTabSz="914400" rtl="0" eaLnBrk="1" fontAlgn="base" latinLnBrk="0" hangingPunct="1">
                        <a:lnSpc>
                          <a:spcPct val="120000"/>
                        </a:lnSpc>
                        <a:spcBef>
                          <a:spcPct val="19000"/>
                        </a:spcBef>
                        <a:spcAft>
                          <a:spcPct val="0"/>
                        </a:spcAft>
                        <a:buClrTx/>
                        <a:buSzPct val="85000"/>
                        <a:buFontTx/>
                        <a:buNone/>
                      </a:pPr>
                      <a:r>
                        <a:rPr kumimoji="0" lang="zh-CN" altLang="en-US"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rPr>
                        <a:t>一、二级耐火等级</a:t>
                      </a:r>
                      <a:endParaRPr kumimoji="0" lang="zh-CN" altLang="en-US" sz="18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chemeClr val="folHlink"/>
                        </a:buClr>
                        <a:buSzPct val="85000"/>
                        <a:buFont typeface="Wingdings 2" panose="05020102010507070707" pitchFamily="18" charset="2"/>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tx2"/>
                        </a:buClr>
                        <a:buSzPct val="85000"/>
                        <a:buFont typeface="Wingdings 2" panose="05020102010507070707" pitchFamily="18" charset="2"/>
                        <a:defRPr sz="24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folHlink"/>
                        </a:buClr>
                        <a:buFont typeface="Wingdings 2" panose="05020102010507070707" pitchFamily="18" charset="2"/>
                        <a:defRPr sz="20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tx2"/>
                        </a:buClr>
                        <a:buSzPct val="90000"/>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5pPr>
                      <a:lvl6pPr marL="2514600" indent="-228600"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6pPr>
                      <a:lvl7pPr marL="2971800" indent="-228600"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7pPr>
                      <a:lvl8pPr marL="3429000" indent="-228600"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8pPr>
                      <a:lvl9pPr marL="3886200" indent="-228600"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9pPr>
                    </a:lstStyle>
                    <a:p>
                      <a:pPr marL="342900" marR="0" lvl="0" indent="-342900" algn="ctr" defTabSz="914400" rtl="0" eaLnBrk="1" fontAlgn="base" latinLnBrk="0" hangingPunct="1">
                        <a:lnSpc>
                          <a:spcPct val="120000"/>
                        </a:lnSpc>
                        <a:spcBef>
                          <a:spcPct val="19000"/>
                        </a:spcBef>
                        <a:spcAft>
                          <a:spcPct val="0"/>
                        </a:spcAft>
                        <a:buClrTx/>
                        <a:buSzPct val="85000"/>
                        <a:buFontTx/>
                        <a:buNone/>
                      </a:pPr>
                      <a:r>
                        <a:rPr kumimoji="0" lang="en-US" altLang="zh-CN"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rPr>
                        <a:t>15.0</a:t>
                      </a:r>
                      <a:endParaRPr kumimoji="0" lang="en-US" altLang="zh-CN" sz="18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chemeClr val="folHlink"/>
                        </a:buClr>
                        <a:buSzPct val="85000"/>
                        <a:buFont typeface="Wingdings 2" panose="05020102010507070707" pitchFamily="18" charset="2"/>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tx2"/>
                        </a:buClr>
                        <a:buSzPct val="85000"/>
                        <a:buFont typeface="Wingdings 2" panose="05020102010507070707" pitchFamily="18" charset="2"/>
                        <a:defRPr sz="24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folHlink"/>
                        </a:buClr>
                        <a:buFont typeface="Wingdings 2" panose="05020102010507070707" pitchFamily="18" charset="2"/>
                        <a:defRPr sz="20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tx2"/>
                        </a:buClr>
                        <a:buSzPct val="90000"/>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5pPr>
                      <a:lvl6pPr marL="2514600" indent="-228600"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6pPr>
                      <a:lvl7pPr marL="2971800" indent="-228600"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7pPr>
                      <a:lvl8pPr marL="3429000" indent="-228600"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8pPr>
                      <a:lvl9pPr marL="3886200" indent="-228600"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9pPr>
                    </a:lstStyle>
                    <a:p>
                      <a:pPr marL="342900" marR="0" lvl="0" indent="-342900" algn="ctr" defTabSz="914400" rtl="0" eaLnBrk="1" fontAlgn="base" latinLnBrk="0" hangingPunct="1">
                        <a:lnSpc>
                          <a:spcPct val="120000"/>
                        </a:lnSpc>
                        <a:spcBef>
                          <a:spcPct val="19000"/>
                        </a:spcBef>
                        <a:spcAft>
                          <a:spcPct val="0"/>
                        </a:spcAft>
                        <a:buClrTx/>
                        <a:buSzPct val="85000"/>
                        <a:buFontTx/>
                        <a:buNone/>
                      </a:pPr>
                      <a:r>
                        <a:rPr kumimoji="0" lang="en-US" altLang="zh-CN"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rPr>
                        <a:t>20.0</a:t>
                      </a:r>
                      <a:endParaRPr kumimoji="0" lang="en-US" altLang="zh-CN" sz="18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chemeClr val="folHlink"/>
                        </a:buClr>
                        <a:buSzPct val="85000"/>
                        <a:buFont typeface="Wingdings 2" panose="05020102010507070707" pitchFamily="18" charset="2"/>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tx2"/>
                        </a:buClr>
                        <a:buSzPct val="85000"/>
                        <a:buFont typeface="Wingdings 2" panose="05020102010507070707" pitchFamily="18" charset="2"/>
                        <a:defRPr sz="24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folHlink"/>
                        </a:buClr>
                        <a:buFont typeface="Wingdings 2" panose="05020102010507070707" pitchFamily="18" charset="2"/>
                        <a:defRPr sz="20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tx2"/>
                        </a:buClr>
                        <a:buSzPct val="90000"/>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5pPr>
                      <a:lvl6pPr marL="2514600" indent="-228600"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6pPr>
                      <a:lvl7pPr marL="2971800" indent="-228600"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7pPr>
                      <a:lvl8pPr marL="3429000" indent="-228600"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8pPr>
                      <a:lvl9pPr marL="3886200" indent="-228600"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9pPr>
                    </a:lstStyle>
                    <a:p>
                      <a:pPr marL="342900" marR="0" lvl="0" indent="-342900" algn="ctr" defTabSz="914400" rtl="0" eaLnBrk="1" fontAlgn="base" latinLnBrk="0" hangingPunct="1">
                        <a:lnSpc>
                          <a:spcPct val="120000"/>
                        </a:lnSpc>
                        <a:spcBef>
                          <a:spcPct val="19000"/>
                        </a:spcBef>
                        <a:spcAft>
                          <a:spcPct val="0"/>
                        </a:spcAft>
                        <a:buClrTx/>
                        <a:buSzPct val="85000"/>
                        <a:buFontTx/>
                        <a:buNone/>
                      </a:pPr>
                      <a:r>
                        <a:rPr kumimoji="0" lang="en-US" altLang="zh-CN"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rPr>
                        <a:t>12.0</a:t>
                      </a:r>
                      <a:endParaRPr kumimoji="0" lang="en-US" altLang="zh-CN" sz="18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chemeClr val="folHlink"/>
                        </a:buClr>
                        <a:buSzPct val="85000"/>
                        <a:buFont typeface="Wingdings 2" panose="05020102010507070707" pitchFamily="18" charset="2"/>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tx2"/>
                        </a:buClr>
                        <a:buSzPct val="85000"/>
                        <a:buFont typeface="Wingdings 2" panose="05020102010507070707" pitchFamily="18" charset="2"/>
                        <a:defRPr sz="24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folHlink"/>
                        </a:buClr>
                        <a:buFont typeface="Wingdings 2" panose="05020102010507070707" pitchFamily="18" charset="2"/>
                        <a:defRPr sz="20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tx2"/>
                        </a:buClr>
                        <a:buSzPct val="90000"/>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5pPr>
                      <a:lvl6pPr marL="2514600" indent="-228600"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6pPr>
                      <a:lvl7pPr marL="2971800" indent="-228600"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7pPr>
                      <a:lvl8pPr marL="3429000" indent="-228600"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8pPr>
                      <a:lvl9pPr marL="3886200" indent="-228600"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9pPr>
                    </a:lstStyle>
                    <a:p>
                      <a:pPr marL="342900" marR="0" lvl="0" indent="-342900" algn="ctr" defTabSz="914400" rtl="0" eaLnBrk="1" fontAlgn="base" latinLnBrk="0" hangingPunct="1">
                        <a:lnSpc>
                          <a:spcPct val="120000"/>
                        </a:lnSpc>
                        <a:spcBef>
                          <a:spcPct val="19000"/>
                        </a:spcBef>
                        <a:spcAft>
                          <a:spcPct val="0"/>
                        </a:spcAft>
                        <a:buClrTx/>
                        <a:buSzPct val="85000"/>
                        <a:buFontTx/>
                        <a:buNone/>
                      </a:pPr>
                      <a:r>
                        <a:rPr kumimoji="0" lang="en-US" altLang="zh-CN"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rPr>
                        <a:t>15.0</a:t>
                      </a:r>
                      <a:endParaRPr kumimoji="0" lang="en-US" altLang="zh-CN" sz="18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84163">
                <a:tc vMerge="1" gridSpan="2">
                  <a:tcPr/>
                </a:tc>
                <a:tc vMerge="1" hMerge="1">
                  <a:tcPr/>
                </a:tc>
                <a:tc>
                  <a:txBody>
                    <a:bodyPr/>
                    <a:lstStyle>
                      <a:lvl1pPr marL="342900" indent="-342900">
                        <a:spcBef>
                          <a:spcPct val="20000"/>
                        </a:spcBef>
                        <a:buClr>
                          <a:schemeClr val="folHlink"/>
                        </a:buClr>
                        <a:buSzPct val="85000"/>
                        <a:buFont typeface="Wingdings 2" panose="05020102010507070707" pitchFamily="18" charset="2"/>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tx2"/>
                        </a:buClr>
                        <a:buSzPct val="85000"/>
                        <a:buFont typeface="Wingdings 2" panose="05020102010507070707" pitchFamily="18" charset="2"/>
                        <a:defRPr sz="24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folHlink"/>
                        </a:buClr>
                        <a:buFont typeface="Wingdings 2" panose="05020102010507070707" pitchFamily="18" charset="2"/>
                        <a:defRPr sz="20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tx2"/>
                        </a:buClr>
                        <a:buSzPct val="90000"/>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5pPr>
                      <a:lvl6pPr marL="2514600" indent="-228600"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6pPr>
                      <a:lvl7pPr marL="2971800" indent="-228600"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7pPr>
                      <a:lvl8pPr marL="3429000" indent="-228600"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8pPr>
                      <a:lvl9pPr marL="3886200" indent="-228600"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9pPr>
                    </a:lstStyle>
                    <a:p>
                      <a:pPr marL="342900" marR="0" lvl="0" indent="-342900" algn="ctr" defTabSz="914400" rtl="0" eaLnBrk="1" fontAlgn="base" latinLnBrk="0" hangingPunct="1">
                        <a:lnSpc>
                          <a:spcPct val="120000"/>
                        </a:lnSpc>
                        <a:spcBef>
                          <a:spcPct val="19000"/>
                        </a:spcBef>
                        <a:spcAft>
                          <a:spcPct val="0"/>
                        </a:spcAft>
                        <a:buClrTx/>
                        <a:buSzPct val="85000"/>
                        <a:buFontTx/>
                        <a:buNone/>
                      </a:pPr>
                      <a:r>
                        <a:rPr kumimoji="0" lang="zh-CN" altLang="en-US"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rPr>
                        <a:t>三级耐火等级</a:t>
                      </a:r>
                      <a:endParaRPr kumimoji="0" lang="zh-CN" altLang="en-US" sz="18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chemeClr val="folHlink"/>
                        </a:buClr>
                        <a:buSzPct val="85000"/>
                        <a:buFont typeface="Wingdings 2" panose="05020102010507070707" pitchFamily="18" charset="2"/>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tx2"/>
                        </a:buClr>
                        <a:buSzPct val="85000"/>
                        <a:buFont typeface="Wingdings 2" panose="05020102010507070707" pitchFamily="18" charset="2"/>
                        <a:defRPr sz="24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folHlink"/>
                        </a:buClr>
                        <a:buFont typeface="Wingdings 2" panose="05020102010507070707" pitchFamily="18" charset="2"/>
                        <a:defRPr sz="20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tx2"/>
                        </a:buClr>
                        <a:buSzPct val="90000"/>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5pPr>
                      <a:lvl6pPr marL="2514600" indent="-228600"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6pPr>
                      <a:lvl7pPr marL="2971800" indent="-228600"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7pPr>
                      <a:lvl8pPr marL="3429000" indent="-228600"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8pPr>
                      <a:lvl9pPr marL="3886200" indent="-228600"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9pPr>
                    </a:lstStyle>
                    <a:p>
                      <a:pPr marL="342900" marR="0" lvl="0" indent="-342900" algn="ctr" defTabSz="914400" rtl="0" eaLnBrk="1" fontAlgn="base" latinLnBrk="0" hangingPunct="1">
                        <a:lnSpc>
                          <a:spcPct val="120000"/>
                        </a:lnSpc>
                        <a:spcBef>
                          <a:spcPct val="19000"/>
                        </a:spcBef>
                        <a:spcAft>
                          <a:spcPct val="0"/>
                        </a:spcAft>
                        <a:buClrTx/>
                        <a:buSzPct val="85000"/>
                        <a:buFontTx/>
                        <a:buNone/>
                      </a:pPr>
                      <a:r>
                        <a:rPr kumimoji="0" lang="en-US" altLang="zh-CN"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rPr>
                        <a:t>20.0</a:t>
                      </a:r>
                      <a:endParaRPr kumimoji="0" lang="en-US" altLang="zh-CN" sz="18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chemeClr val="folHlink"/>
                        </a:buClr>
                        <a:buSzPct val="85000"/>
                        <a:buFont typeface="Wingdings 2" panose="05020102010507070707" pitchFamily="18" charset="2"/>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tx2"/>
                        </a:buClr>
                        <a:buSzPct val="85000"/>
                        <a:buFont typeface="Wingdings 2" panose="05020102010507070707" pitchFamily="18" charset="2"/>
                        <a:defRPr sz="24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folHlink"/>
                        </a:buClr>
                        <a:buFont typeface="Wingdings 2" panose="05020102010507070707" pitchFamily="18" charset="2"/>
                        <a:defRPr sz="20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tx2"/>
                        </a:buClr>
                        <a:buSzPct val="90000"/>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5pPr>
                      <a:lvl6pPr marL="2514600" indent="-228600"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6pPr>
                      <a:lvl7pPr marL="2971800" indent="-228600"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7pPr>
                      <a:lvl8pPr marL="3429000" indent="-228600"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8pPr>
                      <a:lvl9pPr marL="3886200" indent="-228600"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9pPr>
                    </a:lstStyle>
                    <a:p>
                      <a:pPr marL="342900" marR="0" lvl="0" indent="-342900" algn="ctr" defTabSz="914400" rtl="0" eaLnBrk="1" fontAlgn="base" latinLnBrk="0" hangingPunct="1">
                        <a:lnSpc>
                          <a:spcPct val="120000"/>
                        </a:lnSpc>
                        <a:spcBef>
                          <a:spcPct val="19000"/>
                        </a:spcBef>
                        <a:spcAft>
                          <a:spcPct val="0"/>
                        </a:spcAft>
                        <a:buClrTx/>
                        <a:buSzPct val="85000"/>
                        <a:buFontTx/>
                        <a:buNone/>
                      </a:pPr>
                      <a:r>
                        <a:rPr kumimoji="0" lang="en-US" altLang="zh-CN"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rPr>
                        <a:t>25.0</a:t>
                      </a:r>
                      <a:endParaRPr kumimoji="0" lang="en-US" altLang="zh-CN" sz="18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chemeClr val="folHlink"/>
                        </a:buClr>
                        <a:buSzPct val="85000"/>
                        <a:buFont typeface="Wingdings 2" panose="05020102010507070707" pitchFamily="18" charset="2"/>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tx2"/>
                        </a:buClr>
                        <a:buSzPct val="85000"/>
                        <a:buFont typeface="Wingdings 2" panose="05020102010507070707" pitchFamily="18" charset="2"/>
                        <a:defRPr sz="24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folHlink"/>
                        </a:buClr>
                        <a:buFont typeface="Wingdings 2" panose="05020102010507070707" pitchFamily="18" charset="2"/>
                        <a:defRPr sz="20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tx2"/>
                        </a:buClr>
                        <a:buSzPct val="90000"/>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5pPr>
                      <a:lvl6pPr marL="2514600" indent="-228600"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6pPr>
                      <a:lvl7pPr marL="2971800" indent="-228600"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7pPr>
                      <a:lvl8pPr marL="3429000" indent="-228600"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8pPr>
                      <a:lvl9pPr marL="3886200" indent="-228600"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9pPr>
                    </a:lstStyle>
                    <a:p>
                      <a:pPr marL="342900" marR="0" lvl="0" indent="-342900" algn="ctr" defTabSz="914400" rtl="0" eaLnBrk="1" fontAlgn="base" latinLnBrk="0" hangingPunct="1">
                        <a:lnSpc>
                          <a:spcPct val="120000"/>
                        </a:lnSpc>
                        <a:spcBef>
                          <a:spcPct val="19000"/>
                        </a:spcBef>
                        <a:spcAft>
                          <a:spcPct val="0"/>
                        </a:spcAft>
                        <a:buClrTx/>
                        <a:buSzPct val="85000"/>
                        <a:buFontTx/>
                        <a:buNone/>
                      </a:pPr>
                      <a:r>
                        <a:rPr kumimoji="0" lang="en-US" altLang="zh-CN"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rPr>
                        <a:t>15.0</a:t>
                      </a:r>
                      <a:endParaRPr kumimoji="0" lang="en-US" altLang="zh-CN" sz="18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chemeClr val="folHlink"/>
                        </a:buClr>
                        <a:buSzPct val="85000"/>
                        <a:buFont typeface="Wingdings 2" panose="05020102010507070707" pitchFamily="18" charset="2"/>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tx2"/>
                        </a:buClr>
                        <a:buSzPct val="85000"/>
                        <a:buFont typeface="Wingdings 2" panose="05020102010507070707" pitchFamily="18" charset="2"/>
                        <a:defRPr sz="24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folHlink"/>
                        </a:buClr>
                        <a:buFont typeface="Wingdings 2" panose="05020102010507070707" pitchFamily="18" charset="2"/>
                        <a:defRPr sz="20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tx2"/>
                        </a:buClr>
                        <a:buSzPct val="90000"/>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5pPr>
                      <a:lvl6pPr marL="2514600" indent="-228600"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6pPr>
                      <a:lvl7pPr marL="2971800" indent="-228600"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7pPr>
                      <a:lvl8pPr marL="3429000" indent="-228600"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8pPr>
                      <a:lvl9pPr marL="3886200" indent="-228600"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9pPr>
                    </a:lstStyle>
                    <a:p>
                      <a:pPr marL="342900" marR="0" lvl="0" indent="-342900" algn="ctr" defTabSz="914400" rtl="0" eaLnBrk="1" fontAlgn="base" latinLnBrk="0" hangingPunct="1">
                        <a:lnSpc>
                          <a:spcPct val="120000"/>
                        </a:lnSpc>
                        <a:spcBef>
                          <a:spcPct val="19000"/>
                        </a:spcBef>
                        <a:spcAft>
                          <a:spcPct val="0"/>
                        </a:spcAft>
                        <a:buClrTx/>
                        <a:buSzPct val="85000"/>
                        <a:buFontTx/>
                        <a:buNone/>
                      </a:pPr>
                      <a:r>
                        <a:rPr kumimoji="0" lang="en-US" altLang="zh-CN"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rPr>
                        <a:t>20.0</a:t>
                      </a:r>
                      <a:endParaRPr kumimoji="0" lang="en-US" altLang="zh-CN" sz="18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34950">
                <a:tc vMerge="1" gridSpan="2">
                  <a:tcPr/>
                </a:tc>
                <a:tc vMerge="1" hMerge="1">
                  <a:tcPr/>
                </a:tc>
                <a:tc>
                  <a:txBody>
                    <a:bodyPr/>
                    <a:lstStyle>
                      <a:lvl1pPr marL="342900" indent="-342900">
                        <a:spcBef>
                          <a:spcPct val="20000"/>
                        </a:spcBef>
                        <a:buClr>
                          <a:schemeClr val="folHlink"/>
                        </a:buClr>
                        <a:buSzPct val="85000"/>
                        <a:buFont typeface="Wingdings 2" panose="05020102010507070707" pitchFamily="18" charset="2"/>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tx2"/>
                        </a:buClr>
                        <a:buSzPct val="85000"/>
                        <a:buFont typeface="Wingdings 2" panose="05020102010507070707" pitchFamily="18" charset="2"/>
                        <a:defRPr sz="24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folHlink"/>
                        </a:buClr>
                        <a:buFont typeface="Wingdings 2" panose="05020102010507070707" pitchFamily="18" charset="2"/>
                        <a:defRPr sz="20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tx2"/>
                        </a:buClr>
                        <a:buSzPct val="90000"/>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5pPr>
                      <a:lvl6pPr marL="2514600" indent="-228600"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6pPr>
                      <a:lvl7pPr marL="2971800" indent="-228600"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7pPr>
                      <a:lvl8pPr marL="3429000" indent="-228600"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8pPr>
                      <a:lvl9pPr marL="3886200" indent="-228600"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9pPr>
                    </a:lstStyle>
                    <a:p>
                      <a:pPr marL="342900" marR="0" lvl="0" indent="-342900" algn="ctr" defTabSz="914400" rtl="0" eaLnBrk="1" fontAlgn="base" latinLnBrk="0" hangingPunct="1">
                        <a:lnSpc>
                          <a:spcPct val="120000"/>
                        </a:lnSpc>
                        <a:spcBef>
                          <a:spcPct val="19000"/>
                        </a:spcBef>
                        <a:spcAft>
                          <a:spcPct val="0"/>
                        </a:spcAft>
                        <a:buClrTx/>
                        <a:buSzPct val="85000"/>
                        <a:buFontTx/>
                        <a:buNone/>
                      </a:pPr>
                      <a:r>
                        <a:rPr kumimoji="0" lang="zh-CN" altLang="en-US"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rPr>
                        <a:t>四级耐火等级</a:t>
                      </a:r>
                      <a:endParaRPr kumimoji="0" lang="zh-CN" altLang="en-US" sz="18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chemeClr val="folHlink"/>
                        </a:buClr>
                        <a:buSzPct val="85000"/>
                        <a:buFont typeface="Wingdings 2" panose="05020102010507070707" pitchFamily="18" charset="2"/>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tx2"/>
                        </a:buClr>
                        <a:buSzPct val="85000"/>
                        <a:buFont typeface="Wingdings 2" panose="05020102010507070707" pitchFamily="18" charset="2"/>
                        <a:defRPr sz="24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folHlink"/>
                        </a:buClr>
                        <a:buFont typeface="Wingdings 2" panose="05020102010507070707" pitchFamily="18" charset="2"/>
                        <a:defRPr sz="20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tx2"/>
                        </a:buClr>
                        <a:buSzPct val="90000"/>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5pPr>
                      <a:lvl6pPr marL="2514600" indent="-228600"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6pPr>
                      <a:lvl7pPr marL="2971800" indent="-228600"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7pPr>
                      <a:lvl8pPr marL="3429000" indent="-228600"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8pPr>
                      <a:lvl9pPr marL="3886200" indent="-228600"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9pPr>
                    </a:lstStyle>
                    <a:p>
                      <a:pPr marL="342900" marR="0" lvl="0" indent="-342900" algn="ctr" defTabSz="914400" rtl="0" eaLnBrk="1" fontAlgn="base" latinLnBrk="0" hangingPunct="1">
                        <a:lnSpc>
                          <a:spcPct val="120000"/>
                        </a:lnSpc>
                        <a:spcBef>
                          <a:spcPct val="19000"/>
                        </a:spcBef>
                        <a:spcAft>
                          <a:spcPct val="0"/>
                        </a:spcAft>
                        <a:buClrTx/>
                        <a:buSzPct val="85000"/>
                        <a:buFontTx/>
                        <a:buNone/>
                      </a:pPr>
                      <a:r>
                        <a:rPr kumimoji="0" lang="en-US" altLang="zh-CN"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rPr>
                        <a:t>25.0</a:t>
                      </a:r>
                      <a:endParaRPr kumimoji="0" lang="en-US" altLang="zh-CN" sz="18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chemeClr val="folHlink"/>
                        </a:buClr>
                        <a:buSzPct val="85000"/>
                        <a:buFont typeface="Wingdings 2" panose="05020102010507070707" pitchFamily="18" charset="2"/>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tx2"/>
                        </a:buClr>
                        <a:buSzPct val="85000"/>
                        <a:buFont typeface="Wingdings 2" panose="05020102010507070707" pitchFamily="18" charset="2"/>
                        <a:defRPr sz="24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folHlink"/>
                        </a:buClr>
                        <a:buFont typeface="Wingdings 2" panose="05020102010507070707" pitchFamily="18" charset="2"/>
                        <a:defRPr sz="20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tx2"/>
                        </a:buClr>
                        <a:buSzPct val="90000"/>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5pPr>
                      <a:lvl6pPr marL="2514600" indent="-228600"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6pPr>
                      <a:lvl7pPr marL="2971800" indent="-228600"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7pPr>
                      <a:lvl8pPr marL="3429000" indent="-228600"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8pPr>
                      <a:lvl9pPr marL="3886200" indent="-228600"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9pPr>
                    </a:lstStyle>
                    <a:p>
                      <a:pPr marL="342900" marR="0" lvl="0" indent="-342900" algn="ctr" defTabSz="914400" rtl="0" eaLnBrk="1" fontAlgn="base" latinLnBrk="0" hangingPunct="1">
                        <a:lnSpc>
                          <a:spcPct val="120000"/>
                        </a:lnSpc>
                        <a:spcBef>
                          <a:spcPct val="19000"/>
                        </a:spcBef>
                        <a:spcAft>
                          <a:spcPct val="0"/>
                        </a:spcAft>
                        <a:buClrTx/>
                        <a:buSzPct val="85000"/>
                        <a:buFontTx/>
                        <a:buNone/>
                      </a:pPr>
                      <a:r>
                        <a:rPr kumimoji="0" lang="en-US" altLang="zh-CN"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rPr>
                        <a:t>30.0</a:t>
                      </a:r>
                      <a:endParaRPr kumimoji="0" lang="en-US" altLang="zh-CN" sz="18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chemeClr val="folHlink"/>
                        </a:buClr>
                        <a:buSzPct val="85000"/>
                        <a:buFont typeface="Wingdings 2" panose="05020102010507070707" pitchFamily="18" charset="2"/>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tx2"/>
                        </a:buClr>
                        <a:buSzPct val="85000"/>
                        <a:buFont typeface="Wingdings 2" panose="05020102010507070707" pitchFamily="18" charset="2"/>
                        <a:defRPr sz="24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folHlink"/>
                        </a:buClr>
                        <a:buFont typeface="Wingdings 2" panose="05020102010507070707" pitchFamily="18" charset="2"/>
                        <a:defRPr sz="20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tx2"/>
                        </a:buClr>
                        <a:buSzPct val="90000"/>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5pPr>
                      <a:lvl6pPr marL="2514600" indent="-228600"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6pPr>
                      <a:lvl7pPr marL="2971800" indent="-228600"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7pPr>
                      <a:lvl8pPr marL="3429000" indent="-228600"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8pPr>
                      <a:lvl9pPr marL="3886200" indent="-228600"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9pPr>
                    </a:lstStyle>
                    <a:p>
                      <a:pPr marL="342900" marR="0" lvl="0" indent="-342900" algn="ctr" defTabSz="914400" rtl="0" eaLnBrk="1" fontAlgn="base" latinLnBrk="0" hangingPunct="1">
                        <a:lnSpc>
                          <a:spcPct val="120000"/>
                        </a:lnSpc>
                        <a:spcBef>
                          <a:spcPct val="19000"/>
                        </a:spcBef>
                        <a:spcAft>
                          <a:spcPct val="0"/>
                        </a:spcAft>
                        <a:buClrTx/>
                        <a:buSzPct val="85000"/>
                        <a:buFontTx/>
                        <a:buNone/>
                      </a:pPr>
                      <a:r>
                        <a:rPr kumimoji="0" lang="en-US" altLang="zh-CN"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rPr>
                        <a:t>20.0</a:t>
                      </a:r>
                      <a:endParaRPr kumimoji="0" lang="en-US" altLang="zh-CN" sz="18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chemeClr val="folHlink"/>
                        </a:buClr>
                        <a:buSzPct val="85000"/>
                        <a:buFont typeface="Wingdings 2" panose="05020102010507070707" pitchFamily="18" charset="2"/>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tx2"/>
                        </a:buClr>
                        <a:buSzPct val="85000"/>
                        <a:buFont typeface="Wingdings 2" panose="05020102010507070707" pitchFamily="18" charset="2"/>
                        <a:defRPr sz="24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folHlink"/>
                        </a:buClr>
                        <a:buFont typeface="Wingdings 2" panose="05020102010507070707" pitchFamily="18" charset="2"/>
                        <a:defRPr sz="20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tx2"/>
                        </a:buClr>
                        <a:buSzPct val="90000"/>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5pPr>
                      <a:lvl6pPr marL="2514600" indent="-228600"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6pPr>
                      <a:lvl7pPr marL="2971800" indent="-228600"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7pPr>
                      <a:lvl8pPr marL="3429000" indent="-228600"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8pPr>
                      <a:lvl9pPr marL="3886200" indent="-228600"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9pPr>
                    </a:lstStyle>
                    <a:p>
                      <a:pPr marL="342900" marR="0" lvl="0" indent="-342900" algn="ctr" defTabSz="914400" rtl="0" eaLnBrk="1" fontAlgn="base" latinLnBrk="0" hangingPunct="1">
                        <a:lnSpc>
                          <a:spcPct val="120000"/>
                        </a:lnSpc>
                        <a:spcBef>
                          <a:spcPct val="19000"/>
                        </a:spcBef>
                        <a:spcAft>
                          <a:spcPct val="0"/>
                        </a:spcAft>
                        <a:buClrTx/>
                        <a:buSzPct val="85000"/>
                        <a:buFontTx/>
                        <a:buNone/>
                      </a:pPr>
                      <a:r>
                        <a:rPr kumimoji="0" lang="en-US" altLang="zh-CN"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rPr>
                        <a:t>25.0</a:t>
                      </a:r>
                      <a:endParaRPr kumimoji="0" lang="en-US" altLang="zh-CN" sz="18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84213">
                <a:tc gridSpan="3">
                  <a:txBody>
                    <a:bodyPr/>
                    <a:lstStyle>
                      <a:lvl1pPr marL="342900" indent="-342900">
                        <a:spcBef>
                          <a:spcPct val="20000"/>
                        </a:spcBef>
                        <a:buClr>
                          <a:schemeClr val="folHlink"/>
                        </a:buClr>
                        <a:buSzPct val="85000"/>
                        <a:buFont typeface="Wingdings 2" panose="05020102010507070707" pitchFamily="18" charset="2"/>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tx2"/>
                        </a:buClr>
                        <a:buSzPct val="85000"/>
                        <a:buFont typeface="Wingdings 2" panose="05020102010507070707" pitchFamily="18" charset="2"/>
                        <a:defRPr sz="24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folHlink"/>
                        </a:buClr>
                        <a:buFont typeface="Wingdings 2" panose="05020102010507070707" pitchFamily="18" charset="2"/>
                        <a:defRPr sz="20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tx2"/>
                        </a:buClr>
                        <a:buSzPct val="90000"/>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5pPr>
                      <a:lvl6pPr marL="2514600" indent="-228600"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6pPr>
                      <a:lvl7pPr marL="2971800" indent="-228600"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7pPr>
                      <a:lvl8pPr marL="3429000" indent="-228600"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8pPr>
                      <a:lvl9pPr marL="3886200" indent="-228600"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9pPr>
                    </a:lstStyle>
                    <a:p>
                      <a:pPr marL="342900" marR="0" lvl="0" indent="-342900" algn="ctr" defTabSz="914400" rtl="0" eaLnBrk="1" fontAlgn="base" latinLnBrk="0" hangingPunct="1">
                        <a:lnSpc>
                          <a:spcPct val="120000"/>
                        </a:lnSpc>
                        <a:spcBef>
                          <a:spcPct val="19000"/>
                        </a:spcBef>
                        <a:spcAft>
                          <a:spcPct val="0"/>
                        </a:spcAft>
                        <a:buClrTx/>
                        <a:buSzPct val="85000"/>
                        <a:buFontTx/>
                        <a:buNone/>
                      </a:pPr>
                      <a:r>
                        <a:rPr kumimoji="0" lang="zh-CN" altLang="en-US"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rPr>
                        <a:t>电力系统电压为</a:t>
                      </a:r>
                      <a:r>
                        <a:rPr kumimoji="0" lang="en-US" altLang="zh-CN"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rPr>
                        <a:t>35</a:t>
                      </a:r>
                      <a:r>
                        <a:rPr kumimoji="0" lang="zh-CN" altLang="en-US"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rPr>
                        <a:t>～</a:t>
                      </a:r>
                      <a:r>
                        <a:rPr kumimoji="0" lang="en-US" altLang="zh-CN"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rPr>
                        <a:t>500kV </a:t>
                      </a:r>
                      <a:r>
                        <a:rPr kumimoji="0" lang="zh-CN" altLang="en-US"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rPr>
                        <a:t>且每台变压器容量在</a:t>
                      </a:r>
                      <a:r>
                        <a:rPr kumimoji="0" lang="en-US" altLang="zh-CN"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rPr>
                        <a:t>10MVA </a:t>
                      </a:r>
                      <a:r>
                        <a:rPr kumimoji="0" lang="zh-CN" altLang="en-US"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rPr>
                        <a:t>以上的室外变、配电站工业企业的变压器总油量大于</a:t>
                      </a:r>
                      <a:r>
                        <a:rPr kumimoji="0" lang="en-US" altLang="zh-CN"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rPr>
                        <a:t>5t </a:t>
                      </a:r>
                      <a:r>
                        <a:rPr kumimoji="0" lang="zh-CN" altLang="en-US"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rPr>
                        <a:t>的室外降压变电站</a:t>
                      </a:r>
                      <a:endParaRPr kumimoji="0" lang="zh-CN" altLang="en-US" sz="18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cPr/>
                </a:tc>
                <a:tc hMerge="1">
                  <a:tcPr/>
                </a:tc>
                <a:tc>
                  <a:txBody>
                    <a:bodyPr/>
                    <a:lstStyle>
                      <a:lvl1pPr marL="342900" indent="-342900">
                        <a:spcBef>
                          <a:spcPct val="20000"/>
                        </a:spcBef>
                        <a:buClr>
                          <a:schemeClr val="folHlink"/>
                        </a:buClr>
                        <a:buSzPct val="85000"/>
                        <a:buFont typeface="Wingdings 2" panose="05020102010507070707" pitchFamily="18" charset="2"/>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tx2"/>
                        </a:buClr>
                        <a:buSzPct val="85000"/>
                        <a:buFont typeface="Wingdings 2" panose="05020102010507070707" pitchFamily="18" charset="2"/>
                        <a:defRPr sz="24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folHlink"/>
                        </a:buClr>
                        <a:buFont typeface="Wingdings 2" panose="05020102010507070707" pitchFamily="18" charset="2"/>
                        <a:defRPr sz="20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tx2"/>
                        </a:buClr>
                        <a:buSzPct val="90000"/>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5pPr>
                      <a:lvl6pPr marL="2514600" indent="-228600"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6pPr>
                      <a:lvl7pPr marL="2971800" indent="-228600"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7pPr>
                      <a:lvl8pPr marL="3429000" indent="-228600"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8pPr>
                      <a:lvl9pPr marL="3886200" indent="-228600"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9pPr>
                    </a:lstStyle>
                    <a:p>
                      <a:pPr marL="342900" marR="0" lvl="0" indent="-342900" algn="ctr" defTabSz="914400" rtl="0" eaLnBrk="1" fontAlgn="base" latinLnBrk="0" hangingPunct="1">
                        <a:lnSpc>
                          <a:spcPct val="120000"/>
                        </a:lnSpc>
                        <a:spcBef>
                          <a:spcPct val="19000"/>
                        </a:spcBef>
                        <a:spcAft>
                          <a:spcPct val="0"/>
                        </a:spcAft>
                        <a:buClrTx/>
                        <a:buSzPct val="85000"/>
                        <a:buFontTx/>
                        <a:buNone/>
                      </a:pPr>
                      <a:r>
                        <a:rPr kumimoji="0" lang="en-US" altLang="zh-CN"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rPr>
                        <a:t>30.0</a:t>
                      </a:r>
                      <a:endParaRPr kumimoji="0" lang="en-US" altLang="zh-CN" sz="18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chemeClr val="folHlink"/>
                        </a:buClr>
                        <a:buSzPct val="85000"/>
                        <a:buFont typeface="Wingdings 2" panose="05020102010507070707" pitchFamily="18" charset="2"/>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tx2"/>
                        </a:buClr>
                        <a:buSzPct val="85000"/>
                        <a:buFont typeface="Wingdings 2" panose="05020102010507070707" pitchFamily="18" charset="2"/>
                        <a:defRPr sz="24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folHlink"/>
                        </a:buClr>
                        <a:buFont typeface="Wingdings 2" panose="05020102010507070707" pitchFamily="18" charset="2"/>
                        <a:defRPr sz="20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tx2"/>
                        </a:buClr>
                        <a:buSzPct val="90000"/>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5pPr>
                      <a:lvl6pPr marL="2514600" indent="-228600"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6pPr>
                      <a:lvl7pPr marL="2971800" indent="-228600"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7pPr>
                      <a:lvl8pPr marL="3429000" indent="-228600"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8pPr>
                      <a:lvl9pPr marL="3886200" indent="-228600"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9pPr>
                    </a:lstStyle>
                    <a:p>
                      <a:pPr marL="342900" marR="0" lvl="0" indent="-342900" algn="ctr" defTabSz="914400" rtl="0" eaLnBrk="1" fontAlgn="base" latinLnBrk="0" hangingPunct="1">
                        <a:lnSpc>
                          <a:spcPct val="120000"/>
                        </a:lnSpc>
                        <a:spcBef>
                          <a:spcPct val="19000"/>
                        </a:spcBef>
                        <a:spcAft>
                          <a:spcPct val="0"/>
                        </a:spcAft>
                        <a:buClrTx/>
                        <a:buSzPct val="85000"/>
                        <a:buFontTx/>
                        <a:buNone/>
                      </a:pPr>
                      <a:r>
                        <a:rPr kumimoji="0" lang="en-US" altLang="zh-CN"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rPr>
                        <a:t>40.0</a:t>
                      </a:r>
                      <a:endParaRPr kumimoji="0" lang="en-US" altLang="zh-CN" sz="18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chemeClr val="folHlink"/>
                        </a:buClr>
                        <a:buSzPct val="85000"/>
                        <a:buFont typeface="Wingdings 2" panose="05020102010507070707" pitchFamily="18" charset="2"/>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tx2"/>
                        </a:buClr>
                        <a:buSzPct val="85000"/>
                        <a:buFont typeface="Wingdings 2" panose="05020102010507070707" pitchFamily="18" charset="2"/>
                        <a:defRPr sz="24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folHlink"/>
                        </a:buClr>
                        <a:buFont typeface="Wingdings 2" panose="05020102010507070707" pitchFamily="18" charset="2"/>
                        <a:defRPr sz="20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tx2"/>
                        </a:buClr>
                        <a:buSzPct val="90000"/>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5pPr>
                      <a:lvl6pPr marL="2514600" indent="-228600"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6pPr>
                      <a:lvl7pPr marL="2971800" indent="-228600"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7pPr>
                      <a:lvl8pPr marL="3429000" indent="-228600"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8pPr>
                      <a:lvl9pPr marL="3886200" indent="-228600"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9pPr>
                    </a:lstStyle>
                    <a:p>
                      <a:pPr marL="342900" marR="0" lvl="0" indent="-342900" algn="ctr" defTabSz="914400" rtl="0" eaLnBrk="1" fontAlgn="base" latinLnBrk="0" hangingPunct="1">
                        <a:lnSpc>
                          <a:spcPct val="120000"/>
                        </a:lnSpc>
                        <a:spcBef>
                          <a:spcPct val="19000"/>
                        </a:spcBef>
                        <a:spcAft>
                          <a:spcPct val="0"/>
                        </a:spcAft>
                        <a:buClrTx/>
                        <a:buSzPct val="85000"/>
                        <a:buFontTx/>
                        <a:buNone/>
                      </a:pPr>
                      <a:r>
                        <a:rPr kumimoji="0" lang="en-US" altLang="zh-CN"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rPr>
                        <a:t>25.0</a:t>
                      </a:r>
                      <a:endParaRPr kumimoji="0" lang="en-US" altLang="zh-CN" sz="18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chemeClr val="folHlink"/>
                        </a:buClr>
                        <a:buSzPct val="85000"/>
                        <a:buFont typeface="Wingdings 2" panose="05020102010507070707" pitchFamily="18" charset="2"/>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tx2"/>
                        </a:buClr>
                        <a:buSzPct val="85000"/>
                        <a:buFont typeface="Wingdings 2" panose="05020102010507070707" pitchFamily="18" charset="2"/>
                        <a:defRPr sz="24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folHlink"/>
                        </a:buClr>
                        <a:buFont typeface="Wingdings 2" panose="05020102010507070707" pitchFamily="18" charset="2"/>
                        <a:defRPr sz="20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tx2"/>
                        </a:buClr>
                        <a:buSzPct val="90000"/>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5pPr>
                      <a:lvl6pPr marL="2514600" indent="-228600"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6pPr>
                      <a:lvl7pPr marL="2971800" indent="-228600"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7pPr>
                      <a:lvl8pPr marL="3429000" indent="-228600"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8pPr>
                      <a:lvl9pPr marL="3886200" indent="-228600"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9pPr>
                    </a:lstStyle>
                    <a:p>
                      <a:pPr marL="342900" marR="0" lvl="0" indent="-342900" algn="ctr" defTabSz="914400" rtl="0" eaLnBrk="1" fontAlgn="base" latinLnBrk="0" hangingPunct="1">
                        <a:lnSpc>
                          <a:spcPct val="120000"/>
                        </a:lnSpc>
                        <a:spcBef>
                          <a:spcPct val="19000"/>
                        </a:spcBef>
                        <a:spcAft>
                          <a:spcPct val="0"/>
                        </a:spcAft>
                        <a:buClrTx/>
                        <a:buSzPct val="85000"/>
                        <a:buFontTx/>
                        <a:buNone/>
                      </a:pPr>
                      <a:r>
                        <a:rPr kumimoji="0" lang="en-US" altLang="zh-CN"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rPr>
                        <a:t>30.0</a:t>
                      </a:r>
                      <a:endParaRPr kumimoji="0" lang="en-US" altLang="zh-CN" sz="18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95263">
                <a:tc gridSpan="3">
                  <a:txBody>
                    <a:bodyPr/>
                    <a:lstStyle>
                      <a:lvl1pPr marL="342900" indent="-342900">
                        <a:spcBef>
                          <a:spcPct val="20000"/>
                        </a:spcBef>
                        <a:buClr>
                          <a:schemeClr val="folHlink"/>
                        </a:buClr>
                        <a:buSzPct val="85000"/>
                        <a:buFont typeface="Wingdings 2" panose="05020102010507070707" pitchFamily="18" charset="2"/>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tx2"/>
                        </a:buClr>
                        <a:buSzPct val="85000"/>
                        <a:buFont typeface="Wingdings 2" panose="05020102010507070707" pitchFamily="18" charset="2"/>
                        <a:defRPr sz="24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folHlink"/>
                        </a:buClr>
                        <a:buFont typeface="Wingdings 2" panose="05020102010507070707" pitchFamily="18" charset="2"/>
                        <a:defRPr sz="20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tx2"/>
                        </a:buClr>
                        <a:buSzPct val="90000"/>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5pPr>
                      <a:lvl6pPr marL="2514600" indent="-228600"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6pPr>
                      <a:lvl7pPr marL="2971800" indent="-228600"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7pPr>
                      <a:lvl8pPr marL="3429000" indent="-228600"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8pPr>
                      <a:lvl9pPr marL="3886200" indent="-228600"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9pPr>
                    </a:lstStyle>
                    <a:p>
                      <a:pPr marL="342900" marR="0" lvl="0" indent="-342900" algn="ctr" defTabSz="914400" rtl="0" eaLnBrk="1" fontAlgn="base" latinLnBrk="0" hangingPunct="1">
                        <a:lnSpc>
                          <a:spcPct val="120000"/>
                        </a:lnSpc>
                        <a:spcBef>
                          <a:spcPct val="19000"/>
                        </a:spcBef>
                        <a:spcAft>
                          <a:spcPct val="0"/>
                        </a:spcAft>
                        <a:buClrTx/>
                        <a:buSzPct val="85000"/>
                        <a:buFontTx/>
                        <a:buNone/>
                      </a:pPr>
                      <a:r>
                        <a:rPr kumimoji="0" lang="zh-CN" altLang="en-US"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rPr>
                        <a:t>厂外铁路线中心线</a:t>
                      </a:r>
                      <a:endParaRPr kumimoji="0" lang="zh-CN" altLang="en-US" sz="18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cPr/>
                </a:tc>
                <a:tc hMerge="1">
                  <a:tcPr/>
                </a:tc>
                <a:tc gridSpan="4">
                  <a:txBody>
                    <a:bodyPr/>
                    <a:lstStyle>
                      <a:lvl1pPr marL="342900" indent="-342900">
                        <a:spcBef>
                          <a:spcPct val="20000"/>
                        </a:spcBef>
                        <a:buClr>
                          <a:schemeClr val="folHlink"/>
                        </a:buClr>
                        <a:buSzPct val="85000"/>
                        <a:buFont typeface="Wingdings 2" panose="05020102010507070707" pitchFamily="18" charset="2"/>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tx2"/>
                        </a:buClr>
                        <a:buSzPct val="85000"/>
                        <a:buFont typeface="Wingdings 2" panose="05020102010507070707" pitchFamily="18" charset="2"/>
                        <a:defRPr sz="24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folHlink"/>
                        </a:buClr>
                        <a:buFont typeface="Wingdings 2" panose="05020102010507070707" pitchFamily="18" charset="2"/>
                        <a:defRPr sz="20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tx2"/>
                        </a:buClr>
                        <a:buSzPct val="90000"/>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5pPr>
                      <a:lvl6pPr marL="2514600" indent="-228600"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6pPr>
                      <a:lvl7pPr marL="2971800" indent="-228600"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7pPr>
                      <a:lvl8pPr marL="3429000" indent="-228600"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8pPr>
                      <a:lvl9pPr marL="3886200" indent="-228600"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9pPr>
                    </a:lstStyle>
                    <a:p>
                      <a:pPr marL="342900" marR="0" lvl="0" indent="-342900" algn="ctr" defTabSz="914400" rtl="0" eaLnBrk="1" fontAlgn="base" latinLnBrk="0" hangingPunct="1">
                        <a:lnSpc>
                          <a:spcPct val="120000"/>
                        </a:lnSpc>
                        <a:spcBef>
                          <a:spcPct val="19000"/>
                        </a:spcBef>
                        <a:spcAft>
                          <a:spcPct val="0"/>
                        </a:spcAft>
                        <a:buClrTx/>
                        <a:buSzPct val="85000"/>
                        <a:buFontTx/>
                        <a:buNone/>
                      </a:pPr>
                      <a:r>
                        <a:rPr kumimoji="0" lang="en-US" altLang="zh-CN"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rPr>
                        <a:t>40.0</a:t>
                      </a:r>
                      <a:endParaRPr kumimoji="0" lang="en-US" altLang="zh-CN" sz="18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cPr/>
                </a:tc>
                <a:tc hMerge="1">
                  <a:tcPr/>
                </a:tc>
                <a:tc hMerge="1">
                  <a:tcPr/>
                </a:tc>
              </a:tr>
              <a:tr h="193675">
                <a:tc gridSpan="3">
                  <a:txBody>
                    <a:bodyPr/>
                    <a:lstStyle>
                      <a:lvl1pPr marL="342900" indent="-342900">
                        <a:spcBef>
                          <a:spcPct val="20000"/>
                        </a:spcBef>
                        <a:buClr>
                          <a:schemeClr val="folHlink"/>
                        </a:buClr>
                        <a:buSzPct val="85000"/>
                        <a:buFont typeface="Wingdings 2" panose="05020102010507070707" pitchFamily="18" charset="2"/>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tx2"/>
                        </a:buClr>
                        <a:buSzPct val="85000"/>
                        <a:buFont typeface="Wingdings 2" panose="05020102010507070707" pitchFamily="18" charset="2"/>
                        <a:defRPr sz="24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folHlink"/>
                        </a:buClr>
                        <a:buFont typeface="Wingdings 2" panose="05020102010507070707" pitchFamily="18" charset="2"/>
                        <a:defRPr sz="20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tx2"/>
                        </a:buClr>
                        <a:buSzPct val="90000"/>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5pPr>
                      <a:lvl6pPr marL="2514600" indent="-228600"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6pPr>
                      <a:lvl7pPr marL="2971800" indent="-228600"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7pPr>
                      <a:lvl8pPr marL="3429000" indent="-228600"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8pPr>
                      <a:lvl9pPr marL="3886200" indent="-228600"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9pPr>
                    </a:lstStyle>
                    <a:p>
                      <a:pPr marL="342900" marR="0" lvl="0" indent="-342900" algn="ctr" defTabSz="914400" rtl="0" eaLnBrk="1" fontAlgn="base" latinLnBrk="0" hangingPunct="1">
                        <a:lnSpc>
                          <a:spcPct val="120000"/>
                        </a:lnSpc>
                        <a:spcBef>
                          <a:spcPct val="19000"/>
                        </a:spcBef>
                        <a:spcAft>
                          <a:spcPct val="0"/>
                        </a:spcAft>
                        <a:buClrTx/>
                        <a:buSzPct val="85000"/>
                        <a:buFontTx/>
                        <a:buNone/>
                      </a:pPr>
                      <a:r>
                        <a:rPr kumimoji="0" lang="zh-CN" altLang="en-US"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rPr>
                        <a:t>厂内铁路线中心线</a:t>
                      </a:r>
                      <a:endParaRPr kumimoji="0" lang="zh-CN" altLang="en-US" sz="18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cPr/>
                </a:tc>
                <a:tc hMerge="1">
                  <a:tcPr/>
                </a:tc>
                <a:tc gridSpan="4">
                  <a:txBody>
                    <a:bodyPr/>
                    <a:lstStyle>
                      <a:lvl1pPr marL="342900" indent="-342900">
                        <a:spcBef>
                          <a:spcPct val="20000"/>
                        </a:spcBef>
                        <a:buClr>
                          <a:schemeClr val="folHlink"/>
                        </a:buClr>
                        <a:buSzPct val="85000"/>
                        <a:buFont typeface="Wingdings 2" panose="05020102010507070707" pitchFamily="18" charset="2"/>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tx2"/>
                        </a:buClr>
                        <a:buSzPct val="85000"/>
                        <a:buFont typeface="Wingdings 2" panose="05020102010507070707" pitchFamily="18" charset="2"/>
                        <a:defRPr sz="24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folHlink"/>
                        </a:buClr>
                        <a:buFont typeface="Wingdings 2" panose="05020102010507070707" pitchFamily="18" charset="2"/>
                        <a:defRPr sz="20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tx2"/>
                        </a:buClr>
                        <a:buSzPct val="90000"/>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5pPr>
                      <a:lvl6pPr marL="2514600" indent="-228600"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6pPr>
                      <a:lvl7pPr marL="2971800" indent="-228600"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7pPr>
                      <a:lvl8pPr marL="3429000" indent="-228600"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8pPr>
                      <a:lvl9pPr marL="3886200" indent="-228600"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9pPr>
                    </a:lstStyle>
                    <a:p>
                      <a:pPr marL="342900" marR="0" lvl="0" indent="-342900" algn="ctr" defTabSz="914400" rtl="0" eaLnBrk="1" fontAlgn="base" latinLnBrk="0" hangingPunct="1">
                        <a:lnSpc>
                          <a:spcPct val="120000"/>
                        </a:lnSpc>
                        <a:spcBef>
                          <a:spcPct val="19000"/>
                        </a:spcBef>
                        <a:spcAft>
                          <a:spcPct val="0"/>
                        </a:spcAft>
                        <a:buClrTx/>
                        <a:buSzPct val="85000"/>
                        <a:buFontTx/>
                        <a:buNone/>
                      </a:pPr>
                      <a:r>
                        <a:rPr kumimoji="0" lang="en-US" altLang="zh-CN"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rPr>
                        <a:t>30.0</a:t>
                      </a:r>
                      <a:endParaRPr kumimoji="0" lang="en-US" altLang="zh-CN" sz="18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cPr/>
                </a:tc>
                <a:tc hMerge="1">
                  <a:tcPr/>
                </a:tc>
                <a:tc hMerge="1">
                  <a:tcPr/>
                </a:tc>
              </a:tr>
              <a:tr h="207963">
                <a:tc gridSpan="3">
                  <a:txBody>
                    <a:bodyPr/>
                    <a:lstStyle>
                      <a:lvl1pPr marL="342900" indent="-342900">
                        <a:spcBef>
                          <a:spcPct val="20000"/>
                        </a:spcBef>
                        <a:buClr>
                          <a:schemeClr val="folHlink"/>
                        </a:buClr>
                        <a:buSzPct val="85000"/>
                        <a:buFont typeface="Wingdings 2" panose="05020102010507070707" pitchFamily="18" charset="2"/>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tx2"/>
                        </a:buClr>
                        <a:buSzPct val="85000"/>
                        <a:buFont typeface="Wingdings 2" panose="05020102010507070707" pitchFamily="18" charset="2"/>
                        <a:defRPr sz="24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folHlink"/>
                        </a:buClr>
                        <a:buFont typeface="Wingdings 2" panose="05020102010507070707" pitchFamily="18" charset="2"/>
                        <a:defRPr sz="20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tx2"/>
                        </a:buClr>
                        <a:buSzPct val="90000"/>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5pPr>
                      <a:lvl6pPr marL="2514600" indent="-228600"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6pPr>
                      <a:lvl7pPr marL="2971800" indent="-228600"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7pPr>
                      <a:lvl8pPr marL="3429000" indent="-228600"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8pPr>
                      <a:lvl9pPr marL="3886200" indent="-228600"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9pPr>
                    </a:lstStyle>
                    <a:p>
                      <a:pPr marL="342900" marR="0" lvl="0" indent="-342900" algn="ctr" defTabSz="914400" rtl="0" eaLnBrk="1" fontAlgn="base" latinLnBrk="0" hangingPunct="1">
                        <a:lnSpc>
                          <a:spcPct val="120000"/>
                        </a:lnSpc>
                        <a:spcBef>
                          <a:spcPct val="19000"/>
                        </a:spcBef>
                        <a:spcAft>
                          <a:spcPct val="0"/>
                        </a:spcAft>
                        <a:buClrTx/>
                        <a:buSzPct val="85000"/>
                        <a:buFontTx/>
                        <a:buNone/>
                      </a:pPr>
                      <a:r>
                        <a:rPr kumimoji="0" lang="zh-CN" altLang="en-US"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rPr>
                        <a:t>厂外道路路边</a:t>
                      </a:r>
                      <a:endParaRPr kumimoji="0" lang="zh-CN" altLang="en-US" sz="18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cPr/>
                </a:tc>
                <a:tc hMerge="1">
                  <a:tcPr/>
                </a:tc>
                <a:tc gridSpan="4">
                  <a:txBody>
                    <a:bodyPr/>
                    <a:lstStyle>
                      <a:lvl1pPr marL="342900" indent="-342900">
                        <a:spcBef>
                          <a:spcPct val="20000"/>
                        </a:spcBef>
                        <a:buClr>
                          <a:schemeClr val="folHlink"/>
                        </a:buClr>
                        <a:buSzPct val="85000"/>
                        <a:buFont typeface="Wingdings 2" panose="05020102010507070707" pitchFamily="18" charset="2"/>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tx2"/>
                        </a:buClr>
                        <a:buSzPct val="85000"/>
                        <a:buFont typeface="Wingdings 2" panose="05020102010507070707" pitchFamily="18" charset="2"/>
                        <a:defRPr sz="24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folHlink"/>
                        </a:buClr>
                        <a:buFont typeface="Wingdings 2" panose="05020102010507070707" pitchFamily="18" charset="2"/>
                        <a:defRPr sz="20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tx2"/>
                        </a:buClr>
                        <a:buSzPct val="90000"/>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5pPr>
                      <a:lvl6pPr marL="2514600" indent="-228600"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6pPr>
                      <a:lvl7pPr marL="2971800" indent="-228600"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7pPr>
                      <a:lvl8pPr marL="3429000" indent="-228600"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8pPr>
                      <a:lvl9pPr marL="3886200" indent="-228600"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9pPr>
                    </a:lstStyle>
                    <a:p>
                      <a:pPr marL="342900" marR="0" lvl="0" indent="-342900" algn="ctr" defTabSz="914400" rtl="0" eaLnBrk="1" fontAlgn="base" latinLnBrk="0" hangingPunct="1">
                        <a:lnSpc>
                          <a:spcPct val="120000"/>
                        </a:lnSpc>
                        <a:spcBef>
                          <a:spcPct val="19000"/>
                        </a:spcBef>
                        <a:spcAft>
                          <a:spcPct val="0"/>
                        </a:spcAft>
                        <a:buClrTx/>
                        <a:buSzPct val="85000"/>
                        <a:buFontTx/>
                        <a:buNone/>
                      </a:pPr>
                      <a:r>
                        <a:rPr kumimoji="0" lang="en-US" altLang="zh-CN"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rPr>
                        <a:t>20.0</a:t>
                      </a:r>
                      <a:endParaRPr kumimoji="0" lang="en-US" altLang="zh-CN" sz="18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cPr/>
                </a:tc>
                <a:tc hMerge="1">
                  <a:tcPr/>
                </a:tc>
                <a:tc hMerge="1">
                  <a:tcPr/>
                </a:tc>
              </a:tr>
              <a:tr h="207963">
                <a:tc rowSpan="2">
                  <a:txBody>
                    <a:bodyPr/>
                    <a:lstStyle>
                      <a:lvl1pPr marL="342900" indent="-342900">
                        <a:spcBef>
                          <a:spcPct val="20000"/>
                        </a:spcBef>
                        <a:buClr>
                          <a:schemeClr val="folHlink"/>
                        </a:buClr>
                        <a:buSzPct val="85000"/>
                        <a:buFont typeface="Wingdings 2" panose="05020102010507070707" pitchFamily="18" charset="2"/>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tx2"/>
                        </a:buClr>
                        <a:buSzPct val="85000"/>
                        <a:buFont typeface="Wingdings 2" panose="05020102010507070707" pitchFamily="18" charset="2"/>
                        <a:defRPr sz="24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folHlink"/>
                        </a:buClr>
                        <a:buFont typeface="Wingdings 2" panose="05020102010507070707" pitchFamily="18" charset="2"/>
                        <a:defRPr sz="20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tx2"/>
                        </a:buClr>
                        <a:buSzPct val="90000"/>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5pPr>
                      <a:lvl6pPr marL="2514600" indent="-228600"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6pPr>
                      <a:lvl7pPr marL="2971800" indent="-228600"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7pPr>
                      <a:lvl8pPr marL="3429000" indent="-228600"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8pPr>
                      <a:lvl9pPr marL="3886200" indent="-228600"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9pPr>
                    </a:lstStyle>
                    <a:p>
                      <a:pPr marL="342900" marR="0" lvl="0" indent="-342900" algn="ctr" defTabSz="914400" rtl="0" eaLnBrk="1" fontAlgn="base" latinLnBrk="0" hangingPunct="1">
                        <a:lnSpc>
                          <a:spcPct val="120000"/>
                        </a:lnSpc>
                        <a:spcBef>
                          <a:spcPct val="19000"/>
                        </a:spcBef>
                        <a:spcAft>
                          <a:spcPct val="0"/>
                        </a:spcAft>
                        <a:buClrTx/>
                        <a:buSzPct val="85000"/>
                        <a:buFontTx/>
                        <a:buNone/>
                      </a:pPr>
                      <a:r>
                        <a:rPr kumimoji="0" lang="zh-CN" altLang="en-US"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rPr>
                        <a:t>厂内道路路边</a:t>
                      </a:r>
                      <a:endParaRPr kumimoji="0" lang="zh-CN" altLang="en-US" sz="18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lvl1pPr marL="342900" indent="-342900">
                        <a:spcBef>
                          <a:spcPct val="20000"/>
                        </a:spcBef>
                        <a:buClr>
                          <a:schemeClr val="folHlink"/>
                        </a:buClr>
                        <a:buSzPct val="85000"/>
                        <a:buFont typeface="Wingdings 2" panose="05020102010507070707" pitchFamily="18" charset="2"/>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tx2"/>
                        </a:buClr>
                        <a:buSzPct val="85000"/>
                        <a:buFont typeface="Wingdings 2" panose="05020102010507070707" pitchFamily="18" charset="2"/>
                        <a:defRPr sz="24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folHlink"/>
                        </a:buClr>
                        <a:buFont typeface="Wingdings 2" panose="05020102010507070707" pitchFamily="18" charset="2"/>
                        <a:defRPr sz="20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tx2"/>
                        </a:buClr>
                        <a:buSzPct val="90000"/>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5pPr>
                      <a:lvl6pPr marL="2514600" indent="-228600"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6pPr>
                      <a:lvl7pPr marL="2971800" indent="-228600"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7pPr>
                      <a:lvl8pPr marL="3429000" indent="-228600"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8pPr>
                      <a:lvl9pPr marL="3886200" indent="-228600"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9pPr>
                    </a:lstStyle>
                    <a:p>
                      <a:pPr marL="342900" marR="0" lvl="0" indent="-342900" algn="ctr" defTabSz="914400" rtl="0" eaLnBrk="1" fontAlgn="base" latinLnBrk="0" hangingPunct="1">
                        <a:lnSpc>
                          <a:spcPct val="120000"/>
                        </a:lnSpc>
                        <a:spcBef>
                          <a:spcPct val="19000"/>
                        </a:spcBef>
                        <a:spcAft>
                          <a:spcPct val="0"/>
                        </a:spcAft>
                        <a:buClrTx/>
                        <a:buSzPct val="85000"/>
                        <a:buFontTx/>
                        <a:buNone/>
                      </a:pPr>
                      <a:r>
                        <a:rPr kumimoji="0" lang="zh-CN" altLang="en-US"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rPr>
                        <a:t>主要</a:t>
                      </a:r>
                      <a:endParaRPr kumimoji="0" lang="zh-CN" altLang="en-US" sz="18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cPr/>
                </a:tc>
                <a:tc gridSpan="4">
                  <a:txBody>
                    <a:bodyPr/>
                    <a:lstStyle>
                      <a:lvl1pPr marL="342900" indent="-342900">
                        <a:spcBef>
                          <a:spcPct val="20000"/>
                        </a:spcBef>
                        <a:buClr>
                          <a:schemeClr val="folHlink"/>
                        </a:buClr>
                        <a:buSzPct val="85000"/>
                        <a:buFont typeface="Wingdings 2" panose="05020102010507070707" pitchFamily="18" charset="2"/>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tx2"/>
                        </a:buClr>
                        <a:buSzPct val="85000"/>
                        <a:buFont typeface="Wingdings 2" panose="05020102010507070707" pitchFamily="18" charset="2"/>
                        <a:defRPr sz="24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folHlink"/>
                        </a:buClr>
                        <a:buFont typeface="Wingdings 2" panose="05020102010507070707" pitchFamily="18" charset="2"/>
                        <a:defRPr sz="20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tx2"/>
                        </a:buClr>
                        <a:buSzPct val="90000"/>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5pPr>
                      <a:lvl6pPr marL="2514600" indent="-228600"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6pPr>
                      <a:lvl7pPr marL="2971800" indent="-228600"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7pPr>
                      <a:lvl8pPr marL="3429000" indent="-228600"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8pPr>
                      <a:lvl9pPr marL="3886200" indent="-228600"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9pPr>
                    </a:lstStyle>
                    <a:p>
                      <a:pPr marL="342900" marR="0" lvl="0" indent="-342900" algn="ctr" defTabSz="914400" rtl="0" eaLnBrk="1" fontAlgn="base" latinLnBrk="0" hangingPunct="1">
                        <a:lnSpc>
                          <a:spcPct val="120000"/>
                        </a:lnSpc>
                        <a:spcBef>
                          <a:spcPct val="19000"/>
                        </a:spcBef>
                        <a:spcAft>
                          <a:spcPct val="0"/>
                        </a:spcAft>
                        <a:buClrTx/>
                        <a:buSzPct val="85000"/>
                        <a:buFontTx/>
                        <a:buNone/>
                      </a:pPr>
                      <a:r>
                        <a:rPr kumimoji="0" lang="en-US" altLang="zh-CN"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rPr>
                        <a:t>10.0</a:t>
                      </a:r>
                      <a:endParaRPr kumimoji="0" lang="en-US" altLang="zh-CN" sz="18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cPr/>
                </a:tc>
                <a:tc hMerge="1">
                  <a:tcPr/>
                </a:tc>
                <a:tc hMerge="1">
                  <a:tcPr/>
                </a:tc>
              </a:tr>
              <a:tr h="207963">
                <a:tc vMerge="1">
                  <a:tcPr/>
                </a:tc>
                <a:tc gridSpan="2">
                  <a:txBody>
                    <a:bodyPr/>
                    <a:lstStyle>
                      <a:lvl1pPr marL="342900" indent="-342900">
                        <a:spcBef>
                          <a:spcPct val="20000"/>
                        </a:spcBef>
                        <a:buClr>
                          <a:schemeClr val="folHlink"/>
                        </a:buClr>
                        <a:buSzPct val="85000"/>
                        <a:buFont typeface="Wingdings 2" panose="05020102010507070707" pitchFamily="18" charset="2"/>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tx2"/>
                        </a:buClr>
                        <a:buSzPct val="85000"/>
                        <a:buFont typeface="Wingdings 2" panose="05020102010507070707" pitchFamily="18" charset="2"/>
                        <a:defRPr sz="24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folHlink"/>
                        </a:buClr>
                        <a:buFont typeface="Wingdings 2" panose="05020102010507070707" pitchFamily="18" charset="2"/>
                        <a:defRPr sz="20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tx2"/>
                        </a:buClr>
                        <a:buSzPct val="90000"/>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5pPr>
                      <a:lvl6pPr marL="2514600" indent="-228600"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6pPr>
                      <a:lvl7pPr marL="2971800" indent="-228600"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7pPr>
                      <a:lvl8pPr marL="3429000" indent="-228600"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8pPr>
                      <a:lvl9pPr marL="3886200" indent="-228600"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9pPr>
                    </a:lstStyle>
                    <a:p>
                      <a:pPr marL="342900" marR="0" lvl="0" indent="-342900" algn="ctr" defTabSz="914400" rtl="0" eaLnBrk="1" fontAlgn="base" latinLnBrk="0" hangingPunct="1">
                        <a:lnSpc>
                          <a:spcPct val="120000"/>
                        </a:lnSpc>
                        <a:spcBef>
                          <a:spcPct val="19000"/>
                        </a:spcBef>
                        <a:spcAft>
                          <a:spcPct val="0"/>
                        </a:spcAft>
                        <a:buClrTx/>
                        <a:buSzPct val="85000"/>
                        <a:buFontTx/>
                        <a:buNone/>
                      </a:pPr>
                      <a:r>
                        <a:rPr kumimoji="0" lang="zh-CN" altLang="en-US"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rPr>
                        <a:t>次要</a:t>
                      </a:r>
                      <a:endParaRPr kumimoji="0" lang="zh-CN" altLang="en-US" sz="18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cPr/>
                </a:tc>
                <a:tc gridSpan="4">
                  <a:txBody>
                    <a:bodyPr/>
                    <a:lstStyle>
                      <a:lvl1pPr marL="342900" indent="-342900">
                        <a:spcBef>
                          <a:spcPct val="20000"/>
                        </a:spcBef>
                        <a:buClr>
                          <a:schemeClr val="folHlink"/>
                        </a:buClr>
                        <a:buSzPct val="85000"/>
                        <a:buFont typeface="Wingdings 2" panose="05020102010507070707" pitchFamily="18" charset="2"/>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tx2"/>
                        </a:buClr>
                        <a:buSzPct val="85000"/>
                        <a:buFont typeface="Wingdings 2" panose="05020102010507070707" pitchFamily="18" charset="2"/>
                        <a:defRPr sz="24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folHlink"/>
                        </a:buClr>
                        <a:buFont typeface="Wingdings 2" panose="05020102010507070707" pitchFamily="18" charset="2"/>
                        <a:defRPr sz="20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tx2"/>
                        </a:buClr>
                        <a:buSzPct val="90000"/>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5pPr>
                      <a:lvl6pPr marL="2514600" indent="-228600"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6pPr>
                      <a:lvl7pPr marL="2971800" indent="-228600"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7pPr>
                      <a:lvl8pPr marL="3429000" indent="-228600"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8pPr>
                      <a:lvl9pPr marL="3886200" indent="-228600"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9pPr>
                    </a:lstStyle>
                    <a:p>
                      <a:pPr marL="342900" marR="0" lvl="0" indent="-342900" algn="ctr" defTabSz="914400" rtl="0" eaLnBrk="1" fontAlgn="base" latinLnBrk="0" hangingPunct="1">
                        <a:lnSpc>
                          <a:spcPct val="120000"/>
                        </a:lnSpc>
                        <a:spcBef>
                          <a:spcPct val="19000"/>
                        </a:spcBef>
                        <a:spcAft>
                          <a:spcPct val="0"/>
                        </a:spcAft>
                        <a:buClrTx/>
                        <a:buSzPct val="85000"/>
                        <a:buFontTx/>
                        <a:buNone/>
                      </a:pPr>
                      <a:r>
                        <a:rPr kumimoji="0" lang="en-US" altLang="zh-CN" sz="1000" b="0" i="0" u="none" strike="noStrike" cap="none" normalizeH="0" baseline="0" dirty="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rPr>
                        <a:t>5.0</a:t>
                      </a:r>
                      <a:endParaRPr kumimoji="0" lang="en-US" altLang="zh-CN" sz="1800" b="0" i="0" u="none" strike="noStrike" cap="none" normalizeH="0" baseline="0" dirty="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cPr/>
                </a:tc>
                <a:tc hMerge="1">
                  <a:tcPr/>
                </a:tc>
                <a:tc hMerge="1">
                  <a:tcPr/>
                </a:tc>
              </a:tr>
            </a:tbl>
          </a:graphicData>
        </a:graphic>
      </p:graphicFrame>
      <p:sp>
        <p:nvSpPr>
          <p:cNvPr id="44690" name="Text Box 658"/>
          <p:cNvSpPr txBox="1">
            <a:spLocks noChangeArrowheads="1"/>
          </p:cNvSpPr>
          <p:nvPr/>
        </p:nvSpPr>
        <p:spPr bwMode="auto">
          <a:xfrm>
            <a:off x="2209800" y="6172200"/>
            <a:ext cx="7924800" cy="5168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auto" latinLnBrk="0" hangingPunct="1">
              <a:lnSpc>
                <a:spcPct val="120000"/>
              </a:lnSpc>
              <a:spcBef>
                <a:spcPct val="19000"/>
              </a:spcBef>
              <a:buClrTx/>
              <a:buSzTx/>
              <a:buFontTx/>
              <a:buNone/>
              <a:defRPr/>
            </a:pPr>
            <a:r>
              <a:rPr kumimoji="0" lang="zh-CN" altLang="en-US" sz="1200" b="0" i="0" u="none" strike="noStrike" kern="1200" cap="none" spc="0" normalizeH="0" baseline="0" noProof="0" dirty="0">
                <a:ln>
                  <a:noFill/>
                </a:ln>
                <a:solidFill>
                  <a:srgbClr val="000000"/>
                </a:solidFill>
                <a:effectLst/>
                <a:uLnTx/>
                <a:uFillTx/>
                <a:latin typeface="思源黑体 Light" panose="020B0300000000000000" pitchFamily="34" charset="-122"/>
                <a:ea typeface="思源黑体 Light" panose="020B0300000000000000" pitchFamily="34" charset="-122"/>
                <a:sym typeface="思源黑体 Light" panose="020B0300000000000000" pitchFamily="34" charset="-122"/>
              </a:rPr>
              <a:t>注：甲类仓库之间的防火间距，当第</a:t>
            </a:r>
            <a:r>
              <a:rPr kumimoji="0" lang="en-US" altLang="zh-CN" sz="1200" b="0" i="0" u="none" strike="noStrike" kern="1200" cap="none" spc="0" normalizeH="0" baseline="0" noProof="0" dirty="0">
                <a:ln>
                  <a:noFill/>
                </a:ln>
                <a:solidFill>
                  <a:srgbClr val="000000"/>
                </a:solidFill>
                <a:effectLst/>
                <a:uLnTx/>
                <a:uFillTx/>
                <a:latin typeface="思源黑体 Light" panose="020B0300000000000000" pitchFamily="34" charset="-122"/>
                <a:ea typeface="思源黑体 Light" panose="020B0300000000000000" pitchFamily="34" charset="-122"/>
                <a:sym typeface="思源黑体 Light" panose="020B0300000000000000" pitchFamily="34" charset="-122"/>
              </a:rPr>
              <a:t>3</a:t>
            </a:r>
            <a:r>
              <a:rPr kumimoji="0" lang="zh-CN" altLang="en-US" sz="1200" b="0" i="0" u="none" strike="noStrike" kern="1200" cap="none" spc="0" normalizeH="0" baseline="0" noProof="0" dirty="0">
                <a:ln>
                  <a:noFill/>
                </a:ln>
                <a:solidFill>
                  <a:srgbClr val="000000"/>
                </a:solidFill>
                <a:effectLst/>
                <a:uLnTx/>
                <a:uFillTx/>
                <a:latin typeface="思源黑体 Light" panose="020B0300000000000000" pitchFamily="34" charset="-122"/>
                <a:ea typeface="思源黑体 Light" panose="020B0300000000000000" pitchFamily="34" charset="-122"/>
                <a:sym typeface="思源黑体 Light" panose="020B0300000000000000" pitchFamily="34" charset="-122"/>
              </a:rPr>
              <a:t>、</a:t>
            </a:r>
            <a:r>
              <a:rPr kumimoji="0" lang="en-US" altLang="zh-CN" sz="1200" b="0" i="0" u="none" strike="noStrike" kern="1200" cap="none" spc="0" normalizeH="0" baseline="0" noProof="0" dirty="0">
                <a:ln>
                  <a:noFill/>
                </a:ln>
                <a:solidFill>
                  <a:srgbClr val="000000"/>
                </a:solidFill>
                <a:effectLst/>
                <a:uLnTx/>
                <a:uFillTx/>
                <a:latin typeface="思源黑体 Light" panose="020B0300000000000000" pitchFamily="34" charset="-122"/>
                <a:ea typeface="思源黑体 Light" panose="020B0300000000000000" pitchFamily="34" charset="-122"/>
                <a:sym typeface="思源黑体 Light" panose="020B0300000000000000" pitchFamily="34" charset="-122"/>
              </a:rPr>
              <a:t>4</a:t>
            </a:r>
            <a:r>
              <a:rPr kumimoji="0" lang="zh-CN" altLang="en-US" sz="1200" b="0" i="0" u="none" strike="noStrike" kern="1200" cap="none" spc="0" normalizeH="0" baseline="0" noProof="0" dirty="0">
                <a:ln>
                  <a:noFill/>
                </a:ln>
                <a:solidFill>
                  <a:srgbClr val="000000"/>
                </a:solidFill>
                <a:effectLst/>
                <a:uLnTx/>
                <a:uFillTx/>
                <a:latin typeface="思源黑体 Light" panose="020B0300000000000000" pitchFamily="34" charset="-122"/>
                <a:ea typeface="思源黑体 Light" panose="020B0300000000000000" pitchFamily="34" charset="-122"/>
                <a:sym typeface="思源黑体 Light" panose="020B0300000000000000" pitchFamily="34" charset="-122"/>
              </a:rPr>
              <a:t>项物品储量小于等于</a:t>
            </a:r>
            <a:r>
              <a:rPr kumimoji="0" lang="en-US" altLang="zh-CN" sz="1200" b="0" i="0" u="none" strike="noStrike" kern="1200" cap="none" spc="0" normalizeH="0" baseline="0" noProof="0" dirty="0">
                <a:ln>
                  <a:noFill/>
                </a:ln>
                <a:solidFill>
                  <a:srgbClr val="000000"/>
                </a:solidFill>
                <a:effectLst/>
                <a:uLnTx/>
                <a:uFillTx/>
                <a:latin typeface="思源黑体 Light" panose="020B0300000000000000" pitchFamily="34" charset="-122"/>
                <a:ea typeface="思源黑体 Light" panose="020B0300000000000000" pitchFamily="34" charset="-122"/>
                <a:sym typeface="思源黑体 Light" panose="020B0300000000000000" pitchFamily="34" charset="-122"/>
              </a:rPr>
              <a:t>2t</a:t>
            </a:r>
            <a:r>
              <a:rPr kumimoji="0" lang="zh-CN" altLang="en-US" sz="1200" b="0" i="0" u="none" strike="noStrike" kern="1200" cap="none" spc="0" normalizeH="0" baseline="0" noProof="0" dirty="0">
                <a:ln>
                  <a:noFill/>
                </a:ln>
                <a:solidFill>
                  <a:srgbClr val="000000"/>
                </a:solidFill>
                <a:effectLst/>
                <a:uLnTx/>
                <a:uFillTx/>
                <a:latin typeface="思源黑体 Light" panose="020B0300000000000000" pitchFamily="34" charset="-122"/>
                <a:ea typeface="思源黑体 Light" panose="020B0300000000000000" pitchFamily="34" charset="-122"/>
                <a:sym typeface="思源黑体 Light" panose="020B0300000000000000" pitchFamily="34" charset="-122"/>
              </a:rPr>
              <a:t>，第</a:t>
            </a:r>
            <a:r>
              <a:rPr kumimoji="0" lang="en-US" altLang="zh-CN" sz="1200" b="0" i="0" u="none" strike="noStrike" kern="1200" cap="none" spc="0" normalizeH="0" baseline="0" noProof="0" dirty="0">
                <a:ln>
                  <a:noFill/>
                </a:ln>
                <a:solidFill>
                  <a:srgbClr val="000000"/>
                </a:solidFill>
                <a:effectLst/>
                <a:uLnTx/>
                <a:uFillTx/>
                <a:latin typeface="思源黑体 Light" panose="020B0300000000000000" pitchFamily="34" charset="-122"/>
                <a:ea typeface="思源黑体 Light" panose="020B0300000000000000" pitchFamily="34" charset="-122"/>
                <a:sym typeface="思源黑体 Light" panose="020B0300000000000000" pitchFamily="34" charset="-122"/>
              </a:rPr>
              <a:t>1</a:t>
            </a:r>
            <a:r>
              <a:rPr kumimoji="0" lang="zh-CN" altLang="en-US" sz="1200" b="0" i="0" u="none" strike="noStrike" kern="1200" cap="none" spc="0" normalizeH="0" baseline="0" noProof="0" dirty="0">
                <a:ln>
                  <a:noFill/>
                </a:ln>
                <a:solidFill>
                  <a:srgbClr val="000000"/>
                </a:solidFill>
                <a:effectLst/>
                <a:uLnTx/>
                <a:uFillTx/>
                <a:latin typeface="思源黑体 Light" panose="020B0300000000000000" pitchFamily="34" charset="-122"/>
                <a:ea typeface="思源黑体 Light" panose="020B0300000000000000" pitchFamily="34" charset="-122"/>
                <a:sym typeface="思源黑体 Light" panose="020B0300000000000000" pitchFamily="34" charset="-122"/>
              </a:rPr>
              <a:t>、</a:t>
            </a:r>
            <a:r>
              <a:rPr kumimoji="0" lang="en-US" altLang="zh-CN" sz="1200" b="0" i="0" u="none" strike="noStrike" kern="1200" cap="none" spc="0" normalizeH="0" baseline="0" noProof="0" dirty="0">
                <a:ln>
                  <a:noFill/>
                </a:ln>
                <a:solidFill>
                  <a:srgbClr val="000000"/>
                </a:solidFill>
                <a:effectLst/>
                <a:uLnTx/>
                <a:uFillTx/>
                <a:latin typeface="思源黑体 Light" panose="020B0300000000000000" pitchFamily="34" charset="-122"/>
                <a:ea typeface="思源黑体 Light" panose="020B0300000000000000" pitchFamily="34" charset="-122"/>
                <a:sym typeface="思源黑体 Light" panose="020B0300000000000000" pitchFamily="34" charset="-122"/>
              </a:rPr>
              <a:t>2</a:t>
            </a:r>
            <a:r>
              <a:rPr kumimoji="0" lang="zh-CN" altLang="en-US" sz="1200" b="0" i="0" u="none" strike="noStrike" kern="1200" cap="none" spc="0" normalizeH="0" baseline="0" noProof="0" dirty="0">
                <a:ln>
                  <a:noFill/>
                </a:ln>
                <a:solidFill>
                  <a:srgbClr val="000000"/>
                </a:solidFill>
                <a:effectLst/>
                <a:uLnTx/>
                <a:uFillTx/>
                <a:latin typeface="思源黑体 Light" panose="020B0300000000000000" pitchFamily="34" charset="-122"/>
                <a:ea typeface="思源黑体 Light" panose="020B0300000000000000" pitchFamily="34" charset="-122"/>
                <a:sym typeface="思源黑体 Light" panose="020B0300000000000000" pitchFamily="34" charset="-122"/>
              </a:rPr>
              <a:t>、</a:t>
            </a:r>
            <a:r>
              <a:rPr kumimoji="0" lang="en-US" altLang="zh-CN" sz="1200" b="0" i="0" u="none" strike="noStrike" kern="1200" cap="none" spc="0" normalizeH="0" baseline="0" noProof="0" dirty="0">
                <a:ln>
                  <a:noFill/>
                </a:ln>
                <a:solidFill>
                  <a:srgbClr val="000000"/>
                </a:solidFill>
                <a:effectLst/>
                <a:uLnTx/>
                <a:uFillTx/>
                <a:latin typeface="思源黑体 Light" panose="020B0300000000000000" pitchFamily="34" charset="-122"/>
                <a:ea typeface="思源黑体 Light" panose="020B0300000000000000" pitchFamily="34" charset="-122"/>
                <a:sym typeface="思源黑体 Light" panose="020B0300000000000000" pitchFamily="34" charset="-122"/>
              </a:rPr>
              <a:t>5</a:t>
            </a:r>
            <a:r>
              <a:rPr kumimoji="0" lang="zh-CN" altLang="en-US" sz="1200" b="0" i="0" u="none" strike="noStrike" kern="1200" cap="none" spc="0" normalizeH="0" baseline="0" noProof="0" dirty="0">
                <a:ln>
                  <a:noFill/>
                </a:ln>
                <a:solidFill>
                  <a:srgbClr val="000000"/>
                </a:solidFill>
                <a:effectLst/>
                <a:uLnTx/>
                <a:uFillTx/>
                <a:latin typeface="思源黑体 Light" panose="020B0300000000000000" pitchFamily="34" charset="-122"/>
                <a:ea typeface="思源黑体 Light" panose="020B0300000000000000" pitchFamily="34" charset="-122"/>
                <a:sym typeface="思源黑体 Light" panose="020B0300000000000000" pitchFamily="34" charset="-122"/>
              </a:rPr>
              <a:t>、</a:t>
            </a:r>
            <a:r>
              <a:rPr kumimoji="0" lang="en-US" altLang="zh-CN" sz="1200" b="0" i="0" u="none" strike="noStrike" kern="1200" cap="none" spc="0" normalizeH="0" baseline="0" noProof="0" dirty="0">
                <a:ln>
                  <a:noFill/>
                </a:ln>
                <a:solidFill>
                  <a:srgbClr val="000000"/>
                </a:solidFill>
                <a:effectLst/>
                <a:uLnTx/>
                <a:uFillTx/>
                <a:latin typeface="思源黑体 Light" panose="020B0300000000000000" pitchFamily="34" charset="-122"/>
                <a:ea typeface="思源黑体 Light" panose="020B0300000000000000" pitchFamily="34" charset="-122"/>
                <a:sym typeface="思源黑体 Light" panose="020B0300000000000000" pitchFamily="34" charset="-122"/>
              </a:rPr>
              <a:t>6</a:t>
            </a:r>
            <a:r>
              <a:rPr kumimoji="0" lang="zh-CN" altLang="en-US" sz="1200" b="0" i="0" u="none" strike="noStrike" kern="1200" cap="none" spc="0" normalizeH="0" baseline="0" noProof="0" dirty="0">
                <a:ln>
                  <a:noFill/>
                </a:ln>
                <a:solidFill>
                  <a:srgbClr val="000000"/>
                </a:solidFill>
                <a:effectLst/>
                <a:uLnTx/>
                <a:uFillTx/>
                <a:latin typeface="思源黑体 Light" panose="020B0300000000000000" pitchFamily="34" charset="-122"/>
                <a:ea typeface="思源黑体 Light" panose="020B0300000000000000" pitchFamily="34" charset="-122"/>
                <a:sym typeface="思源黑体 Light" panose="020B0300000000000000" pitchFamily="34" charset="-122"/>
              </a:rPr>
              <a:t>项物品储量小于等于</a:t>
            </a:r>
            <a:r>
              <a:rPr kumimoji="0" lang="en-US" altLang="zh-CN" sz="1200" b="0" i="0" u="none" strike="noStrike" kern="1200" cap="none" spc="0" normalizeH="0" baseline="0" noProof="0" dirty="0">
                <a:ln>
                  <a:noFill/>
                </a:ln>
                <a:solidFill>
                  <a:srgbClr val="000000"/>
                </a:solidFill>
                <a:effectLst/>
                <a:uLnTx/>
                <a:uFillTx/>
                <a:latin typeface="思源黑体 Light" panose="020B0300000000000000" pitchFamily="34" charset="-122"/>
                <a:ea typeface="思源黑体 Light" panose="020B0300000000000000" pitchFamily="34" charset="-122"/>
                <a:sym typeface="思源黑体 Light" panose="020B0300000000000000" pitchFamily="34" charset="-122"/>
              </a:rPr>
              <a:t>5t</a:t>
            </a:r>
            <a:r>
              <a:rPr kumimoji="0" lang="zh-CN" altLang="en-US" sz="1200" b="0" i="0" u="none" strike="noStrike" kern="1200" cap="none" spc="0" normalizeH="0" baseline="0" noProof="0" dirty="0">
                <a:ln>
                  <a:noFill/>
                </a:ln>
                <a:solidFill>
                  <a:srgbClr val="000000"/>
                </a:solidFill>
                <a:effectLst/>
                <a:uLnTx/>
                <a:uFillTx/>
                <a:latin typeface="思源黑体 Light" panose="020B0300000000000000" pitchFamily="34" charset="-122"/>
                <a:ea typeface="思源黑体 Light" panose="020B0300000000000000" pitchFamily="34" charset="-122"/>
                <a:sym typeface="思源黑体 Light" panose="020B0300000000000000" pitchFamily="34" charset="-122"/>
              </a:rPr>
              <a:t>时，不应小于</a:t>
            </a:r>
            <a:r>
              <a:rPr kumimoji="0" lang="en-US" altLang="zh-CN" sz="1200" b="0" i="0" u="none" strike="noStrike" kern="1200" cap="none" spc="0" normalizeH="0" baseline="0" noProof="0" dirty="0">
                <a:ln>
                  <a:noFill/>
                </a:ln>
                <a:solidFill>
                  <a:srgbClr val="000000"/>
                </a:solidFill>
                <a:effectLst/>
                <a:uLnTx/>
                <a:uFillTx/>
                <a:latin typeface="思源黑体 Light" panose="020B0300000000000000" pitchFamily="34" charset="-122"/>
                <a:ea typeface="思源黑体 Light" panose="020B0300000000000000" pitchFamily="34" charset="-122"/>
                <a:sym typeface="思源黑体 Light" panose="020B0300000000000000" pitchFamily="34" charset="-122"/>
              </a:rPr>
              <a:t>12.0m</a:t>
            </a:r>
            <a:r>
              <a:rPr kumimoji="0" lang="zh-CN" altLang="en-US" sz="1200" b="0" i="0" u="none" strike="noStrike" kern="1200" cap="none" spc="0" normalizeH="0" baseline="0" noProof="0" dirty="0">
                <a:ln>
                  <a:noFill/>
                </a:ln>
                <a:solidFill>
                  <a:srgbClr val="000000"/>
                </a:solidFill>
                <a:effectLst/>
                <a:uLnTx/>
                <a:uFillTx/>
                <a:latin typeface="思源黑体 Light" panose="020B0300000000000000" pitchFamily="34" charset="-122"/>
                <a:ea typeface="思源黑体 Light" panose="020B0300000000000000" pitchFamily="34" charset="-122"/>
                <a:sym typeface="思源黑体 Light" panose="020B0300000000000000" pitchFamily="34" charset="-122"/>
              </a:rPr>
              <a:t>，甲类仓库与高层仓库之间的防火间距不应小于</a:t>
            </a:r>
            <a:r>
              <a:rPr kumimoji="0" lang="en-US" altLang="zh-CN" sz="1200" b="0" i="0" u="none" strike="noStrike" kern="1200" cap="none" spc="0" normalizeH="0" baseline="0" noProof="0" dirty="0">
                <a:ln>
                  <a:noFill/>
                </a:ln>
                <a:solidFill>
                  <a:srgbClr val="000000"/>
                </a:solidFill>
                <a:effectLst/>
                <a:uLnTx/>
                <a:uFillTx/>
                <a:latin typeface="思源黑体 Light" panose="020B0300000000000000" pitchFamily="34" charset="-122"/>
                <a:ea typeface="思源黑体 Light" panose="020B0300000000000000" pitchFamily="34" charset="-122"/>
                <a:sym typeface="思源黑体 Light" panose="020B0300000000000000" pitchFamily="34" charset="-122"/>
              </a:rPr>
              <a:t>13m</a:t>
            </a:r>
            <a:r>
              <a:rPr kumimoji="0" lang="zh-CN" altLang="en-US" sz="1200" b="0" i="0" u="none" strike="noStrike" kern="1200" cap="none" spc="0" normalizeH="0" baseline="0" noProof="0" dirty="0">
                <a:ln>
                  <a:noFill/>
                </a:ln>
                <a:solidFill>
                  <a:srgbClr val="000000"/>
                </a:solidFill>
                <a:effectLst/>
                <a:uLnTx/>
                <a:uFillTx/>
                <a:latin typeface="思源黑体 Light" panose="020B0300000000000000" pitchFamily="34" charset="-122"/>
                <a:ea typeface="思源黑体 Light" panose="020B0300000000000000" pitchFamily="34" charset="-122"/>
                <a:sym typeface="思源黑体 Light" panose="020B0300000000000000" pitchFamily="34" charset="-122"/>
              </a:rPr>
              <a:t>。</a:t>
            </a:r>
            <a:endParaRPr kumimoji="0" lang="zh-CN" altLang="en-US" sz="1200" b="0" i="0" u="none" strike="noStrike" kern="1200" cap="none" spc="0" normalizeH="0" baseline="0" noProof="0" dirty="0">
              <a:ln>
                <a:noFill/>
              </a:ln>
              <a:solidFill>
                <a:srgbClr val="000000"/>
              </a:solidFill>
              <a:effectLst/>
              <a:uLnTx/>
              <a:uFillTx/>
              <a:latin typeface="思源黑体 Light" panose="020B0300000000000000" pitchFamily="34" charset="-122"/>
              <a:ea typeface="思源黑体 Light" panose="020B0300000000000000" pitchFamily="34" charset="-122"/>
              <a:sym typeface="思源黑体 Light" panose="020B0300000000000000" pitchFamily="34" charset="-122"/>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5" name="Rectangle 3"/>
          <p:cNvSpPr>
            <a:spLocks noGrp="1" noRot="1" noChangeArrowheads="1"/>
          </p:cNvSpPr>
          <p:nvPr>
            <p:ph type="body" idx="4294967295"/>
          </p:nvPr>
        </p:nvSpPr>
        <p:spPr>
          <a:xfrm>
            <a:off x="1593850" y="1293655"/>
            <a:ext cx="10131425" cy="523875"/>
          </a:xfrm>
          <a:prstGeom prst="rect">
            <a:avLst/>
          </a:prstGeom>
        </p:spPr>
        <p:txBody>
          <a:bodyPr/>
          <a:lstStyle/>
          <a:p>
            <a:pPr>
              <a:lnSpc>
                <a:spcPct val="120000"/>
              </a:lnSpc>
              <a:spcBef>
                <a:spcPts val="20"/>
              </a:spcBef>
              <a:buFont typeface="Wingdings 2" panose="05020102010507070707" pitchFamily="18" charset="2"/>
              <a:buNone/>
            </a:pPr>
            <a:r>
              <a:rPr lang="zh-CN" altLang="en-US" sz="2800" dirty="0">
                <a:latin typeface="思源黑体 Light" panose="020B0300000000000000" pitchFamily="34" charset="-122"/>
                <a:ea typeface="思源黑体 Light" panose="020B0300000000000000" pitchFamily="34" charset="-122"/>
                <a:sym typeface="思源黑体 Light" panose="020B0300000000000000" pitchFamily="34" charset="-122"/>
              </a:rPr>
              <a:t>乙、丙、丁、戊类仓库之间及其与民用建筑之间的防火间距（</a:t>
            </a:r>
            <a:r>
              <a:rPr lang="en-US" altLang="zh-CN" sz="2800" dirty="0">
                <a:latin typeface="思源黑体 Light" panose="020B0300000000000000" pitchFamily="34" charset="-122"/>
                <a:ea typeface="思源黑体 Light" panose="020B0300000000000000" pitchFamily="34" charset="-122"/>
                <a:sym typeface="思源黑体 Light" panose="020B0300000000000000" pitchFamily="34" charset="-122"/>
              </a:rPr>
              <a:t>m</a:t>
            </a:r>
            <a:r>
              <a:rPr lang="zh-CN" altLang="en-US" sz="2800" dirty="0">
                <a:latin typeface="思源黑体 Light" panose="020B0300000000000000" pitchFamily="34" charset="-122"/>
                <a:ea typeface="思源黑体 Light" panose="020B0300000000000000" pitchFamily="34" charset="-122"/>
                <a:sym typeface="思源黑体 Light" panose="020B0300000000000000" pitchFamily="34" charset="-122"/>
              </a:rPr>
              <a:t>） </a:t>
            </a:r>
            <a:endParaRPr lang="zh-CN" altLang="en-US" sz="2800" dirty="0">
              <a:latin typeface="思源黑体 Light" panose="020B0300000000000000" pitchFamily="34" charset="-122"/>
              <a:ea typeface="思源黑体 Light" panose="020B0300000000000000" pitchFamily="34" charset="-122"/>
              <a:sym typeface="思源黑体 Light" panose="020B0300000000000000" pitchFamily="34" charset="-122"/>
            </a:endParaRPr>
          </a:p>
        </p:txBody>
      </p:sp>
      <p:sp>
        <p:nvSpPr>
          <p:cNvPr id="115926" name="Line 214"/>
          <p:cNvSpPr>
            <a:spLocks noChangeShapeType="1"/>
          </p:cNvSpPr>
          <p:nvPr/>
        </p:nvSpPr>
        <p:spPr bwMode="auto">
          <a:xfrm>
            <a:off x="5302250" y="1938338"/>
            <a:ext cx="0" cy="0"/>
          </a:xfrm>
          <a:prstGeom prst="line">
            <a:avLst/>
          </a:prstGeom>
          <a:noFill/>
          <a:ln w="12700" cap="rnd">
            <a:solidFill>
              <a:srgbClr val="0000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20000"/>
              </a:lnSpc>
              <a:spcBef>
                <a:spcPts val="20"/>
              </a:spcBef>
              <a:buClrTx/>
              <a:buSzTx/>
              <a:buFontTx/>
              <a:buNone/>
              <a:defRPr/>
            </a:pPr>
            <a:endParaRPr kumimoji="0" lang="zh-CN" altLang="en-US" sz="1800" b="0" i="0" u="none" strike="noStrike" kern="1200" cap="none" spc="0" normalizeH="0" baseline="0" noProof="0">
              <a:ln>
                <a:noFill/>
              </a:ln>
              <a:solidFill>
                <a:srgbClr val="000000"/>
              </a:solidFill>
              <a:effectLst/>
              <a:uLnTx/>
              <a:uFillTx/>
              <a:latin typeface="思源黑体 Light" panose="020B0300000000000000" pitchFamily="34" charset="-122"/>
              <a:ea typeface="思源黑体 Light" panose="020B0300000000000000" pitchFamily="34" charset="-122"/>
              <a:sym typeface="思源黑体 Light" panose="020B0300000000000000" pitchFamily="34" charset="-122"/>
            </a:endParaRPr>
          </a:p>
        </p:txBody>
      </p:sp>
      <p:graphicFrame>
        <p:nvGraphicFramePr>
          <p:cNvPr id="116537" name="Group 825"/>
          <p:cNvGraphicFramePr>
            <a:graphicFrameLocks noGrp="1"/>
          </p:cNvGraphicFramePr>
          <p:nvPr/>
        </p:nvGraphicFramePr>
        <p:xfrm>
          <a:off x="2743201" y="1938338"/>
          <a:ext cx="6994843" cy="4038603"/>
        </p:xfrm>
        <a:graphic>
          <a:graphicData uri="http://schemas.openxmlformats.org/drawingml/2006/table">
            <a:tbl>
              <a:tblPr/>
              <a:tblGrid>
                <a:gridCol w="860425"/>
                <a:gridCol w="687388"/>
                <a:gridCol w="685800"/>
                <a:gridCol w="457200"/>
                <a:gridCol w="457200"/>
                <a:gridCol w="1484312"/>
                <a:gridCol w="457200"/>
                <a:gridCol w="455613"/>
                <a:gridCol w="574675"/>
                <a:gridCol w="666750"/>
                <a:gridCol w="208280"/>
              </a:tblGrid>
              <a:tr h="460375">
                <a:tc rowSpan="2" gridSpan="2">
                  <a:txBody>
                    <a:bodyPr/>
                    <a:lstStyle>
                      <a:lvl1pPr>
                        <a:spcBef>
                          <a:spcPct val="20000"/>
                        </a:spcBef>
                        <a:buClr>
                          <a:schemeClr val="folHlink"/>
                        </a:buClr>
                        <a:buSzPct val="85000"/>
                        <a:buFont typeface="Wingdings 2" panose="05020102010507070707" pitchFamily="18" charset="2"/>
                        <a:defRPr sz="2800">
                          <a:solidFill>
                            <a:schemeClr val="tx1"/>
                          </a:solidFill>
                          <a:latin typeface="Arial" panose="020B0604020202020204" pitchFamily="34" charset="0"/>
                          <a:ea typeface="宋体" panose="02010600030101010101" pitchFamily="2" charset="-122"/>
                        </a:defRPr>
                      </a:lvl1pPr>
                      <a:lvl2pPr>
                        <a:spcBef>
                          <a:spcPct val="20000"/>
                        </a:spcBef>
                        <a:buClr>
                          <a:schemeClr val="tx2"/>
                        </a:buClr>
                        <a:buSzPct val="85000"/>
                        <a:buFont typeface="Wingdings 2" panose="05020102010507070707" pitchFamily="18" charset="2"/>
                        <a:defRPr sz="2400">
                          <a:solidFill>
                            <a:schemeClr val="tx1"/>
                          </a:solidFill>
                          <a:latin typeface="Arial" panose="020B0604020202020204" pitchFamily="34" charset="0"/>
                          <a:ea typeface="宋体" panose="02010600030101010101" pitchFamily="2" charset="-122"/>
                        </a:defRPr>
                      </a:lvl2pPr>
                      <a:lvl3pPr>
                        <a:spcBef>
                          <a:spcPct val="20000"/>
                        </a:spcBef>
                        <a:buClr>
                          <a:schemeClr val="folHlink"/>
                        </a:buClr>
                        <a:buFont typeface="Wingdings 2" panose="05020102010507070707" pitchFamily="18" charset="2"/>
                        <a:defRPr sz="2000">
                          <a:solidFill>
                            <a:schemeClr val="tx1"/>
                          </a:solidFill>
                          <a:latin typeface="Arial" panose="020B0604020202020204" pitchFamily="34" charset="0"/>
                          <a:ea typeface="宋体" panose="02010600030101010101" pitchFamily="2" charset="-122"/>
                        </a:defRPr>
                      </a:lvl3pPr>
                      <a:lvl4pPr>
                        <a:spcBef>
                          <a:spcPct val="20000"/>
                        </a:spcBef>
                        <a:buClr>
                          <a:schemeClr val="tx2"/>
                        </a:buClr>
                        <a:buSzPct val="90000"/>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4pPr>
                      <a:lvl5pPr>
                        <a:spcBef>
                          <a:spcPct val="20000"/>
                        </a:spcBef>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20000"/>
                        </a:lnSpc>
                        <a:spcBef>
                          <a:spcPct val="19000"/>
                        </a:spcBef>
                        <a:spcAft>
                          <a:spcPct val="0"/>
                        </a:spcAft>
                        <a:buClrTx/>
                        <a:buSzPct val="85000"/>
                        <a:buFontTx/>
                        <a:buNone/>
                      </a:pPr>
                      <a:r>
                        <a:rPr kumimoji="0" lang="zh-CN" altLang="en-US" sz="1000" b="0" i="0" u="none" strike="noStrike" cap="none" normalizeH="0" baseline="0" dirty="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rPr>
                        <a:t>建筑类型</a:t>
                      </a:r>
                      <a:endParaRPr kumimoji="0" lang="zh-CN" altLang="en-US" sz="1800" b="0" i="0" u="none" strike="noStrike" cap="none" normalizeH="0" baseline="0" dirty="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2" hMerge="1">
                  <a:tcPr/>
                </a:tc>
                <a:tc gridSpan="6">
                  <a:txBody>
                    <a:bodyPr/>
                    <a:lstStyle>
                      <a:lvl1pPr>
                        <a:spcBef>
                          <a:spcPct val="20000"/>
                        </a:spcBef>
                        <a:buClr>
                          <a:schemeClr val="folHlink"/>
                        </a:buClr>
                        <a:buSzPct val="85000"/>
                        <a:buFont typeface="Wingdings 2" panose="05020102010507070707" pitchFamily="18" charset="2"/>
                        <a:defRPr sz="2800">
                          <a:solidFill>
                            <a:schemeClr val="tx1"/>
                          </a:solidFill>
                          <a:latin typeface="Arial" panose="020B0604020202020204" pitchFamily="34" charset="0"/>
                          <a:ea typeface="宋体" panose="02010600030101010101" pitchFamily="2" charset="-122"/>
                        </a:defRPr>
                      </a:lvl1pPr>
                      <a:lvl2pPr>
                        <a:spcBef>
                          <a:spcPct val="20000"/>
                        </a:spcBef>
                        <a:buClr>
                          <a:schemeClr val="tx2"/>
                        </a:buClr>
                        <a:buSzPct val="85000"/>
                        <a:buFont typeface="Wingdings 2" panose="05020102010507070707" pitchFamily="18" charset="2"/>
                        <a:defRPr sz="2400">
                          <a:solidFill>
                            <a:schemeClr val="tx1"/>
                          </a:solidFill>
                          <a:latin typeface="Arial" panose="020B0604020202020204" pitchFamily="34" charset="0"/>
                          <a:ea typeface="宋体" panose="02010600030101010101" pitchFamily="2" charset="-122"/>
                        </a:defRPr>
                      </a:lvl2pPr>
                      <a:lvl3pPr>
                        <a:spcBef>
                          <a:spcPct val="20000"/>
                        </a:spcBef>
                        <a:buClr>
                          <a:schemeClr val="folHlink"/>
                        </a:buClr>
                        <a:buFont typeface="Wingdings 2" panose="05020102010507070707" pitchFamily="18" charset="2"/>
                        <a:defRPr sz="2000">
                          <a:solidFill>
                            <a:schemeClr val="tx1"/>
                          </a:solidFill>
                          <a:latin typeface="Arial" panose="020B0604020202020204" pitchFamily="34" charset="0"/>
                          <a:ea typeface="宋体" panose="02010600030101010101" pitchFamily="2" charset="-122"/>
                        </a:defRPr>
                      </a:lvl3pPr>
                      <a:lvl4pPr>
                        <a:spcBef>
                          <a:spcPct val="20000"/>
                        </a:spcBef>
                        <a:buClr>
                          <a:schemeClr val="tx2"/>
                        </a:buClr>
                        <a:buSzPct val="90000"/>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4pPr>
                      <a:lvl5pPr>
                        <a:spcBef>
                          <a:spcPct val="20000"/>
                        </a:spcBef>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20000"/>
                        </a:lnSpc>
                        <a:spcBef>
                          <a:spcPct val="19000"/>
                        </a:spcBef>
                        <a:spcAft>
                          <a:spcPct val="0"/>
                        </a:spcAft>
                        <a:buClrTx/>
                        <a:buSzPct val="85000"/>
                        <a:buFontTx/>
                        <a:buNone/>
                      </a:pPr>
                      <a:r>
                        <a:rPr kumimoji="0" lang="zh-CN" altLang="en-US"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rPr>
                        <a:t>单层、多层乙、丙、丁、戊类仓库</a:t>
                      </a:r>
                      <a:endParaRPr kumimoji="0" lang="zh-CN" altLang="en-US" sz="18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cPr/>
                </a:tc>
                <a:tc hMerge="1">
                  <a:tcPr/>
                </a:tc>
                <a:tc hMerge="1">
                  <a:tcPr/>
                </a:tc>
                <a:tc hMerge="1">
                  <a:tcPr/>
                </a:tc>
                <a:tc hMerge="1">
                  <a:tcPr/>
                </a:tc>
                <a:tc>
                  <a:txBody>
                    <a:bodyPr/>
                    <a:lstStyle>
                      <a:lvl1pPr>
                        <a:spcBef>
                          <a:spcPct val="20000"/>
                        </a:spcBef>
                        <a:buClr>
                          <a:schemeClr val="folHlink"/>
                        </a:buClr>
                        <a:buSzPct val="85000"/>
                        <a:buFont typeface="Wingdings 2" panose="05020102010507070707" pitchFamily="18" charset="2"/>
                        <a:defRPr sz="2800">
                          <a:solidFill>
                            <a:schemeClr val="tx1"/>
                          </a:solidFill>
                          <a:latin typeface="Arial" panose="020B0604020202020204" pitchFamily="34" charset="0"/>
                          <a:ea typeface="宋体" panose="02010600030101010101" pitchFamily="2" charset="-122"/>
                        </a:defRPr>
                      </a:lvl1pPr>
                      <a:lvl2pPr>
                        <a:spcBef>
                          <a:spcPct val="20000"/>
                        </a:spcBef>
                        <a:buClr>
                          <a:schemeClr val="tx2"/>
                        </a:buClr>
                        <a:buSzPct val="85000"/>
                        <a:buFont typeface="Wingdings 2" panose="05020102010507070707" pitchFamily="18" charset="2"/>
                        <a:defRPr sz="2400">
                          <a:solidFill>
                            <a:schemeClr val="tx1"/>
                          </a:solidFill>
                          <a:latin typeface="Arial" panose="020B0604020202020204" pitchFamily="34" charset="0"/>
                          <a:ea typeface="宋体" panose="02010600030101010101" pitchFamily="2" charset="-122"/>
                        </a:defRPr>
                      </a:lvl2pPr>
                      <a:lvl3pPr>
                        <a:spcBef>
                          <a:spcPct val="20000"/>
                        </a:spcBef>
                        <a:buClr>
                          <a:schemeClr val="folHlink"/>
                        </a:buClr>
                        <a:buFont typeface="Wingdings 2" panose="05020102010507070707" pitchFamily="18" charset="2"/>
                        <a:defRPr sz="2000">
                          <a:solidFill>
                            <a:schemeClr val="tx1"/>
                          </a:solidFill>
                          <a:latin typeface="Arial" panose="020B0604020202020204" pitchFamily="34" charset="0"/>
                          <a:ea typeface="宋体" panose="02010600030101010101" pitchFamily="2" charset="-122"/>
                        </a:defRPr>
                      </a:lvl3pPr>
                      <a:lvl4pPr>
                        <a:spcBef>
                          <a:spcPct val="20000"/>
                        </a:spcBef>
                        <a:buClr>
                          <a:schemeClr val="tx2"/>
                        </a:buClr>
                        <a:buSzPct val="90000"/>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4pPr>
                      <a:lvl5pPr>
                        <a:spcBef>
                          <a:spcPct val="20000"/>
                        </a:spcBef>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20000"/>
                        </a:lnSpc>
                        <a:spcBef>
                          <a:spcPct val="19000"/>
                        </a:spcBef>
                        <a:spcAft>
                          <a:spcPct val="0"/>
                        </a:spcAft>
                        <a:buClrTx/>
                        <a:buSzPct val="85000"/>
                        <a:buFontTx/>
                        <a:buNone/>
                      </a:pPr>
                      <a:r>
                        <a:rPr kumimoji="0" lang="zh-CN" altLang="en-US"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rPr>
                        <a:t>高层仓库</a:t>
                      </a:r>
                      <a:endParaRPr kumimoji="0" lang="zh-CN" altLang="en-US" sz="18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noFill/>
                  </a:tcPr>
                </a:tc>
                <a:tc rowSpan="2">
                  <a:txBody>
                    <a:bodyPr/>
                    <a:lstStyle>
                      <a:lvl1pPr>
                        <a:spcBef>
                          <a:spcPct val="20000"/>
                        </a:spcBef>
                        <a:buClr>
                          <a:schemeClr val="folHlink"/>
                        </a:buClr>
                        <a:buSzPct val="85000"/>
                        <a:buFont typeface="Wingdings 2" panose="05020102010507070707" pitchFamily="18" charset="2"/>
                        <a:defRPr sz="2800">
                          <a:solidFill>
                            <a:schemeClr val="tx1"/>
                          </a:solidFill>
                          <a:latin typeface="Arial" panose="020B0604020202020204" pitchFamily="34" charset="0"/>
                          <a:ea typeface="宋体" panose="02010600030101010101" pitchFamily="2" charset="-122"/>
                        </a:defRPr>
                      </a:lvl1pPr>
                      <a:lvl2pPr>
                        <a:spcBef>
                          <a:spcPct val="20000"/>
                        </a:spcBef>
                        <a:buClr>
                          <a:schemeClr val="tx2"/>
                        </a:buClr>
                        <a:buSzPct val="85000"/>
                        <a:buFont typeface="Wingdings 2" panose="05020102010507070707" pitchFamily="18" charset="2"/>
                        <a:defRPr sz="2400">
                          <a:solidFill>
                            <a:schemeClr val="tx1"/>
                          </a:solidFill>
                          <a:latin typeface="Arial" panose="020B0604020202020204" pitchFamily="34" charset="0"/>
                          <a:ea typeface="宋体" panose="02010600030101010101" pitchFamily="2" charset="-122"/>
                        </a:defRPr>
                      </a:lvl2pPr>
                      <a:lvl3pPr>
                        <a:spcBef>
                          <a:spcPct val="20000"/>
                        </a:spcBef>
                        <a:buClr>
                          <a:schemeClr val="folHlink"/>
                        </a:buClr>
                        <a:buFont typeface="Wingdings 2" panose="05020102010507070707" pitchFamily="18" charset="2"/>
                        <a:defRPr sz="2000">
                          <a:solidFill>
                            <a:schemeClr val="tx1"/>
                          </a:solidFill>
                          <a:latin typeface="Arial" panose="020B0604020202020204" pitchFamily="34" charset="0"/>
                          <a:ea typeface="宋体" panose="02010600030101010101" pitchFamily="2" charset="-122"/>
                        </a:defRPr>
                      </a:lvl3pPr>
                      <a:lvl4pPr>
                        <a:spcBef>
                          <a:spcPct val="20000"/>
                        </a:spcBef>
                        <a:buClr>
                          <a:schemeClr val="tx2"/>
                        </a:buClr>
                        <a:buSzPct val="90000"/>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4pPr>
                      <a:lvl5pPr>
                        <a:spcBef>
                          <a:spcPct val="20000"/>
                        </a:spcBef>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20000"/>
                        </a:lnSpc>
                        <a:spcBef>
                          <a:spcPct val="19000"/>
                        </a:spcBef>
                        <a:spcAft>
                          <a:spcPct val="0"/>
                        </a:spcAft>
                        <a:buClrTx/>
                        <a:buSzPct val="85000"/>
                        <a:buFontTx/>
                        <a:buNone/>
                      </a:pPr>
                      <a:r>
                        <a:rPr kumimoji="0" lang="zh-CN" altLang="en-US"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rPr>
                        <a:t>甲类厂房</a:t>
                      </a:r>
                      <a:endParaRPr kumimoji="0" lang="zh-CN" altLang="en-US" sz="18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10">
                  <a:txBody>
                    <a:bodyPr/>
                    <a:lstStyle>
                      <a:lvl1pPr>
                        <a:spcBef>
                          <a:spcPct val="20000"/>
                        </a:spcBef>
                        <a:buClr>
                          <a:schemeClr val="folHlink"/>
                        </a:buClr>
                        <a:buSzPct val="85000"/>
                        <a:buFont typeface="Wingdings 2" panose="05020102010507070707" pitchFamily="18" charset="2"/>
                        <a:defRPr sz="2800">
                          <a:solidFill>
                            <a:schemeClr val="tx1"/>
                          </a:solidFill>
                          <a:latin typeface="Arial" panose="020B0604020202020204" pitchFamily="34" charset="0"/>
                          <a:ea typeface="宋体" panose="02010600030101010101" pitchFamily="2" charset="-122"/>
                        </a:defRPr>
                      </a:lvl1pPr>
                      <a:lvl2pPr>
                        <a:spcBef>
                          <a:spcPct val="20000"/>
                        </a:spcBef>
                        <a:buClr>
                          <a:schemeClr val="tx2"/>
                        </a:buClr>
                        <a:buSzPct val="85000"/>
                        <a:buFont typeface="Wingdings 2" panose="05020102010507070707" pitchFamily="18" charset="2"/>
                        <a:defRPr sz="2400">
                          <a:solidFill>
                            <a:schemeClr val="tx1"/>
                          </a:solidFill>
                          <a:latin typeface="Arial" panose="020B0604020202020204" pitchFamily="34" charset="0"/>
                          <a:ea typeface="宋体" panose="02010600030101010101" pitchFamily="2" charset="-122"/>
                        </a:defRPr>
                      </a:lvl2pPr>
                      <a:lvl3pPr>
                        <a:spcBef>
                          <a:spcPct val="20000"/>
                        </a:spcBef>
                        <a:buClr>
                          <a:schemeClr val="folHlink"/>
                        </a:buClr>
                        <a:buFont typeface="Wingdings 2" panose="05020102010507070707" pitchFamily="18" charset="2"/>
                        <a:defRPr sz="2000">
                          <a:solidFill>
                            <a:schemeClr val="tx1"/>
                          </a:solidFill>
                          <a:latin typeface="Arial" panose="020B0604020202020204" pitchFamily="34" charset="0"/>
                          <a:ea typeface="宋体" panose="02010600030101010101" pitchFamily="2" charset="-122"/>
                        </a:defRPr>
                      </a:lvl3pPr>
                      <a:lvl4pPr>
                        <a:spcBef>
                          <a:spcPct val="20000"/>
                        </a:spcBef>
                        <a:buClr>
                          <a:schemeClr val="tx2"/>
                        </a:buClr>
                        <a:buSzPct val="90000"/>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4pPr>
                      <a:lvl5pPr>
                        <a:spcBef>
                          <a:spcPct val="20000"/>
                        </a:spcBef>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20000"/>
                        </a:lnSpc>
                        <a:spcBef>
                          <a:spcPct val="19000"/>
                        </a:spcBef>
                        <a:spcAft>
                          <a:spcPct val="0"/>
                        </a:spcAft>
                        <a:buClrTx/>
                        <a:buSzPct val="85000"/>
                        <a:buFontTx/>
                        <a:buNone/>
                      </a:pPr>
                      <a:r>
                        <a:rPr kumimoji="0" lang="en-US" altLang="zh-CN"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cs typeface="Times New Roman" panose="02020603050405020304" pitchFamily="18" charset="0"/>
                          <a:sym typeface="思源黑体 Light" panose="020B0300000000000000" pitchFamily="34" charset="-122"/>
                        </a:rPr>
                        <a:t> </a:t>
                      </a:r>
                      <a:endParaRPr kumimoji="0" lang="en-US" altLang="zh-CN" sz="18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endParaRPr>
                    </a:p>
                    <a:p>
                      <a:pPr marL="0" marR="0" lvl="0" indent="0" algn="ctr" defTabSz="914400" rtl="0" eaLnBrk="1" fontAlgn="base" latinLnBrk="0" hangingPunct="1">
                        <a:lnSpc>
                          <a:spcPct val="120000"/>
                        </a:lnSpc>
                        <a:spcBef>
                          <a:spcPct val="19000"/>
                        </a:spcBef>
                        <a:spcAft>
                          <a:spcPct val="0"/>
                        </a:spcAft>
                        <a:buClrTx/>
                        <a:buSzPct val="85000"/>
                        <a:buFontTx/>
                        <a:buNone/>
                      </a:pPr>
                      <a:r>
                        <a:rPr kumimoji="0" lang="en-US" altLang="zh-CN"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cs typeface="Times New Roman" panose="02020603050405020304" pitchFamily="18" charset="0"/>
                          <a:sym typeface="思源黑体 Light" panose="020B0300000000000000" pitchFamily="34" charset="-122"/>
                        </a:rPr>
                        <a:t> </a:t>
                      </a:r>
                      <a:endParaRPr kumimoji="0" lang="en-US" altLang="zh-CN" sz="18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endParaRPr>
                    </a:p>
                    <a:p>
                      <a:pPr marL="0" marR="0" lvl="0" indent="0" algn="ctr" defTabSz="914400" rtl="0" eaLnBrk="1" fontAlgn="base" latinLnBrk="0" hangingPunct="1">
                        <a:lnSpc>
                          <a:spcPct val="120000"/>
                        </a:lnSpc>
                        <a:spcBef>
                          <a:spcPct val="19000"/>
                        </a:spcBef>
                        <a:spcAft>
                          <a:spcPct val="0"/>
                        </a:spcAft>
                        <a:buClrTx/>
                        <a:buSzPct val="85000"/>
                        <a:buFontTx/>
                        <a:buNone/>
                      </a:pPr>
                      <a:r>
                        <a:rPr kumimoji="0" lang="en-US" altLang="zh-CN"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cs typeface="Times New Roman" panose="02020603050405020304" pitchFamily="18" charset="0"/>
                          <a:sym typeface="思源黑体 Light" panose="020B0300000000000000" pitchFamily="34" charset="-122"/>
                        </a:rPr>
                        <a:t> </a:t>
                      </a:r>
                      <a:endParaRPr kumimoji="0" lang="en-US" altLang="zh-CN" sz="18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endParaRPr>
                    </a:p>
                    <a:p>
                      <a:pPr marL="0" marR="0" lvl="0" indent="0" algn="ctr" defTabSz="914400" rtl="0" eaLnBrk="1" fontAlgn="base" latinLnBrk="0" hangingPunct="1">
                        <a:lnSpc>
                          <a:spcPct val="120000"/>
                        </a:lnSpc>
                        <a:spcBef>
                          <a:spcPct val="19000"/>
                        </a:spcBef>
                        <a:spcAft>
                          <a:spcPct val="0"/>
                        </a:spcAft>
                        <a:buClrTx/>
                        <a:buSzPct val="85000"/>
                        <a:buFontTx/>
                        <a:buNone/>
                      </a:pPr>
                      <a:r>
                        <a:rPr kumimoji="0" lang="en-US" altLang="zh-CN"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cs typeface="Times New Roman" panose="02020603050405020304" pitchFamily="18" charset="0"/>
                          <a:sym typeface="思源黑体 Light" panose="020B0300000000000000" pitchFamily="34" charset="-122"/>
                        </a:rPr>
                        <a:t> </a:t>
                      </a:r>
                      <a:endParaRPr kumimoji="0" lang="en-US" altLang="zh-CN" sz="18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endParaRPr>
                    </a:p>
                    <a:p>
                      <a:pPr marL="0" marR="0" lvl="0" indent="0" algn="ctr" defTabSz="914400" rtl="0" eaLnBrk="1" fontAlgn="base" latinLnBrk="0" hangingPunct="1">
                        <a:lnSpc>
                          <a:spcPct val="120000"/>
                        </a:lnSpc>
                        <a:spcBef>
                          <a:spcPct val="19000"/>
                        </a:spcBef>
                        <a:spcAft>
                          <a:spcPct val="0"/>
                        </a:spcAft>
                        <a:buClrTx/>
                        <a:buSzPct val="85000"/>
                        <a:buFontTx/>
                        <a:buNone/>
                      </a:pPr>
                      <a:r>
                        <a:rPr kumimoji="0" lang="en-US" altLang="zh-CN"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cs typeface="Times New Roman" panose="02020603050405020304" pitchFamily="18" charset="0"/>
                          <a:sym typeface="思源黑体 Light" panose="020B0300000000000000" pitchFamily="34" charset="-122"/>
                        </a:rPr>
                        <a:t> </a:t>
                      </a:r>
                      <a:endParaRPr kumimoji="0" lang="en-US" altLang="zh-CN" sz="18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endParaRPr>
                    </a:p>
                    <a:p>
                      <a:pPr marL="0" marR="0" lvl="0" indent="0" algn="ctr" defTabSz="914400" rtl="0" eaLnBrk="1" fontAlgn="base" latinLnBrk="0" hangingPunct="1">
                        <a:lnSpc>
                          <a:spcPct val="120000"/>
                        </a:lnSpc>
                        <a:spcBef>
                          <a:spcPct val="19000"/>
                        </a:spcBef>
                        <a:spcAft>
                          <a:spcPct val="0"/>
                        </a:spcAft>
                        <a:buClrTx/>
                        <a:buSzPct val="85000"/>
                        <a:buFontTx/>
                        <a:buNone/>
                      </a:pPr>
                      <a:r>
                        <a:rPr kumimoji="0" lang="en-US" altLang="zh-CN"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cs typeface="Times New Roman" panose="02020603050405020304" pitchFamily="18" charset="0"/>
                          <a:sym typeface="思源黑体 Light" panose="020B0300000000000000" pitchFamily="34" charset="-122"/>
                        </a:rPr>
                        <a:t> </a:t>
                      </a:r>
                      <a:endParaRPr kumimoji="0" lang="en-US" altLang="zh-CN" sz="18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endParaRPr>
                    </a:p>
                    <a:p>
                      <a:pPr marL="0" marR="0" lvl="0" indent="0" algn="ctr" defTabSz="914400" rtl="0" eaLnBrk="1" fontAlgn="base" latinLnBrk="0" hangingPunct="1">
                        <a:lnSpc>
                          <a:spcPct val="120000"/>
                        </a:lnSpc>
                        <a:spcBef>
                          <a:spcPct val="19000"/>
                        </a:spcBef>
                        <a:spcAft>
                          <a:spcPct val="0"/>
                        </a:spcAft>
                        <a:buClrTx/>
                        <a:buSzPct val="85000"/>
                        <a:buFontTx/>
                        <a:buNone/>
                      </a:pPr>
                      <a:r>
                        <a:rPr kumimoji="0" lang="en-US" altLang="zh-CN"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cs typeface="Times New Roman" panose="02020603050405020304" pitchFamily="18" charset="0"/>
                          <a:sym typeface="思源黑体 Light" panose="020B0300000000000000" pitchFamily="34" charset="-122"/>
                        </a:rPr>
                        <a:t> </a:t>
                      </a:r>
                      <a:endParaRPr kumimoji="0" lang="en-US" altLang="zh-CN" sz="18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endParaRPr>
                    </a:p>
                    <a:p>
                      <a:pPr marL="0" marR="0" lvl="0" indent="0" algn="ctr" defTabSz="914400" rtl="0" eaLnBrk="1" fontAlgn="base" latinLnBrk="0" hangingPunct="1">
                        <a:lnSpc>
                          <a:spcPct val="120000"/>
                        </a:lnSpc>
                        <a:spcBef>
                          <a:spcPct val="19000"/>
                        </a:spcBef>
                        <a:spcAft>
                          <a:spcPct val="0"/>
                        </a:spcAft>
                        <a:buClrTx/>
                        <a:buSzPct val="85000"/>
                        <a:buFontTx/>
                        <a:buNone/>
                      </a:pPr>
                      <a:r>
                        <a:rPr kumimoji="0" lang="en-US" altLang="zh-CN"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cs typeface="Times New Roman" panose="02020603050405020304" pitchFamily="18" charset="0"/>
                          <a:sym typeface="思源黑体 Light" panose="020B0300000000000000" pitchFamily="34" charset="-122"/>
                        </a:rPr>
                        <a:t> </a:t>
                      </a:r>
                      <a:endParaRPr kumimoji="0" lang="en-US" altLang="zh-CN" sz="18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endParaRPr>
                    </a:p>
                    <a:p>
                      <a:pPr marL="0" marR="0" lvl="0" indent="0" algn="ctr" defTabSz="914400" rtl="0" eaLnBrk="1" fontAlgn="base" latinLnBrk="0" hangingPunct="1">
                        <a:lnSpc>
                          <a:spcPct val="120000"/>
                        </a:lnSpc>
                        <a:spcBef>
                          <a:spcPct val="19000"/>
                        </a:spcBef>
                        <a:spcAft>
                          <a:spcPct val="0"/>
                        </a:spcAft>
                        <a:buClrTx/>
                        <a:buSzPct val="85000"/>
                        <a:buFontTx/>
                        <a:buNone/>
                      </a:pPr>
                      <a:r>
                        <a:rPr kumimoji="0" lang="en-US" altLang="zh-CN"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cs typeface="Times New Roman" panose="02020603050405020304" pitchFamily="18" charset="0"/>
                          <a:sym typeface="思源黑体 Light" panose="020B0300000000000000" pitchFamily="34" charset="-122"/>
                        </a:rPr>
                        <a:t> </a:t>
                      </a:r>
                      <a:endParaRPr kumimoji="0" lang="en-US" altLang="zh-CN" sz="18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endParaRPr>
                    </a:p>
                  </a:txBody>
                  <a:tcPr anchor="ctr" horzOverflow="overflow">
                    <a:lnL w="12700" cap="flat" cmpd="sng" algn="ctr">
                      <a:solidFill>
                        <a:schemeClr val="tx1"/>
                      </a:solidFill>
                      <a:prstDash val="solid"/>
                      <a:round/>
                      <a:headEnd type="none" w="med" len="med"/>
                      <a:tailEnd type="none" w="med" len="med"/>
                    </a:lnL>
                    <a:lnR cap="flat">
                      <a:noFill/>
                    </a:lnR>
                    <a:lnT cap="flat">
                      <a:noFill/>
                    </a:lnT>
                    <a:lnB cap="flat">
                      <a:noFill/>
                    </a:lnB>
                    <a:lnTlToBr>
                      <a:noFill/>
                    </a:lnTlToBr>
                    <a:lnBlToTr>
                      <a:noFill/>
                    </a:lnBlToTr>
                    <a:noFill/>
                  </a:tcPr>
                </a:tc>
              </a:tr>
              <a:tr h="601663">
                <a:tc vMerge="1" gridSpan="2">
                  <a:tcPr/>
                </a:tc>
                <a:tc vMerge="1" hMerge="1">
                  <a:tcPr/>
                </a:tc>
                <a:tc gridSpan="3">
                  <a:txBody>
                    <a:bodyPr/>
                    <a:lstStyle>
                      <a:lvl1pPr>
                        <a:spcBef>
                          <a:spcPct val="20000"/>
                        </a:spcBef>
                        <a:buClr>
                          <a:schemeClr val="folHlink"/>
                        </a:buClr>
                        <a:buSzPct val="85000"/>
                        <a:buFont typeface="Wingdings 2" panose="05020102010507070707" pitchFamily="18" charset="2"/>
                        <a:defRPr sz="2800">
                          <a:solidFill>
                            <a:schemeClr val="tx1"/>
                          </a:solidFill>
                          <a:latin typeface="Arial" panose="020B0604020202020204" pitchFamily="34" charset="0"/>
                          <a:ea typeface="宋体" panose="02010600030101010101" pitchFamily="2" charset="-122"/>
                        </a:defRPr>
                      </a:lvl1pPr>
                      <a:lvl2pPr>
                        <a:spcBef>
                          <a:spcPct val="20000"/>
                        </a:spcBef>
                        <a:buClr>
                          <a:schemeClr val="tx2"/>
                        </a:buClr>
                        <a:buSzPct val="85000"/>
                        <a:buFont typeface="Wingdings 2" panose="05020102010507070707" pitchFamily="18" charset="2"/>
                        <a:defRPr sz="2400">
                          <a:solidFill>
                            <a:schemeClr val="tx1"/>
                          </a:solidFill>
                          <a:latin typeface="Arial" panose="020B0604020202020204" pitchFamily="34" charset="0"/>
                          <a:ea typeface="宋体" panose="02010600030101010101" pitchFamily="2" charset="-122"/>
                        </a:defRPr>
                      </a:lvl2pPr>
                      <a:lvl3pPr>
                        <a:spcBef>
                          <a:spcPct val="20000"/>
                        </a:spcBef>
                        <a:buClr>
                          <a:schemeClr val="folHlink"/>
                        </a:buClr>
                        <a:buFont typeface="Wingdings 2" panose="05020102010507070707" pitchFamily="18" charset="2"/>
                        <a:defRPr sz="2000">
                          <a:solidFill>
                            <a:schemeClr val="tx1"/>
                          </a:solidFill>
                          <a:latin typeface="Arial" panose="020B0604020202020204" pitchFamily="34" charset="0"/>
                          <a:ea typeface="宋体" panose="02010600030101010101" pitchFamily="2" charset="-122"/>
                        </a:defRPr>
                      </a:lvl3pPr>
                      <a:lvl4pPr>
                        <a:spcBef>
                          <a:spcPct val="20000"/>
                        </a:spcBef>
                        <a:buClr>
                          <a:schemeClr val="tx2"/>
                        </a:buClr>
                        <a:buSzPct val="90000"/>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4pPr>
                      <a:lvl5pPr>
                        <a:spcBef>
                          <a:spcPct val="20000"/>
                        </a:spcBef>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20000"/>
                        </a:lnSpc>
                        <a:spcBef>
                          <a:spcPct val="19000"/>
                        </a:spcBef>
                        <a:spcAft>
                          <a:spcPct val="0"/>
                        </a:spcAft>
                        <a:buClrTx/>
                        <a:buSzPct val="85000"/>
                        <a:buFontTx/>
                        <a:buNone/>
                      </a:pPr>
                      <a:r>
                        <a:rPr kumimoji="0" lang="zh-CN" altLang="en-US"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rPr>
                        <a:t>单层、多层乙、丙、丁类仓库</a:t>
                      </a:r>
                      <a:endParaRPr kumimoji="0" lang="zh-CN" altLang="en-US" sz="18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cPr/>
                </a:tc>
                <a:tc hMerge="1">
                  <a:tcPr/>
                </a:tc>
                <a:tc gridSpan="4">
                  <a:txBody>
                    <a:bodyPr/>
                    <a:lstStyle>
                      <a:lvl1pPr>
                        <a:spcBef>
                          <a:spcPct val="20000"/>
                        </a:spcBef>
                        <a:buClr>
                          <a:schemeClr val="folHlink"/>
                        </a:buClr>
                        <a:buSzPct val="85000"/>
                        <a:buFont typeface="Wingdings 2" panose="05020102010507070707" pitchFamily="18" charset="2"/>
                        <a:defRPr sz="2800">
                          <a:solidFill>
                            <a:schemeClr val="tx1"/>
                          </a:solidFill>
                          <a:latin typeface="Arial" panose="020B0604020202020204" pitchFamily="34" charset="0"/>
                          <a:ea typeface="宋体" panose="02010600030101010101" pitchFamily="2" charset="-122"/>
                        </a:defRPr>
                      </a:lvl1pPr>
                      <a:lvl2pPr>
                        <a:spcBef>
                          <a:spcPct val="20000"/>
                        </a:spcBef>
                        <a:buClr>
                          <a:schemeClr val="tx2"/>
                        </a:buClr>
                        <a:buSzPct val="85000"/>
                        <a:buFont typeface="Wingdings 2" panose="05020102010507070707" pitchFamily="18" charset="2"/>
                        <a:defRPr sz="2400">
                          <a:solidFill>
                            <a:schemeClr val="tx1"/>
                          </a:solidFill>
                          <a:latin typeface="Arial" panose="020B0604020202020204" pitchFamily="34" charset="0"/>
                          <a:ea typeface="宋体" panose="02010600030101010101" pitchFamily="2" charset="-122"/>
                        </a:defRPr>
                      </a:lvl2pPr>
                      <a:lvl3pPr>
                        <a:spcBef>
                          <a:spcPct val="20000"/>
                        </a:spcBef>
                        <a:buClr>
                          <a:schemeClr val="folHlink"/>
                        </a:buClr>
                        <a:buFont typeface="Wingdings 2" panose="05020102010507070707" pitchFamily="18" charset="2"/>
                        <a:defRPr sz="2000">
                          <a:solidFill>
                            <a:schemeClr val="tx1"/>
                          </a:solidFill>
                          <a:latin typeface="Arial" panose="020B0604020202020204" pitchFamily="34" charset="0"/>
                          <a:ea typeface="宋体" panose="02010600030101010101" pitchFamily="2" charset="-122"/>
                        </a:defRPr>
                      </a:lvl3pPr>
                      <a:lvl4pPr>
                        <a:spcBef>
                          <a:spcPct val="20000"/>
                        </a:spcBef>
                        <a:buClr>
                          <a:schemeClr val="tx2"/>
                        </a:buClr>
                        <a:buSzPct val="90000"/>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4pPr>
                      <a:lvl5pPr>
                        <a:spcBef>
                          <a:spcPct val="20000"/>
                        </a:spcBef>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20000"/>
                        </a:lnSpc>
                        <a:spcBef>
                          <a:spcPct val="19000"/>
                        </a:spcBef>
                        <a:spcAft>
                          <a:spcPct val="0"/>
                        </a:spcAft>
                        <a:buClrTx/>
                        <a:buSzPct val="85000"/>
                        <a:buFontTx/>
                        <a:buNone/>
                      </a:pPr>
                      <a:endParaRPr kumimoji="0" lang="zh-CN" altLang="zh-CN" sz="18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cPr/>
                </a:tc>
                <a:tc hMerge="1">
                  <a:tcPr/>
                </a:tc>
                <a:tc hMerge="1">
                  <a:tcPr/>
                </a:tc>
                <a:tc vMerge="1">
                  <a:tcPr/>
                </a:tc>
                <a:tc vMerge="1">
                  <a:tcPr/>
                </a:tc>
              </a:tr>
              <a:tr h="460375">
                <a:tc rowSpan="4">
                  <a:txBody>
                    <a:bodyPr/>
                    <a:lstStyle>
                      <a:lvl1pPr>
                        <a:spcBef>
                          <a:spcPct val="20000"/>
                        </a:spcBef>
                        <a:buClr>
                          <a:schemeClr val="folHlink"/>
                        </a:buClr>
                        <a:buSzPct val="85000"/>
                        <a:buFont typeface="Wingdings 2" panose="05020102010507070707" pitchFamily="18" charset="2"/>
                        <a:defRPr sz="2800">
                          <a:solidFill>
                            <a:schemeClr val="tx1"/>
                          </a:solidFill>
                          <a:latin typeface="Arial" panose="020B0604020202020204" pitchFamily="34" charset="0"/>
                          <a:ea typeface="宋体" panose="02010600030101010101" pitchFamily="2" charset="-122"/>
                        </a:defRPr>
                      </a:lvl1pPr>
                      <a:lvl2pPr>
                        <a:spcBef>
                          <a:spcPct val="20000"/>
                        </a:spcBef>
                        <a:buClr>
                          <a:schemeClr val="tx2"/>
                        </a:buClr>
                        <a:buSzPct val="85000"/>
                        <a:buFont typeface="Wingdings 2" panose="05020102010507070707" pitchFamily="18" charset="2"/>
                        <a:defRPr sz="2400">
                          <a:solidFill>
                            <a:schemeClr val="tx1"/>
                          </a:solidFill>
                          <a:latin typeface="Arial" panose="020B0604020202020204" pitchFamily="34" charset="0"/>
                          <a:ea typeface="宋体" panose="02010600030101010101" pitchFamily="2" charset="-122"/>
                        </a:defRPr>
                      </a:lvl2pPr>
                      <a:lvl3pPr>
                        <a:spcBef>
                          <a:spcPct val="20000"/>
                        </a:spcBef>
                        <a:buClr>
                          <a:schemeClr val="folHlink"/>
                        </a:buClr>
                        <a:buFont typeface="Wingdings 2" panose="05020102010507070707" pitchFamily="18" charset="2"/>
                        <a:defRPr sz="2000">
                          <a:solidFill>
                            <a:schemeClr val="tx1"/>
                          </a:solidFill>
                          <a:latin typeface="Arial" panose="020B0604020202020204" pitchFamily="34" charset="0"/>
                          <a:ea typeface="宋体" panose="02010600030101010101" pitchFamily="2" charset="-122"/>
                        </a:defRPr>
                      </a:lvl3pPr>
                      <a:lvl4pPr>
                        <a:spcBef>
                          <a:spcPct val="20000"/>
                        </a:spcBef>
                        <a:buClr>
                          <a:schemeClr val="tx2"/>
                        </a:buClr>
                        <a:buSzPct val="90000"/>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4pPr>
                      <a:lvl5pPr>
                        <a:spcBef>
                          <a:spcPct val="20000"/>
                        </a:spcBef>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20000"/>
                        </a:lnSpc>
                        <a:spcBef>
                          <a:spcPct val="19000"/>
                        </a:spcBef>
                        <a:spcAft>
                          <a:spcPct val="0"/>
                        </a:spcAft>
                        <a:buClrTx/>
                        <a:buSzPct val="85000"/>
                        <a:buFontTx/>
                        <a:buNone/>
                      </a:pPr>
                      <a:r>
                        <a:rPr kumimoji="0" lang="zh-CN" altLang="en-US"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rPr>
                        <a:t>单层、多层乙、丙、丁、戊类仓库</a:t>
                      </a:r>
                      <a:endParaRPr kumimoji="0" lang="zh-CN" altLang="en-US" sz="18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85000"/>
                        <a:buFont typeface="Wingdings 2" panose="05020102010507070707" pitchFamily="18" charset="2"/>
                        <a:defRPr sz="2800">
                          <a:solidFill>
                            <a:schemeClr val="tx1"/>
                          </a:solidFill>
                          <a:latin typeface="Arial" panose="020B0604020202020204" pitchFamily="34" charset="0"/>
                          <a:ea typeface="宋体" panose="02010600030101010101" pitchFamily="2" charset="-122"/>
                        </a:defRPr>
                      </a:lvl1pPr>
                      <a:lvl2pPr>
                        <a:spcBef>
                          <a:spcPct val="20000"/>
                        </a:spcBef>
                        <a:buClr>
                          <a:schemeClr val="tx2"/>
                        </a:buClr>
                        <a:buSzPct val="85000"/>
                        <a:buFont typeface="Wingdings 2" panose="05020102010507070707" pitchFamily="18" charset="2"/>
                        <a:defRPr sz="2400">
                          <a:solidFill>
                            <a:schemeClr val="tx1"/>
                          </a:solidFill>
                          <a:latin typeface="Arial" panose="020B0604020202020204" pitchFamily="34" charset="0"/>
                          <a:ea typeface="宋体" panose="02010600030101010101" pitchFamily="2" charset="-122"/>
                        </a:defRPr>
                      </a:lvl2pPr>
                      <a:lvl3pPr>
                        <a:spcBef>
                          <a:spcPct val="20000"/>
                        </a:spcBef>
                        <a:buClr>
                          <a:schemeClr val="folHlink"/>
                        </a:buClr>
                        <a:buFont typeface="Wingdings 2" panose="05020102010507070707" pitchFamily="18" charset="2"/>
                        <a:defRPr sz="2000">
                          <a:solidFill>
                            <a:schemeClr val="tx1"/>
                          </a:solidFill>
                          <a:latin typeface="Arial" panose="020B0604020202020204" pitchFamily="34" charset="0"/>
                          <a:ea typeface="宋体" panose="02010600030101010101" pitchFamily="2" charset="-122"/>
                        </a:defRPr>
                      </a:lvl3pPr>
                      <a:lvl4pPr>
                        <a:spcBef>
                          <a:spcPct val="20000"/>
                        </a:spcBef>
                        <a:buClr>
                          <a:schemeClr val="tx2"/>
                        </a:buClr>
                        <a:buSzPct val="90000"/>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4pPr>
                      <a:lvl5pPr>
                        <a:spcBef>
                          <a:spcPct val="20000"/>
                        </a:spcBef>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20000"/>
                        </a:lnSpc>
                        <a:spcBef>
                          <a:spcPct val="19000"/>
                        </a:spcBef>
                        <a:spcAft>
                          <a:spcPct val="0"/>
                        </a:spcAft>
                        <a:buClrTx/>
                        <a:buSzPct val="85000"/>
                        <a:buFontTx/>
                        <a:buNone/>
                      </a:pPr>
                      <a:r>
                        <a:rPr kumimoji="0" lang="zh-CN" altLang="en-US"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rPr>
                        <a:t>耐火等级</a:t>
                      </a:r>
                      <a:endParaRPr kumimoji="0" lang="zh-CN" altLang="en-US" sz="18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85000"/>
                        <a:buFont typeface="Wingdings 2" panose="05020102010507070707" pitchFamily="18" charset="2"/>
                        <a:defRPr sz="2800">
                          <a:solidFill>
                            <a:schemeClr val="tx1"/>
                          </a:solidFill>
                          <a:latin typeface="Arial" panose="020B0604020202020204" pitchFamily="34" charset="0"/>
                          <a:ea typeface="宋体" panose="02010600030101010101" pitchFamily="2" charset="-122"/>
                        </a:defRPr>
                      </a:lvl1pPr>
                      <a:lvl2pPr>
                        <a:spcBef>
                          <a:spcPct val="20000"/>
                        </a:spcBef>
                        <a:buClr>
                          <a:schemeClr val="tx2"/>
                        </a:buClr>
                        <a:buSzPct val="85000"/>
                        <a:buFont typeface="Wingdings 2" panose="05020102010507070707" pitchFamily="18" charset="2"/>
                        <a:defRPr sz="2400">
                          <a:solidFill>
                            <a:schemeClr val="tx1"/>
                          </a:solidFill>
                          <a:latin typeface="Arial" panose="020B0604020202020204" pitchFamily="34" charset="0"/>
                          <a:ea typeface="宋体" panose="02010600030101010101" pitchFamily="2" charset="-122"/>
                        </a:defRPr>
                      </a:lvl2pPr>
                      <a:lvl3pPr>
                        <a:spcBef>
                          <a:spcPct val="20000"/>
                        </a:spcBef>
                        <a:buClr>
                          <a:schemeClr val="folHlink"/>
                        </a:buClr>
                        <a:buFont typeface="Wingdings 2" panose="05020102010507070707" pitchFamily="18" charset="2"/>
                        <a:defRPr sz="2000">
                          <a:solidFill>
                            <a:schemeClr val="tx1"/>
                          </a:solidFill>
                          <a:latin typeface="Arial" panose="020B0604020202020204" pitchFamily="34" charset="0"/>
                          <a:ea typeface="宋体" panose="02010600030101010101" pitchFamily="2" charset="-122"/>
                        </a:defRPr>
                      </a:lvl3pPr>
                      <a:lvl4pPr>
                        <a:spcBef>
                          <a:spcPct val="20000"/>
                        </a:spcBef>
                        <a:buClr>
                          <a:schemeClr val="tx2"/>
                        </a:buClr>
                        <a:buSzPct val="90000"/>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4pPr>
                      <a:lvl5pPr>
                        <a:spcBef>
                          <a:spcPct val="20000"/>
                        </a:spcBef>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20000"/>
                        </a:lnSpc>
                        <a:spcBef>
                          <a:spcPct val="19000"/>
                        </a:spcBef>
                        <a:spcAft>
                          <a:spcPct val="0"/>
                        </a:spcAft>
                        <a:buClrTx/>
                        <a:buSzPct val="85000"/>
                        <a:buFontTx/>
                        <a:buNone/>
                      </a:pPr>
                      <a:r>
                        <a:rPr kumimoji="0" lang="zh-CN" altLang="en-US"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rPr>
                        <a:t>一、二级</a:t>
                      </a:r>
                      <a:endParaRPr kumimoji="0" lang="zh-CN" altLang="en-US" sz="18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85000"/>
                        <a:buFont typeface="Wingdings 2" panose="05020102010507070707" pitchFamily="18" charset="2"/>
                        <a:defRPr sz="2800">
                          <a:solidFill>
                            <a:schemeClr val="tx1"/>
                          </a:solidFill>
                          <a:latin typeface="Arial" panose="020B0604020202020204" pitchFamily="34" charset="0"/>
                          <a:ea typeface="宋体" panose="02010600030101010101" pitchFamily="2" charset="-122"/>
                        </a:defRPr>
                      </a:lvl1pPr>
                      <a:lvl2pPr>
                        <a:spcBef>
                          <a:spcPct val="20000"/>
                        </a:spcBef>
                        <a:buClr>
                          <a:schemeClr val="tx2"/>
                        </a:buClr>
                        <a:buSzPct val="85000"/>
                        <a:buFont typeface="Wingdings 2" panose="05020102010507070707" pitchFamily="18" charset="2"/>
                        <a:defRPr sz="2400">
                          <a:solidFill>
                            <a:schemeClr val="tx1"/>
                          </a:solidFill>
                          <a:latin typeface="Arial" panose="020B0604020202020204" pitchFamily="34" charset="0"/>
                          <a:ea typeface="宋体" panose="02010600030101010101" pitchFamily="2" charset="-122"/>
                        </a:defRPr>
                      </a:lvl2pPr>
                      <a:lvl3pPr>
                        <a:spcBef>
                          <a:spcPct val="20000"/>
                        </a:spcBef>
                        <a:buClr>
                          <a:schemeClr val="folHlink"/>
                        </a:buClr>
                        <a:buFont typeface="Wingdings 2" panose="05020102010507070707" pitchFamily="18" charset="2"/>
                        <a:defRPr sz="2000">
                          <a:solidFill>
                            <a:schemeClr val="tx1"/>
                          </a:solidFill>
                          <a:latin typeface="Arial" panose="020B0604020202020204" pitchFamily="34" charset="0"/>
                          <a:ea typeface="宋体" panose="02010600030101010101" pitchFamily="2" charset="-122"/>
                        </a:defRPr>
                      </a:lvl3pPr>
                      <a:lvl4pPr>
                        <a:spcBef>
                          <a:spcPct val="20000"/>
                        </a:spcBef>
                        <a:buClr>
                          <a:schemeClr val="tx2"/>
                        </a:buClr>
                        <a:buSzPct val="90000"/>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4pPr>
                      <a:lvl5pPr>
                        <a:spcBef>
                          <a:spcPct val="20000"/>
                        </a:spcBef>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20000"/>
                        </a:lnSpc>
                        <a:spcBef>
                          <a:spcPct val="19000"/>
                        </a:spcBef>
                        <a:spcAft>
                          <a:spcPct val="0"/>
                        </a:spcAft>
                        <a:buClrTx/>
                        <a:buSzPct val="85000"/>
                        <a:buFontTx/>
                        <a:buNone/>
                      </a:pPr>
                      <a:r>
                        <a:rPr kumimoji="0" lang="zh-CN" altLang="en-US"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rPr>
                        <a:t>三级</a:t>
                      </a:r>
                      <a:endParaRPr kumimoji="0" lang="zh-CN" altLang="en-US" sz="18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85000"/>
                        <a:buFont typeface="Wingdings 2" panose="05020102010507070707" pitchFamily="18" charset="2"/>
                        <a:defRPr sz="2800">
                          <a:solidFill>
                            <a:schemeClr val="tx1"/>
                          </a:solidFill>
                          <a:latin typeface="Arial" panose="020B0604020202020204" pitchFamily="34" charset="0"/>
                          <a:ea typeface="宋体" panose="02010600030101010101" pitchFamily="2" charset="-122"/>
                        </a:defRPr>
                      </a:lvl1pPr>
                      <a:lvl2pPr>
                        <a:spcBef>
                          <a:spcPct val="20000"/>
                        </a:spcBef>
                        <a:buClr>
                          <a:schemeClr val="tx2"/>
                        </a:buClr>
                        <a:buSzPct val="85000"/>
                        <a:buFont typeface="Wingdings 2" panose="05020102010507070707" pitchFamily="18" charset="2"/>
                        <a:defRPr sz="2400">
                          <a:solidFill>
                            <a:schemeClr val="tx1"/>
                          </a:solidFill>
                          <a:latin typeface="Arial" panose="020B0604020202020204" pitchFamily="34" charset="0"/>
                          <a:ea typeface="宋体" panose="02010600030101010101" pitchFamily="2" charset="-122"/>
                        </a:defRPr>
                      </a:lvl2pPr>
                      <a:lvl3pPr>
                        <a:spcBef>
                          <a:spcPct val="20000"/>
                        </a:spcBef>
                        <a:buClr>
                          <a:schemeClr val="folHlink"/>
                        </a:buClr>
                        <a:buFont typeface="Wingdings 2" panose="05020102010507070707" pitchFamily="18" charset="2"/>
                        <a:defRPr sz="2000">
                          <a:solidFill>
                            <a:schemeClr val="tx1"/>
                          </a:solidFill>
                          <a:latin typeface="Arial" panose="020B0604020202020204" pitchFamily="34" charset="0"/>
                          <a:ea typeface="宋体" panose="02010600030101010101" pitchFamily="2" charset="-122"/>
                        </a:defRPr>
                      </a:lvl3pPr>
                      <a:lvl4pPr>
                        <a:spcBef>
                          <a:spcPct val="20000"/>
                        </a:spcBef>
                        <a:buClr>
                          <a:schemeClr val="tx2"/>
                        </a:buClr>
                        <a:buSzPct val="90000"/>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4pPr>
                      <a:lvl5pPr>
                        <a:spcBef>
                          <a:spcPct val="20000"/>
                        </a:spcBef>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20000"/>
                        </a:lnSpc>
                        <a:spcBef>
                          <a:spcPct val="19000"/>
                        </a:spcBef>
                        <a:spcAft>
                          <a:spcPct val="0"/>
                        </a:spcAft>
                        <a:buClrTx/>
                        <a:buSzPct val="85000"/>
                        <a:buFontTx/>
                        <a:buNone/>
                      </a:pPr>
                      <a:r>
                        <a:rPr kumimoji="0" lang="zh-CN" altLang="en-US"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rPr>
                        <a:t>四级</a:t>
                      </a:r>
                      <a:endParaRPr kumimoji="0" lang="zh-CN" altLang="en-US" sz="18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85000"/>
                        <a:buFont typeface="Wingdings 2" panose="05020102010507070707" pitchFamily="18" charset="2"/>
                        <a:defRPr sz="2800">
                          <a:solidFill>
                            <a:schemeClr val="tx1"/>
                          </a:solidFill>
                          <a:latin typeface="Arial" panose="020B0604020202020204" pitchFamily="34" charset="0"/>
                          <a:ea typeface="宋体" panose="02010600030101010101" pitchFamily="2" charset="-122"/>
                        </a:defRPr>
                      </a:lvl1pPr>
                      <a:lvl2pPr>
                        <a:spcBef>
                          <a:spcPct val="20000"/>
                        </a:spcBef>
                        <a:buClr>
                          <a:schemeClr val="tx2"/>
                        </a:buClr>
                        <a:buSzPct val="85000"/>
                        <a:buFont typeface="Wingdings 2" panose="05020102010507070707" pitchFamily="18" charset="2"/>
                        <a:defRPr sz="2400">
                          <a:solidFill>
                            <a:schemeClr val="tx1"/>
                          </a:solidFill>
                          <a:latin typeface="Arial" panose="020B0604020202020204" pitchFamily="34" charset="0"/>
                          <a:ea typeface="宋体" panose="02010600030101010101" pitchFamily="2" charset="-122"/>
                        </a:defRPr>
                      </a:lvl2pPr>
                      <a:lvl3pPr>
                        <a:spcBef>
                          <a:spcPct val="20000"/>
                        </a:spcBef>
                        <a:buClr>
                          <a:schemeClr val="folHlink"/>
                        </a:buClr>
                        <a:buFont typeface="Wingdings 2" panose="05020102010507070707" pitchFamily="18" charset="2"/>
                        <a:defRPr sz="2000">
                          <a:solidFill>
                            <a:schemeClr val="tx1"/>
                          </a:solidFill>
                          <a:latin typeface="Arial" panose="020B0604020202020204" pitchFamily="34" charset="0"/>
                          <a:ea typeface="宋体" panose="02010600030101010101" pitchFamily="2" charset="-122"/>
                        </a:defRPr>
                      </a:lvl3pPr>
                      <a:lvl4pPr>
                        <a:spcBef>
                          <a:spcPct val="20000"/>
                        </a:spcBef>
                        <a:buClr>
                          <a:schemeClr val="tx2"/>
                        </a:buClr>
                        <a:buSzPct val="90000"/>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4pPr>
                      <a:lvl5pPr>
                        <a:spcBef>
                          <a:spcPct val="20000"/>
                        </a:spcBef>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20000"/>
                        </a:lnSpc>
                        <a:spcBef>
                          <a:spcPct val="19000"/>
                        </a:spcBef>
                        <a:spcAft>
                          <a:spcPct val="0"/>
                        </a:spcAft>
                        <a:buClrTx/>
                        <a:buSzPct val="85000"/>
                        <a:buFontTx/>
                        <a:buNone/>
                      </a:pPr>
                      <a:r>
                        <a:rPr kumimoji="0" lang="zh-CN" altLang="en-US"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rPr>
                        <a:t>一、二级</a:t>
                      </a:r>
                      <a:endParaRPr kumimoji="0" lang="zh-CN" altLang="en-US" sz="18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85000"/>
                        <a:buFont typeface="Wingdings 2" panose="05020102010507070707" pitchFamily="18" charset="2"/>
                        <a:defRPr sz="2800">
                          <a:solidFill>
                            <a:schemeClr val="tx1"/>
                          </a:solidFill>
                          <a:latin typeface="Arial" panose="020B0604020202020204" pitchFamily="34" charset="0"/>
                          <a:ea typeface="宋体" panose="02010600030101010101" pitchFamily="2" charset="-122"/>
                        </a:defRPr>
                      </a:lvl1pPr>
                      <a:lvl2pPr>
                        <a:spcBef>
                          <a:spcPct val="20000"/>
                        </a:spcBef>
                        <a:buClr>
                          <a:schemeClr val="tx2"/>
                        </a:buClr>
                        <a:buSzPct val="85000"/>
                        <a:buFont typeface="Wingdings 2" panose="05020102010507070707" pitchFamily="18" charset="2"/>
                        <a:defRPr sz="2400">
                          <a:solidFill>
                            <a:schemeClr val="tx1"/>
                          </a:solidFill>
                          <a:latin typeface="Arial" panose="020B0604020202020204" pitchFamily="34" charset="0"/>
                          <a:ea typeface="宋体" panose="02010600030101010101" pitchFamily="2" charset="-122"/>
                        </a:defRPr>
                      </a:lvl2pPr>
                      <a:lvl3pPr>
                        <a:spcBef>
                          <a:spcPct val="20000"/>
                        </a:spcBef>
                        <a:buClr>
                          <a:schemeClr val="folHlink"/>
                        </a:buClr>
                        <a:buFont typeface="Wingdings 2" panose="05020102010507070707" pitchFamily="18" charset="2"/>
                        <a:defRPr sz="2000">
                          <a:solidFill>
                            <a:schemeClr val="tx1"/>
                          </a:solidFill>
                          <a:latin typeface="Arial" panose="020B0604020202020204" pitchFamily="34" charset="0"/>
                          <a:ea typeface="宋体" panose="02010600030101010101" pitchFamily="2" charset="-122"/>
                        </a:defRPr>
                      </a:lvl3pPr>
                      <a:lvl4pPr>
                        <a:spcBef>
                          <a:spcPct val="20000"/>
                        </a:spcBef>
                        <a:buClr>
                          <a:schemeClr val="tx2"/>
                        </a:buClr>
                        <a:buSzPct val="90000"/>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4pPr>
                      <a:lvl5pPr>
                        <a:spcBef>
                          <a:spcPct val="20000"/>
                        </a:spcBef>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20000"/>
                        </a:lnSpc>
                        <a:spcBef>
                          <a:spcPct val="19000"/>
                        </a:spcBef>
                        <a:spcAft>
                          <a:spcPct val="0"/>
                        </a:spcAft>
                        <a:buClrTx/>
                        <a:buSzPct val="85000"/>
                        <a:buFontTx/>
                        <a:buNone/>
                      </a:pPr>
                      <a:r>
                        <a:rPr kumimoji="0" lang="zh-CN" altLang="en-US"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rPr>
                        <a:t>三级</a:t>
                      </a:r>
                      <a:endParaRPr kumimoji="0" lang="zh-CN" altLang="en-US" sz="18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85000"/>
                        <a:buFont typeface="Wingdings 2" panose="05020102010507070707" pitchFamily="18" charset="2"/>
                        <a:defRPr sz="2800">
                          <a:solidFill>
                            <a:schemeClr val="tx1"/>
                          </a:solidFill>
                          <a:latin typeface="Arial" panose="020B0604020202020204" pitchFamily="34" charset="0"/>
                          <a:ea typeface="宋体" panose="02010600030101010101" pitchFamily="2" charset="-122"/>
                        </a:defRPr>
                      </a:lvl1pPr>
                      <a:lvl2pPr>
                        <a:spcBef>
                          <a:spcPct val="20000"/>
                        </a:spcBef>
                        <a:buClr>
                          <a:schemeClr val="tx2"/>
                        </a:buClr>
                        <a:buSzPct val="85000"/>
                        <a:buFont typeface="Wingdings 2" panose="05020102010507070707" pitchFamily="18" charset="2"/>
                        <a:defRPr sz="2400">
                          <a:solidFill>
                            <a:schemeClr val="tx1"/>
                          </a:solidFill>
                          <a:latin typeface="Arial" panose="020B0604020202020204" pitchFamily="34" charset="0"/>
                          <a:ea typeface="宋体" panose="02010600030101010101" pitchFamily="2" charset="-122"/>
                        </a:defRPr>
                      </a:lvl2pPr>
                      <a:lvl3pPr>
                        <a:spcBef>
                          <a:spcPct val="20000"/>
                        </a:spcBef>
                        <a:buClr>
                          <a:schemeClr val="folHlink"/>
                        </a:buClr>
                        <a:buFont typeface="Wingdings 2" panose="05020102010507070707" pitchFamily="18" charset="2"/>
                        <a:defRPr sz="2000">
                          <a:solidFill>
                            <a:schemeClr val="tx1"/>
                          </a:solidFill>
                          <a:latin typeface="Arial" panose="020B0604020202020204" pitchFamily="34" charset="0"/>
                          <a:ea typeface="宋体" panose="02010600030101010101" pitchFamily="2" charset="-122"/>
                        </a:defRPr>
                      </a:lvl3pPr>
                      <a:lvl4pPr>
                        <a:spcBef>
                          <a:spcPct val="20000"/>
                        </a:spcBef>
                        <a:buClr>
                          <a:schemeClr val="tx2"/>
                        </a:buClr>
                        <a:buSzPct val="90000"/>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4pPr>
                      <a:lvl5pPr>
                        <a:spcBef>
                          <a:spcPct val="20000"/>
                        </a:spcBef>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20000"/>
                        </a:lnSpc>
                        <a:spcBef>
                          <a:spcPct val="19000"/>
                        </a:spcBef>
                        <a:spcAft>
                          <a:spcPct val="0"/>
                        </a:spcAft>
                        <a:buClrTx/>
                        <a:buSzPct val="85000"/>
                        <a:buFontTx/>
                        <a:buNone/>
                      </a:pPr>
                      <a:r>
                        <a:rPr kumimoji="0" lang="zh-CN" altLang="en-US"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rPr>
                        <a:t>四级</a:t>
                      </a:r>
                      <a:endParaRPr kumimoji="0" lang="zh-CN" altLang="en-US" sz="18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85000"/>
                        <a:buFont typeface="Wingdings 2" panose="05020102010507070707" pitchFamily="18" charset="2"/>
                        <a:defRPr sz="2800">
                          <a:solidFill>
                            <a:schemeClr val="tx1"/>
                          </a:solidFill>
                          <a:latin typeface="Arial" panose="020B0604020202020204" pitchFamily="34" charset="0"/>
                          <a:ea typeface="宋体" panose="02010600030101010101" pitchFamily="2" charset="-122"/>
                        </a:defRPr>
                      </a:lvl1pPr>
                      <a:lvl2pPr>
                        <a:spcBef>
                          <a:spcPct val="20000"/>
                        </a:spcBef>
                        <a:buClr>
                          <a:schemeClr val="tx2"/>
                        </a:buClr>
                        <a:buSzPct val="85000"/>
                        <a:buFont typeface="Wingdings 2" panose="05020102010507070707" pitchFamily="18" charset="2"/>
                        <a:defRPr sz="2400">
                          <a:solidFill>
                            <a:schemeClr val="tx1"/>
                          </a:solidFill>
                          <a:latin typeface="Arial" panose="020B0604020202020204" pitchFamily="34" charset="0"/>
                          <a:ea typeface="宋体" panose="02010600030101010101" pitchFamily="2" charset="-122"/>
                        </a:defRPr>
                      </a:lvl2pPr>
                      <a:lvl3pPr>
                        <a:spcBef>
                          <a:spcPct val="20000"/>
                        </a:spcBef>
                        <a:buClr>
                          <a:schemeClr val="folHlink"/>
                        </a:buClr>
                        <a:buFont typeface="Wingdings 2" panose="05020102010507070707" pitchFamily="18" charset="2"/>
                        <a:defRPr sz="2000">
                          <a:solidFill>
                            <a:schemeClr val="tx1"/>
                          </a:solidFill>
                          <a:latin typeface="Arial" panose="020B0604020202020204" pitchFamily="34" charset="0"/>
                          <a:ea typeface="宋体" panose="02010600030101010101" pitchFamily="2" charset="-122"/>
                        </a:defRPr>
                      </a:lvl3pPr>
                      <a:lvl4pPr>
                        <a:spcBef>
                          <a:spcPct val="20000"/>
                        </a:spcBef>
                        <a:buClr>
                          <a:schemeClr val="tx2"/>
                        </a:buClr>
                        <a:buSzPct val="90000"/>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4pPr>
                      <a:lvl5pPr>
                        <a:spcBef>
                          <a:spcPct val="20000"/>
                        </a:spcBef>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20000"/>
                        </a:lnSpc>
                        <a:spcBef>
                          <a:spcPct val="19000"/>
                        </a:spcBef>
                        <a:spcAft>
                          <a:spcPct val="0"/>
                        </a:spcAft>
                        <a:buClrTx/>
                        <a:buSzPct val="85000"/>
                        <a:buFontTx/>
                        <a:buNone/>
                      </a:pPr>
                      <a:r>
                        <a:rPr kumimoji="0" lang="zh-CN" altLang="en-US"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rPr>
                        <a:t>一、二级</a:t>
                      </a:r>
                      <a:endParaRPr kumimoji="0" lang="zh-CN" altLang="en-US" sz="18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85000"/>
                        <a:buFont typeface="Wingdings 2" panose="05020102010507070707" pitchFamily="18" charset="2"/>
                        <a:defRPr sz="2800">
                          <a:solidFill>
                            <a:schemeClr val="tx1"/>
                          </a:solidFill>
                          <a:latin typeface="Arial" panose="020B0604020202020204" pitchFamily="34" charset="0"/>
                          <a:ea typeface="宋体" panose="02010600030101010101" pitchFamily="2" charset="-122"/>
                        </a:defRPr>
                      </a:lvl1pPr>
                      <a:lvl2pPr>
                        <a:spcBef>
                          <a:spcPct val="20000"/>
                        </a:spcBef>
                        <a:buClr>
                          <a:schemeClr val="tx2"/>
                        </a:buClr>
                        <a:buSzPct val="85000"/>
                        <a:buFont typeface="Wingdings 2" panose="05020102010507070707" pitchFamily="18" charset="2"/>
                        <a:defRPr sz="2400">
                          <a:solidFill>
                            <a:schemeClr val="tx1"/>
                          </a:solidFill>
                          <a:latin typeface="Arial" panose="020B0604020202020204" pitchFamily="34" charset="0"/>
                          <a:ea typeface="宋体" panose="02010600030101010101" pitchFamily="2" charset="-122"/>
                        </a:defRPr>
                      </a:lvl2pPr>
                      <a:lvl3pPr>
                        <a:spcBef>
                          <a:spcPct val="20000"/>
                        </a:spcBef>
                        <a:buClr>
                          <a:schemeClr val="folHlink"/>
                        </a:buClr>
                        <a:buFont typeface="Wingdings 2" panose="05020102010507070707" pitchFamily="18" charset="2"/>
                        <a:defRPr sz="2000">
                          <a:solidFill>
                            <a:schemeClr val="tx1"/>
                          </a:solidFill>
                          <a:latin typeface="Arial" panose="020B0604020202020204" pitchFamily="34" charset="0"/>
                          <a:ea typeface="宋体" panose="02010600030101010101" pitchFamily="2" charset="-122"/>
                        </a:defRPr>
                      </a:lvl3pPr>
                      <a:lvl4pPr>
                        <a:spcBef>
                          <a:spcPct val="20000"/>
                        </a:spcBef>
                        <a:buClr>
                          <a:schemeClr val="tx2"/>
                        </a:buClr>
                        <a:buSzPct val="90000"/>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4pPr>
                      <a:lvl5pPr>
                        <a:spcBef>
                          <a:spcPct val="20000"/>
                        </a:spcBef>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20000"/>
                        </a:lnSpc>
                        <a:spcBef>
                          <a:spcPct val="19000"/>
                        </a:spcBef>
                        <a:spcAft>
                          <a:spcPct val="0"/>
                        </a:spcAft>
                        <a:buClrTx/>
                        <a:buSzPct val="85000"/>
                        <a:buFontTx/>
                        <a:buNone/>
                      </a:pPr>
                      <a:r>
                        <a:rPr kumimoji="0" lang="zh-CN" altLang="en-US"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rPr>
                        <a:t>一、二级</a:t>
                      </a:r>
                      <a:endParaRPr kumimoji="0" lang="zh-CN" altLang="en-US" sz="18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cPr/>
                </a:tc>
              </a:tr>
              <a:tr h="458788">
                <a:tc vMerge="1">
                  <a:tcPr/>
                </a:tc>
                <a:tc>
                  <a:txBody>
                    <a:bodyPr/>
                    <a:lstStyle>
                      <a:lvl1pPr>
                        <a:spcBef>
                          <a:spcPct val="20000"/>
                        </a:spcBef>
                        <a:buClr>
                          <a:schemeClr val="folHlink"/>
                        </a:buClr>
                        <a:buSzPct val="85000"/>
                        <a:buFont typeface="Wingdings 2" panose="05020102010507070707" pitchFamily="18" charset="2"/>
                        <a:defRPr sz="2800">
                          <a:solidFill>
                            <a:schemeClr val="tx1"/>
                          </a:solidFill>
                          <a:latin typeface="Arial" panose="020B0604020202020204" pitchFamily="34" charset="0"/>
                          <a:ea typeface="宋体" panose="02010600030101010101" pitchFamily="2" charset="-122"/>
                        </a:defRPr>
                      </a:lvl1pPr>
                      <a:lvl2pPr>
                        <a:spcBef>
                          <a:spcPct val="20000"/>
                        </a:spcBef>
                        <a:buClr>
                          <a:schemeClr val="tx2"/>
                        </a:buClr>
                        <a:buSzPct val="85000"/>
                        <a:buFont typeface="Wingdings 2" panose="05020102010507070707" pitchFamily="18" charset="2"/>
                        <a:defRPr sz="2400">
                          <a:solidFill>
                            <a:schemeClr val="tx1"/>
                          </a:solidFill>
                          <a:latin typeface="Arial" panose="020B0604020202020204" pitchFamily="34" charset="0"/>
                          <a:ea typeface="宋体" panose="02010600030101010101" pitchFamily="2" charset="-122"/>
                        </a:defRPr>
                      </a:lvl2pPr>
                      <a:lvl3pPr>
                        <a:spcBef>
                          <a:spcPct val="20000"/>
                        </a:spcBef>
                        <a:buClr>
                          <a:schemeClr val="folHlink"/>
                        </a:buClr>
                        <a:buFont typeface="Wingdings 2" panose="05020102010507070707" pitchFamily="18" charset="2"/>
                        <a:defRPr sz="2000">
                          <a:solidFill>
                            <a:schemeClr val="tx1"/>
                          </a:solidFill>
                          <a:latin typeface="Arial" panose="020B0604020202020204" pitchFamily="34" charset="0"/>
                          <a:ea typeface="宋体" panose="02010600030101010101" pitchFamily="2" charset="-122"/>
                        </a:defRPr>
                      </a:lvl3pPr>
                      <a:lvl4pPr>
                        <a:spcBef>
                          <a:spcPct val="20000"/>
                        </a:spcBef>
                        <a:buClr>
                          <a:schemeClr val="tx2"/>
                        </a:buClr>
                        <a:buSzPct val="90000"/>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4pPr>
                      <a:lvl5pPr>
                        <a:spcBef>
                          <a:spcPct val="20000"/>
                        </a:spcBef>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20000"/>
                        </a:lnSpc>
                        <a:spcBef>
                          <a:spcPct val="19000"/>
                        </a:spcBef>
                        <a:spcAft>
                          <a:spcPct val="0"/>
                        </a:spcAft>
                        <a:buClrTx/>
                        <a:buSzPct val="85000"/>
                        <a:buFontTx/>
                        <a:buNone/>
                      </a:pPr>
                      <a:r>
                        <a:rPr kumimoji="0" lang="zh-CN" altLang="en-US"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rPr>
                        <a:t>一、二级</a:t>
                      </a:r>
                      <a:endParaRPr kumimoji="0" lang="zh-CN" altLang="en-US" sz="18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85000"/>
                        <a:buFont typeface="Wingdings 2" panose="05020102010507070707" pitchFamily="18" charset="2"/>
                        <a:defRPr sz="2800">
                          <a:solidFill>
                            <a:schemeClr val="tx1"/>
                          </a:solidFill>
                          <a:latin typeface="Arial" panose="020B0604020202020204" pitchFamily="34" charset="0"/>
                          <a:ea typeface="宋体" panose="02010600030101010101" pitchFamily="2" charset="-122"/>
                        </a:defRPr>
                      </a:lvl1pPr>
                      <a:lvl2pPr>
                        <a:spcBef>
                          <a:spcPct val="20000"/>
                        </a:spcBef>
                        <a:buClr>
                          <a:schemeClr val="tx2"/>
                        </a:buClr>
                        <a:buSzPct val="85000"/>
                        <a:buFont typeface="Wingdings 2" panose="05020102010507070707" pitchFamily="18" charset="2"/>
                        <a:defRPr sz="2400">
                          <a:solidFill>
                            <a:schemeClr val="tx1"/>
                          </a:solidFill>
                          <a:latin typeface="Arial" panose="020B0604020202020204" pitchFamily="34" charset="0"/>
                          <a:ea typeface="宋体" panose="02010600030101010101" pitchFamily="2" charset="-122"/>
                        </a:defRPr>
                      </a:lvl2pPr>
                      <a:lvl3pPr>
                        <a:spcBef>
                          <a:spcPct val="20000"/>
                        </a:spcBef>
                        <a:buClr>
                          <a:schemeClr val="folHlink"/>
                        </a:buClr>
                        <a:buFont typeface="Wingdings 2" panose="05020102010507070707" pitchFamily="18" charset="2"/>
                        <a:defRPr sz="2000">
                          <a:solidFill>
                            <a:schemeClr val="tx1"/>
                          </a:solidFill>
                          <a:latin typeface="Arial" panose="020B0604020202020204" pitchFamily="34" charset="0"/>
                          <a:ea typeface="宋体" panose="02010600030101010101" pitchFamily="2" charset="-122"/>
                        </a:defRPr>
                      </a:lvl3pPr>
                      <a:lvl4pPr>
                        <a:spcBef>
                          <a:spcPct val="20000"/>
                        </a:spcBef>
                        <a:buClr>
                          <a:schemeClr val="tx2"/>
                        </a:buClr>
                        <a:buSzPct val="90000"/>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4pPr>
                      <a:lvl5pPr>
                        <a:spcBef>
                          <a:spcPct val="20000"/>
                        </a:spcBef>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20000"/>
                        </a:lnSpc>
                        <a:spcBef>
                          <a:spcPct val="19000"/>
                        </a:spcBef>
                        <a:spcAft>
                          <a:spcPct val="0"/>
                        </a:spcAft>
                        <a:buClrTx/>
                        <a:buSzPct val="85000"/>
                        <a:buFontTx/>
                        <a:buNone/>
                      </a:pPr>
                      <a:r>
                        <a:rPr kumimoji="0" lang="en-US" altLang="zh-CN"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rPr>
                        <a:t>10.0 </a:t>
                      </a:r>
                      <a:endParaRPr kumimoji="0" lang="en-US" altLang="zh-CN" sz="18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85000"/>
                        <a:buFont typeface="Wingdings 2" panose="05020102010507070707" pitchFamily="18" charset="2"/>
                        <a:defRPr sz="2800">
                          <a:solidFill>
                            <a:schemeClr val="tx1"/>
                          </a:solidFill>
                          <a:latin typeface="Arial" panose="020B0604020202020204" pitchFamily="34" charset="0"/>
                          <a:ea typeface="宋体" panose="02010600030101010101" pitchFamily="2" charset="-122"/>
                        </a:defRPr>
                      </a:lvl1pPr>
                      <a:lvl2pPr>
                        <a:spcBef>
                          <a:spcPct val="20000"/>
                        </a:spcBef>
                        <a:buClr>
                          <a:schemeClr val="tx2"/>
                        </a:buClr>
                        <a:buSzPct val="85000"/>
                        <a:buFont typeface="Wingdings 2" panose="05020102010507070707" pitchFamily="18" charset="2"/>
                        <a:defRPr sz="2400">
                          <a:solidFill>
                            <a:schemeClr val="tx1"/>
                          </a:solidFill>
                          <a:latin typeface="Arial" panose="020B0604020202020204" pitchFamily="34" charset="0"/>
                          <a:ea typeface="宋体" panose="02010600030101010101" pitchFamily="2" charset="-122"/>
                        </a:defRPr>
                      </a:lvl2pPr>
                      <a:lvl3pPr>
                        <a:spcBef>
                          <a:spcPct val="20000"/>
                        </a:spcBef>
                        <a:buClr>
                          <a:schemeClr val="folHlink"/>
                        </a:buClr>
                        <a:buFont typeface="Wingdings 2" panose="05020102010507070707" pitchFamily="18" charset="2"/>
                        <a:defRPr sz="2000">
                          <a:solidFill>
                            <a:schemeClr val="tx1"/>
                          </a:solidFill>
                          <a:latin typeface="Arial" panose="020B0604020202020204" pitchFamily="34" charset="0"/>
                          <a:ea typeface="宋体" panose="02010600030101010101" pitchFamily="2" charset="-122"/>
                        </a:defRPr>
                      </a:lvl3pPr>
                      <a:lvl4pPr>
                        <a:spcBef>
                          <a:spcPct val="20000"/>
                        </a:spcBef>
                        <a:buClr>
                          <a:schemeClr val="tx2"/>
                        </a:buClr>
                        <a:buSzPct val="90000"/>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4pPr>
                      <a:lvl5pPr>
                        <a:spcBef>
                          <a:spcPct val="20000"/>
                        </a:spcBef>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20000"/>
                        </a:lnSpc>
                        <a:spcBef>
                          <a:spcPct val="19000"/>
                        </a:spcBef>
                        <a:spcAft>
                          <a:spcPct val="0"/>
                        </a:spcAft>
                        <a:buClrTx/>
                        <a:buSzPct val="85000"/>
                        <a:buFontTx/>
                        <a:buNone/>
                      </a:pPr>
                      <a:r>
                        <a:rPr kumimoji="0" lang="en-US" altLang="zh-CN"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rPr>
                        <a:t>12.0 </a:t>
                      </a:r>
                      <a:endParaRPr kumimoji="0" lang="en-US" altLang="zh-CN" sz="18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85000"/>
                        <a:buFont typeface="Wingdings 2" panose="05020102010507070707" pitchFamily="18" charset="2"/>
                        <a:defRPr sz="2800">
                          <a:solidFill>
                            <a:schemeClr val="tx1"/>
                          </a:solidFill>
                          <a:latin typeface="Arial" panose="020B0604020202020204" pitchFamily="34" charset="0"/>
                          <a:ea typeface="宋体" panose="02010600030101010101" pitchFamily="2" charset="-122"/>
                        </a:defRPr>
                      </a:lvl1pPr>
                      <a:lvl2pPr>
                        <a:spcBef>
                          <a:spcPct val="20000"/>
                        </a:spcBef>
                        <a:buClr>
                          <a:schemeClr val="tx2"/>
                        </a:buClr>
                        <a:buSzPct val="85000"/>
                        <a:buFont typeface="Wingdings 2" panose="05020102010507070707" pitchFamily="18" charset="2"/>
                        <a:defRPr sz="2400">
                          <a:solidFill>
                            <a:schemeClr val="tx1"/>
                          </a:solidFill>
                          <a:latin typeface="Arial" panose="020B0604020202020204" pitchFamily="34" charset="0"/>
                          <a:ea typeface="宋体" panose="02010600030101010101" pitchFamily="2" charset="-122"/>
                        </a:defRPr>
                      </a:lvl2pPr>
                      <a:lvl3pPr>
                        <a:spcBef>
                          <a:spcPct val="20000"/>
                        </a:spcBef>
                        <a:buClr>
                          <a:schemeClr val="folHlink"/>
                        </a:buClr>
                        <a:buFont typeface="Wingdings 2" panose="05020102010507070707" pitchFamily="18" charset="2"/>
                        <a:defRPr sz="2000">
                          <a:solidFill>
                            <a:schemeClr val="tx1"/>
                          </a:solidFill>
                          <a:latin typeface="Arial" panose="020B0604020202020204" pitchFamily="34" charset="0"/>
                          <a:ea typeface="宋体" panose="02010600030101010101" pitchFamily="2" charset="-122"/>
                        </a:defRPr>
                      </a:lvl3pPr>
                      <a:lvl4pPr>
                        <a:spcBef>
                          <a:spcPct val="20000"/>
                        </a:spcBef>
                        <a:buClr>
                          <a:schemeClr val="tx2"/>
                        </a:buClr>
                        <a:buSzPct val="90000"/>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4pPr>
                      <a:lvl5pPr>
                        <a:spcBef>
                          <a:spcPct val="20000"/>
                        </a:spcBef>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20000"/>
                        </a:lnSpc>
                        <a:spcBef>
                          <a:spcPct val="19000"/>
                        </a:spcBef>
                        <a:spcAft>
                          <a:spcPct val="0"/>
                        </a:spcAft>
                        <a:buClrTx/>
                        <a:buSzPct val="85000"/>
                        <a:buFontTx/>
                        <a:buNone/>
                      </a:pPr>
                      <a:r>
                        <a:rPr kumimoji="0" lang="en-US" altLang="zh-CN"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rPr>
                        <a:t>14.0 </a:t>
                      </a:r>
                      <a:endParaRPr kumimoji="0" lang="en-US" altLang="zh-CN" sz="18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85000"/>
                        <a:buFont typeface="Wingdings 2" panose="05020102010507070707" pitchFamily="18" charset="2"/>
                        <a:defRPr sz="2800">
                          <a:solidFill>
                            <a:schemeClr val="tx1"/>
                          </a:solidFill>
                          <a:latin typeface="Arial" panose="020B0604020202020204" pitchFamily="34" charset="0"/>
                          <a:ea typeface="宋体" panose="02010600030101010101" pitchFamily="2" charset="-122"/>
                        </a:defRPr>
                      </a:lvl1pPr>
                      <a:lvl2pPr>
                        <a:spcBef>
                          <a:spcPct val="20000"/>
                        </a:spcBef>
                        <a:buClr>
                          <a:schemeClr val="tx2"/>
                        </a:buClr>
                        <a:buSzPct val="85000"/>
                        <a:buFont typeface="Wingdings 2" panose="05020102010507070707" pitchFamily="18" charset="2"/>
                        <a:defRPr sz="2400">
                          <a:solidFill>
                            <a:schemeClr val="tx1"/>
                          </a:solidFill>
                          <a:latin typeface="Arial" panose="020B0604020202020204" pitchFamily="34" charset="0"/>
                          <a:ea typeface="宋体" panose="02010600030101010101" pitchFamily="2" charset="-122"/>
                        </a:defRPr>
                      </a:lvl2pPr>
                      <a:lvl3pPr>
                        <a:spcBef>
                          <a:spcPct val="20000"/>
                        </a:spcBef>
                        <a:buClr>
                          <a:schemeClr val="folHlink"/>
                        </a:buClr>
                        <a:buFont typeface="Wingdings 2" panose="05020102010507070707" pitchFamily="18" charset="2"/>
                        <a:defRPr sz="2000">
                          <a:solidFill>
                            <a:schemeClr val="tx1"/>
                          </a:solidFill>
                          <a:latin typeface="Arial" panose="020B0604020202020204" pitchFamily="34" charset="0"/>
                          <a:ea typeface="宋体" panose="02010600030101010101" pitchFamily="2" charset="-122"/>
                        </a:defRPr>
                      </a:lvl3pPr>
                      <a:lvl4pPr>
                        <a:spcBef>
                          <a:spcPct val="20000"/>
                        </a:spcBef>
                        <a:buClr>
                          <a:schemeClr val="tx2"/>
                        </a:buClr>
                        <a:buSzPct val="90000"/>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4pPr>
                      <a:lvl5pPr>
                        <a:spcBef>
                          <a:spcPct val="20000"/>
                        </a:spcBef>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20000"/>
                        </a:lnSpc>
                        <a:spcBef>
                          <a:spcPct val="19000"/>
                        </a:spcBef>
                        <a:spcAft>
                          <a:spcPct val="0"/>
                        </a:spcAft>
                        <a:buClrTx/>
                        <a:buSzPct val="85000"/>
                        <a:buFontTx/>
                        <a:buNone/>
                      </a:pPr>
                      <a:r>
                        <a:rPr kumimoji="0" lang="en-US" altLang="zh-CN"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rPr>
                        <a:t>10.0 </a:t>
                      </a:r>
                      <a:endParaRPr kumimoji="0" lang="en-US" altLang="zh-CN" sz="18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85000"/>
                        <a:buFont typeface="Wingdings 2" panose="05020102010507070707" pitchFamily="18" charset="2"/>
                        <a:defRPr sz="2800">
                          <a:solidFill>
                            <a:schemeClr val="tx1"/>
                          </a:solidFill>
                          <a:latin typeface="Arial" panose="020B0604020202020204" pitchFamily="34" charset="0"/>
                          <a:ea typeface="宋体" panose="02010600030101010101" pitchFamily="2" charset="-122"/>
                        </a:defRPr>
                      </a:lvl1pPr>
                      <a:lvl2pPr>
                        <a:spcBef>
                          <a:spcPct val="20000"/>
                        </a:spcBef>
                        <a:buClr>
                          <a:schemeClr val="tx2"/>
                        </a:buClr>
                        <a:buSzPct val="85000"/>
                        <a:buFont typeface="Wingdings 2" panose="05020102010507070707" pitchFamily="18" charset="2"/>
                        <a:defRPr sz="2400">
                          <a:solidFill>
                            <a:schemeClr val="tx1"/>
                          </a:solidFill>
                          <a:latin typeface="Arial" panose="020B0604020202020204" pitchFamily="34" charset="0"/>
                          <a:ea typeface="宋体" panose="02010600030101010101" pitchFamily="2" charset="-122"/>
                        </a:defRPr>
                      </a:lvl2pPr>
                      <a:lvl3pPr>
                        <a:spcBef>
                          <a:spcPct val="20000"/>
                        </a:spcBef>
                        <a:buClr>
                          <a:schemeClr val="folHlink"/>
                        </a:buClr>
                        <a:buFont typeface="Wingdings 2" panose="05020102010507070707" pitchFamily="18" charset="2"/>
                        <a:defRPr sz="2000">
                          <a:solidFill>
                            <a:schemeClr val="tx1"/>
                          </a:solidFill>
                          <a:latin typeface="Arial" panose="020B0604020202020204" pitchFamily="34" charset="0"/>
                          <a:ea typeface="宋体" panose="02010600030101010101" pitchFamily="2" charset="-122"/>
                        </a:defRPr>
                      </a:lvl3pPr>
                      <a:lvl4pPr>
                        <a:spcBef>
                          <a:spcPct val="20000"/>
                        </a:spcBef>
                        <a:buClr>
                          <a:schemeClr val="tx2"/>
                        </a:buClr>
                        <a:buSzPct val="90000"/>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4pPr>
                      <a:lvl5pPr>
                        <a:spcBef>
                          <a:spcPct val="20000"/>
                        </a:spcBef>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20000"/>
                        </a:lnSpc>
                        <a:spcBef>
                          <a:spcPct val="19000"/>
                        </a:spcBef>
                        <a:spcAft>
                          <a:spcPct val="0"/>
                        </a:spcAft>
                        <a:buClrTx/>
                        <a:buSzPct val="85000"/>
                        <a:buFontTx/>
                        <a:buNone/>
                      </a:pPr>
                      <a:r>
                        <a:rPr kumimoji="0" lang="en-US" altLang="zh-CN"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rPr>
                        <a:t>12.0 </a:t>
                      </a:r>
                      <a:endParaRPr kumimoji="0" lang="en-US" altLang="zh-CN" sz="18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85000"/>
                        <a:buFont typeface="Wingdings 2" panose="05020102010507070707" pitchFamily="18" charset="2"/>
                        <a:defRPr sz="2800">
                          <a:solidFill>
                            <a:schemeClr val="tx1"/>
                          </a:solidFill>
                          <a:latin typeface="Arial" panose="020B0604020202020204" pitchFamily="34" charset="0"/>
                          <a:ea typeface="宋体" panose="02010600030101010101" pitchFamily="2" charset="-122"/>
                        </a:defRPr>
                      </a:lvl1pPr>
                      <a:lvl2pPr>
                        <a:spcBef>
                          <a:spcPct val="20000"/>
                        </a:spcBef>
                        <a:buClr>
                          <a:schemeClr val="tx2"/>
                        </a:buClr>
                        <a:buSzPct val="85000"/>
                        <a:buFont typeface="Wingdings 2" panose="05020102010507070707" pitchFamily="18" charset="2"/>
                        <a:defRPr sz="2400">
                          <a:solidFill>
                            <a:schemeClr val="tx1"/>
                          </a:solidFill>
                          <a:latin typeface="Arial" panose="020B0604020202020204" pitchFamily="34" charset="0"/>
                          <a:ea typeface="宋体" panose="02010600030101010101" pitchFamily="2" charset="-122"/>
                        </a:defRPr>
                      </a:lvl2pPr>
                      <a:lvl3pPr>
                        <a:spcBef>
                          <a:spcPct val="20000"/>
                        </a:spcBef>
                        <a:buClr>
                          <a:schemeClr val="folHlink"/>
                        </a:buClr>
                        <a:buFont typeface="Wingdings 2" panose="05020102010507070707" pitchFamily="18" charset="2"/>
                        <a:defRPr sz="2000">
                          <a:solidFill>
                            <a:schemeClr val="tx1"/>
                          </a:solidFill>
                          <a:latin typeface="Arial" panose="020B0604020202020204" pitchFamily="34" charset="0"/>
                          <a:ea typeface="宋体" panose="02010600030101010101" pitchFamily="2" charset="-122"/>
                        </a:defRPr>
                      </a:lvl3pPr>
                      <a:lvl4pPr>
                        <a:spcBef>
                          <a:spcPct val="20000"/>
                        </a:spcBef>
                        <a:buClr>
                          <a:schemeClr val="tx2"/>
                        </a:buClr>
                        <a:buSzPct val="90000"/>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4pPr>
                      <a:lvl5pPr>
                        <a:spcBef>
                          <a:spcPct val="20000"/>
                        </a:spcBef>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20000"/>
                        </a:lnSpc>
                        <a:spcBef>
                          <a:spcPct val="19000"/>
                        </a:spcBef>
                        <a:spcAft>
                          <a:spcPct val="0"/>
                        </a:spcAft>
                        <a:buClrTx/>
                        <a:buSzPct val="85000"/>
                        <a:buFontTx/>
                        <a:buNone/>
                      </a:pPr>
                      <a:r>
                        <a:rPr kumimoji="0" lang="en-US" altLang="zh-CN"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rPr>
                        <a:t>14.0 </a:t>
                      </a:r>
                      <a:endParaRPr kumimoji="0" lang="en-US" altLang="zh-CN" sz="18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85000"/>
                        <a:buFont typeface="Wingdings 2" panose="05020102010507070707" pitchFamily="18" charset="2"/>
                        <a:defRPr sz="2800">
                          <a:solidFill>
                            <a:schemeClr val="tx1"/>
                          </a:solidFill>
                          <a:latin typeface="Arial" panose="020B0604020202020204" pitchFamily="34" charset="0"/>
                          <a:ea typeface="宋体" panose="02010600030101010101" pitchFamily="2" charset="-122"/>
                        </a:defRPr>
                      </a:lvl1pPr>
                      <a:lvl2pPr>
                        <a:spcBef>
                          <a:spcPct val="20000"/>
                        </a:spcBef>
                        <a:buClr>
                          <a:schemeClr val="tx2"/>
                        </a:buClr>
                        <a:buSzPct val="85000"/>
                        <a:buFont typeface="Wingdings 2" panose="05020102010507070707" pitchFamily="18" charset="2"/>
                        <a:defRPr sz="2400">
                          <a:solidFill>
                            <a:schemeClr val="tx1"/>
                          </a:solidFill>
                          <a:latin typeface="Arial" panose="020B0604020202020204" pitchFamily="34" charset="0"/>
                          <a:ea typeface="宋体" panose="02010600030101010101" pitchFamily="2" charset="-122"/>
                        </a:defRPr>
                      </a:lvl2pPr>
                      <a:lvl3pPr>
                        <a:spcBef>
                          <a:spcPct val="20000"/>
                        </a:spcBef>
                        <a:buClr>
                          <a:schemeClr val="folHlink"/>
                        </a:buClr>
                        <a:buFont typeface="Wingdings 2" panose="05020102010507070707" pitchFamily="18" charset="2"/>
                        <a:defRPr sz="2000">
                          <a:solidFill>
                            <a:schemeClr val="tx1"/>
                          </a:solidFill>
                          <a:latin typeface="Arial" panose="020B0604020202020204" pitchFamily="34" charset="0"/>
                          <a:ea typeface="宋体" panose="02010600030101010101" pitchFamily="2" charset="-122"/>
                        </a:defRPr>
                      </a:lvl3pPr>
                      <a:lvl4pPr>
                        <a:spcBef>
                          <a:spcPct val="20000"/>
                        </a:spcBef>
                        <a:buClr>
                          <a:schemeClr val="tx2"/>
                        </a:buClr>
                        <a:buSzPct val="90000"/>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4pPr>
                      <a:lvl5pPr>
                        <a:spcBef>
                          <a:spcPct val="20000"/>
                        </a:spcBef>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20000"/>
                        </a:lnSpc>
                        <a:spcBef>
                          <a:spcPct val="19000"/>
                        </a:spcBef>
                        <a:spcAft>
                          <a:spcPct val="0"/>
                        </a:spcAft>
                        <a:buClrTx/>
                        <a:buSzPct val="85000"/>
                        <a:buFontTx/>
                        <a:buNone/>
                      </a:pPr>
                      <a:r>
                        <a:rPr kumimoji="0" lang="en-US" altLang="zh-CN"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rPr>
                        <a:t>13.0 </a:t>
                      </a:r>
                      <a:endParaRPr kumimoji="0" lang="en-US" altLang="zh-CN" sz="18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85000"/>
                        <a:buFont typeface="Wingdings 2" panose="05020102010507070707" pitchFamily="18" charset="2"/>
                        <a:defRPr sz="2800">
                          <a:solidFill>
                            <a:schemeClr val="tx1"/>
                          </a:solidFill>
                          <a:latin typeface="Arial" panose="020B0604020202020204" pitchFamily="34" charset="0"/>
                          <a:ea typeface="宋体" panose="02010600030101010101" pitchFamily="2" charset="-122"/>
                        </a:defRPr>
                      </a:lvl1pPr>
                      <a:lvl2pPr>
                        <a:spcBef>
                          <a:spcPct val="20000"/>
                        </a:spcBef>
                        <a:buClr>
                          <a:schemeClr val="tx2"/>
                        </a:buClr>
                        <a:buSzPct val="85000"/>
                        <a:buFont typeface="Wingdings 2" panose="05020102010507070707" pitchFamily="18" charset="2"/>
                        <a:defRPr sz="2400">
                          <a:solidFill>
                            <a:schemeClr val="tx1"/>
                          </a:solidFill>
                          <a:latin typeface="Arial" panose="020B0604020202020204" pitchFamily="34" charset="0"/>
                          <a:ea typeface="宋体" panose="02010600030101010101" pitchFamily="2" charset="-122"/>
                        </a:defRPr>
                      </a:lvl2pPr>
                      <a:lvl3pPr>
                        <a:spcBef>
                          <a:spcPct val="20000"/>
                        </a:spcBef>
                        <a:buClr>
                          <a:schemeClr val="folHlink"/>
                        </a:buClr>
                        <a:buFont typeface="Wingdings 2" panose="05020102010507070707" pitchFamily="18" charset="2"/>
                        <a:defRPr sz="2000">
                          <a:solidFill>
                            <a:schemeClr val="tx1"/>
                          </a:solidFill>
                          <a:latin typeface="Arial" panose="020B0604020202020204" pitchFamily="34" charset="0"/>
                          <a:ea typeface="宋体" panose="02010600030101010101" pitchFamily="2" charset="-122"/>
                        </a:defRPr>
                      </a:lvl3pPr>
                      <a:lvl4pPr>
                        <a:spcBef>
                          <a:spcPct val="20000"/>
                        </a:spcBef>
                        <a:buClr>
                          <a:schemeClr val="tx2"/>
                        </a:buClr>
                        <a:buSzPct val="90000"/>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4pPr>
                      <a:lvl5pPr>
                        <a:spcBef>
                          <a:spcPct val="20000"/>
                        </a:spcBef>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20000"/>
                        </a:lnSpc>
                        <a:spcBef>
                          <a:spcPct val="19000"/>
                        </a:spcBef>
                        <a:spcAft>
                          <a:spcPct val="0"/>
                        </a:spcAft>
                        <a:buClrTx/>
                        <a:buSzPct val="85000"/>
                        <a:buFontTx/>
                        <a:buNone/>
                      </a:pPr>
                      <a:r>
                        <a:rPr kumimoji="0" lang="en-US" altLang="zh-CN"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rPr>
                        <a:t>12.0 </a:t>
                      </a:r>
                      <a:endParaRPr kumimoji="0" lang="en-US" altLang="zh-CN" sz="18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cPr/>
                </a:tc>
              </a:tr>
              <a:tr h="284163">
                <a:tc vMerge="1">
                  <a:tcPr/>
                </a:tc>
                <a:tc>
                  <a:txBody>
                    <a:bodyPr/>
                    <a:lstStyle>
                      <a:lvl1pPr>
                        <a:spcBef>
                          <a:spcPct val="20000"/>
                        </a:spcBef>
                        <a:buClr>
                          <a:schemeClr val="folHlink"/>
                        </a:buClr>
                        <a:buSzPct val="85000"/>
                        <a:buFont typeface="Wingdings 2" panose="05020102010507070707" pitchFamily="18" charset="2"/>
                        <a:defRPr sz="2800">
                          <a:solidFill>
                            <a:schemeClr val="tx1"/>
                          </a:solidFill>
                          <a:latin typeface="Arial" panose="020B0604020202020204" pitchFamily="34" charset="0"/>
                          <a:ea typeface="宋体" panose="02010600030101010101" pitchFamily="2" charset="-122"/>
                        </a:defRPr>
                      </a:lvl1pPr>
                      <a:lvl2pPr>
                        <a:spcBef>
                          <a:spcPct val="20000"/>
                        </a:spcBef>
                        <a:buClr>
                          <a:schemeClr val="tx2"/>
                        </a:buClr>
                        <a:buSzPct val="85000"/>
                        <a:buFont typeface="Wingdings 2" panose="05020102010507070707" pitchFamily="18" charset="2"/>
                        <a:defRPr sz="2400">
                          <a:solidFill>
                            <a:schemeClr val="tx1"/>
                          </a:solidFill>
                          <a:latin typeface="Arial" panose="020B0604020202020204" pitchFamily="34" charset="0"/>
                          <a:ea typeface="宋体" panose="02010600030101010101" pitchFamily="2" charset="-122"/>
                        </a:defRPr>
                      </a:lvl2pPr>
                      <a:lvl3pPr>
                        <a:spcBef>
                          <a:spcPct val="20000"/>
                        </a:spcBef>
                        <a:buClr>
                          <a:schemeClr val="folHlink"/>
                        </a:buClr>
                        <a:buFont typeface="Wingdings 2" panose="05020102010507070707" pitchFamily="18" charset="2"/>
                        <a:defRPr sz="2000">
                          <a:solidFill>
                            <a:schemeClr val="tx1"/>
                          </a:solidFill>
                          <a:latin typeface="Arial" panose="020B0604020202020204" pitchFamily="34" charset="0"/>
                          <a:ea typeface="宋体" panose="02010600030101010101" pitchFamily="2" charset="-122"/>
                        </a:defRPr>
                      </a:lvl3pPr>
                      <a:lvl4pPr>
                        <a:spcBef>
                          <a:spcPct val="20000"/>
                        </a:spcBef>
                        <a:buClr>
                          <a:schemeClr val="tx2"/>
                        </a:buClr>
                        <a:buSzPct val="90000"/>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4pPr>
                      <a:lvl5pPr>
                        <a:spcBef>
                          <a:spcPct val="20000"/>
                        </a:spcBef>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20000"/>
                        </a:lnSpc>
                        <a:spcBef>
                          <a:spcPct val="19000"/>
                        </a:spcBef>
                        <a:spcAft>
                          <a:spcPct val="0"/>
                        </a:spcAft>
                        <a:buClrTx/>
                        <a:buSzPct val="85000"/>
                        <a:buFontTx/>
                        <a:buNone/>
                      </a:pPr>
                      <a:r>
                        <a:rPr kumimoji="0" lang="zh-CN" altLang="en-US"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rPr>
                        <a:t>三级</a:t>
                      </a:r>
                      <a:endParaRPr kumimoji="0" lang="zh-CN" altLang="en-US" sz="18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85000"/>
                        <a:buFont typeface="Wingdings 2" panose="05020102010507070707" pitchFamily="18" charset="2"/>
                        <a:defRPr sz="2800">
                          <a:solidFill>
                            <a:schemeClr val="tx1"/>
                          </a:solidFill>
                          <a:latin typeface="Arial" panose="020B0604020202020204" pitchFamily="34" charset="0"/>
                          <a:ea typeface="宋体" panose="02010600030101010101" pitchFamily="2" charset="-122"/>
                        </a:defRPr>
                      </a:lvl1pPr>
                      <a:lvl2pPr>
                        <a:spcBef>
                          <a:spcPct val="20000"/>
                        </a:spcBef>
                        <a:buClr>
                          <a:schemeClr val="tx2"/>
                        </a:buClr>
                        <a:buSzPct val="85000"/>
                        <a:buFont typeface="Wingdings 2" panose="05020102010507070707" pitchFamily="18" charset="2"/>
                        <a:defRPr sz="2400">
                          <a:solidFill>
                            <a:schemeClr val="tx1"/>
                          </a:solidFill>
                          <a:latin typeface="Arial" panose="020B0604020202020204" pitchFamily="34" charset="0"/>
                          <a:ea typeface="宋体" panose="02010600030101010101" pitchFamily="2" charset="-122"/>
                        </a:defRPr>
                      </a:lvl2pPr>
                      <a:lvl3pPr>
                        <a:spcBef>
                          <a:spcPct val="20000"/>
                        </a:spcBef>
                        <a:buClr>
                          <a:schemeClr val="folHlink"/>
                        </a:buClr>
                        <a:buFont typeface="Wingdings 2" panose="05020102010507070707" pitchFamily="18" charset="2"/>
                        <a:defRPr sz="2000">
                          <a:solidFill>
                            <a:schemeClr val="tx1"/>
                          </a:solidFill>
                          <a:latin typeface="Arial" panose="020B0604020202020204" pitchFamily="34" charset="0"/>
                          <a:ea typeface="宋体" panose="02010600030101010101" pitchFamily="2" charset="-122"/>
                        </a:defRPr>
                      </a:lvl3pPr>
                      <a:lvl4pPr>
                        <a:spcBef>
                          <a:spcPct val="20000"/>
                        </a:spcBef>
                        <a:buClr>
                          <a:schemeClr val="tx2"/>
                        </a:buClr>
                        <a:buSzPct val="90000"/>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4pPr>
                      <a:lvl5pPr>
                        <a:spcBef>
                          <a:spcPct val="20000"/>
                        </a:spcBef>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20000"/>
                        </a:lnSpc>
                        <a:spcBef>
                          <a:spcPct val="19000"/>
                        </a:spcBef>
                        <a:spcAft>
                          <a:spcPct val="0"/>
                        </a:spcAft>
                        <a:buClrTx/>
                        <a:buSzPct val="85000"/>
                        <a:buFontTx/>
                        <a:buNone/>
                      </a:pPr>
                      <a:r>
                        <a:rPr kumimoji="0" lang="en-US" altLang="zh-CN"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rPr>
                        <a:t>12.0 </a:t>
                      </a:r>
                      <a:endParaRPr kumimoji="0" lang="en-US" altLang="zh-CN" sz="18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85000"/>
                        <a:buFont typeface="Wingdings 2" panose="05020102010507070707" pitchFamily="18" charset="2"/>
                        <a:defRPr sz="2800">
                          <a:solidFill>
                            <a:schemeClr val="tx1"/>
                          </a:solidFill>
                          <a:latin typeface="Arial" panose="020B0604020202020204" pitchFamily="34" charset="0"/>
                          <a:ea typeface="宋体" panose="02010600030101010101" pitchFamily="2" charset="-122"/>
                        </a:defRPr>
                      </a:lvl1pPr>
                      <a:lvl2pPr>
                        <a:spcBef>
                          <a:spcPct val="20000"/>
                        </a:spcBef>
                        <a:buClr>
                          <a:schemeClr val="tx2"/>
                        </a:buClr>
                        <a:buSzPct val="85000"/>
                        <a:buFont typeface="Wingdings 2" panose="05020102010507070707" pitchFamily="18" charset="2"/>
                        <a:defRPr sz="2400">
                          <a:solidFill>
                            <a:schemeClr val="tx1"/>
                          </a:solidFill>
                          <a:latin typeface="Arial" panose="020B0604020202020204" pitchFamily="34" charset="0"/>
                          <a:ea typeface="宋体" panose="02010600030101010101" pitchFamily="2" charset="-122"/>
                        </a:defRPr>
                      </a:lvl2pPr>
                      <a:lvl3pPr>
                        <a:spcBef>
                          <a:spcPct val="20000"/>
                        </a:spcBef>
                        <a:buClr>
                          <a:schemeClr val="folHlink"/>
                        </a:buClr>
                        <a:buFont typeface="Wingdings 2" panose="05020102010507070707" pitchFamily="18" charset="2"/>
                        <a:defRPr sz="2000">
                          <a:solidFill>
                            <a:schemeClr val="tx1"/>
                          </a:solidFill>
                          <a:latin typeface="Arial" panose="020B0604020202020204" pitchFamily="34" charset="0"/>
                          <a:ea typeface="宋体" panose="02010600030101010101" pitchFamily="2" charset="-122"/>
                        </a:defRPr>
                      </a:lvl3pPr>
                      <a:lvl4pPr>
                        <a:spcBef>
                          <a:spcPct val="20000"/>
                        </a:spcBef>
                        <a:buClr>
                          <a:schemeClr val="tx2"/>
                        </a:buClr>
                        <a:buSzPct val="90000"/>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4pPr>
                      <a:lvl5pPr>
                        <a:spcBef>
                          <a:spcPct val="20000"/>
                        </a:spcBef>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20000"/>
                        </a:lnSpc>
                        <a:spcBef>
                          <a:spcPct val="19000"/>
                        </a:spcBef>
                        <a:spcAft>
                          <a:spcPct val="0"/>
                        </a:spcAft>
                        <a:buClrTx/>
                        <a:buSzPct val="85000"/>
                        <a:buFontTx/>
                        <a:buNone/>
                      </a:pPr>
                      <a:r>
                        <a:rPr kumimoji="0" lang="en-US" altLang="zh-CN"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rPr>
                        <a:t>14.0 </a:t>
                      </a:r>
                      <a:endParaRPr kumimoji="0" lang="en-US" altLang="zh-CN" sz="18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85000"/>
                        <a:buFont typeface="Wingdings 2" panose="05020102010507070707" pitchFamily="18" charset="2"/>
                        <a:defRPr sz="2800">
                          <a:solidFill>
                            <a:schemeClr val="tx1"/>
                          </a:solidFill>
                          <a:latin typeface="Arial" panose="020B0604020202020204" pitchFamily="34" charset="0"/>
                          <a:ea typeface="宋体" panose="02010600030101010101" pitchFamily="2" charset="-122"/>
                        </a:defRPr>
                      </a:lvl1pPr>
                      <a:lvl2pPr>
                        <a:spcBef>
                          <a:spcPct val="20000"/>
                        </a:spcBef>
                        <a:buClr>
                          <a:schemeClr val="tx2"/>
                        </a:buClr>
                        <a:buSzPct val="85000"/>
                        <a:buFont typeface="Wingdings 2" panose="05020102010507070707" pitchFamily="18" charset="2"/>
                        <a:defRPr sz="2400">
                          <a:solidFill>
                            <a:schemeClr val="tx1"/>
                          </a:solidFill>
                          <a:latin typeface="Arial" panose="020B0604020202020204" pitchFamily="34" charset="0"/>
                          <a:ea typeface="宋体" panose="02010600030101010101" pitchFamily="2" charset="-122"/>
                        </a:defRPr>
                      </a:lvl2pPr>
                      <a:lvl3pPr>
                        <a:spcBef>
                          <a:spcPct val="20000"/>
                        </a:spcBef>
                        <a:buClr>
                          <a:schemeClr val="folHlink"/>
                        </a:buClr>
                        <a:buFont typeface="Wingdings 2" panose="05020102010507070707" pitchFamily="18" charset="2"/>
                        <a:defRPr sz="2000">
                          <a:solidFill>
                            <a:schemeClr val="tx1"/>
                          </a:solidFill>
                          <a:latin typeface="Arial" panose="020B0604020202020204" pitchFamily="34" charset="0"/>
                          <a:ea typeface="宋体" panose="02010600030101010101" pitchFamily="2" charset="-122"/>
                        </a:defRPr>
                      </a:lvl3pPr>
                      <a:lvl4pPr>
                        <a:spcBef>
                          <a:spcPct val="20000"/>
                        </a:spcBef>
                        <a:buClr>
                          <a:schemeClr val="tx2"/>
                        </a:buClr>
                        <a:buSzPct val="90000"/>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4pPr>
                      <a:lvl5pPr>
                        <a:spcBef>
                          <a:spcPct val="20000"/>
                        </a:spcBef>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20000"/>
                        </a:lnSpc>
                        <a:spcBef>
                          <a:spcPct val="19000"/>
                        </a:spcBef>
                        <a:spcAft>
                          <a:spcPct val="0"/>
                        </a:spcAft>
                        <a:buClrTx/>
                        <a:buSzPct val="85000"/>
                        <a:buFontTx/>
                        <a:buNone/>
                      </a:pPr>
                      <a:r>
                        <a:rPr kumimoji="0" lang="en-US" altLang="zh-CN"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rPr>
                        <a:t>16.0 </a:t>
                      </a:r>
                      <a:endParaRPr kumimoji="0" lang="en-US" altLang="zh-CN" sz="18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85000"/>
                        <a:buFont typeface="Wingdings 2" panose="05020102010507070707" pitchFamily="18" charset="2"/>
                        <a:defRPr sz="2800">
                          <a:solidFill>
                            <a:schemeClr val="tx1"/>
                          </a:solidFill>
                          <a:latin typeface="Arial" panose="020B0604020202020204" pitchFamily="34" charset="0"/>
                          <a:ea typeface="宋体" panose="02010600030101010101" pitchFamily="2" charset="-122"/>
                        </a:defRPr>
                      </a:lvl1pPr>
                      <a:lvl2pPr>
                        <a:spcBef>
                          <a:spcPct val="20000"/>
                        </a:spcBef>
                        <a:buClr>
                          <a:schemeClr val="tx2"/>
                        </a:buClr>
                        <a:buSzPct val="85000"/>
                        <a:buFont typeface="Wingdings 2" panose="05020102010507070707" pitchFamily="18" charset="2"/>
                        <a:defRPr sz="2400">
                          <a:solidFill>
                            <a:schemeClr val="tx1"/>
                          </a:solidFill>
                          <a:latin typeface="Arial" panose="020B0604020202020204" pitchFamily="34" charset="0"/>
                          <a:ea typeface="宋体" panose="02010600030101010101" pitchFamily="2" charset="-122"/>
                        </a:defRPr>
                      </a:lvl2pPr>
                      <a:lvl3pPr>
                        <a:spcBef>
                          <a:spcPct val="20000"/>
                        </a:spcBef>
                        <a:buClr>
                          <a:schemeClr val="folHlink"/>
                        </a:buClr>
                        <a:buFont typeface="Wingdings 2" panose="05020102010507070707" pitchFamily="18" charset="2"/>
                        <a:defRPr sz="2000">
                          <a:solidFill>
                            <a:schemeClr val="tx1"/>
                          </a:solidFill>
                          <a:latin typeface="Arial" panose="020B0604020202020204" pitchFamily="34" charset="0"/>
                          <a:ea typeface="宋体" panose="02010600030101010101" pitchFamily="2" charset="-122"/>
                        </a:defRPr>
                      </a:lvl3pPr>
                      <a:lvl4pPr>
                        <a:spcBef>
                          <a:spcPct val="20000"/>
                        </a:spcBef>
                        <a:buClr>
                          <a:schemeClr val="tx2"/>
                        </a:buClr>
                        <a:buSzPct val="90000"/>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4pPr>
                      <a:lvl5pPr>
                        <a:spcBef>
                          <a:spcPct val="20000"/>
                        </a:spcBef>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20000"/>
                        </a:lnSpc>
                        <a:spcBef>
                          <a:spcPct val="19000"/>
                        </a:spcBef>
                        <a:spcAft>
                          <a:spcPct val="0"/>
                        </a:spcAft>
                        <a:buClrTx/>
                        <a:buSzPct val="85000"/>
                        <a:buFontTx/>
                        <a:buNone/>
                      </a:pPr>
                      <a:r>
                        <a:rPr kumimoji="0" lang="en-US" altLang="zh-CN"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rPr>
                        <a:t>12.0 </a:t>
                      </a:r>
                      <a:endParaRPr kumimoji="0" lang="en-US" altLang="zh-CN" sz="18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85000"/>
                        <a:buFont typeface="Wingdings 2" panose="05020102010507070707" pitchFamily="18" charset="2"/>
                        <a:defRPr sz="2800">
                          <a:solidFill>
                            <a:schemeClr val="tx1"/>
                          </a:solidFill>
                          <a:latin typeface="Arial" panose="020B0604020202020204" pitchFamily="34" charset="0"/>
                          <a:ea typeface="宋体" panose="02010600030101010101" pitchFamily="2" charset="-122"/>
                        </a:defRPr>
                      </a:lvl1pPr>
                      <a:lvl2pPr>
                        <a:spcBef>
                          <a:spcPct val="20000"/>
                        </a:spcBef>
                        <a:buClr>
                          <a:schemeClr val="tx2"/>
                        </a:buClr>
                        <a:buSzPct val="85000"/>
                        <a:buFont typeface="Wingdings 2" panose="05020102010507070707" pitchFamily="18" charset="2"/>
                        <a:defRPr sz="2400">
                          <a:solidFill>
                            <a:schemeClr val="tx1"/>
                          </a:solidFill>
                          <a:latin typeface="Arial" panose="020B0604020202020204" pitchFamily="34" charset="0"/>
                          <a:ea typeface="宋体" panose="02010600030101010101" pitchFamily="2" charset="-122"/>
                        </a:defRPr>
                      </a:lvl2pPr>
                      <a:lvl3pPr>
                        <a:spcBef>
                          <a:spcPct val="20000"/>
                        </a:spcBef>
                        <a:buClr>
                          <a:schemeClr val="folHlink"/>
                        </a:buClr>
                        <a:buFont typeface="Wingdings 2" panose="05020102010507070707" pitchFamily="18" charset="2"/>
                        <a:defRPr sz="2000">
                          <a:solidFill>
                            <a:schemeClr val="tx1"/>
                          </a:solidFill>
                          <a:latin typeface="Arial" panose="020B0604020202020204" pitchFamily="34" charset="0"/>
                          <a:ea typeface="宋体" panose="02010600030101010101" pitchFamily="2" charset="-122"/>
                        </a:defRPr>
                      </a:lvl3pPr>
                      <a:lvl4pPr>
                        <a:spcBef>
                          <a:spcPct val="20000"/>
                        </a:spcBef>
                        <a:buClr>
                          <a:schemeClr val="tx2"/>
                        </a:buClr>
                        <a:buSzPct val="90000"/>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4pPr>
                      <a:lvl5pPr>
                        <a:spcBef>
                          <a:spcPct val="20000"/>
                        </a:spcBef>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20000"/>
                        </a:lnSpc>
                        <a:spcBef>
                          <a:spcPct val="19000"/>
                        </a:spcBef>
                        <a:spcAft>
                          <a:spcPct val="0"/>
                        </a:spcAft>
                        <a:buClrTx/>
                        <a:buSzPct val="85000"/>
                        <a:buFontTx/>
                        <a:buNone/>
                      </a:pPr>
                      <a:r>
                        <a:rPr kumimoji="0" lang="en-US" altLang="zh-CN"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rPr>
                        <a:t>14.0 </a:t>
                      </a:r>
                      <a:endParaRPr kumimoji="0" lang="en-US" altLang="zh-CN" sz="18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85000"/>
                        <a:buFont typeface="Wingdings 2" panose="05020102010507070707" pitchFamily="18" charset="2"/>
                        <a:defRPr sz="2800">
                          <a:solidFill>
                            <a:schemeClr val="tx1"/>
                          </a:solidFill>
                          <a:latin typeface="Arial" panose="020B0604020202020204" pitchFamily="34" charset="0"/>
                          <a:ea typeface="宋体" panose="02010600030101010101" pitchFamily="2" charset="-122"/>
                        </a:defRPr>
                      </a:lvl1pPr>
                      <a:lvl2pPr>
                        <a:spcBef>
                          <a:spcPct val="20000"/>
                        </a:spcBef>
                        <a:buClr>
                          <a:schemeClr val="tx2"/>
                        </a:buClr>
                        <a:buSzPct val="85000"/>
                        <a:buFont typeface="Wingdings 2" panose="05020102010507070707" pitchFamily="18" charset="2"/>
                        <a:defRPr sz="2400">
                          <a:solidFill>
                            <a:schemeClr val="tx1"/>
                          </a:solidFill>
                          <a:latin typeface="Arial" panose="020B0604020202020204" pitchFamily="34" charset="0"/>
                          <a:ea typeface="宋体" panose="02010600030101010101" pitchFamily="2" charset="-122"/>
                        </a:defRPr>
                      </a:lvl2pPr>
                      <a:lvl3pPr>
                        <a:spcBef>
                          <a:spcPct val="20000"/>
                        </a:spcBef>
                        <a:buClr>
                          <a:schemeClr val="folHlink"/>
                        </a:buClr>
                        <a:buFont typeface="Wingdings 2" panose="05020102010507070707" pitchFamily="18" charset="2"/>
                        <a:defRPr sz="2000">
                          <a:solidFill>
                            <a:schemeClr val="tx1"/>
                          </a:solidFill>
                          <a:latin typeface="Arial" panose="020B0604020202020204" pitchFamily="34" charset="0"/>
                          <a:ea typeface="宋体" panose="02010600030101010101" pitchFamily="2" charset="-122"/>
                        </a:defRPr>
                      </a:lvl3pPr>
                      <a:lvl4pPr>
                        <a:spcBef>
                          <a:spcPct val="20000"/>
                        </a:spcBef>
                        <a:buClr>
                          <a:schemeClr val="tx2"/>
                        </a:buClr>
                        <a:buSzPct val="90000"/>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4pPr>
                      <a:lvl5pPr>
                        <a:spcBef>
                          <a:spcPct val="20000"/>
                        </a:spcBef>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20000"/>
                        </a:lnSpc>
                        <a:spcBef>
                          <a:spcPct val="19000"/>
                        </a:spcBef>
                        <a:spcAft>
                          <a:spcPct val="0"/>
                        </a:spcAft>
                        <a:buClrTx/>
                        <a:buSzPct val="85000"/>
                        <a:buFontTx/>
                        <a:buNone/>
                      </a:pPr>
                      <a:r>
                        <a:rPr kumimoji="0" lang="en-US" altLang="zh-CN"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rPr>
                        <a:t>16.0 </a:t>
                      </a:r>
                      <a:endParaRPr kumimoji="0" lang="en-US" altLang="zh-CN" sz="18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85000"/>
                        <a:buFont typeface="Wingdings 2" panose="05020102010507070707" pitchFamily="18" charset="2"/>
                        <a:defRPr sz="2800">
                          <a:solidFill>
                            <a:schemeClr val="tx1"/>
                          </a:solidFill>
                          <a:latin typeface="Arial" panose="020B0604020202020204" pitchFamily="34" charset="0"/>
                          <a:ea typeface="宋体" panose="02010600030101010101" pitchFamily="2" charset="-122"/>
                        </a:defRPr>
                      </a:lvl1pPr>
                      <a:lvl2pPr>
                        <a:spcBef>
                          <a:spcPct val="20000"/>
                        </a:spcBef>
                        <a:buClr>
                          <a:schemeClr val="tx2"/>
                        </a:buClr>
                        <a:buSzPct val="85000"/>
                        <a:buFont typeface="Wingdings 2" panose="05020102010507070707" pitchFamily="18" charset="2"/>
                        <a:defRPr sz="2400">
                          <a:solidFill>
                            <a:schemeClr val="tx1"/>
                          </a:solidFill>
                          <a:latin typeface="Arial" panose="020B0604020202020204" pitchFamily="34" charset="0"/>
                          <a:ea typeface="宋体" panose="02010600030101010101" pitchFamily="2" charset="-122"/>
                        </a:defRPr>
                      </a:lvl2pPr>
                      <a:lvl3pPr>
                        <a:spcBef>
                          <a:spcPct val="20000"/>
                        </a:spcBef>
                        <a:buClr>
                          <a:schemeClr val="folHlink"/>
                        </a:buClr>
                        <a:buFont typeface="Wingdings 2" panose="05020102010507070707" pitchFamily="18" charset="2"/>
                        <a:defRPr sz="2000">
                          <a:solidFill>
                            <a:schemeClr val="tx1"/>
                          </a:solidFill>
                          <a:latin typeface="Arial" panose="020B0604020202020204" pitchFamily="34" charset="0"/>
                          <a:ea typeface="宋体" panose="02010600030101010101" pitchFamily="2" charset="-122"/>
                        </a:defRPr>
                      </a:lvl3pPr>
                      <a:lvl4pPr>
                        <a:spcBef>
                          <a:spcPct val="20000"/>
                        </a:spcBef>
                        <a:buClr>
                          <a:schemeClr val="tx2"/>
                        </a:buClr>
                        <a:buSzPct val="90000"/>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4pPr>
                      <a:lvl5pPr>
                        <a:spcBef>
                          <a:spcPct val="20000"/>
                        </a:spcBef>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20000"/>
                        </a:lnSpc>
                        <a:spcBef>
                          <a:spcPct val="19000"/>
                        </a:spcBef>
                        <a:spcAft>
                          <a:spcPct val="0"/>
                        </a:spcAft>
                        <a:buClrTx/>
                        <a:buSzPct val="85000"/>
                        <a:buFontTx/>
                        <a:buNone/>
                      </a:pPr>
                      <a:r>
                        <a:rPr kumimoji="0" lang="en-US" altLang="zh-CN"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rPr>
                        <a:t>15.0 </a:t>
                      </a:r>
                      <a:endParaRPr kumimoji="0" lang="en-US" altLang="zh-CN" sz="18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85000"/>
                        <a:buFont typeface="Wingdings 2" panose="05020102010507070707" pitchFamily="18" charset="2"/>
                        <a:defRPr sz="2800">
                          <a:solidFill>
                            <a:schemeClr val="tx1"/>
                          </a:solidFill>
                          <a:latin typeface="Arial" panose="020B0604020202020204" pitchFamily="34" charset="0"/>
                          <a:ea typeface="宋体" panose="02010600030101010101" pitchFamily="2" charset="-122"/>
                        </a:defRPr>
                      </a:lvl1pPr>
                      <a:lvl2pPr>
                        <a:spcBef>
                          <a:spcPct val="20000"/>
                        </a:spcBef>
                        <a:buClr>
                          <a:schemeClr val="tx2"/>
                        </a:buClr>
                        <a:buSzPct val="85000"/>
                        <a:buFont typeface="Wingdings 2" panose="05020102010507070707" pitchFamily="18" charset="2"/>
                        <a:defRPr sz="2400">
                          <a:solidFill>
                            <a:schemeClr val="tx1"/>
                          </a:solidFill>
                          <a:latin typeface="Arial" panose="020B0604020202020204" pitchFamily="34" charset="0"/>
                          <a:ea typeface="宋体" panose="02010600030101010101" pitchFamily="2" charset="-122"/>
                        </a:defRPr>
                      </a:lvl2pPr>
                      <a:lvl3pPr>
                        <a:spcBef>
                          <a:spcPct val="20000"/>
                        </a:spcBef>
                        <a:buClr>
                          <a:schemeClr val="folHlink"/>
                        </a:buClr>
                        <a:buFont typeface="Wingdings 2" panose="05020102010507070707" pitchFamily="18" charset="2"/>
                        <a:defRPr sz="2000">
                          <a:solidFill>
                            <a:schemeClr val="tx1"/>
                          </a:solidFill>
                          <a:latin typeface="Arial" panose="020B0604020202020204" pitchFamily="34" charset="0"/>
                          <a:ea typeface="宋体" panose="02010600030101010101" pitchFamily="2" charset="-122"/>
                        </a:defRPr>
                      </a:lvl3pPr>
                      <a:lvl4pPr>
                        <a:spcBef>
                          <a:spcPct val="20000"/>
                        </a:spcBef>
                        <a:buClr>
                          <a:schemeClr val="tx2"/>
                        </a:buClr>
                        <a:buSzPct val="90000"/>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4pPr>
                      <a:lvl5pPr>
                        <a:spcBef>
                          <a:spcPct val="20000"/>
                        </a:spcBef>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20000"/>
                        </a:lnSpc>
                        <a:spcBef>
                          <a:spcPct val="19000"/>
                        </a:spcBef>
                        <a:spcAft>
                          <a:spcPct val="0"/>
                        </a:spcAft>
                        <a:buClrTx/>
                        <a:buSzPct val="85000"/>
                        <a:buFontTx/>
                        <a:buNone/>
                      </a:pPr>
                      <a:r>
                        <a:rPr kumimoji="0" lang="en-US" altLang="zh-CN"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rPr>
                        <a:t>14.0 </a:t>
                      </a:r>
                      <a:endParaRPr kumimoji="0" lang="en-US" altLang="zh-CN" sz="18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cPr/>
                </a:tc>
              </a:tr>
              <a:tr h="284163">
                <a:tc vMerge="1">
                  <a:tcPr/>
                </a:tc>
                <a:tc>
                  <a:txBody>
                    <a:bodyPr/>
                    <a:lstStyle>
                      <a:lvl1pPr>
                        <a:spcBef>
                          <a:spcPct val="20000"/>
                        </a:spcBef>
                        <a:buClr>
                          <a:schemeClr val="folHlink"/>
                        </a:buClr>
                        <a:buSzPct val="85000"/>
                        <a:buFont typeface="Wingdings 2" panose="05020102010507070707" pitchFamily="18" charset="2"/>
                        <a:defRPr sz="2800">
                          <a:solidFill>
                            <a:schemeClr val="tx1"/>
                          </a:solidFill>
                          <a:latin typeface="Arial" panose="020B0604020202020204" pitchFamily="34" charset="0"/>
                          <a:ea typeface="宋体" panose="02010600030101010101" pitchFamily="2" charset="-122"/>
                        </a:defRPr>
                      </a:lvl1pPr>
                      <a:lvl2pPr>
                        <a:spcBef>
                          <a:spcPct val="20000"/>
                        </a:spcBef>
                        <a:buClr>
                          <a:schemeClr val="tx2"/>
                        </a:buClr>
                        <a:buSzPct val="85000"/>
                        <a:buFont typeface="Wingdings 2" panose="05020102010507070707" pitchFamily="18" charset="2"/>
                        <a:defRPr sz="2400">
                          <a:solidFill>
                            <a:schemeClr val="tx1"/>
                          </a:solidFill>
                          <a:latin typeface="Arial" panose="020B0604020202020204" pitchFamily="34" charset="0"/>
                          <a:ea typeface="宋体" panose="02010600030101010101" pitchFamily="2" charset="-122"/>
                        </a:defRPr>
                      </a:lvl2pPr>
                      <a:lvl3pPr>
                        <a:spcBef>
                          <a:spcPct val="20000"/>
                        </a:spcBef>
                        <a:buClr>
                          <a:schemeClr val="folHlink"/>
                        </a:buClr>
                        <a:buFont typeface="Wingdings 2" panose="05020102010507070707" pitchFamily="18" charset="2"/>
                        <a:defRPr sz="2000">
                          <a:solidFill>
                            <a:schemeClr val="tx1"/>
                          </a:solidFill>
                          <a:latin typeface="Arial" panose="020B0604020202020204" pitchFamily="34" charset="0"/>
                          <a:ea typeface="宋体" panose="02010600030101010101" pitchFamily="2" charset="-122"/>
                        </a:defRPr>
                      </a:lvl3pPr>
                      <a:lvl4pPr>
                        <a:spcBef>
                          <a:spcPct val="20000"/>
                        </a:spcBef>
                        <a:buClr>
                          <a:schemeClr val="tx2"/>
                        </a:buClr>
                        <a:buSzPct val="90000"/>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4pPr>
                      <a:lvl5pPr>
                        <a:spcBef>
                          <a:spcPct val="20000"/>
                        </a:spcBef>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20000"/>
                        </a:lnSpc>
                        <a:spcBef>
                          <a:spcPct val="19000"/>
                        </a:spcBef>
                        <a:spcAft>
                          <a:spcPct val="0"/>
                        </a:spcAft>
                        <a:buClrTx/>
                        <a:buSzPct val="85000"/>
                        <a:buFontTx/>
                        <a:buNone/>
                      </a:pPr>
                      <a:r>
                        <a:rPr kumimoji="0" lang="zh-CN" altLang="en-US"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rPr>
                        <a:t>四级</a:t>
                      </a:r>
                      <a:endParaRPr kumimoji="0" lang="zh-CN" altLang="en-US" sz="18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85000"/>
                        <a:buFont typeface="Wingdings 2" panose="05020102010507070707" pitchFamily="18" charset="2"/>
                        <a:defRPr sz="2800">
                          <a:solidFill>
                            <a:schemeClr val="tx1"/>
                          </a:solidFill>
                          <a:latin typeface="Arial" panose="020B0604020202020204" pitchFamily="34" charset="0"/>
                          <a:ea typeface="宋体" panose="02010600030101010101" pitchFamily="2" charset="-122"/>
                        </a:defRPr>
                      </a:lvl1pPr>
                      <a:lvl2pPr>
                        <a:spcBef>
                          <a:spcPct val="20000"/>
                        </a:spcBef>
                        <a:buClr>
                          <a:schemeClr val="tx2"/>
                        </a:buClr>
                        <a:buSzPct val="85000"/>
                        <a:buFont typeface="Wingdings 2" panose="05020102010507070707" pitchFamily="18" charset="2"/>
                        <a:defRPr sz="2400">
                          <a:solidFill>
                            <a:schemeClr val="tx1"/>
                          </a:solidFill>
                          <a:latin typeface="Arial" panose="020B0604020202020204" pitchFamily="34" charset="0"/>
                          <a:ea typeface="宋体" panose="02010600030101010101" pitchFamily="2" charset="-122"/>
                        </a:defRPr>
                      </a:lvl2pPr>
                      <a:lvl3pPr>
                        <a:spcBef>
                          <a:spcPct val="20000"/>
                        </a:spcBef>
                        <a:buClr>
                          <a:schemeClr val="folHlink"/>
                        </a:buClr>
                        <a:buFont typeface="Wingdings 2" panose="05020102010507070707" pitchFamily="18" charset="2"/>
                        <a:defRPr sz="2000">
                          <a:solidFill>
                            <a:schemeClr val="tx1"/>
                          </a:solidFill>
                          <a:latin typeface="Arial" panose="020B0604020202020204" pitchFamily="34" charset="0"/>
                          <a:ea typeface="宋体" panose="02010600030101010101" pitchFamily="2" charset="-122"/>
                        </a:defRPr>
                      </a:lvl3pPr>
                      <a:lvl4pPr>
                        <a:spcBef>
                          <a:spcPct val="20000"/>
                        </a:spcBef>
                        <a:buClr>
                          <a:schemeClr val="tx2"/>
                        </a:buClr>
                        <a:buSzPct val="90000"/>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4pPr>
                      <a:lvl5pPr>
                        <a:spcBef>
                          <a:spcPct val="20000"/>
                        </a:spcBef>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20000"/>
                        </a:lnSpc>
                        <a:spcBef>
                          <a:spcPct val="19000"/>
                        </a:spcBef>
                        <a:spcAft>
                          <a:spcPct val="0"/>
                        </a:spcAft>
                        <a:buClrTx/>
                        <a:buSzPct val="85000"/>
                        <a:buFontTx/>
                        <a:buNone/>
                      </a:pPr>
                      <a:r>
                        <a:rPr kumimoji="0" lang="en-US" altLang="zh-CN"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rPr>
                        <a:t>14.0 </a:t>
                      </a:r>
                      <a:endParaRPr kumimoji="0" lang="en-US" altLang="zh-CN" sz="18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85000"/>
                        <a:buFont typeface="Wingdings 2" panose="05020102010507070707" pitchFamily="18" charset="2"/>
                        <a:defRPr sz="2800">
                          <a:solidFill>
                            <a:schemeClr val="tx1"/>
                          </a:solidFill>
                          <a:latin typeface="Arial" panose="020B0604020202020204" pitchFamily="34" charset="0"/>
                          <a:ea typeface="宋体" panose="02010600030101010101" pitchFamily="2" charset="-122"/>
                        </a:defRPr>
                      </a:lvl1pPr>
                      <a:lvl2pPr>
                        <a:spcBef>
                          <a:spcPct val="20000"/>
                        </a:spcBef>
                        <a:buClr>
                          <a:schemeClr val="tx2"/>
                        </a:buClr>
                        <a:buSzPct val="85000"/>
                        <a:buFont typeface="Wingdings 2" panose="05020102010507070707" pitchFamily="18" charset="2"/>
                        <a:defRPr sz="2400">
                          <a:solidFill>
                            <a:schemeClr val="tx1"/>
                          </a:solidFill>
                          <a:latin typeface="Arial" panose="020B0604020202020204" pitchFamily="34" charset="0"/>
                          <a:ea typeface="宋体" panose="02010600030101010101" pitchFamily="2" charset="-122"/>
                        </a:defRPr>
                      </a:lvl2pPr>
                      <a:lvl3pPr>
                        <a:spcBef>
                          <a:spcPct val="20000"/>
                        </a:spcBef>
                        <a:buClr>
                          <a:schemeClr val="folHlink"/>
                        </a:buClr>
                        <a:buFont typeface="Wingdings 2" panose="05020102010507070707" pitchFamily="18" charset="2"/>
                        <a:defRPr sz="2000">
                          <a:solidFill>
                            <a:schemeClr val="tx1"/>
                          </a:solidFill>
                          <a:latin typeface="Arial" panose="020B0604020202020204" pitchFamily="34" charset="0"/>
                          <a:ea typeface="宋体" panose="02010600030101010101" pitchFamily="2" charset="-122"/>
                        </a:defRPr>
                      </a:lvl3pPr>
                      <a:lvl4pPr>
                        <a:spcBef>
                          <a:spcPct val="20000"/>
                        </a:spcBef>
                        <a:buClr>
                          <a:schemeClr val="tx2"/>
                        </a:buClr>
                        <a:buSzPct val="90000"/>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4pPr>
                      <a:lvl5pPr>
                        <a:spcBef>
                          <a:spcPct val="20000"/>
                        </a:spcBef>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20000"/>
                        </a:lnSpc>
                        <a:spcBef>
                          <a:spcPct val="19000"/>
                        </a:spcBef>
                        <a:spcAft>
                          <a:spcPct val="0"/>
                        </a:spcAft>
                        <a:buClrTx/>
                        <a:buSzPct val="85000"/>
                        <a:buFontTx/>
                        <a:buNone/>
                      </a:pPr>
                      <a:r>
                        <a:rPr kumimoji="0" lang="en-US" altLang="zh-CN"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rPr>
                        <a:t>16.0 </a:t>
                      </a:r>
                      <a:endParaRPr kumimoji="0" lang="en-US" altLang="zh-CN" sz="18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85000"/>
                        <a:buFont typeface="Wingdings 2" panose="05020102010507070707" pitchFamily="18" charset="2"/>
                        <a:defRPr sz="2800">
                          <a:solidFill>
                            <a:schemeClr val="tx1"/>
                          </a:solidFill>
                          <a:latin typeface="Arial" panose="020B0604020202020204" pitchFamily="34" charset="0"/>
                          <a:ea typeface="宋体" panose="02010600030101010101" pitchFamily="2" charset="-122"/>
                        </a:defRPr>
                      </a:lvl1pPr>
                      <a:lvl2pPr>
                        <a:spcBef>
                          <a:spcPct val="20000"/>
                        </a:spcBef>
                        <a:buClr>
                          <a:schemeClr val="tx2"/>
                        </a:buClr>
                        <a:buSzPct val="85000"/>
                        <a:buFont typeface="Wingdings 2" panose="05020102010507070707" pitchFamily="18" charset="2"/>
                        <a:defRPr sz="2400">
                          <a:solidFill>
                            <a:schemeClr val="tx1"/>
                          </a:solidFill>
                          <a:latin typeface="Arial" panose="020B0604020202020204" pitchFamily="34" charset="0"/>
                          <a:ea typeface="宋体" panose="02010600030101010101" pitchFamily="2" charset="-122"/>
                        </a:defRPr>
                      </a:lvl2pPr>
                      <a:lvl3pPr>
                        <a:spcBef>
                          <a:spcPct val="20000"/>
                        </a:spcBef>
                        <a:buClr>
                          <a:schemeClr val="folHlink"/>
                        </a:buClr>
                        <a:buFont typeface="Wingdings 2" panose="05020102010507070707" pitchFamily="18" charset="2"/>
                        <a:defRPr sz="2000">
                          <a:solidFill>
                            <a:schemeClr val="tx1"/>
                          </a:solidFill>
                          <a:latin typeface="Arial" panose="020B0604020202020204" pitchFamily="34" charset="0"/>
                          <a:ea typeface="宋体" panose="02010600030101010101" pitchFamily="2" charset="-122"/>
                        </a:defRPr>
                      </a:lvl3pPr>
                      <a:lvl4pPr>
                        <a:spcBef>
                          <a:spcPct val="20000"/>
                        </a:spcBef>
                        <a:buClr>
                          <a:schemeClr val="tx2"/>
                        </a:buClr>
                        <a:buSzPct val="90000"/>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4pPr>
                      <a:lvl5pPr>
                        <a:spcBef>
                          <a:spcPct val="20000"/>
                        </a:spcBef>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20000"/>
                        </a:lnSpc>
                        <a:spcBef>
                          <a:spcPct val="19000"/>
                        </a:spcBef>
                        <a:spcAft>
                          <a:spcPct val="0"/>
                        </a:spcAft>
                        <a:buClrTx/>
                        <a:buSzPct val="85000"/>
                        <a:buFontTx/>
                        <a:buNone/>
                      </a:pPr>
                      <a:r>
                        <a:rPr kumimoji="0" lang="en-US" altLang="zh-CN"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rPr>
                        <a:t>18.0 </a:t>
                      </a:r>
                      <a:endParaRPr kumimoji="0" lang="en-US" altLang="zh-CN" sz="18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85000"/>
                        <a:buFont typeface="Wingdings 2" panose="05020102010507070707" pitchFamily="18" charset="2"/>
                        <a:defRPr sz="2800">
                          <a:solidFill>
                            <a:schemeClr val="tx1"/>
                          </a:solidFill>
                          <a:latin typeface="Arial" panose="020B0604020202020204" pitchFamily="34" charset="0"/>
                          <a:ea typeface="宋体" panose="02010600030101010101" pitchFamily="2" charset="-122"/>
                        </a:defRPr>
                      </a:lvl1pPr>
                      <a:lvl2pPr>
                        <a:spcBef>
                          <a:spcPct val="20000"/>
                        </a:spcBef>
                        <a:buClr>
                          <a:schemeClr val="tx2"/>
                        </a:buClr>
                        <a:buSzPct val="85000"/>
                        <a:buFont typeface="Wingdings 2" panose="05020102010507070707" pitchFamily="18" charset="2"/>
                        <a:defRPr sz="2400">
                          <a:solidFill>
                            <a:schemeClr val="tx1"/>
                          </a:solidFill>
                          <a:latin typeface="Arial" panose="020B0604020202020204" pitchFamily="34" charset="0"/>
                          <a:ea typeface="宋体" panose="02010600030101010101" pitchFamily="2" charset="-122"/>
                        </a:defRPr>
                      </a:lvl2pPr>
                      <a:lvl3pPr>
                        <a:spcBef>
                          <a:spcPct val="20000"/>
                        </a:spcBef>
                        <a:buClr>
                          <a:schemeClr val="folHlink"/>
                        </a:buClr>
                        <a:buFont typeface="Wingdings 2" panose="05020102010507070707" pitchFamily="18" charset="2"/>
                        <a:defRPr sz="2000">
                          <a:solidFill>
                            <a:schemeClr val="tx1"/>
                          </a:solidFill>
                          <a:latin typeface="Arial" panose="020B0604020202020204" pitchFamily="34" charset="0"/>
                          <a:ea typeface="宋体" panose="02010600030101010101" pitchFamily="2" charset="-122"/>
                        </a:defRPr>
                      </a:lvl3pPr>
                      <a:lvl4pPr>
                        <a:spcBef>
                          <a:spcPct val="20000"/>
                        </a:spcBef>
                        <a:buClr>
                          <a:schemeClr val="tx2"/>
                        </a:buClr>
                        <a:buSzPct val="90000"/>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4pPr>
                      <a:lvl5pPr>
                        <a:spcBef>
                          <a:spcPct val="20000"/>
                        </a:spcBef>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20000"/>
                        </a:lnSpc>
                        <a:spcBef>
                          <a:spcPct val="19000"/>
                        </a:spcBef>
                        <a:spcAft>
                          <a:spcPct val="0"/>
                        </a:spcAft>
                        <a:buClrTx/>
                        <a:buSzPct val="85000"/>
                        <a:buFontTx/>
                        <a:buNone/>
                      </a:pPr>
                      <a:r>
                        <a:rPr kumimoji="0" lang="en-US" altLang="zh-CN"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rPr>
                        <a:t>14.0 </a:t>
                      </a:r>
                      <a:endParaRPr kumimoji="0" lang="en-US" altLang="zh-CN" sz="18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85000"/>
                        <a:buFont typeface="Wingdings 2" panose="05020102010507070707" pitchFamily="18" charset="2"/>
                        <a:defRPr sz="2800">
                          <a:solidFill>
                            <a:schemeClr val="tx1"/>
                          </a:solidFill>
                          <a:latin typeface="Arial" panose="020B0604020202020204" pitchFamily="34" charset="0"/>
                          <a:ea typeface="宋体" panose="02010600030101010101" pitchFamily="2" charset="-122"/>
                        </a:defRPr>
                      </a:lvl1pPr>
                      <a:lvl2pPr>
                        <a:spcBef>
                          <a:spcPct val="20000"/>
                        </a:spcBef>
                        <a:buClr>
                          <a:schemeClr val="tx2"/>
                        </a:buClr>
                        <a:buSzPct val="85000"/>
                        <a:buFont typeface="Wingdings 2" panose="05020102010507070707" pitchFamily="18" charset="2"/>
                        <a:defRPr sz="2400">
                          <a:solidFill>
                            <a:schemeClr val="tx1"/>
                          </a:solidFill>
                          <a:latin typeface="Arial" panose="020B0604020202020204" pitchFamily="34" charset="0"/>
                          <a:ea typeface="宋体" panose="02010600030101010101" pitchFamily="2" charset="-122"/>
                        </a:defRPr>
                      </a:lvl2pPr>
                      <a:lvl3pPr>
                        <a:spcBef>
                          <a:spcPct val="20000"/>
                        </a:spcBef>
                        <a:buClr>
                          <a:schemeClr val="folHlink"/>
                        </a:buClr>
                        <a:buFont typeface="Wingdings 2" panose="05020102010507070707" pitchFamily="18" charset="2"/>
                        <a:defRPr sz="2000">
                          <a:solidFill>
                            <a:schemeClr val="tx1"/>
                          </a:solidFill>
                          <a:latin typeface="Arial" panose="020B0604020202020204" pitchFamily="34" charset="0"/>
                          <a:ea typeface="宋体" panose="02010600030101010101" pitchFamily="2" charset="-122"/>
                        </a:defRPr>
                      </a:lvl3pPr>
                      <a:lvl4pPr>
                        <a:spcBef>
                          <a:spcPct val="20000"/>
                        </a:spcBef>
                        <a:buClr>
                          <a:schemeClr val="tx2"/>
                        </a:buClr>
                        <a:buSzPct val="90000"/>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4pPr>
                      <a:lvl5pPr>
                        <a:spcBef>
                          <a:spcPct val="20000"/>
                        </a:spcBef>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20000"/>
                        </a:lnSpc>
                        <a:spcBef>
                          <a:spcPct val="19000"/>
                        </a:spcBef>
                        <a:spcAft>
                          <a:spcPct val="0"/>
                        </a:spcAft>
                        <a:buClrTx/>
                        <a:buSzPct val="85000"/>
                        <a:buFontTx/>
                        <a:buNone/>
                      </a:pPr>
                      <a:r>
                        <a:rPr kumimoji="0" lang="en-US" altLang="zh-CN"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rPr>
                        <a:t>16.0 </a:t>
                      </a:r>
                      <a:endParaRPr kumimoji="0" lang="en-US" altLang="zh-CN" sz="18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85000"/>
                        <a:buFont typeface="Wingdings 2" panose="05020102010507070707" pitchFamily="18" charset="2"/>
                        <a:defRPr sz="2800">
                          <a:solidFill>
                            <a:schemeClr val="tx1"/>
                          </a:solidFill>
                          <a:latin typeface="Arial" panose="020B0604020202020204" pitchFamily="34" charset="0"/>
                          <a:ea typeface="宋体" panose="02010600030101010101" pitchFamily="2" charset="-122"/>
                        </a:defRPr>
                      </a:lvl1pPr>
                      <a:lvl2pPr>
                        <a:spcBef>
                          <a:spcPct val="20000"/>
                        </a:spcBef>
                        <a:buClr>
                          <a:schemeClr val="tx2"/>
                        </a:buClr>
                        <a:buSzPct val="85000"/>
                        <a:buFont typeface="Wingdings 2" panose="05020102010507070707" pitchFamily="18" charset="2"/>
                        <a:defRPr sz="2400">
                          <a:solidFill>
                            <a:schemeClr val="tx1"/>
                          </a:solidFill>
                          <a:latin typeface="Arial" panose="020B0604020202020204" pitchFamily="34" charset="0"/>
                          <a:ea typeface="宋体" panose="02010600030101010101" pitchFamily="2" charset="-122"/>
                        </a:defRPr>
                      </a:lvl2pPr>
                      <a:lvl3pPr>
                        <a:spcBef>
                          <a:spcPct val="20000"/>
                        </a:spcBef>
                        <a:buClr>
                          <a:schemeClr val="folHlink"/>
                        </a:buClr>
                        <a:buFont typeface="Wingdings 2" panose="05020102010507070707" pitchFamily="18" charset="2"/>
                        <a:defRPr sz="2000">
                          <a:solidFill>
                            <a:schemeClr val="tx1"/>
                          </a:solidFill>
                          <a:latin typeface="Arial" panose="020B0604020202020204" pitchFamily="34" charset="0"/>
                          <a:ea typeface="宋体" panose="02010600030101010101" pitchFamily="2" charset="-122"/>
                        </a:defRPr>
                      </a:lvl3pPr>
                      <a:lvl4pPr>
                        <a:spcBef>
                          <a:spcPct val="20000"/>
                        </a:spcBef>
                        <a:buClr>
                          <a:schemeClr val="tx2"/>
                        </a:buClr>
                        <a:buSzPct val="90000"/>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4pPr>
                      <a:lvl5pPr>
                        <a:spcBef>
                          <a:spcPct val="20000"/>
                        </a:spcBef>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20000"/>
                        </a:lnSpc>
                        <a:spcBef>
                          <a:spcPct val="19000"/>
                        </a:spcBef>
                        <a:spcAft>
                          <a:spcPct val="0"/>
                        </a:spcAft>
                        <a:buClrTx/>
                        <a:buSzPct val="85000"/>
                        <a:buFontTx/>
                        <a:buNone/>
                      </a:pPr>
                      <a:r>
                        <a:rPr kumimoji="0" lang="en-US" altLang="zh-CN"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rPr>
                        <a:t>18.0 </a:t>
                      </a:r>
                      <a:endParaRPr kumimoji="0" lang="en-US" altLang="zh-CN" sz="18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85000"/>
                        <a:buFont typeface="Wingdings 2" panose="05020102010507070707" pitchFamily="18" charset="2"/>
                        <a:defRPr sz="2800">
                          <a:solidFill>
                            <a:schemeClr val="tx1"/>
                          </a:solidFill>
                          <a:latin typeface="Arial" panose="020B0604020202020204" pitchFamily="34" charset="0"/>
                          <a:ea typeface="宋体" panose="02010600030101010101" pitchFamily="2" charset="-122"/>
                        </a:defRPr>
                      </a:lvl1pPr>
                      <a:lvl2pPr>
                        <a:spcBef>
                          <a:spcPct val="20000"/>
                        </a:spcBef>
                        <a:buClr>
                          <a:schemeClr val="tx2"/>
                        </a:buClr>
                        <a:buSzPct val="85000"/>
                        <a:buFont typeface="Wingdings 2" panose="05020102010507070707" pitchFamily="18" charset="2"/>
                        <a:defRPr sz="2400">
                          <a:solidFill>
                            <a:schemeClr val="tx1"/>
                          </a:solidFill>
                          <a:latin typeface="Arial" panose="020B0604020202020204" pitchFamily="34" charset="0"/>
                          <a:ea typeface="宋体" panose="02010600030101010101" pitchFamily="2" charset="-122"/>
                        </a:defRPr>
                      </a:lvl2pPr>
                      <a:lvl3pPr>
                        <a:spcBef>
                          <a:spcPct val="20000"/>
                        </a:spcBef>
                        <a:buClr>
                          <a:schemeClr val="folHlink"/>
                        </a:buClr>
                        <a:buFont typeface="Wingdings 2" panose="05020102010507070707" pitchFamily="18" charset="2"/>
                        <a:defRPr sz="2000">
                          <a:solidFill>
                            <a:schemeClr val="tx1"/>
                          </a:solidFill>
                          <a:latin typeface="Arial" panose="020B0604020202020204" pitchFamily="34" charset="0"/>
                          <a:ea typeface="宋体" panose="02010600030101010101" pitchFamily="2" charset="-122"/>
                        </a:defRPr>
                      </a:lvl3pPr>
                      <a:lvl4pPr>
                        <a:spcBef>
                          <a:spcPct val="20000"/>
                        </a:spcBef>
                        <a:buClr>
                          <a:schemeClr val="tx2"/>
                        </a:buClr>
                        <a:buSzPct val="90000"/>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4pPr>
                      <a:lvl5pPr>
                        <a:spcBef>
                          <a:spcPct val="20000"/>
                        </a:spcBef>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20000"/>
                        </a:lnSpc>
                        <a:spcBef>
                          <a:spcPct val="19000"/>
                        </a:spcBef>
                        <a:spcAft>
                          <a:spcPct val="0"/>
                        </a:spcAft>
                        <a:buClrTx/>
                        <a:buSzPct val="85000"/>
                        <a:buFontTx/>
                        <a:buNone/>
                      </a:pPr>
                      <a:r>
                        <a:rPr kumimoji="0" lang="en-US" altLang="zh-CN"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rPr>
                        <a:t>17.0 </a:t>
                      </a:r>
                      <a:endParaRPr kumimoji="0" lang="en-US" altLang="zh-CN" sz="18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85000"/>
                        <a:buFont typeface="Wingdings 2" panose="05020102010507070707" pitchFamily="18" charset="2"/>
                        <a:defRPr sz="2800">
                          <a:solidFill>
                            <a:schemeClr val="tx1"/>
                          </a:solidFill>
                          <a:latin typeface="Arial" panose="020B0604020202020204" pitchFamily="34" charset="0"/>
                          <a:ea typeface="宋体" panose="02010600030101010101" pitchFamily="2" charset="-122"/>
                        </a:defRPr>
                      </a:lvl1pPr>
                      <a:lvl2pPr>
                        <a:spcBef>
                          <a:spcPct val="20000"/>
                        </a:spcBef>
                        <a:buClr>
                          <a:schemeClr val="tx2"/>
                        </a:buClr>
                        <a:buSzPct val="85000"/>
                        <a:buFont typeface="Wingdings 2" panose="05020102010507070707" pitchFamily="18" charset="2"/>
                        <a:defRPr sz="2400">
                          <a:solidFill>
                            <a:schemeClr val="tx1"/>
                          </a:solidFill>
                          <a:latin typeface="Arial" panose="020B0604020202020204" pitchFamily="34" charset="0"/>
                          <a:ea typeface="宋体" panose="02010600030101010101" pitchFamily="2" charset="-122"/>
                        </a:defRPr>
                      </a:lvl2pPr>
                      <a:lvl3pPr>
                        <a:spcBef>
                          <a:spcPct val="20000"/>
                        </a:spcBef>
                        <a:buClr>
                          <a:schemeClr val="folHlink"/>
                        </a:buClr>
                        <a:buFont typeface="Wingdings 2" panose="05020102010507070707" pitchFamily="18" charset="2"/>
                        <a:defRPr sz="2000">
                          <a:solidFill>
                            <a:schemeClr val="tx1"/>
                          </a:solidFill>
                          <a:latin typeface="Arial" panose="020B0604020202020204" pitchFamily="34" charset="0"/>
                          <a:ea typeface="宋体" panose="02010600030101010101" pitchFamily="2" charset="-122"/>
                        </a:defRPr>
                      </a:lvl3pPr>
                      <a:lvl4pPr>
                        <a:spcBef>
                          <a:spcPct val="20000"/>
                        </a:spcBef>
                        <a:buClr>
                          <a:schemeClr val="tx2"/>
                        </a:buClr>
                        <a:buSzPct val="90000"/>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4pPr>
                      <a:lvl5pPr>
                        <a:spcBef>
                          <a:spcPct val="20000"/>
                        </a:spcBef>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20000"/>
                        </a:lnSpc>
                        <a:spcBef>
                          <a:spcPct val="19000"/>
                        </a:spcBef>
                        <a:spcAft>
                          <a:spcPct val="0"/>
                        </a:spcAft>
                        <a:buClrTx/>
                        <a:buSzPct val="85000"/>
                        <a:buFontTx/>
                        <a:buNone/>
                      </a:pPr>
                      <a:r>
                        <a:rPr kumimoji="0" lang="en-US" altLang="zh-CN"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rPr>
                        <a:t>16.0 </a:t>
                      </a:r>
                      <a:endParaRPr kumimoji="0" lang="en-US" altLang="zh-CN" sz="18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cPr/>
                </a:tc>
              </a:tr>
              <a:tr h="460375">
                <a:tc>
                  <a:txBody>
                    <a:bodyPr/>
                    <a:lstStyle>
                      <a:lvl1pPr>
                        <a:spcBef>
                          <a:spcPct val="20000"/>
                        </a:spcBef>
                        <a:buClr>
                          <a:schemeClr val="folHlink"/>
                        </a:buClr>
                        <a:buSzPct val="85000"/>
                        <a:buFont typeface="Wingdings 2" panose="05020102010507070707" pitchFamily="18" charset="2"/>
                        <a:defRPr sz="2800">
                          <a:solidFill>
                            <a:schemeClr val="tx1"/>
                          </a:solidFill>
                          <a:latin typeface="Arial" panose="020B0604020202020204" pitchFamily="34" charset="0"/>
                          <a:ea typeface="宋体" panose="02010600030101010101" pitchFamily="2" charset="-122"/>
                        </a:defRPr>
                      </a:lvl1pPr>
                      <a:lvl2pPr>
                        <a:spcBef>
                          <a:spcPct val="20000"/>
                        </a:spcBef>
                        <a:buClr>
                          <a:schemeClr val="tx2"/>
                        </a:buClr>
                        <a:buSzPct val="85000"/>
                        <a:buFont typeface="Wingdings 2" panose="05020102010507070707" pitchFamily="18" charset="2"/>
                        <a:defRPr sz="2400">
                          <a:solidFill>
                            <a:schemeClr val="tx1"/>
                          </a:solidFill>
                          <a:latin typeface="Arial" panose="020B0604020202020204" pitchFamily="34" charset="0"/>
                          <a:ea typeface="宋体" panose="02010600030101010101" pitchFamily="2" charset="-122"/>
                        </a:defRPr>
                      </a:lvl2pPr>
                      <a:lvl3pPr>
                        <a:spcBef>
                          <a:spcPct val="20000"/>
                        </a:spcBef>
                        <a:buClr>
                          <a:schemeClr val="folHlink"/>
                        </a:buClr>
                        <a:buFont typeface="Wingdings 2" panose="05020102010507070707" pitchFamily="18" charset="2"/>
                        <a:defRPr sz="2000">
                          <a:solidFill>
                            <a:schemeClr val="tx1"/>
                          </a:solidFill>
                          <a:latin typeface="Arial" panose="020B0604020202020204" pitchFamily="34" charset="0"/>
                          <a:ea typeface="宋体" panose="02010600030101010101" pitchFamily="2" charset="-122"/>
                        </a:defRPr>
                      </a:lvl3pPr>
                      <a:lvl4pPr>
                        <a:spcBef>
                          <a:spcPct val="20000"/>
                        </a:spcBef>
                        <a:buClr>
                          <a:schemeClr val="tx2"/>
                        </a:buClr>
                        <a:buSzPct val="90000"/>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4pPr>
                      <a:lvl5pPr>
                        <a:spcBef>
                          <a:spcPct val="20000"/>
                        </a:spcBef>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20000"/>
                        </a:lnSpc>
                        <a:spcBef>
                          <a:spcPct val="19000"/>
                        </a:spcBef>
                        <a:spcAft>
                          <a:spcPct val="0"/>
                        </a:spcAft>
                        <a:buClrTx/>
                        <a:buSzPct val="85000"/>
                        <a:buFontTx/>
                        <a:buNone/>
                      </a:pPr>
                      <a:r>
                        <a:rPr kumimoji="0" lang="zh-CN" altLang="en-US"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rPr>
                        <a:t>高层仓库</a:t>
                      </a:r>
                      <a:endParaRPr kumimoji="0" lang="zh-CN" altLang="en-US" sz="18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85000"/>
                        <a:buFont typeface="Wingdings 2" panose="05020102010507070707" pitchFamily="18" charset="2"/>
                        <a:defRPr sz="2800">
                          <a:solidFill>
                            <a:schemeClr val="tx1"/>
                          </a:solidFill>
                          <a:latin typeface="Arial" panose="020B0604020202020204" pitchFamily="34" charset="0"/>
                          <a:ea typeface="宋体" panose="02010600030101010101" pitchFamily="2" charset="-122"/>
                        </a:defRPr>
                      </a:lvl1pPr>
                      <a:lvl2pPr>
                        <a:spcBef>
                          <a:spcPct val="20000"/>
                        </a:spcBef>
                        <a:buClr>
                          <a:schemeClr val="tx2"/>
                        </a:buClr>
                        <a:buSzPct val="85000"/>
                        <a:buFont typeface="Wingdings 2" panose="05020102010507070707" pitchFamily="18" charset="2"/>
                        <a:defRPr sz="2400">
                          <a:solidFill>
                            <a:schemeClr val="tx1"/>
                          </a:solidFill>
                          <a:latin typeface="Arial" panose="020B0604020202020204" pitchFamily="34" charset="0"/>
                          <a:ea typeface="宋体" panose="02010600030101010101" pitchFamily="2" charset="-122"/>
                        </a:defRPr>
                      </a:lvl2pPr>
                      <a:lvl3pPr>
                        <a:spcBef>
                          <a:spcPct val="20000"/>
                        </a:spcBef>
                        <a:buClr>
                          <a:schemeClr val="folHlink"/>
                        </a:buClr>
                        <a:buFont typeface="Wingdings 2" panose="05020102010507070707" pitchFamily="18" charset="2"/>
                        <a:defRPr sz="2000">
                          <a:solidFill>
                            <a:schemeClr val="tx1"/>
                          </a:solidFill>
                          <a:latin typeface="Arial" panose="020B0604020202020204" pitchFamily="34" charset="0"/>
                          <a:ea typeface="宋体" panose="02010600030101010101" pitchFamily="2" charset="-122"/>
                        </a:defRPr>
                      </a:lvl3pPr>
                      <a:lvl4pPr>
                        <a:spcBef>
                          <a:spcPct val="20000"/>
                        </a:spcBef>
                        <a:buClr>
                          <a:schemeClr val="tx2"/>
                        </a:buClr>
                        <a:buSzPct val="90000"/>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4pPr>
                      <a:lvl5pPr>
                        <a:spcBef>
                          <a:spcPct val="20000"/>
                        </a:spcBef>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20000"/>
                        </a:lnSpc>
                        <a:spcBef>
                          <a:spcPct val="19000"/>
                        </a:spcBef>
                        <a:spcAft>
                          <a:spcPct val="0"/>
                        </a:spcAft>
                        <a:buClrTx/>
                        <a:buSzPct val="85000"/>
                        <a:buFontTx/>
                        <a:buNone/>
                      </a:pPr>
                      <a:r>
                        <a:rPr kumimoji="0" lang="zh-CN" altLang="en-US"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rPr>
                        <a:t>一、二级</a:t>
                      </a:r>
                      <a:endParaRPr kumimoji="0" lang="zh-CN" altLang="en-US" sz="18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85000"/>
                        <a:buFont typeface="Wingdings 2" panose="05020102010507070707" pitchFamily="18" charset="2"/>
                        <a:defRPr sz="2800">
                          <a:solidFill>
                            <a:schemeClr val="tx1"/>
                          </a:solidFill>
                          <a:latin typeface="Arial" panose="020B0604020202020204" pitchFamily="34" charset="0"/>
                          <a:ea typeface="宋体" panose="02010600030101010101" pitchFamily="2" charset="-122"/>
                        </a:defRPr>
                      </a:lvl1pPr>
                      <a:lvl2pPr>
                        <a:spcBef>
                          <a:spcPct val="20000"/>
                        </a:spcBef>
                        <a:buClr>
                          <a:schemeClr val="tx2"/>
                        </a:buClr>
                        <a:buSzPct val="85000"/>
                        <a:buFont typeface="Wingdings 2" panose="05020102010507070707" pitchFamily="18" charset="2"/>
                        <a:defRPr sz="2400">
                          <a:solidFill>
                            <a:schemeClr val="tx1"/>
                          </a:solidFill>
                          <a:latin typeface="Arial" panose="020B0604020202020204" pitchFamily="34" charset="0"/>
                          <a:ea typeface="宋体" panose="02010600030101010101" pitchFamily="2" charset="-122"/>
                        </a:defRPr>
                      </a:lvl2pPr>
                      <a:lvl3pPr>
                        <a:spcBef>
                          <a:spcPct val="20000"/>
                        </a:spcBef>
                        <a:buClr>
                          <a:schemeClr val="folHlink"/>
                        </a:buClr>
                        <a:buFont typeface="Wingdings 2" panose="05020102010507070707" pitchFamily="18" charset="2"/>
                        <a:defRPr sz="2000">
                          <a:solidFill>
                            <a:schemeClr val="tx1"/>
                          </a:solidFill>
                          <a:latin typeface="Arial" panose="020B0604020202020204" pitchFamily="34" charset="0"/>
                          <a:ea typeface="宋体" panose="02010600030101010101" pitchFamily="2" charset="-122"/>
                        </a:defRPr>
                      </a:lvl3pPr>
                      <a:lvl4pPr>
                        <a:spcBef>
                          <a:spcPct val="20000"/>
                        </a:spcBef>
                        <a:buClr>
                          <a:schemeClr val="tx2"/>
                        </a:buClr>
                        <a:buSzPct val="90000"/>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4pPr>
                      <a:lvl5pPr>
                        <a:spcBef>
                          <a:spcPct val="20000"/>
                        </a:spcBef>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20000"/>
                        </a:lnSpc>
                        <a:spcBef>
                          <a:spcPct val="19000"/>
                        </a:spcBef>
                        <a:spcAft>
                          <a:spcPct val="0"/>
                        </a:spcAft>
                        <a:buClrTx/>
                        <a:buSzPct val="85000"/>
                        <a:buFontTx/>
                        <a:buNone/>
                      </a:pPr>
                      <a:r>
                        <a:rPr kumimoji="0" lang="en-US" altLang="zh-CN"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rPr>
                        <a:t>13.0 </a:t>
                      </a:r>
                      <a:endParaRPr kumimoji="0" lang="en-US" altLang="zh-CN" sz="18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85000"/>
                        <a:buFont typeface="Wingdings 2" panose="05020102010507070707" pitchFamily="18" charset="2"/>
                        <a:defRPr sz="2800">
                          <a:solidFill>
                            <a:schemeClr val="tx1"/>
                          </a:solidFill>
                          <a:latin typeface="Arial" panose="020B0604020202020204" pitchFamily="34" charset="0"/>
                          <a:ea typeface="宋体" panose="02010600030101010101" pitchFamily="2" charset="-122"/>
                        </a:defRPr>
                      </a:lvl1pPr>
                      <a:lvl2pPr>
                        <a:spcBef>
                          <a:spcPct val="20000"/>
                        </a:spcBef>
                        <a:buClr>
                          <a:schemeClr val="tx2"/>
                        </a:buClr>
                        <a:buSzPct val="85000"/>
                        <a:buFont typeface="Wingdings 2" panose="05020102010507070707" pitchFamily="18" charset="2"/>
                        <a:defRPr sz="2400">
                          <a:solidFill>
                            <a:schemeClr val="tx1"/>
                          </a:solidFill>
                          <a:latin typeface="Arial" panose="020B0604020202020204" pitchFamily="34" charset="0"/>
                          <a:ea typeface="宋体" panose="02010600030101010101" pitchFamily="2" charset="-122"/>
                        </a:defRPr>
                      </a:lvl2pPr>
                      <a:lvl3pPr>
                        <a:spcBef>
                          <a:spcPct val="20000"/>
                        </a:spcBef>
                        <a:buClr>
                          <a:schemeClr val="folHlink"/>
                        </a:buClr>
                        <a:buFont typeface="Wingdings 2" panose="05020102010507070707" pitchFamily="18" charset="2"/>
                        <a:defRPr sz="2000">
                          <a:solidFill>
                            <a:schemeClr val="tx1"/>
                          </a:solidFill>
                          <a:latin typeface="Arial" panose="020B0604020202020204" pitchFamily="34" charset="0"/>
                          <a:ea typeface="宋体" panose="02010600030101010101" pitchFamily="2" charset="-122"/>
                        </a:defRPr>
                      </a:lvl3pPr>
                      <a:lvl4pPr>
                        <a:spcBef>
                          <a:spcPct val="20000"/>
                        </a:spcBef>
                        <a:buClr>
                          <a:schemeClr val="tx2"/>
                        </a:buClr>
                        <a:buSzPct val="90000"/>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4pPr>
                      <a:lvl5pPr>
                        <a:spcBef>
                          <a:spcPct val="20000"/>
                        </a:spcBef>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20000"/>
                        </a:lnSpc>
                        <a:spcBef>
                          <a:spcPct val="19000"/>
                        </a:spcBef>
                        <a:spcAft>
                          <a:spcPct val="0"/>
                        </a:spcAft>
                        <a:buClrTx/>
                        <a:buSzPct val="85000"/>
                        <a:buFontTx/>
                        <a:buNone/>
                      </a:pPr>
                      <a:r>
                        <a:rPr kumimoji="0" lang="en-US" altLang="zh-CN"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rPr>
                        <a:t>15.0 </a:t>
                      </a:r>
                      <a:endParaRPr kumimoji="0" lang="en-US" altLang="zh-CN" sz="18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85000"/>
                        <a:buFont typeface="Wingdings 2" panose="05020102010507070707" pitchFamily="18" charset="2"/>
                        <a:defRPr sz="2800">
                          <a:solidFill>
                            <a:schemeClr val="tx1"/>
                          </a:solidFill>
                          <a:latin typeface="Arial" panose="020B0604020202020204" pitchFamily="34" charset="0"/>
                          <a:ea typeface="宋体" panose="02010600030101010101" pitchFamily="2" charset="-122"/>
                        </a:defRPr>
                      </a:lvl1pPr>
                      <a:lvl2pPr>
                        <a:spcBef>
                          <a:spcPct val="20000"/>
                        </a:spcBef>
                        <a:buClr>
                          <a:schemeClr val="tx2"/>
                        </a:buClr>
                        <a:buSzPct val="85000"/>
                        <a:buFont typeface="Wingdings 2" panose="05020102010507070707" pitchFamily="18" charset="2"/>
                        <a:defRPr sz="2400">
                          <a:solidFill>
                            <a:schemeClr val="tx1"/>
                          </a:solidFill>
                          <a:latin typeface="Arial" panose="020B0604020202020204" pitchFamily="34" charset="0"/>
                          <a:ea typeface="宋体" panose="02010600030101010101" pitchFamily="2" charset="-122"/>
                        </a:defRPr>
                      </a:lvl2pPr>
                      <a:lvl3pPr>
                        <a:spcBef>
                          <a:spcPct val="20000"/>
                        </a:spcBef>
                        <a:buClr>
                          <a:schemeClr val="folHlink"/>
                        </a:buClr>
                        <a:buFont typeface="Wingdings 2" panose="05020102010507070707" pitchFamily="18" charset="2"/>
                        <a:defRPr sz="2000">
                          <a:solidFill>
                            <a:schemeClr val="tx1"/>
                          </a:solidFill>
                          <a:latin typeface="Arial" panose="020B0604020202020204" pitchFamily="34" charset="0"/>
                          <a:ea typeface="宋体" panose="02010600030101010101" pitchFamily="2" charset="-122"/>
                        </a:defRPr>
                      </a:lvl3pPr>
                      <a:lvl4pPr>
                        <a:spcBef>
                          <a:spcPct val="20000"/>
                        </a:spcBef>
                        <a:buClr>
                          <a:schemeClr val="tx2"/>
                        </a:buClr>
                        <a:buSzPct val="90000"/>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4pPr>
                      <a:lvl5pPr>
                        <a:spcBef>
                          <a:spcPct val="20000"/>
                        </a:spcBef>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20000"/>
                        </a:lnSpc>
                        <a:spcBef>
                          <a:spcPct val="19000"/>
                        </a:spcBef>
                        <a:spcAft>
                          <a:spcPct val="0"/>
                        </a:spcAft>
                        <a:buClrTx/>
                        <a:buSzPct val="85000"/>
                        <a:buFontTx/>
                        <a:buNone/>
                      </a:pPr>
                      <a:r>
                        <a:rPr kumimoji="0" lang="en-US" altLang="zh-CN"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rPr>
                        <a:t>17.0 </a:t>
                      </a:r>
                      <a:endParaRPr kumimoji="0" lang="en-US" altLang="zh-CN" sz="18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85000"/>
                        <a:buFont typeface="Wingdings 2" panose="05020102010507070707" pitchFamily="18" charset="2"/>
                        <a:defRPr sz="2800">
                          <a:solidFill>
                            <a:schemeClr val="tx1"/>
                          </a:solidFill>
                          <a:latin typeface="Arial" panose="020B0604020202020204" pitchFamily="34" charset="0"/>
                          <a:ea typeface="宋体" panose="02010600030101010101" pitchFamily="2" charset="-122"/>
                        </a:defRPr>
                      </a:lvl1pPr>
                      <a:lvl2pPr>
                        <a:spcBef>
                          <a:spcPct val="20000"/>
                        </a:spcBef>
                        <a:buClr>
                          <a:schemeClr val="tx2"/>
                        </a:buClr>
                        <a:buSzPct val="85000"/>
                        <a:buFont typeface="Wingdings 2" panose="05020102010507070707" pitchFamily="18" charset="2"/>
                        <a:defRPr sz="2400">
                          <a:solidFill>
                            <a:schemeClr val="tx1"/>
                          </a:solidFill>
                          <a:latin typeface="Arial" panose="020B0604020202020204" pitchFamily="34" charset="0"/>
                          <a:ea typeface="宋体" panose="02010600030101010101" pitchFamily="2" charset="-122"/>
                        </a:defRPr>
                      </a:lvl2pPr>
                      <a:lvl3pPr>
                        <a:spcBef>
                          <a:spcPct val="20000"/>
                        </a:spcBef>
                        <a:buClr>
                          <a:schemeClr val="folHlink"/>
                        </a:buClr>
                        <a:buFont typeface="Wingdings 2" panose="05020102010507070707" pitchFamily="18" charset="2"/>
                        <a:defRPr sz="2000">
                          <a:solidFill>
                            <a:schemeClr val="tx1"/>
                          </a:solidFill>
                          <a:latin typeface="Arial" panose="020B0604020202020204" pitchFamily="34" charset="0"/>
                          <a:ea typeface="宋体" panose="02010600030101010101" pitchFamily="2" charset="-122"/>
                        </a:defRPr>
                      </a:lvl3pPr>
                      <a:lvl4pPr>
                        <a:spcBef>
                          <a:spcPct val="20000"/>
                        </a:spcBef>
                        <a:buClr>
                          <a:schemeClr val="tx2"/>
                        </a:buClr>
                        <a:buSzPct val="90000"/>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4pPr>
                      <a:lvl5pPr>
                        <a:spcBef>
                          <a:spcPct val="20000"/>
                        </a:spcBef>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20000"/>
                        </a:lnSpc>
                        <a:spcBef>
                          <a:spcPct val="19000"/>
                        </a:spcBef>
                        <a:spcAft>
                          <a:spcPct val="0"/>
                        </a:spcAft>
                        <a:buClrTx/>
                        <a:buSzPct val="85000"/>
                        <a:buFontTx/>
                        <a:buNone/>
                      </a:pPr>
                      <a:r>
                        <a:rPr kumimoji="0" lang="en-US" altLang="zh-CN"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rPr>
                        <a:t>13.0 </a:t>
                      </a:r>
                      <a:endParaRPr kumimoji="0" lang="en-US" altLang="zh-CN" sz="18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85000"/>
                        <a:buFont typeface="Wingdings 2" panose="05020102010507070707" pitchFamily="18" charset="2"/>
                        <a:defRPr sz="2800">
                          <a:solidFill>
                            <a:schemeClr val="tx1"/>
                          </a:solidFill>
                          <a:latin typeface="Arial" panose="020B0604020202020204" pitchFamily="34" charset="0"/>
                          <a:ea typeface="宋体" panose="02010600030101010101" pitchFamily="2" charset="-122"/>
                        </a:defRPr>
                      </a:lvl1pPr>
                      <a:lvl2pPr>
                        <a:spcBef>
                          <a:spcPct val="20000"/>
                        </a:spcBef>
                        <a:buClr>
                          <a:schemeClr val="tx2"/>
                        </a:buClr>
                        <a:buSzPct val="85000"/>
                        <a:buFont typeface="Wingdings 2" panose="05020102010507070707" pitchFamily="18" charset="2"/>
                        <a:defRPr sz="2400">
                          <a:solidFill>
                            <a:schemeClr val="tx1"/>
                          </a:solidFill>
                          <a:latin typeface="Arial" panose="020B0604020202020204" pitchFamily="34" charset="0"/>
                          <a:ea typeface="宋体" panose="02010600030101010101" pitchFamily="2" charset="-122"/>
                        </a:defRPr>
                      </a:lvl2pPr>
                      <a:lvl3pPr>
                        <a:spcBef>
                          <a:spcPct val="20000"/>
                        </a:spcBef>
                        <a:buClr>
                          <a:schemeClr val="folHlink"/>
                        </a:buClr>
                        <a:buFont typeface="Wingdings 2" panose="05020102010507070707" pitchFamily="18" charset="2"/>
                        <a:defRPr sz="2000">
                          <a:solidFill>
                            <a:schemeClr val="tx1"/>
                          </a:solidFill>
                          <a:latin typeface="Arial" panose="020B0604020202020204" pitchFamily="34" charset="0"/>
                          <a:ea typeface="宋体" panose="02010600030101010101" pitchFamily="2" charset="-122"/>
                        </a:defRPr>
                      </a:lvl3pPr>
                      <a:lvl4pPr>
                        <a:spcBef>
                          <a:spcPct val="20000"/>
                        </a:spcBef>
                        <a:buClr>
                          <a:schemeClr val="tx2"/>
                        </a:buClr>
                        <a:buSzPct val="90000"/>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4pPr>
                      <a:lvl5pPr>
                        <a:spcBef>
                          <a:spcPct val="20000"/>
                        </a:spcBef>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20000"/>
                        </a:lnSpc>
                        <a:spcBef>
                          <a:spcPct val="19000"/>
                        </a:spcBef>
                        <a:spcAft>
                          <a:spcPct val="0"/>
                        </a:spcAft>
                        <a:buClrTx/>
                        <a:buSzPct val="85000"/>
                        <a:buFontTx/>
                        <a:buNone/>
                      </a:pPr>
                      <a:r>
                        <a:rPr kumimoji="0" lang="en-US" altLang="zh-CN"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rPr>
                        <a:t>15.0 </a:t>
                      </a:r>
                      <a:endParaRPr kumimoji="0" lang="en-US" altLang="zh-CN" sz="18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85000"/>
                        <a:buFont typeface="Wingdings 2" panose="05020102010507070707" pitchFamily="18" charset="2"/>
                        <a:defRPr sz="2800">
                          <a:solidFill>
                            <a:schemeClr val="tx1"/>
                          </a:solidFill>
                          <a:latin typeface="Arial" panose="020B0604020202020204" pitchFamily="34" charset="0"/>
                          <a:ea typeface="宋体" panose="02010600030101010101" pitchFamily="2" charset="-122"/>
                        </a:defRPr>
                      </a:lvl1pPr>
                      <a:lvl2pPr>
                        <a:spcBef>
                          <a:spcPct val="20000"/>
                        </a:spcBef>
                        <a:buClr>
                          <a:schemeClr val="tx2"/>
                        </a:buClr>
                        <a:buSzPct val="85000"/>
                        <a:buFont typeface="Wingdings 2" panose="05020102010507070707" pitchFamily="18" charset="2"/>
                        <a:defRPr sz="2400">
                          <a:solidFill>
                            <a:schemeClr val="tx1"/>
                          </a:solidFill>
                          <a:latin typeface="Arial" panose="020B0604020202020204" pitchFamily="34" charset="0"/>
                          <a:ea typeface="宋体" panose="02010600030101010101" pitchFamily="2" charset="-122"/>
                        </a:defRPr>
                      </a:lvl2pPr>
                      <a:lvl3pPr>
                        <a:spcBef>
                          <a:spcPct val="20000"/>
                        </a:spcBef>
                        <a:buClr>
                          <a:schemeClr val="folHlink"/>
                        </a:buClr>
                        <a:buFont typeface="Wingdings 2" panose="05020102010507070707" pitchFamily="18" charset="2"/>
                        <a:defRPr sz="2000">
                          <a:solidFill>
                            <a:schemeClr val="tx1"/>
                          </a:solidFill>
                          <a:latin typeface="Arial" panose="020B0604020202020204" pitchFamily="34" charset="0"/>
                          <a:ea typeface="宋体" panose="02010600030101010101" pitchFamily="2" charset="-122"/>
                        </a:defRPr>
                      </a:lvl3pPr>
                      <a:lvl4pPr>
                        <a:spcBef>
                          <a:spcPct val="20000"/>
                        </a:spcBef>
                        <a:buClr>
                          <a:schemeClr val="tx2"/>
                        </a:buClr>
                        <a:buSzPct val="90000"/>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4pPr>
                      <a:lvl5pPr>
                        <a:spcBef>
                          <a:spcPct val="20000"/>
                        </a:spcBef>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20000"/>
                        </a:lnSpc>
                        <a:spcBef>
                          <a:spcPct val="19000"/>
                        </a:spcBef>
                        <a:spcAft>
                          <a:spcPct val="0"/>
                        </a:spcAft>
                        <a:buClrTx/>
                        <a:buSzPct val="85000"/>
                        <a:buFontTx/>
                        <a:buNone/>
                      </a:pPr>
                      <a:r>
                        <a:rPr kumimoji="0" lang="en-US" altLang="zh-CN"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rPr>
                        <a:t>17.0 </a:t>
                      </a:r>
                      <a:endParaRPr kumimoji="0" lang="en-US" altLang="zh-CN" sz="18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85000"/>
                        <a:buFont typeface="Wingdings 2" panose="05020102010507070707" pitchFamily="18" charset="2"/>
                        <a:defRPr sz="2800">
                          <a:solidFill>
                            <a:schemeClr val="tx1"/>
                          </a:solidFill>
                          <a:latin typeface="Arial" panose="020B0604020202020204" pitchFamily="34" charset="0"/>
                          <a:ea typeface="宋体" panose="02010600030101010101" pitchFamily="2" charset="-122"/>
                        </a:defRPr>
                      </a:lvl1pPr>
                      <a:lvl2pPr>
                        <a:spcBef>
                          <a:spcPct val="20000"/>
                        </a:spcBef>
                        <a:buClr>
                          <a:schemeClr val="tx2"/>
                        </a:buClr>
                        <a:buSzPct val="85000"/>
                        <a:buFont typeface="Wingdings 2" panose="05020102010507070707" pitchFamily="18" charset="2"/>
                        <a:defRPr sz="2400">
                          <a:solidFill>
                            <a:schemeClr val="tx1"/>
                          </a:solidFill>
                          <a:latin typeface="Arial" panose="020B0604020202020204" pitchFamily="34" charset="0"/>
                          <a:ea typeface="宋体" panose="02010600030101010101" pitchFamily="2" charset="-122"/>
                        </a:defRPr>
                      </a:lvl2pPr>
                      <a:lvl3pPr>
                        <a:spcBef>
                          <a:spcPct val="20000"/>
                        </a:spcBef>
                        <a:buClr>
                          <a:schemeClr val="folHlink"/>
                        </a:buClr>
                        <a:buFont typeface="Wingdings 2" panose="05020102010507070707" pitchFamily="18" charset="2"/>
                        <a:defRPr sz="2000">
                          <a:solidFill>
                            <a:schemeClr val="tx1"/>
                          </a:solidFill>
                          <a:latin typeface="Arial" panose="020B0604020202020204" pitchFamily="34" charset="0"/>
                          <a:ea typeface="宋体" panose="02010600030101010101" pitchFamily="2" charset="-122"/>
                        </a:defRPr>
                      </a:lvl3pPr>
                      <a:lvl4pPr>
                        <a:spcBef>
                          <a:spcPct val="20000"/>
                        </a:spcBef>
                        <a:buClr>
                          <a:schemeClr val="tx2"/>
                        </a:buClr>
                        <a:buSzPct val="90000"/>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4pPr>
                      <a:lvl5pPr>
                        <a:spcBef>
                          <a:spcPct val="20000"/>
                        </a:spcBef>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20000"/>
                        </a:lnSpc>
                        <a:spcBef>
                          <a:spcPct val="19000"/>
                        </a:spcBef>
                        <a:spcAft>
                          <a:spcPct val="0"/>
                        </a:spcAft>
                        <a:buClrTx/>
                        <a:buSzPct val="85000"/>
                        <a:buFontTx/>
                        <a:buNone/>
                      </a:pPr>
                      <a:r>
                        <a:rPr kumimoji="0" lang="en-US" altLang="zh-CN"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rPr>
                        <a:t>13.0 </a:t>
                      </a:r>
                      <a:endParaRPr kumimoji="0" lang="en-US" altLang="zh-CN" sz="18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85000"/>
                        <a:buFont typeface="Wingdings 2" panose="05020102010507070707" pitchFamily="18" charset="2"/>
                        <a:defRPr sz="2800">
                          <a:solidFill>
                            <a:schemeClr val="tx1"/>
                          </a:solidFill>
                          <a:latin typeface="Arial" panose="020B0604020202020204" pitchFamily="34" charset="0"/>
                          <a:ea typeface="宋体" panose="02010600030101010101" pitchFamily="2" charset="-122"/>
                        </a:defRPr>
                      </a:lvl1pPr>
                      <a:lvl2pPr>
                        <a:spcBef>
                          <a:spcPct val="20000"/>
                        </a:spcBef>
                        <a:buClr>
                          <a:schemeClr val="tx2"/>
                        </a:buClr>
                        <a:buSzPct val="85000"/>
                        <a:buFont typeface="Wingdings 2" panose="05020102010507070707" pitchFamily="18" charset="2"/>
                        <a:defRPr sz="2400">
                          <a:solidFill>
                            <a:schemeClr val="tx1"/>
                          </a:solidFill>
                          <a:latin typeface="Arial" panose="020B0604020202020204" pitchFamily="34" charset="0"/>
                          <a:ea typeface="宋体" panose="02010600030101010101" pitchFamily="2" charset="-122"/>
                        </a:defRPr>
                      </a:lvl2pPr>
                      <a:lvl3pPr>
                        <a:spcBef>
                          <a:spcPct val="20000"/>
                        </a:spcBef>
                        <a:buClr>
                          <a:schemeClr val="folHlink"/>
                        </a:buClr>
                        <a:buFont typeface="Wingdings 2" panose="05020102010507070707" pitchFamily="18" charset="2"/>
                        <a:defRPr sz="2000">
                          <a:solidFill>
                            <a:schemeClr val="tx1"/>
                          </a:solidFill>
                          <a:latin typeface="Arial" panose="020B0604020202020204" pitchFamily="34" charset="0"/>
                          <a:ea typeface="宋体" panose="02010600030101010101" pitchFamily="2" charset="-122"/>
                        </a:defRPr>
                      </a:lvl3pPr>
                      <a:lvl4pPr>
                        <a:spcBef>
                          <a:spcPct val="20000"/>
                        </a:spcBef>
                        <a:buClr>
                          <a:schemeClr val="tx2"/>
                        </a:buClr>
                        <a:buSzPct val="90000"/>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4pPr>
                      <a:lvl5pPr>
                        <a:spcBef>
                          <a:spcPct val="20000"/>
                        </a:spcBef>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20000"/>
                        </a:lnSpc>
                        <a:spcBef>
                          <a:spcPct val="19000"/>
                        </a:spcBef>
                        <a:spcAft>
                          <a:spcPct val="0"/>
                        </a:spcAft>
                        <a:buClrTx/>
                        <a:buSzPct val="85000"/>
                        <a:buFontTx/>
                        <a:buNone/>
                      </a:pPr>
                      <a:r>
                        <a:rPr kumimoji="0" lang="en-US" altLang="zh-CN"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rPr>
                        <a:t>13.0 </a:t>
                      </a:r>
                      <a:endParaRPr kumimoji="0" lang="en-US" altLang="zh-CN" sz="18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cPr/>
                </a:tc>
              </a:tr>
              <a:tr h="460375">
                <a:tc rowSpan="3">
                  <a:txBody>
                    <a:bodyPr/>
                    <a:lstStyle>
                      <a:lvl1pPr>
                        <a:spcBef>
                          <a:spcPct val="20000"/>
                        </a:spcBef>
                        <a:buClr>
                          <a:schemeClr val="folHlink"/>
                        </a:buClr>
                        <a:buSzPct val="85000"/>
                        <a:buFont typeface="Wingdings 2" panose="05020102010507070707" pitchFamily="18" charset="2"/>
                        <a:defRPr sz="2800">
                          <a:solidFill>
                            <a:schemeClr val="tx1"/>
                          </a:solidFill>
                          <a:latin typeface="Arial" panose="020B0604020202020204" pitchFamily="34" charset="0"/>
                          <a:ea typeface="宋体" panose="02010600030101010101" pitchFamily="2" charset="-122"/>
                        </a:defRPr>
                      </a:lvl1pPr>
                      <a:lvl2pPr>
                        <a:spcBef>
                          <a:spcPct val="20000"/>
                        </a:spcBef>
                        <a:buClr>
                          <a:schemeClr val="tx2"/>
                        </a:buClr>
                        <a:buSzPct val="85000"/>
                        <a:buFont typeface="Wingdings 2" panose="05020102010507070707" pitchFamily="18" charset="2"/>
                        <a:defRPr sz="2400">
                          <a:solidFill>
                            <a:schemeClr val="tx1"/>
                          </a:solidFill>
                          <a:latin typeface="Arial" panose="020B0604020202020204" pitchFamily="34" charset="0"/>
                          <a:ea typeface="宋体" panose="02010600030101010101" pitchFamily="2" charset="-122"/>
                        </a:defRPr>
                      </a:lvl2pPr>
                      <a:lvl3pPr>
                        <a:spcBef>
                          <a:spcPct val="20000"/>
                        </a:spcBef>
                        <a:buClr>
                          <a:schemeClr val="folHlink"/>
                        </a:buClr>
                        <a:buFont typeface="Wingdings 2" panose="05020102010507070707" pitchFamily="18" charset="2"/>
                        <a:defRPr sz="2000">
                          <a:solidFill>
                            <a:schemeClr val="tx1"/>
                          </a:solidFill>
                          <a:latin typeface="Arial" panose="020B0604020202020204" pitchFamily="34" charset="0"/>
                          <a:ea typeface="宋体" panose="02010600030101010101" pitchFamily="2" charset="-122"/>
                        </a:defRPr>
                      </a:lvl3pPr>
                      <a:lvl4pPr>
                        <a:spcBef>
                          <a:spcPct val="20000"/>
                        </a:spcBef>
                        <a:buClr>
                          <a:schemeClr val="tx2"/>
                        </a:buClr>
                        <a:buSzPct val="90000"/>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4pPr>
                      <a:lvl5pPr>
                        <a:spcBef>
                          <a:spcPct val="20000"/>
                        </a:spcBef>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20000"/>
                        </a:lnSpc>
                        <a:spcBef>
                          <a:spcPct val="19000"/>
                        </a:spcBef>
                        <a:spcAft>
                          <a:spcPct val="0"/>
                        </a:spcAft>
                        <a:buClrTx/>
                        <a:buSzPct val="85000"/>
                        <a:buFontTx/>
                        <a:buNone/>
                      </a:pPr>
                      <a:r>
                        <a:rPr kumimoji="0" lang="zh-CN" altLang="en-US"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rPr>
                        <a:t>民用建筑</a:t>
                      </a:r>
                      <a:endParaRPr kumimoji="0" lang="zh-CN" altLang="en-US" sz="18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85000"/>
                        <a:buFont typeface="Wingdings 2" panose="05020102010507070707" pitchFamily="18" charset="2"/>
                        <a:defRPr sz="2800">
                          <a:solidFill>
                            <a:schemeClr val="tx1"/>
                          </a:solidFill>
                          <a:latin typeface="Arial" panose="020B0604020202020204" pitchFamily="34" charset="0"/>
                          <a:ea typeface="宋体" panose="02010600030101010101" pitchFamily="2" charset="-122"/>
                        </a:defRPr>
                      </a:lvl1pPr>
                      <a:lvl2pPr>
                        <a:spcBef>
                          <a:spcPct val="20000"/>
                        </a:spcBef>
                        <a:buClr>
                          <a:schemeClr val="tx2"/>
                        </a:buClr>
                        <a:buSzPct val="85000"/>
                        <a:buFont typeface="Wingdings 2" panose="05020102010507070707" pitchFamily="18" charset="2"/>
                        <a:defRPr sz="2400">
                          <a:solidFill>
                            <a:schemeClr val="tx1"/>
                          </a:solidFill>
                          <a:latin typeface="Arial" panose="020B0604020202020204" pitchFamily="34" charset="0"/>
                          <a:ea typeface="宋体" panose="02010600030101010101" pitchFamily="2" charset="-122"/>
                        </a:defRPr>
                      </a:lvl2pPr>
                      <a:lvl3pPr>
                        <a:spcBef>
                          <a:spcPct val="20000"/>
                        </a:spcBef>
                        <a:buClr>
                          <a:schemeClr val="folHlink"/>
                        </a:buClr>
                        <a:buFont typeface="Wingdings 2" panose="05020102010507070707" pitchFamily="18" charset="2"/>
                        <a:defRPr sz="2000">
                          <a:solidFill>
                            <a:schemeClr val="tx1"/>
                          </a:solidFill>
                          <a:latin typeface="Arial" panose="020B0604020202020204" pitchFamily="34" charset="0"/>
                          <a:ea typeface="宋体" panose="02010600030101010101" pitchFamily="2" charset="-122"/>
                        </a:defRPr>
                      </a:lvl3pPr>
                      <a:lvl4pPr>
                        <a:spcBef>
                          <a:spcPct val="20000"/>
                        </a:spcBef>
                        <a:buClr>
                          <a:schemeClr val="tx2"/>
                        </a:buClr>
                        <a:buSzPct val="90000"/>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4pPr>
                      <a:lvl5pPr>
                        <a:spcBef>
                          <a:spcPct val="20000"/>
                        </a:spcBef>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20000"/>
                        </a:lnSpc>
                        <a:spcBef>
                          <a:spcPct val="19000"/>
                        </a:spcBef>
                        <a:spcAft>
                          <a:spcPct val="0"/>
                        </a:spcAft>
                        <a:buClrTx/>
                        <a:buSzPct val="85000"/>
                        <a:buFontTx/>
                        <a:buNone/>
                      </a:pPr>
                      <a:r>
                        <a:rPr kumimoji="0" lang="zh-CN" altLang="en-US"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rPr>
                        <a:t>一、二级</a:t>
                      </a:r>
                      <a:endParaRPr kumimoji="0" lang="zh-CN" altLang="en-US" sz="18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85000"/>
                        <a:buFont typeface="Wingdings 2" panose="05020102010507070707" pitchFamily="18" charset="2"/>
                        <a:defRPr sz="2800">
                          <a:solidFill>
                            <a:schemeClr val="tx1"/>
                          </a:solidFill>
                          <a:latin typeface="Arial" panose="020B0604020202020204" pitchFamily="34" charset="0"/>
                          <a:ea typeface="宋体" panose="02010600030101010101" pitchFamily="2" charset="-122"/>
                        </a:defRPr>
                      </a:lvl1pPr>
                      <a:lvl2pPr>
                        <a:spcBef>
                          <a:spcPct val="20000"/>
                        </a:spcBef>
                        <a:buClr>
                          <a:schemeClr val="tx2"/>
                        </a:buClr>
                        <a:buSzPct val="85000"/>
                        <a:buFont typeface="Wingdings 2" panose="05020102010507070707" pitchFamily="18" charset="2"/>
                        <a:defRPr sz="2400">
                          <a:solidFill>
                            <a:schemeClr val="tx1"/>
                          </a:solidFill>
                          <a:latin typeface="Arial" panose="020B0604020202020204" pitchFamily="34" charset="0"/>
                          <a:ea typeface="宋体" panose="02010600030101010101" pitchFamily="2" charset="-122"/>
                        </a:defRPr>
                      </a:lvl2pPr>
                      <a:lvl3pPr>
                        <a:spcBef>
                          <a:spcPct val="20000"/>
                        </a:spcBef>
                        <a:buClr>
                          <a:schemeClr val="folHlink"/>
                        </a:buClr>
                        <a:buFont typeface="Wingdings 2" panose="05020102010507070707" pitchFamily="18" charset="2"/>
                        <a:defRPr sz="2000">
                          <a:solidFill>
                            <a:schemeClr val="tx1"/>
                          </a:solidFill>
                          <a:latin typeface="Arial" panose="020B0604020202020204" pitchFamily="34" charset="0"/>
                          <a:ea typeface="宋体" panose="02010600030101010101" pitchFamily="2" charset="-122"/>
                        </a:defRPr>
                      </a:lvl3pPr>
                      <a:lvl4pPr>
                        <a:spcBef>
                          <a:spcPct val="20000"/>
                        </a:spcBef>
                        <a:buClr>
                          <a:schemeClr val="tx2"/>
                        </a:buClr>
                        <a:buSzPct val="90000"/>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4pPr>
                      <a:lvl5pPr>
                        <a:spcBef>
                          <a:spcPct val="20000"/>
                        </a:spcBef>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20000"/>
                        </a:lnSpc>
                        <a:spcBef>
                          <a:spcPct val="19000"/>
                        </a:spcBef>
                        <a:spcAft>
                          <a:spcPct val="0"/>
                        </a:spcAft>
                        <a:buClrTx/>
                        <a:buSzPct val="85000"/>
                        <a:buFontTx/>
                        <a:buNone/>
                      </a:pPr>
                      <a:r>
                        <a:rPr kumimoji="0" lang="en-US" altLang="zh-CN"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rPr>
                        <a:t>10.0 </a:t>
                      </a:r>
                      <a:endParaRPr kumimoji="0" lang="en-US" altLang="zh-CN" sz="18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85000"/>
                        <a:buFont typeface="Wingdings 2" panose="05020102010507070707" pitchFamily="18" charset="2"/>
                        <a:defRPr sz="2800">
                          <a:solidFill>
                            <a:schemeClr val="tx1"/>
                          </a:solidFill>
                          <a:latin typeface="Arial" panose="020B0604020202020204" pitchFamily="34" charset="0"/>
                          <a:ea typeface="宋体" panose="02010600030101010101" pitchFamily="2" charset="-122"/>
                        </a:defRPr>
                      </a:lvl1pPr>
                      <a:lvl2pPr>
                        <a:spcBef>
                          <a:spcPct val="20000"/>
                        </a:spcBef>
                        <a:buClr>
                          <a:schemeClr val="tx2"/>
                        </a:buClr>
                        <a:buSzPct val="85000"/>
                        <a:buFont typeface="Wingdings 2" panose="05020102010507070707" pitchFamily="18" charset="2"/>
                        <a:defRPr sz="2400">
                          <a:solidFill>
                            <a:schemeClr val="tx1"/>
                          </a:solidFill>
                          <a:latin typeface="Arial" panose="020B0604020202020204" pitchFamily="34" charset="0"/>
                          <a:ea typeface="宋体" panose="02010600030101010101" pitchFamily="2" charset="-122"/>
                        </a:defRPr>
                      </a:lvl2pPr>
                      <a:lvl3pPr>
                        <a:spcBef>
                          <a:spcPct val="20000"/>
                        </a:spcBef>
                        <a:buClr>
                          <a:schemeClr val="folHlink"/>
                        </a:buClr>
                        <a:buFont typeface="Wingdings 2" panose="05020102010507070707" pitchFamily="18" charset="2"/>
                        <a:defRPr sz="2000">
                          <a:solidFill>
                            <a:schemeClr val="tx1"/>
                          </a:solidFill>
                          <a:latin typeface="Arial" panose="020B0604020202020204" pitchFamily="34" charset="0"/>
                          <a:ea typeface="宋体" panose="02010600030101010101" pitchFamily="2" charset="-122"/>
                        </a:defRPr>
                      </a:lvl3pPr>
                      <a:lvl4pPr>
                        <a:spcBef>
                          <a:spcPct val="20000"/>
                        </a:spcBef>
                        <a:buClr>
                          <a:schemeClr val="tx2"/>
                        </a:buClr>
                        <a:buSzPct val="90000"/>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4pPr>
                      <a:lvl5pPr>
                        <a:spcBef>
                          <a:spcPct val="20000"/>
                        </a:spcBef>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20000"/>
                        </a:lnSpc>
                        <a:spcBef>
                          <a:spcPct val="19000"/>
                        </a:spcBef>
                        <a:spcAft>
                          <a:spcPct val="0"/>
                        </a:spcAft>
                        <a:buClrTx/>
                        <a:buSzPct val="85000"/>
                        <a:buFontTx/>
                        <a:buNone/>
                      </a:pPr>
                      <a:r>
                        <a:rPr kumimoji="0" lang="en-US" altLang="zh-CN"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rPr>
                        <a:t>12.0 </a:t>
                      </a:r>
                      <a:endParaRPr kumimoji="0" lang="en-US" altLang="zh-CN" sz="18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85000"/>
                        <a:buFont typeface="Wingdings 2" panose="05020102010507070707" pitchFamily="18" charset="2"/>
                        <a:defRPr sz="2800">
                          <a:solidFill>
                            <a:schemeClr val="tx1"/>
                          </a:solidFill>
                          <a:latin typeface="Arial" panose="020B0604020202020204" pitchFamily="34" charset="0"/>
                          <a:ea typeface="宋体" panose="02010600030101010101" pitchFamily="2" charset="-122"/>
                        </a:defRPr>
                      </a:lvl1pPr>
                      <a:lvl2pPr>
                        <a:spcBef>
                          <a:spcPct val="20000"/>
                        </a:spcBef>
                        <a:buClr>
                          <a:schemeClr val="tx2"/>
                        </a:buClr>
                        <a:buSzPct val="85000"/>
                        <a:buFont typeface="Wingdings 2" panose="05020102010507070707" pitchFamily="18" charset="2"/>
                        <a:defRPr sz="2400">
                          <a:solidFill>
                            <a:schemeClr val="tx1"/>
                          </a:solidFill>
                          <a:latin typeface="Arial" panose="020B0604020202020204" pitchFamily="34" charset="0"/>
                          <a:ea typeface="宋体" panose="02010600030101010101" pitchFamily="2" charset="-122"/>
                        </a:defRPr>
                      </a:lvl2pPr>
                      <a:lvl3pPr>
                        <a:spcBef>
                          <a:spcPct val="20000"/>
                        </a:spcBef>
                        <a:buClr>
                          <a:schemeClr val="folHlink"/>
                        </a:buClr>
                        <a:buFont typeface="Wingdings 2" panose="05020102010507070707" pitchFamily="18" charset="2"/>
                        <a:defRPr sz="2000">
                          <a:solidFill>
                            <a:schemeClr val="tx1"/>
                          </a:solidFill>
                          <a:latin typeface="Arial" panose="020B0604020202020204" pitchFamily="34" charset="0"/>
                          <a:ea typeface="宋体" panose="02010600030101010101" pitchFamily="2" charset="-122"/>
                        </a:defRPr>
                      </a:lvl3pPr>
                      <a:lvl4pPr>
                        <a:spcBef>
                          <a:spcPct val="20000"/>
                        </a:spcBef>
                        <a:buClr>
                          <a:schemeClr val="tx2"/>
                        </a:buClr>
                        <a:buSzPct val="90000"/>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4pPr>
                      <a:lvl5pPr>
                        <a:spcBef>
                          <a:spcPct val="20000"/>
                        </a:spcBef>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20000"/>
                        </a:lnSpc>
                        <a:spcBef>
                          <a:spcPct val="19000"/>
                        </a:spcBef>
                        <a:spcAft>
                          <a:spcPct val="0"/>
                        </a:spcAft>
                        <a:buClrTx/>
                        <a:buSzPct val="85000"/>
                        <a:buFontTx/>
                        <a:buNone/>
                      </a:pPr>
                      <a:r>
                        <a:rPr kumimoji="0" lang="en-US" altLang="zh-CN"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rPr>
                        <a:t>14.0 </a:t>
                      </a:r>
                      <a:endParaRPr kumimoji="0" lang="en-US" altLang="zh-CN" sz="18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85000"/>
                        <a:buFont typeface="Wingdings 2" panose="05020102010507070707" pitchFamily="18" charset="2"/>
                        <a:defRPr sz="2800">
                          <a:solidFill>
                            <a:schemeClr val="tx1"/>
                          </a:solidFill>
                          <a:latin typeface="Arial" panose="020B0604020202020204" pitchFamily="34" charset="0"/>
                          <a:ea typeface="宋体" panose="02010600030101010101" pitchFamily="2" charset="-122"/>
                        </a:defRPr>
                      </a:lvl1pPr>
                      <a:lvl2pPr>
                        <a:spcBef>
                          <a:spcPct val="20000"/>
                        </a:spcBef>
                        <a:buClr>
                          <a:schemeClr val="tx2"/>
                        </a:buClr>
                        <a:buSzPct val="85000"/>
                        <a:buFont typeface="Wingdings 2" panose="05020102010507070707" pitchFamily="18" charset="2"/>
                        <a:defRPr sz="2400">
                          <a:solidFill>
                            <a:schemeClr val="tx1"/>
                          </a:solidFill>
                          <a:latin typeface="Arial" panose="020B0604020202020204" pitchFamily="34" charset="0"/>
                          <a:ea typeface="宋体" panose="02010600030101010101" pitchFamily="2" charset="-122"/>
                        </a:defRPr>
                      </a:lvl2pPr>
                      <a:lvl3pPr>
                        <a:spcBef>
                          <a:spcPct val="20000"/>
                        </a:spcBef>
                        <a:buClr>
                          <a:schemeClr val="folHlink"/>
                        </a:buClr>
                        <a:buFont typeface="Wingdings 2" panose="05020102010507070707" pitchFamily="18" charset="2"/>
                        <a:defRPr sz="2000">
                          <a:solidFill>
                            <a:schemeClr val="tx1"/>
                          </a:solidFill>
                          <a:latin typeface="Arial" panose="020B0604020202020204" pitchFamily="34" charset="0"/>
                          <a:ea typeface="宋体" panose="02010600030101010101" pitchFamily="2" charset="-122"/>
                        </a:defRPr>
                      </a:lvl3pPr>
                      <a:lvl4pPr>
                        <a:spcBef>
                          <a:spcPct val="20000"/>
                        </a:spcBef>
                        <a:buClr>
                          <a:schemeClr val="tx2"/>
                        </a:buClr>
                        <a:buSzPct val="90000"/>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4pPr>
                      <a:lvl5pPr>
                        <a:spcBef>
                          <a:spcPct val="20000"/>
                        </a:spcBef>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20000"/>
                        </a:lnSpc>
                        <a:spcBef>
                          <a:spcPct val="19000"/>
                        </a:spcBef>
                        <a:spcAft>
                          <a:spcPct val="0"/>
                        </a:spcAft>
                        <a:buClrTx/>
                        <a:buSzPct val="85000"/>
                        <a:buFontTx/>
                        <a:buNone/>
                      </a:pPr>
                      <a:r>
                        <a:rPr kumimoji="0" lang="en-US" altLang="zh-CN"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rPr>
                        <a:t>6.0 </a:t>
                      </a:r>
                      <a:endParaRPr kumimoji="0" lang="en-US" altLang="zh-CN" sz="18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85000"/>
                        <a:buFont typeface="Wingdings 2" panose="05020102010507070707" pitchFamily="18" charset="2"/>
                        <a:defRPr sz="2800">
                          <a:solidFill>
                            <a:schemeClr val="tx1"/>
                          </a:solidFill>
                          <a:latin typeface="Arial" panose="020B0604020202020204" pitchFamily="34" charset="0"/>
                          <a:ea typeface="宋体" panose="02010600030101010101" pitchFamily="2" charset="-122"/>
                        </a:defRPr>
                      </a:lvl1pPr>
                      <a:lvl2pPr>
                        <a:spcBef>
                          <a:spcPct val="20000"/>
                        </a:spcBef>
                        <a:buClr>
                          <a:schemeClr val="tx2"/>
                        </a:buClr>
                        <a:buSzPct val="85000"/>
                        <a:buFont typeface="Wingdings 2" panose="05020102010507070707" pitchFamily="18" charset="2"/>
                        <a:defRPr sz="2400">
                          <a:solidFill>
                            <a:schemeClr val="tx1"/>
                          </a:solidFill>
                          <a:latin typeface="Arial" panose="020B0604020202020204" pitchFamily="34" charset="0"/>
                          <a:ea typeface="宋体" panose="02010600030101010101" pitchFamily="2" charset="-122"/>
                        </a:defRPr>
                      </a:lvl2pPr>
                      <a:lvl3pPr>
                        <a:spcBef>
                          <a:spcPct val="20000"/>
                        </a:spcBef>
                        <a:buClr>
                          <a:schemeClr val="folHlink"/>
                        </a:buClr>
                        <a:buFont typeface="Wingdings 2" panose="05020102010507070707" pitchFamily="18" charset="2"/>
                        <a:defRPr sz="2000">
                          <a:solidFill>
                            <a:schemeClr val="tx1"/>
                          </a:solidFill>
                          <a:latin typeface="Arial" panose="020B0604020202020204" pitchFamily="34" charset="0"/>
                          <a:ea typeface="宋体" panose="02010600030101010101" pitchFamily="2" charset="-122"/>
                        </a:defRPr>
                      </a:lvl3pPr>
                      <a:lvl4pPr>
                        <a:spcBef>
                          <a:spcPct val="20000"/>
                        </a:spcBef>
                        <a:buClr>
                          <a:schemeClr val="tx2"/>
                        </a:buClr>
                        <a:buSzPct val="90000"/>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4pPr>
                      <a:lvl5pPr>
                        <a:spcBef>
                          <a:spcPct val="20000"/>
                        </a:spcBef>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20000"/>
                        </a:lnSpc>
                        <a:spcBef>
                          <a:spcPct val="19000"/>
                        </a:spcBef>
                        <a:spcAft>
                          <a:spcPct val="0"/>
                        </a:spcAft>
                        <a:buClrTx/>
                        <a:buSzPct val="85000"/>
                        <a:buFontTx/>
                        <a:buNone/>
                      </a:pPr>
                      <a:r>
                        <a:rPr kumimoji="0" lang="en-US" altLang="zh-CN"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rPr>
                        <a:t>7.0 </a:t>
                      </a:r>
                      <a:endParaRPr kumimoji="0" lang="en-US" altLang="zh-CN" sz="18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85000"/>
                        <a:buFont typeface="Wingdings 2" panose="05020102010507070707" pitchFamily="18" charset="2"/>
                        <a:defRPr sz="2800">
                          <a:solidFill>
                            <a:schemeClr val="tx1"/>
                          </a:solidFill>
                          <a:latin typeface="Arial" panose="020B0604020202020204" pitchFamily="34" charset="0"/>
                          <a:ea typeface="宋体" panose="02010600030101010101" pitchFamily="2" charset="-122"/>
                        </a:defRPr>
                      </a:lvl1pPr>
                      <a:lvl2pPr>
                        <a:spcBef>
                          <a:spcPct val="20000"/>
                        </a:spcBef>
                        <a:buClr>
                          <a:schemeClr val="tx2"/>
                        </a:buClr>
                        <a:buSzPct val="85000"/>
                        <a:buFont typeface="Wingdings 2" panose="05020102010507070707" pitchFamily="18" charset="2"/>
                        <a:defRPr sz="2400">
                          <a:solidFill>
                            <a:schemeClr val="tx1"/>
                          </a:solidFill>
                          <a:latin typeface="Arial" panose="020B0604020202020204" pitchFamily="34" charset="0"/>
                          <a:ea typeface="宋体" panose="02010600030101010101" pitchFamily="2" charset="-122"/>
                        </a:defRPr>
                      </a:lvl2pPr>
                      <a:lvl3pPr>
                        <a:spcBef>
                          <a:spcPct val="20000"/>
                        </a:spcBef>
                        <a:buClr>
                          <a:schemeClr val="folHlink"/>
                        </a:buClr>
                        <a:buFont typeface="Wingdings 2" panose="05020102010507070707" pitchFamily="18" charset="2"/>
                        <a:defRPr sz="2000">
                          <a:solidFill>
                            <a:schemeClr val="tx1"/>
                          </a:solidFill>
                          <a:latin typeface="Arial" panose="020B0604020202020204" pitchFamily="34" charset="0"/>
                          <a:ea typeface="宋体" panose="02010600030101010101" pitchFamily="2" charset="-122"/>
                        </a:defRPr>
                      </a:lvl3pPr>
                      <a:lvl4pPr>
                        <a:spcBef>
                          <a:spcPct val="20000"/>
                        </a:spcBef>
                        <a:buClr>
                          <a:schemeClr val="tx2"/>
                        </a:buClr>
                        <a:buSzPct val="90000"/>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4pPr>
                      <a:lvl5pPr>
                        <a:spcBef>
                          <a:spcPct val="20000"/>
                        </a:spcBef>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20000"/>
                        </a:lnSpc>
                        <a:spcBef>
                          <a:spcPct val="19000"/>
                        </a:spcBef>
                        <a:spcAft>
                          <a:spcPct val="0"/>
                        </a:spcAft>
                        <a:buClrTx/>
                        <a:buSzPct val="85000"/>
                        <a:buFontTx/>
                        <a:buNone/>
                      </a:pPr>
                      <a:r>
                        <a:rPr kumimoji="0" lang="en-US" altLang="zh-CN"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rPr>
                        <a:t>9.0 </a:t>
                      </a:r>
                      <a:endParaRPr kumimoji="0" lang="en-US" altLang="zh-CN" sz="18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85000"/>
                        <a:buFont typeface="Wingdings 2" panose="05020102010507070707" pitchFamily="18" charset="2"/>
                        <a:defRPr sz="2800">
                          <a:solidFill>
                            <a:schemeClr val="tx1"/>
                          </a:solidFill>
                          <a:latin typeface="Arial" panose="020B0604020202020204" pitchFamily="34" charset="0"/>
                          <a:ea typeface="宋体" panose="02010600030101010101" pitchFamily="2" charset="-122"/>
                        </a:defRPr>
                      </a:lvl1pPr>
                      <a:lvl2pPr>
                        <a:spcBef>
                          <a:spcPct val="20000"/>
                        </a:spcBef>
                        <a:buClr>
                          <a:schemeClr val="tx2"/>
                        </a:buClr>
                        <a:buSzPct val="85000"/>
                        <a:buFont typeface="Wingdings 2" panose="05020102010507070707" pitchFamily="18" charset="2"/>
                        <a:defRPr sz="2400">
                          <a:solidFill>
                            <a:schemeClr val="tx1"/>
                          </a:solidFill>
                          <a:latin typeface="Arial" panose="020B0604020202020204" pitchFamily="34" charset="0"/>
                          <a:ea typeface="宋体" panose="02010600030101010101" pitchFamily="2" charset="-122"/>
                        </a:defRPr>
                      </a:lvl2pPr>
                      <a:lvl3pPr>
                        <a:spcBef>
                          <a:spcPct val="20000"/>
                        </a:spcBef>
                        <a:buClr>
                          <a:schemeClr val="folHlink"/>
                        </a:buClr>
                        <a:buFont typeface="Wingdings 2" panose="05020102010507070707" pitchFamily="18" charset="2"/>
                        <a:defRPr sz="2000">
                          <a:solidFill>
                            <a:schemeClr val="tx1"/>
                          </a:solidFill>
                          <a:latin typeface="Arial" panose="020B0604020202020204" pitchFamily="34" charset="0"/>
                          <a:ea typeface="宋体" panose="02010600030101010101" pitchFamily="2" charset="-122"/>
                        </a:defRPr>
                      </a:lvl3pPr>
                      <a:lvl4pPr>
                        <a:spcBef>
                          <a:spcPct val="20000"/>
                        </a:spcBef>
                        <a:buClr>
                          <a:schemeClr val="tx2"/>
                        </a:buClr>
                        <a:buSzPct val="90000"/>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4pPr>
                      <a:lvl5pPr>
                        <a:spcBef>
                          <a:spcPct val="20000"/>
                        </a:spcBef>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20000"/>
                        </a:lnSpc>
                        <a:spcBef>
                          <a:spcPct val="19000"/>
                        </a:spcBef>
                        <a:spcAft>
                          <a:spcPct val="0"/>
                        </a:spcAft>
                        <a:buClrTx/>
                        <a:buSzPct val="85000"/>
                        <a:buFontTx/>
                        <a:buNone/>
                      </a:pPr>
                      <a:r>
                        <a:rPr kumimoji="0" lang="en-US" altLang="zh-CN"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rPr>
                        <a:t>13.0 </a:t>
                      </a:r>
                      <a:endParaRPr kumimoji="0" lang="en-US" altLang="zh-CN" sz="18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3">
                  <a:txBody>
                    <a:bodyPr/>
                    <a:lstStyle>
                      <a:lvl1pPr>
                        <a:spcBef>
                          <a:spcPct val="20000"/>
                        </a:spcBef>
                        <a:buClr>
                          <a:schemeClr val="folHlink"/>
                        </a:buClr>
                        <a:buSzPct val="85000"/>
                        <a:buFont typeface="Wingdings 2" panose="05020102010507070707" pitchFamily="18" charset="2"/>
                        <a:defRPr sz="2800">
                          <a:solidFill>
                            <a:schemeClr val="tx1"/>
                          </a:solidFill>
                          <a:latin typeface="Arial" panose="020B0604020202020204" pitchFamily="34" charset="0"/>
                          <a:ea typeface="宋体" panose="02010600030101010101" pitchFamily="2" charset="-122"/>
                        </a:defRPr>
                      </a:lvl1pPr>
                      <a:lvl2pPr>
                        <a:spcBef>
                          <a:spcPct val="20000"/>
                        </a:spcBef>
                        <a:buClr>
                          <a:schemeClr val="tx2"/>
                        </a:buClr>
                        <a:buSzPct val="85000"/>
                        <a:buFont typeface="Wingdings 2" panose="05020102010507070707" pitchFamily="18" charset="2"/>
                        <a:defRPr sz="2400">
                          <a:solidFill>
                            <a:schemeClr val="tx1"/>
                          </a:solidFill>
                          <a:latin typeface="Arial" panose="020B0604020202020204" pitchFamily="34" charset="0"/>
                          <a:ea typeface="宋体" panose="02010600030101010101" pitchFamily="2" charset="-122"/>
                        </a:defRPr>
                      </a:lvl2pPr>
                      <a:lvl3pPr>
                        <a:spcBef>
                          <a:spcPct val="20000"/>
                        </a:spcBef>
                        <a:buClr>
                          <a:schemeClr val="folHlink"/>
                        </a:buClr>
                        <a:buFont typeface="Wingdings 2" panose="05020102010507070707" pitchFamily="18" charset="2"/>
                        <a:defRPr sz="2000">
                          <a:solidFill>
                            <a:schemeClr val="tx1"/>
                          </a:solidFill>
                          <a:latin typeface="Arial" panose="020B0604020202020204" pitchFamily="34" charset="0"/>
                          <a:ea typeface="宋体" panose="02010600030101010101" pitchFamily="2" charset="-122"/>
                        </a:defRPr>
                      </a:lvl3pPr>
                      <a:lvl4pPr>
                        <a:spcBef>
                          <a:spcPct val="20000"/>
                        </a:spcBef>
                        <a:buClr>
                          <a:schemeClr val="tx2"/>
                        </a:buClr>
                        <a:buSzPct val="90000"/>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4pPr>
                      <a:lvl5pPr>
                        <a:spcBef>
                          <a:spcPct val="20000"/>
                        </a:spcBef>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20000"/>
                        </a:lnSpc>
                        <a:spcBef>
                          <a:spcPct val="19000"/>
                        </a:spcBef>
                        <a:spcAft>
                          <a:spcPct val="0"/>
                        </a:spcAft>
                        <a:buClrTx/>
                        <a:buSzPct val="85000"/>
                        <a:buFontTx/>
                        <a:buNone/>
                      </a:pPr>
                      <a:r>
                        <a:rPr kumimoji="0" lang="en-US" altLang="zh-CN"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rPr>
                        <a:t>25.0 </a:t>
                      </a:r>
                      <a:endParaRPr kumimoji="0" lang="en-US" altLang="zh-CN" sz="18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cPr/>
                </a:tc>
              </a:tr>
              <a:tr h="284163">
                <a:tc vMerge="1">
                  <a:tcPr/>
                </a:tc>
                <a:tc>
                  <a:txBody>
                    <a:bodyPr/>
                    <a:lstStyle>
                      <a:lvl1pPr>
                        <a:spcBef>
                          <a:spcPct val="20000"/>
                        </a:spcBef>
                        <a:buClr>
                          <a:schemeClr val="folHlink"/>
                        </a:buClr>
                        <a:buSzPct val="85000"/>
                        <a:buFont typeface="Wingdings 2" panose="05020102010507070707" pitchFamily="18" charset="2"/>
                        <a:defRPr sz="2800">
                          <a:solidFill>
                            <a:schemeClr val="tx1"/>
                          </a:solidFill>
                          <a:latin typeface="Arial" panose="020B0604020202020204" pitchFamily="34" charset="0"/>
                          <a:ea typeface="宋体" panose="02010600030101010101" pitchFamily="2" charset="-122"/>
                        </a:defRPr>
                      </a:lvl1pPr>
                      <a:lvl2pPr>
                        <a:spcBef>
                          <a:spcPct val="20000"/>
                        </a:spcBef>
                        <a:buClr>
                          <a:schemeClr val="tx2"/>
                        </a:buClr>
                        <a:buSzPct val="85000"/>
                        <a:buFont typeface="Wingdings 2" panose="05020102010507070707" pitchFamily="18" charset="2"/>
                        <a:defRPr sz="2400">
                          <a:solidFill>
                            <a:schemeClr val="tx1"/>
                          </a:solidFill>
                          <a:latin typeface="Arial" panose="020B0604020202020204" pitchFamily="34" charset="0"/>
                          <a:ea typeface="宋体" panose="02010600030101010101" pitchFamily="2" charset="-122"/>
                        </a:defRPr>
                      </a:lvl2pPr>
                      <a:lvl3pPr>
                        <a:spcBef>
                          <a:spcPct val="20000"/>
                        </a:spcBef>
                        <a:buClr>
                          <a:schemeClr val="folHlink"/>
                        </a:buClr>
                        <a:buFont typeface="Wingdings 2" panose="05020102010507070707" pitchFamily="18" charset="2"/>
                        <a:defRPr sz="2000">
                          <a:solidFill>
                            <a:schemeClr val="tx1"/>
                          </a:solidFill>
                          <a:latin typeface="Arial" panose="020B0604020202020204" pitchFamily="34" charset="0"/>
                          <a:ea typeface="宋体" panose="02010600030101010101" pitchFamily="2" charset="-122"/>
                        </a:defRPr>
                      </a:lvl3pPr>
                      <a:lvl4pPr>
                        <a:spcBef>
                          <a:spcPct val="20000"/>
                        </a:spcBef>
                        <a:buClr>
                          <a:schemeClr val="tx2"/>
                        </a:buClr>
                        <a:buSzPct val="90000"/>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4pPr>
                      <a:lvl5pPr>
                        <a:spcBef>
                          <a:spcPct val="20000"/>
                        </a:spcBef>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20000"/>
                        </a:lnSpc>
                        <a:spcBef>
                          <a:spcPct val="19000"/>
                        </a:spcBef>
                        <a:spcAft>
                          <a:spcPct val="0"/>
                        </a:spcAft>
                        <a:buClrTx/>
                        <a:buSzPct val="85000"/>
                        <a:buFontTx/>
                        <a:buNone/>
                      </a:pPr>
                      <a:r>
                        <a:rPr kumimoji="0" lang="zh-CN" altLang="en-US"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rPr>
                        <a:t>三级</a:t>
                      </a:r>
                      <a:endParaRPr kumimoji="0" lang="zh-CN" altLang="en-US" sz="18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85000"/>
                        <a:buFont typeface="Wingdings 2" panose="05020102010507070707" pitchFamily="18" charset="2"/>
                        <a:defRPr sz="2800">
                          <a:solidFill>
                            <a:schemeClr val="tx1"/>
                          </a:solidFill>
                          <a:latin typeface="Arial" panose="020B0604020202020204" pitchFamily="34" charset="0"/>
                          <a:ea typeface="宋体" panose="02010600030101010101" pitchFamily="2" charset="-122"/>
                        </a:defRPr>
                      </a:lvl1pPr>
                      <a:lvl2pPr>
                        <a:spcBef>
                          <a:spcPct val="20000"/>
                        </a:spcBef>
                        <a:buClr>
                          <a:schemeClr val="tx2"/>
                        </a:buClr>
                        <a:buSzPct val="85000"/>
                        <a:buFont typeface="Wingdings 2" panose="05020102010507070707" pitchFamily="18" charset="2"/>
                        <a:defRPr sz="2400">
                          <a:solidFill>
                            <a:schemeClr val="tx1"/>
                          </a:solidFill>
                          <a:latin typeface="Arial" panose="020B0604020202020204" pitchFamily="34" charset="0"/>
                          <a:ea typeface="宋体" panose="02010600030101010101" pitchFamily="2" charset="-122"/>
                        </a:defRPr>
                      </a:lvl2pPr>
                      <a:lvl3pPr>
                        <a:spcBef>
                          <a:spcPct val="20000"/>
                        </a:spcBef>
                        <a:buClr>
                          <a:schemeClr val="folHlink"/>
                        </a:buClr>
                        <a:buFont typeface="Wingdings 2" panose="05020102010507070707" pitchFamily="18" charset="2"/>
                        <a:defRPr sz="2000">
                          <a:solidFill>
                            <a:schemeClr val="tx1"/>
                          </a:solidFill>
                          <a:latin typeface="Arial" panose="020B0604020202020204" pitchFamily="34" charset="0"/>
                          <a:ea typeface="宋体" panose="02010600030101010101" pitchFamily="2" charset="-122"/>
                        </a:defRPr>
                      </a:lvl3pPr>
                      <a:lvl4pPr>
                        <a:spcBef>
                          <a:spcPct val="20000"/>
                        </a:spcBef>
                        <a:buClr>
                          <a:schemeClr val="tx2"/>
                        </a:buClr>
                        <a:buSzPct val="90000"/>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4pPr>
                      <a:lvl5pPr>
                        <a:spcBef>
                          <a:spcPct val="20000"/>
                        </a:spcBef>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20000"/>
                        </a:lnSpc>
                        <a:spcBef>
                          <a:spcPct val="19000"/>
                        </a:spcBef>
                        <a:spcAft>
                          <a:spcPct val="0"/>
                        </a:spcAft>
                        <a:buClrTx/>
                        <a:buSzPct val="85000"/>
                        <a:buFontTx/>
                        <a:buNone/>
                      </a:pPr>
                      <a:r>
                        <a:rPr kumimoji="0" lang="en-US" altLang="zh-CN"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rPr>
                        <a:t> 12.0 </a:t>
                      </a:r>
                      <a:endParaRPr kumimoji="0" lang="en-US" altLang="zh-CN" sz="18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85000"/>
                        <a:buFont typeface="Wingdings 2" panose="05020102010507070707" pitchFamily="18" charset="2"/>
                        <a:defRPr sz="2800">
                          <a:solidFill>
                            <a:schemeClr val="tx1"/>
                          </a:solidFill>
                          <a:latin typeface="Arial" panose="020B0604020202020204" pitchFamily="34" charset="0"/>
                          <a:ea typeface="宋体" panose="02010600030101010101" pitchFamily="2" charset="-122"/>
                        </a:defRPr>
                      </a:lvl1pPr>
                      <a:lvl2pPr>
                        <a:spcBef>
                          <a:spcPct val="20000"/>
                        </a:spcBef>
                        <a:buClr>
                          <a:schemeClr val="tx2"/>
                        </a:buClr>
                        <a:buSzPct val="85000"/>
                        <a:buFont typeface="Wingdings 2" panose="05020102010507070707" pitchFamily="18" charset="2"/>
                        <a:defRPr sz="2400">
                          <a:solidFill>
                            <a:schemeClr val="tx1"/>
                          </a:solidFill>
                          <a:latin typeface="Arial" panose="020B0604020202020204" pitchFamily="34" charset="0"/>
                          <a:ea typeface="宋体" panose="02010600030101010101" pitchFamily="2" charset="-122"/>
                        </a:defRPr>
                      </a:lvl2pPr>
                      <a:lvl3pPr>
                        <a:spcBef>
                          <a:spcPct val="20000"/>
                        </a:spcBef>
                        <a:buClr>
                          <a:schemeClr val="folHlink"/>
                        </a:buClr>
                        <a:buFont typeface="Wingdings 2" panose="05020102010507070707" pitchFamily="18" charset="2"/>
                        <a:defRPr sz="2000">
                          <a:solidFill>
                            <a:schemeClr val="tx1"/>
                          </a:solidFill>
                          <a:latin typeface="Arial" panose="020B0604020202020204" pitchFamily="34" charset="0"/>
                          <a:ea typeface="宋体" panose="02010600030101010101" pitchFamily="2" charset="-122"/>
                        </a:defRPr>
                      </a:lvl3pPr>
                      <a:lvl4pPr>
                        <a:spcBef>
                          <a:spcPct val="20000"/>
                        </a:spcBef>
                        <a:buClr>
                          <a:schemeClr val="tx2"/>
                        </a:buClr>
                        <a:buSzPct val="90000"/>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4pPr>
                      <a:lvl5pPr>
                        <a:spcBef>
                          <a:spcPct val="20000"/>
                        </a:spcBef>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20000"/>
                        </a:lnSpc>
                        <a:spcBef>
                          <a:spcPct val="19000"/>
                        </a:spcBef>
                        <a:spcAft>
                          <a:spcPct val="0"/>
                        </a:spcAft>
                        <a:buClrTx/>
                        <a:buSzPct val="85000"/>
                        <a:buFontTx/>
                        <a:buNone/>
                      </a:pPr>
                      <a:r>
                        <a:rPr kumimoji="0" lang="en-US" altLang="zh-CN"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rPr>
                        <a:t>14.0 </a:t>
                      </a:r>
                      <a:endParaRPr kumimoji="0" lang="en-US" altLang="zh-CN" sz="18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85000"/>
                        <a:buFont typeface="Wingdings 2" panose="05020102010507070707" pitchFamily="18" charset="2"/>
                        <a:defRPr sz="2800">
                          <a:solidFill>
                            <a:schemeClr val="tx1"/>
                          </a:solidFill>
                          <a:latin typeface="Arial" panose="020B0604020202020204" pitchFamily="34" charset="0"/>
                          <a:ea typeface="宋体" panose="02010600030101010101" pitchFamily="2" charset="-122"/>
                        </a:defRPr>
                      </a:lvl1pPr>
                      <a:lvl2pPr>
                        <a:spcBef>
                          <a:spcPct val="20000"/>
                        </a:spcBef>
                        <a:buClr>
                          <a:schemeClr val="tx2"/>
                        </a:buClr>
                        <a:buSzPct val="85000"/>
                        <a:buFont typeface="Wingdings 2" panose="05020102010507070707" pitchFamily="18" charset="2"/>
                        <a:defRPr sz="2400">
                          <a:solidFill>
                            <a:schemeClr val="tx1"/>
                          </a:solidFill>
                          <a:latin typeface="Arial" panose="020B0604020202020204" pitchFamily="34" charset="0"/>
                          <a:ea typeface="宋体" panose="02010600030101010101" pitchFamily="2" charset="-122"/>
                        </a:defRPr>
                      </a:lvl2pPr>
                      <a:lvl3pPr>
                        <a:spcBef>
                          <a:spcPct val="20000"/>
                        </a:spcBef>
                        <a:buClr>
                          <a:schemeClr val="folHlink"/>
                        </a:buClr>
                        <a:buFont typeface="Wingdings 2" panose="05020102010507070707" pitchFamily="18" charset="2"/>
                        <a:defRPr sz="2000">
                          <a:solidFill>
                            <a:schemeClr val="tx1"/>
                          </a:solidFill>
                          <a:latin typeface="Arial" panose="020B0604020202020204" pitchFamily="34" charset="0"/>
                          <a:ea typeface="宋体" panose="02010600030101010101" pitchFamily="2" charset="-122"/>
                        </a:defRPr>
                      </a:lvl3pPr>
                      <a:lvl4pPr>
                        <a:spcBef>
                          <a:spcPct val="20000"/>
                        </a:spcBef>
                        <a:buClr>
                          <a:schemeClr val="tx2"/>
                        </a:buClr>
                        <a:buSzPct val="90000"/>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4pPr>
                      <a:lvl5pPr>
                        <a:spcBef>
                          <a:spcPct val="20000"/>
                        </a:spcBef>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20000"/>
                        </a:lnSpc>
                        <a:spcBef>
                          <a:spcPct val="19000"/>
                        </a:spcBef>
                        <a:spcAft>
                          <a:spcPct val="0"/>
                        </a:spcAft>
                        <a:buClrTx/>
                        <a:buSzPct val="85000"/>
                        <a:buFontTx/>
                        <a:buNone/>
                      </a:pPr>
                      <a:r>
                        <a:rPr kumimoji="0" lang="en-US" altLang="zh-CN"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rPr>
                        <a:t>16.0 </a:t>
                      </a:r>
                      <a:endParaRPr kumimoji="0" lang="en-US" altLang="zh-CN" sz="18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85000"/>
                        <a:buFont typeface="Wingdings 2" panose="05020102010507070707" pitchFamily="18" charset="2"/>
                        <a:defRPr sz="2800">
                          <a:solidFill>
                            <a:schemeClr val="tx1"/>
                          </a:solidFill>
                          <a:latin typeface="Arial" panose="020B0604020202020204" pitchFamily="34" charset="0"/>
                          <a:ea typeface="宋体" panose="02010600030101010101" pitchFamily="2" charset="-122"/>
                        </a:defRPr>
                      </a:lvl1pPr>
                      <a:lvl2pPr>
                        <a:spcBef>
                          <a:spcPct val="20000"/>
                        </a:spcBef>
                        <a:buClr>
                          <a:schemeClr val="tx2"/>
                        </a:buClr>
                        <a:buSzPct val="85000"/>
                        <a:buFont typeface="Wingdings 2" panose="05020102010507070707" pitchFamily="18" charset="2"/>
                        <a:defRPr sz="2400">
                          <a:solidFill>
                            <a:schemeClr val="tx1"/>
                          </a:solidFill>
                          <a:latin typeface="Arial" panose="020B0604020202020204" pitchFamily="34" charset="0"/>
                          <a:ea typeface="宋体" panose="02010600030101010101" pitchFamily="2" charset="-122"/>
                        </a:defRPr>
                      </a:lvl2pPr>
                      <a:lvl3pPr>
                        <a:spcBef>
                          <a:spcPct val="20000"/>
                        </a:spcBef>
                        <a:buClr>
                          <a:schemeClr val="folHlink"/>
                        </a:buClr>
                        <a:buFont typeface="Wingdings 2" panose="05020102010507070707" pitchFamily="18" charset="2"/>
                        <a:defRPr sz="2000">
                          <a:solidFill>
                            <a:schemeClr val="tx1"/>
                          </a:solidFill>
                          <a:latin typeface="Arial" panose="020B0604020202020204" pitchFamily="34" charset="0"/>
                          <a:ea typeface="宋体" panose="02010600030101010101" pitchFamily="2" charset="-122"/>
                        </a:defRPr>
                      </a:lvl3pPr>
                      <a:lvl4pPr>
                        <a:spcBef>
                          <a:spcPct val="20000"/>
                        </a:spcBef>
                        <a:buClr>
                          <a:schemeClr val="tx2"/>
                        </a:buClr>
                        <a:buSzPct val="90000"/>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4pPr>
                      <a:lvl5pPr>
                        <a:spcBef>
                          <a:spcPct val="20000"/>
                        </a:spcBef>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20000"/>
                        </a:lnSpc>
                        <a:spcBef>
                          <a:spcPct val="19000"/>
                        </a:spcBef>
                        <a:spcAft>
                          <a:spcPct val="0"/>
                        </a:spcAft>
                        <a:buClrTx/>
                        <a:buSzPct val="85000"/>
                        <a:buFontTx/>
                        <a:buNone/>
                      </a:pPr>
                      <a:r>
                        <a:rPr kumimoji="0" lang="en-US" altLang="zh-CN"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rPr>
                        <a:t>7.0 </a:t>
                      </a:r>
                      <a:endParaRPr kumimoji="0" lang="en-US" altLang="zh-CN" sz="18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85000"/>
                        <a:buFont typeface="Wingdings 2" panose="05020102010507070707" pitchFamily="18" charset="2"/>
                        <a:defRPr sz="2800">
                          <a:solidFill>
                            <a:schemeClr val="tx1"/>
                          </a:solidFill>
                          <a:latin typeface="Arial" panose="020B0604020202020204" pitchFamily="34" charset="0"/>
                          <a:ea typeface="宋体" panose="02010600030101010101" pitchFamily="2" charset="-122"/>
                        </a:defRPr>
                      </a:lvl1pPr>
                      <a:lvl2pPr>
                        <a:spcBef>
                          <a:spcPct val="20000"/>
                        </a:spcBef>
                        <a:buClr>
                          <a:schemeClr val="tx2"/>
                        </a:buClr>
                        <a:buSzPct val="85000"/>
                        <a:buFont typeface="Wingdings 2" panose="05020102010507070707" pitchFamily="18" charset="2"/>
                        <a:defRPr sz="2400">
                          <a:solidFill>
                            <a:schemeClr val="tx1"/>
                          </a:solidFill>
                          <a:latin typeface="Arial" panose="020B0604020202020204" pitchFamily="34" charset="0"/>
                          <a:ea typeface="宋体" panose="02010600030101010101" pitchFamily="2" charset="-122"/>
                        </a:defRPr>
                      </a:lvl2pPr>
                      <a:lvl3pPr>
                        <a:spcBef>
                          <a:spcPct val="20000"/>
                        </a:spcBef>
                        <a:buClr>
                          <a:schemeClr val="folHlink"/>
                        </a:buClr>
                        <a:buFont typeface="Wingdings 2" panose="05020102010507070707" pitchFamily="18" charset="2"/>
                        <a:defRPr sz="2000">
                          <a:solidFill>
                            <a:schemeClr val="tx1"/>
                          </a:solidFill>
                          <a:latin typeface="Arial" panose="020B0604020202020204" pitchFamily="34" charset="0"/>
                          <a:ea typeface="宋体" panose="02010600030101010101" pitchFamily="2" charset="-122"/>
                        </a:defRPr>
                      </a:lvl3pPr>
                      <a:lvl4pPr>
                        <a:spcBef>
                          <a:spcPct val="20000"/>
                        </a:spcBef>
                        <a:buClr>
                          <a:schemeClr val="tx2"/>
                        </a:buClr>
                        <a:buSzPct val="90000"/>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4pPr>
                      <a:lvl5pPr>
                        <a:spcBef>
                          <a:spcPct val="20000"/>
                        </a:spcBef>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20000"/>
                        </a:lnSpc>
                        <a:spcBef>
                          <a:spcPct val="19000"/>
                        </a:spcBef>
                        <a:spcAft>
                          <a:spcPct val="0"/>
                        </a:spcAft>
                        <a:buClrTx/>
                        <a:buSzPct val="85000"/>
                        <a:buFontTx/>
                        <a:buNone/>
                      </a:pPr>
                      <a:r>
                        <a:rPr kumimoji="0" lang="en-US" altLang="zh-CN"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rPr>
                        <a:t>8.0 </a:t>
                      </a:r>
                      <a:endParaRPr kumimoji="0" lang="en-US" altLang="zh-CN" sz="18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85000"/>
                        <a:buFont typeface="Wingdings 2" panose="05020102010507070707" pitchFamily="18" charset="2"/>
                        <a:defRPr sz="2800">
                          <a:solidFill>
                            <a:schemeClr val="tx1"/>
                          </a:solidFill>
                          <a:latin typeface="Arial" panose="020B0604020202020204" pitchFamily="34" charset="0"/>
                          <a:ea typeface="宋体" panose="02010600030101010101" pitchFamily="2" charset="-122"/>
                        </a:defRPr>
                      </a:lvl1pPr>
                      <a:lvl2pPr>
                        <a:spcBef>
                          <a:spcPct val="20000"/>
                        </a:spcBef>
                        <a:buClr>
                          <a:schemeClr val="tx2"/>
                        </a:buClr>
                        <a:buSzPct val="85000"/>
                        <a:buFont typeface="Wingdings 2" panose="05020102010507070707" pitchFamily="18" charset="2"/>
                        <a:defRPr sz="2400">
                          <a:solidFill>
                            <a:schemeClr val="tx1"/>
                          </a:solidFill>
                          <a:latin typeface="Arial" panose="020B0604020202020204" pitchFamily="34" charset="0"/>
                          <a:ea typeface="宋体" panose="02010600030101010101" pitchFamily="2" charset="-122"/>
                        </a:defRPr>
                      </a:lvl2pPr>
                      <a:lvl3pPr>
                        <a:spcBef>
                          <a:spcPct val="20000"/>
                        </a:spcBef>
                        <a:buClr>
                          <a:schemeClr val="folHlink"/>
                        </a:buClr>
                        <a:buFont typeface="Wingdings 2" panose="05020102010507070707" pitchFamily="18" charset="2"/>
                        <a:defRPr sz="2000">
                          <a:solidFill>
                            <a:schemeClr val="tx1"/>
                          </a:solidFill>
                          <a:latin typeface="Arial" panose="020B0604020202020204" pitchFamily="34" charset="0"/>
                          <a:ea typeface="宋体" panose="02010600030101010101" pitchFamily="2" charset="-122"/>
                        </a:defRPr>
                      </a:lvl3pPr>
                      <a:lvl4pPr>
                        <a:spcBef>
                          <a:spcPct val="20000"/>
                        </a:spcBef>
                        <a:buClr>
                          <a:schemeClr val="tx2"/>
                        </a:buClr>
                        <a:buSzPct val="90000"/>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4pPr>
                      <a:lvl5pPr>
                        <a:spcBef>
                          <a:spcPct val="20000"/>
                        </a:spcBef>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20000"/>
                        </a:lnSpc>
                        <a:spcBef>
                          <a:spcPct val="19000"/>
                        </a:spcBef>
                        <a:spcAft>
                          <a:spcPct val="0"/>
                        </a:spcAft>
                        <a:buClrTx/>
                        <a:buSzPct val="85000"/>
                        <a:buFontTx/>
                        <a:buNone/>
                      </a:pPr>
                      <a:r>
                        <a:rPr kumimoji="0" lang="en-US" altLang="zh-CN"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rPr>
                        <a:t>10.0 </a:t>
                      </a:r>
                      <a:endParaRPr kumimoji="0" lang="en-US" altLang="zh-CN" sz="18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85000"/>
                        <a:buFont typeface="Wingdings 2" panose="05020102010507070707" pitchFamily="18" charset="2"/>
                        <a:defRPr sz="2800">
                          <a:solidFill>
                            <a:schemeClr val="tx1"/>
                          </a:solidFill>
                          <a:latin typeface="Arial" panose="020B0604020202020204" pitchFamily="34" charset="0"/>
                          <a:ea typeface="宋体" panose="02010600030101010101" pitchFamily="2" charset="-122"/>
                        </a:defRPr>
                      </a:lvl1pPr>
                      <a:lvl2pPr>
                        <a:spcBef>
                          <a:spcPct val="20000"/>
                        </a:spcBef>
                        <a:buClr>
                          <a:schemeClr val="tx2"/>
                        </a:buClr>
                        <a:buSzPct val="85000"/>
                        <a:buFont typeface="Wingdings 2" panose="05020102010507070707" pitchFamily="18" charset="2"/>
                        <a:defRPr sz="2400">
                          <a:solidFill>
                            <a:schemeClr val="tx1"/>
                          </a:solidFill>
                          <a:latin typeface="Arial" panose="020B0604020202020204" pitchFamily="34" charset="0"/>
                          <a:ea typeface="宋体" panose="02010600030101010101" pitchFamily="2" charset="-122"/>
                        </a:defRPr>
                      </a:lvl2pPr>
                      <a:lvl3pPr>
                        <a:spcBef>
                          <a:spcPct val="20000"/>
                        </a:spcBef>
                        <a:buClr>
                          <a:schemeClr val="folHlink"/>
                        </a:buClr>
                        <a:buFont typeface="Wingdings 2" panose="05020102010507070707" pitchFamily="18" charset="2"/>
                        <a:defRPr sz="2000">
                          <a:solidFill>
                            <a:schemeClr val="tx1"/>
                          </a:solidFill>
                          <a:latin typeface="Arial" panose="020B0604020202020204" pitchFamily="34" charset="0"/>
                          <a:ea typeface="宋体" panose="02010600030101010101" pitchFamily="2" charset="-122"/>
                        </a:defRPr>
                      </a:lvl3pPr>
                      <a:lvl4pPr>
                        <a:spcBef>
                          <a:spcPct val="20000"/>
                        </a:spcBef>
                        <a:buClr>
                          <a:schemeClr val="tx2"/>
                        </a:buClr>
                        <a:buSzPct val="90000"/>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4pPr>
                      <a:lvl5pPr>
                        <a:spcBef>
                          <a:spcPct val="20000"/>
                        </a:spcBef>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20000"/>
                        </a:lnSpc>
                        <a:spcBef>
                          <a:spcPct val="19000"/>
                        </a:spcBef>
                        <a:spcAft>
                          <a:spcPct val="0"/>
                        </a:spcAft>
                        <a:buClrTx/>
                        <a:buSzPct val="85000"/>
                        <a:buFontTx/>
                        <a:buNone/>
                      </a:pPr>
                      <a:r>
                        <a:rPr kumimoji="0" lang="en-US" altLang="zh-CN"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rPr>
                        <a:t>15.0 </a:t>
                      </a:r>
                      <a:endParaRPr kumimoji="0" lang="en-US" altLang="zh-CN" sz="18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cPr/>
                </a:tc>
                <a:tc vMerge="1">
                  <a:tcPr/>
                </a:tc>
              </a:tr>
              <a:tr h="284163">
                <a:tc vMerge="1">
                  <a:tcPr/>
                </a:tc>
                <a:tc>
                  <a:txBody>
                    <a:bodyPr/>
                    <a:lstStyle>
                      <a:lvl1pPr>
                        <a:spcBef>
                          <a:spcPct val="20000"/>
                        </a:spcBef>
                        <a:buClr>
                          <a:schemeClr val="folHlink"/>
                        </a:buClr>
                        <a:buSzPct val="85000"/>
                        <a:buFont typeface="Wingdings 2" panose="05020102010507070707" pitchFamily="18" charset="2"/>
                        <a:defRPr sz="2800">
                          <a:solidFill>
                            <a:schemeClr val="tx1"/>
                          </a:solidFill>
                          <a:latin typeface="Arial" panose="020B0604020202020204" pitchFamily="34" charset="0"/>
                          <a:ea typeface="宋体" panose="02010600030101010101" pitchFamily="2" charset="-122"/>
                        </a:defRPr>
                      </a:lvl1pPr>
                      <a:lvl2pPr>
                        <a:spcBef>
                          <a:spcPct val="20000"/>
                        </a:spcBef>
                        <a:buClr>
                          <a:schemeClr val="tx2"/>
                        </a:buClr>
                        <a:buSzPct val="85000"/>
                        <a:buFont typeface="Wingdings 2" panose="05020102010507070707" pitchFamily="18" charset="2"/>
                        <a:defRPr sz="2400">
                          <a:solidFill>
                            <a:schemeClr val="tx1"/>
                          </a:solidFill>
                          <a:latin typeface="Arial" panose="020B0604020202020204" pitchFamily="34" charset="0"/>
                          <a:ea typeface="宋体" panose="02010600030101010101" pitchFamily="2" charset="-122"/>
                        </a:defRPr>
                      </a:lvl2pPr>
                      <a:lvl3pPr>
                        <a:spcBef>
                          <a:spcPct val="20000"/>
                        </a:spcBef>
                        <a:buClr>
                          <a:schemeClr val="folHlink"/>
                        </a:buClr>
                        <a:buFont typeface="Wingdings 2" panose="05020102010507070707" pitchFamily="18" charset="2"/>
                        <a:defRPr sz="2000">
                          <a:solidFill>
                            <a:schemeClr val="tx1"/>
                          </a:solidFill>
                          <a:latin typeface="Arial" panose="020B0604020202020204" pitchFamily="34" charset="0"/>
                          <a:ea typeface="宋体" panose="02010600030101010101" pitchFamily="2" charset="-122"/>
                        </a:defRPr>
                      </a:lvl3pPr>
                      <a:lvl4pPr>
                        <a:spcBef>
                          <a:spcPct val="20000"/>
                        </a:spcBef>
                        <a:buClr>
                          <a:schemeClr val="tx2"/>
                        </a:buClr>
                        <a:buSzPct val="90000"/>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4pPr>
                      <a:lvl5pPr>
                        <a:spcBef>
                          <a:spcPct val="20000"/>
                        </a:spcBef>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20000"/>
                        </a:lnSpc>
                        <a:spcBef>
                          <a:spcPct val="19000"/>
                        </a:spcBef>
                        <a:spcAft>
                          <a:spcPct val="0"/>
                        </a:spcAft>
                        <a:buClrTx/>
                        <a:buSzPct val="85000"/>
                        <a:buFontTx/>
                        <a:buNone/>
                      </a:pPr>
                      <a:r>
                        <a:rPr kumimoji="0" lang="zh-CN" altLang="en-US"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rPr>
                        <a:t>四级</a:t>
                      </a:r>
                      <a:endParaRPr kumimoji="0" lang="zh-CN" altLang="en-US" sz="18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85000"/>
                        <a:buFont typeface="Wingdings 2" panose="05020102010507070707" pitchFamily="18" charset="2"/>
                        <a:defRPr sz="2800">
                          <a:solidFill>
                            <a:schemeClr val="tx1"/>
                          </a:solidFill>
                          <a:latin typeface="Arial" panose="020B0604020202020204" pitchFamily="34" charset="0"/>
                          <a:ea typeface="宋体" panose="02010600030101010101" pitchFamily="2" charset="-122"/>
                        </a:defRPr>
                      </a:lvl1pPr>
                      <a:lvl2pPr>
                        <a:spcBef>
                          <a:spcPct val="20000"/>
                        </a:spcBef>
                        <a:buClr>
                          <a:schemeClr val="tx2"/>
                        </a:buClr>
                        <a:buSzPct val="85000"/>
                        <a:buFont typeface="Wingdings 2" panose="05020102010507070707" pitchFamily="18" charset="2"/>
                        <a:defRPr sz="2400">
                          <a:solidFill>
                            <a:schemeClr val="tx1"/>
                          </a:solidFill>
                          <a:latin typeface="Arial" panose="020B0604020202020204" pitchFamily="34" charset="0"/>
                          <a:ea typeface="宋体" panose="02010600030101010101" pitchFamily="2" charset="-122"/>
                        </a:defRPr>
                      </a:lvl2pPr>
                      <a:lvl3pPr>
                        <a:spcBef>
                          <a:spcPct val="20000"/>
                        </a:spcBef>
                        <a:buClr>
                          <a:schemeClr val="folHlink"/>
                        </a:buClr>
                        <a:buFont typeface="Wingdings 2" panose="05020102010507070707" pitchFamily="18" charset="2"/>
                        <a:defRPr sz="2000">
                          <a:solidFill>
                            <a:schemeClr val="tx1"/>
                          </a:solidFill>
                          <a:latin typeface="Arial" panose="020B0604020202020204" pitchFamily="34" charset="0"/>
                          <a:ea typeface="宋体" panose="02010600030101010101" pitchFamily="2" charset="-122"/>
                        </a:defRPr>
                      </a:lvl3pPr>
                      <a:lvl4pPr>
                        <a:spcBef>
                          <a:spcPct val="20000"/>
                        </a:spcBef>
                        <a:buClr>
                          <a:schemeClr val="tx2"/>
                        </a:buClr>
                        <a:buSzPct val="90000"/>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4pPr>
                      <a:lvl5pPr>
                        <a:spcBef>
                          <a:spcPct val="20000"/>
                        </a:spcBef>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20000"/>
                        </a:lnSpc>
                        <a:spcBef>
                          <a:spcPct val="19000"/>
                        </a:spcBef>
                        <a:spcAft>
                          <a:spcPct val="0"/>
                        </a:spcAft>
                        <a:buClrTx/>
                        <a:buSzPct val="85000"/>
                        <a:buFontTx/>
                        <a:buNone/>
                      </a:pPr>
                      <a:r>
                        <a:rPr kumimoji="0" lang="en-US" altLang="zh-CN"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rPr>
                        <a:t> 14.0 </a:t>
                      </a:r>
                      <a:endParaRPr kumimoji="0" lang="en-US" altLang="zh-CN" sz="18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85000"/>
                        <a:buFont typeface="Wingdings 2" panose="05020102010507070707" pitchFamily="18" charset="2"/>
                        <a:defRPr sz="2800">
                          <a:solidFill>
                            <a:schemeClr val="tx1"/>
                          </a:solidFill>
                          <a:latin typeface="Arial" panose="020B0604020202020204" pitchFamily="34" charset="0"/>
                          <a:ea typeface="宋体" panose="02010600030101010101" pitchFamily="2" charset="-122"/>
                        </a:defRPr>
                      </a:lvl1pPr>
                      <a:lvl2pPr>
                        <a:spcBef>
                          <a:spcPct val="20000"/>
                        </a:spcBef>
                        <a:buClr>
                          <a:schemeClr val="tx2"/>
                        </a:buClr>
                        <a:buSzPct val="85000"/>
                        <a:buFont typeface="Wingdings 2" panose="05020102010507070707" pitchFamily="18" charset="2"/>
                        <a:defRPr sz="2400">
                          <a:solidFill>
                            <a:schemeClr val="tx1"/>
                          </a:solidFill>
                          <a:latin typeface="Arial" panose="020B0604020202020204" pitchFamily="34" charset="0"/>
                          <a:ea typeface="宋体" panose="02010600030101010101" pitchFamily="2" charset="-122"/>
                        </a:defRPr>
                      </a:lvl2pPr>
                      <a:lvl3pPr>
                        <a:spcBef>
                          <a:spcPct val="20000"/>
                        </a:spcBef>
                        <a:buClr>
                          <a:schemeClr val="folHlink"/>
                        </a:buClr>
                        <a:buFont typeface="Wingdings 2" panose="05020102010507070707" pitchFamily="18" charset="2"/>
                        <a:defRPr sz="2000">
                          <a:solidFill>
                            <a:schemeClr val="tx1"/>
                          </a:solidFill>
                          <a:latin typeface="Arial" panose="020B0604020202020204" pitchFamily="34" charset="0"/>
                          <a:ea typeface="宋体" panose="02010600030101010101" pitchFamily="2" charset="-122"/>
                        </a:defRPr>
                      </a:lvl3pPr>
                      <a:lvl4pPr>
                        <a:spcBef>
                          <a:spcPct val="20000"/>
                        </a:spcBef>
                        <a:buClr>
                          <a:schemeClr val="tx2"/>
                        </a:buClr>
                        <a:buSzPct val="90000"/>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4pPr>
                      <a:lvl5pPr>
                        <a:spcBef>
                          <a:spcPct val="20000"/>
                        </a:spcBef>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20000"/>
                        </a:lnSpc>
                        <a:spcBef>
                          <a:spcPct val="19000"/>
                        </a:spcBef>
                        <a:spcAft>
                          <a:spcPct val="0"/>
                        </a:spcAft>
                        <a:buClrTx/>
                        <a:buSzPct val="85000"/>
                        <a:buFontTx/>
                        <a:buNone/>
                      </a:pPr>
                      <a:r>
                        <a:rPr kumimoji="0" lang="en-US" altLang="zh-CN"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rPr>
                        <a:t>16.0 </a:t>
                      </a:r>
                      <a:endParaRPr kumimoji="0" lang="en-US" altLang="zh-CN" sz="18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85000"/>
                        <a:buFont typeface="Wingdings 2" panose="05020102010507070707" pitchFamily="18" charset="2"/>
                        <a:defRPr sz="2800">
                          <a:solidFill>
                            <a:schemeClr val="tx1"/>
                          </a:solidFill>
                          <a:latin typeface="Arial" panose="020B0604020202020204" pitchFamily="34" charset="0"/>
                          <a:ea typeface="宋体" panose="02010600030101010101" pitchFamily="2" charset="-122"/>
                        </a:defRPr>
                      </a:lvl1pPr>
                      <a:lvl2pPr>
                        <a:spcBef>
                          <a:spcPct val="20000"/>
                        </a:spcBef>
                        <a:buClr>
                          <a:schemeClr val="tx2"/>
                        </a:buClr>
                        <a:buSzPct val="85000"/>
                        <a:buFont typeface="Wingdings 2" panose="05020102010507070707" pitchFamily="18" charset="2"/>
                        <a:defRPr sz="2400">
                          <a:solidFill>
                            <a:schemeClr val="tx1"/>
                          </a:solidFill>
                          <a:latin typeface="Arial" panose="020B0604020202020204" pitchFamily="34" charset="0"/>
                          <a:ea typeface="宋体" panose="02010600030101010101" pitchFamily="2" charset="-122"/>
                        </a:defRPr>
                      </a:lvl2pPr>
                      <a:lvl3pPr>
                        <a:spcBef>
                          <a:spcPct val="20000"/>
                        </a:spcBef>
                        <a:buClr>
                          <a:schemeClr val="folHlink"/>
                        </a:buClr>
                        <a:buFont typeface="Wingdings 2" panose="05020102010507070707" pitchFamily="18" charset="2"/>
                        <a:defRPr sz="2000">
                          <a:solidFill>
                            <a:schemeClr val="tx1"/>
                          </a:solidFill>
                          <a:latin typeface="Arial" panose="020B0604020202020204" pitchFamily="34" charset="0"/>
                          <a:ea typeface="宋体" panose="02010600030101010101" pitchFamily="2" charset="-122"/>
                        </a:defRPr>
                      </a:lvl3pPr>
                      <a:lvl4pPr>
                        <a:spcBef>
                          <a:spcPct val="20000"/>
                        </a:spcBef>
                        <a:buClr>
                          <a:schemeClr val="tx2"/>
                        </a:buClr>
                        <a:buSzPct val="90000"/>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4pPr>
                      <a:lvl5pPr>
                        <a:spcBef>
                          <a:spcPct val="20000"/>
                        </a:spcBef>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20000"/>
                        </a:lnSpc>
                        <a:spcBef>
                          <a:spcPct val="19000"/>
                        </a:spcBef>
                        <a:spcAft>
                          <a:spcPct val="0"/>
                        </a:spcAft>
                        <a:buClrTx/>
                        <a:buSzPct val="85000"/>
                        <a:buFontTx/>
                        <a:buNone/>
                      </a:pPr>
                      <a:r>
                        <a:rPr kumimoji="0" lang="en-US" altLang="zh-CN"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rPr>
                        <a:t>18.0 </a:t>
                      </a:r>
                      <a:endParaRPr kumimoji="0" lang="en-US" altLang="zh-CN" sz="18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85000"/>
                        <a:buFont typeface="Wingdings 2" panose="05020102010507070707" pitchFamily="18" charset="2"/>
                        <a:defRPr sz="2800">
                          <a:solidFill>
                            <a:schemeClr val="tx1"/>
                          </a:solidFill>
                          <a:latin typeface="Arial" panose="020B0604020202020204" pitchFamily="34" charset="0"/>
                          <a:ea typeface="宋体" panose="02010600030101010101" pitchFamily="2" charset="-122"/>
                        </a:defRPr>
                      </a:lvl1pPr>
                      <a:lvl2pPr>
                        <a:spcBef>
                          <a:spcPct val="20000"/>
                        </a:spcBef>
                        <a:buClr>
                          <a:schemeClr val="tx2"/>
                        </a:buClr>
                        <a:buSzPct val="85000"/>
                        <a:buFont typeface="Wingdings 2" panose="05020102010507070707" pitchFamily="18" charset="2"/>
                        <a:defRPr sz="2400">
                          <a:solidFill>
                            <a:schemeClr val="tx1"/>
                          </a:solidFill>
                          <a:latin typeface="Arial" panose="020B0604020202020204" pitchFamily="34" charset="0"/>
                          <a:ea typeface="宋体" panose="02010600030101010101" pitchFamily="2" charset="-122"/>
                        </a:defRPr>
                      </a:lvl2pPr>
                      <a:lvl3pPr>
                        <a:spcBef>
                          <a:spcPct val="20000"/>
                        </a:spcBef>
                        <a:buClr>
                          <a:schemeClr val="folHlink"/>
                        </a:buClr>
                        <a:buFont typeface="Wingdings 2" panose="05020102010507070707" pitchFamily="18" charset="2"/>
                        <a:defRPr sz="2000">
                          <a:solidFill>
                            <a:schemeClr val="tx1"/>
                          </a:solidFill>
                          <a:latin typeface="Arial" panose="020B0604020202020204" pitchFamily="34" charset="0"/>
                          <a:ea typeface="宋体" panose="02010600030101010101" pitchFamily="2" charset="-122"/>
                        </a:defRPr>
                      </a:lvl3pPr>
                      <a:lvl4pPr>
                        <a:spcBef>
                          <a:spcPct val="20000"/>
                        </a:spcBef>
                        <a:buClr>
                          <a:schemeClr val="tx2"/>
                        </a:buClr>
                        <a:buSzPct val="90000"/>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4pPr>
                      <a:lvl5pPr>
                        <a:spcBef>
                          <a:spcPct val="20000"/>
                        </a:spcBef>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20000"/>
                        </a:lnSpc>
                        <a:spcBef>
                          <a:spcPct val="19000"/>
                        </a:spcBef>
                        <a:spcAft>
                          <a:spcPct val="0"/>
                        </a:spcAft>
                        <a:buClrTx/>
                        <a:buSzPct val="85000"/>
                        <a:buFontTx/>
                        <a:buNone/>
                      </a:pPr>
                      <a:r>
                        <a:rPr kumimoji="0" lang="en-US" altLang="zh-CN"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rPr>
                        <a:t>9.0 </a:t>
                      </a:r>
                      <a:endParaRPr kumimoji="0" lang="en-US" altLang="zh-CN" sz="18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85000"/>
                        <a:buFont typeface="Wingdings 2" panose="05020102010507070707" pitchFamily="18" charset="2"/>
                        <a:defRPr sz="2800">
                          <a:solidFill>
                            <a:schemeClr val="tx1"/>
                          </a:solidFill>
                          <a:latin typeface="Arial" panose="020B0604020202020204" pitchFamily="34" charset="0"/>
                          <a:ea typeface="宋体" panose="02010600030101010101" pitchFamily="2" charset="-122"/>
                        </a:defRPr>
                      </a:lvl1pPr>
                      <a:lvl2pPr>
                        <a:spcBef>
                          <a:spcPct val="20000"/>
                        </a:spcBef>
                        <a:buClr>
                          <a:schemeClr val="tx2"/>
                        </a:buClr>
                        <a:buSzPct val="85000"/>
                        <a:buFont typeface="Wingdings 2" panose="05020102010507070707" pitchFamily="18" charset="2"/>
                        <a:defRPr sz="2400">
                          <a:solidFill>
                            <a:schemeClr val="tx1"/>
                          </a:solidFill>
                          <a:latin typeface="Arial" panose="020B0604020202020204" pitchFamily="34" charset="0"/>
                          <a:ea typeface="宋体" panose="02010600030101010101" pitchFamily="2" charset="-122"/>
                        </a:defRPr>
                      </a:lvl2pPr>
                      <a:lvl3pPr>
                        <a:spcBef>
                          <a:spcPct val="20000"/>
                        </a:spcBef>
                        <a:buClr>
                          <a:schemeClr val="folHlink"/>
                        </a:buClr>
                        <a:buFont typeface="Wingdings 2" panose="05020102010507070707" pitchFamily="18" charset="2"/>
                        <a:defRPr sz="2000">
                          <a:solidFill>
                            <a:schemeClr val="tx1"/>
                          </a:solidFill>
                          <a:latin typeface="Arial" panose="020B0604020202020204" pitchFamily="34" charset="0"/>
                          <a:ea typeface="宋体" panose="02010600030101010101" pitchFamily="2" charset="-122"/>
                        </a:defRPr>
                      </a:lvl3pPr>
                      <a:lvl4pPr>
                        <a:spcBef>
                          <a:spcPct val="20000"/>
                        </a:spcBef>
                        <a:buClr>
                          <a:schemeClr val="tx2"/>
                        </a:buClr>
                        <a:buSzPct val="90000"/>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4pPr>
                      <a:lvl5pPr>
                        <a:spcBef>
                          <a:spcPct val="20000"/>
                        </a:spcBef>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20000"/>
                        </a:lnSpc>
                        <a:spcBef>
                          <a:spcPct val="19000"/>
                        </a:spcBef>
                        <a:spcAft>
                          <a:spcPct val="0"/>
                        </a:spcAft>
                        <a:buClrTx/>
                        <a:buSzPct val="85000"/>
                        <a:buFontTx/>
                        <a:buNone/>
                      </a:pPr>
                      <a:r>
                        <a:rPr kumimoji="0" lang="en-US" altLang="zh-CN"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rPr>
                        <a:t>10.0 </a:t>
                      </a:r>
                      <a:endParaRPr kumimoji="0" lang="en-US" altLang="zh-CN" sz="18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85000"/>
                        <a:buFont typeface="Wingdings 2" panose="05020102010507070707" pitchFamily="18" charset="2"/>
                        <a:defRPr sz="2800">
                          <a:solidFill>
                            <a:schemeClr val="tx1"/>
                          </a:solidFill>
                          <a:latin typeface="Arial" panose="020B0604020202020204" pitchFamily="34" charset="0"/>
                          <a:ea typeface="宋体" panose="02010600030101010101" pitchFamily="2" charset="-122"/>
                        </a:defRPr>
                      </a:lvl1pPr>
                      <a:lvl2pPr>
                        <a:spcBef>
                          <a:spcPct val="20000"/>
                        </a:spcBef>
                        <a:buClr>
                          <a:schemeClr val="tx2"/>
                        </a:buClr>
                        <a:buSzPct val="85000"/>
                        <a:buFont typeface="Wingdings 2" panose="05020102010507070707" pitchFamily="18" charset="2"/>
                        <a:defRPr sz="2400">
                          <a:solidFill>
                            <a:schemeClr val="tx1"/>
                          </a:solidFill>
                          <a:latin typeface="Arial" panose="020B0604020202020204" pitchFamily="34" charset="0"/>
                          <a:ea typeface="宋体" panose="02010600030101010101" pitchFamily="2" charset="-122"/>
                        </a:defRPr>
                      </a:lvl2pPr>
                      <a:lvl3pPr>
                        <a:spcBef>
                          <a:spcPct val="20000"/>
                        </a:spcBef>
                        <a:buClr>
                          <a:schemeClr val="folHlink"/>
                        </a:buClr>
                        <a:buFont typeface="Wingdings 2" panose="05020102010507070707" pitchFamily="18" charset="2"/>
                        <a:defRPr sz="2000">
                          <a:solidFill>
                            <a:schemeClr val="tx1"/>
                          </a:solidFill>
                          <a:latin typeface="Arial" panose="020B0604020202020204" pitchFamily="34" charset="0"/>
                          <a:ea typeface="宋体" panose="02010600030101010101" pitchFamily="2" charset="-122"/>
                        </a:defRPr>
                      </a:lvl3pPr>
                      <a:lvl4pPr>
                        <a:spcBef>
                          <a:spcPct val="20000"/>
                        </a:spcBef>
                        <a:buClr>
                          <a:schemeClr val="tx2"/>
                        </a:buClr>
                        <a:buSzPct val="90000"/>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4pPr>
                      <a:lvl5pPr>
                        <a:spcBef>
                          <a:spcPct val="20000"/>
                        </a:spcBef>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20000"/>
                        </a:lnSpc>
                        <a:spcBef>
                          <a:spcPct val="19000"/>
                        </a:spcBef>
                        <a:spcAft>
                          <a:spcPct val="0"/>
                        </a:spcAft>
                        <a:buClrTx/>
                        <a:buSzPct val="85000"/>
                        <a:buFontTx/>
                        <a:buNone/>
                      </a:pPr>
                      <a:r>
                        <a:rPr kumimoji="0" lang="en-US" altLang="zh-CN"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rPr>
                        <a:t>12.0 </a:t>
                      </a:r>
                      <a:endParaRPr kumimoji="0" lang="en-US" altLang="zh-CN" sz="18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85000"/>
                        <a:buFont typeface="Wingdings 2" panose="05020102010507070707" pitchFamily="18" charset="2"/>
                        <a:defRPr sz="2800">
                          <a:solidFill>
                            <a:schemeClr val="tx1"/>
                          </a:solidFill>
                          <a:latin typeface="Arial" panose="020B0604020202020204" pitchFamily="34" charset="0"/>
                          <a:ea typeface="宋体" panose="02010600030101010101" pitchFamily="2" charset="-122"/>
                        </a:defRPr>
                      </a:lvl1pPr>
                      <a:lvl2pPr>
                        <a:spcBef>
                          <a:spcPct val="20000"/>
                        </a:spcBef>
                        <a:buClr>
                          <a:schemeClr val="tx2"/>
                        </a:buClr>
                        <a:buSzPct val="85000"/>
                        <a:buFont typeface="Wingdings 2" panose="05020102010507070707" pitchFamily="18" charset="2"/>
                        <a:defRPr sz="2400">
                          <a:solidFill>
                            <a:schemeClr val="tx1"/>
                          </a:solidFill>
                          <a:latin typeface="Arial" panose="020B0604020202020204" pitchFamily="34" charset="0"/>
                          <a:ea typeface="宋体" panose="02010600030101010101" pitchFamily="2" charset="-122"/>
                        </a:defRPr>
                      </a:lvl2pPr>
                      <a:lvl3pPr>
                        <a:spcBef>
                          <a:spcPct val="20000"/>
                        </a:spcBef>
                        <a:buClr>
                          <a:schemeClr val="folHlink"/>
                        </a:buClr>
                        <a:buFont typeface="Wingdings 2" panose="05020102010507070707" pitchFamily="18" charset="2"/>
                        <a:defRPr sz="2000">
                          <a:solidFill>
                            <a:schemeClr val="tx1"/>
                          </a:solidFill>
                          <a:latin typeface="Arial" panose="020B0604020202020204" pitchFamily="34" charset="0"/>
                          <a:ea typeface="宋体" panose="02010600030101010101" pitchFamily="2" charset="-122"/>
                        </a:defRPr>
                      </a:lvl3pPr>
                      <a:lvl4pPr>
                        <a:spcBef>
                          <a:spcPct val="20000"/>
                        </a:spcBef>
                        <a:buClr>
                          <a:schemeClr val="tx2"/>
                        </a:buClr>
                        <a:buSzPct val="90000"/>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4pPr>
                      <a:lvl5pPr>
                        <a:spcBef>
                          <a:spcPct val="20000"/>
                        </a:spcBef>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20000"/>
                        </a:lnSpc>
                        <a:spcBef>
                          <a:spcPct val="19000"/>
                        </a:spcBef>
                        <a:spcAft>
                          <a:spcPct val="0"/>
                        </a:spcAft>
                        <a:buClrTx/>
                        <a:buSzPct val="85000"/>
                        <a:buFontTx/>
                        <a:buNone/>
                      </a:pPr>
                      <a:r>
                        <a:rPr kumimoji="0" lang="en-US" altLang="zh-CN" sz="1000" b="0" i="0" u="none" strike="noStrike" cap="none" normalizeH="0" baseline="0" dirty="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rPr>
                        <a:t>17.0 </a:t>
                      </a:r>
                      <a:endParaRPr kumimoji="0" lang="en-US" altLang="zh-CN" sz="1800" b="0" i="0" u="none" strike="noStrike" cap="none" normalizeH="0" baseline="0" dirty="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cPr/>
                </a:tc>
                <a:tc vMerge="1">
                  <a:tcPr/>
                </a:tc>
              </a:tr>
            </a:tbl>
          </a:graphicData>
        </a:graphic>
      </p:graphicFrame>
      <p:sp>
        <p:nvSpPr>
          <p:cNvPr id="5" name="Rectangle 2"/>
          <p:cNvSpPr txBox="1">
            <a:spLocks noRot="1" noChangeArrowheads="1"/>
          </p:cNvSpPr>
          <p:nvPr/>
        </p:nvSpPr>
        <p:spPr>
          <a:xfrm>
            <a:off x="1593850" y="90807"/>
            <a:ext cx="3654425" cy="474663"/>
          </a:xfrm>
          <a:prstGeom prst="rect">
            <a:avLst/>
          </a:prstGeom>
        </p:spPr>
        <p:txBody>
          <a:bodyPr/>
          <a:lst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a:lstStyle>
          <a:p>
            <a:pPr marL="0" marR="0" lvl="0" indent="0" algn="l" defTabSz="914400" rtl="0" eaLnBrk="1" fontAlgn="auto" latinLnBrk="0" hangingPunct="1">
              <a:lnSpc>
                <a:spcPct val="120000"/>
              </a:lnSpc>
              <a:spcBef>
                <a:spcPct val="19000"/>
              </a:spcBef>
              <a:buClrTx/>
              <a:buSzTx/>
              <a:buFontTx/>
              <a:buNone/>
              <a:defRPr/>
            </a:pPr>
            <a:r>
              <a:rPr kumimoji="0" lang="zh-CN" altLang="en-US" sz="2800" b="1" i="0" u="none" strike="noStrike" kern="1200" cap="none" spc="0" normalizeH="0" baseline="0" noProof="0">
                <a:ln>
                  <a:noFill/>
                </a:ln>
                <a:solidFill>
                  <a:srgbClr val="000000"/>
                </a:solidFill>
                <a:effectLst/>
                <a:uLnTx/>
                <a:uFillTx/>
                <a:latin typeface="思源黑体 Light" panose="020B0300000000000000" pitchFamily="34" charset="-122"/>
                <a:ea typeface="思源黑体 Light" panose="020B0300000000000000" pitchFamily="34" charset="-122"/>
                <a:sym typeface="思源黑体 Light" panose="020B0300000000000000" pitchFamily="34" charset="-122"/>
              </a:rPr>
              <a:t>三、仓库的防火间距</a:t>
            </a:r>
            <a:endParaRPr kumimoji="0" lang="zh-CN" altLang="en-US" sz="2800" b="1" i="0" u="none" strike="noStrike" kern="1200" cap="none" spc="0" normalizeH="0" baseline="0" noProof="0" dirty="0">
              <a:ln>
                <a:noFill/>
              </a:ln>
              <a:solidFill>
                <a:srgbClr val="000000"/>
              </a:solidFill>
              <a:effectLst/>
              <a:uLnTx/>
              <a:uFillTx/>
              <a:latin typeface="思源黑体 Light" panose="020B0300000000000000" pitchFamily="34" charset="-122"/>
              <a:ea typeface="思源黑体 Light" panose="020B0300000000000000" pitchFamily="34" charset="-122"/>
              <a:sym typeface="思源黑体 Light" panose="020B0300000000000000" pitchFamily="34" charset="-122"/>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Rot="1" noChangeArrowheads="1"/>
          </p:cNvSpPr>
          <p:nvPr>
            <p:ph type="title" idx="4294967295"/>
          </p:nvPr>
        </p:nvSpPr>
        <p:spPr>
          <a:xfrm>
            <a:off x="1619250" y="123825"/>
            <a:ext cx="3981450" cy="412750"/>
          </a:xfrm>
          <a:prstGeom prst="rect">
            <a:avLst/>
          </a:prstGeom>
        </p:spPr>
        <p:txBody>
          <a:bodyPr/>
          <a:lstStyle/>
          <a:p>
            <a:pPr>
              <a:lnSpc>
                <a:spcPct val="120000"/>
              </a:lnSpc>
              <a:spcBef>
                <a:spcPct val="19000"/>
              </a:spcBef>
            </a:pPr>
            <a:r>
              <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rPr>
              <a:t>四、厂房的安全疏散</a:t>
            </a:r>
            <a:endPar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endParaRPr>
          </a:p>
        </p:txBody>
      </p:sp>
      <p:sp>
        <p:nvSpPr>
          <p:cNvPr id="54275" name="Rectangle 3"/>
          <p:cNvSpPr>
            <a:spLocks noGrp="1" noRot="1" noChangeArrowheads="1"/>
          </p:cNvSpPr>
          <p:nvPr>
            <p:ph type="body" idx="4294967295"/>
          </p:nvPr>
        </p:nvSpPr>
        <p:spPr>
          <a:xfrm>
            <a:off x="669925" y="1248937"/>
            <a:ext cx="10648563" cy="5117248"/>
          </a:xfrm>
          <a:prstGeom prst="rect">
            <a:avLst/>
          </a:prstGeom>
        </p:spPr>
        <p:txBody>
          <a:bodyPr>
            <a:normAutofit fontScale="92500"/>
          </a:bodyPr>
          <a:lstStyle/>
          <a:p>
            <a:pPr>
              <a:lnSpc>
                <a:spcPct val="130000"/>
              </a:lnSpc>
              <a:spcBef>
                <a:spcPts val="20"/>
              </a:spcBef>
              <a:buFont typeface="Wingdings 2" panose="05020102010507070707" pitchFamily="18" charset="2"/>
              <a:buNone/>
            </a:pPr>
            <a:r>
              <a:rPr lang="en-US" altLang="zh-CN" sz="2000" dirty="0">
                <a:latin typeface="思源黑体 Light" panose="020B0300000000000000" pitchFamily="34" charset="-122"/>
                <a:ea typeface="思源黑体 Light" panose="020B0300000000000000" pitchFamily="34" charset="-122"/>
                <a:sym typeface="思源黑体 Light" panose="020B0300000000000000" pitchFamily="34" charset="-122"/>
              </a:rPr>
              <a:t>            </a:t>
            </a:r>
            <a:r>
              <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rPr>
              <a:t>厂房的安全出口应分散布置。每个防火分区、一个防火分区的每个楼层，其相邻</a:t>
            </a:r>
            <a:r>
              <a:rPr lang="en-US" altLang="zh-CN" sz="2000" dirty="0">
                <a:latin typeface="思源黑体 Light" panose="020B0300000000000000" pitchFamily="34" charset="-122"/>
                <a:ea typeface="思源黑体 Light" panose="020B0300000000000000" pitchFamily="34" charset="-122"/>
                <a:sym typeface="思源黑体 Light" panose="020B0300000000000000" pitchFamily="34" charset="-122"/>
              </a:rPr>
              <a:t>2 </a:t>
            </a:r>
            <a:r>
              <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rPr>
              <a:t>个安全出口最近边缘之间的水平距离不应小于</a:t>
            </a:r>
            <a:r>
              <a:rPr lang="en-US" altLang="zh-CN" sz="2000" dirty="0">
                <a:latin typeface="思源黑体 Light" panose="020B0300000000000000" pitchFamily="34" charset="-122"/>
                <a:ea typeface="思源黑体 Light" panose="020B0300000000000000" pitchFamily="34" charset="-122"/>
                <a:sym typeface="思源黑体 Light" panose="020B0300000000000000" pitchFamily="34" charset="-122"/>
              </a:rPr>
              <a:t>5.0m </a:t>
            </a:r>
            <a:r>
              <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rPr>
              <a:t>。厂房的每个防火分区、一个防火分区内的每个楼层，其安全出口的数量应经计算确定，且不应少于</a:t>
            </a:r>
            <a:r>
              <a:rPr lang="en-US" altLang="zh-CN" sz="2000" dirty="0">
                <a:latin typeface="思源黑体 Light" panose="020B0300000000000000" pitchFamily="34" charset="-122"/>
                <a:ea typeface="思源黑体 Light" panose="020B0300000000000000" pitchFamily="34" charset="-122"/>
                <a:sym typeface="思源黑体 Light" panose="020B0300000000000000" pitchFamily="34" charset="-122"/>
              </a:rPr>
              <a:t>2 </a:t>
            </a:r>
            <a:r>
              <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rPr>
              <a:t>个；当符合下列条件时，可设置</a:t>
            </a:r>
            <a:r>
              <a:rPr lang="en-US" altLang="zh-CN" sz="2000" dirty="0">
                <a:latin typeface="思源黑体 Light" panose="020B0300000000000000" pitchFamily="34" charset="-122"/>
                <a:ea typeface="思源黑体 Light" panose="020B0300000000000000" pitchFamily="34" charset="-122"/>
                <a:sym typeface="思源黑体 Light" panose="020B0300000000000000" pitchFamily="34" charset="-122"/>
              </a:rPr>
              <a:t>1 </a:t>
            </a:r>
            <a:r>
              <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rPr>
              <a:t>个安全出口：</a:t>
            </a:r>
            <a:endPar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30000"/>
              </a:lnSpc>
              <a:spcBef>
                <a:spcPts val="20"/>
              </a:spcBef>
              <a:buFont typeface="Wingdings 2" panose="05020102010507070707" pitchFamily="18" charset="2"/>
              <a:buNone/>
            </a:pPr>
            <a:r>
              <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rPr>
              <a:t>            </a:t>
            </a:r>
            <a:r>
              <a:rPr lang="en-US" altLang="zh-CN" sz="2000" dirty="0">
                <a:latin typeface="思源黑体 Light" panose="020B0300000000000000" pitchFamily="34" charset="-122"/>
                <a:ea typeface="思源黑体 Light" panose="020B0300000000000000" pitchFamily="34" charset="-122"/>
                <a:sym typeface="思源黑体 Light" panose="020B0300000000000000" pitchFamily="34" charset="-122"/>
              </a:rPr>
              <a:t>1.</a:t>
            </a:r>
            <a:r>
              <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rPr>
              <a:t>甲类厂房，每层建筑面积小于等于</a:t>
            </a:r>
            <a:r>
              <a:rPr lang="en-US" altLang="zh-CN" sz="2000" dirty="0">
                <a:latin typeface="思源黑体 Light" panose="020B0300000000000000" pitchFamily="34" charset="-122"/>
                <a:ea typeface="思源黑体 Light" panose="020B0300000000000000" pitchFamily="34" charset="-122"/>
                <a:sym typeface="思源黑体 Light" panose="020B0300000000000000" pitchFamily="34" charset="-122"/>
              </a:rPr>
              <a:t>100m</a:t>
            </a:r>
            <a:r>
              <a:rPr lang="en-US" altLang="zh-CN" sz="2000" baseline="30000" dirty="0">
                <a:latin typeface="思源黑体 Light" panose="020B0300000000000000" pitchFamily="34" charset="-122"/>
                <a:ea typeface="思源黑体 Light" panose="020B0300000000000000" pitchFamily="34" charset="-122"/>
                <a:sym typeface="思源黑体 Light" panose="020B0300000000000000" pitchFamily="34" charset="-122"/>
              </a:rPr>
              <a:t>2</a:t>
            </a:r>
            <a:r>
              <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rPr>
              <a:t>，且同一时间的生产人数不超过</a:t>
            </a:r>
            <a:r>
              <a:rPr lang="en-US" altLang="zh-CN" sz="2000" dirty="0">
                <a:latin typeface="思源黑体 Light" panose="020B0300000000000000" pitchFamily="34" charset="-122"/>
                <a:ea typeface="思源黑体 Light" panose="020B0300000000000000" pitchFamily="34" charset="-122"/>
                <a:sym typeface="思源黑体 Light" panose="020B0300000000000000" pitchFamily="34" charset="-122"/>
              </a:rPr>
              <a:t>5 </a:t>
            </a:r>
            <a:r>
              <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rPr>
              <a:t>人；</a:t>
            </a:r>
            <a:endPar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30000"/>
              </a:lnSpc>
              <a:spcBef>
                <a:spcPts val="20"/>
              </a:spcBef>
              <a:buFont typeface="Wingdings 2" panose="05020102010507070707" pitchFamily="18" charset="2"/>
              <a:buNone/>
            </a:pPr>
            <a:r>
              <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rPr>
              <a:t>            </a:t>
            </a:r>
            <a:r>
              <a:rPr lang="en-US" altLang="zh-CN" sz="2000" dirty="0">
                <a:latin typeface="思源黑体 Light" panose="020B0300000000000000" pitchFamily="34" charset="-122"/>
                <a:ea typeface="思源黑体 Light" panose="020B0300000000000000" pitchFamily="34" charset="-122"/>
                <a:sym typeface="思源黑体 Light" panose="020B0300000000000000" pitchFamily="34" charset="-122"/>
              </a:rPr>
              <a:t>2.</a:t>
            </a:r>
            <a:r>
              <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rPr>
              <a:t>乙类厂房，每层建筑面积小于等于</a:t>
            </a:r>
            <a:r>
              <a:rPr lang="en-US" altLang="zh-CN" sz="2000" dirty="0">
                <a:latin typeface="思源黑体 Light" panose="020B0300000000000000" pitchFamily="34" charset="-122"/>
                <a:ea typeface="思源黑体 Light" panose="020B0300000000000000" pitchFamily="34" charset="-122"/>
                <a:sym typeface="思源黑体 Light" panose="020B0300000000000000" pitchFamily="34" charset="-122"/>
              </a:rPr>
              <a:t>150m</a:t>
            </a:r>
            <a:r>
              <a:rPr lang="en-US" altLang="zh-CN" sz="2000" baseline="30000" dirty="0">
                <a:latin typeface="思源黑体 Light" panose="020B0300000000000000" pitchFamily="34" charset="-122"/>
                <a:ea typeface="思源黑体 Light" panose="020B0300000000000000" pitchFamily="34" charset="-122"/>
                <a:sym typeface="思源黑体 Light" panose="020B0300000000000000" pitchFamily="34" charset="-122"/>
              </a:rPr>
              <a:t>2</a:t>
            </a:r>
            <a:r>
              <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rPr>
              <a:t>，且同一时间的生产人数不超过</a:t>
            </a:r>
            <a:r>
              <a:rPr lang="en-US" altLang="zh-CN" sz="2000" dirty="0">
                <a:latin typeface="思源黑体 Light" panose="020B0300000000000000" pitchFamily="34" charset="-122"/>
                <a:ea typeface="思源黑体 Light" panose="020B0300000000000000" pitchFamily="34" charset="-122"/>
                <a:sym typeface="思源黑体 Light" panose="020B0300000000000000" pitchFamily="34" charset="-122"/>
              </a:rPr>
              <a:t>10 </a:t>
            </a:r>
            <a:r>
              <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rPr>
              <a:t>人；</a:t>
            </a:r>
            <a:endPar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30000"/>
              </a:lnSpc>
              <a:spcBef>
                <a:spcPts val="20"/>
              </a:spcBef>
              <a:buFont typeface="Wingdings 2" panose="05020102010507070707" pitchFamily="18" charset="2"/>
              <a:buNone/>
            </a:pPr>
            <a:r>
              <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rPr>
              <a:t>            </a:t>
            </a:r>
            <a:r>
              <a:rPr lang="en-US" altLang="zh-CN" sz="2000" dirty="0">
                <a:latin typeface="思源黑体 Light" panose="020B0300000000000000" pitchFamily="34" charset="-122"/>
                <a:ea typeface="思源黑体 Light" panose="020B0300000000000000" pitchFamily="34" charset="-122"/>
                <a:sym typeface="思源黑体 Light" panose="020B0300000000000000" pitchFamily="34" charset="-122"/>
              </a:rPr>
              <a:t>3.</a:t>
            </a:r>
            <a:r>
              <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rPr>
              <a:t>丙类厂房，每层建筑面积小于等于</a:t>
            </a:r>
            <a:r>
              <a:rPr lang="en-US" altLang="zh-CN" sz="2000" dirty="0">
                <a:latin typeface="思源黑体 Light" panose="020B0300000000000000" pitchFamily="34" charset="-122"/>
                <a:ea typeface="思源黑体 Light" panose="020B0300000000000000" pitchFamily="34" charset="-122"/>
                <a:sym typeface="思源黑体 Light" panose="020B0300000000000000" pitchFamily="34" charset="-122"/>
              </a:rPr>
              <a:t>250m</a:t>
            </a:r>
            <a:r>
              <a:rPr lang="en-US" altLang="zh-CN" sz="2000" baseline="30000" dirty="0">
                <a:latin typeface="思源黑体 Light" panose="020B0300000000000000" pitchFamily="34" charset="-122"/>
                <a:ea typeface="思源黑体 Light" panose="020B0300000000000000" pitchFamily="34" charset="-122"/>
                <a:sym typeface="思源黑体 Light" panose="020B0300000000000000" pitchFamily="34" charset="-122"/>
              </a:rPr>
              <a:t>2</a:t>
            </a:r>
            <a:r>
              <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rPr>
              <a:t>，且同一时间的生产人数不超过</a:t>
            </a:r>
            <a:r>
              <a:rPr lang="en-US" altLang="zh-CN" sz="2000" dirty="0">
                <a:latin typeface="思源黑体 Light" panose="020B0300000000000000" pitchFamily="34" charset="-122"/>
                <a:ea typeface="思源黑体 Light" panose="020B0300000000000000" pitchFamily="34" charset="-122"/>
                <a:sym typeface="思源黑体 Light" panose="020B0300000000000000" pitchFamily="34" charset="-122"/>
              </a:rPr>
              <a:t>20 </a:t>
            </a:r>
            <a:r>
              <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rPr>
              <a:t>人；</a:t>
            </a:r>
            <a:endPar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30000"/>
              </a:lnSpc>
              <a:spcBef>
                <a:spcPts val="20"/>
              </a:spcBef>
              <a:buFont typeface="Wingdings 2" panose="05020102010507070707" pitchFamily="18" charset="2"/>
              <a:buNone/>
            </a:pPr>
            <a:r>
              <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rPr>
              <a:t>            </a:t>
            </a:r>
            <a:r>
              <a:rPr lang="en-US" altLang="zh-CN" sz="2000" dirty="0">
                <a:latin typeface="思源黑体 Light" panose="020B0300000000000000" pitchFamily="34" charset="-122"/>
                <a:ea typeface="思源黑体 Light" panose="020B0300000000000000" pitchFamily="34" charset="-122"/>
                <a:sym typeface="思源黑体 Light" panose="020B0300000000000000" pitchFamily="34" charset="-122"/>
              </a:rPr>
              <a:t>4.</a:t>
            </a:r>
            <a:r>
              <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rPr>
              <a:t>丁、戊类厂房，每层建筑面积小于等于</a:t>
            </a:r>
            <a:r>
              <a:rPr lang="en-US" altLang="zh-CN" sz="2000" dirty="0">
                <a:latin typeface="思源黑体 Light" panose="020B0300000000000000" pitchFamily="34" charset="-122"/>
                <a:ea typeface="思源黑体 Light" panose="020B0300000000000000" pitchFamily="34" charset="-122"/>
                <a:sym typeface="思源黑体 Light" panose="020B0300000000000000" pitchFamily="34" charset="-122"/>
              </a:rPr>
              <a:t>400m</a:t>
            </a:r>
            <a:r>
              <a:rPr lang="en-US" altLang="zh-CN" sz="2000" baseline="30000" dirty="0">
                <a:latin typeface="思源黑体 Light" panose="020B0300000000000000" pitchFamily="34" charset="-122"/>
                <a:ea typeface="思源黑体 Light" panose="020B0300000000000000" pitchFamily="34" charset="-122"/>
                <a:sym typeface="思源黑体 Light" panose="020B0300000000000000" pitchFamily="34" charset="-122"/>
              </a:rPr>
              <a:t>2</a:t>
            </a:r>
            <a:r>
              <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rPr>
              <a:t>，且同一时间的生产人数不超过</a:t>
            </a:r>
            <a:r>
              <a:rPr lang="en-US" altLang="zh-CN" sz="2000" dirty="0">
                <a:latin typeface="思源黑体 Light" panose="020B0300000000000000" pitchFamily="34" charset="-122"/>
                <a:ea typeface="思源黑体 Light" panose="020B0300000000000000" pitchFamily="34" charset="-122"/>
                <a:sym typeface="思源黑体 Light" panose="020B0300000000000000" pitchFamily="34" charset="-122"/>
              </a:rPr>
              <a:t>30 </a:t>
            </a:r>
            <a:r>
              <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rPr>
              <a:t>人；</a:t>
            </a:r>
            <a:endPar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30000"/>
              </a:lnSpc>
              <a:spcBef>
                <a:spcPts val="20"/>
              </a:spcBef>
              <a:buFont typeface="Wingdings 2" panose="05020102010507070707" pitchFamily="18" charset="2"/>
              <a:buNone/>
            </a:pPr>
            <a:r>
              <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rPr>
              <a:t>            </a:t>
            </a:r>
            <a:r>
              <a:rPr lang="en-US" altLang="zh-CN" sz="2000" dirty="0">
                <a:latin typeface="思源黑体 Light" panose="020B0300000000000000" pitchFamily="34" charset="-122"/>
                <a:ea typeface="思源黑体 Light" panose="020B0300000000000000" pitchFamily="34" charset="-122"/>
                <a:sym typeface="思源黑体 Light" panose="020B0300000000000000" pitchFamily="34" charset="-122"/>
              </a:rPr>
              <a:t>5.</a:t>
            </a:r>
            <a:r>
              <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rPr>
              <a:t>地下、半地下厂房或厂房的地下室、半地下室，其建筑面积小于等于</a:t>
            </a:r>
            <a:r>
              <a:rPr lang="en-US" altLang="zh-CN" sz="2000" dirty="0">
                <a:latin typeface="思源黑体 Light" panose="020B0300000000000000" pitchFamily="34" charset="-122"/>
                <a:ea typeface="思源黑体 Light" panose="020B0300000000000000" pitchFamily="34" charset="-122"/>
                <a:sym typeface="思源黑体 Light" panose="020B0300000000000000" pitchFamily="34" charset="-122"/>
              </a:rPr>
              <a:t>50m</a:t>
            </a:r>
            <a:r>
              <a:rPr lang="en-US" altLang="zh-CN" sz="2000" baseline="30000" dirty="0">
                <a:latin typeface="思源黑体 Light" panose="020B0300000000000000" pitchFamily="34" charset="-122"/>
                <a:ea typeface="思源黑体 Light" panose="020B0300000000000000" pitchFamily="34" charset="-122"/>
                <a:sym typeface="思源黑体 Light" panose="020B0300000000000000" pitchFamily="34" charset="-122"/>
              </a:rPr>
              <a:t>2</a:t>
            </a:r>
            <a:r>
              <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rPr>
              <a:t>，经常停留人数不超过</a:t>
            </a:r>
            <a:r>
              <a:rPr lang="en-US" altLang="zh-CN" sz="2000" dirty="0">
                <a:latin typeface="思源黑体 Light" panose="020B0300000000000000" pitchFamily="34" charset="-122"/>
                <a:ea typeface="思源黑体 Light" panose="020B0300000000000000" pitchFamily="34" charset="-122"/>
                <a:sym typeface="思源黑体 Light" panose="020B0300000000000000" pitchFamily="34" charset="-122"/>
              </a:rPr>
              <a:t>15 </a:t>
            </a:r>
            <a:r>
              <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rPr>
              <a:t>人。</a:t>
            </a:r>
            <a:endPar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30000"/>
              </a:lnSpc>
              <a:spcBef>
                <a:spcPts val="20"/>
              </a:spcBef>
              <a:buFont typeface="Wingdings 2" panose="05020102010507070707" pitchFamily="18" charset="2"/>
              <a:buNone/>
            </a:pPr>
            <a:r>
              <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rPr>
              <a:t>            地下、半地下厂房或厂房的地下室、半地下室，当有多个防火分区相邻布置，并采用防火墙分隔时，每个防火分区可利用防火墙上通向相邻防火分区的甲级防火门作为第二安全出口，但每个防火分区必须至少有</a:t>
            </a:r>
            <a:r>
              <a:rPr lang="en-US" altLang="zh-CN" sz="2000" dirty="0">
                <a:latin typeface="思源黑体 Light" panose="020B0300000000000000" pitchFamily="34" charset="-122"/>
                <a:ea typeface="思源黑体 Light" panose="020B0300000000000000" pitchFamily="34" charset="-122"/>
                <a:sym typeface="思源黑体 Light" panose="020B0300000000000000" pitchFamily="34" charset="-122"/>
              </a:rPr>
              <a:t>1 </a:t>
            </a:r>
            <a:r>
              <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rPr>
              <a:t>个直通室外的安全出口。厂房内的疏散楼梯的最小净宽度不宜小于</a:t>
            </a:r>
            <a:r>
              <a:rPr lang="en-US" altLang="zh-CN" sz="2000" dirty="0">
                <a:latin typeface="思源黑体 Light" panose="020B0300000000000000" pitchFamily="34" charset="-122"/>
                <a:ea typeface="思源黑体 Light" panose="020B0300000000000000" pitchFamily="34" charset="-122"/>
                <a:sym typeface="思源黑体 Light" panose="020B0300000000000000" pitchFamily="34" charset="-122"/>
              </a:rPr>
              <a:t>1.1m </a:t>
            </a:r>
            <a:r>
              <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rPr>
              <a:t>，疏散走道的最小净宽度不宜小于</a:t>
            </a:r>
            <a:r>
              <a:rPr lang="en-US" altLang="zh-CN" sz="2000" dirty="0">
                <a:latin typeface="思源黑体 Light" panose="020B0300000000000000" pitchFamily="34" charset="-122"/>
                <a:ea typeface="思源黑体 Light" panose="020B0300000000000000" pitchFamily="34" charset="-122"/>
                <a:sym typeface="思源黑体 Light" panose="020B0300000000000000" pitchFamily="34" charset="-122"/>
              </a:rPr>
              <a:t>1.4m </a:t>
            </a:r>
            <a:r>
              <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rPr>
              <a:t>，门的最小净宽度不宜小于</a:t>
            </a:r>
            <a:r>
              <a:rPr lang="en-US" altLang="zh-CN" sz="2000" dirty="0">
                <a:latin typeface="思源黑体 Light" panose="020B0300000000000000" pitchFamily="34" charset="-122"/>
                <a:ea typeface="思源黑体 Light" panose="020B0300000000000000" pitchFamily="34" charset="-122"/>
                <a:sym typeface="思源黑体 Light" panose="020B0300000000000000" pitchFamily="34" charset="-122"/>
              </a:rPr>
              <a:t>0.9m </a:t>
            </a:r>
            <a:r>
              <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rPr>
              <a:t>。 </a:t>
            </a:r>
            <a:endPar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441787" y="1637202"/>
            <a:ext cx="4403770" cy="768737"/>
          </a:xfrm>
          <a:prstGeom prst="rect">
            <a:avLst/>
          </a:prstGeom>
        </p:spPr>
        <p:txBody>
          <a:bodyPr wrap="none">
            <a:spAutoFit/>
          </a:bodyPr>
          <a:lstStyle/>
          <a:p>
            <a:pPr marL="0" marR="0" lvl="0" indent="0" algn="l" defTabSz="914400" rtl="0" eaLnBrk="1" fontAlgn="auto" latinLnBrk="0" hangingPunct="1">
              <a:lnSpc>
                <a:spcPct val="120000"/>
              </a:lnSpc>
              <a:spcBef>
                <a:spcPts val="20"/>
              </a:spcBef>
              <a:buClrTx/>
              <a:buSzTx/>
              <a:buFontTx/>
              <a:buNone/>
              <a:defRPr/>
            </a:pPr>
            <a:r>
              <a:rPr kumimoji="0" lang="zh-CN" altLang="en-US" sz="4000" b="1" i="0" u="none" strike="noStrike" kern="1200" cap="none" spc="0" normalizeH="0" baseline="0" noProof="0" dirty="0">
                <a:ln>
                  <a:noFill/>
                </a:ln>
                <a:solidFill>
                  <a:srgbClr val="000000"/>
                </a:solidFill>
                <a:effectLst/>
                <a:uLnTx/>
                <a:uFillTx/>
                <a:latin typeface="思源黑体 Light" panose="020B0300000000000000" pitchFamily="34" charset="-122"/>
                <a:ea typeface="思源黑体 Light" panose="020B0300000000000000" pitchFamily="34" charset="-122"/>
                <a:sym typeface="思源黑体 Light" panose="020B0300000000000000" pitchFamily="34" charset="-122"/>
              </a:rPr>
              <a:t>防火防爆安全技术</a:t>
            </a:r>
            <a:endParaRPr kumimoji="0" lang="zh-CN" altLang="en-US" sz="4000" b="0" i="0" u="none" strike="noStrike" kern="1200" cap="none" spc="0" normalizeH="0" baseline="0" noProof="0" dirty="0">
              <a:ln>
                <a:noFill/>
              </a:ln>
              <a:solidFill>
                <a:srgbClr val="000000"/>
              </a:solidFill>
              <a:effectLst/>
              <a:uLnTx/>
              <a:uFillTx/>
              <a:latin typeface="思源黑体 Light" panose="020B0300000000000000" pitchFamily="34" charset="-122"/>
              <a:ea typeface="思源黑体 Light" panose="020B0300000000000000" pitchFamily="34" charset="-122"/>
              <a:sym typeface="思源黑体 Light" panose="020B0300000000000000" pitchFamily="34" charset="-122"/>
            </a:endParaRPr>
          </a:p>
        </p:txBody>
      </p:sp>
      <p:sp>
        <p:nvSpPr>
          <p:cNvPr id="5" name="流程图: 接点 4"/>
          <p:cNvSpPr/>
          <p:nvPr/>
        </p:nvSpPr>
        <p:spPr>
          <a:xfrm>
            <a:off x="388769" y="4647995"/>
            <a:ext cx="720000" cy="720000"/>
          </a:xfrm>
          <a:prstGeom prst="flowChartConnector">
            <a:avLst/>
          </a:prstGeom>
          <a:solidFill>
            <a:schemeClr val="tx1">
              <a:lumMod val="75000"/>
              <a:lumOff val="2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20"/>
              </a:spcBef>
              <a:buClrTx/>
              <a:buSzTx/>
              <a:buFontTx/>
              <a:buNone/>
              <a:defRPr/>
            </a:pPr>
            <a:r>
              <a:rPr kumimoji="0" lang="en-US" altLang="zh-CN" sz="3600" b="0" i="0" u="none" strike="noStrike" kern="1200" cap="none" spc="0" normalizeH="0" baseline="0" noProof="0" dirty="0">
                <a:ln>
                  <a:solidFill>
                    <a:srgbClr val="E0C900"/>
                  </a:solidFill>
                </a:ln>
                <a:solidFill>
                  <a:srgbClr val="E0C900"/>
                </a:solidFill>
                <a:effectLst/>
                <a:uLnTx/>
                <a:uFillTx/>
                <a:latin typeface="思源黑体 Light" panose="020B0300000000000000" pitchFamily="34" charset="-122"/>
                <a:ea typeface="思源黑体 Light" panose="020B0300000000000000" pitchFamily="34" charset="-122"/>
                <a:sym typeface="思源黑体 Light" panose="020B0300000000000000" pitchFamily="34" charset="-122"/>
              </a:rPr>
              <a:t>3</a:t>
            </a:r>
            <a:endParaRPr kumimoji="0" lang="zh-CN" altLang="en-US" sz="3600" b="0" i="0" u="none" strike="noStrike" kern="1200" cap="none" spc="0" normalizeH="0" baseline="0" noProof="0" dirty="0">
              <a:ln>
                <a:solidFill>
                  <a:srgbClr val="E0C900"/>
                </a:solidFill>
              </a:ln>
              <a:solidFill>
                <a:srgbClr val="E0C900"/>
              </a:solidFill>
              <a:effectLst/>
              <a:uLnTx/>
              <a:uFillTx/>
              <a:latin typeface="思源黑体 Light" panose="020B0300000000000000" pitchFamily="34" charset="-122"/>
              <a:ea typeface="思源黑体 Light" panose="020B0300000000000000" pitchFamily="34" charset="-122"/>
              <a:sym typeface="思源黑体 Light" panose="020B0300000000000000" pitchFamily="34" charset="-122"/>
            </a:endParaRPr>
          </a:p>
        </p:txBody>
      </p:sp>
      <p:sp>
        <p:nvSpPr>
          <p:cNvPr id="11" name="流程图: 接点 10"/>
          <p:cNvSpPr/>
          <p:nvPr/>
        </p:nvSpPr>
        <p:spPr>
          <a:xfrm>
            <a:off x="388769" y="3151112"/>
            <a:ext cx="720000" cy="720000"/>
          </a:xfrm>
          <a:prstGeom prst="flowChartConnector">
            <a:avLst/>
          </a:prstGeom>
          <a:solidFill>
            <a:schemeClr val="tx1">
              <a:lumMod val="75000"/>
              <a:lumOff val="2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20"/>
              </a:spcBef>
              <a:buClrTx/>
              <a:buSzTx/>
              <a:buFontTx/>
              <a:buNone/>
              <a:defRPr/>
            </a:pPr>
            <a:r>
              <a:rPr kumimoji="0" lang="en-US" altLang="zh-CN" sz="3600" b="0" i="0" u="none" strike="noStrike" kern="1200" cap="none" spc="0" normalizeH="0" baseline="0" noProof="0" dirty="0">
                <a:ln>
                  <a:solidFill>
                    <a:srgbClr val="E0C900"/>
                  </a:solidFill>
                </a:ln>
                <a:solidFill>
                  <a:srgbClr val="E0C900"/>
                </a:solidFill>
                <a:effectLst/>
                <a:uLnTx/>
                <a:uFillTx/>
                <a:latin typeface="思源黑体 Light" panose="020B0300000000000000" pitchFamily="34" charset="-122"/>
                <a:ea typeface="思源黑体 Light" panose="020B0300000000000000" pitchFamily="34" charset="-122"/>
                <a:sym typeface="思源黑体 Light" panose="020B0300000000000000" pitchFamily="34" charset="-122"/>
              </a:rPr>
              <a:t>2</a:t>
            </a:r>
            <a:endParaRPr kumimoji="0" lang="zh-CN" altLang="en-US" sz="3600" b="0" i="0" u="none" strike="noStrike" kern="1200" cap="none" spc="0" normalizeH="0" baseline="0" noProof="0" dirty="0">
              <a:ln>
                <a:solidFill>
                  <a:srgbClr val="E0C900"/>
                </a:solidFill>
              </a:ln>
              <a:solidFill>
                <a:srgbClr val="E0C900"/>
              </a:solidFill>
              <a:effectLst/>
              <a:uLnTx/>
              <a:uFillTx/>
              <a:latin typeface="思源黑体 Light" panose="020B0300000000000000" pitchFamily="34" charset="-122"/>
              <a:ea typeface="思源黑体 Light" panose="020B0300000000000000" pitchFamily="34" charset="-122"/>
              <a:sym typeface="思源黑体 Light" panose="020B0300000000000000" pitchFamily="34" charset="-122"/>
            </a:endParaRPr>
          </a:p>
        </p:txBody>
      </p:sp>
      <p:sp>
        <p:nvSpPr>
          <p:cNvPr id="12" name="流程图: 接点 11"/>
          <p:cNvSpPr/>
          <p:nvPr/>
        </p:nvSpPr>
        <p:spPr>
          <a:xfrm>
            <a:off x="388769" y="1631145"/>
            <a:ext cx="720000" cy="720000"/>
          </a:xfrm>
          <a:prstGeom prst="flowChartConnector">
            <a:avLst/>
          </a:prstGeom>
          <a:solidFill>
            <a:schemeClr val="tx1">
              <a:lumMod val="75000"/>
              <a:lumOff val="2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20"/>
              </a:spcBef>
              <a:buClrTx/>
              <a:buSzTx/>
              <a:buFontTx/>
              <a:buNone/>
              <a:defRPr/>
            </a:pPr>
            <a:r>
              <a:rPr kumimoji="0" lang="en-US" altLang="zh-CN" sz="3600" b="0" i="0" u="none" strike="noStrike" kern="1200" cap="none" spc="0" normalizeH="0" baseline="0" noProof="0" dirty="0">
                <a:ln>
                  <a:solidFill>
                    <a:srgbClr val="E0C900"/>
                  </a:solidFill>
                </a:ln>
                <a:solidFill>
                  <a:srgbClr val="E0C900"/>
                </a:solidFill>
                <a:effectLst/>
                <a:uLnTx/>
                <a:uFillTx/>
                <a:latin typeface="思源黑体 Light" panose="020B0300000000000000" pitchFamily="34" charset="-122"/>
                <a:ea typeface="思源黑体 Light" panose="020B0300000000000000" pitchFamily="34" charset="-122"/>
                <a:sym typeface="思源黑体 Light" panose="020B0300000000000000" pitchFamily="34" charset="-122"/>
              </a:rPr>
              <a:t>1</a:t>
            </a:r>
            <a:endParaRPr kumimoji="0" lang="zh-CN" altLang="en-US" sz="3600" b="0" i="0" u="none" strike="noStrike" kern="1200" cap="none" spc="0" normalizeH="0" baseline="0" noProof="0" dirty="0">
              <a:ln>
                <a:solidFill>
                  <a:srgbClr val="E0C900"/>
                </a:solidFill>
              </a:ln>
              <a:solidFill>
                <a:srgbClr val="E0C900"/>
              </a:solidFill>
              <a:effectLst/>
              <a:uLnTx/>
              <a:uFillTx/>
              <a:latin typeface="思源黑体 Light" panose="020B0300000000000000" pitchFamily="34" charset="-122"/>
              <a:ea typeface="思源黑体 Light" panose="020B0300000000000000" pitchFamily="34" charset="-122"/>
              <a:sym typeface="思源黑体 Light" panose="020B0300000000000000" pitchFamily="34" charset="-122"/>
            </a:endParaRPr>
          </a:p>
        </p:txBody>
      </p:sp>
      <p:sp>
        <p:nvSpPr>
          <p:cNvPr id="13" name="矩形 12"/>
          <p:cNvSpPr/>
          <p:nvPr/>
        </p:nvSpPr>
        <p:spPr>
          <a:xfrm>
            <a:off x="1441787" y="3157169"/>
            <a:ext cx="4931158" cy="768737"/>
          </a:xfrm>
          <a:prstGeom prst="rect">
            <a:avLst/>
          </a:prstGeom>
        </p:spPr>
        <p:txBody>
          <a:bodyPr wrap="none">
            <a:spAutoFit/>
          </a:bodyPr>
          <a:lstStyle/>
          <a:p>
            <a:pPr marL="0" marR="0" lvl="0" indent="0" algn="l" defTabSz="914400" rtl="0" eaLnBrk="1" fontAlgn="auto" latinLnBrk="0" hangingPunct="1">
              <a:lnSpc>
                <a:spcPct val="120000"/>
              </a:lnSpc>
              <a:spcBef>
                <a:spcPts val="20"/>
              </a:spcBef>
              <a:buClrTx/>
              <a:buSzTx/>
              <a:buFontTx/>
              <a:buNone/>
              <a:defRPr/>
            </a:pPr>
            <a:r>
              <a:rPr kumimoji="0" lang="zh-CN" altLang="en-US" sz="4000" b="1" i="0" u="none" strike="noStrike" kern="1200" cap="none" spc="0" normalizeH="0" baseline="0" noProof="0" dirty="0">
                <a:ln>
                  <a:noFill/>
                </a:ln>
                <a:solidFill>
                  <a:srgbClr val="000000"/>
                </a:solidFill>
                <a:effectLst/>
                <a:uLnTx/>
                <a:uFillTx/>
                <a:latin typeface="思源黑体 Light" panose="020B0300000000000000" pitchFamily="34" charset="-122"/>
                <a:ea typeface="思源黑体 Light" panose="020B0300000000000000" pitchFamily="34" charset="-122"/>
                <a:sym typeface="思源黑体 Light" panose="020B0300000000000000" pitchFamily="34" charset="-122"/>
              </a:rPr>
              <a:t>危险化学品安全管理</a:t>
            </a:r>
            <a:endParaRPr kumimoji="0" lang="zh-CN" altLang="en-US" sz="4000" b="0" i="0" u="none" strike="noStrike" kern="1200" cap="none" spc="0" normalizeH="0" baseline="0" noProof="0" dirty="0">
              <a:ln>
                <a:noFill/>
              </a:ln>
              <a:solidFill>
                <a:srgbClr val="000000"/>
              </a:solidFill>
              <a:effectLst/>
              <a:uLnTx/>
              <a:uFillTx/>
              <a:latin typeface="思源黑体 Light" panose="020B0300000000000000" pitchFamily="34" charset="-122"/>
              <a:ea typeface="思源黑体 Light" panose="020B0300000000000000" pitchFamily="34" charset="-122"/>
              <a:sym typeface="思源黑体 Light" panose="020B0300000000000000" pitchFamily="34" charset="-122"/>
            </a:endParaRPr>
          </a:p>
        </p:txBody>
      </p:sp>
      <p:sp>
        <p:nvSpPr>
          <p:cNvPr id="14" name="矩形 13"/>
          <p:cNvSpPr/>
          <p:nvPr/>
        </p:nvSpPr>
        <p:spPr>
          <a:xfrm>
            <a:off x="1441787" y="4654052"/>
            <a:ext cx="4403770" cy="768737"/>
          </a:xfrm>
          <a:prstGeom prst="rect">
            <a:avLst/>
          </a:prstGeom>
        </p:spPr>
        <p:txBody>
          <a:bodyPr wrap="none">
            <a:spAutoFit/>
          </a:bodyPr>
          <a:lstStyle/>
          <a:p>
            <a:pPr marL="0" marR="0" lvl="0" indent="0" algn="l" defTabSz="914400" rtl="0" eaLnBrk="1" fontAlgn="auto" latinLnBrk="0" hangingPunct="1">
              <a:lnSpc>
                <a:spcPct val="120000"/>
              </a:lnSpc>
              <a:spcBef>
                <a:spcPts val="20"/>
              </a:spcBef>
              <a:buClrTx/>
              <a:buSzTx/>
              <a:buFontTx/>
              <a:buNone/>
              <a:defRPr/>
            </a:pPr>
            <a:r>
              <a:rPr kumimoji="0" lang="zh-CN" altLang="en-US" sz="4000" b="1" i="0" u="none" strike="noStrike" kern="1200" cap="none" spc="0" normalizeH="0" baseline="0" noProof="0" dirty="0">
                <a:ln>
                  <a:noFill/>
                </a:ln>
                <a:solidFill>
                  <a:srgbClr val="000000"/>
                </a:solidFill>
                <a:effectLst/>
                <a:uLnTx/>
                <a:uFillTx/>
                <a:latin typeface="思源黑体 Light" panose="020B0300000000000000" pitchFamily="34" charset="-122"/>
                <a:ea typeface="思源黑体 Light" panose="020B0300000000000000" pitchFamily="34" charset="-122"/>
                <a:sym typeface="思源黑体 Light" panose="020B0300000000000000" pitchFamily="34" charset="-122"/>
              </a:rPr>
              <a:t>事故应急救援管理</a:t>
            </a:r>
            <a:endParaRPr kumimoji="0" lang="zh-CN" altLang="en-US" sz="4000" b="0" i="0" u="none" strike="noStrike" kern="1200" cap="none" spc="0" normalizeH="0" baseline="0" noProof="0" dirty="0">
              <a:ln>
                <a:noFill/>
              </a:ln>
              <a:solidFill>
                <a:srgbClr val="000000"/>
              </a:solidFill>
              <a:effectLst/>
              <a:uLnTx/>
              <a:uFillTx/>
              <a:latin typeface="思源黑体 Light" panose="020B0300000000000000" pitchFamily="34" charset="-122"/>
              <a:ea typeface="思源黑体 Light" panose="020B0300000000000000" pitchFamily="34" charset="-122"/>
              <a:sym typeface="思源黑体 Light" panose="020B0300000000000000" pitchFamily="34" charset="-122"/>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Rot="1" noChangeArrowheads="1"/>
          </p:cNvSpPr>
          <p:nvPr>
            <p:ph type="title" idx="4294967295"/>
          </p:nvPr>
        </p:nvSpPr>
        <p:spPr>
          <a:xfrm>
            <a:off x="1600200" y="119062"/>
            <a:ext cx="3476625" cy="352425"/>
          </a:xfrm>
          <a:prstGeom prst="rect">
            <a:avLst/>
          </a:prstGeom>
        </p:spPr>
        <p:txBody>
          <a:bodyPr/>
          <a:lstStyle/>
          <a:p>
            <a:pPr>
              <a:lnSpc>
                <a:spcPct val="120000"/>
              </a:lnSpc>
              <a:spcBef>
                <a:spcPct val="19000"/>
              </a:spcBef>
            </a:pPr>
            <a:r>
              <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rPr>
              <a:t>五、仓库的安全疏散</a:t>
            </a:r>
            <a:endPar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endParaRPr>
          </a:p>
        </p:txBody>
      </p:sp>
      <p:sp>
        <p:nvSpPr>
          <p:cNvPr id="55299" name="Rectangle 3"/>
          <p:cNvSpPr>
            <a:spLocks noGrp="1" noRot="1" noChangeArrowheads="1"/>
          </p:cNvSpPr>
          <p:nvPr>
            <p:ph type="body" idx="4294967295"/>
          </p:nvPr>
        </p:nvSpPr>
        <p:spPr>
          <a:xfrm>
            <a:off x="906269" y="1757944"/>
            <a:ext cx="10606088" cy="5429250"/>
          </a:xfrm>
          <a:prstGeom prst="rect">
            <a:avLst/>
          </a:prstGeom>
        </p:spPr>
        <p:txBody>
          <a:bodyPr/>
          <a:lstStyle/>
          <a:p>
            <a:pPr>
              <a:lnSpc>
                <a:spcPct val="120000"/>
              </a:lnSpc>
              <a:spcBef>
                <a:spcPts val="20"/>
              </a:spcBef>
            </a:pPr>
            <a:r>
              <a:rPr lang="zh-CN" altLang="en-US" sz="1400" dirty="0">
                <a:latin typeface="思源黑体 Light" panose="020B0300000000000000" pitchFamily="34" charset="-122"/>
                <a:ea typeface="思源黑体 Light" panose="020B0300000000000000" pitchFamily="34" charset="-122"/>
                <a:sym typeface="思源黑体 Light" panose="020B0300000000000000" pitchFamily="34" charset="-122"/>
              </a:rPr>
              <a:t>仓库的安全出口应分散布置。每个防火分区、一个防火分区的每个楼层，其相邻</a:t>
            </a:r>
            <a:r>
              <a:rPr lang="en-US" altLang="zh-CN" sz="1400" dirty="0">
                <a:latin typeface="思源黑体 Light" panose="020B0300000000000000" pitchFamily="34" charset="-122"/>
                <a:ea typeface="思源黑体 Light" panose="020B0300000000000000" pitchFamily="34" charset="-122"/>
                <a:sym typeface="思源黑体 Light" panose="020B0300000000000000" pitchFamily="34" charset="-122"/>
              </a:rPr>
              <a:t>2 </a:t>
            </a:r>
            <a:r>
              <a:rPr lang="zh-CN" altLang="en-US" sz="1400" dirty="0">
                <a:latin typeface="思源黑体 Light" panose="020B0300000000000000" pitchFamily="34" charset="-122"/>
                <a:ea typeface="思源黑体 Light" panose="020B0300000000000000" pitchFamily="34" charset="-122"/>
                <a:sym typeface="思源黑体 Light" panose="020B0300000000000000" pitchFamily="34" charset="-122"/>
              </a:rPr>
              <a:t>个安全出口最近边缘之间的水平距离不应小于</a:t>
            </a:r>
            <a:r>
              <a:rPr lang="en-US" altLang="zh-CN" sz="1400" dirty="0">
                <a:latin typeface="思源黑体 Light" panose="020B0300000000000000" pitchFamily="34" charset="-122"/>
                <a:ea typeface="思源黑体 Light" panose="020B0300000000000000" pitchFamily="34" charset="-122"/>
                <a:sym typeface="思源黑体 Light" panose="020B0300000000000000" pitchFamily="34" charset="-122"/>
              </a:rPr>
              <a:t>5.0m </a:t>
            </a:r>
            <a:r>
              <a:rPr lang="zh-CN" altLang="en-US" sz="1400" dirty="0">
                <a:latin typeface="思源黑体 Light" panose="020B0300000000000000" pitchFamily="34" charset="-122"/>
                <a:ea typeface="思源黑体 Light" panose="020B0300000000000000" pitchFamily="34" charset="-122"/>
                <a:sym typeface="思源黑体 Light" panose="020B0300000000000000" pitchFamily="34" charset="-122"/>
              </a:rPr>
              <a:t>。</a:t>
            </a:r>
            <a:endParaRPr lang="zh-CN" altLang="en-US" sz="14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pPr>
            <a:r>
              <a:rPr lang="zh-CN" altLang="en-US" sz="1400" dirty="0">
                <a:latin typeface="思源黑体 Light" panose="020B0300000000000000" pitchFamily="34" charset="-122"/>
                <a:ea typeface="思源黑体 Light" panose="020B0300000000000000" pitchFamily="34" charset="-122"/>
                <a:sym typeface="思源黑体 Light" panose="020B0300000000000000" pitchFamily="34" charset="-122"/>
              </a:rPr>
              <a:t>每座仓库的安全出口不应少于</a:t>
            </a:r>
            <a:r>
              <a:rPr lang="en-US" altLang="zh-CN" sz="1400" dirty="0">
                <a:latin typeface="思源黑体 Light" panose="020B0300000000000000" pitchFamily="34" charset="-122"/>
                <a:ea typeface="思源黑体 Light" panose="020B0300000000000000" pitchFamily="34" charset="-122"/>
                <a:sym typeface="思源黑体 Light" panose="020B0300000000000000" pitchFamily="34" charset="-122"/>
              </a:rPr>
              <a:t>2 </a:t>
            </a:r>
            <a:r>
              <a:rPr lang="zh-CN" altLang="en-US" sz="1400" dirty="0">
                <a:latin typeface="思源黑体 Light" panose="020B0300000000000000" pitchFamily="34" charset="-122"/>
                <a:ea typeface="思源黑体 Light" panose="020B0300000000000000" pitchFamily="34" charset="-122"/>
                <a:sym typeface="思源黑体 Light" panose="020B0300000000000000" pitchFamily="34" charset="-122"/>
              </a:rPr>
              <a:t>个，当一座仓库的占地面积小于等于</a:t>
            </a:r>
            <a:r>
              <a:rPr lang="en-US" altLang="zh-CN" sz="1400" dirty="0">
                <a:latin typeface="思源黑体 Light" panose="020B0300000000000000" pitchFamily="34" charset="-122"/>
                <a:ea typeface="思源黑体 Light" panose="020B0300000000000000" pitchFamily="34" charset="-122"/>
                <a:sym typeface="思源黑体 Light" panose="020B0300000000000000" pitchFamily="34" charset="-122"/>
              </a:rPr>
              <a:t>300m</a:t>
            </a:r>
            <a:r>
              <a:rPr lang="en-US" altLang="zh-CN" sz="1400" baseline="30000" dirty="0">
                <a:latin typeface="思源黑体 Light" panose="020B0300000000000000" pitchFamily="34" charset="-122"/>
                <a:ea typeface="思源黑体 Light" panose="020B0300000000000000" pitchFamily="34" charset="-122"/>
                <a:sym typeface="思源黑体 Light" panose="020B0300000000000000" pitchFamily="34" charset="-122"/>
              </a:rPr>
              <a:t>2</a:t>
            </a:r>
            <a:r>
              <a:rPr lang="en-US" altLang="zh-CN" sz="1400" dirty="0">
                <a:latin typeface="思源黑体 Light" panose="020B0300000000000000" pitchFamily="34" charset="-122"/>
                <a:ea typeface="思源黑体 Light" panose="020B0300000000000000" pitchFamily="34" charset="-122"/>
                <a:sym typeface="思源黑体 Light" panose="020B0300000000000000" pitchFamily="34" charset="-122"/>
              </a:rPr>
              <a:t> </a:t>
            </a:r>
            <a:r>
              <a:rPr lang="zh-CN" altLang="en-US" sz="1400" dirty="0">
                <a:latin typeface="思源黑体 Light" panose="020B0300000000000000" pitchFamily="34" charset="-122"/>
                <a:ea typeface="思源黑体 Light" panose="020B0300000000000000" pitchFamily="34" charset="-122"/>
                <a:sym typeface="思源黑体 Light" panose="020B0300000000000000" pitchFamily="34" charset="-122"/>
              </a:rPr>
              <a:t>时，可设置</a:t>
            </a:r>
            <a:r>
              <a:rPr lang="en-US" altLang="zh-CN" sz="1400" dirty="0">
                <a:latin typeface="思源黑体 Light" panose="020B0300000000000000" pitchFamily="34" charset="-122"/>
                <a:ea typeface="思源黑体 Light" panose="020B0300000000000000" pitchFamily="34" charset="-122"/>
                <a:sym typeface="思源黑体 Light" panose="020B0300000000000000" pitchFamily="34" charset="-122"/>
              </a:rPr>
              <a:t>1 </a:t>
            </a:r>
            <a:r>
              <a:rPr lang="zh-CN" altLang="en-US" sz="1400" dirty="0">
                <a:latin typeface="思源黑体 Light" panose="020B0300000000000000" pitchFamily="34" charset="-122"/>
                <a:ea typeface="思源黑体 Light" panose="020B0300000000000000" pitchFamily="34" charset="-122"/>
                <a:sym typeface="思源黑体 Light" panose="020B0300000000000000" pitchFamily="34" charset="-122"/>
              </a:rPr>
              <a:t>个安全出口。仓库内每个防火分区通向疏散走道、楼梯或室外的出口不宜少于</a:t>
            </a:r>
            <a:r>
              <a:rPr lang="en-US" altLang="zh-CN" sz="1400" dirty="0">
                <a:latin typeface="思源黑体 Light" panose="020B0300000000000000" pitchFamily="34" charset="-122"/>
                <a:ea typeface="思源黑体 Light" panose="020B0300000000000000" pitchFamily="34" charset="-122"/>
                <a:sym typeface="思源黑体 Light" panose="020B0300000000000000" pitchFamily="34" charset="-122"/>
              </a:rPr>
              <a:t>2 </a:t>
            </a:r>
            <a:r>
              <a:rPr lang="zh-CN" altLang="en-US" sz="1400" dirty="0">
                <a:latin typeface="思源黑体 Light" panose="020B0300000000000000" pitchFamily="34" charset="-122"/>
                <a:ea typeface="思源黑体 Light" panose="020B0300000000000000" pitchFamily="34" charset="-122"/>
                <a:sym typeface="思源黑体 Light" panose="020B0300000000000000" pitchFamily="34" charset="-122"/>
              </a:rPr>
              <a:t>个，当防火分区的建筑面积小于等于</a:t>
            </a:r>
            <a:r>
              <a:rPr lang="en-US" altLang="zh-CN" sz="1400" dirty="0">
                <a:latin typeface="思源黑体 Light" panose="020B0300000000000000" pitchFamily="34" charset="-122"/>
                <a:ea typeface="思源黑体 Light" panose="020B0300000000000000" pitchFamily="34" charset="-122"/>
                <a:sym typeface="思源黑体 Light" panose="020B0300000000000000" pitchFamily="34" charset="-122"/>
              </a:rPr>
              <a:t>100 m</a:t>
            </a:r>
            <a:r>
              <a:rPr lang="en-US" altLang="zh-CN" sz="1400" baseline="30000" dirty="0">
                <a:latin typeface="思源黑体 Light" panose="020B0300000000000000" pitchFamily="34" charset="-122"/>
                <a:ea typeface="思源黑体 Light" panose="020B0300000000000000" pitchFamily="34" charset="-122"/>
                <a:sym typeface="思源黑体 Light" panose="020B0300000000000000" pitchFamily="34" charset="-122"/>
              </a:rPr>
              <a:t>2</a:t>
            </a:r>
            <a:r>
              <a:rPr lang="en-US" altLang="zh-CN" sz="1400" dirty="0">
                <a:latin typeface="思源黑体 Light" panose="020B0300000000000000" pitchFamily="34" charset="-122"/>
                <a:ea typeface="思源黑体 Light" panose="020B0300000000000000" pitchFamily="34" charset="-122"/>
                <a:sym typeface="思源黑体 Light" panose="020B0300000000000000" pitchFamily="34" charset="-122"/>
              </a:rPr>
              <a:t> </a:t>
            </a:r>
            <a:r>
              <a:rPr lang="zh-CN" altLang="en-US" sz="1400" dirty="0">
                <a:latin typeface="思源黑体 Light" panose="020B0300000000000000" pitchFamily="34" charset="-122"/>
                <a:ea typeface="思源黑体 Light" panose="020B0300000000000000" pitchFamily="34" charset="-122"/>
                <a:sym typeface="思源黑体 Light" panose="020B0300000000000000" pitchFamily="34" charset="-122"/>
              </a:rPr>
              <a:t>时，可设置</a:t>
            </a:r>
            <a:r>
              <a:rPr lang="en-US" altLang="zh-CN" sz="1400" dirty="0">
                <a:latin typeface="思源黑体 Light" panose="020B0300000000000000" pitchFamily="34" charset="-122"/>
                <a:ea typeface="思源黑体 Light" panose="020B0300000000000000" pitchFamily="34" charset="-122"/>
                <a:sym typeface="思源黑体 Light" panose="020B0300000000000000" pitchFamily="34" charset="-122"/>
              </a:rPr>
              <a:t>1 </a:t>
            </a:r>
            <a:r>
              <a:rPr lang="zh-CN" altLang="en-US" sz="1400" dirty="0">
                <a:latin typeface="思源黑体 Light" panose="020B0300000000000000" pitchFamily="34" charset="-122"/>
                <a:ea typeface="思源黑体 Light" panose="020B0300000000000000" pitchFamily="34" charset="-122"/>
                <a:sym typeface="思源黑体 Light" panose="020B0300000000000000" pitchFamily="34" charset="-122"/>
              </a:rPr>
              <a:t>个。通向疏散走道或楼梯的门应为乙级防火门。</a:t>
            </a:r>
            <a:endParaRPr lang="zh-CN" altLang="en-US" sz="14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pPr>
            <a:r>
              <a:rPr lang="zh-CN" altLang="en-US" sz="1400" dirty="0">
                <a:latin typeface="思源黑体 Light" panose="020B0300000000000000" pitchFamily="34" charset="-122"/>
                <a:ea typeface="思源黑体 Light" panose="020B0300000000000000" pitchFamily="34" charset="-122"/>
                <a:sym typeface="思源黑体 Light" panose="020B0300000000000000" pitchFamily="34" charset="-122"/>
              </a:rPr>
              <a:t>地下、半地下仓库或仓库的地下室、半地下室的安全出口不应少于</a:t>
            </a:r>
            <a:r>
              <a:rPr lang="en-US" altLang="zh-CN" sz="1400" dirty="0">
                <a:latin typeface="思源黑体 Light" panose="020B0300000000000000" pitchFamily="34" charset="-122"/>
                <a:ea typeface="思源黑体 Light" panose="020B0300000000000000" pitchFamily="34" charset="-122"/>
                <a:sym typeface="思源黑体 Light" panose="020B0300000000000000" pitchFamily="34" charset="-122"/>
              </a:rPr>
              <a:t>2 </a:t>
            </a:r>
            <a:r>
              <a:rPr lang="zh-CN" altLang="en-US" sz="1400" dirty="0">
                <a:latin typeface="思源黑体 Light" panose="020B0300000000000000" pitchFamily="34" charset="-122"/>
                <a:ea typeface="思源黑体 Light" panose="020B0300000000000000" pitchFamily="34" charset="-122"/>
                <a:sym typeface="思源黑体 Light" panose="020B0300000000000000" pitchFamily="34" charset="-122"/>
              </a:rPr>
              <a:t>个；当建筑面积小于等于</a:t>
            </a:r>
            <a:r>
              <a:rPr lang="en-US" altLang="zh-CN" sz="1400" dirty="0">
                <a:latin typeface="思源黑体 Light" panose="020B0300000000000000" pitchFamily="34" charset="-122"/>
                <a:ea typeface="思源黑体 Light" panose="020B0300000000000000" pitchFamily="34" charset="-122"/>
                <a:sym typeface="思源黑体 Light" panose="020B0300000000000000" pitchFamily="34" charset="-122"/>
              </a:rPr>
              <a:t>100m</a:t>
            </a:r>
            <a:r>
              <a:rPr lang="en-US" altLang="zh-CN" sz="1400" baseline="30000" dirty="0">
                <a:latin typeface="思源黑体 Light" panose="020B0300000000000000" pitchFamily="34" charset="-122"/>
                <a:ea typeface="思源黑体 Light" panose="020B0300000000000000" pitchFamily="34" charset="-122"/>
                <a:sym typeface="思源黑体 Light" panose="020B0300000000000000" pitchFamily="34" charset="-122"/>
              </a:rPr>
              <a:t>2</a:t>
            </a:r>
            <a:r>
              <a:rPr lang="en-US" altLang="zh-CN" sz="1400" dirty="0">
                <a:latin typeface="思源黑体 Light" panose="020B0300000000000000" pitchFamily="34" charset="-122"/>
                <a:ea typeface="思源黑体 Light" panose="020B0300000000000000" pitchFamily="34" charset="-122"/>
                <a:sym typeface="思源黑体 Light" panose="020B0300000000000000" pitchFamily="34" charset="-122"/>
              </a:rPr>
              <a:t> </a:t>
            </a:r>
            <a:r>
              <a:rPr lang="zh-CN" altLang="en-US" sz="1400" dirty="0">
                <a:latin typeface="思源黑体 Light" panose="020B0300000000000000" pitchFamily="34" charset="-122"/>
                <a:ea typeface="思源黑体 Light" panose="020B0300000000000000" pitchFamily="34" charset="-122"/>
                <a:sym typeface="思源黑体 Light" panose="020B0300000000000000" pitchFamily="34" charset="-122"/>
              </a:rPr>
              <a:t>时，可设置</a:t>
            </a:r>
            <a:r>
              <a:rPr lang="en-US" altLang="zh-CN" sz="1400" dirty="0">
                <a:latin typeface="思源黑体 Light" panose="020B0300000000000000" pitchFamily="34" charset="-122"/>
                <a:ea typeface="思源黑体 Light" panose="020B0300000000000000" pitchFamily="34" charset="-122"/>
                <a:sym typeface="思源黑体 Light" panose="020B0300000000000000" pitchFamily="34" charset="-122"/>
              </a:rPr>
              <a:t>1 </a:t>
            </a:r>
            <a:r>
              <a:rPr lang="zh-CN" altLang="en-US" sz="1400" dirty="0">
                <a:latin typeface="思源黑体 Light" panose="020B0300000000000000" pitchFamily="34" charset="-122"/>
                <a:ea typeface="思源黑体 Light" panose="020B0300000000000000" pitchFamily="34" charset="-122"/>
                <a:sym typeface="思源黑体 Light" panose="020B0300000000000000" pitchFamily="34" charset="-122"/>
              </a:rPr>
              <a:t>个安全出口。</a:t>
            </a:r>
            <a:endParaRPr lang="zh-CN" altLang="en-US" sz="14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pPr>
            <a:r>
              <a:rPr lang="zh-CN" altLang="en-US" sz="1400" dirty="0">
                <a:latin typeface="思源黑体 Light" panose="020B0300000000000000" pitchFamily="34" charset="-122"/>
                <a:ea typeface="思源黑体 Light" panose="020B0300000000000000" pitchFamily="34" charset="-122"/>
                <a:sym typeface="思源黑体 Light" panose="020B0300000000000000" pitchFamily="34" charset="-122"/>
              </a:rPr>
              <a:t>地下、半地下仓库或仓库的地下室、半地下室当有多个防火分区相邻布置，并采用防火墙分隔时，每个防火分区可利用防火墙上通向相邻防火分区的甲级防火门作为第二安全出口，但每个防火分区必须至少有</a:t>
            </a:r>
            <a:r>
              <a:rPr lang="en-US" altLang="zh-CN" sz="1400" dirty="0">
                <a:latin typeface="思源黑体 Light" panose="020B0300000000000000" pitchFamily="34" charset="-122"/>
                <a:ea typeface="思源黑体 Light" panose="020B0300000000000000" pitchFamily="34" charset="-122"/>
                <a:sym typeface="思源黑体 Light" panose="020B0300000000000000" pitchFamily="34" charset="-122"/>
              </a:rPr>
              <a:t>1 </a:t>
            </a:r>
            <a:r>
              <a:rPr lang="zh-CN" altLang="en-US" sz="1400" dirty="0">
                <a:latin typeface="思源黑体 Light" panose="020B0300000000000000" pitchFamily="34" charset="-122"/>
                <a:ea typeface="思源黑体 Light" panose="020B0300000000000000" pitchFamily="34" charset="-122"/>
                <a:sym typeface="思源黑体 Light" panose="020B0300000000000000" pitchFamily="34" charset="-122"/>
              </a:rPr>
              <a:t>个直通室外的安全出口。</a:t>
            </a:r>
            <a:endParaRPr lang="zh-CN" altLang="en-US" sz="14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pPr>
            <a:r>
              <a:rPr lang="zh-CN" altLang="en-US" sz="1400" dirty="0">
                <a:latin typeface="思源黑体 Light" panose="020B0300000000000000" pitchFamily="34" charset="-122"/>
                <a:ea typeface="思源黑体 Light" panose="020B0300000000000000" pitchFamily="34" charset="-122"/>
                <a:sym typeface="思源黑体 Light" panose="020B0300000000000000" pitchFamily="34" charset="-122"/>
              </a:rPr>
              <a:t>粮食筒仓、冷库、金库的安全疏散设计应分别符合现行国家标准</a:t>
            </a:r>
            <a:r>
              <a:rPr lang="en-US" altLang="zh-CN" sz="1400" dirty="0">
                <a:latin typeface="思源黑体 Light" panose="020B0300000000000000" pitchFamily="34" charset="-122"/>
                <a:ea typeface="思源黑体 Light" panose="020B0300000000000000" pitchFamily="34" charset="-122"/>
                <a:sym typeface="思源黑体 Light" panose="020B0300000000000000" pitchFamily="34" charset="-122"/>
              </a:rPr>
              <a:t>《</a:t>
            </a:r>
            <a:r>
              <a:rPr lang="zh-CN" altLang="en-US" sz="1400" dirty="0">
                <a:latin typeface="思源黑体 Light" panose="020B0300000000000000" pitchFamily="34" charset="-122"/>
                <a:ea typeface="思源黑体 Light" panose="020B0300000000000000" pitchFamily="34" charset="-122"/>
                <a:sym typeface="思源黑体 Light" panose="020B0300000000000000" pitchFamily="34" charset="-122"/>
              </a:rPr>
              <a:t>冷库设计规范</a:t>
            </a:r>
            <a:r>
              <a:rPr lang="en-US" altLang="zh-CN" sz="1400" dirty="0">
                <a:latin typeface="思源黑体 Light" panose="020B0300000000000000" pitchFamily="34" charset="-122"/>
                <a:ea typeface="思源黑体 Light" panose="020B0300000000000000" pitchFamily="34" charset="-122"/>
                <a:sym typeface="思源黑体 Light" panose="020B0300000000000000" pitchFamily="34" charset="-122"/>
              </a:rPr>
              <a:t>》GB50072 </a:t>
            </a:r>
            <a:r>
              <a:rPr lang="zh-CN" altLang="en-US" sz="1400" dirty="0">
                <a:latin typeface="思源黑体 Light" panose="020B0300000000000000" pitchFamily="34" charset="-122"/>
                <a:ea typeface="思源黑体 Light" panose="020B0300000000000000" pitchFamily="34" charset="-122"/>
                <a:sym typeface="思源黑体 Light" panose="020B0300000000000000" pitchFamily="34" charset="-122"/>
              </a:rPr>
              <a:t>和</a:t>
            </a:r>
            <a:r>
              <a:rPr lang="en-US" altLang="zh-CN" sz="1400" dirty="0">
                <a:latin typeface="思源黑体 Light" panose="020B0300000000000000" pitchFamily="34" charset="-122"/>
                <a:ea typeface="思源黑体 Light" panose="020B0300000000000000" pitchFamily="34" charset="-122"/>
                <a:sym typeface="思源黑体 Light" panose="020B0300000000000000" pitchFamily="34" charset="-122"/>
              </a:rPr>
              <a:t>《</a:t>
            </a:r>
            <a:r>
              <a:rPr lang="zh-CN" altLang="en-US" sz="1400" dirty="0">
                <a:latin typeface="思源黑体 Light" panose="020B0300000000000000" pitchFamily="34" charset="-122"/>
                <a:ea typeface="思源黑体 Light" panose="020B0300000000000000" pitchFamily="34" charset="-122"/>
                <a:sym typeface="思源黑体 Light" panose="020B0300000000000000" pitchFamily="34" charset="-122"/>
              </a:rPr>
              <a:t>粮食钢板筒仓设计规范</a:t>
            </a:r>
            <a:r>
              <a:rPr lang="en-US" altLang="zh-CN" sz="1400" dirty="0">
                <a:latin typeface="思源黑体 Light" panose="020B0300000000000000" pitchFamily="34" charset="-122"/>
                <a:ea typeface="思源黑体 Light" panose="020B0300000000000000" pitchFamily="34" charset="-122"/>
                <a:sym typeface="思源黑体 Light" panose="020B0300000000000000" pitchFamily="34" charset="-122"/>
              </a:rPr>
              <a:t>》GB50322 </a:t>
            </a:r>
            <a:r>
              <a:rPr lang="zh-CN" altLang="en-US" sz="1400" dirty="0">
                <a:latin typeface="思源黑体 Light" panose="020B0300000000000000" pitchFamily="34" charset="-122"/>
                <a:ea typeface="思源黑体 Light" panose="020B0300000000000000" pitchFamily="34" charset="-122"/>
                <a:sym typeface="思源黑体 Light" panose="020B0300000000000000" pitchFamily="34" charset="-122"/>
              </a:rPr>
              <a:t>等的有关规定。</a:t>
            </a:r>
            <a:endParaRPr lang="zh-CN" altLang="en-US" sz="14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pPr>
            <a:r>
              <a:rPr lang="zh-CN" altLang="en-US" sz="1400" dirty="0">
                <a:latin typeface="思源黑体 Light" panose="020B0300000000000000" pitchFamily="34" charset="-122"/>
                <a:ea typeface="思源黑体 Light" panose="020B0300000000000000" pitchFamily="34" charset="-122"/>
                <a:sym typeface="思源黑体 Light" panose="020B0300000000000000" pitchFamily="34" charset="-122"/>
              </a:rPr>
              <a:t>粮食筒仓上层面积小于</a:t>
            </a:r>
            <a:r>
              <a:rPr lang="en-US" altLang="zh-CN" sz="1400" dirty="0">
                <a:latin typeface="思源黑体 Light" panose="020B0300000000000000" pitchFamily="34" charset="-122"/>
                <a:ea typeface="思源黑体 Light" panose="020B0300000000000000" pitchFamily="34" charset="-122"/>
                <a:sym typeface="思源黑体 Light" panose="020B0300000000000000" pitchFamily="34" charset="-122"/>
              </a:rPr>
              <a:t>1000m</a:t>
            </a:r>
            <a:r>
              <a:rPr lang="en-US" altLang="zh-CN" sz="1400" baseline="30000" dirty="0">
                <a:latin typeface="思源黑体 Light" panose="020B0300000000000000" pitchFamily="34" charset="-122"/>
                <a:ea typeface="思源黑体 Light" panose="020B0300000000000000" pitchFamily="34" charset="-122"/>
                <a:sym typeface="思源黑体 Light" panose="020B0300000000000000" pitchFamily="34" charset="-122"/>
              </a:rPr>
              <a:t>2</a:t>
            </a:r>
            <a:r>
              <a:rPr lang="zh-CN" altLang="en-US" sz="1400" dirty="0">
                <a:latin typeface="思源黑体 Light" panose="020B0300000000000000" pitchFamily="34" charset="-122"/>
                <a:ea typeface="思源黑体 Light" panose="020B0300000000000000" pitchFamily="34" charset="-122"/>
                <a:sym typeface="思源黑体 Light" panose="020B0300000000000000" pitchFamily="34" charset="-122"/>
              </a:rPr>
              <a:t>，且该层作业人数不超过</a:t>
            </a:r>
            <a:r>
              <a:rPr lang="en-US" altLang="zh-CN" sz="1400" dirty="0">
                <a:latin typeface="思源黑体 Light" panose="020B0300000000000000" pitchFamily="34" charset="-122"/>
                <a:ea typeface="思源黑体 Light" panose="020B0300000000000000" pitchFamily="34" charset="-122"/>
                <a:sym typeface="思源黑体 Light" panose="020B0300000000000000" pitchFamily="34" charset="-122"/>
              </a:rPr>
              <a:t>2 </a:t>
            </a:r>
            <a:r>
              <a:rPr lang="zh-CN" altLang="en-US" sz="1400" dirty="0">
                <a:latin typeface="思源黑体 Light" panose="020B0300000000000000" pitchFamily="34" charset="-122"/>
                <a:ea typeface="思源黑体 Light" panose="020B0300000000000000" pitchFamily="34" charset="-122"/>
                <a:sym typeface="思源黑体 Light" panose="020B0300000000000000" pitchFamily="34" charset="-122"/>
              </a:rPr>
              <a:t>人时，可设置</a:t>
            </a:r>
            <a:r>
              <a:rPr lang="en-US" altLang="zh-CN" sz="1400" dirty="0">
                <a:latin typeface="思源黑体 Light" panose="020B0300000000000000" pitchFamily="34" charset="-122"/>
                <a:ea typeface="思源黑体 Light" panose="020B0300000000000000" pitchFamily="34" charset="-122"/>
                <a:sym typeface="思源黑体 Light" panose="020B0300000000000000" pitchFamily="34" charset="-122"/>
              </a:rPr>
              <a:t>1 </a:t>
            </a:r>
            <a:r>
              <a:rPr lang="zh-CN" altLang="en-US" sz="1400" dirty="0">
                <a:latin typeface="思源黑体 Light" panose="020B0300000000000000" pitchFamily="34" charset="-122"/>
                <a:ea typeface="思源黑体 Light" panose="020B0300000000000000" pitchFamily="34" charset="-122"/>
                <a:sym typeface="思源黑体 Light" panose="020B0300000000000000" pitchFamily="34" charset="-122"/>
              </a:rPr>
              <a:t>个安全出口。</a:t>
            </a:r>
            <a:endParaRPr lang="zh-CN" altLang="en-US" sz="14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pPr>
            <a:r>
              <a:rPr lang="zh-CN" altLang="en-US" sz="1400" dirty="0">
                <a:latin typeface="思源黑体 Light" panose="020B0300000000000000" pitchFamily="34" charset="-122"/>
                <a:ea typeface="思源黑体 Light" panose="020B0300000000000000" pitchFamily="34" charset="-122"/>
                <a:sym typeface="思源黑体 Light" panose="020B0300000000000000" pitchFamily="34" charset="-122"/>
              </a:rPr>
              <a:t>仓库、筒仓的室外金属梯，当符合一定规范时可作为疏散楼梯，但筒仓室外楼梯平台的耐火极限不应低于</a:t>
            </a:r>
            <a:r>
              <a:rPr lang="en-US" altLang="zh-CN" sz="1400" dirty="0">
                <a:latin typeface="思源黑体 Light" panose="020B0300000000000000" pitchFamily="34" charset="-122"/>
                <a:ea typeface="思源黑体 Light" panose="020B0300000000000000" pitchFamily="34" charset="-122"/>
                <a:sym typeface="思源黑体 Light" panose="020B0300000000000000" pitchFamily="34" charset="-122"/>
              </a:rPr>
              <a:t>0.25h </a:t>
            </a:r>
            <a:r>
              <a:rPr lang="zh-CN" altLang="en-US" sz="1400" dirty="0">
                <a:latin typeface="思源黑体 Light" panose="020B0300000000000000" pitchFamily="34" charset="-122"/>
                <a:ea typeface="思源黑体 Light" panose="020B0300000000000000" pitchFamily="34" charset="-122"/>
                <a:sym typeface="思源黑体 Light" panose="020B0300000000000000" pitchFamily="34" charset="-122"/>
              </a:rPr>
              <a:t>。</a:t>
            </a:r>
            <a:endParaRPr lang="zh-CN" altLang="en-US" sz="14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pPr>
            <a:r>
              <a:rPr lang="zh-CN" altLang="en-US" sz="1400" dirty="0">
                <a:latin typeface="思源黑体 Light" panose="020B0300000000000000" pitchFamily="34" charset="-122"/>
                <a:ea typeface="思源黑体 Light" panose="020B0300000000000000" pitchFamily="34" charset="-122"/>
                <a:sym typeface="思源黑体 Light" panose="020B0300000000000000" pitchFamily="34" charset="-122"/>
              </a:rPr>
              <a:t>高层仓库应设置封闭楼梯间。</a:t>
            </a:r>
            <a:endParaRPr lang="zh-CN" altLang="en-US" sz="14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pPr>
            <a:r>
              <a:rPr lang="zh-CN" altLang="en-US" sz="1400" dirty="0">
                <a:latin typeface="思源黑体 Light" panose="020B0300000000000000" pitchFamily="34" charset="-122"/>
                <a:ea typeface="思源黑体 Light" panose="020B0300000000000000" pitchFamily="34" charset="-122"/>
                <a:sym typeface="思源黑体 Light" panose="020B0300000000000000" pitchFamily="34" charset="-122"/>
              </a:rPr>
              <a:t>除一、二级耐火等级的多层戊类仓库外，其它仓库中供垂直运输物品的提升设施宜设置在仓库外，当必须设置在仓库内时，应设置在井壁的耐火极限不低于</a:t>
            </a:r>
            <a:r>
              <a:rPr lang="en-US" altLang="zh-CN" sz="1400" dirty="0">
                <a:latin typeface="思源黑体 Light" panose="020B0300000000000000" pitchFamily="34" charset="-122"/>
                <a:ea typeface="思源黑体 Light" panose="020B0300000000000000" pitchFamily="34" charset="-122"/>
                <a:sym typeface="思源黑体 Light" panose="020B0300000000000000" pitchFamily="34" charset="-122"/>
              </a:rPr>
              <a:t>2.00h </a:t>
            </a:r>
            <a:r>
              <a:rPr lang="zh-CN" altLang="en-US" sz="1400" dirty="0">
                <a:latin typeface="思源黑体 Light" panose="020B0300000000000000" pitchFamily="34" charset="-122"/>
                <a:ea typeface="思源黑体 Light" panose="020B0300000000000000" pitchFamily="34" charset="-122"/>
                <a:sym typeface="思源黑体 Light" panose="020B0300000000000000" pitchFamily="34" charset="-122"/>
              </a:rPr>
              <a:t>的井筒内。室内外提升设施通向仓库入口上的门应采用乙级防火门或防火卷帘。</a:t>
            </a:r>
            <a:endParaRPr lang="zh-CN" altLang="en-US" sz="14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pPr>
            <a:r>
              <a:rPr lang="zh-CN" altLang="en-US" sz="1400" dirty="0">
                <a:latin typeface="思源黑体 Light" panose="020B0300000000000000" pitchFamily="34" charset="-122"/>
                <a:ea typeface="思源黑体 Light" panose="020B0300000000000000" pitchFamily="34" charset="-122"/>
                <a:sym typeface="思源黑体 Light" panose="020B0300000000000000" pitchFamily="34" charset="-122"/>
              </a:rPr>
              <a:t>建筑高度大于</a:t>
            </a:r>
            <a:r>
              <a:rPr lang="en-US" altLang="zh-CN" sz="1400" dirty="0">
                <a:latin typeface="思源黑体 Light" panose="020B0300000000000000" pitchFamily="34" charset="-122"/>
                <a:ea typeface="思源黑体 Light" panose="020B0300000000000000" pitchFamily="34" charset="-122"/>
                <a:sym typeface="思源黑体 Light" panose="020B0300000000000000" pitchFamily="34" charset="-122"/>
              </a:rPr>
              <a:t>32.0m </a:t>
            </a:r>
            <a:r>
              <a:rPr lang="zh-CN" altLang="en-US" sz="1400" dirty="0">
                <a:latin typeface="思源黑体 Light" panose="020B0300000000000000" pitchFamily="34" charset="-122"/>
                <a:ea typeface="思源黑体 Light" panose="020B0300000000000000" pitchFamily="34" charset="-122"/>
                <a:sym typeface="思源黑体 Light" panose="020B0300000000000000" pitchFamily="34" charset="-122"/>
              </a:rPr>
              <a:t>且设置电梯的高层仓库，每个防火分区内宜设置一台消防电梯。 </a:t>
            </a:r>
            <a:endParaRPr lang="zh-CN" altLang="en-US" sz="1400" dirty="0">
              <a:latin typeface="思源黑体 Light" panose="020B0300000000000000" pitchFamily="34" charset="-122"/>
              <a:ea typeface="思源黑体 Light" panose="020B0300000000000000" pitchFamily="34" charset="-122"/>
              <a:sym typeface="思源黑体 Light" panose="020B0300000000000000" pitchFamily="34" charset="-122"/>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Rot="1" noChangeArrowheads="1"/>
          </p:cNvSpPr>
          <p:nvPr>
            <p:ph type="title" idx="4294967295"/>
          </p:nvPr>
        </p:nvSpPr>
        <p:spPr>
          <a:xfrm>
            <a:off x="1676400" y="196851"/>
            <a:ext cx="4772025" cy="474663"/>
          </a:xfrm>
          <a:prstGeom prst="rect">
            <a:avLst/>
          </a:prstGeom>
        </p:spPr>
        <p:txBody>
          <a:bodyPr/>
          <a:lstStyle/>
          <a:p>
            <a:pPr>
              <a:lnSpc>
                <a:spcPct val="120000"/>
              </a:lnSpc>
              <a:spcBef>
                <a:spcPct val="19000"/>
              </a:spcBef>
            </a:pPr>
            <a:r>
              <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rPr>
              <a:t>六、厂区、库区的消防车道</a:t>
            </a:r>
            <a:endPar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endParaRPr>
          </a:p>
        </p:txBody>
      </p:sp>
      <p:sp>
        <p:nvSpPr>
          <p:cNvPr id="56323" name="Rectangle 3"/>
          <p:cNvSpPr>
            <a:spLocks noGrp="1" noRot="1" noChangeArrowheads="1"/>
          </p:cNvSpPr>
          <p:nvPr>
            <p:ph type="body" sz="half" idx="4294967295"/>
          </p:nvPr>
        </p:nvSpPr>
        <p:spPr>
          <a:xfrm>
            <a:off x="669925" y="904875"/>
            <a:ext cx="10960797" cy="4267200"/>
          </a:xfrm>
          <a:prstGeom prst="rect">
            <a:avLst/>
          </a:prstGeom>
        </p:spPr>
        <p:txBody>
          <a:bodyPr/>
          <a:lstStyle/>
          <a:p>
            <a:pPr>
              <a:lnSpc>
                <a:spcPct val="120000"/>
              </a:lnSpc>
              <a:spcBef>
                <a:spcPts val="20"/>
              </a:spcBef>
              <a:buFont typeface="Wingdings 2" panose="05020102010507070707" pitchFamily="18" charset="2"/>
              <a:buNone/>
            </a:pPr>
            <a:endParaRPr lang="en-US" altLang="zh-CN" sz="14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pPr>
            <a:r>
              <a:rPr lang="zh-CN" altLang="en-US" sz="1400" dirty="0">
                <a:latin typeface="思源黑体 Light" panose="020B0300000000000000" pitchFamily="34" charset="-122"/>
                <a:ea typeface="思源黑体 Light" panose="020B0300000000000000" pitchFamily="34" charset="-122"/>
                <a:sym typeface="思源黑体 Light" panose="020B0300000000000000" pitchFamily="34" charset="-122"/>
              </a:rPr>
              <a:t>占地面积大于</a:t>
            </a:r>
            <a:r>
              <a:rPr lang="en-US" altLang="zh-CN" sz="1400" dirty="0">
                <a:latin typeface="思源黑体 Light" panose="020B0300000000000000" pitchFamily="34" charset="-122"/>
                <a:ea typeface="思源黑体 Light" panose="020B0300000000000000" pitchFamily="34" charset="-122"/>
                <a:sym typeface="思源黑体 Light" panose="020B0300000000000000" pitchFamily="34" charset="-122"/>
              </a:rPr>
              <a:t>3000m</a:t>
            </a:r>
            <a:r>
              <a:rPr lang="en-US" altLang="zh-CN" sz="1400" baseline="30000" dirty="0">
                <a:latin typeface="思源黑体 Light" panose="020B0300000000000000" pitchFamily="34" charset="-122"/>
                <a:ea typeface="思源黑体 Light" panose="020B0300000000000000" pitchFamily="34" charset="-122"/>
                <a:sym typeface="思源黑体 Light" panose="020B0300000000000000" pitchFamily="34" charset="-122"/>
              </a:rPr>
              <a:t>2</a:t>
            </a:r>
            <a:r>
              <a:rPr lang="en-US" altLang="zh-CN" sz="1400" dirty="0">
                <a:latin typeface="思源黑体 Light" panose="020B0300000000000000" pitchFamily="34" charset="-122"/>
                <a:ea typeface="思源黑体 Light" panose="020B0300000000000000" pitchFamily="34" charset="-122"/>
                <a:sym typeface="思源黑体 Light" panose="020B0300000000000000" pitchFamily="34" charset="-122"/>
              </a:rPr>
              <a:t> </a:t>
            </a:r>
            <a:r>
              <a:rPr lang="zh-CN" altLang="en-US" sz="1400" dirty="0">
                <a:latin typeface="思源黑体 Light" panose="020B0300000000000000" pitchFamily="34" charset="-122"/>
                <a:ea typeface="思源黑体 Light" panose="020B0300000000000000" pitchFamily="34" charset="-122"/>
                <a:sym typeface="思源黑体 Light" panose="020B0300000000000000" pitchFamily="34" charset="-122"/>
              </a:rPr>
              <a:t>的甲、乙、丙类厂房或占地面积大于</a:t>
            </a:r>
            <a:r>
              <a:rPr lang="en-US" altLang="zh-CN" sz="1400" dirty="0">
                <a:latin typeface="思源黑体 Light" panose="020B0300000000000000" pitchFamily="34" charset="-122"/>
                <a:ea typeface="思源黑体 Light" panose="020B0300000000000000" pitchFamily="34" charset="-122"/>
                <a:sym typeface="思源黑体 Light" panose="020B0300000000000000" pitchFamily="34" charset="-122"/>
              </a:rPr>
              <a:t>1500m</a:t>
            </a:r>
            <a:r>
              <a:rPr lang="en-US" altLang="zh-CN" sz="1400" baseline="30000" dirty="0">
                <a:latin typeface="思源黑体 Light" panose="020B0300000000000000" pitchFamily="34" charset="-122"/>
                <a:ea typeface="思源黑体 Light" panose="020B0300000000000000" pitchFamily="34" charset="-122"/>
                <a:sym typeface="思源黑体 Light" panose="020B0300000000000000" pitchFamily="34" charset="-122"/>
              </a:rPr>
              <a:t>2</a:t>
            </a:r>
            <a:r>
              <a:rPr lang="en-US" altLang="zh-CN" sz="1400" dirty="0">
                <a:latin typeface="思源黑体 Light" panose="020B0300000000000000" pitchFamily="34" charset="-122"/>
                <a:ea typeface="思源黑体 Light" panose="020B0300000000000000" pitchFamily="34" charset="-122"/>
                <a:sym typeface="思源黑体 Light" panose="020B0300000000000000" pitchFamily="34" charset="-122"/>
              </a:rPr>
              <a:t> </a:t>
            </a:r>
            <a:r>
              <a:rPr lang="zh-CN" altLang="en-US" sz="1400" dirty="0">
                <a:latin typeface="思源黑体 Light" panose="020B0300000000000000" pitchFamily="34" charset="-122"/>
                <a:ea typeface="思源黑体 Light" panose="020B0300000000000000" pitchFamily="34" charset="-122"/>
                <a:sym typeface="思源黑体 Light" panose="020B0300000000000000" pitchFamily="34" charset="-122"/>
              </a:rPr>
              <a:t>的乙、丙类仓库，应设置环形消防车道，确有困难时，应沿建筑物的两个长边设置消防车道。</a:t>
            </a:r>
            <a:endParaRPr lang="zh-CN" altLang="en-US" sz="14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pPr>
            <a:r>
              <a:rPr lang="zh-CN" altLang="en-US" sz="1400" dirty="0">
                <a:latin typeface="思源黑体 Light" panose="020B0300000000000000" pitchFamily="34" charset="-122"/>
                <a:ea typeface="思源黑体 Light" panose="020B0300000000000000" pitchFamily="34" charset="-122"/>
                <a:sym typeface="思源黑体 Light" panose="020B0300000000000000" pitchFamily="34" charset="-122"/>
              </a:rPr>
              <a:t>可燃材料露天堆场区，液化石油气储罐区，甲、乙、丙类液体储罐区和可燃气体储罐区，应设置消防车道。消防车道的设置应符合下列规定：</a:t>
            </a:r>
            <a:endParaRPr lang="zh-CN" altLang="en-US" sz="14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buFont typeface="Wingdings 2" panose="05020102010507070707" pitchFamily="18" charset="2"/>
              <a:buNone/>
            </a:pPr>
            <a:r>
              <a:rPr lang="zh-CN" altLang="en-US" sz="1400" dirty="0">
                <a:latin typeface="思源黑体 Light" panose="020B0300000000000000" pitchFamily="34" charset="-122"/>
                <a:ea typeface="思源黑体 Light" panose="020B0300000000000000" pitchFamily="34" charset="-122"/>
                <a:sym typeface="思源黑体 Light" panose="020B0300000000000000" pitchFamily="34" charset="-122"/>
              </a:rPr>
              <a:t>     </a:t>
            </a:r>
            <a:r>
              <a:rPr lang="en-US" altLang="zh-CN" sz="1400" dirty="0">
                <a:latin typeface="思源黑体 Light" panose="020B0300000000000000" pitchFamily="34" charset="-122"/>
                <a:ea typeface="思源黑体 Light" panose="020B0300000000000000" pitchFamily="34" charset="-122"/>
                <a:sym typeface="思源黑体 Light" panose="020B0300000000000000" pitchFamily="34" charset="-122"/>
              </a:rPr>
              <a:t>1 </a:t>
            </a:r>
            <a:r>
              <a:rPr lang="zh-CN" altLang="en-US" sz="1400" dirty="0">
                <a:latin typeface="思源黑体 Light" panose="020B0300000000000000" pitchFamily="34" charset="-122"/>
                <a:ea typeface="思源黑体 Light" panose="020B0300000000000000" pitchFamily="34" charset="-122"/>
                <a:sym typeface="思源黑体 Light" panose="020B0300000000000000" pitchFamily="34" charset="-122"/>
              </a:rPr>
              <a:t>储量大于下表 规定的堆场、储罐区，宜设置环形消防车道。 </a:t>
            </a:r>
            <a:endParaRPr lang="zh-CN" altLang="en-US" sz="14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buFont typeface="Wingdings 2" panose="05020102010507070707" pitchFamily="18" charset="2"/>
              <a:buNone/>
            </a:pPr>
            <a:r>
              <a:rPr lang="zh-CN" altLang="en-US" sz="1400" dirty="0">
                <a:latin typeface="思源黑体 Light" panose="020B0300000000000000" pitchFamily="34" charset="-122"/>
                <a:ea typeface="思源黑体 Light" panose="020B0300000000000000" pitchFamily="34" charset="-122"/>
                <a:sym typeface="思源黑体 Light" panose="020B0300000000000000" pitchFamily="34" charset="-122"/>
              </a:rPr>
              <a:t>     </a:t>
            </a:r>
            <a:r>
              <a:rPr lang="en-US" altLang="zh-CN" sz="1400" dirty="0">
                <a:latin typeface="思源黑体 Light" panose="020B0300000000000000" pitchFamily="34" charset="-122"/>
                <a:ea typeface="思源黑体 Light" panose="020B0300000000000000" pitchFamily="34" charset="-122"/>
                <a:sym typeface="思源黑体 Light" panose="020B0300000000000000" pitchFamily="34" charset="-122"/>
              </a:rPr>
              <a:t>2 </a:t>
            </a:r>
            <a:r>
              <a:rPr lang="zh-CN" altLang="en-US" sz="1400" dirty="0">
                <a:latin typeface="思源黑体 Light" panose="020B0300000000000000" pitchFamily="34" charset="-122"/>
                <a:ea typeface="思源黑体 Light" panose="020B0300000000000000" pitchFamily="34" charset="-122"/>
                <a:sym typeface="思源黑体 Light" panose="020B0300000000000000" pitchFamily="34" charset="-122"/>
              </a:rPr>
              <a:t>占地面积大于</a:t>
            </a:r>
            <a:r>
              <a:rPr lang="en-US" altLang="zh-CN" sz="1400" dirty="0">
                <a:latin typeface="思源黑体 Light" panose="020B0300000000000000" pitchFamily="34" charset="-122"/>
                <a:ea typeface="思源黑体 Light" panose="020B0300000000000000" pitchFamily="34" charset="-122"/>
                <a:sym typeface="思源黑体 Light" panose="020B0300000000000000" pitchFamily="34" charset="-122"/>
              </a:rPr>
              <a:t>30000m</a:t>
            </a:r>
            <a:r>
              <a:rPr lang="en-US" altLang="zh-CN" sz="1400" baseline="30000" dirty="0">
                <a:latin typeface="思源黑体 Light" panose="020B0300000000000000" pitchFamily="34" charset="-122"/>
                <a:ea typeface="思源黑体 Light" panose="020B0300000000000000" pitchFamily="34" charset="-122"/>
                <a:sym typeface="思源黑体 Light" panose="020B0300000000000000" pitchFamily="34" charset="-122"/>
              </a:rPr>
              <a:t>2</a:t>
            </a:r>
            <a:r>
              <a:rPr lang="zh-CN" altLang="en-US" sz="1400" dirty="0">
                <a:latin typeface="思源黑体 Light" panose="020B0300000000000000" pitchFamily="34" charset="-122"/>
                <a:ea typeface="思源黑体 Light" panose="020B0300000000000000" pitchFamily="34" charset="-122"/>
                <a:sym typeface="思源黑体 Light" panose="020B0300000000000000" pitchFamily="34" charset="-122"/>
              </a:rPr>
              <a:t>的可燃材料堆场，应设置与环形消防车道相连的中间消防车道，消防车道的间距不宜大于</a:t>
            </a:r>
            <a:r>
              <a:rPr lang="en-US" altLang="zh-CN" sz="1400" dirty="0">
                <a:latin typeface="思源黑体 Light" panose="020B0300000000000000" pitchFamily="34" charset="-122"/>
                <a:ea typeface="思源黑体 Light" panose="020B0300000000000000" pitchFamily="34" charset="-122"/>
                <a:sym typeface="思源黑体 Light" panose="020B0300000000000000" pitchFamily="34" charset="-122"/>
              </a:rPr>
              <a:t>150.0m</a:t>
            </a:r>
            <a:r>
              <a:rPr lang="zh-CN" altLang="en-US" sz="1400" dirty="0">
                <a:latin typeface="思源黑体 Light" panose="020B0300000000000000" pitchFamily="34" charset="-122"/>
                <a:ea typeface="思源黑体 Light" panose="020B0300000000000000" pitchFamily="34" charset="-122"/>
                <a:sym typeface="思源黑体 Light" panose="020B0300000000000000" pitchFamily="34" charset="-122"/>
              </a:rPr>
              <a:t>。液化石油气储罐区，甲、乙、丙类液体储罐区，可燃气体储罐区，区内的环形消防车道之间宜设置连通的消防车道。</a:t>
            </a:r>
            <a:endParaRPr lang="zh-CN" altLang="en-US" sz="14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buFont typeface="Wingdings 2" panose="05020102010507070707" pitchFamily="18" charset="2"/>
              <a:buNone/>
            </a:pPr>
            <a:r>
              <a:rPr lang="zh-CN" altLang="en-US" sz="1400" dirty="0">
                <a:latin typeface="思源黑体 Light" panose="020B0300000000000000" pitchFamily="34" charset="-122"/>
                <a:ea typeface="思源黑体 Light" panose="020B0300000000000000" pitchFamily="34" charset="-122"/>
                <a:sym typeface="思源黑体 Light" panose="020B0300000000000000" pitchFamily="34" charset="-122"/>
              </a:rPr>
              <a:t>     </a:t>
            </a:r>
            <a:r>
              <a:rPr lang="en-US" altLang="zh-CN" sz="1400" dirty="0">
                <a:latin typeface="思源黑体 Light" panose="020B0300000000000000" pitchFamily="34" charset="-122"/>
                <a:ea typeface="思源黑体 Light" panose="020B0300000000000000" pitchFamily="34" charset="-122"/>
                <a:sym typeface="思源黑体 Light" panose="020B0300000000000000" pitchFamily="34" charset="-122"/>
              </a:rPr>
              <a:t>3 </a:t>
            </a:r>
            <a:r>
              <a:rPr lang="zh-CN" altLang="en-US" sz="1400" dirty="0">
                <a:latin typeface="思源黑体 Light" panose="020B0300000000000000" pitchFamily="34" charset="-122"/>
                <a:ea typeface="思源黑体 Light" panose="020B0300000000000000" pitchFamily="34" charset="-122"/>
                <a:sym typeface="思源黑体 Light" panose="020B0300000000000000" pitchFamily="34" charset="-122"/>
              </a:rPr>
              <a:t>消防车道与材料堆场堆垛的最小距离不应小于</a:t>
            </a:r>
            <a:r>
              <a:rPr lang="en-US" altLang="zh-CN" sz="1400" dirty="0">
                <a:latin typeface="思源黑体 Light" panose="020B0300000000000000" pitchFamily="34" charset="-122"/>
                <a:ea typeface="思源黑体 Light" panose="020B0300000000000000" pitchFamily="34" charset="-122"/>
                <a:sym typeface="思源黑体 Light" panose="020B0300000000000000" pitchFamily="34" charset="-122"/>
              </a:rPr>
              <a:t>5.0m </a:t>
            </a:r>
            <a:r>
              <a:rPr lang="zh-CN" altLang="en-US" sz="1400" dirty="0">
                <a:latin typeface="思源黑体 Light" panose="020B0300000000000000" pitchFamily="34" charset="-122"/>
                <a:ea typeface="思源黑体 Light" panose="020B0300000000000000" pitchFamily="34" charset="-122"/>
                <a:sym typeface="思源黑体 Light" panose="020B0300000000000000" pitchFamily="34" charset="-122"/>
              </a:rPr>
              <a:t>。</a:t>
            </a:r>
            <a:endParaRPr lang="zh-CN" altLang="en-US" sz="14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buFont typeface="Wingdings 2" panose="05020102010507070707" pitchFamily="18" charset="2"/>
              <a:buNone/>
            </a:pPr>
            <a:r>
              <a:rPr lang="zh-CN" altLang="en-US" sz="1400" dirty="0">
                <a:latin typeface="思源黑体 Light" panose="020B0300000000000000" pitchFamily="34" charset="-122"/>
                <a:ea typeface="思源黑体 Light" panose="020B0300000000000000" pitchFamily="34" charset="-122"/>
                <a:sym typeface="思源黑体 Light" panose="020B0300000000000000" pitchFamily="34" charset="-122"/>
              </a:rPr>
              <a:t>     </a:t>
            </a:r>
            <a:r>
              <a:rPr lang="en-US" altLang="zh-CN" sz="1400" dirty="0">
                <a:latin typeface="思源黑体 Light" panose="020B0300000000000000" pitchFamily="34" charset="-122"/>
                <a:ea typeface="思源黑体 Light" panose="020B0300000000000000" pitchFamily="34" charset="-122"/>
                <a:sym typeface="思源黑体 Light" panose="020B0300000000000000" pitchFamily="34" charset="-122"/>
              </a:rPr>
              <a:t>4 </a:t>
            </a:r>
            <a:r>
              <a:rPr lang="zh-CN" altLang="en-US" sz="1400" dirty="0">
                <a:latin typeface="思源黑体 Light" panose="020B0300000000000000" pitchFamily="34" charset="-122"/>
                <a:ea typeface="思源黑体 Light" panose="020B0300000000000000" pitchFamily="34" charset="-122"/>
                <a:sym typeface="思源黑体 Light" panose="020B0300000000000000" pitchFamily="34" charset="-122"/>
              </a:rPr>
              <a:t>中间消防车道与环形消防车道交接处应满足消防车转弯半径的要求。</a:t>
            </a:r>
            <a:endParaRPr lang="zh-CN" altLang="en-US" sz="14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pPr>
            <a:r>
              <a:rPr lang="zh-CN" altLang="en-US" sz="1400" dirty="0">
                <a:latin typeface="思源黑体 Light" panose="020B0300000000000000" pitchFamily="34" charset="-122"/>
                <a:ea typeface="思源黑体 Light" panose="020B0300000000000000" pitchFamily="34" charset="-122"/>
                <a:sym typeface="思源黑体 Light" panose="020B0300000000000000" pitchFamily="34" charset="-122"/>
              </a:rPr>
              <a:t>环形消防车道至少应有两处与其它车道连通。尽头式消防车道应设置回车道或回车场，回车场的面积不应小于</a:t>
            </a:r>
            <a:r>
              <a:rPr lang="en-US" altLang="zh-CN" sz="1400" dirty="0">
                <a:latin typeface="思源黑体 Light" panose="020B0300000000000000" pitchFamily="34" charset="-122"/>
                <a:ea typeface="思源黑体 Light" panose="020B0300000000000000" pitchFamily="34" charset="-122"/>
                <a:sym typeface="思源黑体 Light" panose="020B0300000000000000" pitchFamily="34" charset="-122"/>
              </a:rPr>
              <a:t>12.0m×12.0m </a:t>
            </a:r>
            <a:r>
              <a:rPr lang="zh-CN" altLang="en-US" sz="1400" dirty="0">
                <a:latin typeface="思源黑体 Light" panose="020B0300000000000000" pitchFamily="34" charset="-122"/>
                <a:ea typeface="思源黑体 Light" panose="020B0300000000000000" pitchFamily="34" charset="-122"/>
                <a:sym typeface="思源黑体 Light" panose="020B0300000000000000" pitchFamily="34" charset="-122"/>
              </a:rPr>
              <a:t>；供大型消防车使用时，不宜小于</a:t>
            </a:r>
            <a:r>
              <a:rPr lang="en-US" altLang="zh-CN" sz="1400" dirty="0">
                <a:latin typeface="思源黑体 Light" panose="020B0300000000000000" pitchFamily="34" charset="-122"/>
                <a:ea typeface="思源黑体 Light" panose="020B0300000000000000" pitchFamily="34" charset="-122"/>
                <a:sym typeface="思源黑体 Light" panose="020B0300000000000000" pitchFamily="34" charset="-122"/>
              </a:rPr>
              <a:t>18.0m×18.0m </a:t>
            </a:r>
            <a:r>
              <a:rPr lang="zh-CN" altLang="en-US" sz="1400" dirty="0">
                <a:latin typeface="思源黑体 Light" panose="020B0300000000000000" pitchFamily="34" charset="-122"/>
                <a:ea typeface="思源黑体 Light" panose="020B0300000000000000" pitchFamily="34" charset="-122"/>
                <a:sym typeface="思源黑体 Light" panose="020B0300000000000000" pitchFamily="34" charset="-122"/>
              </a:rPr>
              <a:t>。消防车道路面、扑救作业场地及其下面的管道和暗沟等应能承受大型消防车的压力。消防车道可利用交通道路，但应满足消防车通行与停靠的要求。</a:t>
            </a:r>
            <a:endParaRPr lang="zh-CN" altLang="en-US" sz="1400" dirty="0">
              <a:latin typeface="思源黑体 Light" panose="020B0300000000000000" pitchFamily="34" charset="-122"/>
              <a:ea typeface="思源黑体 Light" panose="020B0300000000000000" pitchFamily="34" charset="-122"/>
              <a:sym typeface="思源黑体 Light" panose="020B0300000000000000" pitchFamily="34" charset="-122"/>
            </a:endParaRPr>
          </a:p>
        </p:txBody>
      </p:sp>
      <p:graphicFrame>
        <p:nvGraphicFramePr>
          <p:cNvPr id="56453" name="Group 133"/>
          <p:cNvGraphicFramePr>
            <a:graphicFrameLocks noGrp="1"/>
          </p:cNvGraphicFramePr>
          <p:nvPr>
            <p:ph sz="half" idx="4294967295"/>
          </p:nvPr>
        </p:nvGraphicFramePr>
        <p:xfrm>
          <a:off x="2828925" y="4835177"/>
          <a:ext cx="7239000" cy="1447800"/>
        </p:xfrm>
        <a:graphic>
          <a:graphicData uri="http://schemas.openxmlformats.org/drawingml/2006/table">
            <a:tbl>
              <a:tblPr/>
              <a:tblGrid>
                <a:gridCol w="609600"/>
                <a:gridCol w="1295400"/>
                <a:gridCol w="1371600"/>
                <a:gridCol w="685800"/>
                <a:gridCol w="1143000"/>
                <a:gridCol w="1143000"/>
                <a:gridCol w="990600"/>
              </a:tblGrid>
              <a:tr h="1035050">
                <a:tc>
                  <a:txBody>
                    <a:bodyPr/>
                    <a:lstStyle>
                      <a:lvl1pPr marL="342900" indent="-342900">
                        <a:spcBef>
                          <a:spcPct val="20000"/>
                        </a:spcBef>
                        <a:buClr>
                          <a:schemeClr val="folHlink"/>
                        </a:buClr>
                        <a:buSzPct val="85000"/>
                        <a:buFont typeface="Wingdings 2" panose="05020102010507070707" pitchFamily="18" charset="2"/>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tx2"/>
                        </a:buClr>
                        <a:buSzPct val="85000"/>
                        <a:buFont typeface="Wingdings 2" panose="05020102010507070707" pitchFamily="18" charset="2"/>
                        <a:defRPr sz="24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folHlink"/>
                        </a:buClr>
                        <a:buFont typeface="Wingdings 2" panose="05020102010507070707" pitchFamily="18" charset="2"/>
                        <a:defRPr sz="20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tx2"/>
                        </a:buClr>
                        <a:buSzPct val="90000"/>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5pPr>
                      <a:lvl6pPr marL="2514600" indent="-228600"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6pPr>
                      <a:lvl7pPr marL="2971800" indent="-228600"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7pPr>
                      <a:lvl8pPr marL="3429000" indent="-228600"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8pPr>
                      <a:lvl9pPr marL="3886200" indent="-228600"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9pPr>
                    </a:lstStyle>
                    <a:p>
                      <a:pPr marL="342900" marR="0" lvl="0" indent="-342900" algn="ctr" defTabSz="914400" rtl="0" eaLnBrk="1" fontAlgn="base" latinLnBrk="0" hangingPunct="1">
                        <a:lnSpc>
                          <a:spcPct val="120000"/>
                        </a:lnSpc>
                        <a:spcBef>
                          <a:spcPct val="19000"/>
                        </a:spcBef>
                        <a:spcAft>
                          <a:spcPct val="0"/>
                        </a:spcAft>
                        <a:buClrTx/>
                        <a:buSzPct val="85000"/>
                        <a:buFontTx/>
                        <a:buNone/>
                      </a:pPr>
                      <a:r>
                        <a:rPr kumimoji="0" lang="zh-CN" altLang="en-US"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rPr>
                        <a:t>名称</a:t>
                      </a:r>
                      <a:endParaRPr kumimoji="0" lang="zh-CN" altLang="en-US" sz="18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chemeClr val="folHlink"/>
                        </a:buClr>
                        <a:buSzPct val="85000"/>
                        <a:buFont typeface="Wingdings 2" panose="05020102010507070707" pitchFamily="18" charset="2"/>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tx2"/>
                        </a:buClr>
                        <a:buSzPct val="85000"/>
                        <a:buFont typeface="Wingdings 2" panose="05020102010507070707" pitchFamily="18" charset="2"/>
                        <a:defRPr sz="24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folHlink"/>
                        </a:buClr>
                        <a:buFont typeface="Wingdings 2" panose="05020102010507070707" pitchFamily="18" charset="2"/>
                        <a:defRPr sz="20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tx2"/>
                        </a:buClr>
                        <a:buSzPct val="90000"/>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5pPr>
                      <a:lvl6pPr marL="2514600" indent="-228600"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6pPr>
                      <a:lvl7pPr marL="2971800" indent="-228600"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7pPr>
                      <a:lvl8pPr marL="3429000" indent="-228600"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8pPr>
                      <a:lvl9pPr marL="3886200" indent="-228600"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9pPr>
                    </a:lstStyle>
                    <a:p>
                      <a:pPr marL="342900" marR="0" lvl="0" indent="-342900" algn="ctr" defTabSz="914400" rtl="0" eaLnBrk="1" fontAlgn="base" latinLnBrk="0" hangingPunct="1">
                        <a:lnSpc>
                          <a:spcPct val="120000"/>
                        </a:lnSpc>
                        <a:spcBef>
                          <a:spcPct val="19000"/>
                        </a:spcBef>
                        <a:spcAft>
                          <a:spcPct val="0"/>
                        </a:spcAft>
                        <a:buClrTx/>
                        <a:buSzPct val="85000"/>
                        <a:buFontTx/>
                        <a:buNone/>
                      </a:pPr>
                      <a:r>
                        <a:rPr kumimoji="0" lang="zh-CN" altLang="en-US"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rPr>
                        <a:t>棉、麻、毛、化纤</a:t>
                      </a:r>
                      <a:r>
                        <a:rPr kumimoji="0" lang="en-US" altLang="zh-CN"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rPr>
                        <a:t>(t)</a:t>
                      </a:r>
                      <a:endParaRPr kumimoji="0" lang="en-US" altLang="zh-CN" sz="18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chemeClr val="folHlink"/>
                        </a:buClr>
                        <a:buSzPct val="85000"/>
                        <a:buFont typeface="Wingdings 2" panose="05020102010507070707" pitchFamily="18" charset="2"/>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tx2"/>
                        </a:buClr>
                        <a:buSzPct val="85000"/>
                        <a:buFont typeface="Wingdings 2" panose="05020102010507070707" pitchFamily="18" charset="2"/>
                        <a:defRPr sz="24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folHlink"/>
                        </a:buClr>
                        <a:buFont typeface="Wingdings 2" panose="05020102010507070707" pitchFamily="18" charset="2"/>
                        <a:defRPr sz="20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tx2"/>
                        </a:buClr>
                        <a:buSzPct val="90000"/>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5pPr>
                      <a:lvl6pPr marL="2514600" indent="-228600"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6pPr>
                      <a:lvl7pPr marL="2971800" indent="-228600"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7pPr>
                      <a:lvl8pPr marL="3429000" indent="-228600"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8pPr>
                      <a:lvl9pPr marL="3886200" indent="-228600"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9pPr>
                    </a:lstStyle>
                    <a:p>
                      <a:pPr marL="342900" marR="0" lvl="0" indent="-342900" algn="ctr" defTabSz="914400" rtl="0" eaLnBrk="1" fontAlgn="base" latinLnBrk="0" hangingPunct="1">
                        <a:lnSpc>
                          <a:spcPct val="120000"/>
                        </a:lnSpc>
                        <a:spcBef>
                          <a:spcPct val="19000"/>
                        </a:spcBef>
                        <a:spcAft>
                          <a:spcPct val="0"/>
                        </a:spcAft>
                        <a:buClrTx/>
                        <a:buSzPct val="85000"/>
                        <a:buFontTx/>
                        <a:buNone/>
                      </a:pPr>
                      <a:r>
                        <a:rPr kumimoji="0" lang="zh-CN" altLang="en-US"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rPr>
                        <a:t>稻草、麦秸、芦苇</a:t>
                      </a:r>
                      <a:r>
                        <a:rPr kumimoji="0" lang="en-US" altLang="zh-CN"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rPr>
                        <a:t>(t)</a:t>
                      </a:r>
                      <a:endParaRPr kumimoji="0" lang="en-US" altLang="zh-CN" sz="18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chemeClr val="folHlink"/>
                        </a:buClr>
                        <a:buSzPct val="85000"/>
                        <a:buFont typeface="Wingdings 2" panose="05020102010507070707" pitchFamily="18" charset="2"/>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tx2"/>
                        </a:buClr>
                        <a:buSzPct val="85000"/>
                        <a:buFont typeface="Wingdings 2" panose="05020102010507070707" pitchFamily="18" charset="2"/>
                        <a:defRPr sz="24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folHlink"/>
                        </a:buClr>
                        <a:buFont typeface="Wingdings 2" panose="05020102010507070707" pitchFamily="18" charset="2"/>
                        <a:defRPr sz="20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tx2"/>
                        </a:buClr>
                        <a:buSzPct val="90000"/>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5pPr>
                      <a:lvl6pPr marL="2514600" indent="-228600"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6pPr>
                      <a:lvl7pPr marL="2971800" indent="-228600"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7pPr>
                      <a:lvl8pPr marL="3429000" indent="-228600"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8pPr>
                      <a:lvl9pPr marL="3886200" indent="-228600"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9pPr>
                    </a:lstStyle>
                    <a:p>
                      <a:pPr marL="342900" marR="0" lvl="0" indent="-342900" algn="ctr" defTabSz="914400" rtl="0" eaLnBrk="1" fontAlgn="base" latinLnBrk="0" hangingPunct="1">
                        <a:lnSpc>
                          <a:spcPct val="120000"/>
                        </a:lnSpc>
                        <a:spcBef>
                          <a:spcPct val="19000"/>
                        </a:spcBef>
                        <a:spcAft>
                          <a:spcPct val="0"/>
                        </a:spcAft>
                        <a:buClrTx/>
                        <a:buSzPct val="85000"/>
                        <a:buFontTx/>
                        <a:buNone/>
                      </a:pPr>
                      <a:r>
                        <a:rPr kumimoji="0" lang="zh-CN" altLang="en-US"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rPr>
                        <a:t>木材</a:t>
                      </a:r>
                      <a:r>
                        <a:rPr kumimoji="0" lang="en-US" altLang="zh-CN"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rPr>
                        <a:t>(m3)</a:t>
                      </a:r>
                      <a:endParaRPr kumimoji="0" lang="en-US" altLang="zh-CN" sz="18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chemeClr val="folHlink"/>
                        </a:buClr>
                        <a:buSzPct val="85000"/>
                        <a:buFont typeface="Wingdings 2" panose="05020102010507070707" pitchFamily="18" charset="2"/>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tx2"/>
                        </a:buClr>
                        <a:buSzPct val="85000"/>
                        <a:buFont typeface="Wingdings 2" panose="05020102010507070707" pitchFamily="18" charset="2"/>
                        <a:defRPr sz="24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folHlink"/>
                        </a:buClr>
                        <a:buFont typeface="Wingdings 2" panose="05020102010507070707" pitchFamily="18" charset="2"/>
                        <a:defRPr sz="20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tx2"/>
                        </a:buClr>
                        <a:buSzPct val="90000"/>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5pPr>
                      <a:lvl6pPr marL="2514600" indent="-228600"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6pPr>
                      <a:lvl7pPr marL="2971800" indent="-228600"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7pPr>
                      <a:lvl8pPr marL="3429000" indent="-228600"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8pPr>
                      <a:lvl9pPr marL="3886200" indent="-228600"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9pPr>
                    </a:lstStyle>
                    <a:p>
                      <a:pPr marL="342900" marR="0" lvl="0" indent="-342900" algn="ctr" defTabSz="914400" rtl="0" eaLnBrk="1" fontAlgn="base" latinLnBrk="0" hangingPunct="1">
                        <a:lnSpc>
                          <a:spcPct val="120000"/>
                        </a:lnSpc>
                        <a:spcBef>
                          <a:spcPct val="19000"/>
                        </a:spcBef>
                        <a:spcAft>
                          <a:spcPct val="0"/>
                        </a:spcAft>
                        <a:buClrTx/>
                        <a:buSzPct val="85000"/>
                        <a:buFontTx/>
                        <a:buNone/>
                      </a:pPr>
                      <a:r>
                        <a:rPr kumimoji="0" lang="zh-CN" altLang="en-US"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rPr>
                        <a:t>甲、乙、丙类液体储罐</a:t>
                      </a:r>
                      <a:r>
                        <a:rPr kumimoji="0" lang="en-US" altLang="zh-CN"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rPr>
                        <a:t>(m3)</a:t>
                      </a:r>
                      <a:endParaRPr kumimoji="0" lang="en-US" altLang="zh-CN" sz="18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chemeClr val="folHlink"/>
                        </a:buClr>
                        <a:buSzPct val="85000"/>
                        <a:buFont typeface="Wingdings 2" panose="05020102010507070707" pitchFamily="18" charset="2"/>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tx2"/>
                        </a:buClr>
                        <a:buSzPct val="85000"/>
                        <a:buFont typeface="Wingdings 2" panose="05020102010507070707" pitchFamily="18" charset="2"/>
                        <a:defRPr sz="24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folHlink"/>
                        </a:buClr>
                        <a:buFont typeface="Wingdings 2" panose="05020102010507070707" pitchFamily="18" charset="2"/>
                        <a:defRPr sz="20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tx2"/>
                        </a:buClr>
                        <a:buSzPct val="90000"/>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5pPr>
                      <a:lvl6pPr marL="2514600" indent="-228600"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6pPr>
                      <a:lvl7pPr marL="2971800" indent="-228600"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7pPr>
                      <a:lvl8pPr marL="3429000" indent="-228600"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8pPr>
                      <a:lvl9pPr marL="3886200" indent="-228600"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9pPr>
                    </a:lstStyle>
                    <a:p>
                      <a:pPr marL="342900" marR="0" lvl="0" indent="-342900" algn="ctr" defTabSz="914400" rtl="0" eaLnBrk="1" fontAlgn="base" latinLnBrk="0" hangingPunct="1">
                        <a:lnSpc>
                          <a:spcPct val="120000"/>
                        </a:lnSpc>
                        <a:spcBef>
                          <a:spcPct val="19000"/>
                        </a:spcBef>
                        <a:spcAft>
                          <a:spcPct val="0"/>
                        </a:spcAft>
                        <a:buClrTx/>
                        <a:buSzPct val="85000"/>
                        <a:buFontTx/>
                        <a:buNone/>
                      </a:pPr>
                      <a:r>
                        <a:rPr kumimoji="0" lang="zh-CN" altLang="en-US"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rPr>
                        <a:t>液化石油气储罐</a:t>
                      </a:r>
                      <a:r>
                        <a:rPr kumimoji="0" lang="en-US" altLang="zh-CN"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rPr>
                        <a:t>(m3)</a:t>
                      </a:r>
                      <a:endParaRPr kumimoji="0" lang="en-US" altLang="zh-CN" sz="18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chemeClr val="folHlink"/>
                        </a:buClr>
                        <a:buSzPct val="85000"/>
                        <a:buFont typeface="Wingdings 2" panose="05020102010507070707" pitchFamily="18" charset="2"/>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tx2"/>
                        </a:buClr>
                        <a:buSzPct val="85000"/>
                        <a:buFont typeface="Wingdings 2" panose="05020102010507070707" pitchFamily="18" charset="2"/>
                        <a:defRPr sz="24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folHlink"/>
                        </a:buClr>
                        <a:buFont typeface="Wingdings 2" panose="05020102010507070707" pitchFamily="18" charset="2"/>
                        <a:defRPr sz="20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tx2"/>
                        </a:buClr>
                        <a:buSzPct val="90000"/>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5pPr>
                      <a:lvl6pPr marL="2514600" indent="-228600"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6pPr>
                      <a:lvl7pPr marL="2971800" indent="-228600"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7pPr>
                      <a:lvl8pPr marL="3429000" indent="-228600"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8pPr>
                      <a:lvl9pPr marL="3886200" indent="-228600"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9pPr>
                    </a:lstStyle>
                    <a:p>
                      <a:pPr marL="342900" marR="0" lvl="0" indent="-342900" algn="ctr" defTabSz="914400" rtl="0" eaLnBrk="1" fontAlgn="base" latinLnBrk="0" hangingPunct="1">
                        <a:lnSpc>
                          <a:spcPct val="120000"/>
                        </a:lnSpc>
                        <a:spcBef>
                          <a:spcPct val="19000"/>
                        </a:spcBef>
                        <a:spcAft>
                          <a:spcPct val="0"/>
                        </a:spcAft>
                        <a:buClrTx/>
                        <a:buSzPct val="85000"/>
                        <a:buFontTx/>
                        <a:buNone/>
                      </a:pPr>
                      <a:r>
                        <a:rPr kumimoji="0" lang="zh-CN" altLang="en-US"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rPr>
                        <a:t>可燃气体储罐</a:t>
                      </a:r>
                      <a:r>
                        <a:rPr kumimoji="0" lang="en-US" altLang="zh-CN"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rPr>
                        <a:t>(m3)</a:t>
                      </a:r>
                      <a:endParaRPr kumimoji="0" lang="en-US" altLang="zh-CN" sz="18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12750">
                <a:tc>
                  <a:txBody>
                    <a:bodyPr/>
                    <a:lstStyle>
                      <a:lvl1pPr marL="342900" indent="-342900">
                        <a:spcBef>
                          <a:spcPct val="20000"/>
                        </a:spcBef>
                        <a:buClr>
                          <a:schemeClr val="folHlink"/>
                        </a:buClr>
                        <a:buSzPct val="85000"/>
                        <a:buFont typeface="Wingdings 2" panose="05020102010507070707" pitchFamily="18" charset="2"/>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tx2"/>
                        </a:buClr>
                        <a:buSzPct val="85000"/>
                        <a:buFont typeface="Wingdings 2" panose="05020102010507070707" pitchFamily="18" charset="2"/>
                        <a:defRPr sz="24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folHlink"/>
                        </a:buClr>
                        <a:buFont typeface="Wingdings 2" panose="05020102010507070707" pitchFamily="18" charset="2"/>
                        <a:defRPr sz="20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tx2"/>
                        </a:buClr>
                        <a:buSzPct val="90000"/>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5pPr>
                      <a:lvl6pPr marL="2514600" indent="-228600"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6pPr>
                      <a:lvl7pPr marL="2971800" indent="-228600"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7pPr>
                      <a:lvl8pPr marL="3429000" indent="-228600"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8pPr>
                      <a:lvl9pPr marL="3886200" indent="-228600"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9pPr>
                    </a:lstStyle>
                    <a:p>
                      <a:pPr marL="342900" marR="0" lvl="0" indent="-342900" algn="ctr" defTabSz="914400" rtl="0" eaLnBrk="1" fontAlgn="base" latinLnBrk="0" hangingPunct="1">
                        <a:lnSpc>
                          <a:spcPct val="120000"/>
                        </a:lnSpc>
                        <a:spcBef>
                          <a:spcPct val="19000"/>
                        </a:spcBef>
                        <a:spcAft>
                          <a:spcPct val="0"/>
                        </a:spcAft>
                        <a:buClrTx/>
                        <a:buSzPct val="85000"/>
                        <a:buFontTx/>
                        <a:buNone/>
                      </a:pPr>
                      <a:r>
                        <a:rPr kumimoji="0" lang="zh-CN" altLang="en-US"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rPr>
                        <a:t>储 量</a:t>
                      </a:r>
                      <a:endParaRPr kumimoji="0" lang="zh-CN" altLang="en-US" sz="18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chemeClr val="folHlink"/>
                        </a:buClr>
                        <a:buSzPct val="85000"/>
                        <a:buFont typeface="Wingdings 2" panose="05020102010507070707" pitchFamily="18" charset="2"/>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tx2"/>
                        </a:buClr>
                        <a:buSzPct val="85000"/>
                        <a:buFont typeface="Wingdings 2" panose="05020102010507070707" pitchFamily="18" charset="2"/>
                        <a:defRPr sz="24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folHlink"/>
                        </a:buClr>
                        <a:buFont typeface="Wingdings 2" panose="05020102010507070707" pitchFamily="18" charset="2"/>
                        <a:defRPr sz="20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tx2"/>
                        </a:buClr>
                        <a:buSzPct val="90000"/>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5pPr>
                      <a:lvl6pPr marL="2514600" indent="-228600"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6pPr>
                      <a:lvl7pPr marL="2971800" indent="-228600"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7pPr>
                      <a:lvl8pPr marL="3429000" indent="-228600"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8pPr>
                      <a:lvl9pPr marL="3886200" indent="-228600"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9pPr>
                    </a:lstStyle>
                    <a:p>
                      <a:pPr marL="342900" marR="0" lvl="0" indent="-342900" algn="ctr" defTabSz="914400" rtl="0" eaLnBrk="1" fontAlgn="base" latinLnBrk="0" hangingPunct="1">
                        <a:lnSpc>
                          <a:spcPct val="120000"/>
                        </a:lnSpc>
                        <a:spcBef>
                          <a:spcPct val="19000"/>
                        </a:spcBef>
                        <a:spcAft>
                          <a:spcPct val="0"/>
                        </a:spcAft>
                        <a:buClrTx/>
                        <a:buSzPct val="85000"/>
                        <a:buFontTx/>
                        <a:buNone/>
                      </a:pPr>
                      <a:r>
                        <a:rPr kumimoji="0" lang="en-US" altLang="zh-CN"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rPr>
                        <a:t>1000</a:t>
                      </a:r>
                      <a:endParaRPr kumimoji="0" lang="en-US" altLang="zh-CN" sz="18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chemeClr val="folHlink"/>
                        </a:buClr>
                        <a:buSzPct val="85000"/>
                        <a:buFont typeface="Wingdings 2" panose="05020102010507070707" pitchFamily="18" charset="2"/>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tx2"/>
                        </a:buClr>
                        <a:buSzPct val="85000"/>
                        <a:buFont typeface="Wingdings 2" panose="05020102010507070707" pitchFamily="18" charset="2"/>
                        <a:defRPr sz="24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folHlink"/>
                        </a:buClr>
                        <a:buFont typeface="Wingdings 2" panose="05020102010507070707" pitchFamily="18" charset="2"/>
                        <a:defRPr sz="20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tx2"/>
                        </a:buClr>
                        <a:buSzPct val="90000"/>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5pPr>
                      <a:lvl6pPr marL="2514600" indent="-228600"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6pPr>
                      <a:lvl7pPr marL="2971800" indent="-228600"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7pPr>
                      <a:lvl8pPr marL="3429000" indent="-228600"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8pPr>
                      <a:lvl9pPr marL="3886200" indent="-228600"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9pPr>
                    </a:lstStyle>
                    <a:p>
                      <a:pPr marL="342900" marR="0" lvl="0" indent="-342900" algn="ctr" defTabSz="914400" rtl="0" eaLnBrk="1" fontAlgn="base" latinLnBrk="0" hangingPunct="1">
                        <a:lnSpc>
                          <a:spcPct val="120000"/>
                        </a:lnSpc>
                        <a:spcBef>
                          <a:spcPct val="19000"/>
                        </a:spcBef>
                        <a:spcAft>
                          <a:spcPct val="0"/>
                        </a:spcAft>
                        <a:buClrTx/>
                        <a:buSzPct val="85000"/>
                        <a:buFontTx/>
                        <a:buNone/>
                      </a:pPr>
                      <a:r>
                        <a:rPr kumimoji="0" lang="en-US" altLang="zh-CN"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rPr>
                        <a:t>5000</a:t>
                      </a:r>
                      <a:endParaRPr kumimoji="0" lang="en-US" altLang="zh-CN" sz="18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chemeClr val="folHlink"/>
                        </a:buClr>
                        <a:buSzPct val="85000"/>
                        <a:buFont typeface="Wingdings 2" panose="05020102010507070707" pitchFamily="18" charset="2"/>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tx2"/>
                        </a:buClr>
                        <a:buSzPct val="85000"/>
                        <a:buFont typeface="Wingdings 2" panose="05020102010507070707" pitchFamily="18" charset="2"/>
                        <a:defRPr sz="24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folHlink"/>
                        </a:buClr>
                        <a:buFont typeface="Wingdings 2" panose="05020102010507070707" pitchFamily="18" charset="2"/>
                        <a:defRPr sz="20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tx2"/>
                        </a:buClr>
                        <a:buSzPct val="90000"/>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5pPr>
                      <a:lvl6pPr marL="2514600" indent="-228600"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6pPr>
                      <a:lvl7pPr marL="2971800" indent="-228600"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7pPr>
                      <a:lvl8pPr marL="3429000" indent="-228600"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8pPr>
                      <a:lvl9pPr marL="3886200" indent="-228600"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9pPr>
                    </a:lstStyle>
                    <a:p>
                      <a:pPr marL="342900" marR="0" lvl="0" indent="-342900" algn="ctr" defTabSz="914400" rtl="0" eaLnBrk="1" fontAlgn="base" latinLnBrk="0" hangingPunct="1">
                        <a:lnSpc>
                          <a:spcPct val="120000"/>
                        </a:lnSpc>
                        <a:spcBef>
                          <a:spcPct val="19000"/>
                        </a:spcBef>
                        <a:spcAft>
                          <a:spcPct val="0"/>
                        </a:spcAft>
                        <a:buClrTx/>
                        <a:buSzPct val="85000"/>
                        <a:buFontTx/>
                        <a:buNone/>
                      </a:pPr>
                      <a:r>
                        <a:rPr kumimoji="0" lang="en-US" altLang="zh-CN"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rPr>
                        <a:t>5000</a:t>
                      </a:r>
                      <a:endParaRPr kumimoji="0" lang="en-US" altLang="zh-CN" sz="18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chemeClr val="folHlink"/>
                        </a:buClr>
                        <a:buSzPct val="85000"/>
                        <a:buFont typeface="Wingdings 2" panose="05020102010507070707" pitchFamily="18" charset="2"/>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tx2"/>
                        </a:buClr>
                        <a:buSzPct val="85000"/>
                        <a:buFont typeface="Wingdings 2" panose="05020102010507070707" pitchFamily="18" charset="2"/>
                        <a:defRPr sz="24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folHlink"/>
                        </a:buClr>
                        <a:buFont typeface="Wingdings 2" panose="05020102010507070707" pitchFamily="18" charset="2"/>
                        <a:defRPr sz="20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tx2"/>
                        </a:buClr>
                        <a:buSzPct val="90000"/>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5pPr>
                      <a:lvl6pPr marL="2514600" indent="-228600"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6pPr>
                      <a:lvl7pPr marL="2971800" indent="-228600"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7pPr>
                      <a:lvl8pPr marL="3429000" indent="-228600"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8pPr>
                      <a:lvl9pPr marL="3886200" indent="-228600"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9pPr>
                    </a:lstStyle>
                    <a:p>
                      <a:pPr marL="342900" marR="0" lvl="0" indent="-342900" algn="ctr" defTabSz="914400" rtl="0" eaLnBrk="1" fontAlgn="base" latinLnBrk="0" hangingPunct="1">
                        <a:lnSpc>
                          <a:spcPct val="120000"/>
                        </a:lnSpc>
                        <a:spcBef>
                          <a:spcPct val="19000"/>
                        </a:spcBef>
                        <a:spcAft>
                          <a:spcPct val="0"/>
                        </a:spcAft>
                        <a:buClrTx/>
                        <a:buSzPct val="85000"/>
                        <a:buFontTx/>
                        <a:buNone/>
                      </a:pPr>
                      <a:r>
                        <a:rPr kumimoji="0" lang="en-US" altLang="zh-CN"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rPr>
                        <a:t>1500</a:t>
                      </a:r>
                      <a:endParaRPr kumimoji="0" lang="en-US" altLang="zh-CN" sz="18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chemeClr val="folHlink"/>
                        </a:buClr>
                        <a:buSzPct val="85000"/>
                        <a:buFont typeface="Wingdings 2" panose="05020102010507070707" pitchFamily="18" charset="2"/>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tx2"/>
                        </a:buClr>
                        <a:buSzPct val="85000"/>
                        <a:buFont typeface="Wingdings 2" panose="05020102010507070707" pitchFamily="18" charset="2"/>
                        <a:defRPr sz="24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folHlink"/>
                        </a:buClr>
                        <a:buFont typeface="Wingdings 2" panose="05020102010507070707" pitchFamily="18" charset="2"/>
                        <a:defRPr sz="20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tx2"/>
                        </a:buClr>
                        <a:buSzPct val="90000"/>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5pPr>
                      <a:lvl6pPr marL="2514600" indent="-228600"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6pPr>
                      <a:lvl7pPr marL="2971800" indent="-228600"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7pPr>
                      <a:lvl8pPr marL="3429000" indent="-228600"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8pPr>
                      <a:lvl9pPr marL="3886200" indent="-228600"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9pPr>
                    </a:lstStyle>
                    <a:p>
                      <a:pPr marL="342900" marR="0" lvl="0" indent="-342900" algn="ctr" defTabSz="914400" rtl="0" eaLnBrk="1" fontAlgn="base" latinLnBrk="0" hangingPunct="1">
                        <a:lnSpc>
                          <a:spcPct val="120000"/>
                        </a:lnSpc>
                        <a:spcBef>
                          <a:spcPct val="19000"/>
                        </a:spcBef>
                        <a:spcAft>
                          <a:spcPct val="0"/>
                        </a:spcAft>
                        <a:buClrTx/>
                        <a:buSzPct val="85000"/>
                        <a:buFontTx/>
                        <a:buNone/>
                      </a:pPr>
                      <a:r>
                        <a:rPr kumimoji="0" lang="en-US" altLang="zh-CN" sz="10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rPr>
                        <a:t>500</a:t>
                      </a:r>
                      <a:endParaRPr kumimoji="0" lang="en-US" altLang="zh-CN" sz="1800" b="0" i="0" u="none" strike="noStrike" cap="none" normalizeH="0" baseline="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chemeClr val="folHlink"/>
                        </a:buClr>
                        <a:buSzPct val="85000"/>
                        <a:buFont typeface="Wingdings 2" panose="05020102010507070707" pitchFamily="18" charset="2"/>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tx2"/>
                        </a:buClr>
                        <a:buSzPct val="85000"/>
                        <a:buFont typeface="Wingdings 2" panose="05020102010507070707" pitchFamily="18" charset="2"/>
                        <a:defRPr sz="24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folHlink"/>
                        </a:buClr>
                        <a:buFont typeface="Wingdings 2" panose="05020102010507070707" pitchFamily="18" charset="2"/>
                        <a:defRPr sz="20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tx2"/>
                        </a:buClr>
                        <a:buSzPct val="90000"/>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5pPr>
                      <a:lvl6pPr marL="2514600" indent="-228600"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6pPr>
                      <a:lvl7pPr marL="2971800" indent="-228600"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7pPr>
                      <a:lvl8pPr marL="3429000" indent="-228600"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8pPr>
                      <a:lvl9pPr marL="3886200" indent="-228600" fontAlgn="base">
                        <a:spcBef>
                          <a:spcPct val="20000"/>
                        </a:spcBef>
                        <a:spcAft>
                          <a:spcPct val="0"/>
                        </a:spcAft>
                        <a:buClr>
                          <a:schemeClr val="folHlink"/>
                        </a:buClr>
                        <a:buFont typeface="Wingdings 2" panose="05020102010507070707" pitchFamily="18" charset="2"/>
                        <a:defRPr>
                          <a:solidFill>
                            <a:schemeClr val="tx1"/>
                          </a:solidFill>
                          <a:latin typeface="Arial" panose="020B0604020202020204" pitchFamily="34" charset="0"/>
                          <a:ea typeface="宋体" panose="02010600030101010101" pitchFamily="2" charset="-122"/>
                        </a:defRPr>
                      </a:lvl9pPr>
                    </a:lstStyle>
                    <a:p>
                      <a:pPr marL="342900" marR="0" lvl="0" indent="-342900" algn="ctr" defTabSz="914400" rtl="0" eaLnBrk="1" fontAlgn="base" latinLnBrk="0" hangingPunct="1">
                        <a:lnSpc>
                          <a:spcPct val="120000"/>
                        </a:lnSpc>
                        <a:spcBef>
                          <a:spcPct val="19000"/>
                        </a:spcBef>
                        <a:spcAft>
                          <a:spcPct val="0"/>
                        </a:spcAft>
                        <a:buClrTx/>
                        <a:buSzPct val="85000"/>
                        <a:buFontTx/>
                        <a:buNone/>
                      </a:pPr>
                      <a:r>
                        <a:rPr kumimoji="0" lang="en-US" altLang="zh-CN" sz="1000" b="0" i="0" u="none" strike="noStrike" cap="none" normalizeH="0" baseline="0" dirty="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rPr>
                        <a:t>30000</a:t>
                      </a:r>
                      <a:endParaRPr kumimoji="0" lang="en-US" altLang="zh-CN" sz="1800" b="0" i="0" u="none" strike="noStrike" cap="none" normalizeH="0" baseline="0" dirty="0">
                        <a:ln>
                          <a:noFill/>
                        </a:ln>
                        <a:solidFill>
                          <a:schemeClr val="tx1"/>
                        </a:solidFill>
                        <a:effectLst/>
                        <a:latin typeface="思源黑体 Light" panose="020B0300000000000000" pitchFamily="34" charset="-122"/>
                        <a:ea typeface="思源黑体 Light" panose="020B0300000000000000" pitchFamily="34" charset="-122"/>
                        <a:sym typeface="思源黑体 Light" panose="020B0300000000000000" pitchFamily="34"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56454" name="Text Box 134"/>
          <p:cNvSpPr txBox="1">
            <a:spLocks noChangeArrowheads="1"/>
          </p:cNvSpPr>
          <p:nvPr/>
        </p:nvSpPr>
        <p:spPr bwMode="auto">
          <a:xfrm>
            <a:off x="4762500" y="4438465"/>
            <a:ext cx="2667000" cy="39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auto" latinLnBrk="0" hangingPunct="1">
              <a:lnSpc>
                <a:spcPct val="120000"/>
              </a:lnSpc>
              <a:spcBef>
                <a:spcPct val="19000"/>
              </a:spcBef>
              <a:buClrTx/>
              <a:buSzTx/>
              <a:buFontTx/>
              <a:buNone/>
              <a:defRPr/>
            </a:pPr>
            <a:r>
              <a:rPr kumimoji="0" lang="zh-CN" altLang="en-US" sz="1400" b="0" i="0" u="none" strike="noStrike" kern="1200" cap="none" spc="0" normalizeH="0" baseline="0" noProof="0" dirty="0">
                <a:ln>
                  <a:noFill/>
                </a:ln>
                <a:solidFill>
                  <a:srgbClr val="000000"/>
                </a:solidFill>
                <a:effectLst/>
                <a:uLnTx/>
                <a:uFillTx/>
                <a:latin typeface="思源黑体 Light" panose="020B0300000000000000" pitchFamily="34" charset="-122"/>
                <a:ea typeface="思源黑体 Light" panose="020B0300000000000000" pitchFamily="34" charset="-122"/>
                <a:sym typeface="思源黑体 Light" panose="020B0300000000000000" pitchFamily="34" charset="-122"/>
              </a:rPr>
              <a:t>堆场、储罐区的储量</a:t>
            </a:r>
            <a:r>
              <a:rPr kumimoji="0" lang="zh-CN" altLang="en-US" sz="1800" b="0" i="0" u="none" strike="noStrike" kern="1200" cap="none" spc="0" normalizeH="0" baseline="0" noProof="0" dirty="0">
                <a:ln>
                  <a:noFill/>
                </a:ln>
                <a:solidFill>
                  <a:srgbClr val="000000"/>
                </a:solidFill>
                <a:effectLst/>
                <a:uLnTx/>
                <a:uFillTx/>
                <a:latin typeface="思源黑体 Light" panose="020B0300000000000000" pitchFamily="34" charset="-122"/>
                <a:ea typeface="思源黑体 Light" panose="020B0300000000000000" pitchFamily="34" charset="-122"/>
                <a:sym typeface="思源黑体 Light" panose="020B0300000000000000" pitchFamily="34" charset="-122"/>
              </a:rPr>
              <a:t> </a:t>
            </a:r>
            <a:endParaRPr kumimoji="0" lang="zh-CN" altLang="en-US" sz="1800" b="0" i="0" u="none" strike="noStrike" kern="1200" cap="none" spc="0" normalizeH="0" baseline="0" noProof="0" dirty="0">
              <a:ln>
                <a:noFill/>
              </a:ln>
              <a:solidFill>
                <a:srgbClr val="000000"/>
              </a:solidFill>
              <a:effectLst/>
              <a:uLnTx/>
              <a:uFillTx/>
              <a:latin typeface="思源黑体 Light" panose="020B0300000000000000" pitchFamily="34" charset="-122"/>
              <a:ea typeface="思源黑体 Light" panose="020B0300000000000000" pitchFamily="34" charset="-122"/>
              <a:sym typeface="思源黑体 Light" panose="020B0300000000000000" pitchFamily="34" charset="-122"/>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Rot="1" noChangeArrowheads="1"/>
          </p:cNvSpPr>
          <p:nvPr>
            <p:ph type="title" idx="4294967295"/>
          </p:nvPr>
        </p:nvSpPr>
        <p:spPr>
          <a:xfrm>
            <a:off x="1600200" y="123825"/>
            <a:ext cx="4105275" cy="514350"/>
          </a:xfrm>
          <a:prstGeom prst="rect">
            <a:avLst/>
          </a:prstGeom>
        </p:spPr>
        <p:txBody>
          <a:bodyPr/>
          <a:lstStyle/>
          <a:p>
            <a:pPr>
              <a:lnSpc>
                <a:spcPct val="120000"/>
              </a:lnSpc>
              <a:spcBef>
                <a:spcPct val="19000"/>
              </a:spcBef>
            </a:pPr>
            <a:r>
              <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rPr>
              <a:t>第四节  灭火器的配置</a:t>
            </a:r>
            <a:endPar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endParaRPr>
          </a:p>
        </p:txBody>
      </p:sp>
      <p:sp>
        <p:nvSpPr>
          <p:cNvPr id="57347" name="Rectangle 3"/>
          <p:cNvSpPr>
            <a:spLocks noGrp="1" noRot="1" noChangeArrowheads="1"/>
          </p:cNvSpPr>
          <p:nvPr>
            <p:ph type="body" idx="4294967295"/>
          </p:nvPr>
        </p:nvSpPr>
        <p:spPr>
          <a:xfrm>
            <a:off x="927565" y="1628775"/>
            <a:ext cx="10680855" cy="5105400"/>
          </a:xfrm>
          <a:prstGeom prst="rect">
            <a:avLst/>
          </a:prstGeom>
        </p:spPr>
        <p:txBody>
          <a:bodyPr/>
          <a:lstStyle/>
          <a:p>
            <a:pPr>
              <a:lnSpc>
                <a:spcPct val="120000"/>
              </a:lnSpc>
              <a:spcBef>
                <a:spcPts val="20"/>
              </a:spcBef>
              <a:buFont typeface="Wingdings 2" panose="05020102010507070707" pitchFamily="18" charset="2"/>
              <a:buNone/>
            </a:pPr>
            <a:r>
              <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rPr>
              <a:t>一、灭火器适用范围</a:t>
            </a:r>
            <a:endPar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buFont typeface="Wingdings 2" panose="05020102010507070707" pitchFamily="18" charset="2"/>
              <a:buNone/>
            </a:pPr>
            <a:r>
              <a:rPr lang="en-US" altLang="zh-CN" sz="2000" dirty="0">
                <a:latin typeface="思源黑体 Light" panose="020B0300000000000000" pitchFamily="34" charset="-122"/>
                <a:ea typeface="思源黑体 Light" panose="020B0300000000000000" pitchFamily="34" charset="-122"/>
                <a:sym typeface="思源黑体 Light" panose="020B0300000000000000" pitchFamily="34" charset="-122"/>
              </a:rPr>
              <a:t>A</a:t>
            </a:r>
            <a:r>
              <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rPr>
              <a:t>类火灾：水、泡沫、磷酸铵盐干粉、卤代烷型灭火器；</a:t>
            </a:r>
            <a:endPar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buFont typeface="Wingdings 2" panose="05020102010507070707" pitchFamily="18" charset="2"/>
              <a:buNone/>
            </a:pPr>
            <a:r>
              <a:rPr lang="en-US" altLang="zh-CN" sz="2000" dirty="0">
                <a:latin typeface="思源黑体 Light" panose="020B0300000000000000" pitchFamily="34" charset="-122"/>
                <a:ea typeface="思源黑体 Light" panose="020B0300000000000000" pitchFamily="34" charset="-122"/>
                <a:sym typeface="思源黑体 Light" panose="020B0300000000000000" pitchFamily="34" charset="-122"/>
              </a:rPr>
              <a:t>B</a:t>
            </a:r>
            <a:r>
              <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rPr>
              <a:t>类火灾：干粉、泡沫、卤代烷、</a:t>
            </a:r>
            <a:r>
              <a:rPr lang="en-US" altLang="zh-CN" sz="2000" dirty="0">
                <a:latin typeface="思源黑体 Light" panose="020B0300000000000000" pitchFamily="34" charset="-122"/>
                <a:ea typeface="思源黑体 Light" panose="020B0300000000000000" pitchFamily="34" charset="-122"/>
                <a:sym typeface="思源黑体 Light" panose="020B0300000000000000" pitchFamily="34" charset="-122"/>
              </a:rPr>
              <a:t>CO</a:t>
            </a:r>
            <a:r>
              <a:rPr lang="en-US" altLang="zh-CN" sz="2000" baseline="-25000" dirty="0">
                <a:latin typeface="思源黑体 Light" panose="020B0300000000000000" pitchFamily="34" charset="-122"/>
                <a:ea typeface="思源黑体 Light" panose="020B0300000000000000" pitchFamily="34" charset="-122"/>
                <a:sym typeface="思源黑体 Light" panose="020B0300000000000000" pitchFamily="34" charset="-122"/>
              </a:rPr>
              <a:t>2</a:t>
            </a:r>
            <a:r>
              <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rPr>
              <a:t>型灭火器；（扑救极性溶剂</a:t>
            </a:r>
            <a:r>
              <a:rPr lang="en-US" altLang="zh-CN" sz="2000" dirty="0">
                <a:latin typeface="思源黑体 Light" panose="020B0300000000000000" pitchFamily="34" charset="-122"/>
                <a:ea typeface="思源黑体 Light" panose="020B0300000000000000" pitchFamily="34" charset="-122"/>
                <a:sym typeface="思源黑体 Light" panose="020B0300000000000000" pitchFamily="34" charset="-122"/>
              </a:rPr>
              <a:t>B</a:t>
            </a:r>
            <a:r>
              <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rPr>
              <a:t>类        </a:t>
            </a:r>
            <a:endPar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buFont typeface="Wingdings 2" panose="05020102010507070707" pitchFamily="18" charset="2"/>
              <a:buNone/>
            </a:pPr>
            <a:r>
              <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rPr>
              <a:t>                 火灾不得选用化学泡沫灭火器）</a:t>
            </a:r>
            <a:endPar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buFont typeface="Wingdings 2" panose="05020102010507070707" pitchFamily="18" charset="2"/>
              <a:buNone/>
            </a:pPr>
            <a:r>
              <a:rPr lang="en-US" altLang="zh-CN" sz="2000" dirty="0">
                <a:latin typeface="思源黑体 Light" panose="020B0300000000000000" pitchFamily="34" charset="-122"/>
                <a:ea typeface="思源黑体 Light" panose="020B0300000000000000" pitchFamily="34" charset="-122"/>
                <a:sym typeface="思源黑体 Light" panose="020B0300000000000000" pitchFamily="34" charset="-122"/>
              </a:rPr>
              <a:t>C</a:t>
            </a:r>
            <a:r>
              <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rPr>
              <a:t>类火灾：卤代烷、 </a:t>
            </a:r>
            <a:r>
              <a:rPr lang="en-US" altLang="zh-CN" sz="2000" dirty="0">
                <a:latin typeface="思源黑体 Light" panose="020B0300000000000000" pitchFamily="34" charset="-122"/>
                <a:ea typeface="思源黑体 Light" panose="020B0300000000000000" pitchFamily="34" charset="-122"/>
                <a:sym typeface="思源黑体 Light" panose="020B0300000000000000" pitchFamily="34" charset="-122"/>
              </a:rPr>
              <a:t>CO</a:t>
            </a:r>
            <a:r>
              <a:rPr lang="en-US" altLang="zh-CN" sz="2000" baseline="-25000" dirty="0">
                <a:latin typeface="思源黑体 Light" panose="020B0300000000000000" pitchFamily="34" charset="-122"/>
                <a:ea typeface="思源黑体 Light" panose="020B0300000000000000" pitchFamily="34" charset="-122"/>
                <a:sym typeface="思源黑体 Light" panose="020B0300000000000000" pitchFamily="34" charset="-122"/>
              </a:rPr>
              <a:t>2</a:t>
            </a:r>
            <a:r>
              <a:rPr lang="zh-CN" altLang="en-US" sz="2000" baseline="-25000" dirty="0">
                <a:latin typeface="思源黑体 Light" panose="020B0300000000000000" pitchFamily="34" charset="-122"/>
                <a:ea typeface="思源黑体 Light" panose="020B0300000000000000" pitchFamily="34" charset="-122"/>
                <a:sym typeface="思源黑体 Light" panose="020B0300000000000000" pitchFamily="34" charset="-122"/>
              </a:rPr>
              <a:t>、</a:t>
            </a:r>
            <a:r>
              <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rPr>
              <a:t>干粉型灭火器；</a:t>
            </a:r>
            <a:endPar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buFont typeface="Wingdings 2" panose="05020102010507070707" pitchFamily="18" charset="2"/>
              <a:buNone/>
            </a:pPr>
            <a:r>
              <a:rPr lang="en-US" altLang="zh-CN" sz="2000" dirty="0">
                <a:latin typeface="思源黑体 Light" panose="020B0300000000000000" pitchFamily="34" charset="-122"/>
                <a:ea typeface="思源黑体 Light" panose="020B0300000000000000" pitchFamily="34" charset="-122"/>
                <a:sym typeface="思源黑体 Light" panose="020B0300000000000000" pitchFamily="34" charset="-122"/>
              </a:rPr>
              <a:t>D</a:t>
            </a:r>
            <a:r>
              <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rPr>
              <a:t>类火灾：由设计部门和当地公安消防监督部门协商解决。</a:t>
            </a:r>
            <a:endPar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buFont typeface="Wingdings 2" panose="05020102010507070707" pitchFamily="18" charset="2"/>
              <a:buNone/>
            </a:pPr>
            <a:r>
              <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rPr>
              <a:t>扑救</a:t>
            </a:r>
            <a:r>
              <a:rPr lang="en-US" altLang="zh-CN" sz="2000" dirty="0">
                <a:latin typeface="思源黑体 Light" panose="020B0300000000000000" pitchFamily="34" charset="-122"/>
                <a:ea typeface="思源黑体 Light" panose="020B0300000000000000" pitchFamily="34" charset="-122"/>
                <a:sym typeface="思源黑体 Light" panose="020B0300000000000000" pitchFamily="34" charset="-122"/>
              </a:rPr>
              <a:t>A</a:t>
            </a:r>
            <a:r>
              <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rPr>
              <a:t>、</a:t>
            </a:r>
            <a:r>
              <a:rPr lang="en-US" altLang="zh-CN" sz="2000" dirty="0">
                <a:latin typeface="思源黑体 Light" panose="020B0300000000000000" pitchFamily="34" charset="-122"/>
                <a:ea typeface="思源黑体 Light" panose="020B0300000000000000" pitchFamily="34" charset="-122"/>
                <a:sym typeface="思源黑体 Light" panose="020B0300000000000000" pitchFamily="34" charset="-122"/>
              </a:rPr>
              <a:t>B</a:t>
            </a:r>
            <a:r>
              <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rPr>
              <a:t>、</a:t>
            </a:r>
            <a:r>
              <a:rPr lang="en-US" altLang="zh-CN" sz="2000" dirty="0">
                <a:latin typeface="思源黑体 Light" panose="020B0300000000000000" pitchFamily="34" charset="-122"/>
                <a:ea typeface="思源黑体 Light" panose="020B0300000000000000" pitchFamily="34" charset="-122"/>
                <a:sym typeface="思源黑体 Light" panose="020B0300000000000000" pitchFamily="34" charset="-122"/>
              </a:rPr>
              <a:t>C</a:t>
            </a:r>
            <a:r>
              <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rPr>
              <a:t>类和带电火灾选用磷酸铵盐干粉、卤代烷型灭火器。</a:t>
            </a:r>
            <a:endPar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buFont typeface="Wingdings 2" panose="05020102010507070707" pitchFamily="18" charset="2"/>
              <a:buNone/>
            </a:pPr>
            <a:r>
              <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rPr>
              <a:t>二、灭火器的使用与维护</a:t>
            </a:r>
            <a:endPar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buFont typeface="Wingdings 2" panose="05020102010507070707" pitchFamily="18" charset="2"/>
              <a:buNone/>
            </a:pPr>
            <a:r>
              <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rPr>
              <a:t>            灭火器应设置在明显和便于取用的地点，且不影响安全疏散。灭火器应设置稳固，其铭牌必须朝外。手提式灭火器宜设置在挂钩、托架上或灭火器箱内，其顶部离地面高度应小于</a:t>
            </a:r>
            <a:r>
              <a:rPr lang="en-US" altLang="zh-CN" sz="2000" dirty="0">
                <a:latin typeface="思源黑体 Light" panose="020B0300000000000000" pitchFamily="34" charset="-122"/>
                <a:ea typeface="思源黑体 Light" panose="020B0300000000000000" pitchFamily="34" charset="-122"/>
                <a:sym typeface="思源黑体 Light" panose="020B0300000000000000" pitchFamily="34" charset="-122"/>
              </a:rPr>
              <a:t>1.50m</a:t>
            </a:r>
            <a:r>
              <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rPr>
              <a:t>，底部离地面高度不宜小于</a:t>
            </a:r>
            <a:r>
              <a:rPr lang="en-US" altLang="zh-CN" sz="2000" dirty="0">
                <a:latin typeface="思源黑体 Light" panose="020B0300000000000000" pitchFamily="34" charset="-122"/>
                <a:ea typeface="思源黑体 Light" panose="020B0300000000000000" pitchFamily="34" charset="-122"/>
                <a:sym typeface="思源黑体 Light" panose="020B0300000000000000" pitchFamily="34" charset="-122"/>
              </a:rPr>
              <a:t>0.15m</a:t>
            </a:r>
            <a:r>
              <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rPr>
              <a:t>。灭火器不应设置在潮湿或强腐蚀性的地点。设置在室外的灭火器，应有保护措施。</a:t>
            </a:r>
            <a:endPar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Rot="1" noChangeArrowheads="1"/>
          </p:cNvSpPr>
          <p:nvPr>
            <p:ph type="title" idx="4294967295"/>
          </p:nvPr>
        </p:nvSpPr>
        <p:spPr>
          <a:xfrm>
            <a:off x="1695450" y="114300"/>
            <a:ext cx="6315075" cy="600075"/>
          </a:xfrm>
          <a:prstGeom prst="rect">
            <a:avLst/>
          </a:prstGeom>
        </p:spPr>
        <p:txBody>
          <a:bodyPr/>
          <a:lstStyle/>
          <a:p>
            <a:pPr>
              <a:lnSpc>
                <a:spcPct val="120000"/>
              </a:lnSpc>
              <a:spcBef>
                <a:spcPct val="19000"/>
              </a:spcBef>
            </a:pPr>
            <a:r>
              <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rPr>
              <a:t>第五节  初起火灾的扑救与人员疏散</a:t>
            </a:r>
            <a:endPar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endParaRPr>
          </a:p>
        </p:txBody>
      </p:sp>
      <p:sp>
        <p:nvSpPr>
          <p:cNvPr id="58371" name="Rectangle 3"/>
          <p:cNvSpPr>
            <a:spLocks noGrp="1" noRot="1" noChangeArrowheads="1"/>
          </p:cNvSpPr>
          <p:nvPr>
            <p:ph type="body" idx="4294967295"/>
          </p:nvPr>
        </p:nvSpPr>
        <p:spPr>
          <a:xfrm>
            <a:off x="1044497" y="1220788"/>
            <a:ext cx="8429625" cy="5019675"/>
          </a:xfrm>
          <a:prstGeom prst="rect">
            <a:avLst/>
          </a:prstGeom>
        </p:spPr>
        <p:txBody>
          <a:bodyPr/>
          <a:lstStyle/>
          <a:p>
            <a:pPr>
              <a:lnSpc>
                <a:spcPct val="120000"/>
              </a:lnSpc>
              <a:spcBef>
                <a:spcPts val="20"/>
              </a:spcBef>
              <a:buFont typeface="Wingdings 2" panose="05020102010507070707" pitchFamily="18" charset="2"/>
              <a:buNone/>
            </a:pPr>
            <a:r>
              <a:rPr lang="zh-CN" altLang="en-US" sz="2400" dirty="0">
                <a:latin typeface="思源黑体 Light" panose="020B0300000000000000" pitchFamily="34" charset="-122"/>
                <a:ea typeface="思源黑体 Light" panose="020B0300000000000000" pitchFamily="34" charset="-122"/>
                <a:sym typeface="思源黑体 Light" panose="020B0300000000000000" pitchFamily="34" charset="-122"/>
              </a:rPr>
              <a:t>一、初起火灾扑救的方法和原则</a:t>
            </a:r>
            <a:endParaRPr lang="zh-CN" altLang="en-US" sz="24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buFont typeface="Wingdings 2" panose="05020102010507070707" pitchFamily="18" charset="2"/>
              <a:buNone/>
            </a:pPr>
            <a:r>
              <a:rPr lang="zh-CN" altLang="en-US" sz="2400" dirty="0">
                <a:latin typeface="思源黑体 Light" panose="020B0300000000000000" pitchFamily="34" charset="-122"/>
                <a:ea typeface="思源黑体 Light" panose="020B0300000000000000" pitchFamily="34" charset="-122"/>
                <a:sym typeface="思源黑体 Light" panose="020B0300000000000000" pitchFamily="34" charset="-122"/>
              </a:rPr>
              <a:t>发生火灾后，要及时使用就近的灭火器材、设备进行扑救。有手动灭火系统的应立即启动。</a:t>
            </a:r>
            <a:endParaRPr lang="zh-CN" altLang="en-US" sz="24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buFont typeface="Wingdings 2" panose="05020102010507070707" pitchFamily="18" charset="2"/>
              <a:buNone/>
            </a:pPr>
            <a:r>
              <a:rPr lang="en-US" altLang="zh-CN" sz="2400" dirty="0">
                <a:latin typeface="思源黑体 Light" panose="020B0300000000000000" pitchFamily="34" charset="-122"/>
                <a:ea typeface="思源黑体 Light" panose="020B0300000000000000" pitchFamily="34" charset="-122"/>
                <a:sym typeface="思源黑体 Light" panose="020B0300000000000000" pitchFamily="34" charset="-122"/>
              </a:rPr>
              <a:t>1.</a:t>
            </a:r>
            <a:r>
              <a:rPr lang="zh-CN" altLang="en-US" sz="2400" dirty="0">
                <a:latin typeface="思源黑体 Light" panose="020B0300000000000000" pitchFamily="34" charset="-122"/>
                <a:ea typeface="思源黑体 Light" panose="020B0300000000000000" pitchFamily="34" charset="-122"/>
                <a:sym typeface="思源黑体 Light" panose="020B0300000000000000" pitchFamily="34" charset="-122"/>
              </a:rPr>
              <a:t>断绝可燃物</a:t>
            </a:r>
            <a:endParaRPr lang="zh-CN" altLang="en-US" sz="24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buFont typeface="Wingdings 2" panose="05020102010507070707" pitchFamily="18" charset="2"/>
              <a:buNone/>
            </a:pPr>
            <a:r>
              <a:rPr lang="en-US" altLang="zh-CN" sz="2400" dirty="0">
                <a:latin typeface="思源黑体 Light" panose="020B0300000000000000" pitchFamily="34" charset="-122"/>
                <a:ea typeface="思源黑体 Light" panose="020B0300000000000000" pitchFamily="34" charset="-122"/>
                <a:sym typeface="思源黑体 Light" panose="020B0300000000000000" pitchFamily="34" charset="-122"/>
              </a:rPr>
              <a:t>2.</a:t>
            </a:r>
            <a:r>
              <a:rPr lang="zh-CN" altLang="en-US" sz="2400" dirty="0">
                <a:latin typeface="思源黑体 Light" panose="020B0300000000000000" pitchFamily="34" charset="-122"/>
                <a:ea typeface="思源黑体 Light" panose="020B0300000000000000" pitchFamily="34" charset="-122"/>
                <a:sym typeface="思源黑体 Light" panose="020B0300000000000000" pitchFamily="34" charset="-122"/>
              </a:rPr>
              <a:t>冷却</a:t>
            </a:r>
            <a:endParaRPr lang="zh-CN" altLang="en-US" sz="24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buFont typeface="Wingdings 2" panose="05020102010507070707" pitchFamily="18" charset="2"/>
              <a:buNone/>
            </a:pPr>
            <a:r>
              <a:rPr lang="en-US" altLang="zh-CN" sz="2400" dirty="0">
                <a:latin typeface="思源黑体 Light" panose="020B0300000000000000" pitchFamily="34" charset="-122"/>
                <a:ea typeface="思源黑体 Light" panose="020B0300000000000000" pitchFamily="34" charset="-122"/>
                <a:sym typeface="思源黑体 Light" panose="020B0300000000000000" pitchFamily="34" charset="-122"/>
              </a:rPr>
              <a:t>3.</a:t>
            </a:r>
            <a:r>
              <a:rPr lang="zh-CN" altLang="en-US" sz="2400" dirty="0">
                <a:latin typeface="思源黑体 Light" panose="020B0300000000000000" pitchFamily="34" charset="-122"/>
                <a:ea typeface="思源黑体 Light" panose="020B0300000000000000" pitchFamily="34" charset="-122"/>
                <a:sym typeface="思源黑体 Light" panose="020B0300000000000000" pitchFamily="34" charset="-122"/>
              </a:rPr>
              <a:t>窒息</a:t>
            </a:r>
            <a:endParaRPr lang="zh-CN" altLang="en-US" sz="24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buFont typeface="Wingdings 2" panose="05020102010507070707" pitchFamily="18" charset="2"/>
              <a:buNone/>
            </a:pPr>
            <a:r>
              <a:rPr lang="en-US" altLang="zh-CN" sz="2400" dirty="0">
                <a:latin typeface="思源黑体 Light" panose="020B0300000000000000" pitchFamily="34" charset="-122"/>
                <a:ea typeface="思源黑体 Light" panose="020B0300000000000000" pitchFamily="34" charset="-122"/>
                <a:sym typeface="思源黑体 Light" panose="020B0300000000000000" pitchFamily="34" charset="-122"/>
              </a:rPr>
              <a:t>4.</a:t>
            </a:r>
            <a:r>
              <a:rPr lang="zh-CN" altLang="en-US" sz="2400" dirty="0">
                <a:latin typeface="思源黑体 Light" panose="020B0300000000000000" pitchFamily="34" charset="-122"/>
                <a:ea typeface="思源黑体 Light" panose="020B0300000000000000" pitchFamily="34" charset="-122"/>
                <a:sym typeface="思源黑体 Light" panose="020B0300000000000000" pitchFamily="34" charset="-122"/>
              </a:rPr>
              <a:t>扑打</a:t>
            </a:r>
            <a:endParaRPr lang="zh-CN" altLang="en-US" sz="24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buFont typeface="Wingdings 2" panose="05020102010507070707" pitchFamily="18" charset="2"/>
              <a:buNone/>
            </a:pPr>
            <a:r>
              <a:rPr lang="en-US" altLang="zh-CN" sz="2400" dirty="0">
                <a:latin typeface="思源黑体 Light" panose="020B0300000000000000" pitchFamily="34" charset="-122"/>
                <a:ea typeface="思源黑体 Light" panose="020B0300000000000000" pitchFamily="34" charset="-122"/>
                <a:sym typeface="思源黑体 Light" panose="020B0300000000000000" pitchFamily="34" charset="-122"/>
              </a:rPr>
              <a:t>5.</a:t>
            </a:r>
            <a:r>
              <a:rPr lang="zh-CN" altLang="en-US" sz="2400" dirty="0">
                <a:latin typeface="思源黑体 Light" panose="020B0300000000000000" pitchFamily="34" charset="-122"/>
                <a:ea typeface="思源黑体 Light" panose="020B0300000000000000" pitchFamily="34" charset="-122"/>
                <a:sym typeface="思源黑体 Light" panose="020B0300000000000000" pitchFamily="34" charset="-122"/>
              </a:rPr>
              <a:t>断电</a:t>
            </a:r>
            <a:endParaRPr lang="zh-CN" altLang="en-US" sz="24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buFont typeface="Wingdings 2" panose="05020102010507070707" pitchFamily="18" charset="2"/>
              <a:buNone/>
            </a:pPr>
            <a:r>
              <a:rPr lang="en-US" altLang="zh-CN" sz="2400" dirty="0">
                <a:latin typeface="思源黑体 Light" panose="020B0300000000000000" pitchFamily="34" charset="-122"/>
                <a:ea typeface="思源黑体 Light" panose="020B0300000000000000" pitchFamily="34" charset="-122"/>
                <a:sym typeface="思源黑体 Light" panose="020B0300000000000000" pitchFamily="34" charset="-122"/>
              </a:rPr>
              <a:t>6.</a:t>
            </a:r>
            <a:r>
              <a:rPr lang="zh-CN" altLang="en-US" sz="2400" dirty="0">
                <a:latin typeface="思源黑体 Light" panose="020B0300000000000000" pitchFamily="34" charset="-122"/>
                <a:ea typeface="思源黑体 Light" panose="020B0300000000000000" pitchFamily="34" charset="-122"/>
                <a:sym typeface="思源黑体 Light" panose="020B0300000000000000" pitchFamily="34" charset="-122"/>
              </a:rPr>
              <a:t>阻止火势蔓延</a:t>
            </a:r>
            <a:endParaRPr lang="zh-CN" altLang="en-US" sz="24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buFont typeface="Wingdings 2" panose="05020102010507070707" pitchFamily="18" charset="2"/>
              <a:buNone/>
            </a:pPr>
            <a:r>
              <a:rPr lang="en-US" altLang="zh-CN" sz="2400" dirty="0">
                <a:latin typeface="思源黑体 Light" panose="020B0300000000000000" pitchFamily="34" charset="-122"/>
                <a:ea typeface="思源黑体 Light" panose="020B0300000000000000" pitchFamily="34" charset="-122"/>
                <a:sym typeface="思源黑体 Light" panose="020B0300000000000000" pitchFamily="34" charset="-122"/>
              </a:rPr>
              <a:t>7.</a:t>
            </a:r>
            <a:r>
              <a:rPr lang="zh-CN" altLang="en-US" sz="2400" dirty="0">
                <a:latin typeface="思源黑体 Light" panose="020B0300000000000000" pitchFamily="34" charset="-122"/>
                <a:ea typeface="思源黑体 Light" panose="020B0300000000000000" pitchFamily="34" charset="-122"/>
                <a:sym typeface="思源黑体 Light" panose="020B0300000000000000" pitchFamily="34" charset="-122"/>
              </a:rPr>
              <a:t>防爆</a:t>
            </a:r>
            <a:endParaRPr lang="zh-CN" altLang="en-US" sz="2400" dirty="0">
              <a:latin typeface="思源黑体 Light" panose="020B0300000000000000" pitchFamily="34" charset="-122"/>
              <a:ea typeface="思源黑体 Light" panose="020B0300000000000000" pitchFamily="34" charset="-122"/>
              <a:sym typeface="思源黑体 Light" panose="020B0300000000000000" pitchFamily="34" charset="-122"/>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Rectangle 3"/>
          <p:cNvSpPr>
            <a:spLocks noGrp="1" noRot="1" noChangeArrowheads="1"/>
          </p:cNvSpPr>
          <p:nvPr>
            <p:ph type="body" idx="4294967295"/>
          </p:nvPr>
        </p:nvSpPr>
        <p:spPr>
          <a:xfrm>
            <a:off x="836341" y="1462669"/>
            <a:ext cx="10165034" cy="5895975"/>
          </a:xfrm>
          <a:prstGeom prst="rect">
            <a:avLst/>
          </a:prstGeom>
        </p:spPr>
        <p:txBody>
          <a:bodyPr>
            <a:normAutofit/>
          </a:bodyPr>
          <a:lstStyle/>
          <a:p>
            <a:pPr>
              <a:lnSpc>
                <a:spcPct val="130000"/>
              </a:lnSpc>
              <a:spcBef>
                <a:spcPts val="20"/>
              </a:spcBef>
              <a:buFont typeface="Wingdings 2" panose="05020102010507070707" pitchFamily="18" charset="2"/>
              <a:buNone/>
            </a:pPr>
            <a:r>
              <a:rPr lang="zh-CN" altLang="en-US" sz="1600" dirty="0">
                <a:latin typeface="思源黑体 Light" panose="020B0300000000000000" pitchFamily="34" charset="-122"/>
                <a:ea typeface="思源黑体 Light" panose="020B0300000000000000" pitchFamily="34" charset="-122"/>
                <a:sym typeface="思源黑体 Light" panose="020B0300000000000000" pitchFamily="34" charset="-122"/>
              </a:rPr>
              <a:t>二、火场人员疏散及逃生路线</a:t>
            </a:r>
            <a:endParaRPr lang="zh-CN" altLang="en-US" sz="16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30000"/>
              </a:lnSpc>
              <a:spcBef>
                <a:spcPts val="20"/>
              </a:spcBef>
              <a:buFont typeface="Wingdings 2" panose="05020102010507070707" pitchFamily="18" charset="2"/>
              <a:buNone/>
            </a:pPr>
            <a:r>
              <a:rPr lang="en-US" altLang="zh-CN" sz="1600" dirty="0">
                <a:latin typeface="思源黑体 Light" panose="020B0300000000000000" pitchFamily="34" charset="-122"/>
                <a:ea typeface="思源黑体 Light" panose="020B0300000000000000" pitchFamily="34" charset="-122"/>
                <a:sym typeface="思源黑体 Light" panose="020B0300000000000000" pitchFamily="34" charset="-122"/>
              </a:rPr>
              <a:t>1.</a:t>
            </a:r>
            <a:r>
              <a:rPr lang="zh-CN" altLang="en-US" sz="1600" dirty="0">
                <a:latin typeface="思源黑体 Light" panose="020B0300000000000000" pitchFamily="34" charset="-122"/>
                <a:ea typeface="思源黑体 Light" panose="020B0300000000000000" pitchFamily="34" charset="-122"/>
                <a:sym typeface="思源黑体 Light" panose="020B0300000000000000" pitchFamily="34" charset="-122"/>
              </a:rPr>
              <a:t>尽量利用建筑物内的设施逃生</a:t>
            </a:r>
            <a:endParaRPr lang="zh-CN" altLang="en-US" sz="16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30000"/>
              </a:lnSpc>
              <a:spcBef>
                <a:spcPts val="20"/>
              </a:spcBef>
              <a:buFont typeface="Wingdings 2" panose="05020102010507070707" pitchFamily="18" charset="2"/>
              <a:buNone/>
            </a:pPr>
            <a:r>
              <a:rPr lang="zh-CN" altLang="en-US" sz="1600" dirty="0">
                <a:latin typeface="思源黑体 Light" panose="020B0300000000000000" pitchFamily="34" charset="-122"/>
                <a:ea typeface="思源黑体 Light" panose="020B0300000000000000" pitchFamily="34" charset="-122"/>
                <a:sym typeface="思源黑体 Light" panose="020B0300000000000000" pitchFamily="34" charset="-122"/>
              </a:rPr>
              <a:t>（</a:t>
            </a:r>
            <a:r>
              <a:rPr lang="en-US" altLang="zh-CN" sz="1600" dirty="0">
                <a:latin typeface="思源黑体 Light" panose="020B0300000000000000" pitchFamily="34" charset="-122"/>
                <a:ea typeface="思源黑体 Light" panose="020B0300000000000000" pitchFamily="34" charset="-122"/>
                <a:sym typeface="思源黑体 Light" panose="020B0300000000000000" pitchFamily="34" charset="-122"/>
              </a:rPr>
              <a:t>1</a:t>
            </a:r>
            <a:r>
              <a:rPr lang="zh-CN" altLang="en-US" sz="1600" dirty="0">
                <a:latin typeface="思源黑体 Light" panose="020B0300000000000000" pitchFamily="34" charset="-122"/>
                <a:ea typeface="思源黑体 Light" panose="020B0300000000000000" pitchFamily="34" charset="-122"/>
                <a:sym typeface="思源黑体 Light" panose="020B0300000000000000" pitchFamily="34" charset="-122"/>
              </a:rPr>
              <a:t>）利用消防电梯进行疏散逃生，但着火时普通电梯千万不要乘坐。</a:t>
            </a:r>
            <a:endParaRPr lang="zh-CN" altLang="en-US" sz="16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30000"/>
              </a:lnSpc>
              <a:spcBef>
                <a:spcPts val="20"/>
              </a:spcBef>
              <a:buFont typeface="Wingdings 2" panose="05020102010507070707" pitchFamily="18" charset="2"/>
              <a:buNone/>
            </a:pPr>
            <a:r>
              <a:rPr lang="zh-CN" altLang="en-US" sz="1600" dirty="0">
                <a:latin typeface="思源黑体 Light" panose="020B0300000000000000" pitchFamily="34" charset="-122"/>
                <a:ea typeface="思源黑体 Light" panose="020B0300000000000000" pitchFamily="34" charset="-122"/>
                <a:sym typeface="思源黑体 Light" panose="020B0300000000000000" pitchFamily="34" charset="-122"/>
              </a:rPr>
              <a:t>（</a:t>
            </a:r>
            <a:r>
              <a:rPr lang="en-US" altLang="zh-CN" sz="1600" dirty="0">
                <a:latin typeface="思源黑体 Light" panose="020B0300000000000000" pitchFamily="34" charset="-122"/>
                <a:ea typeface="思源黑体 Light" panose="020B0300000000000000" pitchFamily="34" charset="-122"/>
                <a:sym typeface="思源黑体 Light" panose="020B0300000000000000" pitchFamily="34" charset="-122"/>
              </a:rPr>
              <a:t>2</a:t>
            </a:r>
            <a:r>
              <a:rPr lang="zh-CN" altLang="en-US" sz="1600" dirty="0">
                <a:latin typeface="思源黑体 Light" panose="020B0300000000000000" pitchFamily="34" charset="-122"/>
                <a:ea typeface="思源黑体 Light" panose="020B0300000000000000" pitchFamily="34" charset="-122"/>
                <a:sym typeface="思源黑体 Light" panose="020B0300000000000000" pitchFamily="34" charset="-122"/>
              </a:rPr>
              <a:t>）利用室内的防烟楼梯、普通楼梯、封闭楼梯进行逃生。</a:t>
            </a:r>
            <a:endParaRPr lang="zh-CN" altLang="en-US" sz="16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30000"/>
              </a:lnSpc>
              <a:spcBef>
                <a:spcPts val="20"/>
              </a:spcBef>
              <a:buFont typeface="Wingdings 2" panose="05020102010507070707" pitchFamily="18" charset="2"/>
              <a:buNone/>
            </a:pPr>
            <a:r>
              <a:rPr lang="zh-CN" altLang="en-US" sz="1600" dirty="0">
                <a:latin typeface="思源黑体 Light" panose="020B0300000000000000" pitchFamily="34" charset="-122"/>
                <a:ea typeface="思源黑体 Light" panose="020B0300000000000000" pitchFamily="34" charset="-122"/>
                <a:sym typeface="思源黑体 Light" panose="020B0300000000000000" pitchFamily="34" charset="-122"/>
              </a:rPr>
              <a:t>（</a:t>
            </a:r>
            <a:r>
              <a:rPr lang="en-US" altLang="zh-CN" sz="1600" dirty="0">
                <a:latin typeface="思源黑体 Light" panose="020B0300000000000000" pitchFamily="34" charset="-122"/>
                <a:ea typeface="思源黑体 Light" panose="020B0300000000000000" pitchFamily="34" charset="-122"/>
                <a:sym typeface="思源黑体 Light" panose="020B0300000000000000" pitchFamily="34" charset="-122"/>
              </a:rPr>
              <a:t>3</a:t>
            </a:r>
            <a:r>
              <a:rPr lang="zh-CN" altLang="en-US" sz="1600" dirty="0">
                <a:latin typeface="思源黑体 Light" panose="020B0300000000000000" pitchFamily="34" charset="-122"/>
                <a:ea typeface="思源黑体 Light" panose="020B0300000000000000" pitchFamily="34" charset="-122"/>
                <a:sym typeface="思源黑体 Light" panose="020B0300000000000000" pitchFamily="34" charset="-122"/>
              </a:rPr>
              <a:t>）利用建筑物的阳台、通廊、避难层、室内设置的救生袋、安全绳等逃生。</a:t>
            </a:r>
            <a:endParaRPr lang="zh-CN" altLang="en-US" sz="16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30000"/>
              </a:lnSpc>
              <a:spcBef>
                <a:spcPts val="20"/>
              </a:spcBef>
              <a:buFont typeface="Wingdings 2" panose="05020102010507070707" pitchFamily="18" charset="2"/>
              <a:buNone/>
            </a:pPr>
            <a:r>
              <a:rPr lang="zh-CN" altLang="en-US" sz="1600" dirty="0">
                <a:latin typeface="思源黑体 Light" panose="020B0300000000000000" pitchFamily="34" charset="-122"/>
                <a:ea typeface="思源黑体 Light" panose="020B0300000000000000" pitchFamily="34" charset="-122"/>
                <a:sym typeface="思源黑体 Light" panose="020B0300000000000000" pitchFamily="34" charset="-122"/>
              </a:rPr>
              <a:t>（</a:t>
            </a:r>
            <a:r>
              <a:rPr lang="en-US" altLang="zh-CN" sz="1600" dirty="0">
                <a:latin typeface="思源黑体 Light" panose="020B0300000000000000" pitchFamily="34" charset="-122"/>
                <a:ea typeface="思源黑体 Light" panose="020B0300000000000000" pitchFamily="34" charset="-122"/>
                <a:sym typeface="思源黑体 Light" panose="020B0300000000000000" pitchFamily="34" charset="-122"/>
              </a:rPr>
              <a:t>4</a:t>
            </a:r>
            <a:r>
              <a:rPr lang="zh-CN" altLang="en-US" sz="1600" dirty="0">
                <a:latin typeface="思源黑体 Light" panose="020B0300000000000000" pitchFamily="34" charset="-122"/>
                <a:ea typeface="思源黑体 Light" panose="020B0300000000000000" pitchFamily="34" charset="-122"/>
                <a:sym typeface="思源黑体 Light" panose="020B0300000000000000" pitchFamily="34" charset="-122"/>
              </a:rPr>
              <a:t>）利用观光电梯逃生。</a:t>
            </a:r>
            <a:endParaRPr lang="zh-CN" altLang="en-US" sz="16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30000"/>
              </a:lnSpc>
              <a:spcBef>
                <a:spcPts val="20"/>
              </a:spcBef>
              <a:buFont typeface="Wingdings 2" panose="05020102010507070707" pitchFamily="18" charset="2"/>
              <a:buNone/>
            </a:pPr>
            <a:r>
              <a:rPr lang="zh-CN" altLang="en-US" sz="1600" dirty="0">
                <a:latin typeface="思源黑体 Light" panose="020B0300000000000000" pitchFamily="34" charset="-122"/>
                <a:ea typeface="思源黑体 Light" panose="020B0300000000000000" pitchFamily="34" charset="-122"/>
                <a:sym typeface="思源黑体 Light" panose="020B0300000000000000" pitchFamily="34" charset="-122"/>
              </a:rPr>
              <a:t>（</a:t>
            </a:r>
            <a:r>
              <a:rPr lang="en-US" altLang="zh-CN" sz="1600" dirty="0">
                <a:latin typeface="思源黑体 Light" panose="020B0300000000000000" pitchFamily="34" charset="-122"/>
                <a:ea typeface="思源黑体 Light" panose="020B0300000000000000" pitchFamily="34" charset="-122"/>
                <a:sym typeface="思源黑体 Light" panose="020B0300000000000000" pitchFamily="34" charset="-122"/>
              </a:rPr>
              <a:t>5</a:t>
            </a:r>
            <a:r>
              <a:rPr lang="zh-CN" altLang="en-US" sz="1600" dirty="0">
                <a:latin typeface="思源黑体 Light" panose="020B0300000000000000" pitchFamily="34" charset="-122"/>
                <a:ea typeface="思源黑体 Light" panose="020B0300000000000000" pitchFamily="34" charset="-122"/>
                <a:sym typeface="思源黑体 Light" panose="020B0300000000000000" pitchFamily="34" charset="-122"/>
              </a:rPr>
              <a:t>）利用墙边落水管逃生。</a:t>
            </a:r>
            <a:endParaRPr lang="zh-CN" altLang="en-US" sz="16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30000"/>
              </a:lnSpc>
              <a:spcBef>
                <a:spcPts val="20"/>
              </a:spcBef>
              <a:buFont typeface="Wingdings 2" panose="05020102010507070707" pitchFamily="18" charset="2"/>
              <a:buNone/>
            </a:pPr>
            <a:r>
              <a:rPr lang="zh-CN" altLang="en-US" sz="1600" dirty="0">
                <a:latin typeface="思源黑体 Light" panose="020B0300000000000000" pitchFamily="34" charset="-122"/>
                <a:ea typeface="思源黑体 Light" panose="020B0300000000000000" pitchFamily="34" charset="-122"/>
                <a:sym typeface="思源黑体 Light" panose="020B0300000000000000" pitchFamily="34" charset="-122"/>
              </a:rPr>
              <a:t>（</a:t>
            </a:r>
            <a:r>
              <a:rPr lang="en-US" altLang="zh-CN" sz="1600" dirty="0">
                <a:latin typeface="思源黑体 Light" panose="020B0300000000000000" pitchFamily="34" charset="-122"/>
                <a:ea typeface="思源黑体 Light" panose="020B0300000000000000" pitchFamily="34" charset="-122"/>
                <a:sym typeface="思源黑体 Light" panose="020B0300000000000000" pitchFamily="34" charset="-122"/>
              </a:rPr>
              <a:t>6</a:t>
            </a:r>
            <a:r>
              <a:rPr lang="zh-CN" altLang="en-US" sz="1600" dirty="0">
                <a:latin typeface="思源黑体 Light" panose="020B0300000000000000" pitchFamily="34" charset="-122"/>
                <a:ea typeface="思源黑体 Light" panose="020B0300000000000000" pitchFamily="34" charset="-122"/>
                <a:sym typeface="思源黑体 Light" panose="020B0300000000000000" pitchFamily="34" charset="-122"/>
              </a:rPr>
              <a:t>）利用房间床单等物连接起来进行逃生。</a:t>
            </a:r>
            <a:endParaRPr lang="zh-CN" altLang="en-US" sz="16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30000"/>
              </a:lnSpc>
              <a:spcBef>
                <a:spcPts val="20"/>
              </a:spcBef>
              <a:buFont typeface="Wingdings 2" panose="05020102010507070707" pitchFamily="18" charset="2"/>
              <a:buNone/>
            </a:pPr>
            <a:r>
              <a:rPr lang="en-US" altLang="zh-CN" sz="1600" dirty="0">
                <a:latin typeface="思源黑体 Light" panose="020B0300000000000000" pitchFamily="34" charset="-122"/>
                <a:ea typeface="思源黑体 Light" panose="020B0300000000000000" pitchFamily="34" charset="-122"/>
                <a:sym typeface="思源黑体 Light" panose="020B0300000000000000" pitchFamily="34" charset="-122"/>
              </a:rPr>
              <a:t>2.</a:t>
            </a:r>
            <a:r>
              <a:rPr lang="zh-CN" altLang="en-US" sz="1600" dirty="0">
                <a:latin typeface="思源黑体 Light" panose="020B0300000000000000" pitchFamily="34" charset="-122"/>
                <a:ea typeface="思源黑体 Light" panose="020B0300000000000000" pitchFamily="34" charset="-122"/>
                <a:sym typeface="思源黑体 Light" panose="020B0300000000000000" pitchFamily="34" charset="-122"/>
              </a:rPr>
              <a:t>不同部位、不同条件下人员的逃生方法</a:t>
            </a:r>
            <a:endParaRPr lang="zh-CN" altLang="en-US" sz="16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30000"/>
              </a:lnSpc>
              <a:spcBef>
                <a:spcPts val="20"/>
              </a:spcBef>
              <a:buFont typeface="Wingdings 2" panose="05020102010507070707" pitchFamily="18" charset="2"/>
              <a:buNone/>
            </a:pPr>
            <a:r>
              <a:rPr lang="zh-CN" altLang="en-US" sz="1600" dirty="0">
                <a:latin typeface="思源黑体 Light" panose="020B0300000000000000" pitchFamily="34" charset="-122"/>
                <a:ea typeface="思源黑体 Light" panose="020B0300000000000000" pitchFamily="34" charset="-122"/>
                <a:sym typeface="思源黑体 Light" panose="020B0300000000000000" pitchFamily="34" charset="-122"/>
              </a:rPr>
              <a:t>（</a:t>
            </a:r>
            <a:r>
              <a:rPr lang="en-US" altLang="zh-CN" sz="1600" dirty="0">
                <a:latin typeface="思源黑体 Light" panose="020B0300000000000000" pitchFamily="34" charset="-122"/>
                <a:ea typeface="思源黑体 Light" panose="020B0300000000000000" pitchFamily="34" charset="-122"/>
                <a:sym typeface="思源黑体 Light" panose="020B0300000000000000" pitchFamily="34" charset="-122"/>
              </a:rPr>
              <a:t>1</a:t>
            </a:r>
            <a:r>
              <a:rPr lang="zh-CN" altLang="en-US" sz="1600" dirty="0">
                <a:latin typeface="思源黑体 Light" panose="020B0300000000000000" pitchFamily="34" charset="-122"/>
                <a:ea typeface="思源黑体 Light" panose="020B0300000000000000" pitchFamily="34" charset="-122"/>
                <a:sym typeface="思源黑体 Light" panose="020B0300000000000000" pitchFamily="34" charset="-122"/>
              </a:rPr>
              <a:t>）当某一楼层某一部位起火，且火势开始发展时，应注意收听广播通知，广播会告诉着火的楼层，以及安全疏散的路线、方法等。不要一听有火警就惊慌失措，盲目行动。</a:t>
            </a:r>
            <a:endParaRPr lang="zh-CN" altLang="en-US" sz="16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30000"/>
              </a:lnSpc>
              <a:spcBef>
                <a:spcPts val="20"/>
              </a:spcBef>
              <a:buFont typeface="Wingdings 2" panose="05020102010507070707" pitchFamily="18" charset="2"/>
              <a:buNone/>
            </a:pPr>
            <a:r>
              <a:rPr lang="zh-CN" altLang="en-US" sz="1600" dirty="0">
                <a:latin typeface="思源黑体 Light" panose="020B0300000000000000" pitchFamily="34" charset="-122"/>
                <a:ea typeface="思源黑体 Light" panose="020B0300000000000000" pitchFamily="34" charset="-122"/>
                <a:sym typeface="思源黑体 Light" panose="020B0300000000000000" pitchFamily="34" charset="-122"/>
              </a:rPr>
              <a:t>（</a:t>
            </a:r>
            <a:r>
              <a:rPr lang="en-US" altLang="zh-CN" sz="1600" dirty="0">
                <a:latin typeface="思源黑体 Light" panose="020B0300000000000000" pitchFamily="34" charset="-122"/>
                <a:ea typeface="思源黑体 Light" panose="020B0300000000000000" pitchFamily="34" charset="-122"/>
                <a:sym typeface="思源黑体 Light" panose="020B0300000000000000" pitchFamily="34" charset="-122"/>
              </a:rPr>
              <a:t>2</a:t>
            </a:r>
            <a:r>
              <a:rPr lang="zh-CN" altLang="en-US" sz="1600" dirty="0">
                <a:latin typeface="思源黑体 Light" panose="020B0300000000000000" pitchFamily="34" charset="-122"/>
                <a:ea typeface="思源黑体 Light" panose="020B0300000000000000" pitchFamily="34" charset="-122"/>
                <a:sym typeface="思源黑体 Light" panose="020B0300000000000000" pitchFamily="34" charset="-122"/>
              </a:rPr>
              <a:t>）当房间内起火，且门已被火封锁，室内人员不能顺利疏散时，可另寻其他通道。如通过阳台或走廊转移到相邻未起火的房间，再利用这个房间通道疏散。</a:t>
            </a:r>
            <a:endParaRPr lang="zh-CN" altLang="en-US" sz="16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30000"/>
              </a:lnSpc>
              <a:spcBef>
                <a:spcPts val="20"/>
              </a:spcBef>
              <a:buFont typeface="Wingdings 2" panose="05020102010507070707" pitchFamily="18" charset="2"/>
              <a:buNone/>
            </a:pPr>
            <a:r>
              <a:rPr lang="zh-CN" altLang="en-US" sz="1600" dirty="0">
                <a:latin typeface="思源黑体 Light" panose="020B0300000000000000" pitchFamily="34" charset="-122"/>
                <a:ea typeface="思源黑体 Light" panose="020B0300000000000000" pitchFamily="34" charset="-122"/>
                <a:sym typeface="思源黑体 Light" panose="020B0300000000000000" pitchFamily="34" charset="-122"/>
              </a:rPr>
              <a:t>（</a:t>
            </a:r>
            <a:r>
              <a:rPr lang="en-US" altLang="zh-CN" sz="1600" dirty="0">
                <a:latin typeface="思源黑体 Light" panose="020B0300000000000000" pitchFamily="34" charset="-122"/>
                <a:ea typeface="思源黑体 Light" panose="020B0300000000000000" pitchFamily="34" charset="-122"/>
                <a:sym typeface="思源黑体 Light" panose="020B0300000000000000" pitchFamily="34" charset="-122"/>
              </a:rPr>
              <a:t>3</a:t>
            </a:r>
            <a:r>
              <a:rPr lang="zh-CN" altLang="en-US" sz="1600" dirty="0">
                <a:latin typeface="思源黑体 Light" panose="020B0300000000000000" pitchFamily="34" charset="-122"/>
                <a:ea typeface="思源黑体 Light" panose="020B0300000000000000" pitchFamily="34" charset="-122"/>
                <a:sym typeface="思源黑体 Light" panose="020B0300000000000000" pitchFamily="34" charset="-122"/>
              </a:rPr>
              <a:t>）如果是晚上听到报警，首先应该用手背去接触房门，试一试房门是否</a:t>
            </a:r>
            <a:endParaRPr lang="zh-CN" altLang="en-US" sz="1600" dirty="0">
              <a:latin typeface="思源黑体 Light" panose="020B0300000000000000" pitchFamily="34" charset="-122"/>
              <a:ea typeface="思源黑体 Light" panose="020B0300000000000000" pitchFamily="34" charset="-122"/>
              <a:sym typeface="思源黑体 Light" panose="020B0300000000000000" pitchFamily="34" charset="-122"/>
            </a:endParaRPr>
          </a:p>
        </p:txBody>
      </p:sp>
      <p:sp>
        <p:nvSpPr>
          <p:cNvPr id="5" name="Rectangle 2"/>
          <p:cNvSpPr txBox="1">
            <a:spLocks noRot="1" noChangeArrowheads="1"/>
          </p:cNvSpPr>
          <p:nvPr/>
        </p:nvSpPr>
        <p:spPr>
          <a:xfrm>
            <a:off x="1695450" y="114300"/>
            <a:ext cx="6315075" cy="600075"/>
          </a:xfrm>
          <a:prstGeom prst="rect">
            <a:avLst/>
          </a:prstGeom>
        </p:spPr>
        <p:txBody>
          <a:bodyPr/>
          <a:lst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a:lstStyle>
          <a:p>
            <a:pPr marL="0" marR="0" lvl="0" indent="0" algn="l" defTabSz="914400" rtl="0" eaLnBrk="1" fontAlgn="auto" latinLnBrk="0" hangingPunct="1">
              <a:lnSpc>
                <a:spcPct val="120000"/>
              </a:lnSpc>
              <a:spcBef>
                <a:spcPct val="19000"/>
              </a:spcBef>
              <a:buClrTx/>
              <a:buSzTx/>
              <a:buFontTx/>
              <a:buNone/>
              <a:defRPr/>
            </a:pPr>
            <a:r>
              <a:rPr kumimoji="0" lang="zh-CN" altLang="en-US" sz="2800" b="1" i="0" u="none" strike="noStrike" kern="1200" cap="none" spc="0" normalizeH="0" baseline="0" noProof="0">
                <a:ln>
                  <a:noFill/>
                </a:ln>
                <a:solidFill>
                  <a:srgbClr val="000000"/>
                </a:solidFill>
                <a:effectLst/>
                <a:uLnTx/>
                <a:uFillTx/>
                <a:latin typeface="思源黑体 Light" panose="020B0300000000000000" pitchFamily="34" charset="-122"/>
                <a:ea typeface="思源黑体 Light" panose="020B0300000000000000" pitchFamily="34" charset="-122"/>
                <a:sym typeface="思源黑体 Light" panose="020B0300000000000000" pitchFamily="34" charset="-122"/>
              </a:rPr>
              <a:t>第五节  初起火灾的扑救与人员疏散</a:t>
            </a:r>
            <a:endParaRPr kumimoji="0" lang="zh-CN" altLang="en-US" sz="2800" b="1" i="0" u="none" strike="noStrike" kern="1200" cap="none" spc="0" normalizeH="0" baseline="0" noProof="0" dirty="0">
              <a:ln>
                <a:noFill/>
              </a:ln>
              <a:solidFill>
                <a:srgbClr val="000000"/>
              </a:solidFill>
              <a:effectLst/>
              <a:uLnTx/>
              <a:uFillTx/>
              <a:latin typeface="思源黑体 Light" panose="020B0300000000000000" pitchFamily="34" charset="-122"/>
              <a:ea typeface="思源黑体 Light" panose="020B0300000000000000" pitchFamily="34" charset="-122"/>
              <a:sym typeface="思源黑体 Light" panose="020B0300000000000000" pitchFamily="34" charset="-122"/>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3" name="Rectangle 3"/>
          <p:cNvSpPr>
            <a:spLocks noGrp="1" noRot="1" noChangeArrowheads="1"/>
          </p:cNvSpPr>
          <p:nvPr>
            <p:ph type="body" idx="4294967295"/>
          </p:nvPr>
        </p:nvSpPr>
        <p:spPr>
          <a:xfrm>
            <a:off x="468351" y="1487488"/>
            <a:ext cx="11052137" cy="4752975"/>
          </a:xfrm>
          <a:prstGeom prst="rect">
            <a:avLst/>
          </a:prstGeom>
        </p:spPr>
        <p:txBody>
          <a:bodyPr/>
          <a:lstStyle/>
          <a:p>
            <a:pPr>
              <a:lnSpc>
                <a:spcPct val="120000"/>
              </a:lnSpc>
              <a:spcBef>
                <a:spcPts val="20"/>
              </a:spcBef>
              <a:buFont typeface="Wingdings 2" panose="05020102010507070707" pitchFamily="18" charset="2"/>
              <a:buNone/>
            </a:pPr>
            <a:r>
              <a:rPr lang="en-US" altLang="zh-CN" dirty="0">
                <a:latin typeface="思源黑体 Light" panose="020B0300000000000000" pitchFamily="34" charset="-122"/>
                <a:ea typeface="思源黑体 Light" panose="020B0300000000000000" pitchFamily="34" charset="-122"/>
                <a:sym typeface="思源黑体 Light" panose="020B0300000000000000" pitchFamily="34" charset="-122"/>
              </a:rPr>
              <a:t>     </a:t>
            </a:r>
            <a:r>
              <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rPr>
              <a:t>已变热。如果是热的，门不能打开，否则烟和火会冲进房间；如果房门不热，火势可能还不大，通过正常的途径逃离房间是可能的。离开房间后，一定要随手关好身后的门，以防火势蔓延。如在楼梯间或过道上遇到浓烟，要马上停下来，千万不要试图从烟火里冲出，也不要躲藏到顶楼或壁橱等地方，应选择别人易发现的地方，向消防队员求救。</a:t>
            </a:r>
            <a:endPar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buFont typeface="Wingdings 2" panose="05020102010507070707" pitchFamily="18" charset="2"/>
              <a:buNone/>
            </a:pPr>
            <a:r>
              <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rPr>
              <a:t>（</a:t>
            </a:r>
            <a:r>
              <a:rPr lang="en-US" altLang="zh-CN" dirty="0">
                <a:latin typeface="思源黑体 Light" panose="020B0300000000000000" pitchFamily="34" charset="-122"/>
                <a:ea typeface="思源黑体 Light" panose="020B0300000000000000" pitchFamily="34" charset="-122"/>
                <a:sym typeface="思源黑体 Light" panose="020B0300000000000000" pitchFamily="34" charset="-122"/>
              </a:rPr>
              <a:t>4</a:t>
            </a:r>
            <a:r>
              <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rPr>
              <a:t>）当某一防火区着火，如楼房中的某一单元着火，楼层的大火已将楼梯间封住，致使着火层以上楼层的人员无法从楼梯间向下疏散时，被困人员可先疏散到屋顶，再从相邻未着火的楼梯间往地面疏散。</a:t>
            </a:r>
            <a:endPar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buFont typeface="Wingdings 2" panose="05020102010507070707" pitchFamily="18" charset="2"/>
              <a:buNone/>
            </a:pPr>
            <a:r>
              <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rPr>
              <a:t>（</a:t>
            </a:r>
            <a:r>
              <a:rPr lang="en-US" altLang="zh-CN" dirty="0">
                <a:latin typeface="思源黑体 Light" panose="020B0300000000000000" pitchFamily="34" charset="-122"/>
                <a:ea typeface="思源黑体 Light" panose="020B0300000000000000" pitchFamily="34" charset="-122"/>
                <a:sym typeface="思源黑体 Light" panose="020B0300000000000000" pitchFamily="34" charset="-122"/>
              </a:rPr>
              <a:t>5</a:t>
            </a:r>
            <a:r>
              <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rPr>
              <a:t>）当着火的走廊、楼梯被烟火封锁时，被困人员要尽量靠近当街窗口或阳台等容易被人看到的地方，向救援人员发出求救信号，如呼唤、向楼下抛掷一些小物品、用手电筒往下照等，以便救援人员及时发现，采取救援措施。</a:t>
            </a:r>
            <a:endPar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buFont typeface="Wingdings 2" panose="05020102010507070707" pitchFamily="18" charset="2"/>
              <a:buNone/>
            </a:pPr>
            <a:r>
              <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rPr>
              <a:t>（</a:t>
            </a:r>
            <a:r>
              <a:rPr lang="en-US" altLang="zh-CN" dirty="0">
                <a:latin typeface="思源黑体 Light" panose="020B0300000000000000" pitchFamily="34" charset="-122"/>
                <a:ea typeface="思源黑体 Light" panose="020B0300000000000000" pitchFamily="34" charset="-122"/>
                <a:sym typeface="思源黑体 Light" panose="020B0300000000000000" pitchFamily="34" charset="-122"/>
              </a:rPr>
              <a:t>6</a:t>
            </a:r>
            <a:r>
              <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rPr>
              <a:t>）在充满烟雾的房间和走廊内时，由于烟和热气都是往上升，故应贴近地板，可少吸烟。逃离时要弯腰使头部尽量接近地板，必要时匍匐前进。</a:t>
            </a:r>
            <a:endPar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buFont typeface="Wingdings 2" panose="05020102010507070707" pitchFamily="18" charset="2"/>
              <a:buNone/>
            </a:pPr>
            <a:r>
              <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rPr>
              <a:t>（</a:t>
            </a:r>
            <a:r>
              <a:rPr lang="en-US" altLang="zh-CN" dirty="0">
                <a:latin typeface="思源黑体 Light" panose="020B0300000000000000" pitchFamily="34" charset="-122"/>
                <a:ea typeface="思源黑体 Light" panose="020B0300000000000000" pitchFamily="34" charset="-122"/>
                <a:sym typeface="思源黑体 Light" panose="020B0300000000000000" pitchFamily="34" charset="-122"/>
              </a:rPr>
              <a:t>7</a:t>
            </a:r>
            <a:r>
              <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rPr>
              <a:t>）如果处于楼层较低（三层以下）的被困位置，当火势危及生命又无其他方法可自救时，可将室内比较软的物体如床垫被子等抛到楼底，人从窗口跳到软物上逃生。</a:t>
            </a:r>
            <a:endPar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endParaRPr>
          </a:p>
        </p:txBody>
      </p:sp>
      <p:sp>
        <p:nvSpPr>
          <p:cNvPr id="3" name="Rectangle 2"/>
          <p:cNvSpPr txBox="1">
            <a:spLocks noRot="1" noChangeArrowheads="1"/>
          </p:cNvSpPr>
          <p:nvPr/>
        </p:nvSpPr>
        <p:spPr>
          <a:xfrm>
            <a:off x="1695450" y="114300"/>
            <a:ext cx="6315075" cy="600075"/>
          </a:xfrm>
          <a:prstGeom prst="rect">
            <a:avLst/>
          </a:prstGeom>
        </p:spPr>
        <p:txBody>
          <a:bodyPr/>
          <a:lst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a:lstStyle>
          <a:p>
            <a:pPr marL="0" marR="0" lvl="0" indent="0" algn="l" defTabSz="914400" rtl="0" eaLnBrk="1" fontAlgn="auto" latinLnBrk="0" hangingPunct="1">
              <a:lnSpc>
                <a:spcPct val="120000"/>
              </a:lnSpc>
              <a:spcBef>
                <a:spcPct val="19000"/>
              </a:spcBef>
              <a:buClrTx/>
              <a:buSzTx/>
              <a:buFontTx/>
              <a:buNone/>
              <a:defRPr/>
            </a:pPr>
            <a:r>
              <a:rPr kumimoji="0" lang="zh-CN" altLang="en-US" sz="2800" b="1" i="0" u="none" strike="noStrike" kern="1200" cap="none" spc="0" normalizeH="0" baseline="0" noProof="0">
                <a:ln>
                  <a:noFill/>
                </a:ln>
                <a:solidFill>
                  <a:srgbClr val="000000"/>
                </a:solidFill>
                <a:effectLst/>
                <a:uLnTx/>
                <a:uFillTx/>
                <a:latin typeface="思源黑体 Light" panose="020B0300000000000000" pitchFamily="34" charset="-122"/>
                <a:ea typeface="思源黑体 Light" panose="020B0300000000000000" pitchFamily="34" charset="-122"/>
                <a:sym typeface="思源黑体 Light" panose="020B0300000000000000" pitchFamily="34" charset="-122"/>
              </a:rPr>
              <a:t>第五节  初起火灾的扑救与人员疏散</a:t>
            </a:r>
            <a:endParaRPr kumimoji="0" lang="zh-CN" altLang="en-US" sz="2800" b="1" i="0" u="none" strike="noStrike" kern="1200" cap="none" spc="0" normalizeH="0" baseline="0" noProof="0" dirty="0">
              <a:ln>
                <a:noFill/>
              </a:ln>
              <a:solidFill>
                <a:srgbClr val="000000"/>
              </a:solidFill>
              <a:effectLst/>
              <a:uLnTx/>
              <a:uFillTx/>
              <a:latin typeface="思源黑体 Light" panose="020B0300000000000000" pitchFamily="34" charset="-122"/>
              <a:ea typeface="思源黑体 Light" panose="020B0300000000000000" pitchFamily="34" charset="-122"/>
              <a:sym typeface="思源黑体 Light" panose="020B0300000000000000" pitchFamily="34" charset="-122"/>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7" name="Rectangle 3"/>
          <p:cNvSpPr>
            <a:spLocks noGrp="1" noRot="1" noChangeArrowheads="1"/>
          </p:cNvSpPr>
          <p:nvPr>
            <p:ph type="body" idx="4294967295"/>
          </p:nvPr>
        </p:nvSpPr>
        <p:spPr>
          <a:xfrm>
            <a:off x="759677" y="1649451"/>
            <a:ext cx="10848742" cy="5676900"/>
          </a:xfrm>
          <a:prstGeom prst="rect">
            <a:avLst/>
          </a:prstGeom>
        </p:spPr>
        <p:txBody>
          <a:bodyPr>
            <a:normAutofit/>
          </a:bodyPr>
          <a:lstStyle/>
          <a:p>
            <a:pPr>
              <a:lnSpc>
                <a:spcPct val="130000"/>
              </a:lnSpc>
              <a:spcBef>
                <a:spcPts val="20"/>
              </a:spcBef>
              <a:buFont typeface="Wingdings 2" panose="05020102010507070707" pitchFamily="18" charset="2"/>
              <a:buNone/>
            </a:pPr>
            <a:r>
              <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rPr>
              <a:t>（</a:t>
            </a:r>
            <a:r>
              <a:rPr lang="en-US" altLang="zh-CN" dirty="0">
                <a:latin typeface="思源黑体 Light" panose="020B0300000000000000" pitchFamily="34" charset="-122"/>
                <a:ea typeface="思源黑体 Light" panose="020B0300000000000000" pitchFamily="34" charset="-122"/>
                <a:sym typeface="思源黑体 Light" panose="020B0300000000000000" pitchFamily="34" charset="-122"/>
              </a:rPr>
              <a:t>1</a:t>
            </a:r>
            <a:r>
              <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rPr>
              <a:t>）利用各楼层的消防器材，如干粉、泡沫灭火器或水枪扑灭初期火灾，是积极的逃生方法。</a:t>
            </a:r>
            <a:endPar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30000"/>
              </a:lnSpc>
              <a:spcBef>
                <a:spcPts val="20"/>
              </a:spcBef>
              <a:buFont typeface="Wingdings 2" panose="05020102010507070707" pitchFamily="18" charset="2"/>
              <a:buNone/>
            </a:pPr>
            <a:r>
              <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rPr>
              <a:t>（</a:t>
            </a:r>
            <a:r>
              <a:rPr lang="en-US" altLang="zh-CN" dirty="0">
                <a:latin typeface="思源黑体 Light" panose="020B0300000000000000" pitchFamily="34" charset="-122"/>
                <a:ea typeface="思源黑体 Light" panose="020B0300000000000000" pitchFamily="34" charset="-122"/>
                <a:sym typeface="思源黑体 Light" panose="020B0300000000000000" pitchFamily="34" charset="-122"/>
              </a:rPr>
              <a:t>2</a:t>
            </a:r>
            <a:r>
              <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rPr>
              <a:t>）互相帮助，共同逃生。对老、弱、病、残、孕和儿童及不熟悉环境的人要引导疏散，帮助逃生。</a:t>
            </a:r>
            <a:endPar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30000"/>
              </a:lnSpc>
              <a:spcBef>
                <a:spcPts val="20"/>
              </a:spcBef>
              <a:buFont typeface="Wingdings 2" panose="05020102010507070707" pitchFamily="18" charset="2"/>
              <a:buNone/>
            </a:pPr>
            <a:r>
              <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rPr>
              <a:t>（</a:t>
            </a:r>
            <a:r>
              <a:rPr lang="en-US" altLang="zh-CN" dirty="0">
                <a:latin typeface="思源黑体 Light" panose="020B0300000000000000" pitchFamily="34" charset="-122"/>
                <a:ea typeface="思源黑体 Light" panose="020B0300000000000000" pitchFamily="34" charset="-122"/>
                <a:sym typeface="思源黑体 Light" panose="020B0300000000000000" pitchFamily="34" charset="-122"/>
              </a:rPr>
              <a:t>3</a:t>
            </a:r>
            <a:r>
              <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rPr>
              <a:t>）自救逃生。发生火灾时，要积极行动，不能坐以待毙。要充分利用身边各种利于逃生的东西，如把床单、窗帘、地毯等接成绳子，滑绳自救，或用洗手间的水淋湿墙壁及用门阻止火势蔓延等。</a:t>
            </a:r>
            <a:endPar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30000"/>
              </a:lnSpc>
              <a:spcBef>
                <a:spcPts val="20"/>
              </a:spcBef>
              <a:buFont typeface="Wingdings 2" panose="05020102010507070707" pitchFamily="18" charset="2"/>
              <a:buNone/>
            </a:pPr>
            <a:r>
              <a:rPr lang="en-US" altLang="zh-CN" dirty="0">
                <a:latin typeface="思源黑体 Light" panose="020B0300000000000000" pitchFamily="34" charset="-122"/>
                <a:ea typeface="思源黑体 Light" panose="020B0300000000000000" pitchFamily="34" charset="-122"/>
                <a:sym typeface="思源黑体 Light" panose="020B0300000000000000" pitchFamily="34" charset="-122"/>
              </a:rPr>
              <a:t>4.</a:t>
            </a:r>
            <a:r>
              <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rPr>
              <a:t>火灾逃生时的注意事项</a:t>
            </a:r>
            <a:endPar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30000"/>
              </a:lnSpc>
              <a:spcBef>
                <a:spcPts val="20"/>
              </a:spcBef>
              <a:buFont typeface="Wingdings 2" panose="05020102010507070707" pitchFamily="18" charset="2"/>
              <a:buNone/>
            </a:pPr>
            <a:r>
              <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rPr>
              <a:t>（</a:t>
            </a:r>
            <a:r>
              <a:rPr lang="en-US" altLang="zh-CN" dirty="0">
                <a:latin typeface="思源黑体 Light" panose="020B0300000000000000" pitchFamily="34" charset="-122"/>
                <a:ea typeface="思源黑体 Light" panose="020B0300000000000000" pitchFamily="34" charset="-122"/>
                <a:sym typeface="思源黑体 Light" panose="020B0300000000000000" pitchFamily="34" charset="-122"/>
              </a:rPr>
              <a:t>1</a:t>
            </a:r>
            <a:r>
              <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rPr>
              <a:t>）不能因为惊慌而忘记报警。</a:t>
            </a:r>
            <a:endPar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30000"/>
              </a:lnSpc>
              <a:spcBef>
                <a:spcPts val="20"/>
              </a:spcBef>
              <a:buFont typeface="Wingdings 2" panose="05020102010507070707" pitchFamily="18" charset="2"/>
              <a:buNone/>
            </a:pPr>
            <a:r>
              <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rPr>
              <a:t>（</a:t>
            </a:r>
            <a:r>
              <a:rPr lang="en-US" altLang="zh-CN" dirty="0">
                <a:latin typeface="思源黑体 Light" panose="020B0300000000000000" pitchFamily="34" charset="-122"/>
                <a:ea typeface="思源黑体 Light" panose="020B0300000000000000" pitchFamily="34" charset="-122"/>
                <a:sym typeface="思源黑体 Light" panose="020B0300000000000000" pitchFamily="34" charset="-122"/>
              </a:rPr>
              <a:t>2</a:t>
            </a:r>
            <a:r>
              <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rPr>
              <a:t>）不能一见低层起火就往下跑。</a:t>
            </a:r>
            <a:endPar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30000"/>
              </a:lnSpc>
              <a:spcBef>
                <a:spcPts val="20"/>
              </a:spcBef>
              <a:buFont typeface="Wingdings 2" panose="05020102010507070707" pitchFamily="18" charset="2"/>
              <a:buNone/>
            </a:pPr>
            <a:r>
              <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rPr>
              <a:t>（</a:t>
            </a:r>
            <a:r>
              <a:rPr lang="en-US" altLang="zh-CN" dirty="0">
                <a:latin typeface="思源黑体 Light" panose="020B0300000000000000" pitchFamily="34" charset="-122"/>
                <a:ea typeface="思源黑体 Light" panose="020B0300000000000000" pitchFamily="34" charset="-122"/>
                <a:sym typeface="思源黑体 Light" panose="020B0300000000000000" pitchFamily="34" charset="-122"/>
              </a:rPr>
              <a:t>3</a:t>
            </a:r>
            <a:r>
              <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rPr>
              <a:t>）不能因清理行李和贵重物品而延误时间。</a:t>
            </a:r>
            <a:endPar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30000"/>
              </a:lnSpc>
              <a:spcBef>
                <a:spcPts val="20"/>
              </a:spcBef>
              <a:buFont typeface="Wingdings 2" panose="05020102010507070707" pitchFamily="18" charset="2"/>
              <a:buNone/>
            </a:pPr>
            <a:r>
              <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rPr>
              <a:t>（</a:t>
            </a:r>
            <a:r>
              <a:rPr lang="en-US" altLang="zh-CN" dirty="0">
                <a:latin typeface="思源黑体 Light" panose="020B0300000000000000" pitchFamily="34" charset="-122"/>
                <a:ea typeface="思源黑体 Light" panose="020B0300000000000000" pitchFamily="34" charset="-122"/>
                <a:sym typeface="思源黑体 Light" panose="020B0300000000000000" pitchFamily="34" charset="-122"/>
              </a:rPr>
              <a:t>4</a:t>
            </a:r>
            <a:r>
              <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rPr>
              <a:t>）不能盲目从窗口往下跳。</a:t>
            </a:r>
            <a:endPar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30000"/>
              </a:lnSpc>
              <a:spcBef>
                <a:spcPts val="20"/>
              </a:spcBef>
              <a:buFont typeface="Wingdings 2" panose="05020102010507070707" pitchFamily="18" charset="2"/>
              <a:buNone/>
            </a:pPr>
            <a:r>
              <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rPr>
              <a:t>（</a:t>
            </a:r>
            <a:r>
              <a:rPr lang="en-US" altLang="zh-CN" dirty="0">
                <a:latin typeface="思源黑体 Light" panose="020B0300000000000000" pitchFamily="34" charset="-122"/>
                <a:ea typeface="思源黑体 Light" panose="020B0300000000000000" pitchFamily="34" charset="-122"/>
                <a:sym typeface="思源黑体 Light" panose="020B0300000000000000" pitchFamily="34" charset="-122"/>
              </a:rPr>
              <a:t>5</a:t>
            </a:r>
            <a:r>
              <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rPr>
              <a:t>）不能乘普通电梯逃生。</a:t>
            </a:r>
            <a:endPar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30000"/>
              </a:lnSpc>
              <a:spcBef>
                <a:spcPts val="20"/>
              </a:spcBef>
              <a:buFont typeface="Wingdings 2" panose="05020102010507070707" pitchFamily="18" charset="2"/>
              <a:buNone/>
            </a:pPr>
            <a:r>
              <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rPr>
              <a:t>（</a:t>
            </a:r>
            <a:r>
              <a:rPr lang="en-US" altLang="zh-CN" dirty="0">
                <a:latin typeface="思源黑体 Light" panose="020B0300000000000000" pitchFamily="34" charset="-122"/>
                <a:ea typeface="思源黑体 Light" panose="020B0300000000000000" pitchFamily="34" charset="-122"/>
                <a:sym typeface="思源黑体 Light" panose="020B0300000000000000" pitchFamily="34" charset="-122"/>
              </a:rPr>
              <a:t>6</a:t>
            </a:r>
            <a:r>
              <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rPr>
              <a:t>）不能在浓烟弥漫时直立行走。</a:t>
            </a:r>
            <a:endPar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endParaRPr>
          </a:p>
        </p:txBody>
      </p:sp>
      <p:sp>
        <p:nvSpPr>
          <p:cNvPr id="2" name="矩形 1"/>
          <p:cNvSpPr/>
          <p:nvPr/>
        </p:nvSpPr>
        <p:spPr>
          <a:xfrm>
            <a:off x="1984898" y="85725"/>
            <a:ext cx="3066865" cy="565861"/>
          </a:xfrm>
          <a:prstGeom prst="rect">
            <a:avLst/>
          </a:prstGeom>
        </p:spPr>
        <p:txBody>
          <a:bodyPr wrap="none">
            <a:spAutoFit/>
          </a:bodyPr>
          <a:lstStyle/>
          <a:p>
            <a:pPr marL="0" marR="0" lvl="0" indent="0" algn="l" defTabSz="914400" rtl="0" eaLnBrk="1" fontAlgn="auto" latinLnBrk="0" hangingPunct="1">
              <a:lnSpc>
                <a:spcPct val="120000"/>
              </a:lnSpc>
              <a:spcBef>
                <a:spcPts val="20"/>
              </a:spcBef>
              <a:buClrTx/>
              <a:buSzTx/>
              <a:buFont typeface="Wingdings 2" panose="05020102010507070707" pitchFamily="18" charset="2"/>
              <a:buNone/>
              <a:defRPr/>
            </a:pPr>
            <a:r>
              <a:rPr kumimoji="0" lang="en-US" altLang="zh-CN" sz="2800" b="1" i="0" u="none" strike="noStrike" kern="1200" cap="none" spc="0" normalizeH="0" baseline="0" noProof="0" dirty="0">
                <a:ln>
                  <a:noFill/>
                </a:ln>
                <a:solidFill>
                  <a:srgbClr val="000000"/>
                </a:solidFill>
                <a:effectLst/>
                <a:uLnTx/>
                <a:uFillTx/>
                <a:latin typeface="思源黑体 Light" panose="020B0300000000000000" pitchFamily="34" charset="-122"/>
                <a:ea typeface="思源黑体 Light" panose="020B0300000000000000" pitchFamily="34" charset="-122"/>
                <a:sym typeface="思源黑体 Light" panose="020B0300000000000000" pitchFamily="34" charset="-122"/>
              </a:rPr>
              <a:t>3.</a:t>
            </a:r>
            <a:r>
              <a:rPr kumimoji="0" lang="zh-CN" altLang="en-US" sz="2800" b="1" i="0" u="none" strike="noStrike" kern="1200" cap="none" spc="0" normalizeH="0" baseline="0" noProof="0" dirty="0">
                <a:ln>
                  <a:noFill/>
                </a:ln>
                <a:solidFill>
                  <a:srgbClr val="000000"/>
                </a:solidFill>
                <a:effectLst/>
                <a:uLnTx/>
                <a:uFillTx/>
                <a:latin typeface="思源黑体 Light" panose="020B0300000000000000" pitchFamily="34" charset="-122"/>
                <a:ea typeface="思源黑体 Light" panose="020B0300000000000000" pitchFamily="34" charset="-122"/>
                <a:sym typeface="思源黑体 Light" panose="020B0300000000000000" pitchFamily="34" charset="-122"/>
              </a:rPr>
              <a:t>自救、互救逃生</a:t>
            </a:r>
            <a:endParaRPr kumimoji="0" lang="zh-CN" altLang="en-US" sz="2800" b="1" i="0" u="none" strike="noStrike" kern="1200" cap="none" spc="0" normalizeH="0" baseline="0" noProof="0" dirty="0">
              <a:ln>
                <a:noFill/>
              </a:ln>
              <a:solidFill>
                <a:srgbClr val="000000"/>
              </a:solidFill>
              <a:effectLst/>
              <a:uLnTx/>
              <a:uFillTx/>
              <a:latin typeface="思源黑体 Light" panose="020B0300000000000000" pitchFamily="34" charset="-122"/>
              <a:ea typeface="思源黑体 Light" panose="020B0300000000000000" pitchFamily="34" charset="-122"/>
              <a:sym typeface="思源黑体 Light" panose="020B0300000000000000" pitchFamily="34" charset="-122"/>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p:cNvSpPr txBox="1"/>
          <p:nvPr/>
        </p:nvSpPr>
        <p:spPr>
          <a:xfrm>
            <a:off x="7488233" y="2980870"/>
            <a:ext cx="1023516" cy="889909"/>
          </a:xfrm>
          <a:prstGeom prst="rect">
            <a:avLst/>
          </a:prstGeom>
          <a:noFill/>
          <a:ln w="117475">
            <a:noFill/>
          </a:ln>
        </p:spPr>
        <p:txBody>
          <a:bodyPr wrap="none" rtlCol="0">
            <a:prstTxWarp prst="textPlain">
              <a:avLst/>
            </a:prstTxWarp>
            <a:spAutoFit/>
          </a:bodyPr>
          <a:lstStyle/>
          <a:p>
            <a:pPr marL="0" marR="0" lvl="0" indent="0" algn="l" defTabSz="914400" rtl="0" eaLnBrk="1" fontAlgn="auto" latinLnBrk="0" hangingPunct="1">
              <a:lnSpc>
                <a:spcPct val="120000"/>
              </a:lnSpc>
              <a:spcBef>
                <a:spcPts val="20"/>
              </a:spcBef>
              <a:buClrTx/>
              <a:buSzTx/>
              <a:buFontTx/>
              <a:buNone/>
              <a:defRPr/>
            </a:pPr>
            <a:r>
              <a:rPr kumimoji="0" lang="en-US" altLang="zh-CN" sz="1800" b="0" i="0" u="none" strike="noStrike" kern="1200" cap="none" spc="100" normalizeH="0" baseline="0" noProof="0" dirty="0">
                <a:ln>
                  <a:noFill/>
                </a:ln>
                <a:solidFill>
                  <a:srgbClr val="FFFFFF"/>
                </a:solidFill>
                <a:effectLst/>
                <a:uLnTx/>
                <a:uFillTx/>
                <a:latin typeface="思源黑体 Medium" panose="020B0600000000000000" pitchFamily="34" charset="-122"/>
                <a:ea typeface="思源黑体 Medium" panose="020B0600000000000000" pitchFamily="34" charset="-122"/>
                <a:cs typeface="Arial" panose="020B0604020202020204" pitchFamily="34" charset="0"/>
                <a:sym typeface="思源黑体 Light" panose="020B0300000000000000" pitchFamily="34" charset="-122"/>
              </a:rPr>
              <a:t>/02</a:t>
            </a:r>
            <a:endParaRPr kumimoji="0" lang="zh-CN" altLang="en-US" sz="1800" b="0" i="0" u="none" strike="noStrike" kern="1200" cap="none" spc="100" normalizeH="0" baseline="0" noProof="0" dirty="0">
              <a:ln>
                <a:noFill/>
              </a:ln>
              <a:solidFill>
                <a:srgbClr val="FFFFFF"/>
              </a:solidFill>
              <a:effectLst/>
              <a:uLnTx/>
              <a:uFillTx/>
              <a:latin typeface="思源黑体 Medium" panose="020B0600000000000000" pitchFamily="34" charset="-122"/>
              <a:ea typeface="思源黑体 Medium" panose="020B0600000000000000" pitchFamily="34" charset="-122"/>
              <a:cs typeface="Arial" panose="020B0604020202020204" pitchFamily="34" charset="0"/>
              <a:sym typeface="思源黑体 Light" panose="020B0300000000000000" pitchFamily="34" charset="-122"/>
            </a:endParaRPr>
          </a:p>
        </p:txBody>
      </p:sp>
      <p:sp>
        <p:nvSpPr>
          <p:cNvPr id="2" name="矩形 1"/>
          <p:cNvSpPr/>
          <p:nvPr/>
        </p:nvSpPr>
        <p:spPr>
          <a:xfrm>
            <a:off x="803612" y="3809433"/>
            <a:ext cx="4216063" cy="191067"/>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20"/>
              </a:spcBef>
              <a:buClrTx/>
              <a:buSzTx/>
              <a:buFontTx/>
              <a:buNone/>
              <a:defRPr/>
            </a:pPr>
            <a:endParaRPr kumimoji="0" lang="zh-CN" altLang="en-US" sz="1800" b="0" i="0" u="none" strike="noStrike" kern="1200" cap="none" spc="0" normalizeH="0" baseline="0" noProof="0">
              <a:ln>
                <a:solidFill>
                  <a:srgbClr val="E0C900"/>
                </a:solidFill>
              </a:ln>
              <a:solidFill>
                <a:srgbClr val="E0C900"/>
              </a:solidFill>
              <a:effectLst/>
              <a:uLnTx/>
              <a:uFillTx/>
              <a:latin typeface="思源黑体 Light" panose="020B0300000000000000" pitchFamily="34" charset="-122"/>
              <a:ea typeface="思源黑体 Light" panose="020B0300000000000000" pitchFamily="34" charset="-122"/>
              <a:sym typeface="思源黑体 Light" panose="020B0300000000000000" pitchFamily="34" charset="-122"/>
            </a:endParaRPr>
          </a:p>
        </p:txBody>
      </p:sp>
      <p:sp>
        <p:nvSpPr>
          <p:cNvPr id="5" name="Rectangle 3"/>
          <p:cNvSpPr txBox="1">
            <a:spLocks noRot="1" noChangeArrowheads="1"/>
          </p:cNvSpPr>
          <p:nvPr/>
        </p:nvSpPr>
        <p:spPr>
          <a:xfrm>
            <a:off x="700093" y="3042215"/>
            <a:ext cx="4652957" cy="76721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20000"/>
              </a:lnSpc>
              <a:spcBef>
                <a:spcPts val="20"/>
              </a:spcBef>
              <a:buClrTx/>
              <a:buSzTx/>
              <a:buFont typeface="Wingdings 2" panose="05020102010507070707" pitchFamily="18" charset="2"/>
              <a:buNone/>
              <a:defRPr/>
            </a:pPr>
            <a:r>
              <a:rPr kumimoji="0" lang="zh-CN" altLang="en-US" sz="4800" b="1" i="0" u="none" strike="noStrike" kern="1200" cap="none" spc="0" normalizeH="0" baseline="0" noProof="0" dirty="0">
                <a:ln>
                  <a:noFill/>
                </a:ln>
                <a:solidFill>
                  <a:srgbClr val="000000"/>
                </a:solidFill>
                <a:effectLst/>
                <a:uLnTx/>
                <a:uFillTx/>
                <a:latin typeface="思源黑体 Light" panose="020B0300000000000000" pitchFamily="34" charset="-122"/>
                <a:ea typeface="思源黑体 Light" panose="020B0300000000000000" pitchFamily="34" charset="-122"/>
                <a:sym typeface="思源黑体 Light" panose="020B0300000000000000" pitchFamily="34" charset="-122"/>
              </a:rPr>
              <a:t>危化品安全管理</a:t>
            </a:r>
            <a:endParaRPr kumimoji="0" lang="zh-CN" altLang="en-US" sz="4800" b="1" i="0" u="none" strike="noStrike" kern="1200" cap="none" spc="0" normalizeH="0" baseline="0" noProof="0" dirty="0">
              <a:ln>
                <a:noFill/>
              </a:ln>
              <a:solidFill>
                <a:srgbClr val="000000"/>
              </a:solidFill>
              <a:effectLst/>
              <a:uLnTx/>
              <a:uFillTx/>
              <a:latin typeface="思源黑体 Light" panose="020B0300000000000000" pitchFamily="34" charset="-122"/>
              <a:ea typeface="思源黑体 Light" panose="020B0300000000000000" pitchFamily="34" charset="-122"/>
              <a:sym typeface="思源黑体 Light" panose="020B0300000000000000" pitchFamily="34" charset="-122"/>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Rot="1" noChangeArrowheads="1"/>
          </p:cNvSpPr>
          <p:nvPr>
            <p:ph type="title" idx="4294967295"/>
          </p:nvPr>
        </p:nvSpPr>
        <p:spPr>
          <a:xfrm>
            <a:off x="1627187" y="95250"/>
            <a:ext cx="5114925" cy="628650"/>
          </a:xfrm>
          <a:prstGeom prst="rect">
            <a:avLst/>
          </a:prstGeom>
        </p:spPr>
        <p:txBody>
          <a:bodyPr/>
          <a:lstStyle/>
          <a:p>
            <a:pPr>
              <a:lnSpc>
                <a:spcPct val="120000"/>
              </a:lnSpc>
              <a:spcBef>
                <a:spcPct val="19000"/>
              </a:spcBef>
            </a:pPr>
            <a:r>
              <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rPr>
              <a:t>第一节  危险化学品分类和特征</a:t>
            </a:r>
            <a:endPar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endParaRPr>
          </a:p>
        </p:txBody>
      </p:sp>
      <p:sp>
        <p:nvSpPr>
          <p:cNvPr id="64515" name="Rectangle 3"/>
          <p:cNvSpPr>
            <a:spLocks noGrp="1" noRot="1" noChangeArrowheads="1"/>
          </p:cNvSpPr>
          <p:nvPr>
            <p:ph type="body" idx="4294967295"/>
          </p:nvPr>
        </p:nvSpPr>
        <p:spPr>
          <a:xfrm>
            <a:off x="669925" y="1387863"/>
            <a:ext cx="10648563" cy="4953000"/>
          </a:xfrm>
          <a:prstGeom prst="rect">
            <a:avLst/>
          </a:prstGeom>
        </p:spPr>
        <p:txBody>
          <a:bodyPr/>
          <a:lstStyle/>
          <a:p>
            <a:pPr>
              <a:lnSpc>
                <a:spcPct val="120000"/>
              </a:lnSpc>
              <a:spcBef>
                <a:spcPts val="20"/>
              </a:spcBef>
              <a:buFont typeface="Wingdings 2" panose="05020102010507070707" pitchFamily="18" charset="2"/>
              <a:buNone/>
            </a:pPr>
            <a:r>
              <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rPr>
              <a:t>一、概念及类别</a:t>
            </a:r>
            <a:endPar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buFont typeface="Wingdings 2" panose="05020102010507070707" pitchFamily="18" charset="2"/>
              <a:buNone/>
            </a:pPr>
            <a:r>
              <a:rPr lang="en-US" altLang="zh-CN" sz="2000" dirty="0">
                <a:latin typeface="思源黑体 Light" panose="020B0300000000000000" pitchFamily="34" charset="-122"/>
                <a:ea typeface="思源黑体 Light" panose="020B0300000000000000" pitchFamily="34" charset="-122"/>
                <a:sym typeface="思源黑体 Light" panose="020B0300000000000000" pitchFamily="34" charset="-122"/>
              </a:rPr>
              <a:t>1.</a:t>
            </a:r>
            <a:r>
              <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rPr>
              <a:t>概念</a:t>
            </a:r>
            <a:endPar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buFont typeface="Wingdings 2" panose="05020102010507070707" pitchFamily="18" charset="2"/>
              <a:buNone/>
            </a:pPr>
            <a:r>
              <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rPr>
              <a:t>     具有爆炸、易燃、毒害、腐蚀等特性，会对人（包括生物）、设备、环境造成伤害和侵害的化学品叫</a:t>
            </a:r>
            <a:r>
              <a:rPr lang="zh-CN" altLang="en-US" sz="2000" b="1" dirty="0">
                <a:latin typeface="思源黑体 Light" panose="020B0300000000000000" pitchFamily="34" charset="-122"/>
                <a:ea typeface="思源黑体 Light" panose="020B0300000000000000" pitchFamily="34" charset="-122"/>
                <a:sym typeface="思源黑体 Light" panose="020B0300000000000000" pitchFamily="34" charset="-122"/>
              </a:rPr>
              <a:t>危险化学品</a:t>
            </a:r>
            <a:r>
              <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rPr>
              <a:t>。</a:t>
            </a:r>
            <a:endPar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buFont typeface="Wingdings 2" panose="05020102010507070707" pitchFamily="18" charset="2"/>
              <a:buNone/>
            </a:pPr>
            <a:r>
              <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rPr>
              <a:t>     在安全生产监督管理部门中，具体以国家</a:t>
            </a:r>
            <a:r>
              <a:rPr lang="en-US" altLang="zh-CN" sz="2000" dirty="0">
                <a:latin typeface="思源黑体 Light" panose="020B0300000000000000" pitchFamily="34" charset="-122"/>
                <a:ea typeface="思源黑体 Light" panose="020B0300000000000000" pitchFamily="34" charset="-122"/>
                <a:sym typeface="思源黑体 Light" panose="020B0300000000000000" pitchFamily="34" charset="-122"/>
              </a:rPr>
              <a:t>2002</a:t>
            </a:r>
            <a:r>
              <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rPr>
              <a:t>年版的</a:t>
            </a:r>
            <a:r>
              <a:rPr lang="en-US" altLang="zh-CN" sz="2000" dirty="0">
                <a:latin typeface="思源黑体 Light" panose="020B0300000000000000" pitchFamily="34" charset="-122"/>
                <a:ea typeface="思源黑体 Light" panose="020B0300000000000000" pitchFamily="34" charset="-122"/>
                <a:sym typeface="思源黑体 Light" panose="020B0300000000000000" pitchFamily="34" charset="-122"/>
              </a:rPr>
              <a:t>《</a:t>
            </a:r>
            <a:r>
              <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rPr>
              <a:t>危险化学品名录</a:t>
            </a:r>
            <a:r>
              <a:rPr lang="en-US" altLang="zh-CN" sz="2000" dirty="0">
                <a:latin typeface="思源黑体 Light" panose="020B0300000000000000" pitchFamily="34" charset="-122"/>
                <a:ea typeface="思源黑体 Light" panose="020B0300000000000000" pitchFamily="34" charset="-122"/>
                <a:sym typeface="思源黑体 Light" panose="020B0300000000000000" pitchFamily="34" charset="-122"/>
              </a:rPr>
              <a:t>》</a:t>
            </a:r>
            <a:r>
              <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rPr>
              <a:t>为准。 </a:t>
            </a:r>
            <a:endPar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buFont typeface="Wingdings 2" panose="05020102010507070707" pitchFamily="18" charset="2"/>
              <a:buNone/>
            </a:pPr>
            <a:r>
              <a:rPr lang="en-US" altLang="zh-CN" sz="2000" dirty="0">
                <a:latin typeface="思源黑体 Light" panose="020B0300000000000000" pitchFamily="34" charset="-122"/>
                <a:ea typeface="思源黑体 Light" panose="020B0300000000000000" pitchFamily="34" charset="-122"/>
                <a:sym typeface="思源黑体 Light" panose="020B0300000000000000" pitchFamily="34" charset="-122"/>
              </a:rPr>
              <a:t>2.</a:t>
            </a:r>
            <a:r>
              <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rPr>
              <a:t>类别的划分</a:t>
            </a:r>
            <a:endPar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buFont typeface="Wingdings 2" panose="05020102010507070707" pitchFamily="18" charset="2"/>
              <a:buNone/>
            </a:pPr>
            <a:r>
              <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rPr>
              <a:t>   </a:t>
            </a:r>
            <a:r>
              <a:rPr lang="en-US" altLang="zh-CN" sz="2000" dirty="0">
                <a:latin typeface="思源黑体 Light" panose="020B0300000000000000" pitchFamily="34" charset="-122"/>
                <a:ea typeface="思源黑体 Light" panose="020B0300000000000000" pitchFamily="34" charset="-122"/>
                <a:sym typeface="思源黑体 Light" panose="020B0300000000000000" pitchFamily="34" charset="-122"/>
              </a:rPr>
              <a:t>《</a:t>
            </a:r>
            <a:r>
              <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rPr>
              <a:t>常用危险化学品分类及标志</a:t>
            </a:r>
            <a:r>
              <a:rPr lang="en-US" altLang="zh-CN" sz="2000" dirty="0">
                <a:latin typeface="思源黑体 Light" panose="020B0300000000000000" pitchFamily="34" charset="-122"/>
                <a:ea typeface="思源黑体 Light" panose="020B0300000000000000" pitchFamily="34" charset="-122"/>
                <a:sym typeface="思源黑体 Light" panose="020B0300000000000000" pitchFamily="34" charset="-122"/>
              </a:rPr>
              <a:t>》</a:t>
            </a:r>
            <a:r>
              <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rPr>
              <a:t>（</a:t>
            </a:r>
            <a:r>
              <a:rPr lang="en-US" altLang="zh-CN" sz="2000" dirty="0">
                <a:latin typeface="思源黑体 Light" panose="020B0300000000000000" pitchFamily="34" charset="-122"/>
                <a:ea typeface="思源黑体 Light" panose="020B0300000000000000" pitchFamily="34" charset="-122"/>
                <a:sym typeface="思源黑体 Light" panose="020B0300000000000000" pitchFamily="34" charset="-122"/>
              </a:rPr>
              <a:t>GB13690-1992</a:t>
            </a:r>
            <a:r>
              <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rPr>
              <a:t>）将危险化学品分</a:t>
            </a:r>
            <a:r>
              <a:rPr lang="en-US" altLang="zh-CN" sz="2000" dirty="0">
                <a:latin typeface="思源黑体 Light" panose="020B0300000000000000" pitchFamily="34" charset="-122"/>
                <a:ea typeface="思源黑体 Light" panose="020B0300000000000000" pitchFamily="34" charset="-122"/>
                <a:sym typeface="思源黑体 Light" panose="020B0300000000000000" pitchFamily="34" charset="-122"/>
              </a:rPr>
              <a:t>8</a:t>
            </a:r>
            <a:r>
              <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rPr>
              <a:t>类：第</a:t>
            </a:r>
            <a:r>
              <a:rPr lang="en-US" altLang="zh-CN" sz="2000" dirty="0">
                <a:latin typeface="思源黑体 Light" panose="020B0300000000000000" pitchFamily="34" charset="-122"/>
                <a:ea typeface="思源黑体 Light" panose="020B0300000000000000" pitchFamily="34" charset="-122"/>
                <a:sym typeface="思源黑体 Light" panose="020B0300000000000000" pitchFamily="34" charset="-122"/>
              </a:rPr>
              <a:t>1</a:t>
            </a:r>
            <a:r>
              <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rPr>
              <a:t>类，爆炸品；第</a:t>
            </a:r>
            <a:r>
              <a:rPr lang="en-US" altLang="zh-CN" sz="2000" dirty="0">
                <a:latin typeface="思源黑体 Light" panose="020B0300000000000000" pitchFamily="34" charset="-122"/>
                <a:ea typeface="思源黑体 Light" panose="020B0300000000000000" pitchFamily="34" charset="-122"/>
                <a:sym typeface="思源黑体 Light" panose="020B0300000000000000" pitchFamily="34" charset="-122"/>
              </a:rPr>
              <a:t>2</a:t>
            </a:r>
            <a:r>
              <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rPr>
              <a:t>类，压缩气体和液化气体；第</a:t>
            </a:r>
            <a:r>
              <a:rPr lang="en-US" altLang="zh-CN" sz="2000" dirty="0">
                <a:latin typeface="思源黑体 Light" panose="020B0300000000000000" pitchFamily="34" charset="-122"/>
                <a:ea typeface="思源黑体 Light" panose="020B0300000000000000" pitchFamily="34" charset="-122"/>
                <a:sym typeface="思源黑体 Light" panose="020B0300000000000000" pitchFamily="34" charset="-122"/>
              </a:rPr>
              <a:t>3</a:t>
            </a:r>
            <a:r>
              <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rPr>
              <a:t>类，易燃液体；第</a:t>
            </a:r>
            <a:r>
              <a:rPr lang="en-US" altLang="zh-CN" sz="2000" dirty="0">
                <a:latin typeface="思源黑体 Light" panose="020B0300000000000000" pitchFamily="34" charset="-122"/>
                <a:ea typeface="思源黑体 Light" panose="020B0300000000000000" pitchFamily="34" charset="-122"/>
                <a:sym typeface="思源黑体 Light" panose="020B0300000000000000" pitchFamily="34" charset="-122"/>
              </a:rPr>
              <a:t>4</a:t>
            </a:r>
            <a:r>
              <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rPr>
              <a:t>类，易燃固体、自燃物品和遇湿易燃物品；第</a:t>
            </a:r>
            <a:r>
              <a:rPr lang="en-US" altLang="zh-CN" sz="2000" dirty="0">
                <a:latin typeface="思源黑体 Light" panose="020B0300000000000000" pitchFamily="34" charset="-122"/>
                <a:ea typeface="思源黑体 Light" panose="020B0300000000000000" pitchFamily="34" charset="-122"/>
                <a:sym typeface="思源黑体 Light" panose="020B0300000000000000" pitchFamily="34" charset="-122"/>
              </a:rPr>
              <a:t>5</a:t>
            </a:r>
            <a:r>
              <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rPr>
              <a:t>类，氧化剂和有机过氧化物；第</a:t>
            </a:r>
            <a:r>
              <a:rPr lang="en-US" altLang="zh-CN" sz="2000" dirty="0">
                <a:latin typeface="思源黑体 Light" panose="020B0300000000000000" pitchFamily="34" charset="-122"/>
                <a:ea typeface="思源黑体 Light" panose="020B0300000000000000" pitchFamily="34" charset="-122"/>
                <a:sym typeface="思源黑体 Light" panose="020B0300000000000000" pitchFamily="34" charset="-122"/>
              </a:rPr>
              <a:t>6</a:t>
            </a:r>
            <a:r>
              <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rPr>
              <a:t>类，毒害品；第</a:t>
            </a:r>
            <a:r>
              <a:rPr lang="en-US" altLang="zh-CN" sz="2000" dirty="0">
                <a:latin typeface="思源黑体 Light" panose="020B0300000000000000" pitchFamily="34" charset="-122"/>
                <a:ea typeface="思源黑体 Light" panose="020B0300000000000000" pitchFamily="34" charset="-122"/>
                <a:sym typeface="思源黑体 Light" panose="020B0300000000000000" pitchFamily="34" charset="-122"/>
              </a:rPr>
              <a:t>7</a:t>
            </a:r>
            <a:r>
              <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rPr>
              <a:t>类，放射性物品；第</a:t>
            </a:r>
            <a:r>
              <a:rPr lang="en-US" altLang="zh-CN" sz="2000" dirty="0">
                <a:latin typeface="思源黑体 Light" panose="020B0300000000000000" pitchFamily="34" charset="-122"/>
                <a:ea typeface="思源黑体 Light" panose="020B0300000000000000" pitchFamily="34" charset="-122"/>
                <a:sym typeface="思源黑体 Light" panose="020B0300000000000000" pitchFamily="34" charset="-122"/>
              </a:rPr>
              <a:t>8</a:t>
            </a:r>
            <a:r>
              <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rPr>
              <a:t>类，腐蚀品。</a:t>
            </a:r>
            <a:endPar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buFont typeface="Wingdings 2" panose="05020102010507070707" pitchFamily="18" charset="2"/>
              <a:buNone/>
            </a:pPr>
            <a:r>
              <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rPr>
              <a:t>     根据国家</a:t>
            </a:r>
            <a:r>
              <a:rPr lang="en-US" altLang="zh-CN" sz="2000" dirty="0">
                <a:latin typeface="思源黑体 Light" panose="020B0300000000000000" pitchFamily="34" charset="-122"/>
                <a:ea typeface="思源黑体 Light" panose="020B0300000000000000" pitchFamily="34" charset="-122"/>
                <a:sym typeface="思源黑体 Light" panose="020B0300000000000000" pitchFamily="34" charset="-122"/>
              </a:rPr>
              <a:t>2002</a:t>
            </a:r>
            <a:r>
              <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rPr>
              <a:t>年版的</a:t>
            </a:r>
            <a:r>
              <a:rPr lang="en-US" altLang="zh-CN" sz="2000" dirty="0">
                <a:latin typeface="思源黑体 Light" panose="020B0300000000000000" pitchFamily="34" charset="-122"/>
                <a:ea typeface="思源黑体 Light" panose="020B0300000000000000" pitchFamily="34" charset="-122"/>
                <a:sym typeface="思源黑体 Light" panose="020B0300000000000000" pitchFamily="34" charset="-122"/>
              </a:rPr>
              <a:t>《</a:t>
            </a:r>
            <a:r>
              <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rPr>
              <a:t>危险化学品名录</a:t>
            </a:r>
            <a:r>
              <a:rPr lang="en-US" altLang="zh-CN" sz="2000" dirty="0">
                <a:latin typeface="思源黑体 Light" panose="020B0300000000000000" pitchFamily="34" charset="-122"/>
                <a:ea typeface="思源黑体 Light" panose="020B0300000000000000" pitchFamily="34" charset="-122"/>
                <a:sym typeface="思源黑体 Light" panose="020B0300000000000000" pitchFamily="34" charset="-122"/>
              </a:rPr>
              <a:t>》</a:t>
            </a:r>
            <a:r>
              <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rPr>
              <a:t>的划分，危险化学品共包括</a:t>
            </a:r>
            <a:r>
              <a:rPr lang="en-US" altLang="zh-CN" sz="2000" dirty="0">
                <a:latin typeface="思源黑体 Light" panose="020B0300000000000000" pitchFamily="34" charset="-122"/>
                <a:ea typeface="思源黑体 Light" panose="020B0300000000000000" pitchFamily="34" charset="-122"/>
                <a:sym typeface="思源黑体 Light" panose="020B0300000000000000" pitchFamily="34" charset="-122"/>
              </a:rPr>
              <a:t>7</a:t>
            </a:r>
            <a:r>
              <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rPr>
              <a:t>类。其中第</a:t>
            </a:r>
            <a:r>
              <a:rPr lang="en-US" altLang="zh-CN" sz="2000" dirty="0">
                <a:latin typeface="思源黑体 Light" panose="020B0300000000000000" pitchFamily="34" charset="-122"/>
                <a:ea typeface="思源黑体 Light" panose="020B0300000000000000" pitchFamily="34" charset="-122"/>
                <a:sym typeface="思源黑体 Light" panose="020B0300000000000000" pitchFamily="34" charset="-122"/>
              </a:rPr>
              <a:t>7</a:t>
            </a:r>
            <a:r>
              <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rPr>
              <a:t>类，放射性物品被排除（安全监管在公安部门）。</a:t>
            </a:r>
            <a:endPar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3" name="Rectangle 3"/>
          <p:cNvSpPr>
            <a:spLocks noGrp="1" noRot="1" noChangeArrowheads="1"/>
          </p:cNvSpPr>
          <p:nvPr>
            <p:ph type="body" idx="4294967295"/>
          </p:nvPr>
        </p:nvSpPr>
        <p:spPr>
          <a:xfrm>
            <a:off x="1082520" y="1439863"/>
            <a:ext cx="9655175" cy="4800600"/>
          </a:xfrm>
          <a:prstGeom prst="rect">
            <a:avLst/>
          </a:prstGeom>
        </p:spPr>
        <p:txBody>
          <a:bodyPr/>
          <a:lstStyle/>
          <a:p>
            <a:pPr>
              <a:lnSpc>
                <a:spcPct val="120000"/>
              </a:lnSpc>
              <a:spcBef>
                <a:spcPts val="20"/>
              </a:spcBef>
              <a:buFont typeface="Wingdings 2" panose="05020102010507070707" pitchFamily="18" charset="2"/>
              <a:buNone/>
            </a:pPr>
            <a:r>
              <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rPr>
              <a:t>二、危险化学品的主要危险特性</a:t>
            </a:r>
            <a:endPar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buFont typeface="Wingdings 2" panose="05020102010507070707" pitchFamily="18" charset="2"/>
              <a:buNone/>
            </a:pPr>
            <a:r>
              <a:rPr lang="en-US" altLang="zh-CN" sz="2000" dirty="0">
                <a:latin typeface="思源黑体 Light" panose="020B0300000000000000" pitchFamily="34" charset="-122"/>
                <a:ea typeface="思源黑体 Light" panose="020B0300000000000000" pitchFamily="34" charset="-122"/>
                <a:sym typeface="思源黑体 Light" panose="020B0300000000000000" pitchFamily="34" charset="-122"/>
              </a:rPr>
              <a:t>1.</a:t>
            </a:r>
            <a:r>
              <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rPr>
              <a:t>燃烧性：爆炸品、压缩气体和液化气体中的可燃性气体、易燃液体、易燃固体、自燃物品、遇湿易燃物品、有机过氧化物等，在条件具备时均可能发生燃烧。</a:t>
            </a:r>
            <a:endPar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buFont typeface="Wingdings 2" panose="05020102010507070707" pitchFamily="18" charset="2"/>
              <a:buNone/>
            </a:pPr>
            <a:r>
              <a:rPr lang="en-US" altLang="zh-CN" sz="2000" dirty="0">
                <a:latin typeface="思源黑体 Light" panose="020B0300000000000000" pitchFamily="34" charset="-122"/>
                <a:ea typeface="思源黑体 Light" panose="020B0300000000000000" pitchFamily="34" charset="-122"/>
                <a:sym typeface="思源黑体 Light" panose="020B0300000000000000" pitchFamily="34" charset="-122"/>
              </a:rPr>
              <a:t>2.</a:t>
            </a:r>
            <a:r>
              <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rPr>
              <a:t>爆炸性：爆炸品、压缩气体和液化气体、易燃液体、易燃固体、自燃物品、遇湿易燃物品、氧化剂和有机过氧化物等可能由于其化学活性或易燃性引发爆炸事故。</a:t>
            </a:r>
            <a:endPar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buFont typeface="Wingdings 2" panose="05020102010507070707" pitchFamily="18" charset="2"/>
              <a:buNone/>
            </a:pPr>
            <a:r>
              <a:rPr lang="en-US" altLang="zh-CN" sz="2000" dirty="0">
                <a:latin typeface="思源黑体 Light" panose="020B0300000000000000" pitchFamily="34" charset="-122"/>
                <a:ea typeface="思源黑体 Light" panose="020B0300000000000000" pitchFamily="34" charset="-122"/>
                <a:sym typeface="思源黑体 Light" panose="020B0300000000000000" pitchFamily="34" charset="-122"/>
              </a:rPr>
              <a:t>3.</a:t>
            </a:r>
            <a:r>
              <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rPr>
              <a:t>毒害性：许多危险化学品可通过一种或多种途径进入人体和动物体内，当其在人体内累积到一定量时，便会扰乱或破坏肌体的正常生理功能，引起暂时性或持久性的病理改变，甚至危及生命。</a:t>
            </a:r>
            <a:endPar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buFont typeface="Wingdings 2" panose="05020102010507070707" pitchFamily="18" charset="2"/>
              <a:buNone/>
            </a:pPr>
            <a:r>
              <a:rPr lang="en-US" altLang="zh-CN" sz="2000" dirty="0">
                <a:latin typeface="思源黑体 Light" panose="020B0300000000000000" pitchFamily="34" charset="-122"/>
                <a:ea typeface="思源黑体 Light" panose="020B0300000000000000" pitchFamily="34" charset="-122"/>
                <a:sym typeface="思源黑体 Light" panose="020B0300000000000000" pitchFamily="34" charset="-122"/>
              </a:rPr>
              <a:t>4.</a:t>
            </a:r>
            <a:r>
              <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rPr>
              <a:t>腐蚀性：强酸、强碱、强氧化性物质能对人体组织、金属物品造成损害，接触人体，会引起表皮组织坏死造成灼伤，甚至造成死亡。</a:t>
            </a:r>
            <a:endPar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buFont typeface="Wingdings 2" panose="05020102010507070707" pitchFamily="18" charset="2"/>
              <a:buNone/>
            </a:pPr>
            <a:r>
              <a:rPr lang="en-US" altLang="zh-CN" sz="2000" dirty="0">
                <a:latin typeface="思源黑体 Light" panose="020B0300000000000000" pitchFamily="34" charset="-122"/>
                <a:ea typeface="思源黑体 Light" panose="020B0300000000000000" pitchFamily="34" charset="-122"/>
                <a:sym typeface="思源黑体 Light" panose="020B0300000000000000" pitchFamily="34" charset="-122"/>
              </a:rPr>
              <a:t>5.</a:t>
            </a:r>
            <a:r>
              <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rPr>
              <a:t>放射性：射线会阻碍或伤害人体细胞活动机能并导致细胞死亡。</a:t>
            </a:r>
            <a:endPar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endParaRPr>
          </a:p>
        </p:txBody>
      </p:sp>
      <p:sp>
        <p:nvSpPr>
          <p:cNvPr id="3" name="Rectangle 2"/>
          <p:cNvSpPr txBox="1">
            <a:spLocks noRot="1" noChangeArrowheads="1"/>
          </p:cNvSpPr>
          <p:nvPr/>
        </p:nvSpPr>
        <p:spPr>
          <a:xfrm>
            <a:off x="1627187" y="95250"/>
            <a:ext cx="5114925" cy="628650"/>
          </a:xfrm>
          <a:prstGeom prst="rect">
            <a:avLst/>
          </a:prstGeom>
        </p:spPr>
        <p:txBody>
          <a:bodyPr/>
          <a:lst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a:lstStyle>
          <a:p>
            <a:pPr marL="0" marR="0" lvl="0" indent="0" algn="l" defTabSz="914400" rtl="0" eaLnBrk="1" fontAlgn="auto" latinLnBrk="0" hangingPunct="1">
              <a:lnSpc>
                <a:spcPct val="120000"/>
              </a:lnSpc>
              <a:spcBef>
                <a:spcPct val="19000"/>
              </a:spcBef>
              <a:buClrTx/>
              <a:buSzTx/>
              <a:buFontTx/>
              <a:buNone/>
              <a:defRPr/>
            </a:pPr>
            <a:r>
              <a:rPr kumimoji="0" lang="zh-CN" altLang="en-US" sz="2800" b="1" i="0" u="none" strike="noStrike" kern="1200" cap="none" spc="0" normalizeH="0" baseline="0" noProof="0">
                <a:ln>
                  <a:noFill/>
                </a:ln>
                <a:solidFill>
                  <a:srgbClr val="000000"/>
                </a:solidFill>
                <a:effectLst/>
                <a:uLnTx/>
                <a:uFillTx/>
                <a:latin typeface="思源黑体 Light" panose="020B0300000000000000" pitchFamily="34" charset="-122"/>
                <a:ea typeface="思源黑体 Light" panose="020B0300000000000000" pitchFamily="34" charset="-122"/>
                <a:sym typeface="思源黑体 Light" panose="020B0300000000000000" pitchFamily="34" charset="-122"/>
              </a:rPr>
              <a:t>第一节  危险化学品分类和特征</a:t>
            </a:r>
            <a:endParaRPr kumimoji="0" lang="zh-CN" altLang="en-US" sz="2800" b="1" i="0" u="none" strike="noStrike" kern="1200" cap="none" spc="0" normalizeH="0" baseline="0" noProof="0" dirty="0">
              <a:ln>
                <a:noFill/>
              </a:ln>
              <a:solidFill>
                <a:srgbClr val="000000"/>
              </a:solidFill>
              <a:effectLst/>
              <a:uLnTx/>
              <a:uFillTx/>
              <a:latin typeface="思源黑体 Light" panose="020B0300000000000000" pitchFamily="34" charset="-122"/>
              <a:ea typeface="思源黑体 Light" panose="020B0300000000000000" pitchFamily="34" charset="-122"/>
              <a:sym typeface="思源黑体 Light" panose="020B0300000000000000" pitchFamily="34" charset="-122"/>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p:cNvSpPr txBox="1"/>
          <p:nvPr/>
        </p:nvSpPr>
        <p:spPr>
          <a:xfrm>
            <a:off x="7488233" y="2980870"/>
            <a:ext cx="1023516" cy="889909"/>
          </a:xfrm>
          <a:prstGeom prst="rect">
            <a:avLst/>
          </a:prstGeom>
          <a:noFill/>
          <a:ln w="117475">
            <a:noFill/>
          </a:ln>
        </p:spPr>
        <p:txBody>
          <a:bodyPr wrap="none" rtlCol="0">
            <a:prstTxWarp prst="textPlain">
              <a:avLst/>
            </a:prstTxWarp>
            <a:spAutoFit/>
          </a:bodyPr>
          <a:lstStyle/>
          <a:p>
            <a:pPr marL="0" marR="0" lvl="0" indent="0" algn="l" defTabSz="914400" rtl="0" eaLnBrk="1" fontAlgn="auto" latinLnBrk="0" hangingPunct="1">
              <a:lnSpc>
                <a:spcPct val="120000"/>
              </a:lnSpc>
              <a:spcBef>
                <a:spcPts val="20"/>
              </a:spcBef>
              <a:buClrTx/>
              <a:buSzTx/>
              <a:buFontTx/>
              <a:buNone/>
              <a:defRPr/>
            </a:pPr>
            <a:r>
              <a:rPr kumimoji="0" lang="en-US" altLang="zh-CN" sz="1800" b="0" i="0" u="none" strike="noStrike" kern="1200" cap="none" spc="100" normalizeH="0" baseline="0" noProof="0" dirty="0">
                <a:ln>
                  <a:noFill/>
                </a:ln>
                <a:solidFill>
                  <a:srgbClr val="FFFFFF"/>
                </a:solidFill>
                <a:effectLst/>
                <a:uLnTx/>
                <a:uFillTx/>
                <a:latin typeface="思源黑体 Medium" panose="020B0600000000000000" pitchFamily="34" charset="-122"/>
                <a:ea typeface="思源黑体 Medium" panose="020B0600000000000000" pitchFamily="34" charset="-122"/>
                <a:cs typeface="Arial" panose="020B0604020202020204" pitchFamily="34" charset="0"/>
                <a:sym typeface="思源黑体 Light" panose="020B0300000000000000" pitchFamily="34" charset="-122"/>
              </a:rPr>
              <a:t>/01</a:t>
            </a:r>
            <a:endParaRPr kumimoji="0" lang="zh-CN" altLang="en-US" sz="1800" b="0" i="0" u="none" strike="noStrike" kern="1200" cap="none" spc="100" normalizeH="0" baseline="0" noProof="0" dirty="0">
              <a:ln>
                <a:noFill/>
              </a:ln>
              <a:solidFill>
                <a:srgbClr val="FFFFFF"/>
              </a:solidFill>
              <a:effectLst/>
              <a:uLnTx/>
              <a:uFillTx/>
              <a:latin typeface="思源黑体 Medium" panose="020B0600000000000000" pitchFamily="34" charset="-122"/>
              <a:ea typeface="思源黑体 Medium" panose="020B0600000000000000" pitchFamily="34" charset="-122"/>
              <a:cs typeface="Arial" panose="020B0604020202020204" pitchFamily="34" charset="0"/>
              <a:sym typeface="思源黑体 Light" panose="020B0300000000000000" pitchFamily="34" charset="-122"/>
            </a:endParaRPr>
          </a:p>
        </p:txBody>
      </p:sp>
      <p:sp>
        <p:nvSpPr>
          <p:cNvPr id="7" name="矩形 6"/>
          <p:cNvSpPr/>
          <p:nvPr/>
        </p:nvSpPr>
        <p:spPr>
          <a:xfrm>
            <a:off x="803612" y="3039782"/>
            <a:ext cx="5237331" cy="904030"/>
          </a:xfrm>
          <a:prstGeom prst="rect">
            <a:avLst/>
          </a:prstGeom>
        </p:spPr>
        <p:txBody>
          <a:bodyPr wrap="none">
            <a:spAutoFit/>
          </a:bodyPr>
          <a:lstStyle/>
          <a:p>
            <a:pPr marL="0" marR="0" lvl="0" indent="0" algn="l" defTabSz="914400" rtl="0" eaLnBrk="1" fontAlgn="auto" latinLnBrk="0" hangingPunct="1">
              <a:lnSpc>
                <a:spcPct val="120000"/>
              </a:lnSpc>
              <a:spcBef>
                <a:spcPts val="20"/>
              </a:spcBef>
              <a:buClrTx/>
              <a:buSzTx/>
              <a:buFontTx/>
              <a:buNone/>
              <a:defRPr/>
            </a:pPr>
            <a:r>
              <a:rPr kumimoji="0" lang="zh-CN" altLang="en-US" sz="4800" b="1" i="0" u="none" strike="noStrike" kern="1200" cap="none" spc="0" normalizeH="0" baseline="0" noProof="0" dirty="0">
                <a:ln>
                  <a:noFill/>
                </a:ln>
                <a:solidFill>
                  <a:srgbClr val="000000"/>
                </a:solidFill>
                <a:effectLst/>
                <a:uLnTx/>
                <a:uFillTx/>
                <a:latin typeface="思源黑体 Light" panose="020B0300000000000000" pitchFamily="34" charset="-122"/>
                <a:ea typeface="思源黑体 Light" panose="020B0300000000000000" pitchFamily="34" charset="-122"/>
                <a:sym typeface="思源黑体 Light" panose="020B0300000000000000" pitchFamily="34" charset="-122"/>
              </a:rPr>
              <a:t>防火防爆安全技术</a:t>
            </a:r>
            <a:endParaRPr kumimoji="0" lang="zh-CN" altLang="en-US" sz="4800" b="0" i="0" u="none" strike="noStrike" kern="1200" cap="none" spc="0" normalizeH="0" baseline="0" noProof="0" dirty="0">
              <a:ln>
                <a:noFill/>
              </a:ln>
              <a:solidFill>
                <a:srgbClr val="000000"/>
              </a:solidFill>
              <a:effectLst/>
              <a:uLnTx/>
              <a:uFillTx/>
              <a:latin typeface="思源黑体 Light" panose="020B0300000000000000" pitchFamily="34" charset="-122"/>
              <a:ea typeface="思源黑体 Light" panose="020B0300000000000000" pitchFamily="34" charset="-122"/>
              <a:sym typeface="思源黑体 Light" panose="020B0300000000000000" pitchFamily="34" charset="-122"/>
            </a:endParaRPr>
          </a:p>
        </p:txBody>
      </p:sp>
      <p:sp>
        <p:nvSpPr>
          <p:cNvPr id="2" name="矩形 1"/>
          <p:cNvSpPr/>
          <p:nvPr/>
        </p:nvSpPr>
        <p:spPr>
          <a:xfrm>
            <a:off x="803612" y="3870779"/>
            <a:ext cx="4920913" cy="129721"/>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20"/>
              </a:spcBef>
              <a:buClrTx/>
              <a:buSzTx/>
              <a:buFontTx/>
              <a:buNone/>
              <a:defRPr/>
            </a:pPr>
            <a:endParaRPr kumimoji="0" lang="zh-CN" altLang="en-US" sz="1800" b="0" i="0" u="none" strike="noStrike" kern="1200" cap="none" spc="0" normalizeH="0" baseline="0" noProof="0">
              <a:ln>
                <a:solidFill>
                  <a:srgbClr val="E0C900"/>
                </a:solidFill>
              </a:ln>
              <a:solidFill>
                <a:srgbClr val="E0C900"/>
              </a:solidFill>
              <a:effectLst/>
              <a:uLnTx/>
              <a:uFillTx/>
              <a:latin typeface="思源黑体 Light" panose="020B0300000000000000" pitchFamily="34" charset="-122"/>
              <a:ea typeface="思源黑体 Light" panose="020B0300000000000000" pitchFamily="34" charset="-122"/>
              <a:sym typeface="思源黑体 Light" panose="020B0300000000000000" pitchFamily="34" charset="-122"/>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7" name="Rectangle 3"/>
          <p:cNvSpPr>
            <a:spLocks noGrp="1" noRot="1" noChangeArrowheads="1"/>
          </p:cNvSpPr>
          <p:nvPr>
            <p:ph type="body" idx="4294967295"/>
          </p:nvPr>
        </p:nvSpPr>
        <p:spPr>
          <a:xfrm>
            <a:off x="2079161" y="2091551"/>
            <a:ext cx="6626225" cy="3352800"/>
          </a:xfrm>
          <a:prstGeom prst="rect">
            <a:avLst/>
          </a:prstGeom>
        </p:spPr>
        <p:txBody>
          <a:bodyPr/>
          <a:lstStyle/>
          <a:p>
            <a:pPr>
              <a:lnSpc>
                <a:spcPct val="120000"/>
              </a:lnSpc>
              <a:spcBef>
                <a:spcPts val="20"/>
              </a:spcBef>
              <a:buFont typeface="Wingdings 2" panose="05020102010507070707" pitchFamily="18" charset="2"/>
              <a:buNone/>
            </a:pPr>
            <a:r>
              <a:rPr lang="zh-CN" altLang="en-US" sz="2400" dirty="0">
                <a:latin typeface="思源黑体 Light" panose="020B0300000000000000" pitchFamily="34" charset="-122"/>
                <a:ea typeface="思源黑体 Light" panose="020B0300000000000000" pitchFamily="34" charset="-122"/>
                <a:sym typeface="思源黑体 Light" panose="020B0300000000000000" pitchFamily="34" charset="-122"/>
              </a:rPr>
              <a:t>三、化学品燃烧爆炸对人员和环境的危害</a:t>
            </a:r>
            <a:endParaRPr lang="zh-CN" altLang="en-US" sz="24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buFont typeface="Wingdings 2" panose="05020102010507070707" pitchFamily="18" charset="2"/>
              <a:buNone/>
            </a:pPr>
            <a:r>
              <a:rPr lang="en-US" altLang="zh-CN" sz="2400" dirty="0">
                <a:latin typeface="思源黑体 Light" panose="020B0300000000000000" pitchFamily="34" charset="-122"/>
                <a:ea typeface="思源黑体 Light" panose="020B0300000000000000" pitchFamily="34" charset="-122"/>
                <a:sym typeface="思源黑体 Light" panose="020B0300000000000000" pitchFamily="34" charset="-122"/>
              </a:rPr>
              <a:t>1.</a:t>
            </a:r>
            <a:r>
              <a:rPr lang="zh-CN" altLang="en-US" sz="2400" dirty="0">
                <a:latin typeface="思源黑体 Light" panose="020B0300000000000000" pitchFamily="34" charset="-122"/>
                <a:ea typeface="思源黑体 Light" panose="020B0300000000000000" pitchFamily="34" charset="-122"/>
                <a:sym typeface="思源黑体 Light" panose="020B0300000000000000" pitchFamily="34" charset="-122"/>
              </a:rPr>
              <a:t>高温的破坏作用</a:t>
            </a:r>
            <a:endParaRPr lang="zh-CN" altLang="en-US" sz="24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buFont typeface="Wingdings 2" panose="05020102010507070707" pitchFamily="18" charset="2"/>
              <a:buNone/>
            </a:pPr>
            <a:r>
              <a:rPr lang="en-US" altLang="zh-CN" sz="2400" dirty="0">
                <a:latin typeface="思源黑体 Light" panose="020B0300000000000000" pitchFamily="34" charset="-122"/>
                <a:ea typeface="思源黑体 Light" panose="020B0300000000000000" pitchFamily="34" charset="-122"/>
                <a:sym typeface="思源黑体 Light" panose="020B0300000000000000" pitchFamily="34" charset="-122"/>
              </a:rPr>
              <a:t>2.</a:t>
            </a:r>
            <a:r>
              <a:rPr lang="zh-CN" altLang="en-US" sz="2400" dirty="0">
                <a:latin typeface="思源黑体 Light" panose="020B0300000000000000" pitchFamily="34" charset="-122"/>
                <a:ea typeface="思源黑体 Light" panose="020B0300000000000000" pitchFamily="34" charset="-122"/>
                <a:sym typeface="思源黑体 Light" panose="020B0300000000000000" pitchFamily="34" charset="-122"/>
              </a:rPr>
              <a:t>爆炸直接的破坏作用</a:t>
            </a:r>
            <a:endParaRPr lang="zh-CN" altLang="en-US" sz="24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buFont typeface="Wingdings 2" panose="05020102010507070707" pitchFamily="18" charset="2"/>
              <a:buNone/>
            </a:pPr>
            <a:r>
              <a:rPr lang="en-US" altLang="zh-CN" sz="2400" dirty="0">
                <a:latin typeface="思源黑体 Light" panose="020B0300000000000000" pitchFamily="34" charset="-122"/>
                <a:ea typeface="思源黑体 Light" panose="020B0300000000000000" pitchFamily="34" charset="-122"/>
                <a:sym typeface="思源黑体 Light" panose="020B0300000000000000" pitchFamily="34" charset="-122"/>
              </a:rPr>
              <a:t>3.</a:t>
            </a:r>
            <a:r>
              <a:rPr lang="zh-CN" altLang="en-US" sz="2400" dirty="0">
                <a:latin typeface="思源黑体 Light" panose="020B0300000000000000" pitchFamily="34" charset="-122"/>
                <a:ea typeface="思源黑体 Light" panose="020B0300000000000000" pitchFamily="34" charset="-122"/>
                <a:sym typeface="思源黑体 Light" panose="020B0300000000000000" pitchFamily="34" charset="-122"/>
              </a:rPr>
              <a:t>爆炸冲击波的破坏作用</a:t>
            </a:r>
            <a:endParaRPr lang="zh-CN" altLang="en-US" sz="24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buFont typeface="Wingdings 2" panose="05020102010507070707" pitchFamily="18" charset="2"/>
              <a:buNone/>
            </a:pPr>
            <a:r>
              <a:rPr lang="en-US" altLang="zh-CN" sz="2400" dirty="0">
                <a:latin typeface="思源黑体 Light" panose="020B0300000000000000" pitchFamily="34" charset="-122"/>
                <a:ea typeface="思源黑体 Light" panose="020B0300000000000000" pitchFamily="34" charset="-122"/>
                <a:sym typeface="思源黑体 Light" panose="020B0300000000000000" pitchFamily="34" charset="-122"/>
              </a:rPr>
              <a:t>4.</a:t>
            </a:r>
            <a:r>
              <a:rPr lang="zh-CN" altLang="en-US" sz="2400" dirty="0">
                <a:latin typeface="思源黑体 Light" panose="020B0300000000000000" pitchFamily="34" charset="-122"/>
                <a:ea typeface="思源黑体 Light" panose="020B0300000000000000" pitchFamily="34" charset="-122"/>
                <a:sym typeface="思源黑体 Light" panose="020B0300000000000000" pitchFamily="34" charset="-122"/>
              </a:rPr>
              <a:t>造成中毒和环境污染</a:t>
            </a:r>
            <a:endParaRPr lang="zh-CN" altLang="en-US" sz="2400" dirty="0">
              <a:latin typeface="思源黑体 Light" panose="020B0300000000000000" pitchFamily="34" charset="-122"/>
              <a:ea typeface="思源黑体 Light" panose="020B0300000000000000" pitchFamily="34" charset="-122"/>
              <a:sym typeface="思源黑体 Light" panose="020B0300000000000000" pitchFamily="34" charset="-122"/>
            </a:endParaRPr>
          </a:p>
        </p:txBody>
      </p:sp>
      <p:sp>
        <p:nvSpPr>
          <p:cNvPr id="3" name="Rectangle 2"/>
          <p:cNvSpPr txBox="1">
            <a:spLocks noRot="1" noChangeArrowheads="1"/>
          </p:cNvSpPr>
          <p:nvPr/>
        </p:nvSpPr>
        <p:spPr>
          <a:xfrm>
            <a:off x="1627187" y="95250"/>
            <a:ext cx="5114925" cy="628650"/>
          </a:xfrm>
          <a:prstGeom prst="rect">
            <a:avLst/>
          </a:prstGeom>
        </p:spPr>
        <p:txBody>
          <a:bodyPr/>
          <a:lst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a:lstStyle>
          <a:p>
            <a:pPr marL="0" marR="0" lvl="0" indent="0" algn="l" defTabSz="914400" rtl="0" eaLnBrk="1" fontAlgn="auto" latinLnBrk="0" hangingPunct="1">
              <a:lnSpc>
                <a:spcPct val="120000"/>
              </a:lnSpc>
              <a:spcBef>
                <a:spcPct val="19000"/>
              </a:spcBef>
              <a:buClrTx/>
              <a:buSzTx/>
              <a:buFontTx/>
              <a:buNone/>
              <a:defRPr/>
            </a:pPr>
            <a:r>
              <a:rPr kumimoji="0" lang="zh-CN" altLang="en-US" sz="2800" b="1" i="0" u="none" strike="noStrike" kern="1200" cap="none" spc="0" normalizeH="0" baseline="0" noProof="0">
                <a:ln>
                  <a:noFill/>
                </a:ln>
                <a:solidFill>
                  <a:srgbClr val="000000"/>
                </a:solidFill>
                <a:effectLst/>
                <a:uLnTx/>
                <a:uFillTx/>
                <a:latin typeface="思源黑体 Light" panose="020B0300000000000000" pitchFamily="34" charset="-122"/>
                <a:ea typeface="思源黑体 Light" panose="020B0300000000000000" pitchFamily="34" charset="-122"/>
                <a:sym typeface="思源黑体 Light" panose="020B0300000000000000" pitchFamily="34" charset="-122"/>
              </a:rPr>
              <a:t>第一节  危险化学品分类和特征</a:t>
            </a:r>
            <a:endParaRPr kumimoji="0" lang="zh-CN" altLang="en-US" sz="2800" b="1" i="0" u="none" strike="noStrike" kern="1200" cap="none" spc="0" normalizeH="0" baseline="0" noProof="0" dirty="0">
              <a:ln>
                <a:noFill/>
              </a:ln>
              <a:solidFill>
                <a:srgbClr val="000000"/>
              </a:solidFill>
              <a:effectLst/>
              <a:uLnTx/>
              <a:uFillTx/>
              <a:latin typeface="思源黑体 Light" panose="020B0300000000000000" pitchFamily="34" charset="-122"/>
              <a:ea typeface="思源黑体 Light" panose="020B0300000000000000" pitchFamily="34" charset="-122"/>
              <a:sym typeface="思源黑体 Light" panose="020B0300000000000000" pitchFamily="34" charset="-122"/>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Rot="1" noChangeArrowheads="1"/>
          </p:cNvSpPr>
          <p:nvPr>
            <p:ph type="title" idx="4294967295"/>
          </p:nvPr>
        </p:nvSpPr>
        <p:spPr>
          <a:xfrm>
            <a:off x="1905000" y="19050"/>
            <a:ext cx="7027127" cy="600075"/>
          </a:xfrm>
          <a:prstGeom prst="rect">
            <a:avLst/>
          </a:prstGeom>
        </p:spPr>
        <p:txBody>
          <a:bodyPr/>
          <a:lstStyle/>
          <a:p>
            <a:pPr>
              <a:lnSpc>
                <a:spcPct val="120000"/>
              </a:lnSpc>
              <a:spcBef>
                <a:spcPct val="19000"/>
              </a:spcBef>
            </a:pPr>
            <a:r>
              <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rPr>
              <a:t>第二节  危险化学品的生产、使用和储存</a:t>
            </a:r>
            <a:endPar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endParaRPr>
          </a:p>
        </p:txBody>
      </p:sp>
      <p:sp>
        <p:nvSpPr>
          <p:cNvPr id="68611" name="Rectangle 3"/>
          <p:cNvSpPr>
            <a:spLocks noGrp="1" noRot="1" noChangeArrowheads="1"/>
          </p:cNvSpPr>
          <p:nvPr>
            <p:ph type="body" idx="4294967295"/>
          </p:nvPr>
        </p:nvSpPr>
        <p:spPr>
          <a:xfrm>
            <a:off x="1469173" y="1819275"/>
            <a:ext cx="9514778" cy="5019675"/>
          </a:xfrm>
          <a:prstGeom prst="rect">
            <a:avLst/>
          </a:prstGeom>
        </p:spPr>
        <p:txBody>
          <a:bodyPr/>
          <a:lstStyle/>
          <a:p>
            <a:pPr>
              <a:lnSpc>
                <a:spcPct val="120000"/>
              </a:lnSpc>
              <a:spcBef>
                <a:spcPts val="20"/>
              </a:spcBef>
              <a:buFont typeface="Wingdings 2" panose="05020102010507070707" pitchFamily="18" charset="2"/>
              <a:buNone/>
            </a:pPr>
            <a:r>
              <a:rPr lang="zh-CN" altLang="en-US" sz="2400" b="1" dirty="0">
                <a:latin typeface="思源黑体 Light" panose="020B0300000000000000" pitchFamily="34" charset="-122"/>
                <a:ea typeface="思源黑体 Light" panose="020B0300000000000000" pitchFamily="34" charset="-122"/>
                <a:sym typeface="思源黑体 Light" panose="020B0300000000000000" pitchFamily="34" charset="-122"/>
              </a:rPr>
              <a:t>一、对新建、改建、扩建危险化学品建设项目的要求</a:t>
            </a:r>
            <a:endParaRPr lang="zh-CN" altLang="en-US" sz="2400" b="1"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buFont typeface="Wingdings 2" panose="05020102010507070707" pitchFamily="18" charset="2"/>
              <a:buNone/>
            </a:pPr>
            <a:r>
              <a:rPr lang="zh-CN" altLang="en-US" sz="2400" dirty="0">
                <a:latin typeface="思源黑体 Light" panose="020B0300000000000000" pitchFamily="34" charset="-122"/>
                <a:ea typeface="思源黑体 Light" panose="020B0300000000000000" pitchFamily="34" charset="-122"/>
                <a:sym typeface="思源黑体 Light" panose="020B0300000000000000" pitchFamily="34" charset="-122"/>
              </a:rPr>
              <a:t>     凡新建、改建、扩建危险化学品生产、储存装置和设施，伴有危险化学品产生的化学品生产装置和设施的建设项目必须履行</a:t>
            </a:r>
            <a:r>
              <a:rPr lang="en-US" altLang="zh-CN" sz="2400" dirty="0">
                <a:latin typeface="思源黑体 Light" panose="020B0300000000000000" pitchFamily="34" charset="-122"/>
                <a:ea typeface="思源黑体 Light" panose="020B0300000000000000" pitchFamily="34" charset="-122"/>
                <a:sym typeface="思源黑体 Light" panose="020B0300000000000000" pitchFamily="34" charset="-122"/>
              </a:rPr>
              <a:t>《</a:t>
            </a:r>
            <a:r>
              <a:rPr lang="zh-CN" altLang="en-US" sz="2400" dirty="0">
                <a:latin typeface="思源黑体 Light" panose="020B0300000000000000" pitchFamily="34" charset="-122"/>
                <a:ea typeface="思源黑体 Light" panose="020B0300000000000000" pitchFamily="34" charset="-122"/>
                <a:sym typeface="思源黑体 Light" panose="020B0300000000000000" pitchFamily="34" charset="-122"/>
              </a:rPr>
              <a:t>危险化学品建设项目安全许可实施办法</a:t>
            </a:r>
            <a:r>
              <a:rPr lang="en-US" altLang="zh-CN" sz="2400" dirty="0">
                <a:latin typeface="思源黑体 Light" panose="020B0300000000000000" pitchFamily="34" charset="-122"/>
                <a:ea typeface="思源黑体 Light" panose="020B0300000000000000" pitchFamily="34" charset="-122"/>
                <a:sym typeface="思源黑体 Light" panose="020B0300000000000000" pitchFamily="34" charset="-122"/>
              </a:rPr>
              <a:t>》</a:t>
            </a:r>
            <a:r>
              <a:rPr lang="zh-CN" altLang="en-US" sz="2400" dirty="0">
                <a:latin typeface="思源黑体 Light" panose="020B0300000000000000" pitchFamily="34" charset="-122"/>
                <a:ea typeface="思源黑体 Light" panose="020B0300000000000000" pitchFamily="34" charset="-122"/>
                <a:sym typeface="思源黑体 Light" panose="020B0300000000000000" pitchFamily="34" charset="-122"/>
              </a:rPr>
              <a:t>（国家安全生产监督管理总局令第</a:t>
            </a:r>
            <a:r>
              <a:rPr lang="en-US" altLang="zh-CN" sz="2400" dirty="0">
                <a:latin typeface="思源黑体 Light" panose="020B0300000000000000" pitchFamily="34" charset="-122"/>
                <a:ea typeface="思源黑体 Light" panose="020B0300000000000000" pitchFamily="34" charset="-122"/>
                <a:sym typeface="思源黑体 Light" panose="020B0300000000000000" pitchFamily="34" charset="-122"/>
              </a:rPr>
              <a:t>8</a:t>
            </a:r>
            <a:r>
              <a:rPr lang="zh-CN" altLang="en-US" sz="2400" dirty="0">
                <a:latin typeface="思源黑体 Light" panose="020B0300000000000000" pitchFamily="34" charset="-122"/>
                <a:ea typeface="思源黑体 Light" panose="020B0300000000000000" pitchFamily="34" charset="-122"/>
                <a:sym typeface="思源黑体 Light" panose="020B0300000000000000" pitchFamily="34" charset="-122"/>
              </a:rPr>
              <a:t>号）的规定。其中安全行政许可的种类有（</a:t>
            </a:r>
            <a:r>
              <a:rPr lang="en-US" altLang="zh-CN" sz="2400" dirty="0">
                <a:latin typeface="思源黑体 Light" panose="020B0300000000000000" pitchFamily="34" charset="-122"/>
                <a:ea typeface="思源黑体 Light" panose="020B0300000000000000" pitchFamily="34" charset="-122"/>
                <a:sym typeface="思源黑体 Light" panose="020B0300000000000000" pitchFamily="34" charset="-122"/>
              </a:rPr>
              <a:t>1</a:t>
            </a:r>
            <a:r>
              <a:rPr lang="zh-CN" altLang="en-US" sz="2400" dirty="0">
                <a:latin typeface="思源黑体 Light" panose="020B0300000000000000" pitchFamily="34" charset="-122"/>
                <a:ea typeface="思源黑体 Light" panose="020B0300000000000000" pitchFamily="34" charset="-122"/>
                <a:sym typeface="思源黑体 Light" panose="020B0300000000000000" pitchFamily="34" charset="-122"/>
              </a:rPr>
              <a:t>）安全审查；（</a:t>
            </a:r>
            <a:r>
              <a:rPr lang="en-US" altLang="zh-CN" sz="2400" dirty="0">
                <a:latin typeface="思源黑体 Light" panose="020B0300000000000000" pitchFamily="34" charset="-122"/>
                <a:ea typeface="思源黑体 Light" panose="020B0300000000000000" pitchFamily="34" charset="-122"/>
                <a:sym typeface="思源黑体 Light" panose="020B0300000000000000" pitchFamily="34" charset="-122"/>
              </a:rPr>
              <a:t>2</a:t>
            </a:r>
            <a:r>
              <a:rPr lang="zh-CN" altLang="en-US" sz="2400" dirty="0">
                <a:latin typeface="思源黑体 Light" panose="020B0300000000000000" pitchFamily="34" charset="-122"/>
                <a:ea typeface="思源黑体 Light" panose="020B0300000000000000" pitchFamily="34" charset="-122"/>
                <a:sym typeface="思源黑体 Light" panose="020B0300000000000000" pitchFamily="34" charset="-122"/>
              </a:rPr>
              <a:t>）安全设施设计审查；（</a:t>
            </a:r>
            <a:r>
              <a:rPr lang="en-US" altLang="zh-CN" sz="2400" dirty="0">
                <a:latin typeface="思源黑体 Light" panose="020B0300000000000000" pitchFamily="34" charset="-122"/>
                <a:ea typeface="思源黑体 Light" panose="020B0300000000000000" pitchFamily="34" charset="-122"/>
                <a:sym typeface="思源黑体 Light" panose="020B0300000000000000" pitchFamily="34" charset="-122"/>
              </a:rPr>
              <a:t>3</a:t>
            </a:r>
            <a:r>
              <a:rPr lang="zh-CN" altLang="en-US" sz="2400" dirty="0">
                <a:latin typeface="思源黑体 Light" panose="020B0300000000000000" pitchFamily="34" charset="-122"/>
                <a:ea typeface="思源黑体 Light" panose="020B0300000000000000" pitchFamily="34" charset="-122"/>
                <a:sym typeface="思源黑体 Light" panose="020B0300000000000000" pitchFamily="34" charset="-122"/>
              </a:rPr>
              <a:t>）安全设施竣工验收；（</a:t>
            </a:r>
            <a:r>
              <a:rPr lang="en-US" altLang="zh-CN" sz="2400" dirty="0">
                <a:latin typeface="思源黑体 Light" panose="020B0300000000000000" pitchFamily="34" charset="-122"/>
                <a:ea typeface="思源黑体 Light" panose="020B0300000000000000" pitchFamily="34" charset="-122"/>
                <a:sym typeface="思源黑体 Light" panose="020B0300000000000000" pitchFamily="34" charset="-122"/>
              </a:rPr>
              <a:t>4</a:t>
            </a:r>
            <a:r>
              <a:rPr lang="zh-CN" altLang="en-US" sz="2400" dirty="0">
                <a:latin typeface="思源黑体 Light" panose="020B0300000000000000" pitchFamily="34" charset="-122"/>
                <a:ea typeface="思源黑体 Light" panose="020B0300000000000000" pitchFamily="34" charset="-122"/>
                <a:sym typeface="思源黑体 Light" panose="020B0300000000000000" pitchFamily="34" charset="-122"/>
              </a:rPr>
              <a:t>）试生产备案、申请安全生产许可证。</a:t>
            </a:r>
            <a:endParaRPr lang="zh-CN" altLang="en-US" sz="24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pPr>
            <a:endParaRPr lang="en-US" altLang="zh-CN" dirty="0">
              <a:latin typeface="思源黑体 Light" panose="020B0300000000000000" pitchFamily="34" charset="-122"/>
              <a:ea typeface="思源黑体 Light" panose="020B0300000000000000" pitchFamily="34" charset="-122"/>
              <a:sym typeface="思源黑体 Light" panose="020B0300000000000000" pitchFamily="34" charset="-122"/>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5" name="Rectangle 3"/>
          <p:cNvSpPr>
            <a:spLocks noGrp="1" noRot="1" noChangeArrowheads="1"/>
          </p:cNvSpPr>
          <p:nvPr>
            <p:ph type="body" idx="4294967295"/>
          </p:nvPr>
        </p:nvSpPr>
        <p:spPr>
          <a:xfrm>
            <a:off x="669925" y="1961221"/>
            <a:ext cx="10637412" cy="4695825"/>
          </a:xfrm>
          <a:prstGeom prst="rect">
            <a:avLst/>
          </a:prstGeom>
        </p:spPr>
        <p:txBody>
          <a:bodyPr/>
          <a:lstStyle/>
          <a:p>
            <a:pPr>
              <a:lnSpc>
                <a:spcPct val="120000"/>
              </a:lnSpc>
              <a:spcBef>
                <a:spcPts val="20"/>
              </a:spcBef>
            </a:pPr>
            <a:r>
              <a:rPr lang="zh-CN" altLang="en-US" sz="1600" dirty="0">
                <a:latin typeface="思源黑体 Light" panose="020B0300000000000000" pitchFamily="34" charset="-122"/>
                <a:ea typeface="思源黑体 Light" panose="020B0300000000000000" pitchFamily="34" charset="-122"/>
                <a:sym typeface="思源黑体 Light" panose="020B0300000000000000" pitchFamily="34" charset="-122"/>
              </a:rPr>
              <a:t>新建建设项目：主要包括新建危险化学品生产（或伴有危险化学品产生）企业，现有企业原址重建，在原厂区内新建与现有生产（或伴有危险化学品产生）装置（设施）不同的建设项目，易地新（迁）建的建设项目；新建危险化学品专门储存企业，危险化学品生产、经营、储存、使用企业（以下简称危险化学品企业）新建</a:t>
            </a:r>
            <a:r>
              <a:rPr lang="en-US" altLang="zh-CN" sz="1600" dirty="0">
                <a:latin typeface="思源黑体 Light" panose="020B0300000000000000" pitchFamily="34" charset="-122"/>
                <a:ea typeface="思源黑体 Light" panose="020B0300000000000000" pitchFamily="34" charset="-122"/>
                <a:sym typeface="思源黑体 Light" panose="020B0300000000000000" pitchFamily="34" charset="-122"/>
              </a:rPr>
              <a:t>I</a:t>
            </a:r>
            <a:r>
              <a:rPr lang="zh-CN" altLang="en-US" sz="1600" dirty="0">
                <a:latin typeface="思源黑体 Light" panose="020B0300000000000000" pitchFamily="34" charset="-122"/>
                <a:ea typeface="思源黑体 Light" panose="020B0300000000000000" pitchFamily="34" charset="-122"/>
                <a:sym typeface="思源黑体 Light" panose="020B0300000000000000" pitchFamily="34" charset="-122"/>
              </a:rPr>
              <a:t>、</a:t>
            </a:r>
            <a:r>
              <a:rPr lang="en-US" altLang="zh-CN" sz="1600" dirty="0">
                <a:latin typeface="思源黑体 Light" panose="020B0300000000000000" pitchFamily="34" charset="-122"/>
                <a:ea typeface="思源黑体 Light" panose="020B0300000000000000" pitchFamily="34" charset="-122"/>
                <a:sym typeface="思源黑体 Light" panose="020B0300000000000000" pitchFamily="34" charset="-122"/>
              </a:rPr>
              <a:t>II</a:t>
            </a:r>
            <a:r>
              <a:rPr lang="zh-CN" altLang="en-US" sz="1600" dirty="0">
                <a:latin typeface="思源黑体 Light" panose="020B0300000000000000" pitchFamily="34" charset="-122"/>
                <a:ea typeface="思源黑体 Light" panose="020B0300000000000000" pitchFamily="34" charset="-122"/>
                <a:sym typeface="思源黑体 Light" panose="020B0300000000000000" pitchFamily="34" charset="-122"/>
              </a:rPr>
              <a:t>类储存装置（设施）（见附件</a:t>
            </a:r>
            <a:r>
              <a:rPr lang="en-US" altLang="zh-CN" sz="1600" dirty="0">
                <a:latin typeface="思源黑体 Light" panose="020B0300000000000000" pitchFamily="34" charset="-122"/>
                <a:ea typeface="思源黑体 Light" panose="020B0300000000000000" pitchFamily="34" charset="-122"/>
                <a:sym typeface="思源黑体 Light" panose="020B0300000000000000" pitchFamily="34" charset="-122"/>
              </a:rPr>
              <a:t>1</a:t>
            </a:r>
            <a:r>
              <a:rPr lang="zh-CN" altLang="en-US" sz="1600" dirty="0">
                <a:latin typeface="思源黑体 Light" panose="020B0300000000000000" pitchFamily="34" charset="-122"/>
                <a:ea typeface="思源黑体 Light" panose="020B0300000000000000" pitchFamily="34" charset="-122"/>
                <a:sym typeface="思源黑体 Light" panose="020B0300000000000000" pitchFamily="34" charset="-122"/>
              </a:rPr>
              <a:t>，</a:t>
            </a:r>
            <a:r>
              <a:rPr lang="en-US" altLang="zh-CN" sz="1600" dirty="0">
                <a:latin typeface="思源黑体 Light" panose="020B0300000000000000" pitchFamily="34" charset="-122"/>
                <a:ea typeface="思源黑体 Light" panose="020B0300000000000000" pitchFamily="34" charset="-122"/>
                <a:sym typeface="思源黑体 Light" panose="020B0300000000000000" pitchFamily="34" charset="-122"/>
              </a:rPr>
              <a:t>《</a:t>
            </a:r>
            <a:r>
              <a:rPr lang="zh-CN" altLang="en-US" sz="1600" dirty="0">
                <a:latin typeface="思源黑体 Light" panose="020B0300000000000000" pitchFamily="34" charset="-122"/>
                <a:ea typeface="思源黑体 Light" panose="020B0300000000000000" pitchFamily="34" charset="-122"/>
                <a:sym typeface="思源黑体 Light" panose="020B0300000000000000" pitchFamily="34" charset="-122"/>
              </a:rPr>
              <a:t>危险化学品储存装置（设施）分类表</a:t>
            </a:r>
            <a:r>
              <a:rPr lang="en-US" altLang="zh-CN" sz="1600" dirty="0">
                <a:latin typeface="思源黑体 Light" panose="020B0300000000000000" pitchFamily="34" charset="-122"/>
                <a:ea typeface="思源黑体 Light" panose="020B0300000000000000" pitchFamily="34" charset="-122"/>
                <a:sym typeface="思源黑体 Light" panose="020B0300000000000000" pitchFamily="34" charset="-122"/>
              </a:rPr>
              <a:t>》</a:t>
            </a:r>
            <a:r>
              <a:rPr lang="zh-CN" altLang="en-US" sz="1600" dirty="0">
                <a:latin typeface="思源黑体 Light" panose="020B0300000000000000" pitchFamily="34" charset="-122"/>
                <a:ea typeface="思源黑体 Light" panose="020B0300000000000000" pitchFamily="34" charset="-122"/>
                <a:sym typeface="思源黑体 Light" panose="020B0300000000000000" pitchFamily="34" charset="-122"/>
              </a:rPr>
              <a:t>）等建设项目。</a:t>
            </a:r>
            <a:endParaRPr lang="zh-CN" altLang="en-US" sz="16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pPr>
            <a:r>
              <a:rPr lang="zh-CN" altLang="en-US" sz="1600" dirty="0">
                <a:latin typeface="思源黑体 Light" panose="020B0300000000000000" pitchFamily="34" charset="-122"/>
                <a:ea typeface="思源黑体 Light" panose="020B0300000000000000" pitchFamily="34" charset="-122"/>
                <a:sym typeface="思源黑体 Light" panose="020B0300000000000000" pitchFamily="34" charset="-122"/>
              </a:rPr>
              <a:t>改建建设项目，主要包括危险化学品企业对现有危险化学品生产、储存装置（设施）的全部或部分进行改造的建设项目。如：现有危险化学品企业更新、改造主要危险化学品生产、储存装置（设施）的；更新或改变主要生产工艺、技术和危险化学品种类时，涉及生产、储存装置（设施）改造的；扩大原设计生产规模时，涉及生产、储存装置（设施）改造的等。危险化学品企业在隐患整改和正常检维修时，不涉及上述内容的，不纳入改建建设项目范围。 </a:t>
            </a:r>
            <a:endParaRPr lang="zh-CN" altLang="en-US" sz="16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pPr>
            <a:r>
              <a:rPr lang="zh-CN" altLang="en-US" sz="1600" dirty="0">
                <a:latin typeface="思源黑体 Light" panose="020B0300000000000000" pitchFamily="34" charset="-122"/>
                <a:ea typeface="思源黑体 Light" panose="020B0300000000000000" pitchFamily="34" charset="-122"/>
                <a:sym typeface="思源黑体 Light" panose="020B0300000000000000" pitchFamily="34" charset="-122"/>
              </a:rPr>
              <a:t>扩建建设项目，是指危险化学品从业单位在原生产、储存场所内拟建与现有生产（产生、储存）危险化学品种类、主要工艺技术相同且生产、储存装置（设施）相对独立的建设项目。</a:t>
            </a:r>
            <a:r>
              <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rPr>
              <a:t> </a:t>
            </a:r>
            <a:endPar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endParaRPr>
          </a:p>
        </p:txBody>
      </p:sp>
      <p:sp>
        <p:nvSpPr>
          <p:cNvPr id="3" name="Rectangle 2"/>
          <p:cNvSpPr txBox="1">
            <a:spLocks noRot="1" noChangeArrowheads="1"/>
          </p:cNvSpPr>
          <p:nvPr/>
        </p:nvSpPr>
        <p:spPr>
          <a:xfrm>
            <a:off x="1838093" y="85957"/>
            <a:ext cx="6848707" cy="600075"/>
          </a:xfrm>
          <a:prstGeom prst="rect">
            <a:avLst/>
          </a:prstGeom>
        </p:spPr>
        <p:txBody>
          <a:bodyPr/>
          <a:lst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a:lstStyle>
          <a:p>
            <a:pPr marL="0" marR="0" lvl="0" indent="0" algn="l" defTabSz="914400" rtl="0" eaLnBrk="1" fontAlgn="auto" latinLnBrk="0" hangingPunct="1">
              <a:lnSpc>
                <a:spcPct val="120000"/>
              </a:lnSpc>
              <a:spcBef>
                <a:spcPct val="19000"/>
              </a:spcBef>
              <a:buClrTx/>
              <a:buSzTx/>
              <a:buFontTx/>
              <a:buNone/>
              <a:defRPr/>
            </a:pPr>
            <a:r>
              <a:rPr kumimoji="0" lang="zh-CN" altLang="en-US" sz="2800" b="1" i="0" u="none" strike="noStrike" kern="1200" cap="none" spc="0" normalizeH="0" baseline="0" noProof="0" dirty="0">
                <a:ln>
                  <a:noFill/>
                </a:ln>
                <a:solidFill>
                  <a:srgbClr val="000000"/>
                </a:solidFill>
                <a:effectLst/>
                <a:uLnTx/>
                <a:uFillTx/>
                <a:latin typeface="思源黑体 Light" panose="020B0300000000000000" pitchFamily="34" charset="-122"/>
                <a:ea typeface="思源黑体 Light" panose="020B0300000000000000" pitchFamily="34" charset="-122"/>
                <a:sym typeface="思源黑体 Light" panose="020B0300000000000000" pitchFamily="34" charset="-122"/>
              </a:rPr>
              <a:t>第二节  危险化学品的生产、使用和储存</a:t>
            </a:r>
            <a:endParaRPr kumimoji="0" lang="zh-CN" altLang="en-US" sz="2800" b="1" i="0" u="none" strike="noStrike" kern="1200" cap="none" spc="0" normalizeH="0" baseline="0" noProof="0" dirty="0">
              <a:ln>
                <a:noFill/>
              </a:ln>
              <a:solidFill>
                <a:srgbClr val="000000"/>
              </a:solidFill>
              <a:effectLst/>
              <a:uLnTx/>
              <a:uFillTx/>
              <a:latin typeface="思源黑体 Light" panose="020B0300000000000000" pitchFamily="34" charset="-122"/>
              <a:ea typeface="思源黑体 Light" panose="020B0300000000000000" pitchFamily="34" charset="-122"/>
              <a:sym typeface="思源黑体 Light" panose="020B0300000000000000" pitchFamily="34" charset="-122"/>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9" name="Rectangle 3"/>
          <p:cNvSpPr>
            <a:spLocks noGrp="1" noRot="1" noChangeArrowheads="1"/>
          </p:cNvSpPr>
          <p:nvPr>
            <p:ph type="body" idx="4294967295"/>
          </p:nvPr>
        </p:nvSpPr>
        <p:spPr>
          <a:xfrm>
            <a:off x="669925" y="1606240"/>
            <a:ext cx="11061158" cy="5619750"/>
          </a:xfrm>
          <a:prstGeom prst="rect">
            <a:avLst/>
          </a:prstGeom>
        </p:spPr>
        <p:txBody>
          <a:bodyPr>
            <a:normAutofit/>
          </a:bodyPr>
          <a:lstStyle/>
          <a:p>
            <a:pPr>
              <a:lnSpc>
                <a:spcPct val="130000"/>
              </a:lnSpc>
              <a:spcBef>
                <a:spcPts val="20"/>
              </a:spcBef>
              <a:buFont typeface="Wingdings 2" panose="05020102010507070707" pitchFamily="18" charset="2"/>
              <a:buNone/>
            </a:pPr>
            <a:r>
              <a:rPr lang="zh-CN" altLang="en-US" sz="1400" dirty="0">
                <a:latin typeface="思源黑体 Light" panose="020B0300000000000000" pitchFamily="34" charset="-122"/>
                <a:ea typeface="思源黑体 Light" panose="020B0300000000000000" pitchFamily="34" charset="-122"/>
                <a:sym typeface="思源黑体 Light" panose="020B0300000000000000" pitchFamily="34" charset="-122"/>
              </a:rPr>
              <a:t>（一）基础管理</a:t>
            </a:r>
            <a:endParaRPr lang="zh-CN" altLang="en-US" sz="14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30000"/>
              </a:lnSpc>
              <a:spcBef>
                <a:spcPts val="20"/>
              </a:spcBef>
              <a:buFont typeface="Wingdings 2" panose="05020102010507070707" pitchFamily="18" charset="2"/>
              <a:buNone/>
            </a:pPr>
            <a:r>
              <a:rPr lang="en-US" altLang="zh-CN" sz="1400" dirty="0">
                <a:latin typeface="思源黑体 Light" panose="020B0300000000000000" pitchFamily="34" charset="-122"/>
                <a:ea typeface="思源黑体 Light" panose="020B0300000000000000" pitchFamily="34" charset="-122"/>
                <a:sym typeface="思源黑体 Light" panose="020B0300000000000000" pitchFamily="34" charset="-122"/>
              </a:rPr>
              <a:t>1.</a:t>
            </a:r>
            <a:r>
              <a:rPr lang="zh-CN" altLang="en-US" sz="1400" dirty="0">
                <a:latin typeface="思源黑体 Light" panose="020B0300000000000000" pitchFamily="34" charset="-122"/>
                <a:ea typeface="思源黑体 Light" panose="020B0300000000000000" pitchFamily="34" charset="-122"/>
                <a:sym typeface="思源黑体 Light" panose="020B0300000000000000" pitchFamily="34" charset="-122"/>
              </a:rPr>
              <a:t>企业主要负责人履职</a:t>
            </a:r>
            <a:endParaRPr lang="zh-CN" altLang="en-US" sz="14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30000"/>
              </a:lnSpc>
              <a:spcBef>
                <a:spcPts val="20"/>
              </a:spcBef>
              <a:buFont typeface="Wingdings 2" panose="05020102010507070707" pitchFamily="18" charset="2"/>
              <a:buNone/>
            </a:pPr>
            <a:r>
              <a:rPr lang="zh-CN" altLang="en-US" sz="1400" dirty="0">
                <a:latin typeface="思源黑体 Light" panose="020B0300000000000000" pitchFamily="34" charset="-122"/>
                <a:ea typeface="思源黑体 Light" panose="020B0300000000000000" pitchFamily="34" charset="-122"/>
                <a:sym typeface="思源黑体 Light" panose="020B0300000000000000" pitchFamily="34" charset="-122"/>
              </a:rPr>
              <a:t>（</a:t>
            </a:r>
            <a:r>
              <a:rPr lang="en-US" altLang="zh-CN" sz="1400" dirty="0">
                <a:latin typeface="思源黑体 Light" panose="020B0300000000000000" pitchFamily="34" charset="-122"/>
                <a:ea typeface="思源黑体 Light" panose="020B0300000000000000" pitchFamily="34" charset="-122"/>
                <a:sym typeface="思源黑体 Light" panose="020B0300000000000000" pitchFamily="34" charset="-122"/>
              </a:rPr>
              <a:t>1</a:t>
            </a:r>
            <a:r>
              <a:rPr lang="zh-CN" altLang="en-US" sz="1400" dirty="0">
                <a:latin typeface="思源黑体 Light" panose="020B0300000000000000" pitchFamily="34" charset="-122"/>
                <a:ea typeface="思源黑体 Light" panose="020B0300000000000000" pitchFamily="34" charset="-122"/>
                <a:sym typeface="思源黑体 Light" panose="020B0300000000000000" pitchFamily="34" charset="-122"/>
              </a:rPr>
              <a:t>）建立、健全安全生产责任制：包括主要负责人、分管负责人、安全管理人员、车间、职能部门、班组岗位；</a:t>
            </a:r>
            <a:endParaRPr lang="zh-CN" altLang="en-US" sz="14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30000"/>
              </a:lnSpc>
              <a:spcBef>
                <a:spcPts val="20"/>
              </a:spcBef>
              <a:buFont typeface="Wingdings 2" panose="05020102010507070707" pitchFamily="18" charset="2"/>
              <a:buNone/>
            </a:pPr>
            <a:r>
              <a:rPr lang="zh-CN" altLang="en-US" sz="1400" dirty="0">
                <a:latin typeface="思源黑体 Light" panose="020B0300000000000000" pitchFamily="34" charset="-122"/>
                <a:ea typeface="思源黑体 Light" panose="020B0300000000000000" pitchFamily="34" charset="-122"/>
                <a:sym typeface="思源黑体 Light" panose="020B0300000000000000" pitchFamily="34" charset="-122"/>
              </a:rPr>
              <a:t>（</a:t>
            </a:r>
            <a:r>
              <a:rPr lang="en-US" altLang="zh-CN" sz="1400" dirty="0">
                <a:latin typeface="思源黑体 Light" panose="020B0300000000000000" pitchFamily="34" charset="-122"/>
                <a:ea typeface="思源黑体 Light" panose="020B0300000000000000" pitchFamily="34" charset="-122"/>
                <a:sym typeface="思源黑体 Light" panose="020B0300000000000000" pitchFamily="34" charset="-122"/>
              </a:rPr>
              <a:t>2</a:t>
            </a:r>
            <a:r>
              <a:rPr lang="zh-CN" altLang="en-US" sz="1400" dirty="0">
                <a:latin typeface="思源黑体 Light" panose="020B0300000000000000" pitchFamily="34" charset="-122"/>
                <a:ea typeface="思源黑体 Light" panose="020B0300000000000000" pitchFamily="34" charset="-122"/>
                <a:sym typeface="思源黑体 Light" panose="020B0300000000000000" pitchFamily="34" charset="-122"/>
              </a:rPr>
              <a:t>）组织制定安全生产规章制度和操作规程；</a:t>
            </a:r>
            <a:endParaRPr lang="zh-CN" altLang="en-US" sz="14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30000"/>
              </a:lnSpc>
              <a:spcBef>
                <a:spcPts val="20"/>
              </a:spcBef>
              <a:buFont typeface="Wingdings 2" panose="05020102010507070707" pitchFamily="18" charset="2"/>
              <a:buNone/>
            </a:pPr>
            <a:r>
              <a:rPr lang="zh-CN" altLang="en-US" sz="1400" dirty="0">
                <a:latin typeface="思源黑体 Light" panose="020B0300000000000000" pitchFamily="34" charset="-122"/>
                <a:ea typeface="思源黑体 Light" panose="020B0300000000000000" pitchFamily="34" charset="-122"/>
                <a:sym typeface="思源黑体 Light" panose="020B0300000000000000" pitchFamily="34" charset="-122"/>
              </a:rPr>
              <a:t>（</a:t>
            </a:r>
            <a:r>
              <a:rPr lang="en-US" altLang="zh-CN" sz="1400" dirty="0">
                <a:latin typeface="思源黑体 Light" panose="020B0300000000000000" pitchFamily="34" charset="-122"/>
                <a:ea typeface="思源黑体 Light" panose="020B0300000000000000" pitchFamily="34" charset="-122"/>
                <a:sym typeface="思源黑体 Light" panose="020B0300000000000000" pitchFamily="34" charset="-122"/>
              </a:rPr>
              <a:t>3</a:t>
            </a:r>
            <a:r>
              <a:rPr lang="zh-CN" altLang="en-US" sz="1400" dirty="0">
                <a:latin typeface="思源黑体 Light" panose="020B0300000000000000" pitchFamily="34" charset="-122"/>
                <a:ea typeface="思源黑体 Light" panose="020B0300000000000000" pitchFamily="34" charset="-122"/>
                <a:sym typeface="思源黑体 Light" panose="020B0300000000000000" pitchFamily="34" charset="-122"/>
              </a:rPr>
              <a:t>）保证安全生产投入：按规定提取安全生产费用，缴纳安全风险抵押金；</a:t>
            </a:r>
            <a:endParaRPr lang="zh-CN" altLang="en-US" sz="14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30000"/>
              </a:lnSpc>
              <a:spcBef>
                <a:spcPts val="20"/>
              </a:spcBef>
              <a:buFont typeface="Wingdings 2" panose="05020102010507070707" pitchFamily="18" charset="2"/>
              <a:buNone/>
            </a:pPr>
            <a:r>
              <a:rPr lang="zh-CN" altLang="en-US" sz="1400" dirty="0">
                <a:latin typeface="思源黑体 Light" panose="020B0300000000000000" pitchFamily="34" charset="-122"/>
                <a:ea typeface="思源黑体 Light" panose="020B0300000000000000" pitchFamily="34" charset="-122"/>
                <a:sym typeface="思源黑体 Light" panose="020B0300000000000000" pitchFamily="34" charset="-122"/>
              </a:rPr>
              <a:t>（</a:t>
            </a:r>
            <a:r>
              <a:rPr lang="en-US" altLang="zh-CN" sz="1400" dirty="0">
                <a:latin typeface="思源黑体 Light" panose="020B0300000000000000" pitchFamily="34" charset="-122"/>
                <a:ea typeface="思源黑体 Light" panose="020B0300000000000000" pitchFamily="34" charset="-122"/>
                <a:sym typeface="思源黑体 Light" panose="020B0300000000000000" pitchFamily="34" charset="-122"/>
              </a:rPr>
              <a:t>4</a:t>
            </a:r>
            <a:r>
              <a:rPr lang="zh-CN" altLang="en-US" sz="1400" dirty="0">
                <a:latin typeface="思源黑体 Light" panose="020B0300000000000000" pitchFamily="34" charset="-122"/>
                <a:ea typeface="思源黑体 Light" panose="020B0300000000000000" pitchFamily="34" charset="-122"/>
                <a:sym typeface="思源黑体 Light" panose="020B0300000000000000" pitchFamily="34" charset="-122"/>
              </a:rPr>
              <a:t>）设置安全生产管理机构及专职安全管理人员；（</a:t>
            </a:r>
            <a:r>
              <a:rPr lang="en-US" altLang="zh-CN" sz="1400" dirty="0">
                <a:latin typeface="思源黑体 Light" panose="020B0300000000000000" pitchFamily="34" charset="-122"/>
                <a:ea typeface="思源黑体 Light" panose="020B0300000000000000" pitchFamily="34" charset="-122"/>
                <a:sym typeface="思源黑体 Light" panose="020B0300000000000000" pitchFamily="34" charset="-122"/>
              </a:rPr>
              <a:t>300</a:t>
            </a:r>
            <a:r>
              <a:rPr lang="zh-CN" altLang="en-US" sz="1400" dirty="0">
                <a:latin typeface="思源黑体 Light" panose="020B0300000000000000" pitchFamily="34" charset="-122"/>
                <a:ea typeface="思源黑体 Light" panose="020B0300000000000000" pitchFamily="34" charset="-122"/>
                <a:sym typeface="思源黑体 Light" panose="020B0300000000000000" pitchFamily="34" charset="-122"/>
              </a:rPr>
              <a:t>人以下</a:t>
            </a:r>
            <a:r>
              <a:rPr lang="en-US" altLang="zh-CN" sz="1400" dirty="0">
                <a:latin typeface="思源黑体 Light" panose="020B0300000000000000" pitchFamily="34" charset="-122"/>
                <a:ea typeface="思源黑体 Light" panose="020B0300000000000000" pitchFamily="34" charset="-122"/>
                <a:sym typeface="思源黑体 Light" panose="020B0300000000000000" pitchFamily="34" charset="-122"/>
              </a:rPr>
              <a:t>1</a:t>
            </a:r>
            <a:r>
              <a:rPr lang="zh-CN" altLang="en-US" sz="1400" dirty="0">
                <a:latin typeface="思源黑体 Light" panose="020B0300000000000000" pitchFamily="34" charset="-122"/>
                <a:ea typeface="思源黑体 Light" panose="020B0300000000000000" pitchFamily="34" charset="-122"/>
                <a:sym typeface="思源黑体 Light" panose="020B0300000000000000" pitchFamily="34" charset="-122"/>
              </a:rPr>
              <a:t>人；</a:t>
            </a:r>
            <a:r>
              <a:rPr lang="en-US" altLang="zh-CN" sz="1400" dirty="0">
                <a:latin typeface="思源黑体 Light" panose="020B0300000000000000" pitchFamily="34" charset="-122"/>
                <a:ea typeface="思源黑体 Light" panose="020B0300000000000000" pitchFamily="34" charset="-122"/>
                <a:sym typeface="思源黑体 Light" panose="020B0300000000000000" pitchFamily="34" charset="-122"/>
              </a:rPr>
              <a:t>300-1000</a:t>
            </a:r>
            <a:r>
              <a:rPr lang="zh-CN" altLang="en-US" sz="1400" dirty="0">
                <a:latin typeface="思源黑体 Light" panose="020B0300000000000000" pitchFamily="34" charset="-122"/>
                <a:ea typeface="思源黑体 Light" panose="020B0300000000000000" pitchFamily="34" charset="-122"/>
                <a:sym typeface="思源黑体 Light" panose="020B0300000000000000" pitchFamily="34" charset="-122"/>
              </a:rPr>
              <a:t>人</a:t>
            </a:r>
            <a:r>
              <a:rPr lang="en-US" altLang="zh-CN" sz="1400" dirty="0">
                <a:latin typeface="思源黑体 Light" panose="020B0300000000000000" pitchFamily="34" charset="-122"/>
                <a:ea typeface="思源黑体 Light" panose="020B0300000000000000" pitchFamily="34" charset="-122"/>
                <a:sym typeface="思源黑体 Light" panose="020B0300000000000000" pitchFamily="34" charset="-122"/>
              </a:rPr>
              <a:t>3</a:t>
            </a:r>
            <a:r>
              <a:rPr lang="zh-CN" altLang="en-US" sz="1400" dirty="0">
                <a:latin typeface="思源黑体 Light" panose="020B0300000000000000" pitchFamily="34" charset="-122"/>
                <a:ea typeface="思源黑体 Light" panose="020B0300000000000000" pitchFamily="34" charset="-122"/>
                <a:sym typeface="思源黑体 Light" panose="020B0300000000000000" pitchFamily="34" charset="-122"/>
              </a:rPr>
              <a:t>人；</a:t>
            </a:r>
            <a:r>
              <a:rPr lang="en-US" altLang="zh-CN" sz="1400" dirty="0">
                <a:latin typeface="思源黑体 Light" panose="020B0300000000000000" pitchFamily="34" charset="-122"/>
                <a:ea typeface="思源黑体 Light" panose="020B0300000000000000" pitchFamily="34" charset="-122"/>
                <a:sym typeface="思源黑体 Light" panose="020B0300000000000000" pitchFamily="34" charset="-122"/>
              </a:rPr>
              <a:t>1000</a:t>
            </a:r>
            <a:r>
              <a:rPr lang="zh-CN" altLang="en-US" sz="1400" dirty="0">
                <a:latin typeface="思源黑体 Light" panose="020B0300000000000000" pitchFamily="34" charset="-122"/>
                <a:ea typeface="思源黑体 Light" panose="020B0300000000000000" pitchFamily="34" charset="-122"/>
                <a:sym typeface="思源黑体 Light" panose="020B0300000000000000" pitchFamily="34" charset="-122"/>
              </a:rPr>
              <a:t>人以上</a:t>
            </a:r>
            <a:r>
              <a:rPr lang="en-US" altLang="zh-CN" sz="1400" dirty="0">
                <a:latin typeface="思源黑体 Light" panose="020B0300000000000000" pitchFamily="34" charset="-122"/>
                <a:ea typeface="思源黑体 Light" panose="020B0300000000000000" pitchFamily="34" charset="-122"/>
                <a:sym typeface="思源黑体 Light" panose="020B0300000000000000" pitchFamily="34" charset="-122"/>
              </a:rPr>
              <a:t>8</a:t>
            </a:r>
            <a:r>
              <a:rPr lang="zh-CN" altLang="en-US" sz="1400" dirty="0">
                <a:latin typeface="思源黑体 Light" panose="020B0300000000000000" pitchFamily="34" charset="-122"/>
                <a:ea typeface="思源黑体 Light" panose="020B0300000000000000" pitchFamily="34" charset="-122"/>
                <a:sym typeface="思源黑体 Light" panose="020B0300000000000000" pitchFamily="34" charset="-122"/>
              </a:rPr>
              <a:t>人；</a:t>
            </a:r>
            <a:r>
              <a:rPr lang="en-US" altLang="zh-CN" sz="1400" dirty="0">
                <a:latin typeface="思源黑体 Light" panose="020B0300000000000000" pitchFamily="34" charset="-122"/>
                <a:ea typeface="思源黑体 Light" panose="020B0300000000000000" pitchFamily="34" charset="-122"/>
                <a:sym typeface="思源黑体 Light" panose="020B0300000000000000" pitchFamily="34" charset="-122"/>
              </a:rPr>
              <a:t>5000</a:t>
            </a:r>
            <a:r>
              <a:rPr lang="zh-CN" altLang="en-US" sz="1400" dirty="0">
                <a:latin typeface="思源黑体 Light" panose="020B0300000000000000" pitchFamily="34" charset="-122"/>
                <a:ea typeface="思源黑体 Light" panose="020B0300000000000000" pitchFamily="34" charset="-122"/>
                <a:sym typeface="思源黑体 Light" panose="020B0300000000000000" pitchFamily="34" charset="-122"/>
              </a:rPr>
              <a:t>人以上</a:t>
            </a:r>
            <a:r>
              <a:rPr lang="en-US" altLang="zh-CN" sz="1400" dirty="0">
                <a:latin typeface="思源黑体 Light" panose="020B0300000000000000" pitchFamily="34" charset="-122"/>
                <a:ea typeface="思源黑体 Light" panose="020B0300000000000000" pitchFamily="34" charset="-122"/>
                <a:sym typeface="思源黑体 Light" panose="020B0300000000000000" pitchFamily="34" charset="-122"/>
              </a:rPr>
              <a:t>15</a:t>
            </a:r>
            <a:r>
              <a:rPr lang="zh-CN" altLang="en-US" sz="1400" dirty="0">
                <a:latin typeface="思源黑体 Light" panose="020B0300000000000000" pitchFamily="34" charset="-122"/>
                <a:ea typeface="思源黑体 Light" panose="020B0300000000000000" pitchFamily="34" charset="-122"/>
                <a:sym typeface="思源黑体 Light" panose="020B0300000000000000" pitchFamily="34" charset="-122"/>
              </a:rPr>
              <a:t>人）</a:t>
            </a:r>
            <a:endParaRPr lang="zh-CN" altLang="en-US" sz="14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30000"/>
              </a:lnSpc>
              <a:spcBef>
                <a:spcPts val="20"/>
              </a:spcBef>
              <a:buFont typeface="Wingdings 2" panose="05020102010507070707" pitchFamily="18" charset="2"/>
              <a:buNone/>
            </a:pPr>
            <a:r>
              <a:rPr lang="zh-CN" altLang="en-US" sz="1400" dirty="0">
                <a:latin typeface="思源黑体 Light" panose="020B0300000000000000" pitchFamily="34" charset="-122"/>
                <a:ea typeface="思源黑体 Light" panose="020B0300000000000000" pitchFamily="34" charset="-122"/>
                <a:sym typeface="思源黑体 Light" panose="020B0300000000000000" pitchFamily="34" charset="-122"/>
              </a:rPr>
              <a:t>（</a:t>
            </a:r>
            <a:r>
              <a:rPr lang="en-US" altLang="zh-CN" sz="1400" dirty="0">
                <a:latin typeface="思源黑体 Light" panose="020B0300000000000000" pitchFamily="34" charset="-122"/>
                <a:ea typeface="思源黑体 Light" panose="020B0300000000000000" pitchFamily="34" charset="-122"/>
                <a:sym typeface="思源黑体 Light" panose="020B0300000000000000" pitchFamily="34" charset="-122"/>
              </a:rPr>
              <a:t>5</a:t>
            </a:r>
            <a:r>
              <a:rPr lang="zh-CN" altLang="en-US" sz="1400" dirty="0">
                <a:latin typeface="思源黑体 Light" panose="020B0300000000000000" pitchFamily="34" charset="-122"/>
                <a:ea typeface="思源黑体 Light" panose="020B0300000000000000" pitchFamily="34" charset="-122"/>
                <a:sym typeface="思源黑体 Light" panose="020B0300000000000000" pitchFamily="34" charset="-122"/>
              </a:rPr>
              <a:t>）定期参加安全检查，及时整改发现的事故隐患；</a:t>
            </a:r>
            <a:endParaRPr lang="zh-CN" altLang="en-US" sz="14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30000"/>
              </a:lnSpc>
              <a:spcBef>
                <a:spcPts val="20"/>
              </a:spcBef>
              <a:buFont typeface="Wingdings 2" panose="05020102010507070707" pitchFamily="18" charset="2"/>
              <a:buNone/>
            </a:pPr>
            <a:r>
              <a:rPr lang="zh-CN" altLang="en-US" sz="1400" dirty="0">
                <a:latin typeface="思源黑体 Light" panose="020B0300000000000000" pitchFamily="34" charset="-122"/>
                <a:ea typeface="思源黑体 Light" panose="020B0300000000000000" pitchFamily="34" charset="-122"/>
                <a:sym typeface="思源黑体 Light" panose="020B0300000000000000" pitchFamily="34" charset="-122"/>
              </a:rPr>
              <a:t>（</a:t>
            </a:r>
            <a:r>
              <a:rPr lang="en-US" altLang="zh-CN" sz="1400" dirty="0">
                <a:latin typeface="思源黑体 Light" panose="020B0300000000000000" pitchFamily="34" charset="-122"/>
                <a:ea typeface="思源黑体 Light" panose="020B0300000000000000" pitchFamily="34" charset="-122"/>
                <a:sym typeface="思源黑体 Light" panose="020B0300000000000000" pitchFamily="34" charset="-122"/>
              </a:rPr>
              <a:t>6</a:t>
            </a:r>
            <a:r>
              <a:rPr lang="zh-CN" altLang="en-US" sz="1400" dirty="0">
                <a:latin typeface="思源黑体 Light" panose="020B0300000000000000" pitchFamily="34" charset="-122"/>
                <a:ea typeface="思源黑体 Light" panose="020B0300000000000000" pitchFamily="34" charset="-122"/>
                <a:sym typeface="思源黑体 Light" panose="020B0300000000000000" pitchFamily="34" charset="-122"/>
              </a:rPr>
              <a:t>）组织制定并演练应急救援预案；</a:t>
            </a:r>
            <a:endParaRPr lang="zh-CN" altLang="en-US" sz="14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30000"/>
              </a:lnSpc>
              <a:spcBef>
                <a:spcPts val="20"/>
              </a:spcBef>
              <a:buFont typeface="Wingdings 2" panose="05020102010507070707" pitchFamily="18" charset="2"/>
              <a:buNone/>
            </a:pPr>
            <a:r>
              <a:rPr lang="zh-CN" altLang="en-US" sz="1400" dirty="0">
                <a:latin typeface="思源黑体 Light" panose="020B0300000000000000" pitchFamily="34" charset="-122"/>
                <a:ea typeface="思源黑体 Light" panose="020B0300000000000000" pitchFamily="34" charset="-122"/>
                <a:sym typeface="思源黑体 Light" panose="020B0300000000000000" pitchFamily="34" charset="-122"/>
              </a:rPr>
              <a:t>（</a:t>
            </a:r>
            <a:r>
              <a:rPr lang="en-US" altLang="zh-CN" sz="1400" dirty="0">
                <a:latin typeface="思源黑体 Light" panose="020B0300000000000000" pitchFamily="34" charset="-122"/>
                <a:ea typeface="思源黑体 Light" panose="020B0300000000000000" pitchFamily="34" charset="-122"/>
                <a:sym typeface="思源黑体 Light" panose="020B0300000000000000" pitchFamily="34" charset="-122"/>
              </a:rPr>
              <a:t>7</a:t>
            </a:r>
            <a:r>
              <a:rPr lang="zh-CN" altLang="en-US" sz="1400" dirty="0">
                <a:latin typeface="思源黑体 Light" panose="020B0300000000000000" pitchFamily="34" charset="-122"/>
                <a:ea typeface="思源黑体 Light" panose="020B0300000000000000" pitchFamily="34" charset="-122"/>
                <a:sym typeface="思源黑体 Light" panose="020B0300000000000000" pitchFamily="34" charset="-122"/>
              </a:rPr>
              <a:t>）安全生产事故及时处理并上报；</a:t>
            </a:r>
            <a:endParaRPr lang="zh-CN" altLang="en-US" sz="14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30000"/>
              </a:lnSpc>
              <a:spcBef>
                <a:spcPts val="20"/>
              </a:spcBef>
              <a:buFont typeface="Wingdings 2" panose="05020102010507070707" pitchFamily="18" charset="2"/>
              <a:buNone/>
            </a:pPr>
            <a:r>
              <a:rPr lang="en-US" altLang="zh-CN" sz="1400" dirty="0">
                <a:latin typeface="思源黑体 Light" panose="020B0300000000000000" pitchFamily="34" charset="-122"/>
                <a:ea typeface="思源黑体 Light" panose="020B0300000000000000" pitchFamily="34" charset="-122"/>
                <a:sym typeface="思源黑体 Light" panose="020B0300000000000000" pitchFamily="34" charset="-122"/>
              </a:rPr>
              <a:t>2.</a:t>
            </a:r>
            <a:r>
              <a:rPr lang="zh-CN" altLang="en-US" sz="1400" dirty="0">
                <a:latin typeface="思源黑体 Light" panose="020B0300000000000000" pitchFamily="34" charset="-122"/>
                <a:ea typeface="思源黑体 Light" panose="020B0300000000000000" pitchFamily="34" charset="-122"/>
                <a:sym typeface="思源黑体 Light" panose="020B0300000000000000" pitchFamily="34" charset="-122"/>
              </a:rPr>
              <a:t>安全管理人员履职</a:t>
            </a:r>
            <a:endParaRPr lang="zh-CN" altLang="en-US" sz="14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30000"/>
              </a:lnSpc>
              <a:spcBef>
                <a:spcPts val="20"/>
              </a:spcBef>
              <a:buFont typeface="Wingdings 2" panose="05020102010507070707" pitchFamily="18" charset="2"/>
              <a:buNone/>
            </a:pPr>
            <a:r>
              <a:rPr lang="zh-CN" altLang="en-US" sz="1400" dirty="0">
                <a:latin typeface="思源黑体 Light" panose="020B0300000000000000" pitchFamily="34" charset="-122"/>
                <a:ea typeface="思源黑体 Light" panose="020B0300000000000000" pitchFamily="34" charset="-122"/>
                <a:sym typeface="思源黑体 Light" panose="020B0300000000000000" pitchFamily="34" charset="-122"/>
              </a:rPr>
              <a:t>     主要是落实企业各项安全生产规章制度。</a:t>
            </a:r>
            <a:endParaRPr lang="zh-CN" altLang="en-US" sz="14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30000"/>
              </a:lnSpc>
              <a:spcBef>
                <a:spcPts val="20"/>
              </a:spcBef>
            </a:pPr>
            <a:r>
              <a:rPr lang="zh-CN" altLang="en-US" sz="1400" dirty="0">
                <a:latin typeface="思源黑体 Light" panose="020B0300000000000000" pitchFamily="34" charset="-122"/>
                <a:ea typeface="思源黑体 Light" panose="020B0300000000000000" pitchFamily="34" charset="-122"/>
                <a:sym typeface="思源黑体 Light" panose="020B0300000000000000" pitchFamily="34" charset="-122"/>
              </a:rPr>
              <a:t>规章制度包括：安全生产教育和培训制度；安全生产检查制度；危险品储存管理制度；危险作业管理制度；劳动防护用品管理制度；安全设备设施管理制度；安全隐患管理制度；安全生产奖惩制度；事故报告和调查处理制度。</a:t>
            </a:r>
            <a:endParaRPr lang="zh-CN" altLang="en-US" sz="1400" dirty="0">
              <a:latin typeface="思源黑体 Light" panose="020B0300000000000000" pitchFamily="34" charset="-122"/>
              <a:ea typeface="思源黑体 Light" panose="020B0300000000000000" pitchFamily="34" charset="-122"/>
              <a:sym typeface="思源黑体 Light" panose="020B0300000000000000" pitchFamily="34" charset="-122"/>
            </a:endParaRPr>
          </a:p>
        </p:txBody>
      </p:sp>
      <p:sp>
        <p:nvSpPr>
          <p:cNvPr id="2" name="矩形 1"/>
          <p:cNvSpPr/>
          <p:nvPr/>
        </p:nvSpPr>
        <p:spPr>
          <a:xfrm>
            <a:off x="1834024" y="55755"/>
            <a:ext cx="5715026" cy="565861"/>
          </a:xfrm>
          <a:prstGeom prst="rect">
            <a:avLst/>
          </a:prstGeom>
        </p:spPr>
        <p:txBody>
          <a:bodyPr wrap="none">
            <a:spAutoFit/>
          </a:bodyPr>
          <a:lstStyle/>
          <a:p>
            <a:pPr marL="0" marR="0" lvl="0" indent="0" algn="l" defTabSz="914400" rtl="0" eaLnBrk="1" fontAlgn="auto" latinLnBrk="0" hangingPunct="1">
              <a:lnSpc>
                <a:spcPct val="120000"/>
              </a:lnSpc>
              <a:spcBef>
                <a:spcPts val="20"/>
              </a:spcBef>
              <a:buClrTx/>
              <a:buSzTx/>
              <a:buFont typeface="Wingdings 2" panose="05020102010507070707" pitchFamily="18" charset="2"/>
              <a:buNone/>
              <a:defRPr/>
            </a:pPr>
            <a:r>
              <a:rPr kumimoji="0" lang="zh-CN" altLang="en-US" sz="2800" b="1" i="0" u="none" strike="noStrike" kern="1200" cap="none" spc="0" normalizeH="0" baseline="0" noProof="0" dirty="0">
                <a:ln>
                  <a:noFill/>
                </a:ln>
                <a:solidFill>
                  <a:srgbClr val="000000"/>
                </a:solidFill>
                <a:effectLst/>
                <a:uLnTx/>
                <a:uFillTx/>
                <a:latin typeface="思源黑体 Light" panose="020B0300000000000000" pitchFamily="34" charset="-122"/>
                <a:ea typeface="思源黑体 Light" panose="020B0300000000000000" pitchFamily="34" charset="-122"/>
                <a:sym typeface="思源黑体 Light" panose="020B0300000000000000" pitchFamily="34" charset="-122"/>
              </a:rPr>
              <a:t>二、现有危险化学品企业安全管理</a:t>
            </a:r>
            <a:endParaRPr kumimoji="0" lang="zh-CN" altLang="en-US" sz="2800" b="1" i="0" u="none" strike="noStrike" kern="1200" cap="none" spc="0" normalizeH="0" baseline="0" noProof="0" dirty="0">
              <a:ln>
                <a:noFill/>
              </a:ln>
              <a:solidFill>
                <a:srgbClr val="000000"/>
              </a:solidFill>
              <a:effectLst/>
              <a:uLnTx/>
              <a:uFillTx/>
              <a:latin typeface="思源黑体 Light" panose="020B0300000000000000" pitchFamily="34" charset="-122"/>
              <a:ea typeface="思源黑体 Light" panose="020B0300000000000000" pitchFamily="34" charset="-122"/>
              <a:sym typeface="思源黑体 Light" panose="020B0300000000000000" pitchFamily="34" charset="-122"/>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3" name="Rectangle 3"/>
          <p:cNvSpPr>
            <a:spLocks noGrp="1" noRot="1" noChangeArrowheads="1"/>
          </p:cNvSpPr>
          <p:nvPr>
            <p:ph type="body" idx="4294967295"/>
          </p:nvPr>
        </p:nvSpPr>
        <p:spPr>
          <a:xfrm>
            <a:off x="847725" y="1190625"/>
            <a:ext cx="10496550" cy="5667375"/>
          </a:xfrm>
          <a:prstGeom prst="rect">
            <a:avLst/>
          </a:prstGeom>
        </p:spPr>
        <p:txBody>
          <a:bodyPr>
            <a:normAutofit fontScale="85000" lnSpcReduction="10000"/>
          </a:bodyPr>
          <a:lstStyle/>
          <a:p>
            <a:pPr>
              <a:lnSpc>
                <a:spcPct val="130000"/>
              </a:lnSpc>
              <a:spcBef>
                <a:spcPts val="20"/>
              </a:spcBef>
            </a:pPr>
            <a:r>
              <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rPr>
              <a:t>台帐、记录包括：安全教育培训台帐；安全检查及隐患整改台帐；安全设施登记、维护保养及检测台帐，特种设备登记及检测、检验台帐；职业卫生检测台帐；动火、进入受限空间等危险作业票证记录。</a:t>
            </a:r>
            <a:endPar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30000"/>
              </a:lnSpc>
              <a:spcBef>
                <a:spcPts val="20"/>
              </a:spcBef>
              <a:buFont typeface="Wingdings 2" panose="05020102010507070707" pitchFamily="18" charset="2"/>
              <a:buNone/>
            </a:pPr>
            <a:r>
              <a:rPr lang="en-US" altLang="zh-CN" dirty="0">
                <a:latin typeface="思源黑体 Light" panose="020B0300000000000000" pitchFamily="34" charset="-122"/>
                <a:ea typeface="思源黑体 Light" panose="020B0300000000000000" pitchFamily="34" charset="-122"/>
                <a:sym typeface="思源黑体 Light" panose="020B0300000000000000" pitchFamily="34" charset="-122"/>
              </a:rPr>
              <a:t>3.</a:t>
            </a:r>
            <a:r>
              <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rPr>
              <a:t>其他</a:t>
            </a:r>
            <a:endPar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30000"/>
              </a:lnSpc>
              <a:spcBef>
                <a:spcPts val="20"/>
              </a:spcBef>
              <a:buFont typeface="Wingdings 2" panose="05020102010507070707" pitchFamily="18" charset="2"/>
              <a:buNone/>
            </a:pPr>
            <a:r>
              <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rPr>
              <a:t>      主要负责人、安全管理人员必须经安全生产监督管理部门考核合格，取得安全资格证书；特种作业人员必须持证上岗；构成重大危险源必须建档，进行评价，制定相关管理制度，并报安监部门备案。</a:t>
            </a:r>
            <a:endPar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30000"/>
              </a:lnSpc>
              <a:spcBef>
                <a:spcPts val="20"/>
              </a:spcBef>
              <a:buFont typeface="Wingdings 2" panose="05020102010507070707" pitchFamily="18" charset="2"/>
              <a:buNone/>
            </a:pPr>
            <a:r>
              <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rPr>
              <a:t>（二）现场管理</a:t>
            </a:r>
            <a:endPar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30000"/>
              </a:lnSpc>
              <a:spcBef>
                <a:spcPts val="20"/>
              </a:spcBef>
              <a:buFont typeface="Wingdings 2" panose="05020102010507070707" pitchFamily="18" charset="2"/>
              <a:buNone/>
            </a:pPr>
            <a:r>
              <a:rPr lang="en-US" altLang="zh-CN" dirty="0">
                <a:latin typeface="思源黑体 Light" panose="020B0300000000000000" pitchFamily="34" charset="-122"/>
                <a:ea typeface="思源黑体 Light" panose="020B0300000000000000" pitchFamily="34" charset="-122"/>
                <a:sym typeface="思源黑体 Light" panose="020B0300000000000000" pitchFamily="34" charset="-122"/>
              </a:rPr>
              <a:t>1.</a:t>
            </a:r>
            <a:r>
              <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rPr>
              <a:t>岗位操作人员</a:t>
            </a:r>
            <a:endPar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30000"/>
              </a:lnSpc>
              <a:spcBef>
                <a:spcPts val="20"/>
              </a:spcBef>
              <a:buFont typeface="Wingdings 2" panose="05020102010507070707" pitchFamily="18" charset="2"/>
              <a:buNone/>
            </a:pPr>
            <a:r>
              <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rPr>
              <a:t>     操作人员必须经本单位培训合格，持上岗操作证上岗操作。对本岗位化学品的基础知识、有关安全生产规章制度和安全操作规程、工作环境存在的危险因素、防范措施及事故应急预案必须有一定了解。另外，操作人员必须佩戴符合国家和行业标准的劳动防护用品。</a:t>
            </a:r>
            <a:endPar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30000"/>
              </a:lnSpc>
              <a:spcBef>
                <a:spcPts val="20"/>
              </a:spcBef>
              <a:buFont typeface="Wingdings 2" panose="05020102010507070707" pitchFamily="18" charset="2"/>
              <a:buNone/>
            </a:pPr>
            <a:r>
              <a:rPr lang="en-US" altLang="zh-CN" dirty="0">
                <a:latin typeface="思源黑体 Light" panose="020B0300000000000000" pitchFamily="34" charset="-122"/>
                <a:ea typeface="思源黑体 Light" panose="020B0300000000000000" pitchFamily="34" charset="-122"/>
                <a:sym typeface="思源黑体 Light" panose="020B0300000000000000" pitchFamily="34" charset="-122"/>
              </a:rPr>
              <a:t>2.</a:t>
            </a:r>
            <a:r>
              <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rPr>
              <a:t>安全设备、设施</a:t>
            </a:r>
            <a:endPar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30000"/>
              </a:lnSpc>
              <a:spcBef>
                <a:spcPts val="20"/>
              </a:spcBef>
              <a:buFont typeface="Wingdings 2" panose="05020102010507070707" pitchFamily="18" charset="2"/>
              <a:buNone/>
            </a:pPr>
            <a:r>
              <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rPr>
              <a:t>     安全设备、设施必须定期检测、检验，并在设备上悬挂检验标签或铭牌。</a:t>
            </a:r>
            <a:endPar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30000"/>
              </a:lnSpc>
              <a:spcBef>
                <a:spcPts val="20"/>
              </a:spcBef>
              <a:buFont typeface="Wingdings 2" panose="05020102010507070707" pitchFamily="18" charset="2"/>
              <a:buNone/>
            </a:pPr>
            <a:r>
              <a:rPr lang="en-US" altLang="zh-CN" dirty="0">
                <a:latin typeface="思源黑体 Light" panose="020B0300000000000000" pitchFamily="34" charset="-122"/>
                <a:ea typeface="思源黑体 Light" panose="020B0300000000000000" pitchFamily="34" charset="-122"/>
                <a:sym typeface="思源黑体 Light" panose="020B0300000000000000" pitchFamily="34" charset="-122"/>
              </a:rPr>
              <a:t>3.</a:t>
            </a:r>
            <a:r>
              <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rPr>
              <a:t>落实安全评价报告中的隐患整改措施</a:t>
            </a:r>
            <a:endPar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30000"/>
              </a:lnSpc>
              <a:spcBef>
                <a:spcPts val="20"/>
              </a:spcBef>
              <a:buFont typeface="Wingdings 2" panose="05020102010507070707" pitchFamily="18" charset="2"/>
              <a:buNone/>
            </a:pPr>
            <a:r>
              <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rPr>
              <a:t>     根据评价报告，完成报告中指出的隐患整改措施；现状必须与报告中的平面布置图一致；车间及仓库不得随意改变用途。</a:t>
            </a:r>
            <a:endPar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30000"/>
              </a:lnSpc>
              <a:spcBef>
                <a:spcPts val="20"/>
              </a:spcBef>
              <a:buFont typeface="Wingdings 2" panose="05020102010507070707" pitchFamily="18" charset="2"/>
              <a:buNone/>
            </a:pPr>
            <a:r>
              <a:rPr lang="en-US" altLang="zh-CN" dirty="0">
                <a:latin typeface="思源黑体 Light" panose="020B0300000000000000" pitchFamily="34" charset="-122"/>
                <a:ea typeface="思源黑体 Light" panose="020B0300000000000000" pitchFamily="34" charset="-122"/>
                <a:sym typeface="思源黑体 Light" panose="020B0300000000000000" pitchFamily="34" charset="-122"/>
              </a:rPr>
              <a:t>4.</a:t>
            </a:r>
            <a:r>
              <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rPr>
              <a:t>危险化学品储存与包装</a:t>
            </a:r>
            <a:endPar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30000"/>
              </a:lnSpc>
              <a:spcBef>
                <a:spcPts val="20"/>
              </a:spcBef>
              <a:buFont typeface="Wingdings 2" panose="05020102010507070707" pitchFamily="18" charset="2"/>
              <a:buNone/>
            </a:pPr>
            <a:r>
              <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rPr>
              <a:t>      危险化学品必须储存在专用仓库，有专人管理，并设置明显的安全警示标志，严格登记出入库记录。</a:t>
            </a:r>
            <a:endPar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30000"/>
              </a:lnSpc>
              <a:spcBef>
                <a:spcPts val="20"/>
              </a:spcBef>
              <a:buFont typeface="Wingdings 2" panose="05020102010507070707" pitchFamily="18" charset="2"/>
              <a:buNone/>
            </a:pPr>
            <a:r>
              <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rPr>
              <a:t>      剧毒化学品必须用专门仓库单独存放，实行“五双”管理：双人收发、双把锁、双本帐、双人运输、双人领用。</a:t>
            </a:r>
            <a:endPar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30000"/>
              </a:lnSpc>
              <a:spcBef>
                <a:spcPts val="20"/>
              </a:spcBef>
              <a:buFont typeface="Wingdings 2" panose="05020102010507070707" pitchFamily="18" charset="2"/>
              <a:buNone/>
            </a:pPr>
            <a:r>
              <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rPr>
              <a:t>      购买使用的危险化学品的包装和容器必须由专业生产企业定点生产。</a:t>
            </a:r>
            <a:endPar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30000"/>
              </a:lnSpc>
              <a:spcBef>
                <a:spcPts val="20"/>
              </a:spcBef>
              <a:buFont typeface="Wingdings 2" panose="05020102010507070707" pitchFamily="18" charset="2"/>
              <a:buNone/>
            </a:pPr>
            <a:endParaRPr lang="en-US" altLang="zh-CN" dirty="0">
              <a:latin typeface="思源黑体 Light" panose="020B0300000000000000" pitchFamily="34" charset="-122"/>
              <a:ea typeface="思源黑体 Light" panose="020B0300000000000000" pitchFamily="34" charset="-122"/>
              <a:sym typeface="思源黑体 Light" panose="020B0300000000000000" pitchFamily="34" charset="-122"/>
            </a:endParaRPr>
          </a:p>
        </p:txBody>
      </p:sp>
      <p:sp>
        <p:nvSpPr>
          <p:cNvPr id="3" name="矩形 2"/>
          <p:cNvSpPr/>
          <p:nvPr/>
        </p:nvSpPr>
        <p:spPr>
          <a:xfrm>
            <a:off x="1834024" y="76603"/>
            <a:ext cx="5715026" cy="565861"/>
          </a:xfrm>
          <a:prstGeom prst="rect">
            <a:avLst/>
          </a:prstGeom>
        </p:spPr>
        <p:txBody>
          <a:bodyPr wrap="none">
            <a:spAutoFit/>
          </a:bodyPr>
          <a:lstStyle/>
          <a:p>
            <a:pPr marL="0" marR="0" lvl="0" indent="0" algn="l" defTabSz="914400" rtl="0" eaLnBrk="1" fontAlgn="auto" latinLnBrk="0" hangingPunct="1">
              <a:lnSpc>
                <a:spcPct val="120000"/>
              </a:lnSpc>
              <a:spcBef>
                <a:spcPts val="20"/>
              </a:spcBef>
              <a:buClrTx/>
              <a:buSzTx/>
              <a:buFont typeface="Wingdings 2" panose="05020102010507070707" pitchFamily="18" charset="2"/>
              <a:buNone/>
              <a:defRPr/>
            </a:pPr>
            <a:r>
              <a:rPr kumimoji="0" lang="zh-CN" altLang="en-US" sz="2800" b="1" i="0" u="none" strike="noStrike" kern="1200" cap="none" spc="0" normalizeH="0" baseline="0" noProof="0" dirty="0">
                <a:ln>
                  <a:noFill/>
                </a:ln>
                <a:solidFill>
                  <a:srgbClr val="000000"/>
                </a:solidFill>
                <a:effectLst/>
                <a:uLnTx/>
                <a:uFillTx/>
                <a:latin typeface="思源黑体 Light" panose="020B0300000000000000" pitchFamily="34" charset="-122"/>
                <a:ea typeface="思源黑体 Light" panose="020B0300000000000000" pitchFamily="34" charset="-122"/>
                <a:sym typeface="思源黑体 Light" panose="020B0300000000000000" pitchFamily="34" charset="-122"/>
              </a:rPr>
              <a:t>二、现有危险化学品企业安全管理</a:t>
            </a:r>
            <a:endParaRPr kumimoji="0" lang="zh-CN" altLang="en-US" sz="2800" b="1" i="0" u="none" strike="noStrike" kern="1200" cap="none" spc="0" normalizeH="0" baseline="0" noProof="0" dirty="0">
              <a:ln>
                <a:noFill/>
              </a:ln>
              <a:solidFill>
                <a:srgbClr val="000000"/>
              </a:solidFill>
              <a:effectLst/>
              <a:uLnTx/>
              <a:uFillTx/>
              <a:latin typeface="思源黑体 Light" panose="020B0300000000000000" pitchFamily="34" charset="-122"/>
              <a:ea typeface="思源黑体 Light" panose="020B0300000000000000" pitchFamily="34" charset="-122"/>
              <a:sym typeface="思源黑体 Light" panose="020B0300000000000000" pitchFamily="34" charset="-122"/>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7" name="Rectangle 3"/>
          <p:cNvSpPr>
            <a:spLocks noGrp="1" noRot="1" noChangeArrowheads="1"/>
          </p:cNvSpPr>
          <p:nvPr>
            <p:ph type="body" idx="4294967295"/>
          </p:nvPr>
        </p:nvSpPr>
        <p:spPr>
          <a:xfrm>
            <a:off x="669925" y="1647825"/>
            <a:ext cx="11139216" cy="5210175"/>
          </a:xfrm>
          <a:prstGeom prst="rect">
            <a:avLst/>
          </a:prstGeom>
        </p:spPr>
        <p:txBody>
          <a:bodyPr/>
          <a:lstStyle/>
          <a:p>
            <a:pPr>
              <a:lnSpc>
                <a:spcPct val="120000"/>
              </a:lnSpc>
              <a:spcBef>
                <a:spcPts val="20"/>
              </a:spcBef>
              <a:buFont typeface="Wingdings 2" panose="05020102010507070707" pitchFamily="18" charset="2"/>
              <a:buNone/>
            </a:pPr>
            <a:r>
              <a:rPr lang="zh-CN" altLang="en-US" sz="1600" dirty="0">
                <a:latin typeface="思源黑体 Light" panose="020B0300000000000000" pitchFamily="34" charset="-122"/>
                <a:ea typeface="思源黑体 Light" panose="020B0300000000000000" pitchFamily="34" charset="-122"/>
                <a:sym typeface="思源黑体 Light" panose="020B0300000000000000" pitchFamily="34" charset="-122"/>
              </a:rPr>
              <a:t>三、危险化学品储存的要求</a:t>
            </a:r>
            <a:endParaRPr lang="zh-CN" altLang="en-US" sz="16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buFont typeface="Wingdings 2" panose="05020102010507070707" pitchFamily="18" charset="2"/>
              <a:buNone/>
            </a:pPr>
            <a:r>
              <a:rPr lang="en-US" altLang="zh-CN" dirty="0">
                <a:latin typeface="思源黑体 Light" panose="020B0300000000000000" pitchFamily="34" charset="-122"/>
                <a:ea typeface="思源黑体 Light" panose="020B0300000000000000" pitchFamily="34" charset="-122"/>
                <a:sym typeface="思源黑体 Light" panose="020B0300000000000000" pitchFamily="34" charset="-122"/>
              </a:rPr>
              <a:t>1.</a:t>
            </a:r>
            <a:r>
              <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rPr>
              <a:t>贮存化学危险品必须遵照国家法律、法规和其他有关的规定。</a:t>
            </a:r>
            <a:endPar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buFont typeface="Wingdings 2" panose="05020102010507070707" pitchFamily="18" charset="2"/>
              <a:buNone/>
            </a:pPr>
            <a:r>
              <a:rPr lang="en-US" altLang="zh-CN" dirty="0">
                <a:latin typeface="思源黑体 Light" panose="020B0300000000000000" pitchFamily="34" charset="-122"/>
                <a:ea typeface="思源黑体 Light" panose="020B0300000000000000" pitchFamily="34" charset="-122"/>
                <a:sym typeface="思源黑体 Light" panose="020B0300000000000000" pitchFamily="34" charset="-122"/>
              </a:rPr>
              <a:t>2.</a:t>
            </a:r>
            <a:r>
              <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rPr>
              <a:t>化学危险品必须贮存在经公安部门批准设置的专门的化学危险品仓库中，经销部门自管仓库 贮存化学危险品及贮存数量必须经公安部门批准。未经批准不得随意设置化学危险品贮存仓库。</a:t>
            </a:r>
            <a:endPar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buFont typeface="Wingdings 2" panose="05020102010507070707" pitchFamily="18" charset="2"/>
              <a:buNone/>
            </a:pPr>
            <a:r>
              <a:rPr lang="en-US" altLang="zh-CN" dirty="0">
                <a:latin typeface="思源黑体 Light" panose="020B0300000000000000" pitchFamily="34" charset="-122"/>
                <a:ea typeface="思源黑体 Light" panose="020B0300000000000000" pitchFamily="34" charset="-122"/>
                <a:sym typeface="思源黑体 Light" panose="020B0300000000000000" pitchFamily="34" charset="-122"/>
              </a:rPr>
              <a:t>3.</a:t>
            </a:r>
            <a:r>
              <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rPr>
              <a:t>化学危险品露天堆放，应符合防火、防爆的安全要求，爆炸物品、一级易燃物品、遇湿燃烧物品、剧毒物品不得露天堆放。</a:t>
            </a:r>
            <a:endPar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buFont typeface="Wingdings 2" panose="05020102010507070707" pitchFamily="18" charset="2"/>
              <a:buNone/>
            </a:pPr>
            <a:r>
              <a:rPr lang="en-US" altLang="zh-CN" dirty="0">
                <a:latin typeface="思源黑体 Light" panose="020B0300000000000000" pitchFamily="34" charset="-122"/>
                <a:ea typeface="思源黑体 Light" panose="020B0300000000000000" pitchFamily="34" charset="-122"/>
                <a:sym typeface="思源黑体 Light" panose="020B0300000000000000" pitchFamily="34" charset="-122"/>
              </a:rPr>
              <a:t>4.</a:t>
            </a:r>
            <a:r>
              <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rPr>
              <a:t>贮存化学危险品的仓库必须配备有专业知识的技术人员，其库房及场所应设专人管理，管理人员必须配备可靠的个人安全防护用品。</a:t>
            </a:r>
            <a:endPar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buFont typeface="Wingdings 2" panose="05020102010507070707" pitchFamily="18" charset="2"/>
              <a:buNone/>
            </a:pPr>
            <a:r>
              <a:rPr lang="en-US" altLang="zh-CN" dirty="0">
                <a:latin typeface="思源黑体 Light" panose="020B0300000000000000" pitchFamily="34" charset="-122"/>
                <a:ea typeface="思源黑体 Light" panose="020B0300000000000000" pitchFamily="34" charset="-122"/>
                <a:sym typeface="思源黑体 Light" panose="020B0300000000000000" pitchFamily="34" charset="-122"/>
              </a:rPr>
              <a:t>5.</a:t>
            </a:r>
            <a:r>
              <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rPr>
              <a:t>贮存的化学危险品应有明显的标志，标志应符合</a:t>
            </a:r>
            <a:r>
              <a:rPr lang="en-US" altLang="zh-CN" dirty="0">
                <a:latin typeface="思源黑体 Light" panose="020B0300000000000000" pitchFamily="34" charset="-122"/>
                <a:ea typeface="思源黑体 Light" panose="020B0300000000000000" pitchFamily="34" charset="-122"/>
                <a:sym typeface="思源黑体 Light" panose="020B0300000000000000" pitchFamily="34" charset="-122"/>
              </a:rPr>
              <a:t>GB 190《</a:t>
            </a:r>
            <a:r>
              <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rPr>
              <a:t>危险货物包装标志</a:t>
            </a:r>
            <a:r>
              <a:rPr lang="en-US" altLang="zh-CN" dirty="0">
                <a:latin typeface="思源黑体 Light" panose="020B0300000000000000" pitchFamily="34" charset="-122"/>
                <a:ea typeface="思源黑体 Light" panose="020B0300000000000000" pitchFamily="34" charset="-122"/>
                <a:sym typeface="思源黑体 Light" panose="020B0300000000000000" pitchFamily="34" charset="-122"/>
              </a:rPr>
              <a:t>》</a:t>
            </a:r>
            <a:r>
              <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rPr>
              <a:t>的规定。同一区域贮存两种或两种以上不同级别的危险品时，应按最高等级危险物品的性能标志。</a:t>
            </a:r>
            <a:endPar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buFont typeface="Wingdings 2" panose="05020102010507070707" pitchFamily="18" charset="2"/>
              <a:buNone/>
            </a:pPr>
            <a:r>
              <a:rPr lang="en-US" altLang="zh-CN" dirty="0">
                <a:latin typeface="思源黑体 Light" panose="020B0300000000000000" pitchFamily="34" charset="-122"/>
                <a:ea typeface="思源黑体 Light" panose="020B0300000000000000" pitchFamily="34" charset="-122"/>
                <a:sym typeface="思源黑体 Light" panose="020B0300000000000000" pitchFamily="34" charset="-122"/>
              </a:rPr>
              <a:t>6.</a:t>
            </a:r>
            <a:r>
              <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rPr>
              <a:t>贮存方式化学危险品贮存方式分为三种：</a:t>
            </a:r>
            <a:endPar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buFont typeface="Wingdings 2" panose="05020102010507070707" pitchFamily="18" charset="2"/>
              <a:buNone/>
            </a:pPr>
            <a:r>
              <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rPr>
              <a:t>     </a:t>
            </a:r>
            <a:r>
              <a:rPr lang="en-US" altLang="zh-CN" dirty="0">
                <a:latin typeface="思源黑体 Light" panose="020B0300000000000000" pitchFamily="34" charset="-122"/>
                <a:ea typeface="思源黑体 Light" panose="020B0300000000000000" pitchFamily="34" charset="-122"/>
                <a:sym typeface="思源黑体 Light" panose="020B0300000000000000" pitchFamily="34" charset="-122"/>
              </a:rPr>
              <a:t>a</a:t>
            </a:r>
            <a:r>
              <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rPr>
              <a:t>．隔离贮存；</a:t>
            </a:r>
            <a:r>
              <a:rPr lang="en-US" altLang="zh-CN" dirty="0">
                <a:latin typeface="思源黑体 Light" panose="020B0300000000000000" pitchFamily="34" charset="-122"/>
                <a:ea typeface="思源黑体 Light" panose="020B0300000000000000" pitchFamily="34" charset="-122"/>
                <a:sym typeface="思源黑体 Light" panose="020B0300000000000000" pitchFamily="34" charset="-122"/>
              </a:rPr>
              <a:t>b</a:t>
            </a:r>
            <a:r>
              <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rPr>
              <a:t>．隔开贮存；</a:t>
            </a:r>
            <a:r>
              <a:rPr lang="en-US" altLang="zh-CN" dirty="0">
                <a:latin typeface="思源黑体 Light" panose="020B0300000000000000" pitchFamily="34" charset="-122"/>
                <a:ea typeface="思源黑体 Light" panose="020B0300000000000000" pitchFamily="34" charset="-122"/>
                <a:sym typeface="思源黑体 Light" panose="020B0300000000000000" pitchFamily="34" charset="-122"/>
              </a:rPr>
              <a:t>c</a:t>
            </a:r>
            <a:r>
              <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rPr>
              <a:t>．分离贮存。</a:t>
            </a:r>
            <a:endPar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buFont typeface="Wingdings 2" panose="05020102010507070707" pitchFamily="18" charset="2"/>
              <a:buNone/>
            </a:pPr>
            <a:r>
              <a:rPr lang="en-US" altLang="zh-CN" dirty="0">
                <a:latin typeface="思源黑体 Light" panose="020B0300000000000000" pitchFamily="34" charset="-122"/>
                <a:ea typeface="思源黑体 Light" panose="020B0300000000000000" pitchFamily="34" charset="-122"/>
                <a:sym typeface="思源黑体 Light" panose="020B0300000000000000" pitchFamily="34" charset="-122"/>
              </a:rPr>
              <a:t>7.</a:t>
            </a:r>
            <a:r>
              <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rPr>
              <a:t>根据危险品性能分区、分类、分库贮存。 各类危险品不得与禁忌物料混合贮存</a:t>
            </a:r>
            <a:r>
              <a:rPr lang="zh-CN" altLang="en-US" sz="1600" dirty="0">
                <a:latin typeface="思源黑体 Light" panose="020B0300000000000000" pitchFamily="34" charset="-122"/>
                <a:ea typeface="思源黑体 Light" panose="020B0300000000000000" pitchFamily="34" charset="-122"/>
                <a:sym typeface="思源黑体 Light" panose="020B0300000000000000" pitchFamily="34" charset="-122"/>
              </a:rPr>
              <a:t>。</a:t>
            </a:r>
            <a:endParaRPr lang="zh-CN" altLang="en-US" sz="1600" dirty="0">
              <a:latin typeface="思源黑体 Light" panose="020B0300000000000000" pitchFamily="34" charset="-122"/>
              <a:ea typeface="思源黑体 Light" panose="020B0300000000000000" pitchFamily="34" charset="-122"/>
              <a:sym typeface="思源黑体 Light" panose="020B0300000000000000" pitchFamily="34" charset="-122"/>
            </a:endParaRPr>
          </a:p>
        </p:txBody>
      </p:sp>
      <p:sp>
        <p:nvSpPr>
          <p:cNvPr id="2" name="矩形 1"/>
          <p:cNvSpPr/>
          <p:nvPr/>
        </p:nvSpPr>
        <p:spPr>
          <a:xfrm>
            <a:off x="1913572" y="79302"/>
            <a:ext cx="4608954" cy="565861"/>
          </a:xfrm>
          <a:prstGeom prst="rect">
            <a:avLst/>
          </a:prstGeom>
        </p:spPr>
        <p:txBody>
          <a:bodyPr wrap="none">
            <a:spAutoFit/>
          </a:bodyPr>
          <a:lstStyle/>
          <a:p>
            <a:pPr marL="0" marR="0" lvl="0" indent="0" algn="l" defTabSz="914400" rtl="0" eaLnBrk="1" fontAlgn="auto" latinLnBrk="0" hangingPunct="1">
              <a:lnSpc>
                <a:spcPct val="120000"/>
              </a:lnSpc>
              <a:spcBef>
                <a:spcPts val="20"/>
              </a:spcBef>
              <a:buClrTx/>
              <a:buSzTx/>
              <a:buFont typeface="Wingdings 2" panose="05020102010507070707" pitchFamily="18" charset="2"/>
              <a:buNone/>
              <a:defRPr/>
            </a:pPr>
            <a:r>
              <a:rPr kumimoji="0" lang="zh-CN" altLang="en-US" sz="2800" b="1" i="0" u="none" strike="noStrike" kern="1200" cap="none" spc="0" normalizeH="0" baseline="0" noProof="0" dirty="0">
                <a:ln>
                  <a:noFill/>
                </a:ln>
                <a:solidFill>
                  <a:srgbClr val="000000"/>
                </a:solidFill>
                <a:effectLst/>
                <a:uLnTx/>
                <a:uFillTx/>
                <a:latin typeface="思源黑体 Light" panose="020B0300000000000000" pitchFamily="34" charset="-122"/>
                <a:ea typeface="思源黑体 Light" panose="020B0300000000000000" pitchFamily="34" charset="-122"/>
                <a:sym typeface="思源黑体 Light" panose="020B0300000000000000" pitchFamily="34" charset="-122"/>
              </a:rPr>
              <a:t>三、危险化学品储存的要求</a:t>
            </a:r>
            <a:endParaRPr kumimoji="0" lang="zh-CN" altLang="en-US" sz="2800" b="1" i="0" u="none" strike="noStrike" kern="1200" cap="none" spc="0" normalizeH="0" baseline="0" noProof="0" dirty="0">
              <a:ln>
                <a:noFill/>
              </a:ln>
              <a:solidFill>
                <a:srgbClr val="000000"/>
              </a:solidFill>
              <a:effectLst/>
              <a:uLnTx/>
              <a:uFillTx/>
              <a:latin typeface="思源黑体 Light" panose="020B0300000000000000" pitchFamily="34" charset="-122"/>
              <a:ea typeface="思源黑体 Light" panose="020B0300000000000000" pitchFamily="34" charset="-122"/>
              <a:sym typeface="思源黑体 Light" panose="020B0300000000000000" pitchFamily="34" charset="-122"/>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1" name="Rectangle 3"/>
          <p:cNvSpPr>
            <a:spLocks noGrp="1" noRot="1" noChangeArrowheads="1"/>
          </p:cNvSpPr>
          <p:nvPr>
            <p:ph type="body" idx="4294967295"/>
          </p:nvPr>
        </p:nvSpPr>
        <p:spPr>
          <a:xfrm>
            <a:off x="669925" y="2513590"/>
            <a:ext cx="8007350" cy="4191000"/>
          </a:xfrm>
          <a:prstGeom prst="rect">
            <a:avLst/>
          </a:prstGeom>
        </p:spPr>
        <p:txBody>
          <a:bodyPr/>
          <a:lstStyle/>
          <a:p>
            <a:pPr>
              <a:lnSpc>
                <a:spcPct val="120000"/>
              </a:lnSpc>
              <a:spcBef>
                <a:spcPts val="20"/>
              </a:spcBef>
              <a:buFont typeface="Wingdings 2" panose="05020102010507070707" pitchFamily="18" charset="2"/>
              <a:buNone/>
            </a:pPr>
            <a:r>
              <a:rPr lang="en-US" altLang="zh-CN" sz="2000" dirty="0">
                <a:latin typeface="思源黑体 Light" panose="020B0300000000000000" pitchFamily="34" charset="-122"/>
                <a:ea typeface="思源黑体 Light" panose="020B0300000000000000" pitchFamily="34" charset="-122"/>
                <a:sym typeface="思源黑体 Light" panose="020B0300000000000000" pitchFamily="34" charset="-122"/>
              </a:rPr>
              <a:t>8.</a:t>
            </a:r>
            <a:r>
              <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rPr>
              <a:t>贮存易燃、易爆危险化学品的建筑，必须安装避雷设备。 </a:t>
            </a:r>
            <a:endPar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buFont typeface="Wingdings 2" panose="05020102010507070707" pitchFamily="18" charset="2"/>
              <a:buNone/>
            </a:pPr>
            <a:r>
              <a:rPr lang="en-US" altLang="zh-CN" sz="2000" dirty="0">
                <a:latin typeface="思源黑体 Light" panose="020B0300000000000000" pitchFamily="34" charset="-122"/>
                <a:ea typeface="思源黑体 Light" panose="020B0300000000000000" pitchFamily="34" charset="-122"/>
                <a:sym typeface="思源黑体 Light" panose="020B0300000000000000" pitchFamily="34" charset="-122"/>
              </a:rPr>
              <a:t>9.</a:t>
            </a:r>
            <a:r>
              <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rPr>
              <a:t>贮存危险化学品的建筑必须安装通风设备，并注意设备的防护措施。</a:t>
            </a:r>
            <a:endPar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buFont typeface="Wingdings 2" panose="05020102010507070707" pitchFamily="18" charset="2"/>
              <a:buNone/>
            </a:pPr>
            <a:r>
              <a:rPr lang="en-US" altLang="zh-CN" sz="2000" dirty="0">
                <a:latin typeface="思源黑体 Light" panose="020B0300000000000000" pitchFamily="34" charset="-122"/>
                <a:ea typeface="思源黑体 Light" panose="020B0300000000000000" pitchFamily="34" charset="-122"/>
                <a:sym typeface="思源黑体 Light" panose="020B0300000000000000" pitchFamily="34" charset="-122"/>
              </a:rPr>
              <a:t>10.</a:t>
            </a:r>
            <a:r>
              <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rPr>
              <a:t>贮存危险化学品的建筑通排风系统应设有导除静电的接地装置。</a:t>
            </a:r>
            <a:endPar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buFont typeface="Wingdings 2" panose="05020102010507070707" pitchFamily="18" charset="2"/>
              <a:buNone/>
            </a:pPr>
            <a:r>
              <a:rPr lang="en-US" altLang="zh-CN" sz="2000" dirty="0">
                <a:latin typeface="思源黑体 Light" panose="020B0300000000000000" pitchFamily="34" charset="-122"/>
                <a:ea typeface="思源黑体 Light" panose="020B0300000000000000" pitchFamily="34" charset="-122"/>
                <a:sym typeface="思源黑体 Light" panose="020B0300000000000000" pitchFamily="34" charset="-122"/>
              </a:rPr>
              <a:t>11.</a:t>
            </a:r>
            <a:r>
              <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rPr>
              <a:t>贮存危险化学品的建筑物、区域内严禁吸烟和使用明火。</a:t>
            </a:r>
            <a:endPar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endParaRPr>
          </a:p>
        </p:txBody>
      </p:sp>
      <p:sp>
        <p:nvSpPr>
          <p:cNvPr id="2" name="矩形 1"/>
          <p:cNvSpPr/>
          <p:nvPr/>
        </p:nvSpPr>
        <p:spPr>
          <a:xfrm>
            <a:off x="1837372" y="80928"/>
            <a:ext cx="4608954" cy="565861"/>
          </a:xfrm>
          <a:prstGeom prst="rect">
            <a:avLst/>
          </a:prstGeom>
        </p:spPr>
        <p:txBody>
          <a:bodyPr wrap="none">
            <a:spAutoFit/>
          </a:bodyPr>
          <a:lstStyle/>
          <a:p>
            <a:pPr marL="0" marR="0" lvl="0" indent="0" algn="l" defTabSz="914400" rtl="0" eaLnBrk="1" fontAlgn="auto" latinLnBrk="0" hangingPunct="1">
              <a:lnSpc>
                <a:spcPct val="120000"/>
              </a:lnSpc>
              <a:spcBef>
                <a:spcPts val="20"/>
              </a:spcBef>
              <a:buClrTx/>
              <a:buSzTx/>
              <a:buFont typeface="Wingdings 2" panose="05020102010507070707" pitchFamily="18" charset="2"/>
              <a:buNone/>
              <a:defRPr/>
            </a:pPr>
            <a:r>
              <a:rPr kumimoji="0" lang="zh-CN" altLang="en-US" sz="2800" b="1" i="0" u="none" strike="noStrike" kern="1200" cap="none" spc="0" normalizeH="0" baseline="0" noProof="0" dirty="0">
                <a:ln>
                  <a:noFill/>
                </a:ln>
                <a:solidFill>
                  <a:srgbClr val="000000"/>
                </a:solidFill>
                <a:effectLst/>
                <a:uLnTx/>
                <a:uFillTx/>
                <a:latin typeface="思源黑体 Light" panose="020B0300000000000000" pitchFamily="34" charset="-122"/>
                <a:ea typeface="思源黑体 Light" panose="020B0300000000000000" pitchFamily="34" charset="-122"/>
                <a:sym typeface="思源黑体 Light" panose="020B0300000000000000" pitchFamily="34" charset="-122"/>
              </a:rPr>
              <a:t>三、危险化学品储存的要求</a:t>
            </a:r>
            <a:endParaRPr kumimoji="0" lang="zh-CN" altLang="en-US" sz="2800" b="1" i="0" u="none" strike="noStrike" kern="1200" cap="none" spc="0" normalizeH="0" baseline="0" noProof="0" dirty="0">
              <a:ln>
                <a:noFill/>
              </a:ln>
              <a:solidFill>
                <a:srgbClr val="000000"/>
              </a:solidFill>
              <a:effectLst/>
              <a:uLnTx/>
              <a:uFillTx/>
              <a:latin typeface="思源黑体 Light" panose="020B0300000000000000" pitchFamily="34" charset="-122"/>
              <a:ea typeface="思源黑体 Light" panose="020B0300000000000000" pitchFamily="34" charset="-122"/>
              <a:sym typeface="思源黑体 Light" panose="020B0300000000000000" pitchFamily="34" charset="-122"/>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5" name="Rectangle 3"/>
          <p:cNvSpPr>
            <a:spLocks noGrp="1" noRot="1" noChangeArrowheads="1"/>
          </p:cNvSpPr>
          <p:nvPr>
            <p:ph type="body" idx="4294967295"/>
          </p:nvPr>
        </p:nvSpPr>
        <p:spPr>
          <a:xfrm>
            <a:off x="669925" y="1366953"/>
            <a:ext cx="10990533" cy="5724525"/>
          </a:xfrm>
          <a:prstGeom prst="rect">
            <a:avLst/>
          </a:prstGeom>
        </p:spPr>
        <p:txBody>
          <a:bodyPr>
            <a:normAutofit/>
          </a:bodyPr>
          <a:lstStyle/>
          <a:p>
            <a:pPr>
              <a:lnSpc>
                <a:spcPct val="130000"/>
              </a:lnSpc>
              <a:spcBef>
                <a:spcPts val="20"/>
              </a:spcBef>
              <a:buFont typeface="Wingdings 2" panose="05020102010507070707" pitchFamily="18" charset="2"/>
              <a:buNone/>
            </a:pPr>
            <a:r>
              <a:rPr lang="zh-CN" altLang="en-US" sz="1600" dirty="0">
                <a:latin typeface="思源黑体 Light" panose="020B0300000000000000" pitchFamily="34" charset="-122"/>
                <a:ea typeface="思源黑体 Light" panose="020B0300000000000000" pitchFamily="34" charset="-122"/>
                <a:sym typeface="思源黑体 Light" panose="020B0300000000000000" pitchFamily="34" charset="-122"/>
              </a:rPr>
              <a:t>四、典型反应过程的安全</a:t>
            </a:r>
            <a:endParaRPr lang="zh-CN" altLang="en-US" sz="16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30000"/>
              </a:lnSpc>
              <a:spcBef>
                <a:spcPts val="20"/>
              </a:spcBef>
              <a:buFont typeface="Wingdings 2" panose="05020102010507070707" pitchFamily="18" charset="2"/>
              <a:buNone/>
            </a:pPr>
            <a:r>
              <a:rPr lang="zh-CN" altLang="en-US" sz="1600" dirty="0">
                <a:latin typeface="思源黑体 Light" panose="020B0300000000000000" pitchFamily="34" charset="-122"/>
                <a:ea typeface="思源黑体 Light" panose="020B0300000000000000" pitchFamily="34" charset="-122"/>
                <a:sym typeface="思源黑体 Light" panose="020B0300000000000000" pitchFamily="34" charset="-122"/>
              </a:rPr>
              <a:t>（一）氧化反应</a:t>
            </a:r>
            <a:endParaRPr lang="zh-CN" altLang="en-US" sz="16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30000"/>
              </a:lnSpc>
              <a:spcBef>
                <a:spcPts val="20"/>
              </a:spcBef>
              <a:buFont typeface="Wingdings 2" panose="05020102010507070707" pitchFamily="18" charset="2"/>
              <a:buNone/>
            </a:pPr>
            <a:r>
              <a:rPr lang="en-US" altLang="zh-CN" sz="1600" dirty="0">
                <a:latin typeface="思源黑体 Light" panose="020B0300000000000000" pitchFamily="34" charset="-122"/>
                <a:ea typeface="思源黑体 Light" panose="020B0300000000000000" pitchFamily="34" charset="-122"/>
                <a:sym typeface="思源黑体 Light" panose="020B0300000000000000" pitchFamily="34" charset="-122"/>
              </a:rPr>
              <a:t>1.</a:t>
            </a:r>
            <a:r>
              <a:rPr lang="zh-CN" altLang="en-US" sz="1600" dirty="0">
                <a:latin typeface="思源黑体 Light" panose="020B0300000000000000" pitchFamily="34" charset="-122"/>
                <a:ea typeface="思源黑体 Light" panose="020B0300000000000000" pitchFamily="34" charset="-122"/>
                <a:sym typeface="思源黑体 Light" panose="020B0300000000000000" pitchFamily="34" charset="-122"/>
              </a:rPr>
              <a:t>主要危险性</a:t>
            </a:r>
            <a:endParaRPr lang="zh-CN" altLang="en-US" sz="16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30000"/>
              </a:lnSpc>
              <a:spcBef>
                <a:spcPts val="20"/>
              </a:spcBef>
              <a:buFont typeface="Wingdings 2" panose="05020102010507070707" pitchFamily="18" charset="2"/>
              <a:buNone/>
            </a:pPr>
            <a:r>
              <a:rPr lang="zh-CN" altLang="en-US" sz="1600" dirty="0">
                <a:latin typeface="思源黑体 Light" panose="020B0300000000000000" pitchFamily="34" charset="-122"/>
                <a:ea typeface="思源黑体 Light" panose="020B0300000000000000" pitchFamily="34" charset="-122"/>
                <a:sym typeface="思源黑体 Light" panose="020B0300000000000000" pitchFamily="34" charset="-122"/>
              </a:rPr>
              <a:t>（</a:t>
            </a:r>
            <a:r>
              <a:rPr lang="en-US" altLang="zh-CN" sz="1600" dirty="0">
                <a:latin typeface="思源黑体 Light" panose="020B0300000000000000" pitchFamily="34" charset="-122"/>
                <a:ea typeface="思源黑体 Light" panose="020B0300000000000000" pitchFamily="34" charset="-122"/>
                <a:sym typeface="思源黑体 Light" panose="020B0300000000000000" pitchFamily="34" charset="-122"/>
              </a:rPr>
              <a:t>1</a:t>
            </a:r>
            <a:r>
              <a:rPr lang="zh-CN" altLang="en-US" sz="1600" dirty="0">
                <a:latin typeface="思源黑体 Light" panose="020B0300000000000000" pitchFamily="34" charset="-122"/>
                <a:ea typeface="思源黑体 Light" panose="020B0300000000000000" pitchFamily="34" charset="-122"/>
                <a:sym typeface="思源黑体 Light" panose="020B0300000000000000" pitchFamily="34" charset="-122"/>
              </a:rPr>
              <a:t>）氧化反应需要加热，同时绝大多数反应又是放热反应，如果不及时移走反应热，反应可能失控，发生爆炸。</a:t>
            </a:r>
            <a:endParaRPr lang="zh-CN" altLang="en-US" sz="16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30000"/>
              </a:lnSpc>
              <a:spcBef>
                <a:spcPts val="20"/>
              </a:spcBef>
              <a:buFont typeface="Wingdings 2" panose="05020102010507070707" pitchFamily="18" charset="2"/>
              <a:buNone/>
            </a:pPr>
            <a:r>
              <a:rPr lang="zh-CN" altLang="en-US" sz="1600" dirty="0">
                <a:latin typeface="思源黑体 Light" panose="020B0300000000000000" pitchFamily="34" charset="-122"/>
                <a:ea typeface="思源黑体 Light" panose="020B0300000000000000" pitchFamily="34" charset="-122"/>
                <a:sym typeface="思源黑体 Light" panose="020B0300000000000000" pitchFamily="34" charset="-122"/>
              </a:rPr>
              <a:t>（</a:t>
            </a:r>
            <a:r>
              <a:rPr lang="en-US" altLang="zh-CN" sz="1600" dirty="0">
                <a:latin typeface="思源黑体 Light" panose="020B0300000000000000" pitchFamily="34" charset="-122"/>
                <a:ea typeface="思源黑体 Light" panose="020B0300000000000000" pitchFamily="34" charset="-122"/>
                <a:sym typeface="思源黑体 Light" panose="020B0300000000000000" pitchFamily="34" charset="-122"/>
              </a:rPr>
              <a:t>2</a:t>
            </a:r>
            <a:r>
              <a:rPr lang="zh-CN" altLang="en-US" sz="1600" dirty="0">
                <a:latin typeface="思源黑体 Light" panose="020B0300000000000000" pitchFamily="34" charset="-122"/>
                <a:ea typeface="思源黑体 Light" panose="020B0300000000000000" pitchFamily="34" charset="-122"/>
                <a:sym typeface="思源黑体 Light" panose="020B0300000000000000" pitchFamily="34" charset="-122"/>
              </a:rPr>
              <a:t>）氧化反应中被氧化的物质大部分是易燃、易爆物质，如乙烯氧化制取环氧乙烷、甲醇氧化制取甲醛、甲苯氧化制取苯甲酸中，乙烯是可燃气体，甲苯和甲醇是易燃液体。 </a:t>
            </a:r>
            <a:endParaRPr lang="zh-CN" altLang="en-US" sz="16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30000"/>
              </a:lnSpc>
              <a:spcBef>
                <a:spcPts val="20"/>
              </a:spcBef>
              <a:buFont typeface="Wingdings 2" panose="05020102010507070707" pitchFamily="18" charset="2"/>
              <a:buNone/>
            </a:pPr>
            <a:r>
              <a:rPr lang="zh-CN" altLang="en-US" sz="1600" dirty="0">
                <a:latin typeface="思源黑体 Light" panose="020B0300000000000000" pitchFamily="34" charset="-122"/>
                <a:ea typeface="思源黑体 Light" panose="020B0300000000000000" pitchFamily="34" charset="-122"/>
                <a:sym typeface="思源黑体 Light" panose="020B0300000000000000" pitchFamily="34" charset="-122"/>
              </a:rPr>
              <a:t>  </a:t>
            </a:r>
            <a:r>
              <a:rPr lang="en-US" altLang="zh-CN" sz="1600" dirty="0">
                <a:latin typeface="思源黑体 Light" panose="020B0300000000000000" pitchFamily="34" charset="-122"/>
                <a:ea typeface="思源黑体 Light" panose="020B0300000000000000" pitchFamily="34" charset="-122"/>
                <a:sym typeface="思源黑体 Light" panose="020B0300000000000000" pitchFamily="34" charset="-122"/>
              </a:rPr>
              <a:t>(3)</a:t>
            </a:r>
            <a:r>
              <a:rPr lang="zh-CN" altLang="en-US" sz="1600" dirty="0">
                <a:latin typeface="思源黑体 Light" panose="020B0300000000000000" pitchFamily="34" charset="-122"/>
                <a:ea typeface="思源黑体 Light" panose="020B0300000000000000" pitchFamily="34" charset="-122"/>
                <a:sym typeface="思源黑体 Light" panose="020B0300000000000000" pitchFamily="34" charset="-122"/>
              </a:rPr>
              <a:t>氧化反应中的有些氧化剂本身是强氧化剂，如高锰酸钾、氯酸钾、过氧化氢、过氧化苯甲酰等，具有很大的危险性，如受高温、撞击、摩擦或与有机物、酸类接触，易引起燃烧或爆炸。</a:t>
            </a:r>
            <a:endParaRPr lang="zh-CN" altLang="en-US" sz="16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30000"/>
              </a:lnSpc>
              <a:spcBef>
                <a:spcPts val="20"/>
              </a:spcBef>
              <a:buFont typeface="Wingdings 2" panose="05020102010507070707" pitchFamily="18" charset="2"/>
              <a:buNone/>
            </a:pPr>
            <a:r>
              <a:rPr lang="zh-CN" altLang="en-US" sz="1600" dirty="0">
                <a:latin typeface="思源黑体 Light" panose="020B0300000000000000" pitchFamily="34" charset="-122"/>
                <a:ea typeface="思源黑体 Light" panose="020B0300000000000000" pitchFamily="34" charset="-122"/>
                <a:sym typeface="思源黑体 Light" panose="020B0300000000000000" pitchFamily="34" charset="-122"/>
              </a:rPr>
              <a:t>  </a:t>
            </a:r>
            <a:r>
              <a:rPr lang="en-US" altLang="zh-CN" sz="1600" dirty="0">
                <a:latin typeface="思源黑体 Light" panose="020B0300000000000000" pitchFamily="34" charset="-122"/>
                <a:ea typeface="思源黑体 Light" panose="020B0300000000000000" pitchFamily="34" charset="-122"/>
                <a:sym typeface="思源黑体 Light" panose="020B0300000000000000" pitchFamily="34" charset="-122"/>
              </a:rPr>
              <a:t>(4</a:t>
            </a:r>
            <a:r>
              <a:rPr lang="zh-CN" altLang="en-US" sz="1600" dirty="0">
                <a:latin typeface="思源黑体 Light" panose="020B0300000000000000" pitchFamily="34" charset="-122"/>
                <a:ea typeface="思源黑体 Light" panose="020B0300000000000000" pitchFamily="34" charset="-122"/>
                <a:sym typeface="思源黑体 Light" panose="020B0300000000000000" pitchFamily="34" charset="-122"/>
              </a:rPr>
              <a:t>）许多氧化反应是易燃、易爆物质与空气或氧化反应，反应投料比接近爆炸极限，如果物料配比或反应温度控制不当，极易发生燃烧爆炸。</a:t>
            </a:r>
            <a:endParaRPr lang="zh-CN" altLang="en-US" sz="16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30000"/>
              </a:lnSpc>
              <a:spcBef>
                <a:spcPts val="20"/>
              </a:spcBef>
              <a:buFont typeface="Wingdings 2" panose="05020102010507070707" pitchFamily="18" charset="2"/>
              <a:buNone/>
            </a:pPr>
            <a:r>
              <a:rPr lang="zh-CN" altLang="en-US" sz="1600" dirty="0">
                <a:latin typeface="思源黑体 Light" panose="020B0300000000000000" pitchFamily="34" charset="-122"/>
                <a:ea typeface="思源黑体 Light" panose="020B0300000000000000" pitchFamily="34" charset="-122"/>
                <a:sym typeface="思源黑体 Light" panose="020B0300000000000000" pitchFamily="34" charset="-122"/>
              </a:rPr>
              <a:t>（</a:t>
            </a:r>
            <a:r>
              <a:rPr lang="en-US" altLang="zh-CN" sz="1600" dirty="0">
                <a:latin typeface="思源黑体 Light" panose="020B0300000000000000" pitchFamily="34" charset="-122"/>
                <a:ea typeface="思源黑体 Light" panose="020B0300000000000000" pitchFamily="34" charset="-122"/>
                <a:sym typeface="思源黑体 Light" panose="020B0300000000000000" pitchFamily="34" charset="-122"/>
              </a:rPr>
              <a:t>5</a:t>
            </a:r>
            <a:r>
              <a:rPr lang="zh-CN" altLang="en-US" sz="1600" dirty="0">
                <a:latin typeface="思源黑体 Light" panose="020B0300000000000000" pitchFamily="34" charset="-122"/>
                <a:ea typeface="思源黑体 Light" panose="020B0300000000000000" pitchFamily="34" charset="-122"/>
                <a:sym typeface="思源黑体 Light" panose="020B0300000000000000" pitchFamily="34" charset="-122"/>
              </a:rPr>
              <a:t>）氧化反应的产品也具有火灾、爆炸危险性。如环氧乙烷、</a:t>
            </a:r>
            <a:r>
              <a:rPr lang="en-US" altLang="zh-CN" sz="1600" dirty="0">
                <a:latin typeface="思源黑体 Light" panose="020B0300000000000000" pitchFamily="34" charset="-122"/>
                <a:ea typeface="思源黑体 Light" panose="020B0300000000000000" pitchFamily="34" charset="-122"/>
                <a:sym typeface="思源黑体 Light" panose="020B0300000000000000" pitchFamily="34" charset="-122"/>
              </a:rPr>
              <a:t>36.7%</a:t>
            </a:r>
            <a:r>
              <a:rPr lang="zh-CN" altLang="en-US" sz="1600" dirty="0">
                <a:latin typeface="思源黑体 Light" panose="020B0300000000000000" pitchFamily="34" charset="-122"/>
                <a:ea typeface="思源黑体 Light" panose="020B0300000000000000" pitchFamily="34" charset="-122"/>
                <a:sym typeface="思源黑体 Light" panose="020B0300000000000000" pitchFamily="34" charset="-122"/>
              </a:rPr>
              <a:t>的甲醛水溶液等。 </a:t>
            </a:r>
            <a:endParaRPr lang="zh-CN" altLang="en-US" sz="16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30000"/>
              </a:lnSpc>
              <a:spcBef>
                <a:spcPts val="20"/>
              </a:spcBef>
              <a:buFont typeface="Wingdings 2" panose="05020102010507070707" pitchFamily="18" charset="2"/>
              <a:buNone/>
            </a:pPr>
            <a:r>
              <a:rPr lang="zh-CN" altLang="en-US" sz="1600" dirty="0">
                <a:latin typeface="思源黑体 Light" panose="020B0300000000000000" pitchFamily="34" charset="-122"/>
                <a:ea typeface="思源黑体 Light" panose="020B0300000000000000" pitchFamily="34" charset="-122"/>
                <a:sym typeface="思源黑体 Light" panose="020B0300000000000000" pitchFamily="34" charset="-122"/>
              </a:rPr>
              <a:t>（</a:t>
            </a:r>
            <a:r>
              <a:rPr lang="en-US" altLang="zh-CN" sz="1600" dirty="0">
                <a:latin typeface="思源黑体 Light" panose="020B0300000000000000" pitchFamily="34" charset="-122"/>
                <a:ea typeface="思源黑体 Light" panose="020B0300000000000000" pitchFamily="34" charset="-122"/>
                <a:sym typeface="思源黑体 Light" panose="020B0300000000000000" pitchFamily="34" charset="-122"/>
              </a:rPr>
              <a:t>6</a:t>
            </a:r>
            <a:r>
              <a:rPr lang="zh-CN" altLang="en-US" sz="1600" dirty="0">
                <a:latin typeface="思源黑体 Light" panose="020B0300000000000000" pitchFamily="34" charset="-122"/>
                <a:ea typeface="思源黑体 Light" panose="020B0300000000000000" pitchFamily="34" charset="-122"/>
                <a:sym typeface="思源黑体 Light" panose="020B0300000000000000" pitchFamily="34" charset="-122"/>
              </a:rPr>
              <a:t>）某些氧化反应能生成过氧化物副产物，它们的稳定性差，遇高温或受撞击、摩擦易分解，造成燃烧或爆炸。如乙醛氧化制取醋酸过程中生成过醋酸。</a:t>
            </a:r>
            <a:endParaRPr lang="zh-CN" altLang="en-US" sz="1600" dirty="0">
              <a:latin typeface="思源黑体 Light" panose="020B0300000000000000" pitchFamily="34" charset="-122"/>
              <a:ea typeface="思源黑体 Light" panose="020B0300000000000000" pitchFamily="34" charset="-122"/>
              <a:sym typeface="思源黑体 Light" panose="020B0300000000000000" pitchFamily="34" charset="-122"/>
            </a:endParaRPr>
          </a:p>
        </p:txBody>
      </p:sp>
      <p:sp>
        <p:nvSpPr>
          <p:cNvPr id="2" name="矩形 1"/>
          <p:cNvSpPr/>
          <p:nvPr/>
        </p:nvSpPr>
        <p:spPr>
          <a:xfrm>
            <a:off x="1828963" y="75530"/>
            <a:ext cx="4240263" cy="565861"/>
          </a:xfrm>
          <a:prstGeom prst="rect">
            <a:avLst/>
          </a:prstGeom>
        </p:spPr>
        <p:txBody>
          <a:bodyPr wrap="none">
            <a:spAutoFit/>
          </a:bodyPr>
          <a:lstStyle/>
          <a:p>
            <a:pPr marL="0" marR="0" lvl="0" indent="0" algn="l" defTabSz="914400" rtl="0" eaLnBrk="1" fontAlgn="auto" latinLnBrk="0" hangingPunct="1">
              <a:lnSpc>
                <a:spcPct val="120000"/>
              </a:lnSpc>
              <a:spcBef>
                <a:spcPts val="20"/>
              </a:spcBef>
              <a:buClrTx/>
              <a:buSzTx/>
              <a:buFont typeface="Wingdings 2" panose="05020102010507070707" pitchFamily="18" charset="2"/>
              <a:buNone/>
              <a:defRPr/>
            </a:pPr>
            <a:r>
              <a:rPr kumimoji="0" lang="zh-CN" altLang="en-US" sz="2800" b="1" i="0" u="none" strike="noStrike" kern="1200" cap="none" spc="0" normalizeH="0" baseline="0" noProof="0" dirty="0">
                <a:ln>
                  <a:noFill/>
                </a:ln>
                <a:solidFill>
                  <a:srgbClr val="000000"/>
                </a:solidFill>
                <a:effectLst/>
                <a:uLnTx/>
                <a:uFillTx/>
                <a:latin typeface="思源黑体 Light" panose="020B0300000000000000" pitchFamily="34" charset="-122"/>
                <a:ea typeface="思源黑体 Light" panose="020B0300000000000000" pitchFamily="34" charset="-122"/>
                <a:sym typeface="思源黑体 Light" panose="020B0300000000000000" pitchFamily="34" charset="-122"/>
              </a:rPr>
              <a:t>四、典型反应过程的安全</a:t>
            </a:r>
            <a:endParaRPr kumimoji="0" lang="zh-CN" altLang="en-US" sz="2800" b="1" i="0" u="none" strike="noStrike" kern="1200" cap="none" spc="0" normalizeH="0" baseline="0" noProof="0" dirty="0">
              <a:ln>
                <a:noFill/>
              </a:ln>
              <a:solidFill>
                <a:srgbClr val="000000"/>
              </a:solidFill>
              <a:effectLst/>
              <a:uLnTx/>
              <a:uFillTx/>
              <a:latin typeface="思源黑体 Light" panose="020B0300000000000000" pitchFamily="34" charset="-122"/>
              <a:ea typeface="思源黑体 Light" panose="020B0300000000000000" pitchFamily="34" charset="-122"/>
              <a:sym typeface="思源黑体 Light" panose="020B0300000000000000" pitchFamily="34" charset="-122"/>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3" name="Rectangle 3"/>
          <p:cNvSpPr>
            <a:spLocks noGrp="1" noRot="1" noChangeArrowheads="1"/>
          </p:cNvSpPr>
          <p:nvPr>
            <p:ph type="body" idx="4294967295"/>
          </p:nvPr>
        </p:nvSpPr>
        <p:spPr>
          <a:xfrm>
            <a:off x="669925" y="1489075"/>
            <a:ext cx="11094612" cy="4648200"/>
          </a:xfrm>
          <a:prstGeom prst="rect">
            <a:avLst/>
          </a:prstGeom>
        </p:spPr>
        <p:txBody>
          <a:bodyPr/>
          <a:lstStyle/>
          <a:p>
            <a:pPr>
              <a:lnSpc>
                <a:spcPct val="120000"/>
              </a:lnSpc>
              <a:spcBef>
                <a:spcPts val="20"/>
              </a:spcBef>
              <a:buFont typeface="Wingdings 2" panose="05020102010507070707" pitchFamily="18" charset="2"/>
              <a:buNone/>
            </a:pPr>
            <a:r>
              <a:rPr lang="en-US" altLang="zh-CN" sz="2000" dirty="0">
                <a:latin typeface="思源黑体 Light" panose="020B0300000000000000" pitchFamily="34" charset="-122"/>
                <a:ea typeface="思源黑体 Light" panose="020B0300000000000000" pitchFamily="34" charset="-122"/>
                <a:sym typeface="思源黑体 Light" panose="020B0300000000000000" pitchFamily="34" charset="-122"/>
              </a:rPr>
              <a:t>2</a:t>
            </a:r>
            <a:r>
              <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rPr>
              <a:t>、氧化过程的安全措施</a:t>
            </a:r>
            <a:endPar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buFont typeface="Wingdings 2" panose="05020102010507070707" pitchFamily="18" charset="2"/>
              <a:buNone/>
            </a:pPr>
            <a:r>
              <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rPr>
              <a:t>（</a:t>
            </a:r>
            <a:r>
              <a:rPr lang="en-US" altLang="zh-CN" sz="2000" dirty="0">
                <a:latin typeface="思源黑体 Light" panose="020B0300000000000000" pitchFamily="34" charset="-122"/>
                <a:ea typeface="思源黑体 Light" panose="020B0300000000000000" pitchFamily="34" charset="-122"/>
                <a:sym typeface="思源黑体 Light" panose="020B0300000000000000" pitchFamily="34" charset="-122"/>
              </a:rPr>
              <a:t>1</a:t>
            </a:r>
            <a:r>
              <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rPr>
              <a:t>）在氧化反应中，一定要严格控制氧化剂的投料比，当以空气或氧气为氧化剂时，反应投料比应严格控制在爆炸范围以外。</a:t>
            </a:r>
            <a:endPar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buFont typeface="Wingdings 2" panose="05020102010507070707" pitchFamily="18" charset="2"/>
              <a:buNone/>
            </a:pPr>
            <a:r>
              <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rPr>
              <a:t>（</a:t>
            </a:r>
            <a:r>
              <a:rPr lang="en-US" altLang="zh-CN" sz="2000" dirty="0">
                <a:latin typeface="思源黑体 Light" panose="020B0300000000000000" pitchFamily="34" charset="-122"/>
                <a:ea typeface="思源黑体 Light" panose="020B0300000000000000" pitchFamily="34" charset="-122"/>
                <a:sym typeface="思源黑体 Light" panose="020B0300000000000000" pitchFamily="34" charset="-122"/>
              </a:rPr>
              <a:t>2</a:t>
            </a:r>
            <a:r>
              <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rPr>
              <a:t>）氧化剂的加料速度不宜过快，防止多加、错加。反应过程应有良好的搅拌和冷却装置，严格控制反应温度、流量，防止超温、超压。</a:t>
            </a:r>
            <a:endPar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buFont typeface="Wingdings 2" panose="05020102010507070707" pitchFamily="18" charset="2"/>
              <a:buNone/>
            </a:pPr>
            <a:r>
              <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rPr>
              <a:t>（</a:t>
            </a:r>
            <a:r>
              <a:rPr lang="en-US" altLang="zh-CN" sz="2000" dirty="0">
                <a:latin typeface="思源黑体 Light" panose="020B0300000000000000" pitchFamily="34" charset="-122"/>
                <a:ea typeface="思源黑体 Light" panose="020B0300000000000000" pitchFamily="34" charset="-122"/>
                <a:sym typeface="思源黑体 Light" panose="020B0300000000000000" pitchFamily="34" charset="-122"/>
              </a:rPr>
              <a:t>3</a:t>
            </a:r>
            <a:r>
              <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rPr>
              <a:t>）防止因设备、物料含有杂质为氧化剂提供催化剂，例如有些氧化剂遇金属杂质会引起分解。空气今入反应器前一定要净化，除掉灰尘、水分、油污以及可使催化剂活性降低或中毒的杂质，减少着火和爆炸的危险。</a:t>
            </a:r>
            <a:endPar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buFont typeface="Wingdings 2" panose="05020102010507070707" pitchFamily="18" charset="2"/>
              <a:buNone/>
            </a:pPr>
            <a:r>
              <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rPr>
              <a:t>（</a:t>
            </a:r>
            <a:r>
              <a:rPr lang="en-US" altLang="zh-CN" sz="2000" dirty="0">
                <a:latin typeface="思源黑体 Light" panose="020B0300000000000000" pitchFamily="34" charset="-122"/>
                <a:ea typeface="思源黑体 Light" panose="020B0300000000000000" pitchFamily="34" charset="-122"/>
                <a:sym typeface="思源黑体 Light" panose="020B0300000000000000" pitchFamily="34" charset="-122"/>
              </a:rPr>
              <a:t>4</a:t>
            </a:r>
            <a:r>
              <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rPr>
              <a:t>）反应器和管道上因安装阻火器，以阻止火焰蔓延，防止回火。接触器应有泄压装置，并尽可能采用自动控制、报警连锁装置。</a:t>
            </a:r>
            <a:endPar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buFont typeface="Wingdings 2" panose="05020102010507070707" pitchFamily="18" charset="2"/>
              <a:buNone/>
            </a:pPr>
            <a:r>
              <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rPr>
              <a:t>（</a:t>
            </a:r>
            <a:r>
              <a:rPr lang="en-US" altLang="zh-CN" sz="2000" dirty="0">
                <a:latin typeface="思源黑体 Light" panose="020B0300000000000000" pitchFamily="34" charset="-122"/>
                <a:ea typeface="思源黑体 Light" panose="020B0300000000000000" pitchFamily="34" charset="-122"/>
                <a:sym typeface="思源黑体 Light" panose="020B0300000000000000" pitchFamily="34" charset="-122"/>
              </a:rPr>
              <a:t>5</a:t>
            </a:r>
            <a:r>
              <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rPr>
              <a:t>）在设备系统中宜设置氮气、水蒸气灭火装置，以便及时扑灭火灾。</a:t>
            </a:r>
            <a:endPar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endParaRPr>
          </a:p>
        </p:txBody>
      </p:sp>
      <p:sp>
        <p:nvSpPr>
          <p:cNvPr id="2" name="矩形 1"/>
          <p:cNvSpPr/>
          <p:nvPr/>
        </p:nvSpPr>
        <p:spPr>
          <a:xfrm>
            <a:off x="1632610" y="68704"/>
            <a:ext cx="4073551" cy="565861"/>
          </a:xfrm>
          <a:prstGeom prst="rect">
            <a:avLst/>
          </a:prstGeom>
        </p:spPr>
        <p:txBody>
          <a:bodyPr wrap="none">
            <a:spAutoFit/>
          </a:bodyPr>
          <a:lstStyle/>
          <a:p>
            <a:pPr marL="0" marR="0" lvl="0" indent="0" algn="l" defTabSz="914400" rtl="0" eaLnBrk="1" fontAlgn="auto" latinLnBrk="0" hangingPunct="1">
              <a:lnSpc>
                <a:spcPct val="120000"/>
              </a:lnSpc>
              <a:spcBef>
                <a:spcPts val="20"/>
              </a:spcBef>
              <a:buClrTx/>
              <a:buSzTx/>
              <a:buFont typeface="Wingdings 2" panose="05020102010507070707" pitchFamily="18" charset="2"/>
              <a:buNone/>
              <a:defRPr/>
            </a:pPr>
            <a:r>
              <a:rPr kumimoji="0" lang="en-US" altLang="zh-CN" sz="2800" b="1" i="0" u="none" strike="noStrike" kern="1200" cap="none" spc="0" normalizeH="0" baseline="0" noProof="0" dirty="0">
                <a:ln>
                  <a:noFill/>
                </a:ln>
                <a:solidFill>
                  <a:srgbClr val="000000"/>
                </a:solidFill>
                <a:effectLst/>
                <a:uLnTx/>
                <a:uFillTx/>
                <a:latin typeface="思源黑体 Light" panose="020B0300000000000000" pitchFamily="34" charset="-122"/>
                <a:ea typeface="思源黑体 Light" panose="020B0300000000000000" pitchFamily="34" charset="-122"/>
                <a:sym typeface="思源黑体 Light" panose="020B0300000000000000" pitchFamily="34" charset="-122"/>
              </a:rPr>
              <a:t>2</a:t>
            </a:r>
            <a:r>
              <a:rPr kumimoji="0" lang="zh-CN" altLang="en-US" sz="2800" b="1" i="0" u="none" strike="noStrike" kern="1200" cap="none" spc="0" normalizeH="0" baseline="0" noProof="0" dirty="0">
                <a:ln>
                  <a:noFill/>
                </a:ln>
                <a:solidFill>
                  <a:srgbClr val="000000"/>
                </a:solidFill>
                <a:effectLst/>
                <a:uLnTx/>
                <a:uFillTx/>
                <a:latin typeface="思源黑体 Light" panose="020B0300000000000000" pitchFamily="34" charset="-122"/>
                <a:ea typeface="思源黑体 Light" panose="020B0300000000000000" pitchFamily="34" charset="-122"/>
                <a:sym typeface="思源黑体 Light" panose="020B0300000000000000" pitchFamily="34" charset="-122"/>
              </a:rPr>
              <a:t>、氧化过程的安全措施</a:t>
            </a:r>
            <a:endParaRPr kumimoji="0" lang="zh-CN" altLang="en-US" sz="2800" b="1" i="0" u="none" strike="noStrike" kern="1200" cap="none" spc="0" normalizeH="0" baseline="0" noProof="0" dirty="0">
              <a:ln>
                <a:noFill/>
              </a:ln>
              <a:solidFill>
                <a:srgbClr val="000000"/>
              </a:solidFill>
              <a:effectLst/>
              <a:uLnTx/>
              <a:uFillTx/>
              <a:latin typeface="思源黑体 Light" panose="020B0300000000000000" pitchFamily="34" charset="-122"/>
              <a:ea typeface="思源黑体 Light" panose="020B0300000000000000" pitchFamily="34" charset="-122"/>
              <a:sym typeface="思源黑体 Light" panose="020B0300000000000000" pitchFamily="34" charset="-122"/>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9" name="Rectangle 3"/>
          <p:cNvSpPr>
            <a:spLocks noGrp="1" noRot="1" noChangeArrowheads="1"/>
          </p:cNvSpPr>
          <p:nvPr>
            <p:ph type="body" idx="4294967295"/>
          </p:nvPr>
        </p:nvSpPr>
        <p:spPr>
          <a:xfrm>
            <a:off x="669925" y="1648986"/>
            <a:ext cx="10850563" cy="5610225"/>
          </a:xfrm>
          <a:prstGeom prst="rect">
            <a:avLst/>
          </a:prstGeom>
        </p:spPr>
        <p:txBody>
          <a:bodyPr/>
          <a:lstStyle/>
          <a:p>
            <a:pPr>
              <a:lnSpc>
                <a:spcPct val="120000"/>
              </a:lnSpc>
              <a:spcBef>
                <a:spcPts val="20"/>
              </a:spcBef>
              <a:buFont typeface="Wingdings 2" panose="05020102010507070707" pitchFamily="18" charset="2"/>
              <a:buNone/>
            </a:pPr>
            <a:r>
              <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rPr>
              <a:t>（二）还原反应</a:t>
            </a:r>
            <a:endPar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buFont typeface="Wingdings 2" panose="05020102010507070707" pitchFamily="18" charset="2"/>
              <a:buNone/>
            </a:pPr>
            <a:r>
              <a:rPr lang="en-US" altLang="zh-CN" dirty="0">
                <a:latin typeface="思源黑体 Light" panose="020B0300000000000000" pitchFamily="34" charset="-122"/>
                <a:ea typeface="思源黑体 Light" panose="020B0300000000000000" pitchFamily="34" charset="-122"/>
                <a:sym typeface="思源黑体 Light" panose="020B0300000000000000" pitchFamily="34" charset="-122"/>
              </a:rPr>
              <a:t>1</a:t>
            </a:r>
            <a:r>
              <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rPr>
              <a:t>、还原反应的主要危险性</a:t>
            </a:r>
            <a:endPar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buFont typeface="Wingdings 2" panose="05020102010507070707" pitchFamily="18" charset="2"/>
              <a:buNone/>
            </a:pPr>
            <a:r>
              <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rPr>
              <a:t>（</a:t>
            </a:r>
            <a:r>
              <a:rPr lang="en-US" altLang="zh-CN" dirty="0">
                <a:latin typeface="思源黑体 Light" panose="020B0300000000000000" pitchFamily="34" charset="-122"/>
                <a:ea typeface="思源黑体 Light" panose="020B0300000000000000" pitchFamily="34" charset="-122"/>
                <a:sym typeface="思源黑体 Light" panose="020B0300000000000000" pitchFamily="34" charset="-122"/>
              </a:rPr>
              <a:t>1</a:t>
            </a:r>
            <a:r>
              <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rPr>
              <a:t>）许多还原反应都是在氮气存在的条件下，并在高温、高压下进行，如果因操作失误或设备缺陷发生氮气泄漏，极易发生爆炸。</a:t>
            </a:r>
            <a:endPar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buFont typeface="Wingdings 2" panose="05020102010507070707" pitchFamily="18" charset="2"/>
              <a:buNone/>
            </a:pPr>
            <a:r>
              <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rPr>
              <a:t>（</a:t>
            </a:r>
            <a:r>
              <a:rPr lang="en-US" altLang="zh-CN" dirty="0">
                <a:latin typeface="思源黑体 Light" panose="020B0300000000000000" pitchFamily="34" charset="-122"/>
                <a:ea typeface="思源黑体 Light" panose="020B0300000000000000" pitchFamily="34" charset="-122"/>
                <a:sym typeface="思源黑体 Light" panose="020B0300000000000000" pitchFamily="34" charset="-122"/>
              </a:rPr>
              <a:t>2</a:t>
            </a:r>
            <a:r>
              <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rPr>
              <a:t>）还原反应中使用的催化剂，如雷内镍 、钯碳等，在空气中吸湿后有自燃危险，在没有点火源存在的条件下，也能把氢气和空气的混合物引燃。</a:t>
            </a:r>
            <a:endPar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buFont typeface="Wingdings 2" panose="05020102010507070707" pitchFamily="18" charset="2"/>
              <a:buNone/>
            </a:pPr>
            <a:r>
              <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rPr>
              <a:t>（</a:t>
            </a:r>
            <a:r>
              <a:rPr lang="en-US" altLang="zh-CN" dirty="0">
                <a:latin typeface="思源黑体 Light" panose="020B0300000000000000" pitchFamily="34" charset="-122"/>
                <a:ea typeface="思源黑体 Light" panose="020B0300000000000000" pitchFamily="34" charset="-122"/>
                <a:sym typeface="思源黑体 Light" panose="020B0300000000000000" pitchFamily="34" charset="-122"/>
              </a:rPr>
              <a:t>3</a:t>
            </a:r>
            <a:r>
              <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rPr>
              <a:t>）还原反应中使用的固体还原剂，如保险粉、氢化铝锂、硼氢化钾等，都是遇湿易燃危险品。 </a:t>
            </a:r>
            <a:endPar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buFont typeface="Wingdings 2" panose="05020102010507070707" pitchFamily="18" charset="2"/>
              <a:buNone/>
            </a:pPr>
            <a:r>
              <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rPr>
              <a:t>  </a:t>
            </a:r>
            <a:r>
              <a:rPr lang="en-US" altLang="zh-CN" dirty="0">
                <a:latin typeface="思源黑体 Light" panose="020B0300000000000000" pitchFamily="34" charset="-122"/>
                <a:ea typeface="思源黑体 Light" panose="020B0300000000000000" pitchFamily="34" charset="-122"/>
                <a:sym typeface="思源黑体 Light" panose="020B0300000000000000" pitchFamily="34" charset="-122"/>
              </a:rPr>
              <a:t>(4 )</a:t>
            </a:r>
            <a:r>
              <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rPr>
              <a:t>还原反应中间体，特别是硝基化合物还原反应的中间体，也有一定的火灾危险，例如，邻硝基苯甲醚还原为邻氨基苯甲醚过程中，产生</a:t>
            </a:r>
            <a:r>
              <a:rPr lang="en-US" altLang="zh-CN" dirty="0">
                <a:latin typeface="思源黑体 Light" panose="020B0300000000000000" pitchFamily="34" charset="-122"/>
                <a:ea typeface="思源黑体 Light" panose="020B0300000000000000" pitchFamily="34" charset="-122"/>
                <a:sym typeface="思源黑体 Light" panose="020B0300000000000000" pitchFamily="34" charset="-122"/>
              </a:rPr>
              <a:t>150℃</a:t>
            </a:r>
            <a:r>
              <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rPr>
              <a:t>下可自燃的氧化偶氮苯甲醚。苯胺在生产过程中如果反应条件控制不好，可生成爆炸危险性很大的环己胺。 </a:t>
            </a:r>
            <a:endPar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buFont typeface="Wingdings 2" panose="05020102010507070707" pitchFamily="18" charset="2"/>
              <a:buNone/>
            </a:pPr>
            <a:r>
              <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rPr>
              <a:t>  </a:t>
            </a:r>
            <a:r>
              <a:rPr lang="en-US" altLang="zh-CN" dirty="0">
                <a:latin typeface="思源黑体 Light" panose="020B0300000000000000" pitchFamily="34" charset="-122"/>
                <a:ea typeface="思源黑体 Light" panose="020B0300000000000000" pitchFamily="34" charset="-122"/>
                <a:sym typeface="思源黑体 Light" panose="020B0300000000000000" pitchFamily="34" charset="-122"/>
              </a:rPr>
              <a:t>(5 )</a:t>
            </a:r>
            <a:r>
              <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rPr>
              <a:t>高温、高压下的氢对金属有脱碳作用，易造成氢腐蚀。 </a:t>
            </a:r>
            <a:endPar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endParaRPr>
          </a:p>
        </p:txBody>
      </p:sp>
      <p:sp>
        <p:nvSpPr>
          <p:cNvPr id="2" name="矩形 1"/>
          <p:cNvSpPr/>
          <p:nvPr/>
        </p:nvSpPr>
        <p:spPr>
          <a:xfrm>
            <a:off x="1747703" y="61251"/>
            <a:ext cx="2765501" cy="565861"/>
          </a:xfrm>
          <a:prstGeom prst="rect">
            <a:avLst/>
          </a:prstGeom>
        </p:spPr>
        <p:txBody>
          <a:bodyPr wrap="none">
            <a:spAutoFit/>
          </a:bodyPr>
          <a:lstStyle/>
          <a:p>
            <a:pPr marL="0" marR="0" lvl="0" indent="0" algn="l" defTabSz="914400" rtl="0" eaLnBrk="1" fontAlgn="auto" latinLnBrk="0" hangingPunct="1">
              <a:lnSpc>
                <a:spcPct val="120000"/>
              </a:lnSpc>
              <a:spcBef>
                <a:spcPts val="20"/>
              </a:spcBef>
              <a:buClrTx/>
              <a:buSzTx/>
              <a:buFont typeface="Wingdings 2" panose="05020102010507070707" pitchFamily="18" charset="2"/>
              <a:buNone/>
              <a:defRPr/>
            </a:pPr>
            <a:r>
              <a:rPr kumimoji="0" lang="zh-CN" altLang="en-US" sz="2800" b="1" i="0" u="none" strike="noStrike" kern="1200" cap="none" spc="0" normalizeH="0" baseline="0" noProof="0" dirty="0">
                <a:ln>
                  <a:noFill/>
                </a:ln>
                <a:solidFill>
                  <a:srgbClr val="000000"/>
                </a:solidFill>
                <a:effectLst/>
                <a:uLnTx/>
                <a:uFillTx/>
                <a:latin typeface="思源黑体 Light" panose="020B0300000000000000" pitchFamily="34" charset="-122"/>
                <a:ea typeface="思源黑体 Light" panose="020B0300000000000000" pitchFamily="34" charset="-122"/>
                <a:sym typeface="思源黑体 Light" panose="020B0300000000000000" pitchFamily="34" charset="-122"/>
              </a:rPr>
              <a:t>（二）还原反应</a:t>
            </a:r>
            <a:endParaRPr kumimoji="0" lang="zh-CN" altLang="en-US" sz="2800" b="1" i="0" u="none" strike="noStrike" kern="1200" cap="none" spc="0" normalizeH="0" baseline="0" noProof="0" dirty="0">
              <a:ln>
                <a:noFill/>
              </a:ln>
              <a:solidFill>
                <a:srgbClr val="000000"/>
              </a:solidFill>
              <a:effectLst/>
              <a:uLnTx/>
              <a:uFillTx/>
              <a:latin typeface="思源黑体 Light" panose="020B0300000000000000" pitchFamily="34" charset="-122"/>
              <a:ea typeface="思源黑体 Light" panose="020B0300000000000000" pitchFamily="34" charset="-122"/>
              <a:sym typeface="思源黑体 Light" panose="020B0300000000000000" pitchFamily="34" charset="-122"/>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Rot="1" noChangeArrowheads="1"/>
          </p:cNvSpPr>
          <p:nvPr>
            <p:ph type="title" idx="4294967295"/>
          </p:nvPr>
        </p:nvSpPr>
        <p:spPr>
          <a:xfrm>
            <a:off x="1531520" y="157914"/>
            <a:ext cx="3743325" cy="533400"/>
          </a:xfrm>
          <a:prstGeom prst="rect">
            <a:avLst/>
          </a:prstGeom>
        </p:spPr>
        <p:txBody>
          <a:bodyPr/>
          <a:lstStyle/>
          <a:p>
            <a:pPr>
              <a:lnSpc>
                <a:spcPct val="120000"/>
              </a:lnSpc>
              <a:spcBef>
                <a:spcPct val="19000"/>
              </a:spcBef>
            </a:pPr>
            <a:r>
              <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rPr>
              <a:t>第一节  燃烧与火灾</a:t>
            </a:r>
            <a:endPar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endParaRPr>
          </a:p>
        </p:txBody>
      </p:sp>
      <p:sp>
        <p:nvSpPr>
          <p:cNvPr id="11267" name="Rectangle 3"/>
          <p:cNvSpPr>
            <a:spLocks noGrp="1" noRot="1" noChangeArrowheads="1"/>
          </p:cNvSpPr>
          <p:nvPr>
            <p:ph type="body" idx="4294967295"/>
          </p:nvPr>
        </p:nvSpPr>
        <p:spPr>
          <a:xfrm>
            <a:off x="943749" y="1439863"/>
            <a:ext cx="10318983" cy="4800600"/>
          </a:xfrm>
          <a:prstGeom prst="rect">
            <a:avLst/>
          </a:prstGeom>
        </p:spPr>
        <p:txBody>
          <a:bodyPr>
            <a:normAutofit lnSpcReduction="10000"/>
          </a:bodyPr>
          <a:lstStyle/>
          <a:p>
            <a:pPr>
              <a:lnSpc>
                <a:spcPct val="120000"/>
              </a:lnSpc>
              <a:spcBef>
                <a:spcPts val="20"/>
              </a:spcBef>
              <a:buFont typeface="Wingdings 2" panose="05020102010507070707" pitchFamily="18" charset="2"/>
              <a:buNone/>
            </a:pPr>
            <a:r>
              <a:rPr lang="zh-CN" altLang="en-US" sz="3300" b="1" dirty="0">
                <a:solidFill>
                  <a:schemeClr val="tx2"/>
                </a:solidFill>
                <a:latin typeface="思源黑体 Light" panose="020B0300000000000000" pitchFamily="34" charset="-122"/>
                <a:ea typeface="思源黑体 Light" panose="020B0300000000000000" pitchFamily="34" charset="-122"/>
                <a:sym typeface="思源黑体 Light" panose="020B0300000000000000" pitchFamily="34" charset="-122"/>
              </a:rPr>
              <a:t>一、燃烧和火灾的定义</a:t>
            </a:r>
            <a:endParaRPr lang="zh-CN" altLang="en-US" sz="3300" b="1" dirty="0">
              <a:solidFill>
                <a:schemeClr val="tx2"/>
              </a:solidFill>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buFont typeface="Wingdings 2" panose="05020102010507070707" pitchFamily="18" charset="2"/>
              <a:buNone/>
            </a:pPr>
            <a:r>
              <a:rPr lang="en-US" altLang="zh-CN" sz="2700" dirty="0">
                <a:latin typeface="思源黑体 Light" panose="020B0300000000000000" pitchFamily="34" charset="-122"/>
                <a:ea typeface="思源黑体 Light" panose="020B0300000000000000" pitchFamily="34" charset="-122"/>
                <a:sym typeface="思源黑体 Light" panose="020B0300000000000000" pitchFamily="34" charset="-122"/>
              </a:rPr>
              <a:t>1.</a:t>
            </a:r>
            <a:r>
              <a:rPr lang="zh-CN" altLang="en-US" sz="2700" dirty="0">
                <a:latin typeface="思源黑体 Light" panose="020B0300000000000000" pitchFamily="34" charset="-122"/>
                <a:ea typeface="思源黑体 Light" panose="020B0300000000000000" pitchFamily="34" charset="-122"/>
                <a:sym typeface="思源黑体 Light" panose="020B0300000000000000" pitchFamily="34" charset="-122"/>
              </a:rPr>
              <a:t>燃烧的定义：物质与氧化剂之间的放热反应，通常同时释放火焰或可见光。</a:t>
            </a:r>
            <a:endParaRPr lang="zh-CN" altLang="en-US" sz="27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buFont typeface="Wingdings 2" panose="05020102010507070707" pitchFamily="18" charset="2"/>
              <a:buNone/>
            </a:pPr>
            <a:r>
              <a:rPr lang="en-US" altLang="zh-CN" sz="2700" dirty="0">
                <a:latin typeface="思源黑体 Light" panose="020B0300000000000000" pitchFamily="34" charset="-122"/>
                <a:ea typeface="思源黑体 Light" panose="020B0300000000000000" pitchFamily="34" charset="-122"/>
                <a:sym typeface="思源黑体 Light" panose="020B0300000000000000" pitchFamily="34" charset="-122"/>
              </a:rPr>
              <a:t>2.</a:t>
            </a:r>
            <a:r>
              <a:rPr lang="zh-CN" altLang="en-US" sz="2700" dirty="0">
                <a:latin typeface="思源黑体 Light" panose="020B0300000000000000" pitchFamily="34" charset="-122"/>
                <a:ea typeface="思源黑体 Light" panose="020B0300000000000000" pitchFamily="34" charset="-122"/>
                <a:sym typeface="思源黑体 Light" panose="020B0300000000000000" pitchFamily="34" charset="-122"/>
              </a:rPr>
              <a:t>火灾的定义：在时间或空间上失去控制的燃烧所造成的灾害。</a:t>
            </a:r>
            <a:endParaRPr lang="zh-CN" altLang="en-US" sz="27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buFont typeface="Wingdings 2" panose="05020102010507070707" pitchFamily="18" charset="2"/>
              <a:buNone/>
            </a:pPr>
            <a:r>
              <a:rPr lang="en-US" altLang="zh-CN" sz="2700" dirty="0">
                <a:latin typeface="思源黑体 Light" panose="020B0300000000000000" pitchFamily="34" charset="-122"/>
                <a:ea typeface="思源黑体 Light" panose="020B0300000000000000" pitchFamily="34" charset="-122"/>
                <a:sym typeface="思源黑体 Light" panose="020B0300000000000000" pitchFamily="34" charset="-122"/>
              </a:rPr>
              <a:t>3.</a:t>
            </a:r>
            <a:r>
              <a:rPr lang="zh-CN" altLang="en-US" sz="2700" dirty="0">
                <a:latin typeface="思源黑体 Light" panose="020B0300000000000000" pitchFamily="34" charset="-122"/>
                <a:ea typeface="思源黑体 Light" panose="020B0300000000000000" pitchFamily="34" charset="-122"/>
                <a:sym typeface="思源黑体 Light" panose="020B0300000000000000" pitchFamily="34" charset="-122"/>
              </a:rPr>
              <a:t>燃烧和火灾发生的条件：氧化剂、可燃物和点火源。</a:t>
            </a:r>
            <a:endParaRPr lang="zh-CN" altLang="en-US" sz="27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buFont typeface="Wingdings 2" panose="05020102010507070707" pitchFamily="18" charset="2"/>
              <a:buNone/>
            </a:pPr>
            <a:r>
              <a:rPr lang="en-US" altLang="zh-CN" sz="2700" dirty="0">
                <a:latin typeface="思源黑体 Light" panose="020B0300000000000000" pitchFamily="34" charset="-122"/>
                <a:ea typeface="思源黑体 Light" panose="020B0300000000000000" pitchFamily="34" charset="-122"/>
                <a:sym typeface="思源黑体 Light" panose="020B0300000000000000" pitchFamily="34" charset="-122"/>
              </a:rPr>
              <a:t>4.</a:t>
            </a:r>
            <a:r>
              <a:rPr lang="zh-CN" altLang="en-US" sz="2700" dirty="0">
                <a:latin typeface="思源黑体 Light" panose="020B0300000000000000" pitchFamily="34" charset="-122"/>
                <a:ea typeface="思源黑体 Light" panose="020B0300000000000000" pitchFamily="34" charset="-122"/>
                <a:sym typeface="思源黑体 Light" panose="020B0300000000000000" pitchFamily="34" charset="-122"/>
              </a:rPr>
              <a:t>不同可燃物的燃烧：火灾中气态可燃物通常为扩散燃烧，即可燃物和氧气边混合边燃烧；液态可燃物（包括受热后先液化后燃烧的固体可燃物）通常先是蒸发为可燃蒸汽，与氧化剂再发生燃烧；固态可燃物先是通过热解等过程产生可燃气体，与氧化剂再发生燃烧。</a:t>
            </a:r>
            <a:endParaRPr lang="zh-CN" altLang="en-US" sz="2700" dirty="0">
              <a:latin typeface="思源黑体 Light" panose="020B0300000000000000" pitchFamily="34" charset="-122"/>
              <a:ea typeface="思源黑体 Light" panose="020B0300000000000000" pitchFamily="34" charset="-122"/>
              <a:sym typeface="思源黑体 Light" panose="020B0300000000000000" pitchFamily="34" charset="-122"/>
            </a:endParaRPr>
          </a:p>
        </p:txBody>
      </p:sp>
    </p:spTree>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5" name="Rectangle 3"/>
          <p:cNvSpPr>
            <a:spLocks noGrp="1" noRot="1" noChangeArrowheads="1"/>
          </p:cNvSpPr>
          <p:nvPr>
            <p:ph type="body" idx="4294967295"/>
          </p:nvPr>
        </p:nvSpPr>
        <p:spPr>
          <a:xfrm>
            <a:off x="1025912" y="1744933"/>
            <a:ext cx="10911933" cy="4810125"/>
          </a:xfrm>
          <a:prstGeom prst="rect">
            <a:avLst/>
          </a:prstGeom>
        </p:spPr>
        <p:txBody>
          <a:bodyPr/>
          <a:lstStyle/>
          <a:p>
            <a:pPr>
              <a:lnSpc>
                <a:spcPct val="120000"/>
              </a:lnSpc>
              <a:spcBef>
                <a:spcPts val="20"/>
              </a:spcBef>
              <a:buFont typeface="Wingdings 2" panose="05020102010507070707" pitchFamily="18" charset="2"/>
              <a:buNone/>
            </a:pPr>
            <a:r>
              <a:rPr lang="en-US" altLang="zh-CN" sz="2000" dirty="0">
                <a:latin typeface="思源黑体 Light" panose="020B0300000000000000" pitchFamily="34" charset="-122"/>
                <a:ea typeface="思源黑体 Light" panose="020B0300000000000000" pitchFamily="34" charset="-122"/>
                <a:sym typeface="思源黑体 Light" panose="020B0300000000000000" pitchFamily="34" charset="-122"/>
              </a:rPr>
              <a:t>2.</a:t>
            </a:r>
            <a:r>
              <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rPr>
              <a:t>还原反应过程的安全措施 </a:t>
            </a:r>
            <a:endPar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buFont typeface="Wingdings 2" panose="05020102010507070707" pitchFamily="18" charset="2"/>
              <a:buNone/>
            </a:pPr>
            <a:r>
              <a:rPr lang="en-US" altLang="zh-CN" sz="2000" dirty="0">
                <a:latin typeface="思源黑体 Light" panose="020B0300000000000000" pitchFamily="34" charset="-122"/>
                <a:ea typeface="思源黑体 Light" panose="020B0300000000000000" pitchFamily="34" charset="-122"/>
                <a:sym typeface="思源黑体 Light" panose="020B0300000000000000" pitchFamily="34" charset="-122"/>
              </a:rPr>
              <a:t>( 1 )</a:t>
            </a:r>
            <a:r>
              <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rPr>
              <a:t>操作过程中一定要严格控制温度、压力、流量等各种反应参数和反应条件。 </a:t>
            </a:r>
            <a:endPar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buFont typeface="Wingdings 2" panose="05020102010507070707" pitchFamily="18" charset="2"/>
              <a:buNone/>
            </a:pPr>
            <a:r>
              <a:rPr lang="en-US" altLang="zh-CN" sz="2000" dirty="0">
                <a:latin typeface="思源黑体 Light" panose="020B0300000000000000" pitchFamily="34" charset="-122"/>
                <a:ea typeface="思源黑体 Light" panose="020B0300000000000000" pitchFamily="34" charset="-122"/>
                <a:sym typeface="思源黑体 Light" panose="020B0300000000000000" pitchFamily="34" charset="-122"/>
              </a:rPr>
              <a:t>(2)</a:t>
            </a:r>
            <a:r>
              <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rPr>
              <a:t>注意催化剂的正确使用和处置。雷内镍、钯碳等催化剂平时不能暴露在空气中， 要浸在酒精中。反应前必须用氮气置换反应器内的全部空气，经测定确认氧含量符合要求 后，方可通入氢气。反应结束后，应先用氮气把氧气置换掉，才可出料，以免空气与反应器内的氢气混合，在催化剂自燃的情况下发生爆炸。 </a:t>
            </a:r>
            <a:endPar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buFont typeface="Wingdings 2" panose="05020102010507070707" pitchFamily="18" charset="2"/>
              <a:buNone/>
            </a:pPr>
            <a:r>
              <a:rPr lang="en-US" altLang="zh-CN" sz="2000" dirty="0">
                <a:latin typeface="思源黑体 Light" panose="020B0300000000000000" pitchFamily="34" charset="-122"/>
                <a:ea typeface="思源黑体 Light" panose="020B0300000000000000" pitchFamily="34" charset="-122"/>
                <a:sym typeface="思源黑体 Light" panose="020B0300000000000000" pitchFamily="34" charset="-122"/>
              </a:rPr>
              <a:t>( 3 )</a:t>
            </a:r>
            <a:r>
              <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rPr>
              <a:t>注意还原剂的正确使用和处置。例如，氢化铝锂应浸没在煤油中储存。使用时应先用氮气置换干净，在氮气保护下投料和反应。 </a:t>
            </a:r>
            <a:endPar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buFont typeface="Wingdings 2" panose="05020102010507070707" pitchFamily="18" charset="2"/>
              <a:buNone/>
            </a:pPr>
            <a:r>
              <a:rPr lang="en-US" altLang="zh-CN" sz="2000" dirty="0">
                <a:latin typeface="思源黑体 Light" panose="020B0300000000000000" pitchFamily="34" charset="-122"/>
                <a:ea typeface="思源黑体 Light" panose="020B0300000000000000" pitchFamily="34" charset="-122"/>
                <a:sym typeface="思源黑体 Light" panose="020B0300000000000000" pitchFamily="34" charset="-122"/>
              </a:rPr>
              <a:t>(4)</a:t>
            </a:r>
            <a:r>
              <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rPr>
              <a:t>对设备和管道的选材要符合要求，并定期检测，以防止因氢腐蚀造成事故。 </a:t>
            </a:r>
            <a:endPar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buFont typeface="Wingdings 2" panose="05020102010507070707" pitchFamily="18" charset="2"/>
              <a:buNone/>
            </a:pPr>
            <a:r>
              <a:rPr lang="en-US" altLang="zh-CN" sz="2000" dirty="0">
                <a:latin typeface="思源黑体 Light" panose="020B0300000000000000" pitchFamily="34" charset="-122"/>
                <a:ea typeface="思源黑体 Light" panose="020B0300000000000000" pitchFamily="34" charset="-122"/>
                <a:sym typeface="思源黑体 Light" panose="020B0300000000000000" pitchFamily="34" charset="-122"/>
              </a:rPr>
              <a:t>( 5 )</a:t>
            </a:r>
            <a:r>
              <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rPr>
              <a:t>车间内的电器设备必须符合防爆要求，厂房通风要好，且应采用轻质屋顶，设置天窗或风帽，使氢气易于逸出，尾气排放管要高出屋脊</a:t>
            </a:r>
            <a:r>
              <a:rPr lang="en-US" altLang="zh-CN" sz="2000" dirty="0">
                <a:latin typeface="思源黑体 Light" panose="020B0300000000000000" pitchFamily="34" charset="-122"/>
                <a:ea typeface="思源黑体 Light" panose="020B0300000000000000" pitchFamily="34" charset="-122"/>
                <a:sym typeface="思源黑体 Light" panose="020B0300000000000000" pitchFamily="34" charset="-122"/>
              </a:rPr>
              <a:t>2m</a:t>
            </a:r>
            <a:r>
              <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rPr>
              <a:t>以上并设阻火器。 </a:t>
            </a:r>
            <a:endPar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endParaRPr>
          </a:p>
        </p:txBody>
      </p:sp>
      <p:sp>
        <p:nvSpPr>
          <p:cNvPr id="2" name="矩形 1"/>
          <p:cNvSpPr/>
          <p:nvPr/>
        </p:nvSpPr>
        <p:spPr>
          <a:xfrm>
            <a:off x="1634048" y="84502"/>
            <a:ext cx="4631396" cy="565861"/>
          </a:xfrm>
          <a:prstGeom prst="rect">
            <a:avLst/>
          </a:prstGeom>
        </p:spPr>
        <p:txBody>
          <a:bodyPr wrap="none">
            <a:spAutoFit/>
          </a:bodyPr>
          <a:lstStyle/>
          <a:p>
            <a:pPr marL="0" marR="0" lvl="0" indent="0" algn="l" defTabSz="914400" rtl="0" eaLnBrk="1" fontAlgn="auto" latinLnBrk="0" hangingPunct="1">
              <a:lnSpc>
                <a:spcPct val="120000"/>
              </a:lnSpc>
              <a:spcBef>
                <a:spcPts val="20"/>
              </a:spcBef>
              <a:buClrTx/>
              <a:buSzTx/>
              <a:buFont typeface="Wingdings 2" panose="05020102010507070707" pitchFamily="18" charset="2"/>
              <a:buNone/>
              <a:defRPr/>
            </a:pPr>
            <a:r>
              <a:rPr kumimoji="0" lang="en-US" altLang="zh-CN" sz="2800" b="1" i="0" u="none" strike="noStrike" kern="1200" cap="none" spc="0" normalizeH="0" baseline="0" noProof="0" dirty="0">
                <a:ln>
                  <a:noFill/>
                </a:ln>
                <a:solidFill>
                  <a:srgbClr val="000000"/>
                </a:solidFill>
                <a:effectLst/>
                <a:uLnTx/>
                <a:uFillTx/>
                <a:latin typeface="思源黑体 Light" panose="020B0300000000000000" pitchFamily="34" charset="-122"/>
                <a:ea typeface="思源黑体 Light" panose="020B0300000000000000" pitchFamily="34" charset="-122"/>
                <a:sym typeface="思源黑体 Light" panose="020B0300000000000000" pitchFamily="34" charset="-122"/>
              </a:rPr>
              <a:t>2.</a:t>
            </a:r>
            <a:r>
              <a:rPr kumimoji="0" lang="zh-CN" altLang="en-US" sz="2800" b="1" i="0" u="none" strike="noStrike" kern="1200" cap="none" spc="0" normalizeH="0" baseline="0" noProof="0" dirty="0">
                <a:ln>
                  <a:noFill/>
                </a:ln>
                <a:solidFill>
                  <a:srgbClr val="000000"/>
                </a:solidFill>
                <a:effectLst/>
                <a:uLnTx/>
                <a:uFillTx/>
                <a:latin typeface="思源黑体 Light" panose="020B0300000000000000" pitchFamily="34" charset="-122"/>
                <a:ea typeface="思源黑体 Light" panose="020B0300000000000000" pitchFamily="34" charset="-122"/>
                <a:sym typeface="思源黑体 Light" panose="020B0300000000000000" pitchFamily="34" charset="-122"/>
              </a:rPr>
              <a:t>还原反应过程的安全措施 </a:t>
            </a:r>
            <a:endParaRPr kumimoji="0" lang="zh-CN" altLang="en-US" sz="2800" b="1" i="0" u="none" strike="noStrike" kern="1200" cap="none" spc="0" normalizeH="0" baseline="0" noProof="0" dirty="0">
              <a:ln>
                <a:noFill/>
              </a:ln>
              <a:solidFill>
                <a:srgbClr val="000000"/>
              </a:solidFill>
              <a:effectLst/>
              <a:uLnTx/>
              <a:uFillTx/>
              <a:latin typeface="思源黑体 Light" panose="020B0300000000000000" pitchFamily="34" charset="-122"/>
              <a:ea typeface="思源黑体 Light" panose="020B0300000000000000" pitchFamily="34" charset="-122"/>
              <a:sym typeface="思源黑体 Light" panose="020B0300000000000000" pitchFamily="34" charset="-122"/>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1" name="Rectangle 3"/>
          <p:cNvSpPr>
            <a:spLocks noGrp="1" noRot="1" noChangeArrowheads="1"/>
          </p:cNvSpPr>
          <p:nvPr>
            <p:ph type="body" idx="4294967295"/>
          </p:nvPr>
        </p:nvSpPr>
        <p:spPr>
          <a:xfrm>
            <a:off x="669925" y="1756317"/>
            <a:ext cx="10726621" cy="5334000"/>
          </a:xfrm>
          <a:prstGeom prst="rect">
            <a:avLst/>
          </a:prstGeom>
        </p:spPr>
        <p:txBody>
          <a:bodyPr/>
          <a:lstStyle/>
          <a:p>
            <a:pPr>
              <a:lnSpc>
                <a:spcPct val="120000"/>
              </a:lnSpc>
              <a:spcBef>
                <a:spcPts val="20"/>
              </a:spcBef>
              <a:buFont typeface="Wingdings 2" panose="05020102010507070707" pitchFamily="18" charset="2"/>
              <a:buNone/>
            </a:pPr>
            <a:r>
              <a:rPr lang="zh-CN" altLang="en-US" sz="2400" dirty="0">
                <a:latin typeface="思源黑体 Light" panose="020B0300000000000000" pitchFamily="34" charset="-122"/>
                <a:ea typeface="思源黑体 Light" panose="020B0300000000000000" pitchFamily="34" charset="-122"/>
                <a:sym typeface="思源黑体 Light" panose="020B0300000000000000" pitchFamily="34" charset="-122"/>
              </a:rPr>
              <a:t>（三）硝化反应</a:t>
            </a:r>
            <a:endParaRPr lang="zh-CN" altLang="en-US" sz="24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buFont typeface="Wingdings 2" panose="05020102010507070707" pitchFamily="18" charset="2"/>
              <a:buNone/>
            </a:pPr>
            <a:r>
              <a:rPr lang="zh-CN" altLang="en-US" sz="2400" dirty="0">
                <a:latin typeface="思源黑体 Light" panose="020B0300000000000000" pitchFamily="34" charset="-122"/>
                <a:ea typeface="思源黑体 Light" panose="020B0300000000000000" pitchFamily="34" charset="-122"/>
                <a:sym typeface="思源黑体 Light" panose="020B0300000000000000" pitchFamily="34" charset="-122"/>
              </a:rPr>
              <a:t>   有机化合物分子中引入硝基取代氢原子而生成硝基化合物的反应，称为硝化。用硝酸 根取代有机化合物中的羟基的化学反应，则是另一种类型的硝化反应，产物称为硝酸酯。 硝化反应是生产染料、药物及某些炸药的重要反应。 </a:t>
            </a:r>
            <a:endParaRPr lang="zh-CN" altLang="en-US" sz="24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buFont typeface="Wingdings 2" panose="05020102010507070707" pitchFamily="18" charset="2"/>
              <a:buNone/>
            </a:pPr>
            <a:r>
              <a:rPr lang="zh-CN" altLang="en-US" sz="2400" dirty="0">
                <a:latin typeface="思源黑体 Light" panose="020B0300000000000000" pitchFamily="34" charset="-122"/>
                <a:ea typeface="思源黑体 Light" panose="020B0300000000000000" pitchFamily="34" charset="-122"/>
                <a:sym typeface="思源黑体 Light" panose="020B0300000000000000" pitchFamily="34" charset="-122"/>
              </a:rPr>
              <a:t>   硝化过程常用的硝化剂是浓硝酸或浓硝酸和浓硫酸配制的混合酸。此外，硝酸盐和氧化氮也可做硝化剂。一般的硝化反应是先把硝酸和硫酸配制成混酸，然后在严格控制温度的条件下将混酸滴入反应器，进行硝化反应。 </a:t>
            </a:r>
            <a:endParaRPr lang="zh-CN" altLang="en-US" sz="24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buFont typeface="Wingdings 2" panose="05020102010507070707" pitchFamily="18" charset="2"/>
              <a:buNone/>
            </a:pPr>
            <a:endParaRPr lang="en-US" altLang="zh-CN" sz="2400" dirty="0">
              <a:latin typeface="思源黑体 Light" panose="020B0300000000000000" pitchFamily="34" charset="-122"/>
              <a:ea typeface="思源黑体 Light" panose="020B0300000000000000" pitchFamily="34" charset="-122"/>
              <a:sym typeface="思源黑体 Light" panose="020B0300000000000000" pitchFamily="34" charset="-122"/>
            </a:endParaRPr>
          </a:p>
        </p:txBody>
      </p:sp>
      <p:sp>
        <p:nvSpPr>
          <p:cNvPr id="2" name="矩形 1"/>
          <p:cNvSpPr/>
          <p:nvPr/>
        </p:nvSpPr>
        <p:spPr>
          <a:xfrm>
            <a:off x="1757228" y="68151"/>
            <a:ext cx="2765501" cy="565861"/>
          </a:xfrm>
          <a:prstGeom prst="rect">
            <a:avLst/>
          </a:prstGeom>
        </p:spPr>
        <p:txBody>
          <a:bodyPr wrap="none">
            <a:spAutoFit/>
          </a:bodyPr>
          <a:lstStyle/>
          <a:p>
            <a:pPr marL="0" marR="0" lvl="0" indent="0" algn="l" defTabSz="914400" rtl="0" eaLnBrk="1" fontAlgn="auto" latinLnBrk="0" hangingPunct="1">
              <a:lnSpc>
                <a:spcPct val="120000"/>
              </a:lnSpc>
              <a:spcBef>
                <a:spcPts val="20"/>
              </a:spcBef>
              <a:buClrTx/>
              <a:buSzTx/>
              <a:buFont typeface="Wingdings 2" panose="05020102010507070707" pitchFamily="18" charset="2"/>
              <a:buNone/>
              <a:defRPr/>
            </a:pPr>
            <a:r>
              <a:rPr kumimoji="0" lang="zh-CN" altLang="en-US" sz="2800" b="1" i="0" u="none" strike="noStrike" kern="1200" cap="none" spc="0" normalizeH="0" baseline="0" noProof="0" dirty="0">
                <a:ln>
                  <a:noFill/>
                </a:ln>
                <a:solidFill>
                  <a:srgbClr val="000000"/>
                </a:solidFill>
                <a:effectLst/>
                <a:uLnTx/>
                <a:uFillTx/>
                <a:latin typeface="思源黑体 Light" panose="020B0300000000000000" pitchFamily="34" charset="-122"/>
                <a:ea typeface="思源黑体 Light" panose="020B0300000000000000" pitchFamily="34" charset="-122"/>
                <a:sym typeface="思源黑体 Light" panose="020B0300000000000000" pitchFamily="34" charset="-122"/>
              </a:rPr>
              <a:t>（三）硝化反应</a:t>
            </a:r>
            <a:endParaRPr kumimoji="0" lang="zh-CN" altLang="en-US" sz="2800" b="1" i="0" u="none" strike="noStrike" kern="1200" cap="none" spc="0" normalizeH="0" baseline="0" noProof="0" dirty="0">
              <a:ln>
                <a:noFill/>
              </a:ln>
              <a:solidFill>
                <a:srgbClr val="000000"/>
              </a:solidFill>
              <a:effectLst/>
              <a:uLnTx/>
              <a:uFillTx/>
              <a:latin typeface="思源黑体 Light" panose="020B0300000000000000" pitchFamily="34" charset="-122"/>
              <a:ea typeface="思源黑体 Light" panose="020B0300000000000000" pitchFamily="34" charset="-122"/>
              <a:sym typeface="思源黑体 Light" panose="020B0300000000000000" pitchFamily="34" charset="-122"/>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7" name="Rectangle 3"/>
          <p:cNvSpPr>
            <a:spLocks noGrp="1" noRot="1" noChangeArrowheads="1"/>
          </p:cNvSpPr>
          <p:nvPr>
            <p:ph type="body" idx="4294967295"/>
          </p:nvPr>
        </p:nvSpPr>
        <p:spPr>
          <a:xfrm>
            <a:off x="669925" y="1916616"/>
            <a:ext cx="10983951" cy="5638800"/>
          </a:xfrm>
          <a:prstGeom prst="rect">
            <a:avLst/>
          </a:prstGeom>
        </p:spPr>
        <p:txBody>
          <a:bodyPr/>
          <a:lstStyle/>
          <a:p>
            <a:pPr>
              <a:lnSpc>
                <a:spcPct val="120000"/>
              </a:lnSpc>
              <a:spcBef>
                <a:spcPts val="20"/>
              </a:spcBef>
              <a:buFont typeface="Wingdings 2" panose="05020102010507070707" pitchFamily="18" charset="2"/>
              <a:buNone/>
            </a:pPr>
            <a:r>
              <a:rPr lang="en-US" altLang="zh-CN" dirty="0">
                <a:latin typeface="思源黑体 Light" panose="020B0300000000000000" pitchFamily="34" charset="-122"/>
                <a:ea typeface="思源黑体 Light" panose="020B0300000000000000" pitchFamily="34" charset="-122"/>
                <a:sym typeface="思源黑体 Light" panose="020B0300000000000000" pitchFamily="34" charset="-122"/>
              </a:rPr>
              <a:t>1.</a:t>
            </a:r>
            <a:r>
              <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rPr>
              <a:t>硝化反应的主要危险性 </a:t>
            </a:r>
            <a:endPar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buFont typeface="Wingdings 2" panose="05020102010507070707" pitchFamily="18" charset="2"/>
              <a:buNone/>
            </a:pPr>
            <a:r>
              <a:rPr lang="en-US" altLang="zh-CN" dirty="0">
                <a:latin typeface="思源黑体 Light" panose="020B0300000000000000" pitchFamily="34" charset="-122"/>
                <a:ea typeface="思源黑体 Light" panose="020B0300000000000000" pitchFamily="34" charset="-122"/>
                <a:sym typeface="思源黑体 Light" panose="020B0300000000000000" pitchFamily="34" charset="-122"/>
              </a:rPr>
              <a:t>( 1 )</a:t>
            </a:r>
            <a:r>
              <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rPr>
              <a:t>硝化反应是放热反应，温度越高，硝化反应的速度越快，放出的热量越多，极易造成温度失控而爆炸。</a:t>
            </a:r>
            <a:endPar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buFont typeface="Wingdings 2" panose="05020102010507070707" pitchFamily="18" charset="2"/>
              <a:buNone/>
            </a:pPr>
            <a:r>
              <a:rPr lang="en-US" altLang="zh-CN" dirty="0">
                <a:latin typeface="思源黑体 Light" panose="020B0300000000000000" pitchFamily="34" charset="-122"/>
                <a:ea typeface="思源黑体 Light" panose="020B0300000000000000" pitchFamily="34" charset="-122"/>
                <a:sym typeface="思源黑体 Light" panose="020B0300000000000000" pitchFamily="34" charset="-122"/>
              </a:rPr>
              <a:t>(2)</a:t>
            </a:r>
            <a:r>
              <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rPr>
              <a:t>被硝化的物质大多为易燃物质，有的兼具毒性，如苯、甲苯、脱脂棉等，使用或储存不当时，易造成火灾。 </a:t>
            </a:r>
            <a:endPar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buFont typeface="Wingdings 2" panose="05020102010507070707" pitchFamily="18" charset="2"/>
              <a:buNone/>
            </a:pPr>
            <a:r>
              <a:rPr lang="en-US" altLang="zh-CN" dirty="0">
                <a:latin typeface="思源黑体 Light" panose="020B0300000000000000" pitchFamily="34" charset="-122"/>
                <a:ea typeface="思源黑体 Light" panose="020B0300000000000000" pitchFamily="34" charset="-122"/>
                <a:sym typeface="思源黑体 Light" panose="020B0300000000000000" pitchFamily="34" charset="-122"/>
              </a:rPr>
              <a:t>( 3 )</a:t>
            </a:r>
            <a:r>
              <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rPr>
              <a:t>混酸具有强烈的氧化性和腐蚀性，与有机物特别是不饱和有机物接触即能引起燃烧。硝化反应的腐蚀性很强，会导致设备的强烈腐蚀。混酸在制备时，若温度过高或落入少量水，会促使硝酸的大量分解，引起突沸冲料或爆炸。 </a:t>
            </a:r>
            <a:endPar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buFont typeface="Wingdings 2" panose="05020102010507070707" pitchFamily="18" charset="2"/>
              <a:buNone/>
            </a:pPr>
            <a:r>
              <a:rPr lang="en-US" altLang="zh-CN" dirty="0">
                <a:latin typeface="思源黑体 Light" panose="020B0300000000000000" pitchFamily="34" charset="-122"/>
                <a:ea typeface="思源黑体 Light" panose="020B0300000000000000" pitchFamily="34" charset="-122"/>
                <a:sym typeface="思源黑体 Light" panose="020B0300000000000000" pitchFamily="34" charset="-122"/>
              </a:rPr>
              <a:t>( 4 )</a:t>
            </a:r>
            <a:r>
              <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rPr>
              <a:t>硝化产品大都具有火灾、爆炸危险性，尤其是多硝基化合物和硝酸酯，受热、摩擦、撞击或接触点火源，极易爆炸或着火。</a:t>
            </a:r>
            <a:r>
              <a:rPr lang="zh-CN" altLang="en-US" sz="2400" dirty="0">
                <a:latin typeface="思源黑体 Light" panose="020B0300000000000000" pitchFamily="34" charset="-122"/>
                <a:ea typeface="思源黑体 Light" panose="020B0300000000000000" pitchFamily="34" charset="-122"/>
                <a:sym typeface="思源黑体 Light" panose="020B0300000000000000" pitchFamily="34" charset="-122"/>
              </a:rPr>
              <a:t> </a:t>
            </a:r>
            <a:endParaRPr lang="zh-CN" altLang="en-US" sz="2400" dirty="0">
              <a:latin typeface="思源黑体 Light" panose="020B0300000000000000" pitchFamily="34" charset="-122"/>
              <a:ea typeface="思源黑体 Light" panose="020B0300000000000000" pitchFamily="34" charset="-122"/>
              <a:sym typeface="思源黑体 Light" panose="020B0300000000000000" pitchFamily="34" charset="-122"/>
            </a:endParaRPr>
          </a:p>
        </p:txBody>
      </p:sp>
      <p:sp>
        <p:nvSpPr>
          <p:cNvPr id="2" name="矩形 1"/>
          <p:cNvSpPr/>
          <p:nvPr/>
        </p:nvSpPr>
        <p:spPr>
          <a:xfrm>
            <a:off x="1793875" y="93474"/>
            <a:ext cx="4262705" cy="565861"/>
          </a:xfrm>
          <a:prstGeom prst="rect">
            <a:avLst/>
          </a:prstGeom>
        </p:spPr>
        <p:txBody>
          <a:bodyPr wrap="none">
            <a:spAutoFit/>
          </a:bodyPr>
          <a:lstStyle/>
          <a:p>
            <a:pPr marL="0" marR="0" lvl="0" indent="0" algn="l" defTabSz="914400" rtl="0" eaLnBrk="1" fontAlgn="auto" latinLnBrk="0" hangingPunct="1">
              <a:lnSpc>
                <a:spcPct val="120000"/>
              </a:lnSpc>
              <a:spcBef>
                <a:spcPts val="20"/>
              </a:spcBef>
              <a:buClrTx/>
              <a:buSzTx/>
              <a:buFont typeface="Wingdings 2" panose="05020102010507070707" pitchFamily="18" charset="2"/>
              <a:buNone/>
              <a:defRPr/>
            </a:pPr>
            <a:r>
              <a:rPr kumimoji="0" lang="en-US" altLang="zh-CN" sz="2800" b="1" i="0" u="none" strike="noStrike" kern="1200" cap="none" spc="0" normalizeH="0" baseline="0" noProof="0" dirty="0">
                <a:ln>
                  <a:noFill/>
                </a:ln>
                <a:solidFill>
                  <a:srgbClr val="000000"/>
                </a:solidFill>
                <a:effectLst/>
                <a:uLnTx/>
                <a:uFillTx/>
                <a:latin typeface="思源黑体 Light" panose="020B0300000000000000" pitchFamily="34" charset="-122"/>
                <a:ea typeface="思源黑体 Light" panose="020B0300000000000000" pitchFamily="34" charset="-122"/>
                <a:sym typeface="思源黑体 Light" panose="020B0300000000000000" pitchFamily="34" charset="-122"/>
              </a:rPr>
              <a:t>1.</a:t>
            </a:r>
            <a:r>
              <a:rPr kumimoji="0" lang="zh-CN" altLang="en-US" sz="2800" b="1" i="0" u="none" strike="noStrike" kern="1200" cap="none" spc="0" normalizeH="0" baseline="0" noProof="0" dirty="0">
                <a:ln>
                  <a:noFill/>
                </a:ln>
                <a:solidFill>
                  <a:srgbClr val="000000"/>
                </a:solidFill>
                <a:effectLst/>
                <a:uLnTx/>
                <a:uFillTx/>
                <a:latin typeface="思源黑体 Light" panose="020B0300000000000000" pitchFamily="34" charset="-122"/>
                <a:ea typeface="思源黑体 Light" panose="020B0300000000000000" pitchFamily="34" charset="-122"/>
                <a:sym typeface="思源黑体 Light" panose="020B0300000000000000" pitchFamily="34" charset="-122"/>
              </a:rPr>
              <a:t>硝化反应的主要危险性 </a:t>
            </a:r>
            <a:endParaRPr kumimoji="0" lang="zh-CN" altLang="en-US" sz="2800" b="1" i="0" u="none" strike="noStrike" kern="1200" cap="none" spc="0" normalizeH="0" baseline="0" noProof="0" dirty="0">
              <a:ln>
                <a:noFill/>
              </a:ln>
              <a:solidFill>
                <a:srgbClr val="000000"/>
              </a:solidFill>
              <a:effectLst/>
              <a:uLnTx/>
              <a:uFillTx/>
              <a:latin typeface="思源黑体 Light" panose="020B0300000000000000" pitchFamily="34" charset="-122"/>
              <a:ea typeface="思源黑体 Light" panose="020B0300000000000000" pitchFamily="34" charset="-122"/>
              <a:sym typeface="思源黑体 Light" panose="020B0300000000000000" pitchFamily="34" charset="-122"/>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9" name="Rectangle 3"/>
          <p:cNvSpPr>
            <a:spLocks noGrp="1" noRot="1" noChangeArrowheads="1"/>
          </p:cNvSpPr>
          <p:nvPr>
            <p:ph type="body" idx="4294967295"/>
          </p:nvPr>
        </p:nvSpPr>
        <p:spPr>
          <a:xfrm>
            <a:off x="669925" y="1553424"/>
            <a:ext cx="10960797" cy="5486400"/>
          </a:xfrm>
          <a:prstGeom prst="rect">
            <a:avLst/>
          </a:prstGeom>
        </p:spPr>
        <p:txBody>
          <a:bodyPr/>
          <a:lstStyle/>
          <a:p>
            <a:pPr>
              <a:lnSpc>
                <a:spcPct val="120000"/>
              </a:lnSpc>
              <a:spcBef>
                <a:spcPts val="20"/>
              </a:spcBef>
              <a:buFont typeface="Wingdings 2" panose="05020102010507070707" pitchFamily="18" charset="2"/>
              <a:buNone/>
            </a:pPr>
            <a:r>
              <a:rPr lang="en-US" altLang="zh-CN" dirty="0">
                <a:latin typeface="思源黑体 Light" panose="020B0300000000000000" pitchFamily="34" charset="-122"/>
                <a:ea typeface="思源黑体 Light" panose="020B0300000000000000" pitchFamily="34" charset="-122"/>
                <a:sym typeface="思源黑体 Light" panose="020B0300000000000000" pitchFamily="34" charset="-122"/>
              </a:rPr>
              <a:t>2.</a:t>
            </a:r>
            <a:r>
              <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rPr>
              <a:t>硝化反应过程的安全措施 </a:t>
            </a:r>
            <a:endPar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buFont typeface="Wingdings 2" panose="05020102010507070707" pitchFamily="18" charset="2"/>
              <a:buNone/>
            </a:pPr>
            <a:r>
              <a:rPr lang="en-US" altLang="zh-CN" dirty="0">
                <a:latin typeface="思源黑体 Light" panose="020B0300000000000000" pitchFamily="34" charset="-122"/>
                <a:ea typeface="思源黑体 Light" panose="020B0300000000000000" pitchFamily="34" charset="-122"/>
                <a:sym typeface="思源黑体 Light" panose="020B0300000000000000" pitchFamily="34" charset="-122"/>
              </a:rPr>
              <a:t>( 1 )</a:t>
            </a:r>
            <a:r>
              <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rPr>
              <a:t>制备混酸时，应严格控制温度和酸的配比，并保证充分的搅拌和冷却条件，严防因温度猛升而造成的冲料或爆炸。不能把未经稀释的浓硫酸与硝酸混合。稀释浓硫酸时， 不可将水注人酸中。</a:t>
            </a:r>
            <a:endPar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buFont typeface="Wingdings 2" panose="05020102010507070707" pitchFamily="18" charset="2"/>
              <a:buNone/>
            </a:pPr>
            <a:r>
              <a:rPr lang="en-US" altLang="zh-CN" dirty="0">
                <a:latin typeface="思源黑体 Light" panose="020B0300000000000000" pitchFamily="34" charset="-122"/>
                <a:ea typeface="思源黑体 Light" panose="020B0300000000000000" pitchFamily="34" charset="-122"/>
                <a:sym typeface="思源黑体 Light" panose="020B0300000000000000" pitchFamily="34" charset="-122"/>
              </a:rPr>
              <a:t>( 2)</a:t>
            </a:r>
            <a:r>
              <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rPr>
              <a:t>必须严格防止混酸与纸、棉、布、稻草等有机物接触，避免因强烈氧化而发生燃烧爆炸。 </a:t>
            </a:r>
            <a:endPar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buFont typeface="Wingdings 2" panose="05020102010507070707" pitchFamily="18" charset="2"/>
              <a:buNone/>
            </a:pPr>
            <a:r>
              <a:rPr lang="en-US" altLang="zh-CN" dirty="0">
                <a:latin typeface="思源黑体 Light" panose="020B0300000000000000" pitchFamily="34" charset="-122"/>
                <a:ea typeface="思源黑体 Light" panose="020B0300000000000000" pitchFamily="34" charset="-122"/>
                <a:sym typeface="思源黑体 Light" panose="020B0300000000000000" pitchFamily="34" charset="-122"/>
              </a:rPr>
              <a:t>( 3 )</a:t>
            </a:r>
            <a:r>
              <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rPr>
              <a:t>应仔细配制反应混合物并除去其中易氧化的组分，不得有油类、酐类、甘油、醇类等有机物杂质，含水也不能过高</a:t>
            </a:r>
            <a:r>
              <a:rPr lang="en-US" altLang="zh-CN" dirty="0">
                <a:latin typeface="思源黑体 Light" panose="020B0300000000000000" pitchFamily="34" charset="-122"/>
                <a:ea typeface="思源黑体 Light" panose="020B0300000000000000" pitchFamily="34" charset="-122"/>
                <a:sym typeface="思源黑体 Light" panose="020B0300000000000000" pitchFamily="34" charset="-122"/>
              </a:rPr>
              <a:t>;</a:t>
            </a:r>
            <a:r>
              <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rPr>
              <a:t>否则，此类杂质与酸作用易引发爆炸事故。 </a:t>
            </a:r>
            <a:endPar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buFont typeface="Wingdings 2" panose="05020102010507070707" pitchFamily="18" charset="2"/>
              <a:buNone/>
            </a:pPr>
            <a:r>
              <a:rPr lang="en-US" altLang="zh-CN" dirty="0">
                <a:latin typeface="思源黑体 Light" panose="020B0300000000000000" pitchFamily="34" charset="-122"/>
                <a:ea typeface="思源黑体 Light" panose="020B0300000000000000" pitchFamily="34" charset="-122"/>
                <a:sym typeface="思源黑体 Light" panose="020B0300000000000000" pitchFamily="34" charset="-122"/>
              </a:rPr>
              <a:t>(4 )</a:t>
            </a:r>
            <a:r>
              <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rPr>
              <a:t>硝化过程应严格加料速度，控制硝化反应温度。硝化反应器应有良好的搅拌和冷却装置，不得中途停水断电及搅拌系统发生故障。硝化器应安装严格的温度自动调节、报警及自动连锁装置，当超温或搅拌故障时，能自动报警并停止加料。硝化器应设有泄爆管和紧急排放系统，一旦温度失控，紧急排放到安全地点。 </a:t>
            </a:r>
            <a:endPar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buFont typeface="Wingdings 2" panose="05020102010507070707" pitchFamily="18" charset="2"/>
              <a:buNone/>
            </a:pPr>
            <a:r>
              <a:rPr lang="en-US" altLang="zh-CN" dirty="0">
                <a:latin typeface="思源黑体 Light" panose="020B0300000000000000" pitchFamily="34" charset="-122"/>
                <a:ea typeface="思源黑体 Light" panose="020B0300000000000000" pitchFamily="34" charset="-122"/>
                <a:sym typeface="思源黑体 Light" panose="020B0300000000000000" pitchFamily="34" charset="-122"/>
              </a:rPr>
              <a:t>( 5 )</a:t>
            </a:r>
            <a:r>
              <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rPr>
              <a:t>处理硝化产物时，应格外小心，避免摩擦、撞击、高温、日晒，不能接触明火、酸、碱等。管道堵塞时，应用蒸气加温疏通，不得用金属棒敲打或明火加热。 </a:t>
            </a:r>
            <a:endPar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buFont typeface="Wingdings 2" panose="05020102010507070707" pitchFamily="18" charset="2"/>
              <a:buNone/>
            </a:pPr>
            <a:r>
              <a:rPr lang="en-US" altLang="zh-CN" dirty="0">
                <a:latin typeface="思源黑体 Light" panose="020B0300000000000000" pitchFamily="34" charset="-122"/>
                <a:ea typeface="思源黑体 Light" panose="020B0300000000000000" pitchFamily="34" charset="-122"/>
                <a:sym typeface="思源黑体 Light" panose="020B0300000000000000" pitchFamily="34" charset="-122"/>
              </a:rPr>
              <a:t>( 6)</a:t>
            </a:r>
            <a:r>
              <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rPr>
              <a:t>要注意设备和管道的防腐，确保严密不漏。</a:t>
            </a:r>
            <a:endPar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endParaRPr>
          </a:p>
        </p:txBody>
      </p:sp>
      <p:sp>
        <p:nvSpPr>
          <p:cNvPr id="2" name="矩形 1"/>
          <p:cNvSpPr/>
          <p:nvPr/>
        </p:nvSpPr>
        <p:spPr>
          <a:xfrm>
            <a:off x="1805498" y="85806"/>
            <a:ext cx="4496744" cy="565861"/>
          </a:xfrm>
          <a:prstGeom prst="rect">
            <a:avLst/>
          </a:prstGeom>
        </p:spPr>
        <p:txBody>
          <a:bodyPr wrap="none">
            <a:spAutoFit/>
          </a:bodyPr>
          <a:lstStyle/>
          <a:p>
            <a:pPr marL="0" marR="0" lvl="0" indent="0" algn="l" defTabSz="914400" rtl="0" eaLnBrk="1" fontAlgn="auto" latinLnBrk="0" hangingPunct="1">
              <a:lnSpc>
                <a:spcPct val="120000"/>
              </a:lnSpc>
              <a:spcBef>
                <a:spcPts val="20"/>
              </a:spcBef>
              <a:buClrTx/>
              <a:buSzTx/>
              <a:buFont typeface="Wingdings 2" panose="05020102010507070707" pitchFamily="18" charset="2"/>
              <a:buNone/>
              <a:defRPr/>
            </a:pPr>
            <a:r>
              <a:rPr kumimoji="0" lang="en-US" altLang="zh-CN" sz="2800" b="0" i="0" u="none" strike="noStrike" kern="1200" cap="none" spc="0" normalizeH="0" baseline="0" noProof="0" dirty="0">
                <a:ln>
                  <a:noFill/>
                </a:ln>
                <a:solidFill>
                  <a:srgbClr val="000000"/>
                </a:solidFill>
                <a:effectLst/>
                <a:uLnTx/>
                <a:uFillTx/>
                <a:latin typeface="思源黑体 Light" panose="020B0300000000000000" pitchFamily="34" charset="-122"/>
                <a:ea typeface="思源黑体 Light" panose="020B0300000000000000" pitchFamily="34" charset="-122"/>
                <a:sym typeface="思源黑体 Light" panose="020B0300000000000000" pitchFamily="34" charset="-122"/>
              </a:rPr>
              <a:t>2.</a:t>
            </a:r>
            <a:r>
              <a:rPr kumimoji="0" lang="zh-CN" altLang="en-US" sz="2800" b="0" i="0" u="none" strike="noStrike" kern="1200" cap="none" spc="0" normalizeH="0" baseline="0" noProof="0" dirty="0">
                <a:ln>
                  <a:noFill/>
                </a:ln>
                <a:solidFill>
                  <a:srgbClr val="000000"/>
                </a:solidFill>
                <a:effectLst/>
                <a:uLnTx/>
                <a:uFillTx/>
                <a:latin typeface="思源黑体 Light" panose="020B0300000000000000" pitchFamily="34" charset="-122"/>
                <a:ea typeface="思源黑体 Light" panose="020B0300000000000000" pitchFamily="34" charset="-122"/>
                <a:sym typeface="思源黑体 Light" panose="020B0300000000000000" pitchFamily="34" charset="-122"/>
              </a:rPr>
              <a:t>硝化反应过程的安全措施 </a:t>
            </a:r>
            <a:endParaRPr kumimoji="0" lang="zh-CN" altLang="en-US" sz="2800" b="0" i="0" u="none" strike="noStrike" kern="1200" cap="none" spc="0" normalizeH="0" baseline="0" noProof="0" dirty="0">
              <a:ln>
                <a:noFill/>
              </a:ln>
              <a:solidFill>
                <a:srgbClr val="000000"/>
              </a:solidFill>
              <a:effectLst/>
              <a:uLnTx/>
              <a:uFillTx/>
              <a:latin typeface="思源黑体 Light" panose="020B0300000000000000" pitchFamily="34" charset="-122"/>
              <a:ea typeface="思源黑体 Light" panose="020B0300000000000000" pitchFamily="34" charset="-122"/>
              <a:sym typeface="思源黑体 Light" panose="020B0300000000000000" pitchFamily="34" charset="-122"/>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5" name="Rectangle 3"/>
          <p:cNvSpPr>
            <a:spLocks noGrp="1" noRot="1" noChangeArrowheads="1"/>
          </p:cNvSpPr>
          <p:nvPr>
            <p:ph type="body" idx="4294967295"/>
          </p:nvPr>
        </p:nvSpPr>
        <p:spPr>
          <a:xfrm>
            <a:off x="669925" y="1832491"/>
            <a:ext cx="10740328" cy="4953000"/>
          </a:xfrm>
          <a:prstGeom prst="rect">
            <a:avLst/>
          </a:prstGeom>
        </p:spPr>
        <p:txBody>
          <a:bodyPr/>
          <a:lstStyle/>
          <a:p>
            <a:pPr>
              <a:lnSpc>
                <a:spcPct val="120000"/>
              </a:lnSpc>
              <a:spcBef>
                <a:spcPts val="20"/>
              </a:spcBef>
              <a:buFont typeface="Wingdings 2" panose="05020102010507070707" pitchFamily="18" charset="2"/>
              <a:buNone/>
            </a:pPr>
            <a:r>
              <a:rPr lang="zh-CN" altLang="en-US" sz="2800" dirty="0">
                <a:latin typeface="思源黑体 Light" panose="020B0300000000000000" pitchFamily="34" charset="-122"/>
                <a:ea typeface="思源黑体 Light" panose="020B0300000000000000" pitchFamily="34" charset="-122"/>
                <a:sym typeface="思源黑体 Light" panose="020B0300000000000000" pitchFamily="34" charset="-122"/>
              </a:rPr>
              <a:t>（四）聚合反应</a:t>
            </a:r>
            <a:endParaRPr lang="zh-CN" altLang="en-US" sz="28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buFont typeface="Wingdings 2" panose="05020102010507070707" pitchFamily="18" charset="2"/>
              <a:buNone/>
            </a:pPr>
            <a:r>
              <a:rPr lang="zh-CN" altLang="en-US" sz="2800" dirty="0">
                <a:latin typeface="思源黑体 Light" panose="020B0300000000000000" pitchFamily="34" charset="-122"/>
                <a:ea typeface="思源黑体 Light" panose="020B0300000000000000" pitchFamily="34" charset="-122"/>
                <a:sym typeface="思源黑体 Light" panose="020B0300000000000000" pitchFamily="34" charset="-122"/>
              </a:rPr>
              <a:t>   由低分子单体合成聚合物的反应称为聚合反应。聚合反应的类型很多、按聚合物单体元素组成和结构的不同，分为加成聚合和缩合聚合两大类。聚合过程在工业上的应用十分广泛，如聚氯乙烯、聚乙烯、聚丙烯等塑料，聚丁二烯、顺丁、丁腈等橡胶以及尼龙纤维等，都是通过小分子单体聚合的方法得到的。 </a:t>
            </a:r>
            <a:endParaRPr lang="zh-CN" altLang="en-US" sz="2800" dirty="0">
              <a:latin typeface="思源黑体 Light" panose="020B0300000000000000" pitchFamily="34" charset="-122"/>
              <a:ea typeface="思源黑体 Light" panose="020B0300000000000000" pitchFamily="34" charset="-122"/>
              <a:sym typeface="思源黑体 Light" panose="020B0300000000000000" pitchFamily="34" charset="-122"/>
            </a:endParaRPr>
          </a:p>
        </p:txBody>
      </p:sp>
      <p:sp>
        <p:nvSpPr>
          <p:cNvPr id="2" name="矩形 1"/>
          <p:cNvSpPr/>
          <p:nvPr/>
        </p:nvSpPr>
        <p:spPr>
          <a:xfrm>
            <a:off x="1633403" y="72509"/>
            <a:ext cx="2765501" cy="565861"/>
          </a:xfrm>
          <a:prstGeom prst="rect">
            <a:avLst/>
          </a:prstGeom>
        </p:spPr>
        <p:txBody>
          <a:bodyPr wrap="none">
            <a:spAutoFit/>
          </a:bodyPr>
          <a:lstStyle/>
          <a:p>
            <a:pPr marL="0" marR="0" lvl="0" indent="0" algn="l" defTabSz="914400" rtl="0" eaLnBrk="1" fontAlgn="auto" latinLnBrk="0" hangingPunct="1">
              <a:lnSpc>
                <a:spcPct val="120000"/>
              </a:lnSpc>
              <a:spcBef>
                <a:spcPts val="20"/>
              </a:spcBef>
              <a:buClrTx/>
              <a:buSzTx/>
              <a:buFont typeface="Wingdings 2" panose="05020102010507070707" pitchFamily="18" charset="2"/>
              <a:buNone/>
              <a:defRPr/>
            </a:pPr>
            <a:r>
              <a:rPr kumimoji="0" lang="zh-CN" altLang="en-US" sz="2800" b="1" i="0" u="none" strike="noStrike" kern="1200" cap="none" spc="0" normalizeH="0" baseline="0" noProof="0" dirty="0">
                <a:ln>
                  <a:noFill/>
                </a:ln>
                <a:solidFill>
                  <a:srgbClr val="000000"/>
                </a:solidFill>
                <a:effectLst/>
                <a:uLnTx/>
                <a:uFillTx/>
                <a:latin typeface="思源黑体 Light" panose="020B0300000000000000" pitchFamily="34" charset="-122"/>
                <a:ea typeface="思源黑体 Light" panose="020B0300000000000000" pitchFamily="34" charset="-122"/>
                <a:sym typeface="思源黑体 Light" panose="020B0300000000000000" pitchFamily="34" charset="-122"/>
              </a:rPr>
              <a:t>（四）聚合反应</a:t>
            </a:r>
            <a:endParaRPr kumimoji="0" lang="zh-CN" altLang="en-US" sz="2800" b="1" i="0" u="none" strike="noStrike" kern="1200" cap="none" spc="0" normalizeH="0" baseline="0" noProof="0" dirty="0">
              <a:ln>
                <a:noFill/>
              </a:ln>
              <a:solidFill>
                <a:srgbClr val="000000"/>
              </a:solidFill>
              <a:effectLst/>
              <a:uLnTx/>
              <a:uFillTx/>
              <a:latin typeface="思源黑体 Light" panose="020B0300000000000000" pitchFamily="34" charset="-122"/>
              <a:ea typeface="思源黑体 Light" panose="020B0300000000000000" pitchFamily="34" charset="-122"/>
              <a:sym typeface="思源黑体 Light" panose="020B0300000000000000" pitchFamily="34" charset="-122"/>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1" name="Rectangle 3"/>
          <p:cNvSpPr>
            <a:spLocks noGrp="1" noRot="1" noChangeArrowheads="1"/>
          </p:cNvSpPr>
          <p:nvPr>
            <p:ph type="body" idx="4294967295"/>
          </p:nvPr>
        </p:nvSpPr>
        <p:spPr>
          <a:xfrm>
            <a:off x="669925" y="1256032"/>
            <a:ext cx="10748924" cy="5486400"/>
          </a:xfrm>
          <a:prstGeom prst="rect">
            <a:avLst/>
          </a:prstGeom>
        </p:spPr>
        <p:txBody>
          <a:bodyPr/>
          <a:lstStyle/>
          <a:p>
            <a:pPr>
              <a:lnSpc>
                <a:spcPct val="120000"/>
              </a:lnSpc>
              <a:spcBef>
                <a:spcPts val="20"/>
              </a:spcBef>
              <a:buFont typeface="Wingdings 2" panose="05020102010507070707" pitchFamily="18" charset="2"/>
              <a:buNone/>
            </a:pPr>
            <a:r>
              <a:rPr lang="en-US" altLang="zh-CN" sz="2300" dirty="0">
                <a:latin typeface="思源黑体 Light" panose="020B0300000000000000" pitchFamily="34" charset="-122"/>
                <a:ea typeface="思源黑体 Light" panose="020B0300000000000000" pitchFamily="34" charset="-122"/>
                <a:sym typeface="思源黑体 Light" panose="020B0300000000000000" pitchFamily="34" charset="-122"/>
              </a:rPr>
              <a:t>1.</a:t>
            </a:r>
            <a:r>
              <a:rPr lang="zh-CN" altLang="en-US" sz="2300" dirty="0">
                <a:latin typeface="思源黑体 Light" panose="020B0300000000000000" pitchFamily="34" charset="-122"/>
                <a:ea typeface="思源黑体 Light" panose="020B0300000000000000" pitchFamily="34" charset="-122"/>
                <a:sym typeface="思源黑体 Light" panose="020B0300000000000000" pitchFamily="34" charset="-122"/>
              </a:rPr>
              <a:t>聚合反应的主要危险性 </a:t>
            </a:r>
            <a:endParaRPr lang="zh-CN" altLang="en-US" sz="23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buFont typeface="Wingdings 2" panose="05020102010507070707" pitchFamily="18" charset="2"/>
              <a:buNone/>
            </a:pPr>
            <a:r>
              <a:rPr lang="en-US" altLang="zh-CN" sz="2300" dirty="0">
                <a:latin typeface="思源黑体 Light" panose="020B0300000000000000" pitchFamily="34" charset="-122"/>
                <a:ea typeface="思源黑体 Light" panose="020B0300000000000000" pitchFamily="34" charset="-122"/>
                <a:sym typeface="思源黑体 Light" panose="020B0300000000000000" pitchFamily="34" charset="-122"/>
              </a:rPr>
              <a:t>( 1 )</a:t>
            </a:r>
            <a:r>
              <a:rPr lang="zh-CN" altLang="en-US" sz="2300" dirty="0">
                <a:latin typeface="思源黑体 Light" panose="020B0300000000000000" pitchFamily="34" charset="-122"/>
                <a:ea typeface="思源黑体 Light" panose="020B0300000000000000" pitchFamily="34" charset="-122"/>
                <a:sym typeface="思源黑体 Light" panose="020B0300000000000000" pitchFamily="34" charset="-122"/>
              </a:rPr>
              <a:t>聚合反应中使用的单体、溶剂、引发剂、催化剂等大多是易燃、易爆物质，使用或储存不当时，易造成火灾、爆炸。如聚乙烯的单体乙烯是可燃气体，顺丁橡胶生产中的溶剂苯是易燃液体，引发剂金属钠遇湿易燃危险品。 </a:t>
            </a:r>
            <a:endParaRPr lang="zh-CN" altLang="en-US" sz="23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buFont typeface="Wingdings 2" panose="05020102010507070707" pitchFamily="18" charset="2"/>
              <a:buNone/>
            </a:pPr>
            <a:r>
              <a:rPr lang="en-US" altLang="zh-CN" sz="2300" dirty="0">
                <a:latin typeface="思源黑体 Light" panose="020B0300000000000000" pitchFamily="34" charset="-122"/>
                <a:ea typeface="思源黑体 Light" panose="020B0300000000000000" pitchFamily="34" charset="-122"/>
                <a:sym typeface="思源黑体 Light" panose="020B0300000000000000" pitchFamily="34" charset="-122"/>
              </a:rPr>
              <a:t>(2)</a:t>
            </a:r>
            <a:r>
              <a:rPr lang="zh-CN" altLang="en-US" sz="2300" dirty="0">
                <a:latin typeface="思源黑体 Light" panose="020B0300000000000000" pitchFamily="34" charset="-122"/>
                <a:ea typeface="思源黑体 Light" panose="020B0300000000000000" pitchFamily="34" charset="-122"/>
                <a:sym typeface="思源黑体 Light" panose="020B0300000000000000" pitchFamily="34" charset="-122"/>
              </a:rPr>
              <a:t>许多聚合反应在高压条件下进行，单体在压缩过程中或在高压系统中易泄漏，发生火灾、爆炸。例如，乙烯在</a:t>
            </a:r>
            <a:r>
              <a:rPr lang="en-US" altLang="zh-CN" sz="2300" dirty="0">
                <a:latin typeface="思源黑体 Light" panose="020B0300000000000000" pitchFamily="34" charset="-122"/>
                <a:ea typeface="思源黑体 Light" panose="020B0300000000000000" pitchFamily="34" charset="-122"/>
                <a:sym typeface="思源黑体 Light" panose="020B0300000000000000" pitchFamily="34" charset="-122"/>
              </a:rPr>
              <a:t>130~300MPa</a:t>
            </a:r>
            <a:r>
              <a:rPr lang="zh-CN" altLang="en-US" sz="2300" dirty="0">
                <a:latin typeface="思源黑体 Light" panose="020B0300000000000000" pitchFamily="34" charset="-122"/>
                <a:ea typeface="思源黑体 Light" panose="020B0300000000000000" pitchFamily="34" charset="-122"/>
                <a:sym typeface="思源黑体 Light" panose="020B0300000000000000" pitchFamily="34" charset="-122"/>
              </a:rPr>
              <a:t>的压力下聚合合成聚乙烯。 </a:t>
            </a:r>
            <a:endParaRPr lang="zh-CN" altLang="en-US" sz="23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buFont typeface="Wingdings 2" panose="05020102010507070707" pitchFamily="18" charset="2"/>
              <a:buNone/>
            </a:pPr>
            <a:r>
              <a:rPr lang="en-US" altLang="zh-CN" sz="2300" dirty="0">
                <a:latin typeface="思源黑体 Light" panose="020B0300000000000000" pitchFamily="34" charset="-122"/>
                <a:ea typeface="思源黑体 Light" panose="020B0300000000000000" pitchFamily="34" charset="-122"/>
                <a:sym typeface="思源黑体 Light" panose="020B0300000000000000" pitchFamily="34" charset="-122"/>
              </a:rPr>
              <a:t>(3 )</a:t>
            </a:r>
            <a:r>
              <a:rPr lang="zh-CN" altLang="en-US" sz="2300" dirty="0">
                <a:latin typeface="思源黑体 Light" panose="020B0300000000000000" pitchFamily="34" charset="-122"/>
                <a:ea typeface="思源黑体 Light" panose="020B0300000000000000" pitchFamily="34" charset="-122"/>
                <a:sym typeface="思源黑体 Light" panose="020B0300000000000000" pitchFamily="34" charset="-122"/>
              </a:rPr>
              <a:t>聚合反应中加入的引发剂都是化学活性很强的过氧化物，一旦配料比控制不当，容易引起爆聚，反应器压力骤增，易引起爆炸。 </a:t>
            </a:r>
            <a:endParaRPr lang="zh-CN" altLang="en-US" sz="23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buFont typeface="Wingdings 2" panose="05020102010507070707" pitchFamily="18" charset="2"/>
              <a:buNone/>
            </a:pPr>
            <a:r>
              <a:rPr lang="en-US" altLang="zh-CN" sz="2300" dirty="0">
                <a:latin typeface="思源黑体 Light" panose="020B0300000000000000" pitchFamily="34" charset="-122"/>
                <a:ea typeface="思源黑体 Light" panose="020B0300000000000000" pitchFamily="34" charset="-122"/>
                <a:sym typeface="思源黑体 Light" panose="020B0300000000000000" pitchFamily="34" charset="-122"/>
              </a:rPr>
              <a:t>(4)</a:t>
            </a:r>
            <a:r>
              <a:rPr lang="zh-CN" altLang="en-US" sz="2300" dirty="0">
                <a:latin typeface="思源黑体 Light" panose="020B0300000000000000" pitchFamily="34" charset="-122"/>
                <a:ea typeface="思源黑体 Light" panose="020B0300000000000000" pitchFamily="34" charset="-122"/>
                <a:sym typeface="思源黑体 Light" panose="020B0300000000000000" pitchFamily="34" charset="-122"/>
              </a:rPr>
              <a:t>聚合物分子量高，黏度大，聚合反应热不易导出，一旦遇到停水、停电、搅拌故障时，容易挂壁和堵塞，造成局部过热或反应釜飞温，发生爆炸。 </a:t>
            </a:r>
            <a:endParaRPr lang="zh-CN" altLang="en-US" sz="2300" dirty="0">
              <a:latin typeface="思源黑体 Light" panose="020B0300000000000000" pitchFamily="34" charset="-122"/>
              <a:ea typeface="思源黑体 Light" panose="020B0300000000000000" pitchFamily="34" charset="-122"/>
              <a:sym typeface="思源黑体 Light" panose="020B0300000000000000" pitchFamily="34" charset="-122"/>
            </a:endParaRPr>
          </a:p>
        </p:txBody>
      </p:sp>
      <p:sp>
        <p:nvSpPr>
          <p:cNvPr id="2" name="矩形 1"/>
          <p:cNvSpPr/>
          <p:nvPr/>
        </p:nvSpPr>
        <p:spPr>
          <a:xfrm>
            <a:off x="1781682" y="82115"/>
            <a:ext cx="4262705" cy="565861"/>
          </a:xfrm>
          <a:prstGeom prst="rect">
            <a:avLst/>
          </a:prstGeom>
        </p:spPr>
        <p:txBody>
          <a:bodyPr wrap="none">
            <a:spAutoFit/>
          </a:bodyPr>
          <a:lstStyle/>
          <a:p>
            <a:pPr marL="0" marR="0" lvl="0" indent="0" algn="l" defTabSz="914400" rtl="0" eaLnBrk="1" fontAlgn="auto" latinLnBrk="0" hangingPunct="1">
              <a:lnSpc>
                <a:spcPct val="120000"/>
              </a:lnSpc>
              <a:spcBef>
                <a:spcPts val="20"/>
              </a:spcBef>
              <a:buClrTx/>
              <a:buSzTx/>
              <a:buFont typeface="Wingdings 2" panose="05020102010507070707" pitchFamily="18" charset="2"/>
              <a:buNone/>
              <a:defRPr/>
            </a:pPr>
            <a:r>
              <a:rPr kumimoji="0" lang="en-US" altLang="zh-CN" sz="2800" b="1" i="0" u="none" strike="noStrike" kern="1200" cap="none" spc="0" normalizeH="0" baseline="0" noProof="0" dirty="0">
                <a:ln>
                  <a:noFill/>
                </a:ln>
                <a:solidFill>
                  <a:srgbClr val="000000"/>
                </a:solidFill>
                <a:effectLst/>
                <a:uLnTx/>
                <a:uFillTx/>
                <a:latin typeface="思源黑体 Light" panose="020B0300000000000000" pitchFamily="34" charset="-122"/>
                <a:ea typeface="思源黑体 Light" panose="020B0300000000000000" pitchFamily="34" charset="-122"/>
                <a:sym typeface="思源黑体 Light" panose="020B0300000000000000" pitchFamily="34" charset="-122"/>
              </a:rPr>
              <a:t>1.</a:t>
            </a:r>
            <a:r>
              <a:rPr kumimoji="0" lang="zh-CN" altLang="en-US" sz="2800" b="1" i="0" u="none" strike="noStrike" kern="1200" cap="none" spc="0" normalizeH="0" baseline="0" noProof="0" dirty="0">
                <a:ln>
                  <a:noFill/>
                </a:ln>
                <a:solidFill>
                  <a:srgbClr val="000000"/>
                </a:solidFill>
                <a:effectLst/>
                <a:uLnTx/>
                <a:uFillTx/>
                <a:latin typeface="思源黑体 Light" panose="020B0300000000000000" pitchFamily="34" charset="-122"/>
                <a:ea typeface="思源黑体 Light" panose="020B0300000000000000" pitchFamily="34" charset="-122"/>
                <a:sym typeface="思源黑体 Light" panose="020B0300000000000000" pitchFamily="34" charset="-122"/>
              </a:rPr>
              <a:t>聚合反应的主要危险性 </a:t>
            </a:r>
            <a:endParaRPr kumimoji="0" lang="zh-CN" altLang="en-US" sz="2800" b="1" i="0" u="none" strike="noStrike" kern="1200" cap="none" spc="0" normalizeH="0" baseline="0" noProof="0" dirty="0">
              <a:ln>
                <a:noFill/>
              </a:ln>
              <a:solidFill>
                <a:srgbClr val="000000"/>
              </a:solidFill>
              <a:effectLst/>
              <a:uLnTx/>
              <a:uFillTx/>
              <a:latin typeface="思源黑体 Light" panose="020B0300000000000000" pitchFamily="34" charset="-122"/>
              <a:ea typeface="思源黑体 Light" panose="020B0300000000000000" pitchFamily="34" charset="-122"/>
              <a:sym typeface="思源黑体 Light" panose="020B0300000000000000" pitchFamily="34" charset="-122"/>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7" name="Rectangle 3"/>
          <p:cNvSpPr>
            <a:spLocks noGrp="1" noRot="1" noChangeArrowheads="1"/>
          </p:cNvSpPr>
          <p:nvPr>
            <p:ph type="body" idx="4294967295"/>
          </p:nvPr>
        </p:nvSpPr>
        <p:spPr>
          <a:xfrm>
            <a:off x="769434" y="1661997"/>
            <a:ext cx="10751054" cy="4191000"/>
          </a:xfrm>
          <a:prstGeom prst="rect">
            <a:avLst/>
          </a:prstGeom>
        </p:spPr>
        <p:txBody>
          <a:bodyPr>
            <a:normAutofit/>
          </a:bodyPr>
          <a:lstStyle/>
          <a:p>
            <a:pPr>
              <a:lnSpc>
                <a:spcPct val="130000"/>
              </a:lnSpc>
              <a:spcBef>
                <a:spcPts val="20"/>
              </a:spcBef>
              <a:buFont typeface="Wingdings 2" panose="05020102010507070707" pitchFamily="18" charset="2"/>
              <a:buNone/>
            </a:pPr>
            <a:r>
              <a:rPr lang="en-US" altLang="zh-CN" sz="2300" dirty="0">
                <a:latin typeface="思源黑体 Light" panose="020B0300000000000000" pitchFamily="34" charset="-122"/>
                <a:ea typeface="思源黑体 Light" panose="020B0300000000000000" pitchFamily="34" charset="-122"/>
                <a:sym typeface="思源黑体 Light" panose="020B0300000000000000" pitchFamily="34" charset="-122"/>
              </a:rPr>
              <a:t>2.</a:t>
            </a:r>
            <a:r>
              <a:rPr lang="zh-CN" altLang="en-US" sz="2300" dirty="0">
                <a:latin typeface="思源黑体 Light" panose="020B0300000000000000" pitchFamily="34" charset="-122"/>
                <a:ea typeface="思源黑体 Light" panose="020B0300000000000000" pitchFamily="34" charset="-122"/>
                <a:sym typeface="思源黑体 Light" panose="020B0300000000000000" pitchFamily="34" charset="-122"/>
              </a:rPr>
              <a:t>聚合反应过程的安全措施 </a:t>
            </a:r>
            <a:endParaRPr lang="zh-CN" altLang="en-US" sz="23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30000"/>
              </a:lnSpc>
              <a:spcBef>
                <a:spcPts val="20"/>
              </a:spcBef>
              <a:buFont typeface="Wingdings 2" panose="05020102010507070707" pitchFamily="18" charset="2"/>
              <a:buNone/>
            </a:pPr>
            <a:r>
              <a:rPr lang="zh-CN" altLang="en-US" sz="2300" dirty="0">
                <a:latin typeface="思源黑体 Light" panose="020B0300000000000000" pitchFamily="34" charset="-122"/>
                <a:ea typeface="思源黑体 Light" panose="020B0300000000000000" pitchFamily="34" charset="-122"/>
                <a:sym typeface="思源黑体 Light" panose="020B0300000000000000" pitchFamily="34" charset="-122"/>
              </a:rPr>
              <a:t> </a:t>
            </a:r>
            <a:r>
              <a:rPr lang="en-US" altLang="zh-CN" sz="2300" dirty="0">
                <a:latin typeface="思源黑体 Light" panose="020B0300000000000000" pitchFamily="34" charset="-122"/>
                <a:ea typeface="思源黑体 Light" panose="020B0300000000000000" pitchFamily="34" charset="-122"/>
                <a:sym typeface="思源黑体 Light" panose="020B0300000000000000" pitchFamily="34" charset="-122"/>
              </a:rPr>
              <a:t>(1 )</a:t>
            </a:r>
            <a:r>
              <a:rPr lang="zh-CN" altLang="en-US" sz="2300" dirty="0">
                <a:latin typeface="思源黑体 Light" panose="020B0300000000000000" pitchFamily="34" charset="-122"/>
                <a:ea typeface="思源黑体 Light" panose="020B0300000000000000" pitchFamily="34" charset="-122"/>
                <a:sym typeface="思源黑体 Light" panose="020B0300000000000000" pitchFamily="34" charset="-122"/>
              </a:rPr>
              <a:t>应设置可燃气体检测报警器，一旦发现设备、管道有可燃气体泄漏，将自动停车。</a:t>
            </a:r>
            <a:endParaRPr lang="zh-CN" altLang="en-US" sz="23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30000"/>
              </a:lnSpc>
              <a:spcBef>
                <a:spcPts val="20"/>
              </a:spcBef>
              <a:buFont typeface="Wingdings 2" panose="05020102010507070707" pitchFamily="18" charset="2"/>
              <a:buNone/>
            </a:pPr>
            <a:r>
              <a:rPr lang="zh-CN" altLang="en-US" sz="2300" dirty="0">
                <a:latin typeface="思源黑体 Light" panose="020B0300000000000000" pitchFamily="34" charset="-122"/>
                <a:ea typeface="思源黑体 Light" panose="020B0300000000000000" pitchFamily="34" charset="-122"/>
                <a:sym typeface="思源黑体 Light" panose="020B0300000000000000" pitchFamily="34" charset="-122"/>
              </a:rPr>
              <a:t> </a:t>
            </a:r>
            <a:r>
              <a:rPr lang="en-US" altLang="zh-CN" sz="2300" dirty="0">
                <a:latin typeface="思源黑体 Light" panose="020B0300000000000000" pitchFamily="34" charset="-122"/>
                <a:ea typeface="思源黑体 Light" panose="020B0300000000000000" pitchFamily="34" charset="-122"/>
                <a:sym typeface="思源黑体 Light" panose="020B0300000000000000" pitchFamily="34" charset="-122"/>
              </a:rPr>
              <a:t>( 2 )</a:t>
            </a:r>
            <a:r>
              <a:rPr lang="zh-CN" altLang="en-US" sz="2300" dirty="0">
                <a:latin typeface="思源黑体 Light" panose="020B0300000000000000" pitchFamily="34" charset="-122"/>
                <a:ea typeface="思源黑体 Light" panose="020B0300000000000000" pitchFamily="34" charset="-122"/>
                <a:sym typeface="思源黑体 Light" panose="020B0300000000000000" pitchFamily="34" charset="-122"/>
              </a:rPr>
              <a:t>反应釜的搅拌和温度应有检测和联锁装置，发现异常能自动停止进料。 </a:t>
            </a:r>
            <a:endParaRPr lang="zh-CN" altLang="en-US" sz="23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30000"/>
              </a:lnSpc>
              <a:spcBef>
                <a:spcPts val="20"/>
              </a:spcBef>
              <a:buFont typeface="Wingdings 2" panose="05020102010507070707" pitchFamily="18" charset="2"/>
              <a:buNone/>
            </a:pPr>
            <a:r>
              <a:rPr lang="zh-CN" altLang="en-US" sz="2300" dirty="0">
                <a:latin typeface="思源黑体 Light" panose="020B0300000000000000" pitchFamily="34" charset="-122"/>
                <a:ea typeface="思源黑体 Light" panose="020B0300000000000000" pitchFamily="34" charset="-122"/>
                <a:sym typeface="思源黑体 Light" panose="020B0300000000000000" pitchFamily="34" charset="-122"/>
              </a:rPr>
              <a:t> </a:t>
            </a:r>
            <a:r>
              <a:rPr lang="en-US" altLang="zh-CN" sz="2300" dirty="0">
                <a:latin typeface="思源黑体 Light" panose="020B0300000000000000" pitchFamily="34" charset="-122"/>
                <a:ea typeface="思源黑体 Light" panose="020B0300000000000000" pitchFamily="34" charset="-122"/>
                <a:sym typeface="思源黑体 Light" panose="020B0300000000000000" pitchFamily="34" charset="-122"/>
              </a:rPr>
              <a:t>( 3 )</a:t>
            </a:r>
            <a:r>
              <a:rPr lang="zh-CN" altLang="en-US" sz="2300" dirty="0">
                <a:latin typeface="思源黑体 Light" panose="020B0300000000000000" pitchFamily="34" charset="-122"/>
                <a:ea typeface="思源黑体 Light" panose="020B0300000000000000" pitchFamily="34" charset="-122"/>
                <a:sym typeface="思源黑体 Light" panose="020B0300000000000000" pitchFamily="34" charset="-122"/>
              </a:rPr>
              <a:t>高压分离系统应设置爆破片、导爆管，并有良好的静电接地系统，一旦出现异常，及时泄压。</a:t>
            </a:r>
            <a:endParaRPr lang="zh-CN" altLang="en-US" sz="23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30000"/>
              </a:lnSpc>
              <a:spcBef>
                <a:spcPts val="20"/>
              </a:spcBef>
              <a:buFont typeface="Wingdings 2" panose="05020102010507070707" pitchFamily="18" charset="2"/>
              <a:buNone/>
            </a:pPr>
            <a:r>
              <a:rPr lang="zh-CN" altLang="en-US" sz="2300" dirty="0">
                <a:latin typeface="思源黑体 Light" panose="020B0300000000000000" pitchFamily="34" charset="-122"/>
                <a:ea typeface="思源黑体 Light" panose="020B0300000000000000" pitchFamily="34" charset="-122"/>
                <a:sym typeface="思源黑体 Light" panose="020B0300000000000000" pitchFamily="34" charset="-122"/>
              </a:rPr>
              <a:t> </a:t>
            </a:r>
            <a:r>
              <a:rPr lang="en-US" altLang="zh-CN" sz="2300" dirty="0">
                <a:latin typeface="思源黑体 Light" panose="020B0300000000000000" pitchFamily="34" charset="-122"/>
                <a:ea typeface="思源黑体 Light" panose="020B0300000000000000" pitchFamily="34" charset="-122"/>
                <a:sym typeface="思源黑体 Light" panose="020B0300000000000000" pitchFamily="34" charset="-122"/>
              </a:rPr>
              <a:t>( 4 )</a:t>
            </a:r>
            <a:r>
              <a:rPr lang="zh-CN" altLang="en-US" sz="2300" dirty="0">
                <a:latin typeface="思源黑体 Light" panose="020B0300000000000000" pitchFamily="34" charset="-122"/>
                <a:ea typeface="思源黑体 Light" panose="020B0300000000000000" pitchFamily="34" charset="-122"/>
                <a:sym typeface="思源黑体 Light" panose="020B0300000000000000" pitchFamily="34" charset="-122"/>
              </a:rPr>
              <a:t>对催化剂、引发剂等要加强储存、运输、调配、注入等工序的严格管理。 </a:t>
            </a:r>
            <a:endParaRPr lang="zh-CN" altLang="en-US" sz="23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30000"/>
              </a:lnSpc>
              <a:spcBef>
                <a:spcPts val="20"/>
              </a:spcBef>
              <a:buFont typeface="Wingdings 2" panose="05020102010507070707" pitchFamily="18" charset="2"/>
              <a:buNone/>
            </a:pPr>
            <a:r>
              <a:rPr lang="zh-CN" altLang="en-US" sz="2300" dirty="0">
                <a:latin typeface="思源黑体 Light" panose="020B0300000000000000" pitchFamily="34" charset="-122"/>
                <a:ea typeface="思源黑体 Light" panose="020B0300000000000000" pitchFamily="34" charset="-122"/>
                <a:sym typeface="思源黑体 Light" panose="020B0300000000000000" pitchFamily="34" charset="-122"/>
              </a:rPr>
              <a:t> </a:t>
            </a:r>
            <a:r>
              <a:rPr lang="en-US" altLang="zh-CN" sz="2300" dirty="0">
                <a:latin typeface="思源黑体 Light" panose="020B0300000000000000" pitchFamily="34" charset="-122"/>
                <a:ea typeface="思源黑体 Light" panose="020B0300000000000000" pitchFamily="34" charset="-122"/>
                <a:sym typeface="思源黑体 Light" panose="020B0300000000000000" pitchFamily="34" charset="-122"/>
              </a:rPr>
              <a:t>( 5 )</a:t>
            </a:r>
            <a:r>
              <a:rPr lang="zh-CN" altLang="en-US" sz="2300" dirty="0">
                <a:latin typeface="思源黑体 Light" panose="020B0300000000000000" pitchFamily="34" charset="-122"/>
                <a:ea typeface="思源黑体 Light" panose="020B0300000000000000" pitchFamily="34" charset="-122"/>
                <a:sym typeface="思源黑体 Light" panose="020B0300000000000000" pitchFamily="34" charset="-122"/>
              </a:rPr>
              <a:t>注意防止爆聚现象的发生。 </a:t>
            </a:r>
            <a:endParaRPr lang="zh-CN" altLang="en-US" sz="23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30000"/>
              </a:lnSpc>
              <a:spcBef>
                <a:spcPts val="20"/>
              </a:spcBef>
              <a:buFont typeface="Wingdings 2" panose="05020102010507070707" pitchFamily="18" charset="2"/>
              <a:buNone/>
            </a:pPr>
            <a:r>
              <a:rPr lang="zh-CN" altLang="en-US" sz="2300" dirty="0">
                <a:latin typeface="思源黑体 Light" panose="020B0300000000000000" pitchFamily="34" charset="-122"/>
                <a:ea typeface="思源黑体 Light" panose="020B0300000000000000" pitchFamily="34" charset="-122"/>
                <a:sym typeface="思源黑体 Light" panose="020B0300000000000000" pitchFamily="34" charset="-122"/>
              </a:rPr>
              <a:t> </a:t>
            </a:r>
            <a:r>
              <a:rPr lang="en-US" altLang="zh-CN" sz="2300" dirty="0">
                <a:latin typeface="思源黑体 Light" panose="020B0300000000000000" pitchFamily="34" charset="-122"/>
                <a:ea typeface="思源黑体 Light" panose="020B0300000000000000" pitchFamily="34" charset="-122"/>
                <a:sym typeface="思源黑体 Light" panose="020B0300000000000000" pitchFamily="34" charset="-122"/>
              </a:rPr>
              <a:t>( 6 )</a:t>
            </a:r>
            <a:r>
              <a:rPr lang="zh-CN" altLang="en-US" sz="2300" dirty="0">
                <a:latin typeface="思源黑体 Light" panose="020B0300000000000000" pitchFamily="34" charset="-122"/>
                <a:ea typeface="思源黑体 Light" panose="020B0300000000000000" pitchFamily="34" charset="-122"/>
                <a:sym typeface="思源黑体 Light" panose="020B0300000000000000" pitchFamily="34" charset="-122"/>
              </a:rPr>
              <a:t>注意防止黏壁和堵塞现象的发生。 </a:t>
            </a:r>
            <a:endParaRPr lang="zh-CN" altLang="en-US" sz="2300" dirty="0">
              <a:latin typeface="思源黑体 Light" panose="020B0300000000000000" pitchFamily="34" charset="-122"/>
              <a:ea typeface="思源黑体 Light" panose="020B0300000000000000" pitchFamily="34" charset="-122"/>
              <a:sym typeface="思源黑体 Light" panose="020B0300000000000000" pitchFamily="34" charset="-122"/>
            </a:endParaRPr>
          </a:p>
        </p:txBody>
      </p:sp>
      <p:sp>
        <p:nvSpPr>
          <p:cNvPr id="2" name="矩形 1"/>
          <p:cNvSpPr/>
          <p:nvPr/>
        </p:nvSpPr>
        <p:spPr>
          <a:xfrm>
            <a:off x="1815023" y="102157"/>
            <a:ext cx="4631396" cy="565861"/>
          </a:xfrm>
          <a:prstGeom prst="rect">
            <a:avLst/>
          </a:prstGeom>
        </p:spPr>
        <p:txBody>
          <a:bodyPr wrap="none">
            <a:spAutoFit/>
          </a:bodyPr>
          <a:lstStyle/>
          <a:p>
            <a:pPr marL="0" marR="0" lvl="0" indent="0" algn="l" defTabSz="914400" rtl="0" eaLnBrk="1" fontAlgn="auto" latinLnBrk="0" hangingPunct="1">
              <a:lnSpc>
                <a:spcPct val="120000"/>
              </a:lnSpc>
              <a:spcBef>
                <a:spcPts val="20"/>
              </a:spcBef>
              <a:buClrTx/>
              <a:buSzTx/>
              <a:buFont typeface="Wingdings 2" panose="05020102010507070707" pitchFamily="18" charset="2"/>
              <a:buNone/>
              <a:defRPr/>
            </a:pPr>
            <a:r>
              <a:rPr kumimoji="0" lang="en-US" altLang="zh-CN" sz="2800" b="1" i="0" u="none" strike="noStrike" kern="1200" cap="none" spc="0" normalizeH="0" baseline="0" noProof="0" dirty="0">
                <a:ln>
                  <a:noFill/>
                </a:ln>
                <a:solidFill>
                  <a:srgbClr val="000000"/>
                </a:solidFill>
                <a:effectLst/>
                <a:uLnTx/>
                <a:uFillTx/>
                <a:latin typeface="思源黑体 Light" panose="020B0300000000000000" pitchFamily="34" charset="-122"/>
                <a:ea typeface="思源黑体 Light" panose="020B0300000000000000" pitchFamily="34" charset="-122"/>
                <a:sym typeface="思源黑体 Light" panose="020B0300000000000000" pitchFamily="34" charset="-122"/>
              </a:rPr>
              <a:t>2.</a:t>
            </a:r>
            <a:r>
              <a:rPr kumimoji="0" lang="zh-CN" altLang="en-US" sz="2800" b="1" i="0" u="none" strike="noStrike" kern="1200" cap="none" spc="0" normalizeH="0" baseline="0" noProof="0" dirty="0">
                <a:ln>
                  <a:noFill/>
                </a:ln>
                <a:solidFill>
                  <a:srgbClr val="000000"/>
                </a:solidFill>
                <a:effectLst/>
                <a:uLnTx/>
                <a:uFillTx/>
                <a:latin typeface="思源黑体 Light" panose="020B0300000000000000" pitchFamily="34" charset="-122"/>
                <a:ea typeface="思源黑体 Light" panose="020B0300000000000000" pitchFamily="34" charset="-122"/>
                <a:sym typeface="思源黑体 Light" panose="020B0300000000000000" pitchFamily="34" charset="-122"/>
              </a:rPr>
              <a:t>聚合反应过程的安全措施 </a:t>
            </a:r>
            <a:endParaRPr kumimoji="0" lang="zh-CN" altLang="en-US" sz="2800" b="1" i="0" u="none" strike="noStrike" kern="1200" cap="none" spc="0" normalizeH="0" baseline="0" noProof="0" dirty="0">
              <a:ln>
                <a:noFill/>
              </a:ln>
              <a:solidFill>
                <a:srgbClr val="000000"/>
              </a:solidFill>
              <a:effectLst/>
              <a:uLnTx/>
              <a:uFillTx/>
              <a:latin typeface="思源黑体 Light" panose="020B0300000000000000" pitchFamily="34" charset="-122"/>
              <a:ea typeface="思源黑体 Light" panose="020B0300000000000000" pitchFamily="34" charset="-122"/>
              <a:sym typeface="思源黑体 Light" panose="020B0300000000000000" pitchFamily="34" charset="-122"/>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3" name="Rectangle 3"/>
          <p:cNvSpPr>
            <a:spLocks noGrp="1" noRot="1" noChangeArrowheads="1"/>
          </p:cNvSpPr>
          <p:nvPr>
            <p:ph type="body" idx="4294967295"/>
          </p:nvPr>
        </p:nvSpPr>
        <p:spPr>
          <a:xfrm>
            <a:off x="669925" y="1704975"/>
            <a:ext cx="10928195" cy="5029200"/>
          </a:xfrm>
          <a:prstGeom prst="rect">
            <a:avLst/>
          </a:prstGeom>
        </p:spPr>
        <p:txBody>
          <a:bodyPr/>
          <a:lstStyle/>
          <a:p>
            <a:pPr>
              <a:lnSpc>
                <a:spcPct val="120000"/>
              </a:lnSpc>
              <a:spcBef>
                <a:spcPts val="20"/>
              </a:spcBef>
              <a:buFont typeface="Wingdings 2" panose="05020102010507070707" pitchFamily="18" charset="2"/>
              <a:buNone/>
            </a:pPr>
            <a:r>
              <a:rPr lang="en-US" altLang="zh-CN" sz="2800" b="1" dirty="0">
                <a:latin typeface="思源黑体 Light" panose="020B0300000000000000" pitchFamily="34" charset="-122"/>
                <a:ea typeface="思源黑体 Light" panose="020B0300000000000000" pitchFamily="34" charset="-122"/>
                <a:sym typeface="思源黑体 Light" panose="020B0300000000000000" pitchFamily="34" charset="-122"/>
              </a:rPr>
              <a:t>(</a:t>
            </a:r>
            <a:r>
              <a:rPr lang="zh-CN" altLang="en-US" sz="2800" b="1" dirty="0">
                <a:latin typeface="思源黑体 Light" panose="020B0300000000000000" pitchFamily="34" charset="-122"/>
                <a:ea typeface="思源黑体 Light" panose="020B0300000000000000" pitchFamily="34" charset="-122"/>
                <a:sym typeface="思源黑体 Light" panose="020B0300000000000000" pitchFamily="34" charset="-122"/>
              </a:rPr>
              <a:t>五</a:t>
            </a:r>
            <a:r>
              <a:rPr lang="en-US" altLang="zh-CN" sz="2800" b="1" dirty="0">
                <a:latin typeface="思源黑体 Light" panose="020B0300000000000000" pitchFamily="34" charset="-122"/>
                <a:ea typeface="思源黑体 Light" panose="020B0300000000000000" pitchFamily="34" charset="-122"/>
                <a:sym typeface="思源黑体 Light" panose="020B0300000000000000" pitchFamily="34" charset="-122"/>
              </a:rPr>
              <a:t>)</a:t>
            </a:r>
            <a:r>
              <a:rPr lang="zh-CN" altLang="en-US" sz="2800" b="1" dirty="0">
                <a:latin typeface="思源黑体 Light" panose="020B0300000000000000" pitchFamily="34" charset="-122"/>
                <a:ea typeface="思源黑体 Light" panose="020B0300000000000000" pitchFamily="34" charset="-122"/>
                <a:sym typeface="思源黑体 Light" panose="020B0300000000000000" pitchFamily="34" charset="-122"/>
              </a:rPr>
              <a:t>裂化反应 </a:t>
            </a:r>
            <a:endParaRPr lang="zh-CN" altLang="en-US" sz="2800" b="1"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buFont typeface="Wingdings 2" panose="05020102010507070707" pitchFamily="18" charset="2"/>
              <a:buNone/>
            </a:pPr>
            <a:r>
              <a:rPr lang="zh-CN" altLang="en-US" sz="2800" dirty="0">
                <a:latin typeface="思源黑体 Light" panose="020B0300000000000000" pitchFamily="34" charset="-122"/>
                <a:ea typeface="思源黑体 Light" panose="020B0300000000000000" pitchFamily="34" charset="-122"/>
                <a:sym typeface="思源黑体 Light" panose="020B0300000000000000" pitchFamily="34" charset="-122"/>
              </a:rPr>
              <a:t>   裂化有时又称为裂解，是指有机化合物在高温下分子发生分解的反应过程。而石油产品的裂化主要是以重油为原料，在加热、加压或催化剂作用下，分子量较高的烃类发生分解反应生成分子量较小的烃类，再经分馏而得到裂化气、汽油、煤油和残油等产品。裂化可分为热裂化、催化裂化、加氢裂化</a:t>
            </a:r>
            <a:r>
              <a:rPr lang="en-US" altLang="zh-CN" sz="2800" dirty="0">
                <a:latin typeface="思源黑体 Light" panose="020B0300000000000000" pitchFamily="34" charset="-122"/>
                <a:ea typeface="思源黑体 Light" panose="020B0300000000000000" pitchFamily="34" charset="-122"/>
                <a:sym typeface="思源黑体 Light" panose="020B0300000000000000" pitchFamily="34" charset="-122"/>
              </a:rPr>
              <a:t>3</a:t>
            </a:r>
            <a:r>
              <a:rPr lang="zh-CN" altLang="en-US" sz="2800" dirty="0">
                <a:latin typeface="思源黑体 Light" panose="020B0300000000000000" pitchFamily="34" charset="-122"/>
                <a:ea typeface="思源黑体 Light" panose="020B0300000000000000" pitchFamily="34" charset="-122"/>
                <a:sym typeface="思源黑体 Light" panose="020B0300000000000000" pitchFamily="34" charset="-122"/>
              </a:rPr>
              <a:t>种类型。</a:t>
            </a:r>
            <a:r>
              <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rPr>
              <a:t> </a:t>
            </a:r>
            <a:endPar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9" name="Rectangle 3"/>
          <p:cNvSpPr>
            <a:spLocks noGrp="1" noRot="1" noChangeArrowheads="1"/>
          </p:cNvSpPr>
          <p:nvPr>
            <p:ph type="body" idx="4294967295"/>
          </p:nvPr>
        </p:nvSpPr>
        <p:spPr>
          <a:xfrm>
            <a:off x="838200" y="1342173"/>
            <a:ext cx="10515600" cy="5343525"/>
          </a:xfrm>
          <a:prstGeom prst="rect">
            <a:avLst/>
          </a:prstGeom>
        </p:spPr>
        <p:txBody>
          <a:bodyPr>
            <a:normAutofit/>
          </a:bodyPr>
          <a:lstStyle/>
          <a:p>
            <a:pPr>
              <a:lnSpc>
                <a:spcPct val="130000"/>
              </a:lnSpc>
              <a:spcBef>
                <a:spcPts val="20"/>
              </a:spcBef>
              <a:buFont typeface="Wingdings 2" panose="05020102010507070707" pitchFamily="18" charset="2"/>
              <a:buNone/>
            </a:pPr>
            <a:r>
              <a:rPr lang="en-US" altLang="zh-CN" sz="1600" b="1" dirty="0">
                <a:latin typeface="思源黑体 Light" panose="020B0300000000000000" pitchFamily="34" charset="-122"/>
                <a:ea typeface="思源黑体 Light" panose="020B0300000000000000" pitchFamily="34" charset="-122"/>
                <a:sym typeface="思源黑体 Light" panose="020B0300000000000000" pitchFamily="34" charset="-122"/>
              </a:rPr>
              <a:t>1.</a:t>
            </a:r>
            <a:r>
              <a:rPr lang="zh-CN" altLang="en-US" sz="1600" b="1" dirty="0">
                <a:latin typeface="思源黑体 Light" panose="020B0300000000000000" pitchFamily="34" charset="-122"/>
                <a:ea typeface="思源黑体 Light" panose="020B0300000000000000" pitchFamily="34" charset="-122"/>
                <a:sym typeface="思源黑体 Light" panose="020B0300000000000000" pitchFamily="34" charset="-122"/>
              </a:rPr>
              <a:t>热裂化 </a:t>
            </a:r>
            <a:endParaRPr lang="zh-CN" altLang="en-US" sz="1600" b="1"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30000"/>
              </a:lnSpc>
              <a:spcBef>
                <a:spcPts val="20"/>
              </a:spcBef>
              <a:buFont typeface="Wingdings 2" panose="05020102010507070707" pitchFamily="18" charset="2"/>
              <a:buNone/>
            </a:pPr>
            <a:r>
              <a:rPr lang="zh-CN" altLang="en-US" sz="1600" dirty="0">
                <a:latin typeface="思源黑体 Light" panose="020B0300000000000000" pitchFamily="34" charset="-122"/>
                <a:ea typeface="思源黑体 Light" panose="020B0300000000000000" pitchFamily="34" charset="-122"/>
                <a:sym typeface="思源黑体 Light" panose="020B0300000000000000" pitchFamily="34" charset="-122"/>
              </a:rPr>
              <a:t>热裂化在加热和加压下进行，根据所用压力的不同分为高压热裂化和低压热裂化。产品有裂化气体、汽油、煤油、残油和石油焦。热裂化装置的主要设备有管式加热炉、分馏塔、反应塔等。 </a:t>
            </a:r>
            <a:endParaRPr lang="zh-CN" altLang="en-US" sz="16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30000"/>
              </a:lnSpc>
              <a:spcBef>
                <a:spcPts val="20"/>
              </a:spcBef>
              <a:buFont typeface="Wingdings 2" panose="05020102010507070707" pitchFamily="18" charset="2"/>
              <a:buNone/>
            </a:pPr>
            <a:r>
              <a:rPr lang="en-US" altLang="zh-CN" sz="1600" dirty="0">
                <a:latin typeface="思源黑体 Light" panose="020B0300000000000000" pitchFamily="34" charset="-122"/>
                <a:ea typeface="思源黑体 Light" panose="020B0300000000000000" pitchFamily="34" charset="-122"/>
                <a:sym typeface="思源黑体 Light" panose="020B0300000000000000" pitchFamily="34" charset="-122"/>
              </a:rPr>
              <a:t>( 1 )</a:t>
            </a:r>
            <a:r>
              <a:rPr lang="zh-CN" altLang="en-US" sz="1600" dirty="0">
                <a:latin typeface="思源黑体 Light" panose="020B0300000000000000" pitchFamily="34" charset="-122"/>
                <a:ea typeface="思源黑体 Light" panose="020B0300000000000000" pitchFamily="34" charset="-122"/>
                <a:sym typeface="思源黑体 Light" panose="020B0300000000000000" pitchFamily="34" charset="-122"/>
              </a:rPr>
              <a:t>热裂化的主要危险性。热裂化在高温、高压下进行，装置内的油品温度一般超过其自燃点，漏出会立即着火。热裂化过程产生大量的裂化气，如泄漏会形成爆炸性气体混 合物，遇加热炉等明火，会发生爆炸。 </a:t>
            </a:r>
            <a:endParaRPr lang="zh-CN" altLang="en-US" sz="16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30000"/>
              </a:lnSpc>
              <a:spcBef>
                <a:spcPts val="20"/>
              </a:spcBef>
              <a:buFont typeface="Wingdings 2" panose="05020102010507070707" pitchFamily="18" charset="2"/>
              <a:buNone/>
            </a:pPr>
            <a:r>
              <a:rPr lang="en-US" altLang="zh-CN" sz="1600" dirty="0">
                <a:latin typeface="思源黑体 Light" panose="020B0300000000000000" pitchFamily="34" charset="-122"/>
                <a:ea typeface="思源黑体 Light" panose="020B0300000000000000" pitchFamily="34" charset="-122"/>
                <a:sym typeface="思源黑体 Light" panose="020B0300000000000000" pitchFamily="34" charset="-122"/>
              </a:rPr>
              <a:t>( 2)</a:t>
            </a:r>
            <a:r>
              <a:rPr lang="zh-CN" altLang="en-US" sz="1600" dirty="0">
                <a:latin typeface="思源黑体 Light" panose="020B0300000000000000" pitchFamily="34" charset="-122"/>
                <a:ea typeface="思源黑体 Light" panose="020B0300000000000000" pitchFamily="34" charset="-122"/>
                <a:sym typeface="思源黑体 Light" panose="020B0300000000000000" pitchFamily="34" charset="-122"/>
              </a:rPr>
              <a:t>热裂化反应过程的安全措施 </a:t>
            </a:r>
            <a:endParaRPr lang="zh-CN" altLang="en-US" sz="16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30000"/>
              </a:lnSpc>
              <a:spcBef>
                <a:spcPts val="20"/>
              </a:spcBef>
              <a:buFont typeface="Wingdings 2" panose="05020102010507070707" pitchFamily="18" charset="2"/>
              <a:buNone/>
            </a:pPr>
            <a:r>
              <a:rPr lang="en-US" altLang="zh-CN" sz="1600" dirty="0">
                <a:latin typeface="思源黑体 Light" panose="020B0300000000000000" pitchFamily="34" charset="-122"/>
                <a:ea typeface="思源黑体 Light" panose="020B0300000000000000" pitchFamily="34" charset="-122"/>
                <a:sym typeface="思源黑体 Light" panose="020B0300000000000000" pitchFamily="34" charset="-122"/>
              </a:rPr>
              <a:t>a.</a:t>
            </a:r>
            <a:r>
              <a:rPr lang="zh-CN" altLang="en-US" sz="1600" dirty="0">
                <a:latin typeface="思源黑体 Light" panose="020B0300000000000000" pitchFamily="34" charset="-122"/>
                <a:ea typeface="思源黑体 Light" panose="020B0300000000000000" pitchFamily="34" charset="-122"/>
                <a:sym typeface="思源黑体 Light" panose="020B0300000000000000" pitchFamily="34" charset="-122"/>
              </a:rPr>
              <a:t>要严格遵守操作规程，严格控制温度和压力</a:t>
            </a:r>
            <a:r>
              <a:rPr lang="en-US" altLang="zh-CN" sz="1600" dirty="0">
                <a:latin typeface="思源黑体 Light" panose="020B0300000000000000" pitchFamily="34" charset="-122"/>
                <a:ea typeface="思源黑体 Light" panose="020B0300000000000000" pitchFamily="34" charset="-122"/>
                <a:sym typeface="思源黑体 Light" panose="020B0300000000000000" pitchFamily="34" charset="-122"/>
              </a:rPr>
              <a:t>; </a:t>
            </a:r>
            <a:endParaRPr lang="en-US" altLang="zh-CN" sz="16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30000"/>
              </a:lnSpc>
              <a:spcBef>
                <a:spcPts val="20"/>
              </a:spcBef>
              <a:buFont typeface="Wingdings 2" panose="05020102010507070707" pitchFamily="18" charset="2"/>
              <a:buNone/>
            </a:pPr>
            <a:r>
              <a:rPr lang="en-US" altLang="zh-CN" sz="1600" dirty="0">
                <a:latin typeface="思源黑体 Light" panose="020B0300000000000000" pitchFamily="34" charset="-122"/>
                <a:ea typeface="思源黑体 Light" panose="020B0300000000000000" pitchFamily="34" charset="-122"/>
                <a:sym typeface="思源黑体 Light" panose="020B0300000000000000" pitchFamily="34" charset="-122"/>
              </a:rPr>
              <a:t>b.</a:t>
            </a:r>
            <a:r>
              <a:rPr lang="zh-CN" altLang="en-US" sz="1600" dirty="0">
                <a:latin typeface="思源黑体 Light" panose="020B0300000000000000" pitchFamily="34" charset="-122"/>
                <a:ea typeface="思源黑体 Light" panose="020B0300000000000000" pitchFamily="34" charset="-122"/>
                <a:sym typeface="思源黑体 Light" panose="020B0300000000000000" pitchFamily="34" charset="-122"/>
              </a:rPr>
              <a:t>由于热裂化的管式炉经常在高温下运转，要采用高镍铬合金钢制造</a:t>
            </a:r>
            <a:r>
              <a:rPr lang="en-US" altLang="zh-CN" sz="1600" dirty="0">
                <a:latin typeface="思源黑体 Light" panose="020B0300000000000000" pitchFamily="34" charset="-122"/>
                <a:ea typeface="思源黑体 Light" panose="020B0300000000000000" pitchFamily="34" charset="-122"/>
                <a:sym typeface="思源黑体 Light" panose="020B0300000000000000" pitchFamily="34" charset="-122"/>
              </a:rPr>
              <a:t>; </a:t>
            </a:r>
            <a:endParaRPr lang="en-US" altLang="zh-CN" sz="16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30000"/>
              </a:lnSpc>
              <a:spcBef>
                <a:spcPts val="20"/>
              </a:spcBef>
              <a:buFont typeface="Wingdings 2" panose="05020102010507070707" pitchFamily="18" charset="2"/>
              <a:buNone/>
            </a:pPr>
            <a:r>
              <a:rPr lang="en-US" altLang="zh-CN" sz="1600" dirty="0">
                <a:latin typeface="思源黑体 Light" panose="020B0300000000000000" pitchFamily="34" charset="-122"/>
                <a:ea typeface="思源黑体 Light" panose="020B0300000000000000" pitchFamily="34" charset="-122"/>
                <a:sym typeface="思源黑体 Light" panose="020B0300000000000000" pitchFamily="34" charset="-122"/>
              </a:rPr>
              <a:t>c.</a:t>
            </a:r>
            <a:r>
              <a:rPr lang="zh-CN" altLang="en-US" sz="1600" dirty="0">
                <a:latin typeface="思源黑体 Light" panose="020B0300000000000000" pitchFamily="34" charset="-122"/>
                <a:ea typeface="思源黑体 Light" panose="020B0300000000000000" pitchFamily="34" charset="-122"/>
                <a:sym typeface="思源黑体 Light" panose="020B0300000000000000" pitchFamily="34" charset="-122"/>
              </a:rPr>
              <a:t>裂解炉炉体应设有防爆门，备有蒸气吹扫管线和其他灭火管线，以防炉体爆炸和用于应急灭火。设置紧急放空管和放空罐，以防止因阀门不严或设备漏气造成事故</a:t>
            </a:r>
            <a:r>
              <a:rPr lang="en-US" altLang="zh-CN" sz="1600" dirty="0">
                <a:latin typeface="思源黑体 Light" panose="020B0300000000000000" pitchFamily="34" charset="-122"/>
                <a:ea typeface="思源黑体 Light" panose="020B0300000000000000" pitchFamily="34" charset="-122"/>
                <a:sym typeface="思源黑体 Light" panose="020B0300000000000000" pitchFamily="34" charset="-122"/>
              </a:rPr>
              <a:t>; </a:t>
            </a:r>
            <a:endParaRPr lang="en-US" altLang="zh-CN" sz="16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30000"/>
              </a:lnSpc>
              <a:spcBef>
                <a:spcPts val="20"/>
              </a:spcBef>
              <a:buFont typeface="Wingdings 2" panose="05020102010507070707" pitchFamily="18" charset="2"/>
              <a:buNone/>
            </a:pPr>
            <a:r>
              <a:rPr lang="en-US" altLang="zh-CN" sz="1600" dirty="0">
                <a:latin typeface="思源黑体 Light" panose="020B0300000000000000" pitchFamily="34" charset="-122"/>
                <a:ea typeface="思源黑体 Light" panose="020B0300000000000000" pitchFamily="34" charset="-122"/>
                <a:sym typeface="思源黑体 Light" panose="020B0300000000000000" pitchFamily="34" charset="-122"/>
              </a:rPr>
              <a:t>d.</a:t>
            </a:r>
            <a:r>
              <a:rPr lang="zh-CN" altLang="en-US" sz="1600" dirty="0">
                <a:latin typeface="思源黑体 Light" panose="020B0300000000000000" pitchFamily="34" charset="-122"/>
                <a:ea typeface="思源黑体 Light" panose="020B0300000000000000" pitchFamily="34" charset="-122"/>
                <a:sym typeface="思源黑体 Light" panose="020B0300000000000000" pitchFamily="34" charset="-122"/>
              </a:rPr>
              <a:t>设备系统应有完善的消除静电和避雷措施。高压容器、分离塔等设备均应安装安全阀和事故放空装置。低压系统和高压系统之间应有止逆阀。配备固定的氮气装置、蒸气灭火装置</a:t>
            </a:r>
            <a:r>
              <a:rPr lang="en-US" altLang="zh-CN" sz="1600" dirty="0">
                <a:latin typeface="思源黑体 Light" panose="020B0300000000000000" pitchFamily="34" charset="-122"/>
                <a:ea typeface="思源黑体 Light" panose="020B0300000000000000" pitchFamily="34" charset="-122"/>
                <a:sym typeface="思源黑体 Light" panose="020B0300000000000000" pitchFamily="34" charset="-122"/>
              </a:rPr>
              <a:t>; </a:t>
            </a:r>
            <a:endParaRPr lang="en-US" altLang="zh-CN" sz="16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30000"/>
              </a:lnSpc>
              <a:spcBef>
                <a:spcPts val="20"/>
              </a:spcBef>
              <a:buFont typeface="Wingdings 2" panose="05020102010507070707" pitchFamily="18" charset="2"/>
              <a:buNone/>
            </a:pPr>
            <a:r>
              <a:rPr lang="en-US" altLang="zh-CN" sz="1600" dirty="0">
                <a:latin typeface="思源黑体 Light" panose="020B0300000000000000" pitchFamily="34" charset="-122"/>
                <a:ea typeface="思源黑体 Light" panose="020B0300000000000000" pitchFamily="34" charset="-122"/>
                <a:sym typeface="思源黑体 Light" panose="020B0300000000000000" pitchFamily="34" charset="-122"/>
              </a:rPr>
              <a:t>e.</a:t>
            </a:r>
            <a:r>
              <a:rPr lang="zh-CN" altLang="en-US" sz="1600" dirty="0">
                <a:latin typeface="思源黑体 Light" panose="020B0300000000000000" pitchFamily="34" charset="-122"/>
                <a:ea typeface="思源黑体 Light" panose="020B0300000000000000" pitchFamily="34" charset="-122"/>
                <a:sym typeface="思源黑体 Light" panose="020B0300000000000000" pitchFamily="34" charset="-122"/>
              </a:rPr>
              <a:t>应备有双路电源和水源，保证高温裂解气直接喷水急冷时的用水用电，防止烧坏设备。发现停水或气压大于水压时，要紧急放空</a:t>
            </a:r>
            <a:r>
              <a:rPr lang="en-US" altLang="zh-CN" sz="1600" dirty="0">
                <a:latin typeface="思源黑体 Light" panose="020B0300000000000000" pitchFamily="34" charset="-122"/>
                <a:ea typeface="思源黑体 Light" panose="020B0300000000000000" pitchFamily="34" charset="-122"/>
                <a:sym typeface="思源黑体 Light" panose="020B0300000000000000" pitchFamily="34" charset="-122"/>
              </a:rPr>
              <a:t>; </a:t>
            </a:r>
            <a:endParaRPr lang="en-US" altLang="zh-CN" sz="16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30000"/>
              </a:lnSpc>
              <a:spcBef>
                <a:spcPts val="20"/>
              </a:spcBef>
              <a:buFont typeface="Wingdings 2" panose="05020102010507070707" pitchFamily="18" charset="2"/>
              <a:buNone/>
            </a:pPr>
            <a:r>
              <a:rPr lang="en-US" altLang="zh-CN" sz="1600" dirty="0">
                <a:latin typeface="思源黑体 Light" panose="020B0300000000000000" pitchFamily="34" charset="-122"/>
                <a:ea typeface="思源黑体 Light" panose="020B0300000000000000" pitchFamily="34" charset="-122"/>
                <a:sym typeface="思源黑体 Light" panose="020B0300000000000000" pitchFamily="34" charset="-122"/>
              </a:rPr>
              <a:t>f.</a:t>
            </a:r>
            <a:r>
              <a:rPr lang="zh-CN" altLang="en-US" sz="1600" dirty="0">
                <a:latin typeface="思源黑体 Light" panose="020B0300000000000000" pitchFamily="34" charset="-122"/>
                <a:ea typeface="思源黑体 Light" panose="020B0300000000000000" pitchFamily="34" charset="-122"/>
                <a:sym typeface="思源黑体 Light" panose="020B0300000000000000" pitchFamily="34" charset="-122"/>
              </a:rPr>
              <a:t>应注意检查、维修、除焦，避免炉管结焦，使加热炉效率下降，出现局部过热，甚至烧穿</a:t>
            </a:r>
            <a:r>
              <a:rPr lang="en-US" altLang="zh-CN" sz="1600" dirty="0">
                <a:latin typeface="思源黑体 Light" panose="020B0300000000000000" pitchFamily="34" charset="-122"/>
                <a:ea typeface="思源黑体 Light" panose="020B0300000000000000" pitchFamily="34" charset="-122"/>
                <a:sym typeface="思源黑体 Light" panose="020B0300000000000000" pitchFamily="34" charset="-122"/>
              </a:rPr>
              <a:t>; </a:t>
            </a:r>
            <a:endParaRPr lang="en-US" altLang="zh-CN" sz="1600" dirty="0">
              <a:latin typeface="思源黑体 Light" panose="020B0300000000000000" pitchFamily="34" charset="-122"/>
              <a:ea typeface="思源黑体 Light" panose="020B0300000000000000" pitchFamily="34" charset="-122"/>
              <a:sym typeface="思源黑体 Light" panose="020B0300000000000000" pitchFamily="34" charset="-122"/>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5" name="Rectangle 3"/>
          <p:cNvSpPr>
            <a:spLocks noGrp="1" noRot="1" noChangeArrowheads="1"/>
          </p:cNvSpPr>
          <p:nvPr>
            <p:ph type="body" idx="4294967295"/>
          </p:nvPr>
        </p:nvSpPr>
        <p:spPr>
          <a:xfrm>
            <a:off x="669925" y="1262875"/>
            <a:ext cx="10960797" cy="5486400"/>
          </a:xfrm>
          <a:prstGeom prst="rect">
            <a:avLst/>
          </a:prstGeom>
        </p:spPr>
        <p:txBody>
          <a:bodyPr>
            <a:normAutofit/>
          </a:bodyPr>
          <a:lstStyle/>
          <a:p>
            <a:pPr>
              <a:lnSpc>
                <a:spcPct val="130000"/>
              </a:lnSpc>
              <a:spcBef>
                <a:spcPts val="20"/>
              </a:spcBef>
              <a:buFont typeface="Wingdings 2" panose="05020102010507070707" pitchFamily="18" charset="2"/>
              <a:buNone/>
            </a:pPr>
            <a:r>
              <a:rPr lang="en-US" altLang="zh-CN" b="1" dirty="0">
                <a:latin typeface="思源黑体 Light" panose="020B0300000000000000" pitchFamily="34" charset="-122"/>
                <a:ea typeface="思源黑体 Light" panose="020B0300000000000000" pitchFamily="34" charset="-122"/>
                <a:sym typeface="思源黑体 Light" panose="020B0300000000000000" pitchFamily="34" charset="-122"/>
              </a:rPr>
              <a:t>2.</a:t>
            </a:r>
            <a:r>
              <a:rPr lang="zh-CN" altLang="en-US" b="1" dirty="0">
                <a:latin typeface="思源黑体 Light" panose="020B0300000000000000" pitchFamily="34" charset="-122"/>
                <a:ea typeface="思源黑体 Light" panose="020B0300000000000000" pitchFamily="34" charset="-122"/>
                <a:sym typeface="思源黑体 Light" panose="020B0300000000000000" pitchFamily="34" charset="-122"/>
              </a:rPr>
              <a:t>催化裂化 </a:t>
            </a:r>
            <a:endParaRPr lang="zh-CN" altLang="en-US" b="1"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30000"/>
              </a:lnSpc>
              <a:spcBef>
                <a:spcPts val="20"/>
              </a:spcBef>
              <a:buFont typeface="Wingdings 2" panose="05020102010507070707" pitchFamily="18" charset="2"/>
              <a:buNone/>
            </a:pPr>
            <a:r>
              <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rPr>
              <a:t>催化裂化在高温和催化剂的作用下进行，用于由重油生产轻油的工艺。催化裂解装置主要由反应再生系统、分馏系统、吸收稳定系统组成。 </a:t>
            </a:r>
            <a:endPar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30000"/>
              </a:lnSpc>
              <a:spcBef>
                <a:spcPts val="20"/>
              </a:spcBef>
              <a:buFont typeface="Wingdings 2" panose="05020102010507070707" pitchFamily="18" charset="2"/>
              <a:buNone/>
            </a:pPr>
            <a:r>
              <a:rPr lang="en-US" altLang="zh-CN" dirty="0">
                <a:latin typeface="思源黑体 Light" panose="020B0300000000000000" pitchFamily="34" charset="-122"/>
                <a:ea typeface="思源黑体 Light" panose="020B0300000000000000" pitchFamily="34" charset="-122"/>
                <a:sym typeface="思源黑体 Light" panose="020B0300000000000000" pitchFamily="34" charset="-122"/>
              </a:rPr>
              <a:t>( 1 )</a:t>
            </a:r>
            <a:r>
              <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rPr>
              <a:t>催化裂化的主要危险性。催化裂化在</a:t>
            </a:r>
            <a:r>
              <a:rPr lang="en-US" altLang="zh-CN" dirty="0">
                <a:latin typeface="思源黑体 Light" panose="020B0300000000000000" pitchFamily="34" charset="-122"/>
                <a:ea typeface="思源黑体 Light" panose="020B0300000000000000" pitchFamily="34" charset="-122"/>
                <a:sym typeface="思源黑体 Light" panose="020B0300000000000000" pitchFamily="34" charset="-122"/>
              </a:rPr>
              <a:t>460~520℃</a:t>
            </a:r>
            <a:r>
              <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rPr>
              <a:t>的高温和</a:t>
            </a:r>
            <a:r>
              <a:rPr lang="en-US" altLang="zh-CN" dirty="0">
                <a:latin typeface="思源黑体 Light" panose="020B0300000000000000" pitchFamily="34" charset="-122"/>
                <a:ea typeface="思源黑体 Light" panose="020B0300000000000000" pitchFamily="34" charset="-122"/>
                <a:sym typeface="思源黑体 Light" panose="020B0300000000000000" pitchFamily="34" charset="-122"/>
              </a:rPr>
              <a:t>0.1~0.2 MPa</a:t>
            </a:r>
            <a:r>
              <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rPr>
              <a:t>的压力下进行，火灾、爆炸的危险性也较大。操作不当时，再生器内的空气和火焰可进入反应器，引起恶性爆炸事故。</a:t>
            </a:r>
            <a:r>
              <a:rPr lang="en-US" altLang="zh-CN" dirty="0">
                <a:latin typeface="思源黑体 Light" panose="020B0300000000000000" pitchFamily="34" charset="-122"/>
                <a:ea typeface="思源黑体 Light" panose="020B0300000000000000" pitchFamily="34" charset="-122"/>
                <a:sym typeface="思源黑体 Light" panose="020B0300000000000000" pitchFamily="34" charset="-122"/>
              </a:rPr>
              <a:t>u</a:t>
            </a:r>
            <a:r>
              <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rPr>
              <a:t>形管上的小设备和阀门较多，易漏油着火。裂化过程中，会产生易燃的裂化气。活化催化剂不正常时，可能出现可燃的一氧化碳气体。 </a:t>
            </a:r>
            <a:endPar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30000"/>
              </a:lnSpc>
              <a:spcBef>
                <a:spcPts val="20"/>
              </a:spcBef>
              <a:buFont typeface="Wingdings 2" panose="05020102010507070707" pitchFamily="18" charset="2"/>
              <a:buNone/>
            </a:pPr>
            <a:r>
              <a:rPr lang="en-US" altLang="zh-CN" dirty="0">
                <a:latin typeface="思源黑体 Light" panose="020B0300000000000000" pitchFamily="34" charset="-122"/>
                <a:ea typeface="思源黑体 Light" panose="020B0300000000000000" pitchFamily="34" charset="-122"/>
                <a:sym typeface="思源黑体 Light" panose="020B0300000000000000" pitchFamily="34" charset="-122"/>
              </a:rPr>
              <a:t>( 2 )</a:t>
            </a:r>
            <a:r>
              <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rPr>
              <a:t>催化裂化过程的安全措施 </a:t>
            </a:r>
            <a:endPar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30000"/>
              </a:lnSpc>
              <a:spcBef>
                <a:spcPts val="20"/>
              </a:spcBef>
              <a:buFont typeface="Wingdings 2" panose="05020102010507070707" pitchFamily="18" charset="2"/>
              <a:buNone/>
            </a:pPr>
            <a:r>
              <a:rPr lang="en-US" altLang="zh-CN" dirty="0">
                <a:latin typeface="思源黑体 Light" panose="020B0300000000000000" pitchFamily="34" charset="-122"/>
                <a:ea typeface="思源黑体 Light" panose="020B0300000000000000" pitchFamily="34" charset="-122"/>
                <a:sym typeface="思源黑体 Light" panose="020B0300000000000000" pitchFamily="34" charset="-122"/>
              </a:rPr>
              <a:t>a.</a:t>
            </a:r>
            <a:r>
              <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rPr>
              <a:t>保持反应器与再生器压差的稳定，是催化裂化反应中最重要的安全问题。 </a:t>
            </a:r>
            <a:endPar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30000"/>
              </a:lnSpc>
              <a:spcBef>
                <a:spcPts val="20"/>
              </a:spcBef>
              <a:buFont typeface="Wingdings 2" panose="05020102010507070707" pitchFamily="18" charset="2"/>
              <a:buNone/>
            </a:pPr>
            <a:r>
              <a:rPr lang="en-US" altLang="zh-CN" dirty="0">
                <a:latin typeface="思源黑体 Light" panose="020B0300000000000000" pitchFamily="34" charset="-122"/>
                <a:ea typeface="思源黑体 Light" panose="020B0300000000000000" pitchFamily="34" charset="-122"/>
                <a:sym typeface="思源黑体 Light" panose="020B0300000000000000" pitchFamily="34" charset="-122"/>
              </a:rPr>
              <a:t>b.</a:t>
            </a:r>
            <a:r>
              <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rPr>
              <a:t>分馏系统要保持塔底油浆经常循环，防止催化剂从油气管线进入分馏塔，造成塔盘堵塞。要防止回流过多或太少造成的憋压和冲塔现象。</a:t>
            </a:r>
            <a:endPar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30000"/>
              </a:lnSpc>
              <a:spcBef>
                <a:spcPts val="20"/>
              </a:spcBef>
              <a:buFont typeface="Wingdings 2" panose="05020102010507070707" pitchFamily="18" charset="2"/>
              <a:buNone/>
            </a:pPr>
            <a:r>
              <a:rPr lang="en-US" altLang="zh-CN" dirty="0">
                <a:latin typeface="思源黑体 Light" panose="020B0300000000000000" pitchFamily="34" charset="-122"/>
                <a:ea typeface="思源黑体 Light" panose="020B0300000000000000" pitchFamily="34" charset="-122"/>
                <a:sym typeface="思源黑体 Light" panose="020B0300000000000000" pitchFamily="34" charset="-122"/>
              </a:rPr>
              <a:t>c.</a:t>
            </a:r>
            <a:r>
              <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rPr>
              <a:t>再生器应防止稀相层发生二次燃烧，损坏设备。 </a:t>
            </a:r>
            <a:endPar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30000"/>
              </a:lnSpc>
              <a:spcBef>
                <a:spcPts val="20"/>
              </a:spcBef>
              <a:buFont typeface="Wingdings 2" panose="05020102010507070707" pitchFamily="18" charset="2"/>
              <a:buNone/>
            </a:pPr>
            <a:r>
              <a:rPr lang="en-US" altLang="zh-CN" dirty="0">
                <a:latin typeface="思源黑体 Light" panose="020B0300000000000000" pitchFamily="34" charset="-122"/>
                <a:ea typeface="思源黑体 Light" panose="020B0300000000000000" pitchFamily="34" charset="-122"/>
                <a:sym typeface="思源黑体 Light" panose="020B0300000000000000" pitchFamily="34" charset="-122"/>
              </a:rPr>
              <a:t>d.</a:t>
            </a:r>
            <a:r>
              <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rPr>
              <a:t>应备有单独的供水系统。降温循环水应充足，同时应注意防止冷却水量突然增大，因急冷损坏设备</a:t>
            </a:r>
            <a:r>
              <a:rPr lang="en-US" altLang="zh-CN" dirty="0">
                <a:latin typeface="思源黑体 Light" panose="020B0300000000000000" pitchFamily="34" charset="-122"/>
                <a:ea typeface="思源黑体 Light" panose="020B0300000000000000" pitchFamily="34" charset="-122"/>
                <a:sym typeface="思源黑体 Light" panose="020B0300000000000000" pitchFamily="34" charset="-122"/>
              </a:rPr>
              <a:t>; </a:t>
            </a:r>
            <a:endParaRPr lang="en-US" altLang="zh-CN"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30000"/>
              </a:lnSpc>
              <a:spcBef>
                <a:spcPts val="20"/>
              </a:spcBef>
              <a:buFont typeface="Wingdings 2" panose="05020102010507070707" pitchFamily="18" charset="2"/>
              <a:buNone/>
            </a:pPr>
            <a:r>
              <a:rPr lang="en-US" altLang="zh-CN" dirty="0">
                <a:latin typeface="思源黑体 Light" panose="020B0300000000000000" pitchFamily="34" charset="-122"/>
                <a:ea typeface="思源黑体 Light" panose="020B0300000000000000" pitchFamily="34" charset="-122"/>
                <a:sym typeface="思源黑体 Light" panose="020B0300000000000000" pitchFamily="34" charset="-122"/>
              </a:rPr>
              <a:t>e.</a:t>
            </a:r>
            <a:r>
              <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rPr>
              <a:t>关键设备应备有两路以上的供电。 </a:t>
            </a:r>
            <a:endPar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Rot="1" noChangeArrowheads="1"/>
          </p:cNvSpPr>
          <p:nvPr>
            <p:ph type="title" idx="4294967295"/>
          </p:nvPr>
        </p:nvSpPr>
        <p:spPr>
          <a:xfrm>
            <a:off x="1724025" y="66675"/>
            <a:ext cx="3467100" cy="504825"/>
          </a:xfrm>
          <a:prstGeom prst="rect">
            <a:avLst/>
          </a:prstGeom>
        </p:spPr>
        <p:txBody>
          <a:bodyPr/>
          <a:lstStyle/>
          <a:p>
            <a:pPr>
              <a:lnSpc>
                <a:spcPct val="120000"/>
              </a:lnSpc>
              <a:spcBef>
                <a:spcPct val="19000"/>
              </a:spcBef>
            </a:pPr>
            <a:r>
              <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rPr>
              <a:t>二、火灾的分类</a:t>
            </a:r>
            <a:endPar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endParaRPr>
          </a:p>
        </p:txBody>
      </p:sp>
      <p:sp>
        <p:nvSpPr>
          <p:cNvPr id="12291" name="Rectangle 3"/>
          <p:cNvSpPr>
            <a:spLocks noGrp="1" noRot="1" noChangeArrowheads="1"/>
          </p:cNvSpPr>
          <p:nvPr>
            <p:ph type="body" idx="4294967295"/>
          </p:nvPr>
        </p:nvSpPr>
        <p:spPr>
          <a:xfrm>
            <a:off x="669925" y="1554666"/>
            <a:ext cx="10503597" cy="5019675"/>
          </a:xfrm>
          <a:prstGeom prst="rect">
            <a:avLst/>
          </a:prstGeom>
        </p:spPr>
        <p:txBody>
          <a:bodyPr/>
          <a:lstStyle/>
          <a:p>
            <a:pPr>
              <a:lnSpc>
                <a:spcPct val="120000"/>
              </a:lnSpc>
              <a:spcBef>
                <a:spcPts val="20"/>
              </a:spcBef>
              <a:buFont typeface="Wingdings 2" panose="05020102010507070707" pitchFamily="18" charset="2"/>
              <a:buNone/>
            </a:pPr>
            <a:r>
              <a:rPr lang="en-US" altLang="zh-CN" sz="2300" dirty="0">
                <a:latin typeface="思源黑体 Light" panose="020B0300000000000000" pitchFamily="34" charset="-122"/>
                <a:ea typeface="思源黑体 Light" panose="020B0300000000000000" pitchFamily="34" charset="-122"/>
                <a:sym typeface="思源黑体 Light" panose="020B0300000000000000" pitchFamily="34" charset="-122"/>
              </a:rPr>
              <a:t>《</a:t>
            </a:r>
            <a:r>
              <a:rPr lang="zh-CN" altLang="en-US" sz="2300" dirty="0">
                <a:latin typeface="思源黑体 Light" panose="020B0300000000000000" pitchFamily="34" charset="-122"/>
                <a:ea typeface="思源黑体 Light" panose="020B0300000000000000" pitchFamily="34" charset="-122"/>
                <a:sym typeface="思源黑体 Light" panose="020B0300000000000000" pitchFamily="34" charset="-122"/>
              </a:rPr>
              <a:t>火灾分类</a:t>
            </a:r>
            <a:r>
              <a:rPr lang="en-US" altLang="zh-CN" sz="2300" dirty="0">
                <a:latin typeface="思源黑体 Light" panose="020B0300000000000000" pitchFamily="34" charset="-122"/>
                <a:ea typeface="思源黑体 Light" panose="020B0300000000000000" pitchFamily="34" charset="-122"/>
                <a:sym typeface="思源黑体 Light" panose="020B0300000000000000" pitchFamily="34" charset="-122"/>
              </a:rPr>
              <a:t>》</a:t>
            </a:r>
            <a:r>
              <a:rPr lang="zh-CN" altLang="en-US" sz="2300" dirty="0">
                <a:latin typeface="思源黑体 Light" panose="020B0300000000000000" pitchFamily="34" charset="-122"/>
                <a:ea typeface="思源黑体 Light" panose="020B0300000000000000" pitchFamily="34" charset="-122"/>
                <a:sym typeface="思源黑体 Light" panose="020B0300000000000000" pitchFamily="34" charset="-122"/>
              </a:rPr>
              <a:t>（</a:t>
            </a:r>
            <a:r>
              <a:rPr lang="en-US" altLang="zh-CN" sz="2300" dirty="0">
                <a:latin typeface="思源黑体 Light" panose="020B0300000000000000" pitchFamily="34" charset="-122"/>
                <a:ea typeface="思源黑体 Light" panose="020B0300000000000000" pitchFamily="34" charset="-122"/>
                <a:sym typeface="思源黑体 Light" panose="020B0300000000000000" pitchFamily="34" charset="-122"/>
              </a:rPr>
              <a:t>GB4968-1985</a:t>
            </a:r>
            <a:r>
              <a:rPr lang="zh-CN" altLang="en-US" sz="2300" dirty="0">
                <a:latin typeface="思源黑体 Light" panose="020B0300000000000000" pitchFamily="34" charset="-122"/>
                <a:ea typeface="思源黑体 Light" panose="020B0300000000000000" pitchFamily="34" charset="-122"/>
                <a:sym typeface="思源黑体 Light" panose="020B0300000000000000" pitchFamily="34" charset="-122"/>
              </a:rPr>
              <a:t>）按物质燃烧特性分</a:t>
            </a:r>
            <a:r>
              <a:rPr lang="en-US" altLang="zh-CN" sz="2300" dirty="0">
                <a:latin typeface="思源黑体 Light" panose="020B0300000000000000" pitchFamily="34" charset="-122"/>
                <a:ea typeface="思源黑体 Light" panose="020B0300000000000000" pitchFamily="34" charset="-122"/>
                <a:sym typeface="思源黑体 Light" panose="020B0300000000000000" pitchFamily="34" charset="-122"/>
              </a:rPr>
              <a:t>4</a:t>
            </a:r>
            <a:r>
              <a:rPr lang="zh-CN" altLang="en-US" sz="2300" dirty="0">
                <a:latin typeface="思源黑体 Light" panose="020B0300000000000000" pitchFamily="34" charset="-122"/>
                <a:ea typeface="思源黑体 Light" panose="020B0300000000000000" pitchFamily="34" charset="-122"/>
                <a:sym typeface="思源黑体 Light" panose="020B0300000000000000" pitchFamily="34" charset="-122"/>
              </a:rPr>
              <a:t>类：</a:t>
            </a:r>
            <a:endParaRPr lang="zh-CN" altLang="en-US" sz="23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buFont typeface="Wingdings 2" panose="05020102010507070707" pitchFamily="18" charset="2"/>
              <a:buNone/>
            </a:pPr>
            <a:endParaRPr lang="zh-CN" altLang="en-US" sz="23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buFont typeface="Wingdings 2" panose="05020102010507070707" pitchFamily="18" charset="2"/>
              <a:buNone/>
            </a:pPr>
            <a:r>
              <a:rPr lang="zh-CN" altLang="en-US" sz="2300" dirty="0">
                <a:latin typeface="思源黑体 Light" panose="020B0300000000000000" pitchFamily="34" charset="-122"/>
                <a:ea typeface="思源黑体 Light" panose="020B0300000000000000" pitchFamily="34" charset="-122"/>
                <a:sym typeface="思源黑体 Light" panose="020B0300000000000000" pitchFamily="34" charset="-122"/>
              </a:rPr>
              <a:t>    </a:t>
            </a:r>
            <a:r>
              <a:rPr lang="en-US" altLang="zh-CN" sz="2300" dirty="0">
                <a:latin typeface="思源黑体 Light" panose="020B0300000000000000" pitchFamily="34" charset="-122"/>
                <a:ea typeface="思源黑体 Light" panose="020B0300000000000000" pitchFamily="34" charset="-122"/>
                <a:sym typeface="思源黑体 Light" panose="020B0300000000000000" pitchFamily="34" charset="-122"/>
              </a:rPr>
              <a:t>A</a:t>
            </a:r>
            <a:r>
              <a:rPr lang="zh-CN" altLang="en-US" sz="2300" dirty="0">
                <a:latin typeface="思源黑体 Light" panose="020B0300000000000000" pitchFamily="34" charset="-122"/>
                <a:ea typeface="思源黑体 Light" panose="020B0300000000000000" pitchFamily="34" charset="-122"/>
                <a:sym typeface="思源黑体 Light" panose="020B0300000000000000" pitchFamily="34" charset="-122"/>
              </a:rPr>
              <a:t>类火灾：固态物质火灾（木材、棉、毛、纸张等）</a:t>
            </a:r>
            <a:endParaRPr lang="zh-CN" altLang="en-US" sz="23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buFont typeface="Wingdings 2" panose="05020102010507070707" pitchFamily="18" charset="2"/>
              <a:buNone/>
            </a:pPr>
            <a:r>
              <a:rPr lang="zh-CN" altLang="en-US" sz="2300" dirty="0">
                <a:latin typeface="思源黑体 Light" panose="020B0300000000000000" pitchFamily="34" charset="-122"/>
                <a:ea typeface="思源黑体 Light" panose="020B0300000000000000" pitchFamily="34" charset="-122"/>
                <a:sym typeface="思源黑体 Light" panose="020B0300000000000000" pitchFamily="34" charset="-122"/>
              </a:rPr>
              <a:t>    </a:t>
            </a:r>
            <a:r>
              <a:rPr lang="en-US" altLang="zh-CN" sz="2300" dirty="0">
                <a:latin typeface="思源黑体 Light" panose="020B0300000000000000" pitchFamily="34" charset="-122"/>
                <a:ea typeface="思源黑体 Light" panose="020B0300000000000000" pitchFamily="34" charset="-122"/>
                <a:sym typeface="思源黑体 Light" panose="020B0300000000000000" pitchFamily="34" charset="-122"/>
              </a:rPr>
              <a:t>B</a:t>
            </a:r>
            <a:r>
              <a:rPr lang="zh-CN" altLang="en-US" sz="2300" dirty="0">
                <a:latin typeface="思源黑体 Light" panose="020B0300000000000000" pitchFamily="34" charset="-122"/>
                <a:ea typeface="思源黑体 Light" panose="020B0300000000000000" pitchFamily="34" charset="-122"/>
                <a:sym typeface="思源黑体 Light" panose="020B0300000000000000" pitchFamily="34" charset="-122"/>
              </a:rPr>
              <a:t>类火灾：液体火灾或可溶化固态火灾（汽油、柴油、    乙醇、沥青、石蜡等）</a:t>
            </a:r>
            <a:endParaRPr lang="zh-CN" altLang="en-US" sz="23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buFont typeface="Wingdings 2" panose="05020102010507070707" pitchFamily="18" charset="2"/>
              <a:buNone/>
            </a:pPr>
            <a:r>
              <a:rPr lang="zh-CN" altLang="en-US" sz="2300" dirty="0">
                <a:latin typeface="思源黑体 Light" panose="020B0300000000000000" pitchFamily="34" charset="-122"/>
                <a:ea typeface="思源黑体 Light" panose="020B0300000000000000" pitchFamily="34" charset="-122"/>
                <a:sym typeface="思源黑体 Light" panose="020B0300000000000000" pitchFamily="34" charset="-122"/>
              </a:rPr>
              <a:t>    </a:t>
            </a:r>
            <a:r>
              <a:rPr lang="en-US" altLang="zh-CN" sz="2300" dirty="0">
                <a:latin typeface="思源黑体 Light" panose="020B0300000000000000" pitchFamily="34" charset="-122"/>
                <a:ea typeface="思源黑体 Light" panose="020B0300000000000000" pitchFamily="34" charset="-122"/>
                <a:sym typeface="思源黑体 Light" panose="020B0300000000000000" pitchFamily="34" charset="-122"/>
              </a:rPr>
              <a:t>C</a:t>
            </a:r>
            <a:r>
              <a:rPr lang="zh-CN" altLang="en-US" sz="2300" dirty="0">
                <a:latin typeface="思源黑体 Light" panose="020B0300000000000000" pitchFamily="34" charset="-122"/>
                <a:ea typeface="思源黑体 Light" panose="020B0300000000000000" pitchFamily="34" charset="-122"/>
                <a:sym typeface="思源黑体 Light" panose="020B0300000000000000" pitchFamily="34" charset="-122"/>
              </a:rPr>
              <a:t>类火灾：气体火灾（煤气、天然气、甲烷、乙烷、氢 气等）</a:t>
            </a:r>
            <a:endParaRPr lang="zh-CN" altLang="en-US" sz="23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buFont typeface="Wingdings 2" panose="05020102010507070707" pitchFamily="18" charset="2"/>
              <a:buNone/>
            </a:pPr>
            <a:r>
              <a:rPr lang="zh-CN" altLang="en-US" sz="2300" dirty="0">
                <a:latin typeface="思源黑体 Light" panose="020B0300000000000000" pitchFamily="34" charset="-122"/>
                <a:ea typeface="思源黑体 Light" panose="020B0300000000000000" pitchFamily="34" charset="-122"/>
                <a:sym typeface="思源黑体 Light" panose="020B0300000000000000" pitchFamily="34" charset="-122"/>
              </a:rPr>
              <a:t>    </a:t>
            </a:r>
            <a:r>
              <a:rPr lang="en-US" altLang="zh-CN" sz="2300" dirty="0">
                <a:latin typeface="思源黑体 Light" panose="020B0300000000000000" pitchFamily="34" charset="-122"/>
                <a:ea typeface="思源黑体 Light" panose="020B0300000000000000" pitchFamily="34" charset="-122"/>
                <a:sym typeface="思源黑体 Light" panose="020B0300000000000000" pitchFamily="34" charset="-122"/>
              </a:rPr>
              <a:t>D</a:t>
            </a:r>
            <a:r>
              <a:rPr lang="zh-CN" altLang="en-US" sz="2300" dirty="0">
                <a:latin typeface="思源黑体 Light" panose="020B0300000000000000" pitchFamily="34" charset="-122"/>
                <a:ea typeface="思源黑体 Light" panose="020B0300000000000000" pitchFamily="34" charset="-122"/>
                <a:sym typeface="思源黑体 Light" panose="020B0300000000000000" pitchFamily="34" charset="-122"/>
              </a:rPr>
              <a:t>类火灾：金属火灾（钾、钠、镁、钛、锂、铝镁合金等）</a:t>
            </a:r>
            <a:endParaRPr lang="zh-CN" altLang="en-US" sz="2300" dirty="0">
              <a:latin typeface="思源黑体 Light" panose="020B0300000000000000" pitchFamily="34" charset="-122"/>
              <a:ea typeface="思源黑体 Light" panose="020B0300000000000000" pitchFamily="34" charset="-122"/>
              <a:sym typeface="思源黑体 Light" panose="020B0300000000000000" pitchFamily="34" charset="-122"/>
            </a:endParaRPr>
          </a:p>
        </p:txBody>
      </p:sp>
    </p:spTree>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1" name="Rectangle 3"/>
          <p:cNvSpPr>
            <a:spLocks noGrp="1" noRot="1" noChangeArrowheads="1"/>
          </p:cNvSpPr>
          <p:nvPr>
            <p:ph type="body" idx="4294967295"/>
          </p:nvPr>
        </p:nvSpPr>
        <p:spPr>
          <a:xfrm>
            <a:off x="669925" y="1516566"/>
            <a:ext cx="10850563" cy="5486400"/>
          </a:xfrm>
          <a:prstGeom prst="rect">
            <a:avLst/>
          </a:prstGeom>
        </p:spPr>
        <p:txBody>
          <a:bodyPr/>
          <a:lstStyle/>
          <a:p>
            <a:pPr>
              <a:lnSpc>
                <a:spcPct val="120000"/>
              </a:lnSpc>
              <a:spcBef>
                <a:spcPts val="20"/>
              </a:spcBef>
              <a:buFont typeface="Wingdings 2" panose="05020102010507070707" pitchFamily="18" charset="2"/>
              <a:buNone/>
            </a:pPr>
            <a:r>
              <a:rPr lang="en-US" altLang="zh-CN" sz="2000" b="1" dirty="0">
                <a:latin typeface="思源黑体 Light" panose="020B0300000000000000" pitchFamily="34" charset="-122"/>
                <a:ea typeface="思源黑体 Light" panose="020B0300000000000000" pitchFamily="34" charset="-122"/>
                <a:sym typeface="思源黑体 Light" panose="020B0300000000000000" pitchFamily="34" charset="-122"/>
              </a:rPr>
              <a:t>3.</a:t>
            </a:r>
            <a:r>
              <a:rPr lang="zh-CN" altLang="en-US" sz="2000" b="1" dirty="0">
                <a:latin typeface="思源黑体 Light" panose="020B0300000000000000" pitchFamily="34" charset="-122"/>
                <a:ea typeface="思源黑体 Light" panose="020B0300000000000000" pitchFamily="34" charset="-122"/>
                <a:sym typeface="思源黑体 Light" panose="020B0300000000000000" pitchFamily="34" charset="-122"/>
              </a:rPr>
              <a:t>加氢裂化 </a:t>
            </a:r>
            <a:endParaRPr lang="zh-CN" altLang="en-US" sz="2000" b="1"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buFont typeface="Wingdings 2" panose="05020102010507070707" pitchFamily="18" charset="2"/>
              <a:buNone/>
            </a:pPr>
            <a:r>
              <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rPr>
              <a:t>    加氢裂化是在催化剂及氢存在条件下，使重质油发生催化裂化反应，同时伴有烃类加氢、异构化等反应，从而转化为质量较好的汽油、煤油和柴油等轻质油的过程。加氢裂化 是</a:t>
            </a:r>
            <a:r>
              <a:rPr lang="en-US" altLang="zh-CN" sz="2000" dirty="0">
                <a:latin typeface="思源黑体 Light" panose="020B0300000000000000" pitchFamily="34" charset="-122"/>
                <a:ea typeface="思源黑体 Light" panose="020B0300000000000000" pitchFamily="34" charset="-122"/>
                <a:sym typeface="思源黑体 Light" panose="020B0300000000000000" pitchFamily="34" charset="-122"/>
              </a:rPr>
              <a:t>20</a:t>
            </a:r>
            <a:r>
              <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rPr>
              <a:t>世纪</a:t>
            </a:r>
            <a:r>
              <a:rPr lang="en-US" altLang="zh-CN" sz="2000" dirty="0">
                <a:latin typeface="思源黑体 Light" panose="020B0300000000000000" pitchFamily="34" charset="-122"/>
                <a:ea typeface="思源黑体 Light" panose="020B0300000000000000" pitchFamily="34" charset="-122"/>
                <a:sym typeface="思源黑体 Light" panose="020B0300000000000000" pitchFamily="34" charset="-122"/>
              </a:rPr>
              <a:t>60</a:t>
            </a:r>
            <a:r>
              <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rPr>
              <a:t>年代发展起来的新工艺。 </a:t>
            </a:r>
            <a:endPar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buFont typeface="Wingdings 2" panose="05020102010507070707" pitchFamily="18" charset="2"/>
              <a:buNone/>
            </a:pPr>
            <a:r>
              <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rPr>
              <a:t>     加氢裂化装置类型很多、按反应器中催化剂放置方式的不同，可分为固定床、沸腾床等。 </a:t>
            </a:r>
            <a:endPar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buFont typeface="Wingdings 2" panose="05020102010507070707" pitchFamily="18" charset="2"/>
              <a:buNone/>
            </a:pPr>
            <a:r>
              <a:rPr lang="en-US" altLang="zh-CN" sz="2000" dirty="0">
                <a:latin typeface="思源黑体 Light" panose="020B0300000000000000" pitchFamily="34" charset="-122"/>
                <a:ea typeface="思源黑体 Light" panose="020B0300000000000000" pitchFamily="34" charset="-122"/>
                <a:sym typeface="思源黑体 Light" panose="020B0300000000000000" pitchFamily="34" charset="-122"/>
              </a:rPr>
              <a:t>( 1 )</a:t>
            </a:r>
            <a:r>
              <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rPr>
              <a:t>加氢裂化的主要危险性。加氢裂化在高温、高压下进行，且需要大量氢气，一旦油品和氢气泄漏，极易发生火灾或爆炸。加氢是强烈的放热反应。氢气在高压下与钢接触， 钢材内的碳分子易与氢气发生反应生成碳氢化合物，使钢的强度降低，产生氢脆。 </a:t>
            </a:r>
            <a:endPar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buFont typeface="Wingdings 2" panose="05020102010507070707" pitchFamily="18" charset="2"/>
              <a:buNone/>
            </a:pPr>
            <a:r>
              <a:rPr lang="en-US" altLang="zh-CN" sz="2000" dirty="0">
                <a:latin typeface="思源黑体 Light" panose="020B0300000000000000" pitchFamily="34" charset="-122"/>
                <a:ea typeface="思源黑体 Light" panose="020B0300000000000000" pitchFamily="34" charset="-122"/>
                <a:sym typeface="思源黑体 Light" panose="020B0300000000000000" pitchFamily="34" charset="-122"/>
              </a:rPr>
              <a:t>(2)</a:t>
            </a:r>
            <a:r>
              <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rPr>
              <a:t>加氢裂化过程的安全措施</a:t>
            </a:r>
            <a:endPar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buFont typeface="Wingdings 2" panose="05020102010507070707" pitchFamily="18" charset="2"/>
              <a:buNone/>
            </a:pPr>
            <a:r>
              <a:rPr lang="en-US" altLang="zh-CN" sz="2000" dirty="0">
                <a:latin typeface="思源黑体 Light" panose="020B0300000000000000" pitchFamily="34" charset="-122"/>
                <a:ea typeface="思源黑体 Light" panose="020B0300000000000000" pitchFamily="34" charset="-122"/>
                <a:sym typeface="思源黑体 Light" panose="020B0300000000000000" pitchFamily="34" charset="-122"/>
              </a:rPr>
              <a:t>a.</a:t>
            </a:r>
            <a:r>
              <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rPr>
              <a:t>要加强对设备的检查，定期更换管道、设备，防止氢脆造成事故。 </a:t>
            </a:r>
            <a:endPar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buFont typeface="Wingdings 2" panose="05020102010507070707" pitchFamily="18" charset="2"/>
              <a:buNone/>
            </a:pPr>
            <a:r>
              <a:rPr lang="en-US" altLang="zh-CN" sz="2000" dirty="0">
                <a:latin typeface="思源黑体 Light" panose="020B0300000000000000" pitchFamily="34" charset="-122"/>
                <a:ea typeface="思源黑体 Light" panose="020B0300000000000000" pitchFamily="34" charset="-122"/>
                <a:sym typeface="思源黑体 Light" panose="020B0300000000000000" pitchFamily="34" charset="-122"/>
              </a:rPr>
              <a:t>b.</a:t>
            </a:r>
            <a:r>
              <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rPr>
              <a:t>加热炉要平稳操作，防止局部过热，防止炉管烧穿。 </a:t>
            </a:r>
            <a:endPar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buFont typeface="Wingdings 2" panose="05020102010507070707" pitchFamily="18" charset="2"/>
              <a:buNone/>
            </a:pPr>
            <a:r>
              <a:rPr lang="en-US" altLang="zh-CN" sz="2000" dirty="0">
                <a:latin typeface="思源黑体 Light" panose="020B0300000000000000" pitchFamily="34" charset="-122"/>
                <a:ea typeface="思源黑体 Light" panose="020B0300000000000000" pitchFamily="34" charset="-122"/>
                <a:sym typeface="思源黑体 Light" panose="020B0300000000000000" pitchFamily="34" charset="-122"/>
              </a:rPr>
              <a:t>c.</a:t>
            </a:r>
            <a:r>
              <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rPr>
              <a:t>反应器必须通冷氢以控制温度。 </a:t>
            </a:r>
            <a:endPar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7" name="Rectangle 3"/>
          <p:cNvSpPr>
            <a:spLocks noGrp="1" noRot="1" noChangeArrowheads="1"/>
          </p:cNvSpPr>
          <p:nvPr>
            <p:ph type="body" idx="4294967295"/>
          </p:nvPr>
        </p:nvSpPr>
        <p:spPr>
          <a:xfrm>
            <a:off x="669925" y="1784195"/>
            <a:ext cx="10850563" cy="4019550"/>
          </a:xfrm>
          <a:prstGeom prst="rect">
            <a:avLst/>
          </a:prstGeom>
        </p:spPr>
        <p:txBody>
          <a:bodyPr/>
          <a:lstStyle/>
          <a:p>
            <a:pPr>
              <a:lnSpc>
                <a:spcPct val="120000"/>
              </a:lnSpc>
              <a:spcBef>
                <a:spcPts val="20"/>
              </a:spcBef>
              <a:buFont typeface="Wingdings 2" panose="05020102010507070707" pitchFamily="18" charset="2"/>
              <a:buNone/>
            </a:pPr>
            <a:r>
              <a:rPr lang="zh-CN" altLang="en-US" sz="2400" b="1" dirty="0">
                <a:latin typeface="思源黑体 Light" panose="020B0300000000000000" pitchFamily="34" charset="-122"/>
                <a:ea typeface="思源黑体 Light" panose="020B0300000000000000" pitchFamily="34" charset="-122"/>
                <a:sym typeface="思源黑体 Light" panose="020B0300000000000000" pitchFamily="34" charset="-122"/>
              </a:rPr>
              <a:t>五、泄漏处理及火灾控制 </a:t>
            </a:r>
            <a:endParaRPr lang="zh-CN" altLang="en-US" sz="2400" b="1"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buFont typeface="Wingdings 2" panose="05020102010507070707" pitchFamily="18" charset="2"/>
              <a:buNone/>
            </a:pPr>
            <a:endParaRPr lang="zh-CN" altLang="en-US" sz="24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buFont typeface="Wingdings 2" panose="05020102010507070707" pitchFamily="18" charset="2"/>
              <a:buNone/>
            </a:pPr>
            <a:r>
              <a:rPr lang="en-US" altLang="zh-CN" sz="2400" dirty="0">
                <a:latin typeface="思源黑体 Light" panose="020B0300000000000000" pitchFamily="34" charset="-122"/>
                <a:ea typeface="思源黑体 Light" panose="020B0300000000000000" pitchFamily="34" charset="-122"/>
                <a:sym typeface="思源黑体 Light" panose="020B0300000000000000" pitchFamily="34" charset="-122"/>
              </a:rPr>
              <a:t>1</a:t>
            </a:r>
            <a:r>
              <a:rPr lang="zh-CN" altLang="en-US" sz="2400" dirty="0">
                <a:latin typeface="思源黑体 Light" panose="020B0300000000000000" pitchFamily="34" charset="-122"/>
                <a:ea typeface="思源黑体 Light" panose="020B0300000000000000" pitchFamily="34" charset="-122"/>
                <a:sym typeface="思源黑体 Light" panose="020B0300000000000000" pitchFamily="34" charset="-122"/>
              </a:rPr>
              <a:t>、泄漏处理 </a:t>
            </a:r>
            <a:endParaRPr lang="zh-CN" altLang="en-US" sz="24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buFont typeface="Wingdings 2" panose="05020102010507070707" pitchFamily="18" charset="2"/>
              <a:buNone/>
            </a:pPr>
            <a:r>
              <a:rPr lang="en-US" altLang="zh-CN" sz="2400" dirty="0">
                <a:latin typeface="思源黑体 Light" panose="020B0300000000000000" pitchFamily="34" charset="-122"/>
                <a:ea typeface="思源黑体 Light" panose="020B0300000000000000" pitchFamily="34" charset="-122"/>
                <a:sym typeface="思源黑体 Light" panose="020B0300000000000000" pitchFamily="34" charset="-122"/>
              </a:rPr>
              <a:t>(1)</a:t>
            </a:r>
            <a:r>
              <a:rPr lang="zh-CN" altLang="en-US" sz="2400" dirty="0">
                <a:latin typeface="思源黑体 Light" panose="020B0300000000000000" pitchFamily="34" charset="-122"/>
                <a:ea typeface="思源黑体 Light" panose="020B0300000000000000" pitchFamily="34" charset="-122"/>
                <a:sym typeface="思源黑体 Light" panose="020B0300000000000000" pitchFamily="34" charset="-122"/>
              </a:rPr>
              <a:t>泄漏源控制。利用截止阀切断泄漏源，在线堵漏减少泄漏量或利用备用泄料装置使其安全释放。</a:t>
            </a:r>
            <a:endParaRPr lang="zh-CN" altLang="en-US" sz="24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buFont typeface="Wingdings 2" panose="05020102010507070707" pitchFamily="18" charset="2"/>
              <a:buNone/>
            </a:pPr>
            <a:r>
              <a:rPr lang="en-US" altLang="zh-CN" sz="2400" dirty="0">
                <a:latin typeface="思源黑体 Light" panose="020B0300000000000000" pitchFamily="34" charset="-122"/>
                <a:ea typeface="思源黑体 Light" panose="020B0300000000000000" pitchFamily="34" charset="-122"/>
                <a:sym typeface="思源黑体 Light" panose="020B0300000000000000" pitchFamily="34" charset="-122"/>
              </a:rPr>
              <a:t>(2)</a:t>
            </a:r>
            <a:r>
              <a:rPr lang="zh-CN" altLang="en-US" sz="2400" dirty="0">
                <a:latin typeface="思源黑体 Light" panose="020B0300000000000000" pitchFamily="34" charset="-122"/>
                <a:ea typeface="思源黑体 Light" panose="020B0300000000000000" pitchFamily="34" charset="-122"/>
                <a:sym typeface="思源黑体 Light" panose="020B0300000000000000" pitchFamily="34" charset="-122"/>
              </a:rPr>
              <a:t>泄漏物处理。现场泄漏物要及时地进行覆盖、收容、稀释、处理。在处理时，还应按照危险化学品特性，采用合适的方法处理。</a:t>
            </a:r>
            <a:endParaRPr lang="zh-CN" altLang="en-US" sz="2400" dirty="0">
              <a:latin typeface="思源黑体 Light" panose="020B0300000000000000" pitchFamily="34" charset="-122"/>
              <a:ea typeface="思源黑体 Light" panose="020B0300000000000000" pitchFamily="34" charset="-122"/>
              <a:sym typeface="思源黑体 Light" panose="020B0300000000000000" pitchFamily="34" charset="-122"/>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1" name="Rectangle 3"/>
          <p:cNvSpPr>
            <a:spLocks noGrp="1" noRot="1" noChangeArrowheads="1"/>
          </p:cNvSpPr>
          <p:nvPr>
            <p:ph type="body" idx="4294967295"/>
          </p:nvPr>
        </p:nvSpPr>
        <p:spPr>
          <a:xfrm>
            <a:off x="845131" y="1272865"/>
            <a:ext cx="10501738" cy="5610225"/>
          </a:xfrm>
          <a:prstGeom prst="rect">
            <a:avLst/>
          </a:prstGeom>
        </p:spPr>
        <p:txBody>
          <a:bodyPr>
            <a:normAutofit/>
          </a:bodyPr>
          <a:lstStyle/>
          <a:p>
            <a:pPr>
              <a:lnSpc>
                <a:spcPct val="130000"/>
              </a:lnSpc>
              <a:spcBef>
                <a:spcPts val="20"/>
              </a:spcBef>
              <a:buFont typeface="Wingdings 2" panose="05020102010507070707" pitchFamily="18" charset="2"/>
              <a:buNone/>
            </a:pPr>
            <a:r>
              <a:rPr lang="en-US" altLang="zh-CN" sz="1600" b="1" dirty="0">
                <a:latin typeface="思源黑体 Light" panose="020B0300000000000000" pitchFamily="34" charset="-122"/>
                <a:ea typeface="思源黑体 Light" panose="020B0300000000000000" pitchFamily="34" charset="-122"/>
                <a:sym typeface="思源黑体 Light" panose="020B0300000000000000" pitchFamily="34" charset="-122"/>
              </a:rPr>
              <a:t>2</a:t>
            </a:r>
            <a:r>
              <a:rPr lang="zh-CN" altLang="en-US" sz="1600" b="1" dirty="0">
                <a:latin typeface="思源黑体 Light" panose="020B0300000000000000" pitchFamily="34" charset="-122"/>
                <a:ea typeface="思源黑体 Light" panose="020B0300000000000000" pitchFamily="34" charset="-122"/>
                <a:sym typeface="思源黑体 Light" panose="020B0300000000000000" pitchFamily="34" charset="-122"/>
              </a:rPr>
              <a:t>、火灾控制</a:t>
            </a:r>
            <a:endParaRPr lang="zh-CN" altLang="en-US" sz="1600" b="1"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30000"/>
              </a:lnSpc>
              <a:spcBef>
                <a:spcPts val="20"/>
              </a:spcBef>
              <a:buFont typeface="Wingdings 2" panose="05020102010507070707" pitchFamily="18" charset="2"/>
              <a:buNone/>
            </a:pPr>
            <a:r>
              <a:rPr lang="en-US" altLang="zh-CN" sz="1600" dirty="0">
                <a:latin typeface="思源黑体 Light" panose="020B0300000000000000" pitchFamily="34" charset="-122"/>
                <a:ea typeface="思源黑体 Light" panose="020B0300000000000000" pitchFamily="34" charset="-122"/>
                <a:sym typeface="思源黑体 Light" panose="020B0300000000000000" pitchFamily="34" charset="-122"/>
              </a:rPr>
              <a:t>(1)</a:t>
            </a:r>
            <a:r>
              <a:rPr lang="zh-CN" altLang="en-US" sz="1600" dirty="0">
                <a:latin typeface="思源黑体 Light" panose="020B0300000000000000" pitchFamily="34" charset="-122"/>
                <a:ea typeface="思源黑体 Light" panose="020B0300000000000000" pitchFamily="34" charset="-122"/>
                <a:sym typeface="思源黑体 Light" panose="020B0300000000000000" pitchFamily="34" charset="-122"/>
              </a:rPr>
              <a:t>灭火一般注意事项</a:t>
            </a:r>
            <a:endParaRPr lang="zh-CN" altLang="en-US" sz="16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30000"/>
              </a:lnSpc>
              <a:spcBef>
                <a:spcPts val="20"/>
              </a:spcBef>
              <a:buFont typeface="Wingdings 2" panose="05020102010507070707" pitchFamily="18" charset="2"/>
              <a:buNone/>
            </a:pPr>
            <a:r>
              <a:rPr lang="en-US" altLang="zh-CN" sz="1600" dirty="0">
                <a:latin typeface="思源黑体 Light" panose="020B0300000000000000" pitchFamily="34" charset="-122"/>
                <a:ea typeface="思源黑体 Light" panose="020B0300000000000000" pitchFamily="34" charset="-122"/>
                <a:sym typeface="思源黑体 Light" panose="020B0300000000000000" pitchFamily="34" charset="-122"/>
              </a:rPr>
              <a:t>a.</a:t>
            </a:r>
            <a:r>
              <a:rPr lang="zh-CN" altLang="en-US" sz="1600" dirty="0">
                <a:latin typeface="思源黑体 Light" panose="020B0300000000000000" pitchFamily="34" charset="-122"/>
                <a:ea typeface="思源黑体 Light" panose="020B0300000000000000" pitchFamily="34" charset="-122"/>
                <a:sym typeface="思源黑体 Light" panose="020B0300000000000000" pitchFamily="34" charset="-122"/>
              </a:rPr>
              <a:t>正确选择灭火剂并充分发挥其效能。常用的灭火剂有水、蒸汽、二氧化碳、干粉和泡沫等。由于灭火剂的种类较多，效能各不相同，所以在扑救火灾时，一定要根据燃烧物料的性质、设备设施的特点、火源点部位（高、低）及其火势等情况，要选择冷却、灭火效能特别高的灭火剂扑救火灾，充分发挥灭火剂各自的冷却与灭火的最大效能。</a:t>
            </a:r>
            <a:endParaRPr lang="zh-CN" altLang="en-US" sz="16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30000"/>
              </a:lnSpc>
              <a:spcBef>
                <a:spcPts val="20"/>
              </a:spcBef>
              <a:buFont typeface="Wingdings 2" panose="05020102010507070707" pitchFamily="18" charset="2"/>
              <a:buNone/>
            </a:pPr>
            <a:r>
              <a:rPr lang="en-US" altLang="zh-CN" sz="1600" dirty="0">
                <a:latin typeface="思源黑体 Light" panose="020B0300000000000000" pitchFamily="34" charset="-122"/>
                <a:ea typeface="思源黑体 Light" panose="020B0300000000000000" pitchFamily="34" charset="-122"/>
                <a:sym typeface="思源黑体 Light" panose="020B0300000000000000" pitchFamily="34" charset="-122"/>
              </a:rPr>
              <a:t>b.</a:t>
            </a:r>
            <a:r>
              <a:rPr lang="zh-CN" altLang="en-US" sz="1600" dirty="0">
                <a:latin typeface="思源黑体 Light" panose="020B0300000000000000" pitchFamily="34" charset="-122"/>
                <a:ea typeface="思源黑体 Light" panose="020B0300000000000000" pitchFamily="34" charset="-122"/>
                <a:sym typeface="思源黑体 Light" panose="020B0300000000000000" pitchFamily="34" charset="-122"/>
              </a:rPr>
              <a:t>注意保护重点部位。例如，当某个区域内有大量易燃易爆或毒性化学物质时，就应该把这个部位作为重点保护对象，在实施冷却保护的同时，要尽快地组织力量消灭其周围的火源点，以防灾情扩大。</a:t>
            </a:r>
            <a:endParaRPr lang="zh-CN" altLang="en-US" sz="16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30000"/>
              </a:lnSpc>
              <a:spcBef>
                <a:spcPts val="20"/>
              </a:spcBef>
              <a:buFont typeface="Wingdings 2" panose="05020102010507070707" pitchFamily="18" charset="2"/>
              <a:buNone/>
            </a:pPr>
            <a:r>
              <a:rPr lang="en-US" altLang="zh-CN" sz="1600" dirty="0">
                <a:latin typeface="思源黑体 Light" panose="020B0300000000000000" pitchFamily="34" charset="-122"/>
                <a:ea typeface="思源黑体 Light" panose="020B0300000000000000" pitchFamily="34" charset="-122"/>
                <a:sym typeface="思源黑体 Light" panose="020B0300000000000000" pitchFamily="34" charset="-122"/>
              </a:rPr>
              <a:t>c.</a:t>
            </a:r>
            <a:r>
              <a:rPr lang="zh-CN" altLang="en-US" sz="1600" dirty="0">
                <a:latin typeface="思源黑体 Light" panose="020B0300000000000000" pitchFamily="34" charset="-122"/>
                <a:ea typeface="思源黑体 Light" panose="020B0300000000000000" pitchFamily="34" charset="-122"/>
                <a:sym typeface="思源黑体 Light" panose="020B0300000000000000" pitchFamily="34" charset="-122"/>
              </a:rPr>
              <a:t>防止复燃复爆。将火灾消灭以后，要留有必要数量的灭火力量继续冷却燃烧区内的设备、设施、建（构）筑物等，消除着火源，同时将泄露出的危险化学品及时处理。对可以用水灭火的场所要尽量使用蒸汽或喷雾水流稀释，排除空间内残存的可燃气体或蒸气，以防止复燃复爆。</a:t>
            </a:r>
            <a:endParaRPr lang="zh-CN" altLang="en-US" sz="16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30000"/>
              </a:lnSpc>
              <a:spcBef>
                <a:spcPts val="20"/>
              </a:spcBef>
              <a:buFont typeface="Wingdings 2" panose="05020102010507070707" pitchFamily="18" charset="2"/>
              <a:buNone/>
            </a:pPr>
            <a:r>
              <a:rPr lang="en-US" altLang="zh-CN" sz="1600" dirty="0">
                <a:latin typeface="思源黑体 Light" panose="020B0300000000000000" pitchFamily="34" charset="-122"/>
                <a:ea typeface="思源黑体 Light" panose="020B0300000000000000" pitchFamily="34" charset="-122"/>
                <a:sym typeface="思源黑体 Light" panose="020B0300000000000000" pitchFamily="34" charset="-122"/>
              </a:rPr>
              <a:t>d.</a:t>
            </a:r>
            <a:r>
              <a:rPr lang="zh-CN" altLang="en-US" sz="1600" dirty="0">
                <a:latin typeface="思源黑体 Light" panose="020B0300000000000000" pitchFamily="34" charset="-122"/>
                <a:ea typeface="思源黑体 Light" panose="020B0300000000000000" pitchFamily="34" charset="-122"/>
                <a:sym typeface="思源黑体 Light" panose="020B0300000000000000" pitchFamily="34" charset="-122"/>
              </a:rPr>
              <a:t>防止高温危害。火场上高温的存在不仅造成火势蔓延扩大，也会威胁灭火人员安全。可以使用喷水降温、利用掩体保护、穿隔热服装保护、定时组织换班等方法避免高温危害。</a:t>
            </a:r>
            <a:endParaRPr lang="zh-CN" altLang="en-US" sz="16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30000"/>
              </a:lnSpc>
              <a:spcBef>
                <a:spcPts val="20"/>
              </a:spcBef>
              <a:buFont typeface="Wingdings 2" panose="05020102010507070707" pitchFamily="18" charset="2"/>
              <a:buNone/>
            </a:pPr>
            <a:r>
              <a:rPr lang="en-US" altLang="zh-CN" sz="1600" dirty="0">
                <a:latin typeface="思源黑体 Light" panose="020B0300000000000000" pitchFamily="34" charset="-122"/>
                <a:ea typeface="思源黑体 Light" panose="020B0300000000000000" pitchFamily="34" charset="-122"/>
                <a:sym typeface="思源黑体 Light" panose="020B0300000000000000" pitchFamily="34" charset="-122"/>
              </a:rPr>
              <a:t>e.</a:t>
            </a:r>
            <a:r>
              <a:rPr lang="zh-CN" altLang="en-US" sz="1600" dirty="0">
                <a:latin typeface="思源黑体 Light" panose="020B0300000000000000" pitchFamily="34" charset="-122"/>
                <a:ea typeface="思源黑体 Light" panose="020B0300000000000000" pitchFamily="34" charset="-122"/>
                <a:sym typeface="思源黑体 Light" panose="020B0300000000000000" pitchFamily="34" charset="-122"/>
              </a:rPr>
              <a:t>防止毒害危害。发生火灾时，可能出现一氧化碳、二氧化碳、二氧化硫、光气等有毒物质。在扑救时，应当设置警戒区，进入警戒区的抢险人员应当佩戴个体防护装备，并采取适当的手段消除毒物。</a:t>
            </a:r>
            <a:endParaRPr lang="zh-CN" altLang="en-US" sz="1600" dirty="0">
              <a:latin typeface="思源黑体 Light" panose="020B0300000000000000" pitchFamily="34" charset="-122"/>
              <a:ea typeface="思源黑体 Light" panose="020B0300000000000000" pitchFamily="34" charset="-122"/>
              <a:sym typeface="思源黑体 Light" panose="020B0300000000000000" pitchFamily="34" charset="-122"/>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7" name="Rectangle 3"/>
          <p:cNvSpPr>
            <a:spLocks noGrp="1" noRot="1" noChangeArrowheads="1"/>
          </p:cNvSpPr>
          <p:nvPr>
            <p:ph type="body" idx="4294967295"/>
          </p:nvPr>
        </p:nvSpPr>
        <p:spPr>
          <a:xfrm>
            <a:off x="730869" y="1230660"/>
            <a:ext cx="10730261" cy="6096000"/>
          </a:xfrm>
          <a:prstGeom prst="rect">
            <a:avLst/>
          </a:prstGeom>
        </p:spPr>
        <p:txBody>
          <a:bodyPr>
            <a:normAutofit/>
          </a:bodyPr>
          <a:lstStyle/>
          <a:p>
            <a:pPr>
              <a:lnSpc>
                <a:spcPct val="120000"/>
              </a:lnSpc>
              <a:spcBef>
                <a:spcPts val="20"/>
              </a:spcBef>
              <a:buFont typeface="Wingdings 2" panose="05020102010507070707" pitchFamily="18" charset="2"/>
              <a:buNone/>
            </a:pPr>
            <a:r>
              <a:rPr lang="en-US" altLang="zh-CN" sz="1600" b="1" dirty="0">
                <a:latin typeface="思源黑体 Light" panose="020B0300000000000000" pitchFamily="34" charset="-122"/>
                <a:ea typeface="思源黑体 Light" panose="020B0300000000000000" pitchFamily="34" charset="-122"/>
                <a:sym typeface="思源黑体 Light" panose="020B0300000000000000" pitchFamily="34" charset="-122"/>
              </a:rPr>
              <a:t>(2)</a:t>
            </a:r>
            <a:r>
              <a:rPr lang="zh-CN" altLang="en-US" sz="1600" b="1" dirty="0">
                <a:latin typeface="思源黑体 Light" panose="020B0300000000000000" pitchFamily="34" charset="-122"/>
                <a:ea typeface="思源黑体 Light" panose="020B0300000000000000" pitchFamily="34" charset="-122"/>
                <a:sym typeface="思源黑体 Light" panose="020B0300000000000000" pitchFamily="34" charset="-122"/>
              </a:rPr>
              <a:t>几种特殊化学品火灾扑救注意事项</a:t>
            </a:r>
            <a:endParaRPr lang="zh-CN" altLang="en-US" sz="1600" b="1"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buFont typeface="Wingdings 2" panose="05020102010507070707" pitchFamily="18" charset="2"/>
              <a:buNone/>
            </a:pPr>
            <a:r>
              <a:rPr lang="en-US" altLang="zh-CN" sz="1600" dirty="0">
                <a:latin typeface="思源黑体 Light" panose="020B0300000000000000" pitchFamily="34" charset="-122"/>
                <a:ea typeface="思源黑体 Light" panose="020B0300000000000000" pitchFamily="34" charset="-122"/>
                <a:sym typeface="思源黑体 Light" panose="020B0300000000000000" pitchFamily="34" charset="-122"/>
              </a:rPr>
              <a:t>a.</a:t>
            </a:r>
            <a:r>
              <a:rPr lang="zh-CN" altLang="en-US" sz="1600" dirty="0">
                <a:latin typeface="思源黑体 Light" panose="020B0300000000000000" pitchFamily="34" charset="-122"/>
                <a:ea typeface="思源黑体 Light" panose="020B0300000000000000" pitchFamily="34" charset="-122"/>
                <a:sym typeface="思源黑体 Light" panose="020B0300000000000000" pitchFamily="34" charset="-122"/>
              </a:rPr>
              <a:t>扑救气体类火灾时，切忌盲目扑灭火焰，在没有采取堵漏的情况下，必须保持稳定燃烧。否则，大量可燃气体泄漏出来与空气混合，遇点火源就会发生爆炸，造成严重后果。</a:t>
            </a:r>
            <a:endParaRPr lang="zh-CN" altLang="en-US" sz="16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buFont typeface="Wingdings 2" panose="05020102010507070707" pitchFamily="18" charset="2"/>
              <a:buNone/>
            </a:pPr>
            <a:r>
              <a:rPr lang="en-US" altLang="zh-CN" sz="1600" dirty="0">
                <a:latin typeface="思源黑体 Light" panose="020B0300000000000000" pitchFamily="34" charset="-122"/>
                <a:ea typeface="思源黑体 Light" panose="020B0300000000000000" pitchFamily="34" charset="-122"/>
                <a:sym typeface="思源黑体 Light" panose="020B0300000000000000" pitchFamily="34" charset="-122"/>
              </a:rPr>
              <a:t>b.</a:t>
            </a:r>
            <a:r>
              <a:rPr lang="zh-CN" altLang="en-US" sz="1600" dirty="0">
                <a:latin typeface="思源黑体 Light" panose="020B0300000000000000" pitchFamily="34" charset="-122"/>
                <a:ea typeface="思源黑体 Light" panose="020B0300000000000000" pitchFamily="34" charset="-122"/>
                <a:sym typeface="思源黑体 Light" panose="020B0300000000000000" pitchFamily="34" charset="-122"/>
              </a:rPr>
              <a:t>扑救爆炸物品火灾时，切忌用沙土盖压，以免增强爆炸物品的爆炸威力；另外扑救爆炸物品堆垛火灾时，水流应采用吊射，避免强力水流直接冲击堆垛，以免堆垛倒塌引起再次爆炸。</a:t>
            </a:r>
            <a:endParaRPr lang="zh-CN" altLang="en-US" sz="16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buFont typeface="Wingdings 2" panose="05020102010507070707" pitchFamily="18" charset="2"/>
              <a:buNone/>
            </a:pPr>
            <a:r>
              <a:rPr lang="en-US" altLang="zh-CN" sz="1600" dirty="0">
                <a:latin typeface="思源黑体 Light" panose="020B0300000000000000" pitchFamily="34" charset="-122"/>
                <a:ea typeface="思源黑体 Light" panose="020B0300000000000000" pitchFamily="34" charset="-122"/>
                <a:sym typeface="思源黑体 Light" panose="020B0300000000000000" pitchFamily="34" charset="-122"/>
              </a:rPr>
              <a:t>c.</a:t>
            </a:r>
            <a:r>
              <a:rPr lang="zh-CN" altLang="en-US" sz="1600" dirty="0">
                <a:latin typeface="思源黑体 Light" panose="020B0300000000000000" pitchFamily="34" charset="-122"/>
                <a:ea typeface="思源黑体 Light" panose="020B0300000000000000" pitchFamily="34" charset="-122"/>
                <a:sym typeface="思源黑体 Light" panose="020B0300000000000000" pitchFamily="34" charset="-122"/>
              </a:rPr>
              <a:t>扑救遇湿易燃物品火灾时，绝对禁止用水、泡沫、酸碱等湿性灭火剂扑救。一般可使用干粉、二氧化碳、卤代烷扑救，但钾、钠、铝、镁等物品用二氧化碳、卤代烷无效。固体遇湿易燃物品应使用水泥、干砂、干粉、硅藻土等覆盖。对镁粉、铝粉等粉尘，切忌喷射有压力的灭火剂，以防止将粉尘吹扬起来，引起粉尘爆炸。</a:t>
            </a:r>
            <a:endParaRPr lang="zh-CN" altLang="en-US" sz="16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buFont typeface="Wingdings 2" panose="05020102010507070707" pitchFamily="18" charset="2"/>
              <a:buNone/>
            </a:pPr>
            <a:r>
              <a:rPr lang="en-US" altLang="zh-CN" sz="1600" dirty="0">
                <a:latin typeface="思源黑体 Light" panose="020B0300000000000000" pitchFamily="34" charset="-122"/>
                <a:ea typeface="思源黑体 Light" panose="020B0300000000000000" pitchFamily="34" charset="-122"/>
                <a:sym typeface="思源黑体 Light" panose="020B0300000000000000" pitchFamily="34" charset="-122"/>
              </a:rPr>
              <a:t>d.</a:t>
            </a:r>
            <a:r>
              <a:rPr lang="zh-CN" altLang="en-US" sz="1600" dirty="0">
                <a:latin typeface="思源黑体 Light" panose="020B0300000000000000" pitchFamily="34" charset="-122"/>
                <a:ea typeface="思源黑体 Light" panose="020B0300000000000000" pitchFamily="34" charset="-122"/>
                <a:sym typeface="思源黑体 Light" panose="020B0300000000000000" pitchFamily="34" charset="-122"/>
              </a:rPr>
              <a:t>扑救易燃液体火灾时，比水轻又不溶于水的液体用直流水、雾状火灭火往往无效，可用普通蛋白泡沫或轻泡沫扑救；水溶性液体最好用抗溶性泡沫扑救。</a:t>
            </a:r>
            <a:endParaRPr lang="zh-CN" altLang="en-US" sz="16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buFont typeface="Wingdings 2" panose="05020102010507070707" pitchFamily="18" charset="2"/>
              <a:buNone/>
            </a:pPr>
            <a:r>
              <a:rPr lang="en-US" altLang="zh-CN" sz="1600" dirty="0">
                <a:latin typeface="思源黑体 Light" panose="020B0300000000000000" pitchFamily="34" charset="-122"/>
                <a:ea typeface="思源黑体 Light" panose="020B0300000000000000" pitchFamily="34" charset="-122"/>
                <a:sym typeface="思源黑体 Light" panose="020B0300000000000000" pitchFamily="34" charset="-122"/>
              </a:rPr>
              <a:t>e.</a:t>
            </a:r>
            <a:r>
              <a:rPr lang="zh-CN" altLang="en-US" sz="1600" dirty="0">
                <a:latin typeface="思源黑体 Light" panose="020B0300000000000000" pitchFamily="34" charset="-122"/>
                <a:ea typeface="思源黑体 Light" panose="020B0300000000000000" pitchFamily="34" charset="-122"/>
                <a:sym typeface="思源黑体 Light" panose="020B0300000000000000" pitchFamily="34" charset="-122"/>
              </a:rPr>
              <a:t>扑救毒害和腐蚀品的火灾时，应尽量使用低压水流或雾状水，避免腐蚀品、毒害品溅出；遇酸类或碱类腐蚀品最好调制相应的中和剂稀释中和。</a:t>
            </a:r>
            <a:endParaRPr lang="zh-CN" altLang="en-US" sz="16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buFont typeface="Wingdings 2" panose="05020102010507070707" pitchFamily="18" charset="2"/>
              <a:buNone/>
            </a:pPr>
            <a:r>
              <a:rPr lang="en-US" altLang="zh-CN" sz="1600" dirty="0">
                <a:latin typeface="思源黑体 Light" panose="020B0300000000000000" pitchFamily="34" charset="-122"/>
                <a:ea typeface="思源黑体 Light" panose="020B0300000000000000" pitchFamily="34" charset="-122"/>
                <a:sym typeface="思源黑体 Light" panose="020B0300000000000000" pitchFamily="34" charset="-122"/>
              </a:rPr>
              <a:t>f.</a:t>
            </a:r>
            <a:r>
              <a:rPr lang="zh-CN" altLang="en-US" sz="1600" dirty="0">
                <a:latin typeface="思源黑体 Light" panose="020B0300000000000000" pitchFamily="34" charset="-122"/>
                <a:ea typeface="思源黑体 Light" panose="020B0300000000000000" pitchFamily="34" charset="-122"/>
                <a:sym typeface="思源黑体 Light" panose="020B0300000000000000" pitchFamily="34" charset="-122"/>
              </a:rPr>
              <a:t>易燃固体、自燃物品火灾一般可用水和泡沫扑救，只要控制住燃烧范围，逐步扑灭即可。但有少数易燃固体、自燃物品的扑救方法比较特殊。如</a:t>
            </a:r>
            <a:r>
              <a:rPr lang="en-US" altLang="zh-CN" sz="1600" dirty="0">
                <a:latin typeface="思源黑体 Light" panose="020B0300000000000000" pitchFamily="34" charset="-122"/>
                <a:ea typeface="思源黑体 Light" panose="020B0300000000000000" pitchFamily="34" charset="-122"/>
                <a:sym typeface="思源黑体 Light" panose="020B0300000000000000" pitchFamily="34" charset="-122"/>
              </a:rPr>
              <a:t>2</a:t>
            </a:r>
            <a:r>
              <a:rPr lang="zh-CN" altLang="en-US" sz="1600" dirty="0">
                <a:latin typeface="思源黑体 Light" panose="020B0300000000000000" pitchFamily="34" charset="-122"/>
                <a:ea typeface="思源黑体 Light" panose="020B0300000000000000" pitchFamily="34" charset="-122"/>
                <a:sym typeface="思源黑体 Light" panose="020B0300000000000000" pitchFamily="34" charset="-122"/>
              </a:rPr>
              <a:t>，</a:t>
            </a:r>
            <a:r>
              <a:rPr lang="en-US" altLang="zh-CN" sz="1600" dirty="0">
                <a:latin typeface="思源黑体 Light" panose="020B0300000000000000" pitchFamily="34" charset="-122"/>
                <a:ea typeface="思源黑体 Light" panose="020B0300000000000000" pitchFamily="34" charset="-122"/>
                <a:sym typeface="思源黑体 Light" panose="020B0300000000000000" pitchFamily="34" charset="-122"/>
              </a:rPr>
              <a:t>4—</a:t>
            </a:r>
            <a:r>
              <a:rPr lang="zh-CN" altLang="en-US" sz="1600" dirty="0">
                <a:latin typeface="思源黑体 Light" panose="020B0300000000000000" pitchFamily="34" charset="-122"/>
                <a:ea typeface="思源黑体 Light" panose="020B0300000000000000" pitchFamily="34" charset="-122"/>
                <a:sym typeface="思源黑体 Light" panose="020B0300000000000000" pitchFamily="34" charset="-122"/>
              </a:rPr>
              <a:t>二硝基苯甲醚、二硝基萘、萘等是易华的易燃固体，受热放出易燃蒸气，能与空气形成爆炸性混合物，尤其是在室内，易发生爆炸。在扑救过程中应不时向燃烧区域上空及周围喷射雾状水，并消除周围一切点火源。</a:t>
            </a:r>
            <a:endParaRPr lang="zh-CN" altLang="en-US" sz="1600" dirty="0">
              <a:latin typeface="思源黑体 Light" panose="020B0300000000000000" pitchFamily="34" charset="-122"/>
              <a:ea typeface="思源黑体 Light" panose="020B0300000000000000" pitchFamily="34" charset="-122"/>
              <a:sym typeface="思源黑体 Light" panose="020B0300000000000000" pitchFamily="34" charset="-122"/>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9" name="Rectangle 3"/>
          <p:cNvSpPr>
            <a:spLocks noGrp="1" noRot="1" noChangeArrowheads="1"/>
          </p:cNvSpPr>
          <p:nvPr>
            <p:ph type="body" idx="4294967295"/>
          </p:nvPr>
        </p:nvSpPr>
        <p:spPr>
          <a:xfrm>
            <a:off x="1043723" y="609600"/>
            <a:ext cx="10476765" cy="5638800"/>
          </a:xfrm>
          <a:prstGeom prst="rect">
            <a:avLst/>
          </a:prstGeom>
        </p:spPr>
        <p:txBody>
          <a:bodyPr/>
          <a:lstStyle/>
          <a:p>
            <a:pPr>
              <a:lnSpc>
                <a:spcPct val="120000"/>
              </a:lnSpc>
              <a:spcBef>
                <a:spcPts val="20"/>
              </a:spcBef>
              <a:buFont typeface="Wingdings 2" panose="05020102010507070707" pitchFamily="18" charset="2"/>
              <a:buNone/>
            </a:pPr>
            <a:endParaRPr lang="en-US" altLang="zh-CN" sz="4800" b="1"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buFont typeface="Wingdings 2" panose="05020102010507070707" pitchFamily="18" charset="2"/>
              <a:buNone/>
            </a:pPr>
            <a:r>
              <a:rPr lang="zh-CN" altLang="en-US" sz="4800" b="1" dirty="0">
                <a:latin typeface="思源黑体 Light" panose="020B0300000000000000" pitchFamily="34" charset="-122"/>
                <a:ea typeface="思源黑体 Light" panose="020B0300000000000000" pitchFamily="34" charset="-122"/>
                <a:sym typeface="思源黑体 Light" panose="020B0300000000000000" pitchFamily="34" charset="-122"/>
              </a:rPr>
              <a:t>第三部分  </a:t>
            </a:r>
            <a:r>
              <a:rPr lang="zh-CN" altLang="en-US" sz="4400" b="1" dirty="0">
                <a:latin typeface="思源黑体 Light" panose="020B0300000000000000" pitchFamily="34" charset="-122"/>
                <a:ea typeface="思源黑体 Light" panose="020B0300000000000000" pitchFamily="34" charset="-122"/>
                <a:sym typeface="思源黑体 Light" panose="020B0300000000000000" pitchFamily="34" charset="-122"/>
              </a:rPr>
              <a:t>事故应急救援</a:t>
            </a:r>
            <a:endParaRPr lang="zh-CN" altLang="en-US" sz="4400" b="1"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buFont typeface="Wingdings 2" panose="05020102010507070707" pitchFamily="18" charset="2"/>
              <a:buNone/>
            </a:pPr>
            <a:endPar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buFont typeface="Wingdings 2" panose="05020102010507070707" pitchFamily="18" charset="2"/>
              <a:buNone/>
            </a:pPr>
            <a:endPar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buFont typeface="Wingdings 2" panose="05020102010507070707" pitchFamily="18" charset="2"/>
              <a:buNone/>
            </a:pPr>
            <a:r>
              <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rPr>
              <a:t>     世界经济发达国家建立化学品事故应急救援系统已有多年历史，目前已经形成一套规范的做法。如美国早在</a:t>
            </a:r>
            <a:r>
              <a:rPr lang="en-US" altLang="zh-CN" sz="2000" dirty="0">
                <a:latin typeface="思源黑体 Light" panose="020B0300000000000000" pitchFamily="34" charset="-122"/>
                <a:ea typeface="思源黑体 Light" panose="020B0300000000000000" pitchFamily="34" charset="-122"/>
                <a:sym typeface="思源黑体 Light" panose="020B0300000000000000" pitchFamily="34" charset="-122"/>
              </a:rPr>
              <a:t>1968</a:t>
            </a:r>
            <a:r>
              <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rPr>
              <a:t>年就建立了国家石油和有害物质污染计划，并得到广泛应用。其基本内容包括事故报警、泄露无人清理、应急指挥部的建立、国家响应队伍和地区响应队伍的构成等。</a:t>
            </a:r>
            <a:endPar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buFont typeface="Wingdings 2" panose="05020102010507070707" pitchFamily="18" charset="2"/>
              <a:buNone/>
            </a:pPr>
            <a:r>
              <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rPr>
              <a:t>     </a:t>
            </a:r>
            <a:endPar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buFont typeface="Wingdings 2" panose="05020102010507070707" pitchFamily="18" charset="2"/>
              <a:buNone/>
            </a:pPr>
            <a:r>
              <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rPr>
              <a:t>     我国随着经济建设的不断发展和近几年来各种化学品事故的不断增多，也越来越感受到建立危险化学品应急救援体系的重要性与必要性，国家正在建立健全各级危险化学品事故应急救援体系。</a:t>
            </a:r>
            <a:endPar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p:cNvSpPr txBox="1"/>
          <p:nvPr/>
        </p:nvSpPr>
        <p:spPr>
          <a:xfrm>
            <a:off x="7488233" y="2980870"/>
            <a:ext cx="1023516" cy="889909"/>
          </a:xfrm>
          <a:prstGeom prst="rect">
            <a:avLst/>
          </a:prstGeom>
          <a:noFill/>
          <a:ln w="117475">
            <a:noFill/>
          </a:ln>
        </p:spPr>
        <p:txBody>
          <a:bodyPr wrap="none" rtlCol="0">
            <a:prstTxWarp prst="textPlain">
              <a:avLst/>
            </a:prstTxWarp>
            <a:spAutoFit/>
          </a:bodyPr>
          <a:lstStyle/>
          <a:p>
            <a:pPr marL="0" marR="0" lvl="0" indent="0" algn="l" defTabSz="914400" rtl="0" eaLnBrk="1" fontAlgn="auto" latinLnBrk="0" hangingPunct="1">
              <a:lnSpc>
                <a:spcPct val="120000"/>
              </a:lnSpc>
              <a:spcBef>
                <a:spcPts val="20"/>
              </a:spcBef>
              <a:buClrTx/>
              <a:buSzTx/>
              <a:buFontTx/>
              <a:buNone/>
              <a:defRPr/>
            </a:pPr>
            <a:r>
              <a:rPr kumimoji="0" lang="en-US" altLang="zh-CN" sz="1800" b="0" i="0" u="none" strike="noStrike" kern="1200" cap="none" spc="100" normalizeH="0" baseline="0" noProof="0" dirty="0">
                <a:ln>
                  <a:noFill/>
                </a:ln>
                <a:solidFill>
                  <a:srgbClr val="FFFFFF"/>
                </a:solidFill>
                <a:effectLst/>
                <a:uLnTx/>
                <a:uFillTx/>
                <a:latin typeface="思源黑体 Medium" panose="020B0600000000000000" pitchFamily="34" charset="-122"/>
                <a:ea typeface="思源黑体 Medium" panose="020B0600000000000000" pitchFamily="34" charset="-122"/>
                <a:cs typeface="Arial" panose="020B0604020202020204" pitchFamily="34" charset="0"/>
                <a:sym typeface="思源黑体 Light" panose="020B0300000000000000" pitchFamily="34" charset="-122"/>
              </a:rPr>
              <a:t>/03</a:t>
            </a:r>
            <a:endParaRPr kumimoji="0" lang="zh-CN" altLang="en-US" sz="1800" b="0" i="0" u="none" strike="noStrike" kern="1200" cap="none" spc="100" normalizeH="0" baseline="0" noProof="0" dirty="0">
              <a:ln>
                <a:noFill/>
              </a:ln>
              <a:solidFill>
                <a:srgbClr val="FFFFFF"/>
              </a:solidFill>
              <a:effectLst/>
              <a:uLnTx/>
              <a:uFillTx/>
              <a:latin typeface="思源黑体 Medium" panose="020B0600000000000000" pitchFamily="34" charset="-122"/>
              <a:ea typeface="思源黑体 Medium" panose="020B0600000000000000" pitchFamily="34" charset="-122"/>
              <a:cs typeface="Arial" panose="020B0604020202020204" pitchFamily="34" charset="0"/>
              <a:sym typeface="思源黑体 Light" panose="020B0300000000000000" pitchFamily="34" charset="-122"/>
            </a:endParaRPr>
          </a:p>
        </p:txBody>
      </p:sp>
      <p:sp>
        <p:nvSpPr>
          <p:cNvPr id="2" name="矩形 1"/>
          <p:cNvSpPr/>
          <p:nvPr/>
        </p:nvSpPr>
        <p:spPr>
          <a:xfrm>
            <a:off x="803612" y="3809433"/>
            <a:ext cx="4216063" cy="191067"/>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20"/>
              </a:spcBef>
              <a:buClrTx/>
              <a:buSzTx/>
              <a:buFontTx/>
              <a:buNone/>
              <a:defRPr/>
            </a:pPr>
            <a:endParaRPr kumimoji="0" lang="zh-CN" altLang="en-US" sz="1800" b="0" i="0" u="none" strike="noStrike" kern="1200" cap="none" spc="0" normalizeH="0" baseline="0" noProof="0">
              <a:ln>
                <a:solidFill>
                  <a:srgbClr val="E0C900"/>
                </a:solidFill>
              </a:ln>
              <a:solidFill>
                <a:srgbClr val="E0C900"/>
              </a:solidFill>
              <a:effectLst/>
              <a:uLnTx/>
              <a:uFillTx/>
              <a:latin typeface="思源黑体 Light" panose="020B0300000000000000" pitchFamily="34" charset="-122"/>
              <a:ea typeface="思源黑体 Light" panose="020B0300000000000000" pitchFamily="34" charset="-122"/>
              <a:sym typeface="思源黑体 Light" panose="020B0300000000000000" pitchFamily="34" charset="-122"/>
            </a:endParaRPr>
          </a:p>
        </p:txBody>
      </p:sp>
      <p:sp>
        <p:nvSpPr>
          <p:cNvPr id="5" name="Rectangle 3"/>
          <p:cNvSpPr txBox="1">
            <a:spLocks noRot="1" noChangeArrowheads="1"/>
          </p:cNvSpPr>
          <p:nvPr/>
        </p:nvSpPr>
        <p:spPr>
          <a:xfrm>
            <a:off x="700093" y="3042215"/>
            <a:ext cx="4652957" cy="76721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20000"/>
              </a:lnSpc>
              <a:spcBef>
                <a:spcPts val="20"/>
              </a:spcBef>
              <a:buClrTx/>
              <a:buSzTx/>
              <a:buFont typeface="Wingdings 2" panose="05020102010507070707" pitchFamily="18" charset="2"/>
              <a:buNone/>
              <a:defRPr/>
            </a:pPr>
            <a:r>
              <a:rPr kumimoji="0" lang="zh-CN" altLang="en-US" sz="4800" b="1" i="0" u="none" strike="noStrike" kern="1200" cap="none" spc="0" normalizeH="0" baseline="0" noProof="0" dirty="0">
                <a:ln>
                  <a:noFill/>
                </a:ln>
                <a:solidFill>
                  <a:srgbClr val="000000"/>
                </a:solidFill>
                <a:effectLst/>
                <a:uLnTx/>
                <a:uFillTx/>
                <a:latin typeface="思源黑体 Light" panose="020B0300000000000000" pitchFamily="34" charset="-122"/>
                <a:ea typeface="思源黑体 Light" panose="020B0300000000000000" pitchFamily="34" charset="-122"/>
                <a:sym typeface="思源黑体 Light" panose="020B0300000000000000" pitchFamily="34" charset="-122"/>
              </a:rPr>
              <a:t>事故的应急救援</a:t>
            </a:r>
            <a:endParaRPr kumimoji="0" lang="zh-CN" altLang="en-US" sz="4800" b="1" i="0" u="none" strike="noStrike" kern="1200" cap="none" spc="0" normalizeH="0" baseline="0" noProof="0" dirty="0">
              <a:ln>
                <a:noFill/>
              </a:ln>
              <a:solidFill>
                <a:srgbClr val="000000"/>
              </a:solidFill>
              <a:effectLst/>
              <a:uLnTx/>
              <a:uFillTx/>
              <a:latin typeface="思源黑体 Light" panose="020B0300000000000000" pitchFamily="34" charset="-122"/>
              <a:ea typeface="思源黑体 Light" panose="020B0300000000000000" pitchFamily="34" charset="-122"/>
              <a:sym typeface="思源黑体 Light" panose="020B0300000000000000" pitchFamily="34" charset="-122"/>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Rot="1" noChangeArrowheads="1"/>
          </p:cNvSpPr>
          <p:nvPr>
            <p:ph type="title" idx="4294967295"/>
          </p:nvPr>
        </p:nvSpPr>
        <p:spPr>
          <a:xfrm>
            <a:off x="1695450" y="104775"/>
            <a:ext cx="4791075" cy="466725"/>
          </a:xfrm>
          <a:prstGeom prst="rect">
            <a:avLst/>
          </a:prstGeom>
        </p:spPr>
        <p:txBody>
          <a:bodyPr/>
          <a:lstStyle/>
          <a:p>
            <a:pPr>
              <a:lnSpc>
                <a:spcPct val="120000"/>
              </a:lnSpc>
              <a:spcBef>
                <a:spcPct val="19000"/>
              </a:spcBef>
            </a:pPr>
            <a:r>
              <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rPr>
              <a:t>第一节  事故应急救援预案</a:t>
            </a:r>
            <a:endPar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endParaRPr>
          </a:p>
        </p:txBody>
      </p:sp>
      <p:sp>
        <p:nvSpPr>
          <p:cNvPr id="76803" name="Rectangle 3"/>
          <p:cNvSpPr>
            <a:spLocks noGrp="1" noRot="1" noChangeArrowheads="1"/>
          </p:cNvSpPr>
          <p:nvPr>
            <p:ph type="body" idx="4294967295"/>
          </p:nvPr>
        </p:nvSpPr>
        <p:spPr>
          <a:xfrm>
            <a:off x="838200" y="2052637"/>
            <a:ext cx="10012363" cy="2752725"/>
          </a:xfrm>
          <a:prstGeom prst="rect">
            <a:avLst/>
          </a:prstGeom>
        </p:spPr>
        <p:txBody>
          <a:bodyPr/>
          <a:lstStyle/>
          <a:p>
            <a:pPr>
              <a:lnSpc>
                <a:spcPct val="120000"/>
              </a:lnSpc>
              <a:spcBef>
                <a:spcPts val="20"/>
              </a:spcBef>
              <a:buFont typeface="Wingdings 2" panose="05020102010507070707" pitchFamily="18" charset="2"/>
              <a:buNone/>
            </a:pPr>
            <a:r>
              <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rPr>
              <a:t>（一）预案编制的目的</a:t>
            </a:r>
            <a:endPar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pPr>
            <a:r>
              <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rPr>
              <a:t>事故应急救援预案是为了提高对突发事故的处理能力，根据实际情况预计未来可能发生的事故，预先制定事故应急救援对策，它是为在事故中保护人员和设施的安全而制定的行动计划。</a:t>
            </a:r>
            <a:endPar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pPr>
            <a:r>
              <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rPr>
              <a:t>编制预案的目的是要迅速而有效地将事故损失减至最小。应急措施能否有效的实施，在很大程度上取决于预案与实际情况的符合与否，以及准备的充分与否。应急预案的总目标是：将紧急事故局部化，并尽可能予以消除；尽量缩小事故对人和财产的影响。</a:t>
            </a:r>
            <a:endPar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7" name="Rectangle 3"/>
          <p:cNvSpPr>
            <a:spLocks noGrp="1" noRot="1" noChangeArrowheads="1"/>
          </p:cNvSpPr>
          <p:nvPr>
            <p:ph type="body" idx="4294967295"/>
          </p:nvPr>
        </p:nvSpPr>
        <p:spPr>
          <a:xfrm>
            <a:off x="859496" y="1802548"/>
            <a:ext cx="9429750" cy="4876800"/>
          </a:xfrm>
          <a:prstGeom prst="rect">
            <a:avLst/>
          </a:prstGeom>
        </p:spPr>
        <p:txBody>
          <a:bodyPr/>
          <a:lstStyle/>
          <a:p>
            <a:pPr>
              <a:lnSpc>
                <a:spcPct val="120000"/>
              </a:lnSpc>
              <a:spcBef>
                <a:spcPts val="20"/>
              </a:spcBef>
              <a:buFont typeface="Wingdings 2" panose="05020102010507070707" pitchFamily="18" charset="2"/>
              <a:buNone/>
            </a:pPr>
            <a:r>
              <a:rPr lang="zh-CN" altLang="en-US" b="1" dirty="0">
                <a:latin typeface="思源黑体 Light" panose="020B0300000000000000" pitchFamily="34" charset="-122"/>
                <a:ea typeface="思源黑体 Light" panose="020B0300000000000000" pitchFamily="34" charset="-122"/>
                <a:sym typeface="思源黑体 Light" panose="020B0300000000000000" pitchFamily="34" charset="-122"/>
              </a:rPr>
              <a:t>（二）事故应急救援预案编制的基本要求</a:t>
            </a:r>
            <a:endParaRPr lang="zh-CN" altLang="en-US" b="1"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buFont typeface="Wingdings 2" panose="05020102010507070707" pitchFamily="18" charset="2"/>
              <a:buNone/>
            </a:pPr>
            <a:r>
              <a:rPr lang="en-US" altLang="zh-CN" dirty="0">
                <a:latin typeface="思源黑体 Light" panose="020B0300000000000000" pitchFamily="34" charset="-122"/>
                <a:ea typeface="思源黑体 Light" panose="020B0300000000000000" pitchFamily="34" charset="-122"/>
                <a:sym typeface="思源黑体 Light" panose="020B0300000000000000" pitchFamily="34" charset="-122"/>
              </a:rPr>
              <a:t>1.</a:t>
            </a:r>
            <a:r>
              <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rPr>
              <a:t>根据实际情况，按事故的性质、类型、影响范围、严重后果等分等级地制定相应的预案。为使预案更有针对性和能迅速应用，一般要制订出不同类型的应急预案，如火灾型、爆炸型、泄露型等。一个单位的不同类型的应急预案要形成统一的整体，救援力量要统筹安排。</a:t>
            </a:r>
            <a:endPar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buFont typeface="Wingdings 2" panose="05020102010507070707" pitchFamily="18" charset="2"/>
              <a:buNone/>
            </a:pPr>
            <a:r>
              <a:rPr lang="en-US" altLang="zh-CN" dirty="0">
                <a:latin typeface="思源黑体 Light" panose="020B0300000000000000" pitchFamily="34" charset="-122"/>
                <a:ea typeface="思源黑体 Light" panose="020B0300000000000000" pitchFamily="34" charset="-122"/>
                <a:sym typeface="思源黑体 Light" panose="020B0300000000000000" pitchFamily="34" charset="-122"/>
              </a:rPr>
              <a:t>2.</a:t>
            </a:r>
            <a:r>
              <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rPr>
              <a:t>预案要有实用性，要根据本单位的实际条件制订，预案必须有可操作性。</a:t>
            </a:r>
            <a:endPar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buFont typeface="Wingdings 2" panose="05020102010507070707" pitchFamily="18" charset="2"/>
              <a:buNone/>
            </a:pPr>
            <a:r>
              <a:rPr lang="en-US" altLang="zh-CN" dirty="0">
                <a:latin typeface="思源黑体 Light" panose="020B0300000000000000" pitchFamily="34" charset="-122"/>
                <a:ea typeface="思源黑体 Light" panose="020B0300000000000000" pitchFamily="34" charset="-122"/>
                <a:sym typeface="思源黑体 Light" panose="020B0300000000000000" pitchFamily="34" charset="-122"/>
              </a:rPr>
              <a:t>3.</a:t>
            </a:r>
            <a:r>
              <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rPr>
              <a:t>预案要有权威性，各级应急救援组织应职责明确，通力协作。</a:t>
            </a:r>
            <a:endPar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buFont typeface="Wingdings 2" panose="05020102010507070707" pitchFamily="18" charset="2"/>
              <a:buNone/>
            </a:pPr>
            <a:r>
              <a:rPr lang="en-US" altLang="zh-CN" dirty="0">
                <a:latin typeface="思源黑体 Light" panose="020B0300000000000000" pitchFamily="34" charset="-122"/>
                <a:ea typeface="思源黑体 Light" panose="020B0300000000000000" pitchFamily="34" charset="-122"/>
                <a:sym typeface="思源黑体 Light" panose="020B0300000000000000" pitchFamily="34" charset="-122"/>
              </a:rPr>
              <a:t>4.</a:t>
            </a:r>
            <a:r>
              <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rPr>
              <a:t>预案要定期演练，要根据实际情况定期修订预案内容。</a:t>
            </a:r>
            <a:endPar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buFont typeface="Wingdings 2" panose="05020102010507070707" pitchFamily="18" charset="2"/>
              <a:buNone/>
            </a:pPr>
            <a:r>
              <a:rPr lang="en-US" altLang="zh-CN" dirty="0">
                <a:latin typeface="思源黑体 Light" panose="020B0300000000000000" pitchFamily="34" charset="-122"/>
                <a:ea typeface="思源黑体 Light" panose="020B0300000000000000" pitchFamily="34" charset="-122"/>
                <a:sym typeface="思源黑体 Light" panose="020B0300000000000000" pitchFamily="34" charset="-122"/>
              </a:rPr>
              <a:t>5. </a:t>
            </a:r>
            <a:r>
              <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rPr>
              <a:t>各应急救援队伍人员要落实，大型企业专职人员不少于</a:t>
            </a:r>
            <a:r>
              <a:rPr lang="en-US" altLang="zh-CN" dirty="0">
                <a:latin typeface="思源黑体 Light" panose="020B0300000000000000" pitchFamily="34" charset="-122"/>
                <a:ea typeface="思源黑体 Light" panose="020B0300000000000000" pitchFamily="34" charset="-122"/>
                <a:sym typeface="思源黑体 Light" panose="020B0300000000000000" pitchFamily="34" charset="-122"/>
              </a:rPr>
              <a:t>10</a:t>
            </a:r>
            <a:r>
              <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rPr>
              <a:t>人；中型企业专职人员不少于</a:t>
            </a:r>
            <a:r>
              <a:rPr lang="en-US" altLang="zh-CN" dirty="0">
                <a:latin typeface="思源黑体 Light" panose="020B0300000000000000" pitchFamily="34" charset="-122"/>
                <a:ea typeface="思源黑体 Light" panose="020B0300000000000000" pitchFamily="34" charset="-122"/>
                <a:sym typeface="思源黑体 Light" panose="020B0300000000000000" pitchFamily="34" charset="-122"/>
              </a:rPr>
              <a:t>5</a:t>
            </a:r>
            <a:r>
              <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rPr>
              <a:t>人；小型企业兼职人员不少于</a:t>
            </a:r>
            <a:r>
              <a:rPr lang="en-US" altLang="zh-CN" dirty="0">
                <a:latin typeface="思源黑体 Light" panose="020B0300000000000000" pitchFamily="34" charset="-122"/>
                <a:ea typeface="思源黑体 Light" panose="020B0300000000000000" pitchFamily="34" charset="-122"/>
                <a:sym typeface="思源黑体 Light" panose="020B0300000000000000" pitchFamily="34" charset="-122"/>
              </a:rPr>
              <a:t>5</a:t>
            </a:r>
            <a:r>
              <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rPr>
              <a:t>人。</a:t>
            </a:r>
            <a:endPar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buFont typeface="Wingdings 2" panose="05020102010507070707" pitchFamily="18" charset="2"/>
              <a:buNone/>
            </a:pPr>
            <a:r>
              <a:rPr lang="en-US" altLang="zh-CN" dirty="0">
                <a:latin typeface="思源黑体 Light" panose="020B0300000000000000" pitchFamily="34" charset="-122"/>
                <a:ea typeface="思源黑体 Light" panose="020B0300000000000000" pitchFamily="34" charset="-122"/>
                <a:sym typeface="思源黑体 Light" panose="020B0300000000000000" pitchFamily="34" charset="-122"/>
              </a:rPr>
              <a:t>6.</a:t>
            </a:r>
            <a:r>
              <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rPr>
              <a:t>应急救援的器材要定期检查，保持完好。</a:t>
            </a:r>
            <a:endPar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1" name="Rectangle 3"/>
          <p:cNvSpPr>
            <a:spLocks noGrp="1" noRot="1" noChangeArrowheads="1"/>
          </p:cNvSpPr>
          <p:nvPr>
            <p:ph type="body" idx="4294967295"/>
          </p:nvPr>
        </p:nvSpPr>
        <p:spPr>
          <a:xfrm>
            <a:off x="1482802" y="1788222"/>
            <a:ext cx="8007350" cy="5029200"/>
          </a:xfrm>
          <a:prstGeom prst="rect">
            <a:avLst/>
          </a:prstGeom>
        </p:spPr>
        <p:txBody>
          <a:bodyPr/>
          <a:lstStyle/>
          <a:p>
            <a:pPr>
              <a:lnSpc>
                <a:spcPct val="120000"/>
              </a:lnSpc>
              <a:spcBef>
                <a:spcPts val="20"/>
              </a:spcBef>
              <a:buFont typeface="Wingdings 2" panose="05020102010507070707" pitchFamily="18" charset="2"/>
              <a:buNone/>
            </a:pPr>
            <a:r>
              <a:rPr lang="zh-CN" altLang="en-US" b="1" dirty="0">
                <a:latin typeface="思源黑体 Light" panose="020B0300000000000000" pitchFamily="34" charset="-122"/>
                <a:ea typeface="思源黑体 Light" panose="020B0300000000000000" pitchFamily="34" charset="-122"/>
                <a:sym typeface="思源黑体 Light" panose="020B0300000000000000" pitchFamily="34" charset="-122"/>
              </a:rPr>
              <a:t>（三）事故应急救援预案编制的程序</a:t>
            </a:r>
            <a:endParaRPr lang="zh-CN" altLang="en-US" b="1"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buFont typeface="Wingdings 2" panose="05020102010507070707" pitchFamily="18" charset="2"/>
              <a:buNone/>
            </a:pPr>
            <a:r>
              <a:rPr lang="en-US" altLang="zh-CN" dirty="0">
                <a:latin typeface="思源黑体 Light" panose="020B0300000000000000" pitchFamily="34" charset="-122"/>
                <a:ea typeface="思源黑体 Light" panose="020B0300000000000000" pitchFamily="34" charset="-122"/>
                <a:sym typeface="思源黑体 Light" panose="020B0300000000000000" pitchFamily="34" charset="-122"/>
              </a:rPr>
              <a:t>1.</a:t>
            </a:r>
            <a:r>
              <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rPr>
              <a:t>组织有关部门的有关人员，成立编制小组，制定负责人；</a:t>
            </a:r>
            <a:endPar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buFont typeface="Wingdings 2" panose="05020102010507070707" pitchFamily="18" charset="2"/>
              <a:buNone/>
            </a:pPr>
            <a:r>
              <a:rPr lang="en-US" altLang="zh-CN" dirty="0">
                <a:latin typeface="思源黑体 Light" panose="020B0300000000000000" pitchFamily="34" charset="-122"/>
                <a:ea typeface="思源黑体 Light" panose="020B0300000000000000" pitchFamily="34" charset="-122"/>
                <a:sym typeface="思源黑体 Light" panose="020B0300000000000000" pitchFamily="34" charset="-122"/>
              </a:rPr>
              <a:t>2.</a:t>
            </a:r>
            <a:r>
              <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rPr>
              <a:t>调查研究，收集资料；（厂内及周围环境等）</a:t>
            </a:r>
            <a:endPar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buFont typeface="Wingdings 2" panose="05020102010507070707" pitchFamily="18" charset="2"/>
              <a:buNone/>
            </a:pPr>
            <a:r>
              <a:rPr lang="en-US" altLang="zh-CN" dirty="0">
                <a:latin typeface="思源黑体 Light" panose="020B0300000000000000" pitchFamily="34" charset="-122"/>
                <a:ea typeface="思源黑体 Light" panose="020B0300000000000000" pitchFamily="34" charset="-122"/>
                <a:sym typeface="思源黑体 Light" panose="020B0300000000000000" pitchFamily="34" charset="-122"/>
              </a:rPr>
              <a:t>3.</a:t>
            </a:r>
            <a:r>
              <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rPr>
              <a:t>分析评估，辨识可能发生的重大事故风险；并分析自身救援资源及能力；</a:t>
            </a:r>
            <a:endPar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buFont typeface="Wingdings 2" panose="05020102010507070707" pitchFamily="18" charset="2"/>
              <a:buNone/>
            </a:pPr>
            <a:r>
              <a:rPr lang="en-US" altLang="zh-CN" dirty="0">
                <a:latin typeface="思源黑体 Light" panose="020B0300000000000000" pitchFamily="34" charset="-122"/>
                <a:ea typeface="思源黑体 Light" panose="020B0300000000000000" pitchFamily="34" charset="-122"/>
                <a:sym typeface="思源黑体 Light" panose="020B0300000000000000" pitchFamily="34" charset="-122"/>
              </a:rPr>
              <a:t>4.</a:t>
            </a:r>
            <a:r>
              <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rPr>
              <a:t>组织编写，根据分析评估结果进行编写；</a:t>
            </a:r>
            <a:endPar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buFont typeface="Wingdings 2" panose="05020102010507070707" pitchFamily="18" charset="2"/>
              <a:buNone/>
            </a:pPr>
            <a:r>
              <a:rPr lang="en-US" altLang="zh-CN" dirty="0">
                <a:latin typeface="思源黑体 Light" panose="020B0300000000000000" pitchFamily="34" charset="-122"/>
                <a:ea typeface="思源黑体 Light" panose="020B0300000000000000" pitchFamily="34" charset="-122"/>
                <a:sym typeface="思源黑体 Light" panose="020B0300000000000000" pitchFamily="34" charset="-122"/>
              </a:rPr>
              <a:t>5.</a:t>
            </a:r>
            <a:r>
              <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rPr>
              <a:t>评审及发布，预案编写后要组织开展对预案的评审工作，确保预案的科学性、合理性、与实际状况的符合性；评审后须经主要负责人签署发布生效；</a:t>
            </a:r>
            <a:endPar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buFont typeface="Wingdings 2" panose="05020102010507070707" pitchFamily="18" charset="2"/>
              <a:buNone/>
            </a:pPr>
            <a:r>
              <a:rPr lang="en-US" altLang="zh-CN" dirty="0">
                <a:latin typeface="思源黑体 Light" panose="020B0300000000000000" pitchFamily="34" charset="-122"/>
                <a:ea typeface="思源黑体 Light" panose="020B0300000000000000" pitchFamily="34" charset="-122"/>
                <a:sym typeface="思源黑体 Light" panose="020B0300000000000000" pitchFamily="34" charset="-122"/>
              </a:rPr>
              <a:t>6.</a:t>
            </a:r>
            <a:r>
              <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rPr>
              <a:t>落实与实施，预案发布后，应落实预案中的各项工作，如开展宣传、教育、培训；救援人员及设备、设施的落实；定期开展演练，并根据演练情况对预案进行修订。</a:t>
            </a:r>
            <a:endPar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5" name="Rectangle 3"/>
          <p:cNvSpPr>
            <a:spLocks noGrp="1" noRot="1" noChangeArrowheads="1"/>
          </p:cNvSpPr>
          <p:nvPr>
            <p:ph type="body" idx="4294967295"/>
          </p:nvPr>
        </p:nvSpPr>
        <p:spPr>
          <a:xfrm>
            <a:off x="1203093" y="1291683"/>
            <a:ext cx="9559925" cy="5867400"/>
          </a:xfrm>
          <a:prstGeom prst="rect">
            <a:avLst/>
          </a:prstGeom>
        </p:spPr>
        <p:txBody>
          <a:bodyPr>
            <a:normAutofit/>
          </a:bodyPr>
          <a:lstStyle/>
          <a:p>
            <a:pPr>
              <a:lnSpc>
                <a:spcPct val="120000"/>
              </a:lnSpc>
              <a:spcBef>
                <a:spcPts val="20"/>
              </a:spcBef>
              <a:buFont typeface="Wingdings 2" panose="05020102010507070707" pitchFamily="18" charset="2"/>
              <a:buNone/>
            </a:pPr>
            <a:r>
              <a:rPr lang="zh-CN" altLang="en-US" b="1" dirty="0">
                <a:latin typeface="思源黑体 Light" panose="020B0300000000000000" pitchFamily="34" charset="-122"/>
                <a:ea typeface="思源黑体 Light" panose="020B0300000000000000" pitchFamily="34" charset="-122"/>
                <a:sym typeface="思源黑体 Light" panose="020B0300000000000000" pitchFamily="34" charset="-122"/>
              </a:rPr>
              <a:t>四、预案的编制内容</a:t>
            </a:r>
            <a:endParaRPr lang="zh-CN" altLang="en-US" b="1"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buFont typeface="Wingdings 2" panose="05020102010507070707" pitchFamily="18" charset="2"/>
              <a:buNone/>
            </a:pPr>
            <a:r>
              <a:rPr lang="en-US" altLang="zh-CN" dirty="0">
                <a:latin typeface="思源黑体 Light" panose="020B0300000000000000" pitchFamily="34" charset="-122"/>
                <a:ea typeface="思源黑体 Light" panose="020B0300000000000000" pitchFamily="34" charset="-122"/>
                <a:sym typeface="思源黑体 Light" panose="020B0300000000000000" pitchFamily="34" charset="-122"/>
              </a:rPr>
              <a:t>1.</a:t>
            </a:r>
            <a:r>
              <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rPr>
              <a:t>基本情况 </a:t>
            </a:r>
            <a:endPar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buFont typeface="Wingdings 2" panose="05020102010507070707" pitchFamily="18" charset="2"/>
              <a:buNone/>
            </a:pPr>
            <a:r>
              <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rPr>
              <a:t>   主要包括单位的地址、经济性质、从业人数、隶属关系、主要产品、产量等内容，周边区域的单位、社区、重要基础设施、道路等情况。危险化学品运输单位运输车辆情况及主要的运输产品、运量、运地、行车路线等内容。</a:t>
            </a:r>
            <a:endPar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buFont typeface="Wingdings 2" panose="05020102010507070707" pitchFamily="18" charset="2"/>
              <a:buNone/>
            </a:pPr>
            <a:r>
              <a:rPr lang="en-US" altLang="zh-CN" dirty="0">
                <a:latin typeface="思源黑体 Light" panose="020B0300000000000000" pitchFamily="34" charset="-122"/>
                <a:ea typeface="思源黑体 Light" panose="020B0300000000000000" pitchFamily="34" charset="-122"/>
                <a:sym typeface="思源黑体 Light" panose="020B0300000000000000" pitchFamily="34" charset="-122"/>
              </a:rPr>
              <a:t>2.</a:t>
            </a:r>
            <a:r>
              <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rPr>
              <a:t>危险目标及其危险特性、对周围的影响 </a:t>
            </a:r>
            <a:endPar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buFont typeface="Wingdings 2" panose="05020102010507070707" pitchFamily="18" charset="2"/>
              <a:buNone/>
            </a:pPr>
            <a:r>
              <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rPr>
              <a:t>   </a:t>
            </a:r>
            <a:r>
              <a:rPr lang="en-US" altLang="zh-CN" dirty="0">
                <a:latin typeface="思源黑体 Light" panose="020B0300000000000000" pitchFamily="34" charset="-122"/>
                <a:ea typeface="思源黑体 Light" panose="020B0300000000000000" pitchFamily="34" charset="-122"/>
                <a:sym typeface="思源黑体 Light" panose="020B0300000000000000" pitchFamily="34" charset="-122"/>
              </a:rPr>
              <a:t>2.1</a:t>
            </a:r>
            <a:r>
              <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rPr>
              <a:t>危险目标的确定 </a:t>
            </a:r>
            <a:endPar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buFont typeface="Wingdings 2" panose="05020102010507070707" pitchFamily="18" charset="2"/>
              <a:buNone/>
            </a:pPr>
            <a:r>
              <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rPr>
              <a:t>     可选择对以下材料辨识的事故类别、综合分析的危害程度，确定危险目标： </a:t>
            </a:r>
            <a:endPar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buFont typeface="Wingdings 2" panose="05020102010507070707" pitchFamily="18" charset="2"/>
              <a:buNone/>
            </a:pPr>
            <a:r>
              <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rPr>
              <a:t>    ⑴生产、储存、使用危险化学品装置、设施现状的安全评价报告； </a:t>
            </a:r>
            <a:endPar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buFont typeface="Wingdings 2" panose="05020102010507070707" pitchFamily="18" charset="2"/>
              <a:buNone/>
            </a:pPr>
            <a:r>
              <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rPr>
              <a:t>    ⑵健康、安全、环境管理体系文件； </a:t>
            </a:r>
            <a:endPar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buFont typeface="Wingdings 2" panose="05020102010507070707" pitchFamily="18" charset="2"/>
              <a:buNone/>
            </a:pPr>
            <a:r>
              <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rPr>
              <a:t>    ⑶职业安全健康管理体系文件； </a:t>
            </a:r>
            <a:endPar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buFont typeface="Wingdings 2" panose="05020102010507070707" pitchFamily="18" charset="2"/>
              <a:buNone/>
            </a:pPr>
            <a:r>
              <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rPr>
              <a:t>    ⑷重大危险源辨识结果； </a:t>
            </a:r>
            <a:endPar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buFont typeface="Wingdings 2" panose="05020102010507070707" pitchFamily="18" charset="2"/>
              <a:buNone/>
            </a:pPr>
            <a:r>
              <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rPr>
              <a:t>    ⑸其他。 </a:t>
            </a:r>
            <a:endPar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buFont typeface="Wingdings 2" panose="05020102010507070707" pitchFamily="18" charset="2"/>
              <a:buNone/>
            </a:pPr>
            <a:r>
              <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rPr>
              <a:t>   </a:t>
            </a:r>
            <a:r>
              <a:rPr lang="en-US" altLang="zh-CN" dirty="0">
                <a:latin typeface="思源黑体 Light" panose="020B0300000000000000" pitchFamily="34" charset="-122"/>
                <a:ea typeface="思源黑体 Light" panose="020B0300000000000000" pitchFamily="34" charset="-122"/>
                <a:sym typeface="思源黑体 Light" panose="020B0300000000000000" pitchFamily="34" charset="-122"/>
              </a:rPr>
              <a:t>2.2</a:t>
            </a:r>
            <a:r>
              <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rPr>
              <a:t>根据确定的危险目标，明确其危险特性及对周边的影响 </a:t>
            </a:r>
            <a:endPar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Rot="1" noChangeArrowheads="1"/>
          </p:cNvSpPr>
          <p:nvPr>
            <p:ph type="title" idx="4294967295"/>
          </p:nvPr>
        </p:nvSpPr>
        <p:spPr>
          <a:xfrm>
            <a:off x="1685925" y="85725"/>
            <a:ext cx="5257800" cy="571500"/>
          </a:xfrm>
          <a:prstGeom prst="rect">
            <a:avLst/>
          </a:prstGeom>
        </p:spPr>
        <p:txBody>
          <a:bodyPr/>
          <a:lstStyle/>
          <a:p>
            <a:pPr>
              <a:lnSpc>
                <a:spcPct val="120000"/>
              </a:lnSpc>
              <a:spcBef>
                <a:spcPct val="19000"/>
              </a:spcBef>
            </a:pPr>
            <a:r>
              <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rPr>
              <a:t>三、闪燃、阴燃、爆燃、自燃</a:t>
            </a:r>
            <a:endPar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endParaRPr>
          </a:p>
        </p:txBody>
      </p:sp>
      <p:sp>
        <p:nvSpPr>
          <p:cNvPr id="31747" name="Rectangle 3"/>
          <p:cNvSpPr>
            <a:spLocks noGrp="1" noRot="1" noChangeArrowheads="1"/>
          </p:cNvSpPr>
          <p:nvPr>
            <p:ph type="body" idx="4294967295"/>
          </p:nvPr>
        </p:nvSpPr>
        <p:spPr>
          <a:xfrm>
            <a:off x="1513681" y="2009775"/>
            <a:ext cx="9164638" cy="2838450"/>
          </a:xfrm>
          <a:prstGeom prst="rect">
            <a:avLst/>
          </a:prstGeom>
        </p:spPr>
        <p:txBody>
          <a:bodyPr/>
          <a:lstStyle/>
          <a:p>
            <a:pPr>
              <a:lnSpc>
                <a:spcPct val="120000"/>
              </a:lnSpc>
              <a:spcBef>
                <a:spcPts val="20"/>
              </a:spcBef>
            </a:pPr>
            <a:r>
              <a:rPr lang="zh-CN" altLang="en-US" sz="2400" dirty="0">
                <a:latin typeface="思源黑体 Light" panose="020B0300000000000000" pitchFamily="34" charset="-122"/>
                <a:ea typeface="思源黑体 Light" panose="020B0300000000000000" pitchFamily="34" charset="-122"/>
                <a:sym typeface="思源黑体 Light" panose="020B0300000000000000" pitchFamily="34" charset="-122"/>
              </a:rPr>
              <a:t>闪燃：可染物表面或可燃液体上方在很短时间内重复出现火焰一闪即灭的现象。</a:t>
            </a:r>
            <a:endParaRPr lang="zh-CN" altLang="en-US" sz="24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pPr>
            <a:r>
              <a:rPr lang="zh-CN" altLang="en-US" sz="2400" dirty="0">
                <a:latin typeface="思源黑体 Light" panose="020B0300000000000000" pitchFamily="34" charset="-122"/>
                <a:ea typeface="思源黑体 Light" panose="020B0300000000000000" pitchFamily="34" charset="-122"/>
                <a:sym typeface="思源黑体 Light" panose="020B0300000000000000" pitchFamily="34" charset="-122"/>
              </a:rPr>
              <a:t>阴燃：没有火焰和可见光的燃烧。</a:t>
            </a:r>
            <a:endParaRPr lang="zh-CN" altLang="en-US" sz="24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pPr>
            <a:r>
              <a:rPr lang="zh-CN" altLang="en-US" sz="2400" dirty="0">
                <a:latin typeface="思源黑体 Light" panose="020B0300000000000000" pitchFamily="34" charset="-122"/>
                <a:ea typeface="思源黑体 Light" panose="020B0300000000000000" pitchFamily="34" charset="-122"/>
                <a:sym typeface="思源黑体 Light" panose="020B0300000000000000" pitchFamily="34" charset="-122"/>
              </a:rPr>
              <a:t>爆燃：伴随爆炸的燃烧波，以亚音速传播。</a:t>
            </a:r>
            <a:endParaRPr lang="zh-CN" altLang="en-US" sz="24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pPr>
            <a:r>
              <a:rPr lang="zh-CN" altLang="en-US" sz="2400" dirty="0">
                <a:latin typeface="思源黑体 Light" panose="020B0300000000000000" pitchFamily="34" charset="-122"/>
                <a:ea typeface="思源黑体 Light" panose="020B0300000000000000" pitchFamily="34" charset="-122"/>
                <a:sym typeface="思源黑体 Light" panose="020B0300000000000000" pitchFamily="34" charset="-122"/>
              </a:rPr>
              <a:t>自燃：可燃物在空气中没有外来火源的作用，靠自热或外热而发生燃烧的现象。根据热源不同，分自热自燃和受热自燃。</a:t>
            </a:r>
            <a:endParaRPr lang="zh-CN" altLang="en-US" sz="2400" dirty="0">
              <a:latin typeface="思源黑体 Light" panose="020B0300000000000000" pitchFamily="34" charset="-122"/>
              <a:ea typeface="思源黑体 Light" panose="020B0300000000000000" pitchFamily="34" charset="-122"/>
              <a:sym typeface="思源黑体 Light" panose="020B0300000000000000" pitchFamily="34" charset="-122"/>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9" name="Rectangle 3"/>
          <p:cNvSpPr>
            <a:spLocks noGrp="1" noRot="1" noChangeArrowheads="1"/>
          </p:cNvSpPr>
          <p:nvPr>
            <p:ph type="body" idx="4294967295"/>
          </p:nvPr>
        </p:nvSpPr>
        <p:spPr>
          <a:xfrm>
            <a:off x="781050" y="2147054"/>
            <a:ext cx="4772025" cy="2914650"/>
          </a:xfrm>
          <a:prstGeom prst="rect">
            <a:avLst/>
          </a:prstGeom>
        </p:spPr>
        <p:txBody>
          <a:bodyPr>
            <a:normAutofit/>
          </a:bodyPr>
          <a:lstStyle/>
          <a:p>
            <a:pPr>
              <a:lnSpc>
                <a:spcPct val="130000"/>
              </a:lnSpc>
              <a:spcBef>
                <a:spcPts val="20"/>
              </a:spcBef>
              <a:buFont typeface="Wingdings 2" panose="05020102010507070707" pitchFamily="18" charset="2"/>
              <a:buNone/>
            </a:pPr>
            <a:r>
              <a:rPr lang="en-US" altLang="zh-CN" sz="1600" dirty="0">
                <a:latin typeface="思源黑体 Light" panose="020B0300000000000000" pitchFamily="34" charset="-122"/>
                <a:ea typeface="思源黑体 Light" panose="020B0300000000000000" pitchFamily="34" charset="-122"/>
                <a:sym typeface="思源黑体 Light" panose="020B0300000000000000" pitchFamily="34" charset="-122"/>
              </a:rPr>
              <a:t> 3.</a:t>
            </a:r>
            <a:r>
              <a:rPr lang="zh-CN" altLang="en-US" sz="1600" dirty="0">
                <a:latin typeface="思源黑体 Light" panose="020B0300000000000000" pitchFamily="34" charset="-122"/>
                <a:ea typeface="思源黑体 Light" panose="020B0300000000000000" pitchFamily="34" charset="-122"/>
                <a:sym typeface="思源黑体 Light" panose="020B0300000000000000" pitchFamily="34" charset="-122"/>
              </a:rPr>
              <a:t>危险目标周围可利用的安全、消防、个体防护的设备、器材及其分布 </a:t>
            </a:r>
            <a:endParaRPr lang="zh-CN" altLang="en-US" sz="16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30000"/>
              </a:lnSpc>
              <a:spcBef>
                <a:spcPts val="20"/>
              </a:spcBef>
              <a:buFont typeface="Wingdings 2" panose="05020102010507070707" pitchFamily="18" charset="2"/>
              <a:buNone/>
            </a:pPr>
            <a:r>
              <a:rPr lang="zh-CN" altLang="en-US" sz="1600" dirty="0">
                <a:latin typeface="思源黑体 Light" panose="020B0300000000000000" pitchFamily="34" charset="-122"/>
                <a:ea typeface="思源黑体 Light" panose="020B0300000000000000" pitchFamily="34" charset="-122"/>
                <a:sym typeface="思源黑体 Light" panose="020B0300000000000000" pitchFamily="34" charset="-122"/>
              </a:rPr>
              <a:t> </a:t>
            </a:r>
            <a:r>
              <a:rPr lang="en-US" altLang="zh-CN" sz="1600" dirty="0">
                <a:latin typeface="思源黑体 Light" panose="020B0300000000000000" pitchFamily="34" charset="-122"/>
                <a:ea typeface="思源黑体 Light" panose="020B0300000000000000" pitchFamily="34" charset="-122"/>
                <a:sym typeface="思源黑体 Light" panose="020B0300000000000000" pitchFamily="34" charset="-122"/>
              </a:rPr>
              <a:t>4.</a:t>
            </a:r>
            <a:r>
              <a:rPr lang="zh-CN" altLang="en-US" sz="1600" dirty="0">
                <a:latin typeface="思源黑体 Light" panose="020B0300000000000000" pitchFamily="34" charset="-122"/>
                <a:ea typeface="思源黑体 Light" panose="020B0300000000000000" pitchFamily="34" charset="-122"/>
                <a:sym typeface="思源黑体 Light" panose="020B0300000000000000" pitchFamily="34" charset="-122"/>
              </a:rPr>
              <a:t>应急救援组织机构、组成人员和职责划分 </a:t>
            </a:r>
            <a:endParaRPr lang="zh-CN" altLang="en-US" sz="16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30000"/>
              </a:lnSpc>
              <a:spcBef>
                <a:spcPts val="20"/>
              </a:spcBef>
              <a:buFont typeface="Wingdings 2" panose="05020102010507070707" pitchFamily="18" charset="2"/>
              <a:buNone/>
            </a:pPr>
            <a:r>
              <a:rPr lang="zh-CN" altLang="en-US" sz="1600" dirty="0">
                <a:latin typeface="思源黑体 Light" panose="020B0300000000000000" pitchFamily="34" charset="-122"/>
                <a:ea typeface="思源黑体 Light" panose="020B0300000000000000" pitchFamily="34" charset="-122"/>
                <a:sym typeface="思源黑体 Light" panose="020B0300000000000000" pitchFamily="34" charset="-122"/>
              </a:rPr>
              <a:t>    </a:t>
            </a:r>
            <a:r>
              <a:rPr lang="en-US" altLang="zh-CN" sz="1600" dirty="0">
                <a:latin typeface="思源黑体 Light" panose="020B0300000000000000" pitchFamily="34" charset="-122"/>
                <a:ea typeface="思源黑体 Light" panose="020B0300000000000000" pitchFamily="34" charset="-122"/>
                <a:sym typeface="思源黑体 Light" panose="020B0300000000000000" pitchFamily="34" charset="-122"/>
              </a:rPr>
              <a:t>4.1</a:t>
            </a:r>
            <a:r>
              <a:rPr lang="zh-CN" altLang="en-US" sz="1600" dirty="0">
                <a:latin typeface="思源黑体 Light" panose="020B0300000000000000" pitchFamily="34" charset="-122"/>
                <a:ea typeface="思源黑体 Light" panose="020B0300000000000000" pitchFamily="34" charset="-122"/>
                <a:sym typeface="思源黑体 Light" panose="020B0300000000000000" pitchFamily="34" charset="-122"/>
              </a:rPr>
              <a:t>应急救援组织机构设置</a:t>
            </a:r>
            <a:endParaRPr lang="zh-CN" altLang="en-US" sz="16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30000"/>
              </a:lnSpc>
              <a:spcBef>
                <a:spcPts val="20"/>
              </a:spcBef>
              <a:buFont typeface="Wingdings 2" panose="05020102010507070707" pitchFamily="18" charset="2"/>
              <a:buNone/>
            </a:pPr>
            <a:r>
              <a:rPr lang="zh-CN" altLang="en-US" sz="1600" dirty="0">
                <a:latin typeface="思源黑体 Light" panose="020B0300000000000000" pitchFamily="34" charset="-122"/>
                <a:ea typeface="思源黑体 Light" panose="020B0300000000000000" pitchFamily="34" charset="-122"/>
                <a:sym typeface="思源黑体 Light" panose="020B0300000000000000" pitchFamily="34" charset="-122"/>
              </a:rPr>
              <a:t>     依据危险化学品事故危害程度的级别设置分级应急救援组织机构。</a:t>
            </a:r>
            <a:endParaRPr lang="zh-CN" altLang="en-US" sz="16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30000"/>
              </a:lnSpc>
              <a:spcBef>
                <a:spcPts val="20"/>
              </a:spcBef>
              <a:buFont typeface="Wingdings 2" panose="05020102010507070707" pitchFamily="18" charset="2"/>
              <a:buNone/>
            </a:pPr>
            <a:r>
              <a:rPr lang="zh-CN" altLang="en-US" sz="1600" dirty="0">
                <a:latin typeface="思源黑体 Light" panose="020B0300000000000000" pitchFamily="34" charset="-122"/>
                <a:ea typeface="思源黑体 Light" panose="020B0300000000000000" pitchFamily="34" charset="-122"/>
                <a:sym typeface="思源黑体 Light" panose="020B0300000000000000" pitchFamily="34" charset="-122"/>
              </a:rPr>
              <a:t>    </a:t>
            </a:r>
            <a:r>
              <a:rPr lang="en-US" altLang="zh-CN" sz="1600" dirty="0">
                <a:latin typeface="思源黑体 Light" panose="020B0300000000000000" pitchFamily="34" charset="-122"/>
                <a:ea typeface="思源黑体 Light" panose="020B0300000000000000" pitchFamily="34" charset="-122"/>
                <a:sym typeface="思源黑体 Light" panose="020B0300000000000000" pitchFamily="34" charset="-122"/>
              </a:rPr>
              <a:t>4.2</a:t>
            </a:r>
            <a:r>
              <a:rPr lang="zh-CN" altLang="en-US" sz="1600" dirty="0">
                <a:latin typeface="思源黑体 Light" panose="020B0300000000000000" pitchFamily="34" charset="-122"/>
                <a:ea typeface="思源黑体 Light" panose="020B0300000000000000" pitchFamily="34" charset="-122"/>
                <a:sym typeface="思源黑体 Light" panose="020B0300000000000000" pitchFamily="34" charset="-122"/>
              </a:rPr>
              <a:t>组成人员 </a:t>
            </a:r>
            <a:endParaRPr lang="zh-CN" altLang="en-US" sz="16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30000"/>
              </a:lnSpc>
              <a:spcBef>
                <a:spcPts val="20"/>
              </a:spcBef>
              <a:buFont typeface="Wingdings 2" panose="05020102010507070707" pitchFamily="18" charset="2"/>
              <a:buNone/>
            </a:pPr>
            <a:r>
              <a:rPr lang="zh-CN" altLang="en-US" sz="1600" dirty="0">
                <a:latin typeface="思源黑体 Light" panose="020B0300000000000000" pitchFamily="34" charset="-122"/>
                <a:ea typeface="思源黑体 Light" panose="020B0300000000000000" pitchFamily="34" charset="-122"/>
                <a:sym typeface="思源黑体 Light" panose="020B0300000000000000" pitchFamily="34" charset="-122"/>
              </a:rPr>
              <a:t>    ⑴主要负责人及有关管理人员；</a:t>
            </a:r>
            <a:endParaRPr lang="zh-CN" altLang="en-US" sz="16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30000"/>
              </a:lnSpc>
              <a:spcBef>
                <a:spcPts val="20"/>
              </a:spcBef>
              <a:buFont typeface="Wingdings 2" panose="05020102010507070707" pitchFamily="18" charset="2"/>
              <a:buNone/>
            </a:pPr>
            <a:r>
              <a:rPr lang="zh-CN" altLang="en-US" sz="1600" dirty="0">
                <a:latin typeface="思源黑体 Light" panose="020B0300000000000000" pitchFamily="34" charset="-122"/>
                <a:ea typeface="思源黑体 Light" panose="020B0300000000000000" pitchFamily="34" charset="-122"/>
                <a:sym typeface="思源黑体 Light" panose="020B0300000000000000" pitchFamily="34" charset="-122"/>
              </a:rPr>
              <a:t>    ⑵现场指挥人。 </a:t>
            </a:r>
            <a:endParaRPr lang="zh-CN" altLang="en-US" sz="1600" dirty="0">
              <a:latin typeface="思源黑体 Light" panose="020B0300000000000000" pitchFamily="34" charset="-122"/>
              <a:ea typeface="思源黑体 Light" panose="020B0300000000000000" pitchFamily="34" charset="-122"/>
              <a:sym typeface="思源黑体 Light" panose="020B0300000000000000" pitchFamily="34" charset="-122"/>
            </a:endParaRPr>
          </a:p>
        </p:txBody>
      </p:sp>
      <p:sp>
        <p:nvSpPr>
          <p:cNvPr id="2" name="矩形 1"/>
          <p:cNvSpPr/>
          <p:nvPr/>
        </p:nvSpPr>
        <p:spPr>
          <a:xfrm>
            <a:off x="6000750" y="2034719"/>
            <a:ext cx="4686300" cy="3317575"/>
          </a:xfrm>
          <a:prstGeom prst="rect">
            <a:avLst/>
          </a:prstGeom>
        </p:spPr>
        <p:txBody>
          <a:bodyPr wrap="square">
            <a:spAutoFit/>
          </a:bodyPr>
          <a:lstStyle/>
          <a:p>
            <a:pPr marL="0" marR="0" lvl="0" indent="0" algn="l" defTabSz="914400" rtl="0" eaLnBrk="1" fontAlgn="auto" latinLnBrk="0" hangingPunct="1">
              <a:lnSpc>
                <a:spcPct val="120000"/>
              </a:lnSpc>
              <a:spcBef>
                <a:spcPts val="20"/>
              </a:spcBef>
              <a:buClrTx/>
              <a:buSzTx/>
              <a:buFont typeface="Wingdings 2" panose="05020102010507070707" pitchFamily="18" charset="2"/>
              <a:buNone/>
              <a:defRPr/>
            </a:pPr>
            <a:r>
              <a:rPr kumimoji="0" lang="zh-CN" altLang="en-US" sz="1600" b="1" i="0" u="none" strike="noStrike" kern="1200" cap="none" spc="0" normalizeH="0" baseline="0" noProof="0" dirty="0">
                <a:ln>
                  <a:noFill/>
                </a:ln>
                <a:solidFill>
                  <a:srgbClr val="000000"/>
                </a:solidFill>
                <a:effectLst/>
                <a:uLnTx/>
                <a:uFillTx/>
                <a:latin typeface="思源黑体 Light" panose="020B0300000000000000" pitchFamily="34" charset="-122"/>
                <a:ea typeface="思源黑体 Light" panose="020B0300000000000000" pitchFamily="34" charset="-122"/>
                <a:sym typeface="思源黑体 Light" panose="020B0300000000000000" pitchFamily="34" charset="-122"/>
              </a:rPr>
              <a:t> </a:t>
            </a:r>
            <a:r>
              <a:rPr kumimoji="0" lang="en-US" altLang="zh-CN" sz="1600" b="1" i="0" u="none" strike="noStrike" kern="1200" cap="none" spc="0" normalizeH="0" baseline="0" noProof="0" dirty="0">
                <a:ln>
                  <a:noFill/>
                </a:ln>
                <a:solidFill>
                  <a:srgbClr val="000000"/>
                </a:solidFill>
                <a:effectLst/>
                <a:uLnTx/>
                <a:uFillTx/>
                <a:latin typeface="思源黑体 Light" panose="020B0300000000000000" pitchFamily="34" charset="-122"/>
                <a:ea typeface="思源黑体 Light" panose="020B0300000000000000" pitchFamily="34" charset="-122"/>
                <a:sym typeface="思源黑体 Light" panose="020B0300000000000000" pitchFamily="34" charset="-122"/>
              </a:rPr>
              <a:t>4.3</a:t>
            </a:r>
            <a:r>
              <a:rPr kumimoji="0" lang="zh-CN" altLang="en-US" sz="1600" b="1" i="0" u="none" strike="noStrike" kern="1200" cap="none" spc="0" normalizeH="0" baseline="0" noProof="0" dirty="0">
                <a:ln>
                  <a:noFill/>
                </a:ln>
                <a:solidFill>
                  <a:srgbClr val="000000"/>
                </a:solidFill>
                <a:effectLst/>
                <a:uLnTx/>
                <a:uFillTx/>
                <a:latin typeface="思源黑体 Light" panose="020B0300000000000000" pitchFamily="34" charset="-122"/>
                <a:ea typeface="思源黑体 Light" panose="020B0300000000000000" pitchFamily="34" charset="-122"/>
                <a:sym typeface="思源黑体 Light" panose="020B0300000000000000" pitchFamily="34" charset="-122"/>
              </a:rPr>
              <a:t>主要职责 </a:t>
            </a:r>
            <a:endParaRPr kumimoji="0" lang="zh-CN" altLang="en-US" sz="1600" b="1" i="0" u="none" strike="noStrike" kern="1200" cap="none" spc="0" normalizeH="0" baseline="0" noProof="0" dirty="0">
              <a:ln>
                <a:noFill/>
              </a:ln>
              <a:solidFill>
                <a:srgbClr val="000000"/>
              </a:solidFill>
              <a:effectLst/>
              <a:uLnTx/>
              <a:uFillTx/>
              <a:latin typeface="思源黑体 Light" panose="020B0300000000000000" pitchFamily="34" charset="-122"/>
              <a:ea typeface="思源黑体 Light" panose="020B0300000000000000" pitchFamily="34" charset="-122"/>
              <a:sym typeface="思源黑体 Light" panose="020B0300000000000000" pitchFamily="34" charset="-122"/>
            </a:endParaRPr>
          </a:p>
          <a:p>
            <a:pPr marL="0" marR="0" lvl="0" indent="0" algn="l" defTabSz="914400" rtl="0" eaLnBrk="1" fontAlgn="auto" latinLnBrk="0" hangingPunct="1">
              <a:lnSpc>
                <a:spcPct val="120000"/>
              </a:lnSpc>
              <a:spcBef>
                <a:spcPts val="20"/>
              </a:spcBef>
              <a:buClrTx/>
              <a:buSzTx/>
              <a:buFont typeface="Wingdings 2" panose="05020102010507070707" pitchFamily="18" charset="2"/>
              <a:buNone/>
              <a:defRPr/>
            </a:pPr>
            <a:r>
              <a:rPr kumimoji="0" lang="zh-CN" altLang="en-US" sz="1600" b="0" i="0" u="none" strike="noStrike" kern="1200" cap="none" spc="0" normalizeH="0" baseline="0" noProof="0" dirty="0">
                <a:ln>
                  <a:noFill/>
                </a:ln>
                <a:solidFill>
                  <a:srgbClr val="000000"/>
                </a:solidFill>
                <a:effectLst/>
                <a:uLnTx/>
                <a:uFillTx/>
                <a:latin typeface="思源黑体 Light" panose="020B0300000000000000" pitchFamily="34" charset="-122"/>
                <a:ea typeface="思源黑体 Light" panose="020B0300000000000000" pitchFamily="34" charset="-122"/>
                <a:sym typeface="思源黑体 Light" panose="020B0300000000000000" pitchFamily="34" charset="-122"/>
              </a:rPr>
              <a:t>    ⑴组织制订危险化学品事故应急救援预案； </a:t>
            </a:r>
            <a:endParaRPr kumimoji="0" lang="zh-CN" altLang="en-US" sz="1600" b="0" i="0" u="none" strike="noStrike" kern="1200" cap="none" spc="0" normalizeH="0" baseline="0" noProof="0" dirty="0">
              <a:ln>
                <a:noFill/>
              </a:ln>
              <a:solidFill>
                <a:srgbClr val="000000"/>
              </a:solidFill>
              <a:effectLst/>
              <a:uLnTx/>
              <a:uFillTx/>
              <a:latin typeface="思源黑体 Light" panose="020B0300000000000000" pitchFamily="34" charset="-122"/>
              <a:ea typeface="思源黑体 Light" panose="020B0300000000000000" pitchFamily="34" charset="-122"/>
              <a:sym typeface="思源黑体 Light" panose="020B0300000000000000" pitchFamily="34" charset="-122"/>
            </a:endParaRPr>
          </a:p>
          <a:p>
            <a:pPr marL="0" marR="0" lvl="0" indent="0" algn="l" defTabSz="914400" rtl="0" eaLnBrk="1" fontAlgn="auto" latinLnBrk="0" hangingPunct="1">
              <a:lnSpc>
                <a:spcPct val="120000"/>
              </a:lnSpc>
              <a:spcBef>
                <a:spcPts val="20"/>
              </a:spcBef>
              <a:buClrTx/>
              <a:buSzTx/>
              <a:buFont typeface="Wingdings 2" panose="05020102010507070707" pitchFamily="18" charset="2"/>
              <a:buNone/>
              <a:defRPr/>
            </a:pPr>
            <a:r>
              <a:rPr kumimoji="0" lang="zh-CN" altLang="en-US" sz="1600" b="0" i="0" u="none" strike="noStrike" kern="1200" cap="none" spc="0" normalizeH="0" baseline="0" noProof="0" dirty="0">
                <a:ln>
                  <a:noFill/>
                </a:ln>
                <a:solidFill>
                  <a:srgbClr val="000000"/>
                </a:solidFill>
                <a:effectLst/>
                <a:uLnTx/>
                <a:uFillTx/>
                <a:latin typeface="思源黑体 Light" panose="020B0300000000000000" pitchFamily="34" charset="-122"/>
                <a:ea typeface="思源黑体 Light" panose="020B0300000000000000" pitchFamily="34" charset="-122"/>
                <a:sym typeface="思源黑体 Light" panose="020B0300000000000000" pitchFamily="34" charset="-122"/>
              </a:rPr>
              <a:t>    ⑵负责人员、资源配置、应急队伍的调动； </a:t>
            </a:r>
            <a:endParaRPr kumimoji="0" lang="zh-CN" altLang="en-US" sz="1600" b="0" i="0" u="none" strike="noStrike" kern="1200" cap="none" spc="0" normalizeH="0" baseline="0" noProof="0" dirty="0">
              <a:ln>
                <a:noFill/>
              </a:ln>
              <a:solidFill>
                <a:srgbClr val="000000"/>
              </a:solidFill>
              <a:effectLst/>
              <a:uLnTx/>
              <a:uFillTx/>
              <a:latin typeface="思源黑体 Light" panose="020B0300000000000000" pitchFamily="34" charset="-122"/>
              <a:ea typeface="思源黑体 Light" panose="020B0300000000000000" pitchFamily="34" charset="-122"/>
              <a:sym typeface="思源黑体 Light" panose="020B0300000000000000" pitchFamily="34" charset="-122"/>
            </a:endParaRPr>
          </a:p>
          <a:p>
            <a:pPr marL="0" marR="0" lvl="0" indent="0" algn="l" defTabSz="914400" rtl="0" eaLnBrk="1" fontAlgn="auto" latinLnBrk="0" hangingPunct="1">
              <a:lnSpc>
                <a:spcPct val="120000"/>
              </a:lnSpc>
              <a:spcBef>
                <a:spcPts val="20"/>
              </a:spcBef>
              <a:buClrTx/>
              <a:buSzTx/>
              <a:buFont typeface="Wingdings 2" panose="05020102010507070707" pitchFamily="18" charset="2"/>
              <a:buNone/>
              <a:defRPr/>
            </a:pPr>
            <a:r>
              <a:rPr kumimoji="0" lang="zh-CN" altLang="en-US" sz="1600" b="0" i="0" u="none" strike="noStrike" kern="1200" cap="none" spc="0" normalizeH="0" baseline="0" noProof="0" dirty="0">
                <a:ln>
                  <a:noFill/>
                </a:ln>
                <a:solidFill>
                  <a:srgbClr val="000000"/>
                </a:solidFill>
                <a:effectLst/>
                <a:uLnTx/>
                <a:uFillTx/>
                <a:latin typeface="思源黑体 Light" panose="020B0300000000000000" pitchFamily="34" charset="-122"/>
                <a:ea typeface="思源黑体 Light" panose="020B0300000000000000" pitchFamily="34" charset="-122"/>
                <a:sym typeface="思源黑体 Light" panose="020B0300000000000000" pitchFamily="34" charset="-122"/>
              </a:rPr>
              <a:t>    ⑶确定现场指挥人员； </a:t>
            </a:r>
            <a:endParaRPr kumimoji="0" lang="zh-CN" altLang="en-US" sz="1600" b="0" i="0" u="none" strike="noStrike" kern="1200" cap="none" spc="0" normalizeH="0" baseline="0" noProof="0" dirty="0">
              <a:ln>
                <a:noFill/>
              </a:ln>
              <a:solidFill>
                <a:srgbClr val="000000"/>
              </a:solidFill>
              <a:effectLst/>
              <a:uLnTx/>
              <a:uFillTx/>
              <a:latin typeface="思源黑体 Light" panose="020B0300000000000000" pitchFamily="34" charset="-122"/>
              <a:ea typeface="思源黑体 Light" panose="020B0300000000000000" pitchFamily="34" charset="-122"/>
              <a:sym typeface="思源黑体 Light" panose="020B0300000000000000" pitchFamily="34" charset="-122"/>
            </a:endParaRPr>
          </a:p>
          <a:p>
            <a:pPr marL="0" marR="0" lvl="0" indent="0" algn="l" defTabSz="914400" rtl="0" eaLnBrk="1" fontAlgn="auto" latinLnBrk="0" hangingPunct="1">
              <a:lnSpc>
                <a:spcPct val="120000"/>
              </a:lnSpc>
              <a:spcBef>
                <a:spcPts val="20"/>
              </a:spcBef>
              <a:buClrTx/>
              <a:buSzTx/>
              <a:buFont typeface="Wingdings 2" panose="05020102010507070707" pitchFamily="18" charset="2"/>
              <a:buNone/>
              <a:defRPr/>
            </a:pPr>
            <a:r>
              <a:rPr kumimoji="0" lang="zh-CN" altLang="en-US" sz="1600" b="0" i="0" u="none" strike="noStrike" kern="1200" cap="none" spc="0" normalizeH="0" baseline="0" noProof="0" dirty="0">
                <a:ln>
                  <a:noFill/>
                </a:ln>
                <a:solidFill>
                  <a:srgbClr val="000000"/>
                </a:solidFill>
                <a:effectLst/>
                <a:uLnTx/>
                <a:uFillTx/>
                <a:latin typeface="思源黑体 Light" panose="020B0300000000000000" pitchFamily="34" charset="-122"/>
                <a:ea typeface="思源黑体 Light" panose="020B0300000000000000" pitchFamily="34" charset="-122"/>
                <a:sym typeface="思源黑体 Light" panose="020B0300000000000000" pitchFamily="34" charset="-122"/>
              </a:rPr>
              <a:t>    ⑷协调事故现场有关工作； </a:t>
            </a:r>
            <a:endParaRPr kumimoji="0" lang="zh-CN" altLang="en-US" sz="1600" b="0" i="0" u="none" strike="noStrike" kern="1200" cap="none" spc="0" normalizeH="0" baseline="0" noProof="0" dirty="0">
              <a:ln>
                <a:noFill/>
              </a:ln>
              <a:solidFill>
                <a:srgbClr val="000000"/>
              </a:solidFill>
              <a:effectLst/>
              <a:uLnTx/>
              <a:uFillTx/>
              <a:latin typeface="思源黑体 Light" panose="020B0300000000000000" pitchFamily="34" charset="-122"/>
              <a:ea typeface="思源黑体 Light" panose="020B0300000000000000" pitchFamily="34" charset="-122"/>
              <a:sym typeface="思源黑体 Light" panose="020B0300000000000000" pitchFamily="34" charset="-122"/>
            </a:endParaRPr>
          </a:p>
          <a:p>
            <a:pPr marL="0" marR="0" lvl="0" indent="0" algn="l" defTabSz="914400" rtl="0" eaLnBrk="1" fontAlgn="auto" latinLnBrk="0" hangingPunct="1">
              <a:lnSpc>
                <a:spcPct val="120000"/>
              </a:lnSpc>
              <a:spcBef>
                <a:spcPts val="20"/>
              </a:spcBef>
              <a:buClrTx/>
              <a:buSzTx/>
              <a:buFont typeface="Wingdings 2" panose="05020102010507070707" pitchFamily="18" charset="2"/>
              <a:buNone/>
              <a:defRPr/>
            </a:pPr>
            <a:r>
              <a:rPr kumimoji="0" lang="zh-CN" altLang="en-US" sz="1600" b="0" i="0" u="none" strike="noStrike" kern="1200" cap="none" spc="0" normalizeH="0" baseline="0" noProof="0" dirty="0">
                <a:ln>
                  <a:noFill/>
                </a:ln>
                <a:solidFill>
                  <a:srgbClr val="000000"/>
                </a:solidFill>
                <a:effectLst/>
                <a:uLnTx/>
                <a:uFillTx/>
                <a:latin typeface="思源黑体 Light" panose="020B0300000000000000" pitchFamily="34" charset="-122"/>
                <a:ea typeface="思源黑体 Light" panose="020B0300000000000000" pitchFamily="34" charset="-122"/>
                <a:sym typeface="思源黑体 Light" panose="020B0300000000000000" pitchFamily="34" charset="-122"/>
              </a:rPr>
              <a:t>    ⑸批准本预案的启动与终止； </a:t>
            </a:r>
            <a:endParaRPr kumimoji="0" lang="zh-CN" altLang="en-US" sz="1600" b="0" i="0" u="none" strike="noStrike" kern="1200" cap="none" spc="0" normalizeH="0" baseline="0" noProof="0" dirty="0">
              <a:ln>
                <a:noFill/>
              </a:ln>
              <a:solidFill>
                <a:srgbClr val="000000"/>
              </a:solidFill>
              <a:effectLst/>
              <a:uLnTx/>
              <a:uFillTx/>
              <a:latin typeface="思源黑体 Light" panose="020B0300000000000000" pitchFamily="34" charset="-122"/>
              <a:ea typeface="思源黑体 Light" panose="020B0300000000000000" pitchFamily="34" charset="-122"/>
              <a:sym typeface="思源黑体 Light" panose="020B0300000000000000" pitchFamily="34" charset="-122"/>
            </a:endParaRPr>
          </a:p>
          <a:p>
            <a:pPr marL="0" marR="0" lvl="0" indent="0" algn="l" defTabSz="914400" rtl="0" eaLnBrk="1" fontAlgn="auto" latinLnBrk="0" hangingPunct="1">
              <a:lnSpc>
                <a:spcPct val="120000"/>
              </a:lnSpc>
              <a:spcBef>
                <a:spcPts val="20"/>
              </a:spcBef>
              <a:buClrTx/>
              <a:buSzTx/>
              <a:buFont typeface="Wingdings 2" panose="05020102010507070707" pitchFamily="18" charset="2"/>
              <a:buNone/>
              <a:defRPr/>
            </a:pPr>
            <a:r>
              <a:rPr kumimoji="0" lang="zh-CN" altLang="en-US" sz="1600" b="0" i="0" u="none" strike="noStrike" kern="1200" cap="none" spc="0" normalizeH="0" baseline="0" noProof="0" dirty="0">
                <a:ln>
                  <a:noFill/>
                </a:ln>
                <a:solidFill>
                  <a:srgbClr val="000000"/>
                </a:solidFill>
                <a:effectLst/>
                <a:uLnTx/>
                <a:uFillTx/>
                <a:latin typeface="思源黑体 Light" panose="020B0300000000000000" pitchFamily="34" charset="-122"/>
                <a:ea typeface="思源黑体 Light" panose="020B0300000000000000" pitchFamily="34" charset="-122"/>
                <a:sym typeface="思源黑体 Light" panose="020B0300000000000000" pitchFamily="34" charset="-122"/>
              </a:rPr>
              <a:t>    ⑹事故状态下各级人员的职责； </a:t>
            </a:r>
            <a:endParaRPr kumimoji="0" lang="zh-CN" altLang="en-US" sz="1600" b="0" i="0" u="none" strike="noStrike" kern="1200" cap="none" spc="0" normalizeH="0" baseline="0" noProof="0" dirty="0">
              <a:ln>
                <a:noFill/>
              </a:ln>
              <a:solidFill>
                <a:srgbClr val="000000"/>
              </a:solidFill>
              <a:effectLst/>
              <a:uLnTx/>
              <a:uFillTx/>
              <a:latin typeface="思源黑体 Light" panose="020B0300000000000000" pitchFamily="34" charset="-122"/>
              <a:ea typeface="思源黑体 Light" panose="020B0300000000000000" pitchFamily="34" charset="-122"/>
              <a:sym typeface="思源黑体 Light" panose="020B0300000000000000" pitchFamily="34" charset="-122"/>
            </a:endParaRPr>
          </a:p>
          <a:p>
            <a:pPr marL="0" marR="0" lvl="0" indent="0" algn="l" defTabSz="914400" rtl="0" eaLnBrk="1" fontAlgn="auto" latinLnBrk="0" hangingPunct="1">
              <a:lnSpc>
                <a:spcPct val="120000"/>
              </a:lnSpc>
              <a:spcBef>
                <a:spcPts val="20"/>
              </a:spcBef>
              <a:buClrTx/>
              <a:buSzTx/>
              <a:buFont typeface="Wingdings 2" panose="05020102010507070707" pitchFamily="18" charset="2"/>
              <a:buNone/>
              <a:defRPr/>
            </a:pPr>
            <a:r>
              <a:rPr kumimoji="0" lang="zh-CN" altLang="en-US" sz="1600" b="0" i="0" u="none" strike="noStrike" kern="1200" cap="none" spc="0" normalizeH="0" baseline="0" noProof="0" dirty="0">
                <a:ln>
                  <a:noFill/>
                </a:ln>
                <a:solidFill>
                  <a:srgbClr val="000000"/>
                </a:solidFill>
                <a:effectLst/>
                <a:uLnTx/>
                <a:uFillTx/>
                <a:latin typeface="思源黑体 Light" panose="020B0300000000000000" pitchFamily="34" charset="-122"/>
                <a:ea typeface="思源黑体 Light" panose="020B0300000000000000" pitchFamily="34" charset="-122"/>
                <a:sym typeface="思源黑体 Light" panose="020B0300000000000000" pitchFamily="34" charset="-122"/>
              </a:rPr>
              <a:t>    ⑺危险化学品事故信息的上报工作； </a:t>
            </a:r>
            <a:endParaRPr kumimoji="0" lang="zh-CN" altLang="en-US" sz="1600" b="0" i="0" u="none" strike="noStrike" kern="1200" cap="none" spc="0" normalizeH="0" baseline="0" noProof="0" dirty="0">
              <a:ln>
                <a:noFill/>
              </a:ln>
              <a:solidFill>
                <a:srgbClr val="000000"/>
              </a:solidFill>
              <a:effectLst/>
              <a:uLnTx/>
              <a:uFillTx/>
              <a:latin typeface="思源黑体 Light" panose="020B0300000000000000" pitchFamily="34" charset="-122"/>
              <a:ea typeface="思源黑体 Light" panose="020B0300000000000000" pitchFamily="34" charset="-122"/>
              <a:sym typeface="思源黑体 Light" panose="020B0300000000000000" pitchFamily="34" charset="-122"/>
            </a:endParaRPr>
          </a:p>
          <a:p>
            <a:pPr marL="0" marR="0" lvl="0" indent="0" algn="l" defTabSz="914400" rtl="0" eaLnBrk="1" fontAlgn="auto" latinLnBrk="0" hangingPunct="1">
              <a:lnSpc>
                <a:spcPct val="120000"/>
              </a:lnSpc>
              <a:spcBef>
                <a:spcPts val="20"/>
              </a:spcBef>
              <a:buClrTx/>
              <a:buSzTx/>
              <a:buFont typeface="Wingdings 2" panose="05020102010507070707" pitchFamily="18" charset="2"/>
              <a:buNone/>
              <a:defRPr/>
            </a:pPr>
            <a:r>
              <a:rPr kumimoji="0" lang="zh-CN" altLang="en-US" sz="1600" b="0" i="0" u="none" strike="noStrike" kern="1200" cap="none" spc="0" normalizeH="0" baseline="0" noProof="0" dirty="0">
                <a:ln>
                  <a:noFill/>
                </a:ln>
                <a:solidFill>
                  <a:srgbClr val="000000"/>
                </a:solidFill>
                <a:effectLst/>
                <a:uLnTx/>
                <a:uFillTx/>
                <a:latin typeface="思源黑体 Light" panose="020B0300000000000000" pitchFamily="34" charset="-122"/>
                <a:ea typeface="思源黑体 Light" panose="020B0300000000000000" pitchFamily="34" charset="-122"/>
                <a:sym typeface="思源黑体 Light" panose="020B0300000000000000" pitchFamily="34" charset="-122"/>
              </a:rPr>
              <a:t>    ⑻接受政府的指令和调动； </a:t>
            </a:r>
            <a:endParaRPr kumimoji="0" lang="zh-CN" altLang="en-US" sz="1600" b="0" i="0" u="none" strike="noStrike" kern="1200" cap="none" spc="0" normalizeH="0" baseline="0" noProof="0" dirty="0">
              <a:ln>
                <a:noFill/>
              </a:ln>
              <a:solidFill>
                <a:srgbClr val="000000"/>
              </a:solidFill>
              <a:effectLst/>
              <a:uLnTx/>
              <a:uFillTx/>
              <a:latin typeface="思源黑体 Light" panose="020B0300000000000000" pitchFamily="34" charset="-122"/>
              <a:ea typeface="思源黑体 Light" panose="020B0300000000000000" pitchFamily="34" charset="-122"/>
              <a:sym typeface="思源黑体 Light" panose="020B0300000000000000" pitchFamily="34" charset="-122"/>
            </a:endParaRPr>
          </a:p>
          <a:p>
            <a:pPr marL="0" marR="0" lvl="0" indent="0" algn="l" defTabSz="914400" rtl="0" eaLnBrk="1" fontAlgn="auto" latinLnBrk="0" hangingPunct="1">
              <a:lnSpc>
                <a:spcPct val="120000"/>
              </a:lnSpc>
              <a:spcBef>
                <a:spcPts val="20"/>
              </a:spcBef>
              <a:buClrTx/>
              <a:buSzTx/>
              <a:buFont typeface="Wingdings 2" panose="05020102010507070707" pitchFamily="18" charset="2"/>
              <a:buNone/>
              <a:defRPr/>
            </a:pPr>
            <a:r>
              <a:rPr kumimoji="0" lang="zh-CN" altLang="en-US" sz="1600" b="0" i="0" u="none" strike="noStrike" kern="1200" cap="none" spc="0" normalizeH="0" baseline="0" noProof="0" dirty="0">
                <a:ln>
                  <a:noFill/>
                </a:ln>
                <a:solidFill>
                  <a:srgbClr val="000000"/>
                </a:solidFill>
                <a:effectLst/>
                <a:uLnTx/>
                <a:uFillTx/>
                <a:latin typeface="思源黑体 Light" panose="020B0300000000000000" pitchFamily="34" charset="-122"/>
                <a:ea typeface="思源黑体 Light" panose="020B0300000000000000" pitchFamily="34" charset="-122"/>
                <a:sym typeface="思源黑体 Light" panose="020B0300000000000000" pitchFamily="34" charset="-122"/>
              </a:rPr>
              <a:t>    ⑼组织应急预案的演练； </a:t>
            </a:r>
            <a:endParaRPr kumimoji="0" lang="zh-CN" altLang="en-US" sz="1600" b="0" i="0" u="none" strike="noStrike" kern="1200" cap="none" spc="0" normalizeH="0" baseline="0" noProof="0" dirty="0">
              <a:ln>
                <a:noFill/>
              </a:ln>
              <a:solidFill>
                <a:srgbClr val="000000"/>
              </a:solidFill>
              <a:effectLst/>
              <a:uLnTx/>
              <a:uFillTx/>
              <a:latin typeface="思源黑体 Light" panose="020B0300000000000000" pitchFamily="34" charset="-122"/>
              <a:ea typeface="思源黑体 Light" panose="020B0300000000000000" pitchFamily="34" charset="-122"/>
              <a:sym typeface="思源黑体 Light" panose="020B0300000000000000" pitchFamily="34" charset="-122"/>
            </a:endParaRPr>
          </a:p>
          <a:p>
            <a:pPr marL="0" marR="0" lvl="0" indent="0" algn="l" defTabSz="914400" rtl="0" eaLnBrk="1" fontAlgn="auto" latinLnBrk="0" hangingPunct="1">
              <a:lnSpc>
                <a:spcPct val="120000"/>
              </a:lnSpc>
              <a:spcBef>
                <a:spcPts val="20"/>
              </a:spcBef>
              <a:buClrTx/>
              <a:buSzTx/>
              <a:buFont typeface="Wingdings 2" panose="05020102010507070707" pitchFamily="18" charset="2"/>
              <a:buNone/>
              <a:defRPr/>
            </a:pPr>
            <a:r>
              <a:rPr kumimoji="0" lang="zh-CN" altLang="en-US" sz="1600" b="0" i="0" u="none" strike="noStrike" kern="1200" cap="none" spc="0" normalizeH="0" baseline="0" noProof="0" dirty="0">
                <a:ln>
                  <a:noFill/>
                </a:ln>
                <a:solidFill>
                  <a:srgbClr val="000000"/>
                </a:solidFill>
                <a:effectLst/>
                <a:uLnTx/>
                <a:uFillTx/>
                <a:latin typeface="思源黑体 Light" panose="020B0300000000000000" pitchFamily="34" charset="-122"/>
                <a:ea typeface="思源黑体 Light" panose="020B0300000000000000" pitchFamily="34" charset="-122"/>
                <a:sym typeface="思源黑体 Light" panose="020B0300000000000000" pitchFamily="34" charset="-122"/>
              </a:rPr>
              <a:t>    ⑽负责保护事故现场及相关数据。  </a:t>
            </a:r>
            <a:endParaRPr kumimoji="0" lang="zh-CN" altLang="en-US" sz="1600" b="0" i="0" u="none" strike="noStrike" kern="1200" cap="none" spc="0" normalizeH="0" baseline="0" noProof="0" dirty="0">
              <a:ln>
                <a:noFill/>
              </a:ln>
              <a:solidFill>
                <a:srgbClr val="000000"/>
              </a:solidFill>
              <a:effectLst/>
              <a:uLnTx/>
              <a:uFillTx/>
              <a:latin typeface="思源黑体 Light" panose="020B0300000000000000" pitchFamily="34" charset="-122"/>
              <a:ea typeface="思源黑体 Light" panose="020B0300000000000000" pitchFamily="34" charset="-122"/>
              <a:sym typeface="思源黑体 Light" panose="020B0300000000000000" pitchFamily="34" charset="-122"/>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3" name="Rectangle 3"/>
          <p:cNvSpPr>
            <a:spLocks noGrp="1" noRot="1" noChangeArrowheads="1"/>
          </p:cNvSpPr>
          <p:nvPr>
            <p:ph type="body" idx="4294967295"/>
          </p:nvPr>
        </p:nvSpPr>
        <p:spPr>
          <a:xfrm>
            <a:off x="912929" y="1314450"/>
            <a:ext cx="9121775" cy="6172200"/>
          </a:xfrm>
          <a:prstGeom prst="rect">
            <a:avLst/>
          </a:prstGeom>
        </p:spPr>
        <p:txBody>
          <a:bodyPr>
            <a:normAutofit/>
          </a:bodyPr>
          <a:lstStyle/>
          <a:p>
            <a:pPr>
              <a:lnSpc>
                <a:spcPct val="130000"/>
              </a:lnSpc>
              <a:spcBef>
                <a:spcPts val="20"/>
              </a:spcBef>
              <a:buFont typeface="Wingdings 2" panose="05020102010507070707" pitchFamily="18" charset="2"/>
              <a:buNone/>
            </a:pPr>
            <a:r>
              <a:rPr lang="en-US" altLang="zh-CN" sz="1600" b="1" dirty="0">
                <a:latin typeface="思源黑体 Light" panose="020B0300000000000000" pitchFamily="34" charset="-122"/>
                <a:ea typeface="思源黑体 Light" panose="020B0300000000000000" pitchFamily="34" charset="-122"/>
                <a:sym typeface="思源黑体 Light" panose="020B0300000000000000" pitchFamily="34" charset="-122"/>
              </a:rPr>
              <a:t>  5.</a:t>
            </a:r>
            <a:r>
              <a:rPr lang="zh-CN" altLang="en-US" sz="1600" b="1" dirty="0">
                <a:latin typeface="思源黑体 Light" panose="020B0300000000000000" pitchFamily="34" charset="-122"/>
                <a:ea typeface="思源黑体 Light" panose="020B0300000000000000" pitchFamily="34" charset="-122"/>
                <a:sym typeface="思源黑体 Light" panose="020B0300000000000000" pitchFamily="34" charset="-122"/>
              </a:rPr>
              <a:t>报警、通讯联络方式 </a:t>
            </a:r>
            <a:endParaRPr lang="zh-CN" altLang="en-US" sz="1600" b="1"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30000"/>
              </a:lnSpc>
              <a:spcBef>
                <a:spcPts val="20"/>
              </a:spcBef>
              <a:buFont typeface="Wingdings 2" panose="05020102010507070707" pitchFamily="18" charset="2"/>
              <a:buNone/>
            </a:pPr>
            <a:r>
              <a:rPr lang="zh-CN" altLang="en-US" sz="1600" dirty="0">
                <a:latin typeface="思源黑体 Light" panose="020B0300000000000000" pitchFamily="34" charset="-122"/>
                <a:ea typeface="思源黑体 Light" panose="020B0300000000000000" pitchFamily="34" charset="-122"/>
                <a:sym typeface="思源黑体 Light" panose="020B0300000000000000" pitchFamily="34" charset="-122"/>
              </a:rPr>
              <a:t>    依据现有资源的评估结果，确定以下内容：</a:t>
            </a:r>
            <a:endParaRPr lang="zh-CN" altLang="en-US" sz="16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30000"/>
              </a:lnSpc>
              <a:spcBef>
                <a:spcPts val="20"/>
              </a:spcBef>
              <a:buFont typeface="Wingdings 2" panose="05020102010507070707" pitchFamily="18" charset="2"/>
              <a:buNone/>
            </a:pPr>
            <a:r>
              <a:rPr lang="zh-CN" altLang="en-US" sz="1600" dirty="0">
                <a:latin typeface="思源黑体 Light" panose="020B0300000000000000" pitchFamily="34" charset="-122"/>
                <a:ea typeface="思源黑体 Light" panose="020B0300000000000000" pitchFamily="34" charset="-122"/>
                <a:sym typeface="思源黑体 Light" panose="020B0300000000000000" pitchFamily="34" charset="-122"/>
              </a:rPr>
              <a:t>    ⑴</a:t>
            </a:r>
            <a:r>
              <a:rPr lang="en-US" altLang="zh-CN" sz="1600" dirty="0">
                <a:latin typeface="思源黑体 Light" panose="020B0300000000000000" pitchFamily="34" charset="-122"/>
                <a:ea typeface="思源黑体 Light" panose="020B0300000000000000" pitchFamily="34" charset="-122"/>
                <a:sym typeface="思源黑体 Light" panose="020B0300000000000000" pitchFamily="34" charset="-122"/>
              </a:rPr>
              <a:t>24</a:t>
            </a:r>
            <a:r>
              <a:rPr lang="zh-CN" altLang="en-US" sz="1600" dirty="0">
                <a:latin typeface="思源黑体 Light" panose="020B0300000000000000" pitchFamily="34" charset="-122"/>
                <a:ea typeface="思源黑体 Light" panose="020B0300000000000000" pitchFamily="34" charset="-122"/>
                <a:sym typeface="思源黑体 Light" panose="020B0300000000000000" pitchFamily="34" charset="-122"/>
              </a:rPr>
              <a:t>小时有效的报警装置； </a:t>
            </a:r>
            <a:endParaRPr lang="zh-CN" altLang="en-US" sz="16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30000"/>
              </a:lnSpc>
              <a:spcBef>
                <a:spcPts val="20"/>
              </a:spcBef>
              <a:buFont typeface="Wingdings 2" panose="05020102010507070707" pitchFamily="18" charset="2"/>
              <a:buNone/>
            </a:pPr>
            <a:r>
              <a:rPr lang="zh-CN" altLang="en-US" sz="1600" dirty="0">
                <a:latin typeface="思源黑体 Light" panose="020B0300000000000000" pitchFamily="34" charset="-122"/>
                <a:ea typeface="思源黑体 Light" panose="020B0300000000000000" pitchFamily="34" charset="-122"/>
                <a:sym typeface="思源黑体 Light" panose="020B0300000000000000" pitchFamily="34" charset="-122"/>
              </a:rPr>
              <a:t>    ⑵</a:t>
            </a:r>
            <a:r>
              <a:rPr lang="en-US" altLang="zh-CN" sz="1600" dirty="0">
                <a:latin typeface="思源黑体 Light" panose="020B0300000000000000" pitchFamily="34" charset="-122"/>
                <a:ea typeface="思源黑体 Light" panose="020B0300000000000000" pitchFamily="34" charset="-122"/>
                <a:sym typeface="思源黑体 Light" panose="020B0300000000000000" pitchFamily="34" charset="-122"/>
              </a:rPr>
              <a:t>24</a:t>
            </a:r>
            <a:r>
              <a:rPr lang="zh-CN" altLang="en-US" sz="1600" dirty="0">
                <a:latin typeface="思源黑体 Light" panose="020B0300000000000000" pitchFamily="34" charset="-122"/>
                <a:ea typeface="思源黑体 Light" panose="020B0300000000000000" pitchFamily="34" charset="-122"/>
                <a:sym typeface="思源黑体 Light" panose="020B0300000000000000" pitchFamily="34" charset="-122"/>
              </a:rPr>
              <a:t>小时有效的内部、外部通讯联络手段； </a:t>
            </a:r>
            <a:endParaRPr lang="zh-CN" altLang="en-US" sz="16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30000"/>
              </a:lnSpc>
              <a:spcBef>
                <a:spcPts val="20"/>
              </a:spcBef>
              <a:buFont typeface="Wingdings 2" panose="05020102010507070707" pitchFamily="18" charset="2"/>
              <a:buNone/>
            </a:pPr>
            <a:r>
              <a:rPr lang="zh-CN" altLang="en-US" sz="1600" dirty="0">
                <a:latin typeface="思源黑体 Light" panose="020B0300000000000000" pitchFamily="34" charset="-122"/>
                <a:ea typeface="思源黑体 Light" panose="020B0300000000000000" pitchFamily="34" charset="-122"/>
                <a:sym typeface="思源黑体 Light" panose="020B0300000000000000" pitchFamily="34" charset="-122"/>
              </a:rPr>
              <a:t>    ⑶运输危险化学品的驾驶员、押运员报警及与本单位、生产厂家、托运方联系的方式、方法。</a:t>
            </a:r>
            <a:endParaRPr lang="zh-CN" altLang="en-US" sz="16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30000"/>
              </a:lnSpc>
              <a:spcBef>
                <a:spcPts val="20"/>
              </a:spcBef>
              <a:buFont typeface="Wingdings 2" panose="05020102010507070707" pitchFamily="18" charset="2"/>
              <a:buNone/>
            </a:pPr>
            <a:r>
              <a:rPr lang="zh-CN" altLang="en-US" sz="1600" dirty="0">
                <a:latin typeface="思源黑体 Light" panose="020B0300000000000000" pitchFamily="34" charset="-122"/>
                <a:ea typeface="思源黑体 Light" panose="020B0300000000000000" pitchFamily="34" charset="-122"/>
                <a:sym typeface="思源黑体 Light" panose="020B0300000000000000" pitchFamily="34" charset="-122"/>
              </a:rPr>
              <a:t>   </a:t>
            </a:r>
            <a:r>
              <a:rPr lang="en-US" altLang="zh-CN" sz="1600" dirty="0">
                <a:latin typeface="思源黑体 Light" panose="020B0300000000000000" pitchFamily="34" charset="-122"/>
                <a:ea typeface="思源黑体 Light" panose="020B0300000000000000" pitchFamily="34" charset="-122"/>
                <a:sym typeface="思源黑体 Light" panose="020B0300000000000000" pitchFamily="34" charset="-122"/>
              </a:rPr>
              <a:t>6.</a:t>
            </a:r>
            <a:r>
              <a:rPr lang="zh-CN" altLang="en-US" sz="1600" dirty="0">
                <a:latin typeface="思源黑体 Light" panose="020B0300000000000000" pitchFamily="34" charset="-122"/>
                <a:ea typeface="思源黑体 Light" panose="020B0300000000000000" pitchFamily="34" charset="-122"/>
                <a:sym typeface="思源黑体 Light" panose="020B0300000000000000" pitchFamily="34" charset="-122"/>
              </a:rPr>
              <a:t>事故发生后应采取的处理措施 </a:t>
            </a:r>
            <a:endParaRPr lang="zh-CN" altLang="en-US" sz="16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30000"/>
              </a:lnSpc>
              <a:spcBef>
                <a:spcPts val="20"/>
              </a:spcBef>
              <a:buFont typeface="Wingdings 2" panose="05020102010507070707" pitchFamily="18" charset="2"/>
              <a:buNone/>
            </a:pPr>
            <a:r>
              <a:rPr lang="zh-CN" altLang="en-US" sz="1600" dirty="0">
                <a:latin typeface="思源黑体 Light" panose="020B0300000000000000" pitchFamily="34" charset="-122"/>
                <a:ea typeface="思源黑体 Light" panose="020B0300000000000000" pitchFamily="34" charset="-122"/>
                <a:sym typeface="思源黑体 Light" panose="020B0300000000000000" pitchFamily="34" charset="-122"/>
              </a:rPr>
              <a:t>    ⑴根据工艺规程、操作规程的技术要求，确定采取的紧急处理措施； </a:t>
            </a:r>
            <a:endParaRPr lang="zh-CN" altLang="en-US" sz="16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30000"/>
              </a:lnSpc>
              <a:spcBef>
                <a:spcPts val="20"/>
              </a:spcBef>
              <a:buFont typeface="Wingdings 2" panose="05020102010507070707" pitchFamily="18" charset="2"/>
              <a:buNone/>
            </a:pPr>
            <a:r>
              <a:rPr lang="zh-CN" altLang="en-US" sz="1600" dirty="0">
                <a:latin typeface="思源黑体 Light" panose="020B0300000000000000" pitchFamily="34" charset="-122"/>
                <a:ea typeface="思源黑体 Light" panose="020B0300000000000000" pitchFamily="34" charset="-122"/>
                <a:sym typeface="思源黑体 Light" panose="020B0300000000000000" pitchFamily="34" charset="-122"/>
              </a:rPr>
              <a:t>    ⑵根据安全运输卡提供的应急措施及与本单位、生产厂家、托运方联系后获得的信息而采取的应急措施。</a:t>
            </a:r>
            <a:endParaRPr lang="zh-CN" altLang="en-US" sz="16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30000"/>
              </a:lnSpc>
              <a:spcBef>
                <a:spcPts val="20"/>
              </a:spcBef>
              <a:buFont typeface="Wingdings 2" panose="05020102010507070707" pitchFamily="18" charset="2"/>
              <a:buNone/>
            </a:pPr>
            <a:r>
              <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rPr>
              <a:t>   </a:t>
            </a:r>
            <a:r>
              <a:rPr lang="en-US" altLang="zh-CN" sz="1600" dirty="0">
                <a:latin typeface="思源黑体 Light" panose="020B0300000000000000" pitchFamily="34" charset="-122"/>
                <a:ea typeface="思源黑体 Light" panose="020B0300000000000000" pitchFamily="34" charset="-122"/>
                <a:sym typeface="思源黑体 Light" panose="020B0300000000000000" pitchFamily="34" charset="-122"/>
              </a:rPr>
              <a:t>7.</a:t>
            </a:r>
            <a:r>
              <a:rPr lang="zh-CN" altLang="en-US" sz="1600" dirty="0">
                <a:latin typeface="思源黑体 Light" panose="020B0300000000000000" pitchFamily="34" charset="-122"/>
                <a:ea typeface="思源黑体 Light" panose="020B0300000000000000" pitchFamily="34" charset="-122"/>
                <a:sym typeface="思源黑体 Light" panose="020B0300000000000000" pitchFamily="34" charset="-122"/>
              </a:rPr>
              <a:t>人员紧急疏散、撤离 </a:t>
            </a:r>
            <a:endParaRPr lang="zh-CN" altLang="en-US" sz="16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30000"/>
              </a:lnSpc>
              <a:spcBef>
                <a:spcPts val="20"/>
              </a:spcBef>
              <a:buFont typeface="Wingdings 2" panose="05020102010507070707" pitchFamily="18" charset="2"/>
              <a:buNone/>
            </a:pPr>
            <a:r>
              <a:rPr lang="zh-CN" altLang="en-US" sz="1600" dirty="0">
                <a:latin typeface="思源黑体 Light" panose="020B0300000000000000" pitchFamily="34" charset="-122"/>
                <a:ea typeface="思源黑体 Light" panose="020B0300000000000000" pitchFamily="34" charset="-122"/>
                <a:sym typeface="思源黑体 Light" panose="020B0300000000000000" pitchFamily="34" charset="-122"/>
              </a:rPr>
              <a:t>    依据对可能发生危险化学品事故场所、设施及周围情况的分析结果，确定以下内容： </a:t>
            </a:r>
            <a:endParaRPr lang="zh-CN" altLang="en-US" sz="16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30000"/>
              </a:lnSpc>
              <a:spcBef>
                <a:spcPts val="20"/>
              </a:spcBef>
              <a:buFont typeface="Wingdings 2" panose="05020102010507070707" pitchFamily="18" charset="2"/>
              <a:buNone/>
            </a:pPr>
            <a:r>
              <a:rPr lang="zh-CN" altLang="en-US" sz="1600" dirty="0">
                <a:latin typeface="思源黑体 Light" panose="020B0300000000000000" pitchFamily="34" charset="-122"/>
                <a:ea typeface="思源黑体 Light" panose="020B0300000000000000" pitchFamily="34" charset="-122"/>
                <a:sym typeface="思源黑体 Light" panose="020B0300000000000000" pitchFamily="34" charset="-122"/>
              </a:rPr>
              <a:t>    ⑴事故现场人员清点，撤离的方式、方法； </a:t>
            </a:r>
            <a:endParaRPr lang="zh-CN" altLang="en-US" sz="16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30000"/>
              </a:lnSpc>
              <a:spcBef>
                <a:spcPts val="20"/>
              </a:spcBef>
              <a:buFont typeface="Wingdings 2" panose="05020102010507070707" pitchFamily="18" charset="2"/>
              <a:buNone/>
            </a:pPr>
            <a:r>
              <a:rPr lang="zh-CN" altLang="en-US" sz="1600" dirty="0">
                <a:latin typeface="思源黑体 Light" panose="020B0300000000000000" pitchFamily="34" charset="-122"/>
                <a:ea typeface="思源黑体 Light" panose="020B0300000000000000" pitchFamily="34" charset="-122"/>
                <a:sym typeface="思源黑体 Light" panose="020B0300000000000000" pitchFamily="34" charset="-122"/>
              </a:rPr>
              <a:t>    ⑵非事故现场人员紧急疏散的方式、方法； </a:t>
            </a:r>
            <a:endParaRPr lang="zh-CN" altLang="en-US" sz="16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30000"/>
              </a:lnSpc>
              <a:spcBef>
                <a:spcPts val="20"/>
              </a:spcBef>
              <a:buFont typeface="Wingdings 2" panose="05020102010507070707" pitchFamily="18" charset="2"/>
              <a:buNone/>
            </a:pPr>
            <a:r>
              <a:rPr lang="zh-CN" altLang="en-US" sz="1600" dirty="0">
                <a:latin typeface="思源黑体 Light" panose="020B0300000000000000" pitchFamily="34" charset="-122"/>
                <a:ea typeface="思源黑体 Light" panose="020B0300000000000000" pitchFamily="34" charset="-122"/>
                <a:sym typeface="思源黑体 Light" panose="020B0300000000000000" pitchFamily="34" charset="-122"/>
              </a:rPr>
              <a:t>    ⑶抢救人员在撤离前、撤离后的报告； </a:t>
            </a:r>
            <a:endParaRPr lang="zh-CN" altLang="en-US" sz="16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30000"/>
              </a:lnSpc>
              <a:spcBef>
                <a:spcPts val="20"/>
              </a:spcBef>
              <a:buFont typeface="Wingdings 2" panose="05020102010507070707" pitchFamily="18" charset="2"/>
              <a:buNone/>
            </a:pPr>
            <a:r>
              <a:rPr lang="zh-CN" altLang="en-US" sz="1600" dirty="0">
                <a:latin typeface="思源黑体 Light" panose="020B0300000000000000" pitchFamily="34" charset="-122"/>
                <a:ea typeface="思源黑体 Light" panose="020B0300000000000000" pitchFamily="34" charset="-122"/>
                <a:sym typeface="思源黑体 Light" panose="020B0300000000000000" pitchFamily="34" charset="-122"/>
              </a:rPr>
              <a:t>    ⑷周边区域的单位、社区人员疏散的方式、方法。  </a:t>
            </a:r>
            <a:endParaRPr lang="zh-CN" altLang="en-US" sz="1600" dirty="0">
              <a:latin typeface="思源黑体 Light" panose="020B0300000000000000" pitchFamily="34" charset="-122"/>
              <a:ea typeface="思源黑体 Light" panose="020B0300000000000000" pitchFamily="34" charset="-122"/>
              <a:sym typeface="思源黑体 Light" panose="020B0300000000000000" pitchFamily="34" charset="-122"/>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7" name="Rectangle 3"/>
          <p:cNvSpPr>
            <a:spLocks noGrp="1" noRot="1" noChangeArrowheads="1"/>
          </p:cNvSpPr>
          <p:nvPr>
            <p:ph type="body" idx="4294967295"/>
          </p:nvPr>
        </p:nvSpPr>
        <p:spPr>
          <a:xfrm>
            <a:off x="1224931" y="1375318"/>
            <a:ext cx="9464675" cy="5753100"/>
          </a:xfrm>
          <a:prstGeom prst="rect">
            <a:avLst/>
          </a:prstGeom>
        </p:spPr>
        <p:txBody>
          <a:bodyPr/>
          <a:lstStyle/>
          <a:p>
            <a:pPr>
              <a:lnSpc>
                <a:spcPct val="120000"/>
              </a:lnSpc>
              <a:spcBef>
                <a:spcPts val="20"/>
              </a:spcBef>
              <a:buFont typeface="Wingdings 2" panose="05020102010507070707" pitchFamily="18" charset="2"/>
              <a:buNone/>
            </a:pPr>
            <a:r>
              <a:rPr lang="en-US" altLang="zh-CN" sz="1600" b="1" dirty="0">
                <a:latin typeface="思源黑体 Light" panose="020B0300000000000000" pitchFamily="34" charset="-122"/>
                <a:ea typeface="思源黑体 Light" panose="020B0300000000000000" pitchFamily="34" charset="-122"/>
                <a:sym typeface="思源黑体 Light" panose="020B0300000000000000" pitchFamily="34" charset="-122"/>
              </a:rPr>
              <a:t>  8.</a:t>
            </a:r>
            <a:r>
              <a:rPr lang="zh-CN" altLang="en-US" sz="1600" b="1" dirty="0">
                <a:latin typeface="思源黑体 Light" panose="020B0300000000000000" pitchFamily="34" charset="-122"/>
                <a:ea typeface="思源黑体 Light" panose="020B0300000000000000" pitchFamily="34" charset="-122"/>
                <a:sym typeface="思源黑体 Light" panose="020B0300000000000000" pitchFamily="34" charset="-122"/>
              </a:rPr>
              <a:t>危险区的隔离 </a:t>
            </a:r>
            <a:endParaRPr lang="zh-CN" altLang="en-US" sz="1600" b="1"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buFont typeface="Wingdings 2" panose="05020102010507070707" pitchFamily="18" charset="2"/>
              <a:buNone/>
            </a:pPr>
            <a:r>
              <a:rPr lang="zh-CN" altLang="en-US" sz="1600" dirty="0">
                <a:latin typeface="思源黑体 Light" panose="020B0300000000000000" pitchFamily="34" charset="-122"/>
                <a:ea typeface="思源黑体 Light" panose="020B0300000000000000" pitchFamily="34" charset="-122"/>
                <a:sym typeface="思源黑体 Light" panose="020B0300000000000000" pitchFamily="34" charset="-122"/>
              </a:rPr>
              <a:t>    依据可能发生的危险化学品事故类别、危害程度级别，确定以下内容： </a:t>
            </a:r>
            <a:endParaRPr lang="zh-CN" altLang="en-US" sz="16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buFont typeface="Wingdings 2" panose="05020102010507070707" pitchFamily="18" charset="2"/>
              <a:buNone/>
            </a:pPr>
            <a:r>
              <a:rPr lang="zh-CN" altLang="en-US" sz="1600" dirty="0">
                <a:latin typeface="思源黑体 Light" panose="020B0300000000000000" pitchFamily="34" charset="-122"/>
                <a:ea typeface="思源黑体 Light" panose="020B0300000000000000" pitchFamily="34" charset="-122"/>
                <a:sym typeface="思源黑体 Light" panose="020B0300000000000000" pitchFamily="34" charset="-122"/>
              </a:rPr>
              <a:t>    ⑴危险区的设定； </a:t>
            </a:r>
            <a:endParaRPr lang="zh-CN" altLang="en-US" sz="16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buFont typeface="Wingdings 2" panose="05020102010507070707" pitchFamily="18" charset="2"/>
              <a:buNone/>
            </a:pPr>
            <a:r>
              <a:rPr lang="zh-CN" altLang="en-US" sz="1600" dirty="0">
                <a:latin typeface="思源黑体 Light" panose="020B0300000000000000" pitchFamily="34" charset="-122"/>
                <a:ea typeface="思源黑体 Light" panose="020B0300000000000000" pitchFamily="34" charset="-122"/>
                <a:sym typeface="思源黑体 Light" panose="020B0300000000000000" pitchFamily="34" charset="-122"/>
              </a:rPr>
              <a:t>    ⑵事故现场隔离区的划定方式、方法； </a:t>
            </a:r>
            <a:endParaRPr lang="zh-CN" altLang="en-US" sz="16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buFont typeface="Wingdings 2" panose="05020102010507070707" pitchFamily="18" charset="2"/>
              <a:buNone/>
            </a:pPr>
            <a:r>
              <a:rPr lang="zh-CN" altLang="en-US" sz="1600" dirty="0">
                <a:latin typeface="思源黑体 Light" panose="020B0300000000000000" pitchFamily="34" charset="-122"/>
                <a:ea typeface="思源黑体 Light" panose="020B0300000000000000" pitchFamily="34" charset="-122"/>
                <a:sym typeface="思源黑体 Light" panose="020B0300000000000000" pitchFamily="34" charset="-122"/>
              </a:rPr>
              <a:t>    ⑶事故现场隔离方法</a:t>
            </a:r>
            <a:r>
              <a:rPr lang="en-US" altLang="zh-CN" sz="1600" dirty="0">
                <a:latin typeface="思源黑体 Light" panose="020B0300000000000000" pitchFamily="34" charset="-122"/>
                <a:ea typeface="思源黑体 Light" panose="020B0300000000000000" pitchFamily="34" charset="-122"/>
                <a:sym typeface="思源黑体 Light" panose="020B0300000000000000" pitchFamily="34" charset="-122"/>
              </a:rPr>
              <a:t>; </a:t>
            </a:r>
            <a:endParaRPr lang="en-US" altLang="zh-CN" sz="16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buFont typeface="Wingdings 2" panose="05020102010507070707" pitchFamily="18" charset="2"/>
              <a:buNone/>
            </a:pPr>
            <a:r>
              <a:rPr lang="en-US" altLang="zh-CN" sz="1600" dirty="0">
                <a:latin typeface="思源黑体 Light" panose="020B0300000000000000" pitchFamily="34" charset="-122"/>
                <a:ea typeface="思源黑体 Light" panose="020B0300000000000000" pitchFamily="34" charset="-122"/>
                <a:sym typeface="思源黑体 Light" panose="020B0300000000000000" pitchFamily="34" charset="-122"/>
              </a:rPr>
              <a:t>    ⑷</a:t>
            </a:r>
            <a:r>
              <a:rPr lang="zh-CN" altLang="en-US" sz="1600" dirty="0">
                <a:latin typeface="思源黑体 Light" panose="020B0300000000000000" pitchFamily="34" charset="-122"/>
                <a:ea typeface="思源黑体 Light" panose="020B0300000000000000" pitchFamily="34" charset="-122"/>
                <a:sym typeface="思源黑体 Light" panose="020B0300000000000000" pitchFamily="34" charset="-122"/>
              </a:rPr>
              <a:t>事故现场周边区域的道路隔离或交通疏导办法。 </a:t>
            </a:r>
            <a:endParaRPr lang="zh-CN" altLang="en-US" sz="16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buFont typeface="Wingdings 2" panose="05020102010507070707" pitchFamily="18" charset="2"/>
              <a:buNone/>
            </a:pPr>
            <a:r>
              <a:rPr lang="zh-CN" altLang="en-US" sz="1600" dirty="0">
                <a:latin typeface="思源黑体 Light" panose="020B0300000000000000" pitchFamily="34" charset="-122"/>
                <a:ea typeface="思源黑体 Light" panose="020B0300000000000000" pitchFamily="34" charset="-122"/>
                <a:sym typeface="思源黑体 Light" panose="020B0300000000000000" pitchFamily="34" charset="-122"/>
              </a:rPr>
              <a:t>   </a:t>
            </a:r>
            <a:r>
              <a:rPr lang="en-US" altLang="zh-CN" sz="1600" dirty="0">
                <a:latin typeface="思源黑体 Light" panose="020B0300000000000000" pitchFamily="34" charset="-122"/>
                <a:ea typeface="思源黑体 Light" panose="020B0300000000000000" pitchFamily="34" charset="-122"/>
                <a:sym typeface="思源黑体 Light" panose="020B0300000000000000" pitchFamily="34" charset="-122"/>
              </a:rPr>
              <a:t>9.</a:t>
            </a:r>
            <a:r>
              <a:rPr lang="zh-CN" altLang="en-US" sz="1600" dirty="0">
                <a:latin typeface="思源黑体 Light" panose="020B0300000000000000" pitchFamily="34" charset="-122"/>
                <a:ea typeface="思源黑体 Light" panose="020B0300000000000000" pitchFamily="34" charset="-122"/>
                <a:sym typeface="思源黑体 Light" panose="020B0300000000000000" pitchFamily="34" charset="-122"/>
              </a:rPr>
              <a:t>检测、抢险、救援及控制措施 </a:t>
            </a:r>
            <a:endParaRPr lang="zh-CN" altLang="en-US" sz="16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buFont typeface="Wingdings 2" panose="05020102010507070707" pitchFamily="18" charset="2"/>
              <a:buNone/>
            </a:pPr>
            <a:r>
              <a:rPr lang="zh-CN" altLang="en-US" sz="1600" dirty="0">
                <a:latin typeface="思源黑体 Light" panose="020B0300000000000000" pitchFamily="34" charset="-122"/>
                <a:ea typeface="思源黑体 Light" panose="020B0300000000000000" pitchFamily="34" charset="-122"/>
                <a:sym typeface="思源黑体 Light" panose="020B0300000000000000" pitchFamily="34" charset="-122"/>
              </a:rPr>
              <a:t>    依据有关国家标准和现有资源的评估结果，确定以下内容： </a:t>
            </a:r>
            <a:endParaRPr lang="zh-CN" altLang="en-US" sz="16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buFont typeface="Wingdings 2" panose="05020102010507070707" pitchFamily="18" charset="2"/>
              <a:buNone/>
            </a:pPr>
            <a:r>
              <a:rPr lang="zh-CN" altLang="en-US" sz="1600" dirty="0">
                <a:latin typeface="思源黑体 Light" panose="020B0300000000000000" pitchFamily="34" charset="-122"/>
                <a:ea typeface="思源黑体 Light" panose="020B0300000000000000" pitchFamily="34" charset="-122"/>
                <a:sym typeface="思源黑体 Light" panose="020B0300000000000000" pitchFamily="34" charset="-122"/>
              </a:rPr>
              <a:t>    ⑴检测的方式、方法及检测人员防护、监护措施； </a:t>
            </a:r>
            <a:endParaRPr lang="zh-CN" altLang="en-US" sz="16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buFont typeface="Wingdings 2" panose="05020102010507070707" pitchFamily="18" charset="2"/>
              <a:buNone/>
            </a:pPr>
            <a:r>
              <a:rPr lang="zh-CN" altLang="en-US" sz="1600" dirty="0">
                <a:latin typeface="思源黑体 Light" panose="020B0300000000000000" pitchFamily="34" charset="-122"/>
                <a:ea typeface="思源黑体 Light" panose="020B0300000000000000" pitchFamily="34" charset="-122"/>
                <a:sym typeface="思源黑体 Light" panose="020B0300000000000000" pitchFamily="34" charset="-122"/>
              </a:rPr>
              <a:t>    ⑵抢险、救援方式、方法及人员的防护、监护措施； </a:t>
            </a:r>
            <a:endParaRPr lang="zh-CN" altLang="en-US" sz="16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buFont typeface="Wingdings 2" panose="05020102010507070707" pitchFamily="18" charset="2"/>
              <a:buNone/>
            </a:pPr>
            <a:r>
              <a:rPr lang="zh-CN" altLang="en-US" sz="1600" dirty="0">
                <a:latin typeface="思源黑体 Light" panose="020B0300000000000000" pitchFamily="34" charset="-122"/>
                <a:ea typeface="思源黑体 Light" panose="020B0300000000000000" pitchFamily="34" charset="-122"/>
                <a:sym typeface="思源黑体 Light" panose="020B0300000000000000" pitchFamily="34" charset="-122"/>
              </a:rPr>
              <a:t>    ⑶现场实时监测及异常情况下抢险人员的撤离条件、方法； </a:t>
            </a:r>
            <a:endParaRPr lang="zh-CN" altLang="en-US" sz="16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buFont typeface="Wingdings 2" panose="05020102010507070707" pitchFamily="18" charset="2"/>
              <a:buNone/>
            </a:pPr>
            <a:r>
              <a:rPr lang="zh-CN" altLang="en-US" sz="1600" dirty="0">
                <a:latin typeface="思源黑体 Light" panose="020B0300000000000000" pitchFamily="34" charset="-122"/>
                <a:ea typeface="思源黑体 Light" panose="020B0300000000000000" pitchFamily="34" charset="-122"/>
                <a:sym typeface="思源黑体 Light" panose="020B0300000000000000" pitchFamily="34" charset="-122"/>
              </a:rPr>
              <a:t>    ⑷应急救援队伍的调度； </a:t>
            </a:r>
            <a:endParaRPr lang="zh-CN" altLang="en-US" sz="16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buFont typeface="Wingdings 2" panose="05020102010507070707" pitchFamily="18" charset="2"/>
              <a:buNone/>
            </a:pPr>
            <a:r>
              <a:rPr lang="zh-CN" altLang="en-US" sz="1600" dirty="0">
                <a:latin typeface="思源黑体 Light" panose="020B0300000000000000" pitchFamily="34" charset="-122"/>
                <a:ea typeface="思源黑体 Light" panose="020B0300000000000000" pitchFamily="34" charset="-122"/>
                <a:sym typeface="思源黑体 Light" panose="020B0300000000000000" pitchFamily="34" charset="-122"/>
              </a:rPr>
              <a:t>    ⑸控制事故扩大的措施； </a:t>
            </a:r>
            <a:endParaRPr lang="zh-CN" altLang="en-US" sz="16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buFont typeface="Wingdings 2" panose="05020102010507070707" pitchFamily="18" charset="2"/>
              <a:buNone/>
            </a:pPr>
            <a:r>
              <a:rPr lang="zh-CN" altLang="en-US" sz="1600" dirty="0">
                <a:latin typeface="思源黑体 Light" panose="020B0300000000000000" pitchFamily="34" charset="-122"/>
                <a:ea typeface="思源黑体 Light" panose="020B0300000000000000" pitchFamily="34" charset="-122"/>
                <a:sym typeface="思源黑体 Light" panose="020B0300000000000000" pitchFamily="34" charset="-122"/>
              </a:rPr>
              <a:t>    ⑹事故可能扩大后的应急措施。</a:t>
            </a:r>
            <a:r>
              <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rPr>
              <a:t> </a:t>
            </a:r>
            <a:endPar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1" name="Rectangle 3"/>
          <p:cNvSpPr>
            <a:spLocks noGrp="1" noRot="1" noChangeArrowheads="1"/>
          </p:cNvSpPr>
          <p:nvPr>
            <p:ph type="body" idx="4294967295"/>
          </p:nvPr>
        </p:nvSpPr>
        <p:spPr>
          <a:xfrm>
            <a:off x="1233682" y="1239876"/>
            <a:ext cx="8007350" cy="6019800"/>
          </a:xfrm>
          <a:prstGeom prst="rect">
            <a:avLst/>
          </a:prstGeom>
        </p:spPr>
        <p:txBody>
          <a:bodyPr>
            <a:normAutofit/>
          </a:bodyPr>
          <a:lstStyle/>
          <a:p>
            <a:pPr>
              <a:lnSpc>
                <a:spcPct val="130000"/>
              </a:lnSpc>
              <a:spcBef>
                <a:spcPts val="20"/>
              </a:spcBef>
              <a:buFont typeface="Wingdings 2" panose="05020102010507070707" pitchFamily="18" charset="2"/>
              <a:buNone/>
            </a:pPr>
            <a:r>
              <a:rPr lang="en-US" altLang="zh-CN" sz="1600" dirty="0">
                <a:latin typeface="思源黑体 Light" panose="020B0300000000000000" pitchFamily="34" charset="-122"/>
                <a:ea typeface="思源黑体 Light" panose="020B0300000000000000" pitchFamily="34" charset="-122"/>
                <a:sym typeface="思源黑体 Light" panose="020B0300000000000000" pitchFamily="34" charset="-122"/>
              </a:rPr>
              <a:t>  10.</a:t>
            </a:r>
            <a:r>
              <a:rPr lang="zh-CN" altLang="en-US" sz="1600" dirty="0">
                <a:latin typeface="思源黑体 Light" panose="020B0300000000000000" pitchFamily="34" charset="-122"/>
                <a:ea typeface="思源黑体 Light" panose="020B0300000000000000" pitchFamily="34" charset="-122"/>
                <a:sym typeface="思源黑体 Light" panose="020B0300000000000000" pitchFamily="34" charset="-122"/>
              </a:rPr>
              <a:t>受伤人员现场救护、救治与医院救治 </a:t>
            </a:r>
            <a:endParaRPr lang="zh-CN" altLang="en-US" sz="16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30000"/>
              </a:lnSpc>
              <a:spcBef>
                <a:spcPts val="20"/>
              </a:spcBef>
              <a:buFont typeface="Wingdings 2" panose="05020102010507070707" pitchFamily="18" charset="2"/>
              <a:buNone/>
            </a:pPr>
            <a:r>
              <a:rPr lang="zh-CN" altLang="en-US" sz="1600" dirty="0">
                <a:latin typeface="思源黑体 Light" panose="020B0300000000000000" pitchFamily="34" charset="-122"/>
                <a:ea typeface="思源黑体 Light" panose="020B0300000000000000" pitchFamily="34" charset="-122"/>
                <a:sym typeface="思源黑体 Light" panose="020B0300000000000000" pitchFamily="34" charset="-122"/>
              </a:rPr>
              <a:t>    依据事故分类、分级，附近疾病控制与医疗救治机构的设置和处理能力，制订具有可操作性的处置方案，应包括以下内容： </a:t>
            </a:r>
            <a:endParaRPr lang="zh-CN" altLang="en-US" sz="16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30000"/>
              </a:lnSpc>
              <a:spcBef>
                <a:spcPts val="20"/>
              </a:spcBef>
              <a:buFont typeface="Wingdings 2" panose="05020102010507070707" pitchFamily="18" charset="2"/>
              <a:buNone/>
            </a:pPr>
            <a:r>
              <a:rPr lang="zh-CN" altLang="en-US" sz="1600" dirty="0">
                <a:latin typeface="思源黑体 Light" panose="020B0300000000000000" pitchFamily="34" charset="-122"/>
                <a:ea typeface="思源黑体 Light" panose="020B0300000000000000" pitchFamily="34" charset="-122"/>
                <a:sym typeface="思源黑体 Light" panose="020B0300000000000000" pitchFamily="34" charset="-122"/>
              </a:rPr>
              <a:t>    ⑴接触人群检伤分类方案及执行人员； </a:t>
            </a:r>
            <a:endParaRPr lang="zh-CN" altLang="en-US" sz="16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30000"/>
              </a:lnSpc>
              <a:spcBef>
                <a:spcPts val="20"/>
              </a:spcBef>
              <a:buFont typeface="Wingdings 2" panose="05020102010507070707" pitchFamily="18" charset="2"/>
              <a:buNone/>
            </a:pPr>
            <a:r>
              <a:rPr lang="zh-CN" altLang="en-US" sz="1600" dirty="0">
                <a:latin typeface="思源黑体 Light" panose="020B0300000000000000" pitchFamily="34" charset="-122"/>
                <a:ea typeface="思源黑体 Light" panose="020B0300000000000000" pitchFamily="34" charset="-122"/>
                <a:sym typeface="思源黑体 Light" panose="020B0300000000000000" pitchFamily="34" charset="-122"/>
              </a:rPr>
              <a:t>    ⑵依据检伤结果对患者进行分类现场紧急抢救方案； </a:t>
            </a:r>
            <a:endParaRPr lang="zh-CN" altLang="en-US" sz="16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30000"/>
              </a:lnSpc>
              <a:spcBef>
                <a:spcPts val="20"/>
              </a:spcBef>
              <a:buFont typeface="Wingdings 2" panose="05020102010507070707" pitchFamily="18" charset="2"/>
              <a:buNone/>
            </a:pPr>
            <a:r>
              <a:rPr lang="zh-CN" altLang="en-US" sz="1600" dirty="0">
                <a:latin typeface="思源黑体 Light" panose="020B0300000000000000" pitchFamily="34" charset="-122"/>
                <a:ea typeface="思源黑体 Light" panose="020B0300000000000000" pitchFamily="34" charset="-122"/>
                <a:sym typeface="思源黑体 Light" panose="020B0300000000000000" pitchFamily="34" charset="-122"/>
              </a:rPr>
              <a:t>    ⑶接触者医学观察方案； </a:t>
            </a:r>
            <a:endParaRPr lang="zh-CN" altLang="en-US" sz="16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30000"/>
              </a:lnSpc>
              <a:spcBef>
                <a:spcPts val="20"/>
              </a:spcBef>
              <a:buFont typeface="Wingdings 2" panose="05020102010507070707" pitchFamily="18" charset="2"/>
              <a:buNone/>
            </a:pPr>
            <a:r>
              <a:rPr lang="zh-CN" altLang="en-US" sz="1600" dirty="0">
                <a:latin typeface="思源黑体 Light" panose="020B0300000000000000" pitchFamily="34" charset="-122"/>
                <a:ea typeface="思源黑体 Light" panose="020B0300000000000000" pitchFamily="34" charset="-122"/>
                <a:sym typeface="思源黑体 Light" panose="020B0300000000000000" pitchFamily="34" charset="-122"/>
              </a:rPr>
              <a:t>    ⑷患者转运及转运中的救治方案； </a:t>
            </a:r>
            <a:endParaRPr lang="zh-CN" altLang="en-US" sz="16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30000"/>
              </a:lnSpc>
              <a:spcBef>
                <a:spcPts val="20"/>
              </a:spcBef>
              <a:buFont typeface="Wingdings 2" panose="05020102010507070707" pitchFamily="18" charset="2"/>
              <a:buNone/>
            </a:pPr>
            <a:r>
              <a:rPr lang="zh-CN" altLang="en-US" sz="1600" dirty="0">
                <a:latin typeface="思源黑体 Light" panose="020B0300000000000000" pitchFamily="34" charset="-122"/>
                <a:ea typeface="思源黑体 Light" panose="020B0300000000000000" pitchFamily="34" charset="-122"/>
                <a:sym typeface="思源黑体 Light" panose="020B0300000000000000" pitchFamily="34" charset="-122"/>
              </a:rPr>
              <a:t>    ⑸患者治疗方案； </a:t>
            </a:r>
            <a:endParaRPr lang="zh-CN" altLang="en-US" sz="16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30000"/>
              </a:lnSpc>
              <a:spcBef>
                <a:spcPts val="20"/>
              </a:spcBef>
              <a:buFont typeface="Wingdings 2" panose="05020102010507070707" pitchFamily="18" charset="2"/>
              <a:buNone/>
            </a:pPr>
            <a:r>
              <a:rPr lang="zh-CN" altLang="en-US" sz="1600" dirty="0">
                <a:latin typeface="思源黑体 Light" panose="020B0300000000000000" pitchFamily="34" charset="-122"/>
                <a:ea typeface="思源黑体 Light" panose="020B0300000000000000" pitchFamily="34" charset="-122"/>
                <a:sym typeface="思源黑体 Light" panose="020B0300000000000000" pitchFamily="34" charset="-122"/>
              </a:rPr>
              <a:t>    ⑹入院前和医院救治机构确定及处置方案； </a:t>
            </a:r>
            <a:endParaRPr lang="zh-CN" altLang="en-US" sz="16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30000"/>
              </a:lnSpc>
              <a:spcBef>
                <a:spcPts val="20"/>
              </a:spcBef>
              <a:buFont typeface="Wingdings 2" panose="05020102010507070707" pitchFamily="18" charset="2"/>
              <a:buNone/>
            </a:pPr>
            <a:r>
              <a:rPr lang="zh-CN" altLang="en-US" sz="1600" dirty="0">
                <a:latin typeface="思源黑体 Light" panose="020B0300000000000000" pitchFamily="34" charset="-122"/>
                <a:ea typeface="思源黑体 Light" panose="020B0300000000000000" pitchFamily="34" charset="-122"/>
                <a:sym typeface="思源黑体 Light" panose="020B0300000000000000" pitchFamily="34" charset="-122"/>
              </a:rPr>
              <a:t>    ⑺信息、药物、器材储备信息。 </a:t>
            </a:r>
            <a:endParaRPr lang="zh-CN" altLang="en-US" sz="16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30000"/>
              </a:lnSpc>
              <a:spcBef>
                <a:spcPts val="20"/>
              </a:spcBef>
              <a:buFont typeface="Wingdings 2" panose="05020102010507070707" pitchFamily="18" charset="2"/>
              <a:buNone/>
            </a:pPr>
            <a:r>
              <a:rPr lang="zh-CN" altLang="en-US" sz="1600" dirty="0">
                <a:latin typeface="思源黑体 Light" panose="020B0300000000000000" pitchFamily="34" charset="-122"/>
                <a:ea typeface="思源黑体 Light" panose="020B0300000000000000" pitchFamily="34" charset="-122"/>
                <a:sym typeface="思源黑体 Light" panose="020B0300000000000000" pitchFamily="34" charset="-122"/>
              </a:rPr>
              <a:t>   </a:t>
            </a:r>
            <a:r>
              <a:rPr lang="en-US" altLang="zh-CN" sz="1600" dirty="0">
                <a:latin typeface="思源黑体 Light" panose="020B0300000000000000" pitchFamily="34" charset="-122"/>
                <a:ea typeface="思源黑体 Light" panose="020B0300000000000000" pitchFamily="34" charset="-122"/>
                <a:sym typeface="思源黑体 Light" panose="020B0300000000000000" pitchFamily="34" charset="-122"/>
              </a:rPr>
              <a:t>11.</a:t>
            </a:r>
            <a:r>
              <a:rPr lang="zh-CN" altLang="en-US" sz="1600" dirty="0">
                <a:latin typeface="思源黑体 Light" panose="020B0300000000000000" pitchFamily="34" charset="-122"/>
                <a:ea typeface="思源黑体 Light" panose="020B0300000000000000" pitchFamily="34" charset="-122"/>
                <a:sym typeface="思源黑体 Light" panose="020B0300000000000000" pitchFamily="34" charset="-122"/>
              </a:rPr>
              <a:t>现场保护与现场洗消 </a:t>
            </a:r>
            <a:endParaRPr lang="zh-CN" altLang="en-US" sz="16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30000"/>
              </a:lnSpc>
              <a:spcBef>
                <a:spcPts val="20"/>
              </a:spcBef>
              <a:buFont typeface="Wingdings 2" panose="05020102010507070707" pitchFamily="18" charset="2"/>
              <a:buNone/>
            </a:pPr>
            <a:r>
              <a:rPr lang="zh-CN" altLang="en-US" sz="1600" dirty="0">
                <a:latin typeface="思源黑体 Light" panose="020B0300000000000000" pitchFamily="34" charset="-122"/>
                <a:ea typeface="思源黑体 Light" panose="020B0300000000000000" pitchFamily="34" charset="-122"/>
                <a:sym typeface="思源黑体 Light" panose="020B0300000000000000" pitchFamily="34" charset="-122"/>
              </a:rPr>
              <a:t>       </a:t>
            </a:r>
            <a:r>
              <a:rPr lang="en-US" altLang="zh-CN" sz="1600" dirty="0">
                <a:latin typeface="思源黑体 Light" panose="020B0300000000000000" pitchFamily="34" charset="-122"/>
                <a:ea typeface="思源黑体 Light" panose="020B0300000000000000" pitchFamily="34" charset="-122"/>
                <a:sym typeface="思源黑体 Light" panose="020B0300000000000000" pitchFamily="34" charset="-122"/>
              </a:rPr>
              <a:t>11.1</a:t>
            </a:r>
            <a:r>
              <a:rPr lang="zh-CN" altLang="en-US" sz="1600" dirty="0">
                <a:latin typeface="思源黑体 Light" panose="020B0300000000000000" pitchFamily="34" charset="-122"/>
                <a:ea typeface="思源黑体 Light" panose="020B0300000000000000" pitchFamily="34" charset="-122"/>
                <a:sym typeface="思源黑体 Light" panose="020B0300000000000000" pitchFamily="34" charset="-122"/>
              </a:rPr>
              <a:t>事故现场的保护措施 </a:t>
            </a:r>
            <a:endParaRPr lang="zh-CN" altLang="en-US" sz="16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30000"/>
              </a:lnSpc>
              <a:spcBef>
                <a:spcPts val="20"/>
              </a:spcBef>
              <a:buFont typeface="Wingdings 2" panose="05020102010507070707" pitchFamily="18" charset="2"/>
              <a:buNone/>
            </a:pPr>
            <a:r>
              <a:rPr lang="zh-CN" altLang="en-US" sz="1600" dirty="0">
                <a:latin typeface="思源黑体 Light" panose="020B0300000000000000" pitchFamily="34" charset="-122"/>
                <a:ea typeface="思源黑体 Light" panose="020B0300000000000000" pitchFamily="34" charset="-122"/>
                <a:sym typeface="思源黑体 Light" panose="020B0300000000000000" pitchFamily="34" charset="-122"/>
              </a:rPr>
              <a:t>       </a:t>
            </a:r>
            <a:r>
              <a:rPr lang="en-US" altLang="zh-CN" sz="1600" dirty="0">
                <a:latin typeface="思源黑体 Light" panose="020B0300000000000000" pitchFamily="34" charset="-122"/>
                <a:ea typeface="思源黑体 Light" panose="020B0300000000000000" pitchFamily="34" charset="-122"/>
                <a:sym typeface="思源黑体 Light" panose="020B0300000000000000" pitchFamily="34" charset="-122"/>
              </a:rPr>
              <a:t>11.2</a:t>
            </a:r>
            <a:r>
              <a:rPr lang="zh-CN" altLang="en-US" sz="1600" dirty="0">
                <a:latin typeface="思源黑体 Light" panose="020B0300000000000000" pitchFamily="34" charset="-122"/>
                <a:ea typeface="思源黑体 Light" panose="020B0300000000000000" pitchFamily="34" charset="-122"/>
                <a:sym typeface="思源黑体 Light" panose="020B0300000000000000" pitchFamily="34" charset="-122"/>
              </a:rPr>
              <a:t>明确事故现场洗消工作的负责人和专业队伍 </a:t>
            </a:r>
            <a:endParaRPr lang="zh-CN" altLang="en-US" sz="16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30000"/>
              </a:lnSpc>
              <a:spcBef>
                <a:spcPts val="20"/>
              </a:spcBef>
              <a:buFont typeface="Wingdings 2" panose="05020102010507070707" pitchFamily="18" charset="2"/>
              <a:buNone/>
            </a:pPr>
            <a:r>
              <a:rPr lang="zh-CN" altLang="en-US" sz="1600" dirty="0">
                <a:latin typeface="思源黑体 Light" panose="020B0300000000000000" pitchFamily="34" charset="-122"/>
                <a:ea typeface="思源黑体 Light" panose="020B0300000000000000" pitchFamily="34" charset="-122"/>
                <a:sym typeface="思源黑体 Light" panose="020B0300000000000000" pitchFamily="34" charset="-122"/>
              </a:rPr>
              <a:t>  </a:t>
            </a:r>
            <a:r>
              <a:rPr lang="en-US" altLang="zh-CN" sz="1600" dirty="0">
                <a:latin typeface="思源黑体 Light" panose="020B0300000000000000" pitchFamily="34" charset="-122"/>
                <a:ea typeface="思源黑体 Light" panose="020B0300000000000000" pitchFamily="34" charset="-122"/>
                <a:sym typeface="思源黑体 Light" panose="020B0300000000000000" pitchFamily="34" charset="-122"/>
              </a:rPr>
              <a:t>12.</a:t>
            </a:r>
            <a:r>
              <a:rPr lang="zh-CN" altLang="en-US" sz="1600" dirty="0">
                <a:latin typeface="思源黑体 Light" panose="020B0300000000000000" pitchFamily="34" charset="-122"/>
                <a:ea typeface="思源黑体 Light" panose="020B0300000000000000" pitchFamily="34" charset="-122"/>
                <a:sym typeface="思源黑体 Light" panose="020B0300000000000000" pitchFamily="34" charset="-122"/>
              </a:rPr>
              <a:t>应急救援保障 </a:t>
            </a:r>
            <a:endParaRPr lang="zh-CN" altLang="en-US" sz="16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30000"/>
              </a:lnSpc>
              <a:spcBef>
                <a:spcPts val="20"/>
              </a:spcBef>
              <a:buFont typeface="Wingdings 2" panose="05020102010507070707" pitchFamily="18" charset="2"/>
              <a:buNone/>
            </a:pPr>
            <a:r>
              <a:rPr lang="zh-CN" altLang="en-US" sz="1600" dirty="0">
                <a:latin typeface="思源黑体 Light" panose="020B0300000000000000" pitchFamily="34" charset="-122"/>
                <a:ea typeface="思源黑体 Light" panose="020B0300000000000000" pitchFamily="34" charset="-122"/>
                <a:sym typeface="思源黑体 Light" panose="020B0300000000000000" pitchFamily="34" charset="-122"/>
              </a:rPr>
              <a:t>       </a:t>
            </a:r>
            <a:r>
              <a:rPr lang="en-US" altLang="zh-CN" sz="1600" dirty="0">
                <a:latin typeface="思源黑体 Light" panose="020B0300000000000000" pitchFamily="34" charset="-122"/>
                <a:ea typeface="思源黑体 Light" panose="020B0300000000000000" pitchFamily="34" charset="-122"/>
                <a:sym typeface="思源黑体 Light" panose="020B0300000000000000" pitchFamily="34" charset="-122"/>
              </a:rPr>
              <a:t>12.1</a:t>
            </a:r>
            <a:r>
              <a:rPr lang="zh-CN" altLang="en-US" sz="1600" dirty="0">
                <a:latin typeface="思源黑体 Light" panose="020B0300000000000000" pitchFamily="34" charset="-122"/>
                <a:ea typeface="思源黑体 Light" panose="020B0300000000000000" pitchFamily="34" charset="-122"/>
                <a:sym typeface="思源黑体 Light" panose="020B0300000000000000" pitchFamily="34" charset="-122"/>
              </a:rPr>
              <a:t>内部保障 </a:t>
            </a:r>
            <a:endParaRPr lang="zh-CN" altLang="en-US" sz="16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30000"/>
              </a:lnSpc>
              <a:spcBef>
                <a:spcPts val="20"/>
              </a:spcBef>
              <a:buFont typeface="Wingdings 2" panose="05020102010507070707" pitchFamily="18" charset="2"/>
              <a:buNone/>
            </a:pPr>
            <a:r>
              <a:rPr lang="zh-CN" altLang="en-US" sz="1600" dirty="0">
                <a:latin typeface="思源黑体 Light" panose="020B0300000000000000" pitchFamily="34" charset="-122"/>
                <a:ea typeface="思源黑体 Light" panose="020B0300000000000000" pitchFamily="34" charset="-122"/>
                <a:sym typeface="思源黑体 Light" panose="020B0300000000000000" pitchFamily="34" charset="-122"/>
              </a:rPr>
              <a:t>    依据现有资源的评估结果，确定以下内容： </a:t>
            </a:r>
            <a:endParaRPr lang="zh-CN" altLang="en-US" sz="1600" dirty="0">
              <a:latin typeface="思源黑体 Light" panose="020B0300000000000000" pitchFamily="34" charset="-122"/>
              <a:ea typeface="思源黑体 Light" panose="020B0300000000000000" pitchFamily="34" charset="-122"/>
              <a:sym typeface="思源黑体 Light" panose="020B0300000000000000" pitchFamily="34" charset="-122"/>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5" name="Rectangle 3"/>
          <p:cNvSpPr>
            <a:spLocks noGrp="1" noRot="1" noChangeArrowheads="1"/>
          </p:cNvSpPr>
          <p:nvPr>
            <p:ph type="body" idx="4294967295"/>
          </p:nvPr>
        </p:nvSpPr>
        <p:spPr>
          <a:xfrm>
            <a:off x="1103970" y="1321420"/>
            <a:ext cx="10920761" cy="6172200"/>
          </a:xfrm>
          <a:prstGeom prst="rect">
            <a:avLst/>
          </a:prstGeom>
        </p:spPr>
        <p:txBody>
          <a:bodyPr>
            <a:normAutofit/>
          </a:bodyPr>
          <a:lstStyle/>
          <a:p>
            <a:pPr>
              <a:lnSpc>
                <a:spcPct val="130000"/>
              </a:lnSpc>
              <a:spcBef>
                <a:spcPts val="20"/>
              </a:spcBef>
              <a:buFont typeface="Wingdings 2" panose="05020102010507070707" pitchFamily="18" charset="2"/>
              <a:buNone/>
            </a:pPr>
            <a:r>
              <a:rPr lang="en-US" altLang="zh-CN" sz="1400" dirty="0">
                <a:latin typeface="思源黑体 Light" panose="020B0300000000000000" pitchFamily="34" charset="-122"/>
                <a:ea typeface="思源黑体 Light" panose="020B0300000000000000" pitchFamily="34" charset="-122"/>
                <a:sym typeface="思源黑体 Light" panose="020B0300000000000000" pitchFamily="34" charset="-122"/>
              </a:rPr>
              <a:t>    ⑴</a:t>
            </a:r>
            <a:r>
              <a:rPr lang="zh-CN" altLang="en-US" sz="1400" dirty="0">
                <a:latin typeface="思源黑体 Light" panose="020B0300000000000000" pitchFamily="34" charset="-122"/>
                <a:ea typeface="思源黑体 Light" panose="020B0300000000000000" pitchFamily="34" charset="-122"/>
                <a:sym typeface="思源黑体 Light" panose="020B0300000000000000" pitchFamily="34" charset="-122"/>
              </a:rPr>
              <a:t>确定应急队伍，包括抢修、现场救护、医疗、治安、消防、交通管理、通讯、供应、运输、后勤等人员；</a:t>
            </a:r>
            <a:endParaRPr lang="zh-CN" altLang="en-US" sz="14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30000"/>
              </a:lnSpc>
              <a:spcBef>
                <a:spcPts val="20"/>
              </a:spcBef>
              <a:buFont typeface="Wingdings 2" panose="05020102010507070707" pitchFamily="18" charset="2"/>
              <a:buNone/>
            </a:pPr>
            <a:r>
              <a:rPr lang="zh-CN" altLang="en-US" sz="1400" dirty="0">
                <a:latin typeface="思源黑体 Light" panose="020B0300000000000000" pitchFamily="34" charset="-122"/>
                <a:ea typeface="思源黑体 Light" panose="020B0300000000000000" pitchFamily="34" charset="-122"/>
                <a:sym typeface="思源黑体 Light" panose="020B0300000000000000" pitchFamily="34" charset="-122"/>
              </a:rPr>
              <a:t>    ⑵消防设施配置图、工艺流程图、现场平面布置图和周围地区图、气象资料、危险化学品安全技术说明书、互救信息等存放地点、保管人； </a:t>
            </a:r>
            <a:endParaRPr lang="zh-CN" altLang="en-US" sz="14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30000"/>
              </a:lnSpc>
              <a:spcBef>
                <a:spcPts val="20"/>
              </a:spcBef>
              <a:buFont typeface="Wingdings 2" panose="05020102010507070707" pitchFamily="18" charset="2"/>
              <a:buNone/>
            </a:pPr>
            <a:r>
              <a:rPr lang="zh-CN" altLang="en-US" sz="1400" dirty="0">
                <a:latin typeface="思源黑体 Light" panose="020B0300000000000000" pitchFamily="34" charset="-122"/>
                <a:ea typeface="思源黑体 Light" panose="020B0300000000000000" pitchFamily="34" charset="-122"/>
                <a:sym typeface="思源黑体 Light" panose="020B0300000000000000" pitchFamily="34" charset="-122"/>
              </a:rPr>
              <a:t>    ⑶应急通信系统； </a:t>
            </a:r>
            <a:endParaRPr lang="zh-CN" altLang="en-US" sz="14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30000"/>
              </a:lnSpc>
              <a:spcBef>
                <a:spcPts val="20"/>
              </a:spcBef>
              <a:buFont typeface="Wingdings 2" panose="05020102010507070707" pitchFamily="18" charset="2"/>
              <a:buNone/>
            </a:pPr>
            <a:r>
              <a:rPr lang="zh-CN" altLang="en-US" sz="1400" dirty="0">
                <a:latin typeface="思源黑体 Light" panose="020B0300000000000000" pitchFamily="34" charset="-122"/>
                <a:ea typeface="思源黑体 Light" panose="020B0300000000000000" pitchFamily="34" charset="-122"/>
                <a:sym typeface="思源黑体 Light" panose="020B0300000000000000" pitchFamily="34" charset="-122"/>
              </a:rPr>
              <a:t>    ⑷应急电源、照明； </a:t>
            </a:r>
            <a:endParaRPr lang="zh-CN" altLang="en-US" sz="14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30000"/>
              </a:lnSpc>
              <a:spcBef>
                <a:spcPts val="20"/>
              </a:spcBef>
              <a:buFont typeface="Wingdings 2" panose="05020102010507070707" pitchFamily="18" charset="2"/>
              <a:buNone/>
            </a:pPr>
            <a:r>
              <a:rPr lang="zh-CN" altLang="en-US" sz="1400" dirty="0">
                <a:latin typeface="思源黑体 Light" panose="020B0300000000000000" pitchFamily="34" charset="-122"/>
                <a:ea typeface="思源黑体 Light" panose="020B0300000000000000" pitchFamily="34" charset="-122"/>
                <a:sym typeface="思源黑体 Light" panose="020B0300000000000000" pitchFamily="34" charset="-122"/>
              </a:rPr>
              <a:t>    ⑸应急救援装备、物资、药品等； </a:t>
            </a:r>
            <a:endParaRPr lang="zh-CN" altLang="en-US" sz="14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30000"/>
              </a:lnSpc>
              <a:spcBef>
                <a:spcPts val="20"/>
              </a:spcBef>
              <a:buFont typeface="Wingdings 2" panose="05020102010507070707" pitchFamily="18" charset="2"/>
              <a:buNone/>
            </a:pPr>
            <a:r>
              <a:rPr lang="zh-CN" altLang="en-US" sz="1400" dirty="0">
                <a:latin typeface="思源黑体 Light" panose="020B0300000000000000" pitchFamily="34" charset="-122"/>
                <a:ea typeface="思源黑体 Light" panose="020B0300000000000000" pitchFamily="34" charset="-122"/>
                <a:sym typeface="思源黑体 Light" panose="020B0300000000000000" pitchFamily="34" charset="-122"/>
              </a:rPr>
              <a:t>    ⑹危险化学品运输车辆的安全、消防设备、器材及人员防护装备； </a:t>
            </a:r>
            <a:endParaRPr lang="zh-CN" altLang="en-US" sz="14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30000"/>
              </a:lnSpc>
              <a:spcBef>
                <a:spcPts val="20"/>
              </a:spcBef>
              <a:buFont typeface="Wingdings 2" panose="05020102010507070707" pitchFamily="18" charset="2"/>
              <a:buNone/>
            </a:pPr>
            <a:r>
              <a:rPr lang="zh-CN" altLang="en-US" sz="1400" dirty="0">
                <a:latin typeface="思源黑体 Light" panose="020B0300000000000000" pitchFamily="34" charset="-122"/>
                <a:ea typeface="思源黑体 Light" panose="020B0300000000000000" pitchFamily="34" charset="-122"/>
                <a:sym typeface="思源黑体 Light" panose="020B0300000000000000" pitchFamily="34" charset="-122"/>
              </a:rPr>
              <a:t>    ⑺保障制度目录 </a:t>
            </a:r>
            <a:endParaRPr lang="zh-CN" altLang="en-US" sz="14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30000"/>
              </a:lnSpc>
              <a:spcBef>
                <a:spcPts val="20"/>
              </a:spcBef>
              <a:buFont typeface="Wingdings 2" panose="05020102010507070707" pitchFamily="18" charset="2"/>
              <a:buNone/>
            </a:pPr>
            <a:r>
              <a:rPr lang="zh-CN" altLang="en-US" sz="1400" dirty="0">
                <a:latin typeface="思源黑体 Light" panose="020B0300000000000000" pitchFamily="34" charset="-122"/>
                <a:ea typeface="思源黑体 Light" panose="020B0300000000000000" pitchFamily="34" charset="-122"/>
                <a:sym typeface="思源黑体 Light" panose="020B0300000000000000" pitchFamily="34" charset="-122"/>
              </a:rPr>
              <a:t>    ①责任制； </a:t>
            </a:r>
            <a:endParaRPr lang="zh-CN" altLang="en-US" sz="14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30000"/>
              </a:lnSpc>
              <a:spcBef>
                <a:spcPts val="20"/>
              </a:spcBef>
              <a:buFont typeface="Wingdings 2" panose="05020102010507070707" pitchFamily="18" charset="2"/>
              <a:buNone/>
            </a:pPr>
            <a:r>
              <a:rPr lang="zh-CN" altLang="en-US" sz="1400" dirty="0">
                <a:latin typeface="思源黑体 Light" panose="020B0300000000000000" pitchFamily="34" charset="-122"/>
                <a:ea typeface="思源黑体 Light" panose="020B0300000000000000" pitchFamily="34" charset="-122"/>
                <a:sym typeface="思源黑体 Light" panose="020B0300000000000000" pitchFamily="34" charset="-122"/>
              </a:rPr>
              <a:t>    ②值班制度； </a:t>
            </a:r>
            <a:endParaRPr lang="zh-CN" altLang="en-US" sz="14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30000"/>
              </a:lnSpc>
              <a:spcBef>
                <a:spcPts val="20"/>
              </a:spcBef>
              <a:buFont typeface="Wingdings 2" panose="05020102010507070707" pitchFamily="18" charset="2"/>
              <a:buNone/>
            </a:pPr>
            <a:r>
              <a:rPr lang="zh-CN" altLang="en-US" sz="1400" dirty="0">
                <a:latin typeface="思源黑体 Light" panose="020B0300000000000000" pitchFamily="34" charset="-122"/>
                <a:ea typeface="思源黑体 Light" panose="020B0300000000000000" pitchFamily="34" charset="-122"/>
                <a:sym typeface="思源黑体 Light" panose="020B0300000000000000" pitchFamily="34" charset="-122"/>
              </a:rPr>
              <a:t>    ③培训制度； </a:t>
            </a:r>
            <a:endParaRPr lang="zh-CN" altLang="en-US" sz="14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30000"/>
              </a:lnSpc>
              <a:spcBef>
                <a:spcPts val="20"/>
              </a:spcBef>
              <a:buFont typeface="Wingdings 2" panose="05020102010507070707" pitchFamily="18" charset="2"/>
              <a:buNone/>
            </a:pPr>
            <a:r>
              <a:rPr lang="zh-CN" altLang="en-US" sz="1400" dirty="0">
                <a:latin typeface="思源黑体 Light" panose="020B0300000000000000" pitchFamily="34" charset="-122"/>
                <a:ea typeface="思源黑体 Light" panose="020B0300000000000000" pitchFamily="34" charset="-122"/>
                <a:sym typeface="思源黑体 Light" panose="020B0300000000000000" pitchFamily="34" charset="-122"/>
              </a:rPr>
              <a:t>    ④危险化学品运输单位检查运输车辆实际运行制度（包括行驶时间、路线，停车地点等内容）； </a:t>
            </a:r>
            <a:endParaRPr lang="zh-CN" altLang="en-US" sz="14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30000"/>
              </a:lnSpc>
              <a:spcBef>
                <a:spcPts val="20"/>
              </a:spcBef>
              <a:buFont typeface="Wingdings 2" panose="05020102010507070707" pitchFamily="18" charset="2"/>
              <a:buNone/>
            </a:pPr>
            <a:r>
              <a:rPr lang="zh-CN" altLang="en-US" sz="1400" dirty="0">
                <a:latin typeface="思源黑体 Light" panose="020B0300000000000000" pitchFamily="34" charset="-122"/>
                <a:ea typeface="思源黑体 Light" panose="020B0300000000000000" pitchFamily="34" charset="-122"/>
                <a:sym typeface="思源黑体 Light" panose="020B0300000000000000" pitchFamily="34" charset="-122"/>
              </a:rPr>
              <a:t>    ⑤应急救援装备、物资、药品等检查、维护制度（包括危险化学品运输车辆的安全、消防设备、器材及人员防护装备检查、维护）； </a:t>
            </a:r>
            <a:endParaRPr lang="zh-CN" altLang="en-US" sz="14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30000"/>
              </a:lnSpc>
              <a:spcBef>
                <a:spcPts val="20"/>
              </a:spcBef>
              <a:buFont typeface="Wingdings 2" panose="05020102010507070707" pitchFamily="18" charset="2"/>
              <a:buNone/>
            </a:pPr>
            <a:r>
              <a:rPr lang="zh-CN" altLang="en-US" sz="1400" dirty="0">
                <a:latin typeface="思源黑体 Light" panose="020B0300000000000000" pitchFamily="34" charset="-122"/>
                <a:ea typeface="思源黑体 Light" panose="020B0300000000000000" pitchFamily="34" charset="-122"/>
                <a:sym typeface="思源黑体 Light" panose="020B0300000000000000" pitchFamily="34" charset="-122"/>
              </a:rPr>
              <a:t>    ⑥安全运输卡制度（安全运输卡包括运输的危险化学品性质、危害性、应急措施、注意事项及本单位、生产厂家、托运方应急联系电话等内容。每种危险化学品一张卡片；每次运输前，运输单位向驾驶员、押运员告之安全运输卡上有关内容，并将安全卡交驾驶员、押运员各一份）； </a:t>
            </a:r>
            <a:endParaRPr lang="zh-CN" altLang="en-US" sz="14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30000"/>
              </a:lnSpc>
              <a:spcBef>
                <a:spcPts val="20"/>
              </a:spcBef>
              <a:buFont typeface="Wingdings 2" panose="05020102010507070707" pitchFamily="18" charset="2"/>
              <a:buNone/>
            </a:pPr>
            <a:r>
              <a:rPr lang="zh-CN" altLang="en-US" sz="1400" dirty="0">
                <a:latin typeface="思源黑体 Light" panose="020B0300000000000000" pitchFamily="34" charset="-122"/>
                <a:ea typeface="思源黑体 Light" panose="020B0300000000000000" pitchFamily="34" charset="-122"/>
                <a:sym typeface="思源黑体 Light" panose="020B0300000000000000" pitchFamily="34" charset="-122"/>
              </a:rPr>
              <a:t>    ⑦演练制度。 </a:t>
            </a:r>
            <a:endParaRPr lang="zh-CN" altLang="en-US" sz="1400" dirty="0">
              <a:latin typeface="思源黑体 Light" panose="020B0300000000000000" pitchFamily="34" charset="-122"/>
              <a:ea typeface="思源黑体 Light" panose="020B0300000000000000" pitchFamily="34" charset="-122"/>
              <a:sym typeface="思源黑体 Light" panose="020B0300000000000000" pitchFamily="34" charset="-122"/>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9" name="Rectangle 3"/>
          <p:cNvSpPr>
            <a:spLocks noGrp="1" noRot="1" noChangeArrowheads="1"/>
          </p:cNvSpPr>
          <p:nvPr>
            <p:ph type="body" idx="4294967295"/>
          </p:nvPr>
        </p:nvSpPr>
        <p:spPr>
          <a:xfrm>
            <a:off x="2308225" y="914400"/>
            <a:ext cx="8626475" cy="5715000"/>
          </a:xfrm>
          <a:prstGeom prst="rect">
            <a:avLst/>
          </a:prstGeom>
        </p:spPr>
        <p:txBody>
          <a:bodyPr>
            <a:normAutofit fontScale="92500" lnSpcReduction="20000"/>
          </a:bodyPr>
          <a:lstStyle/>
          <a:p>
            <a:pPr>
              <a:lnSpc>
                <a:spcPct val="130000"/>
              </a:lnSpc>
              <a:spcBef>
                <a:spcPts val="20"/>
              </a:spcBef>
              <a:buFont typeface="Wingdings 2" panose="05020102010507070707" pitchFamily="18" charset="2"/>
              <a:buNone/>
            </a:pPr>
            <a:r>
              <a:rPr lang="en-US" altLang="zh-CN" sz="2000" b="1" dirty="0">
                <a:latin typeface="思源黑体 Light" panose="020B0300000000000000" pitchFamily="34" charset="-122"/>
                <a:ea typeface="思源黑体 Light" panose="020B0300000000000000" pitchFamily="34" charset="-122"/>
                <a:sym typeface="思源黑体 Light" panose="020B0300000000000000" pitchFamily="34" charset="-122"/>
              </a:rPr>
              <a:t>      12.2</a:t>
            </a:r>
            <a:r>
              <a:rPr lang="zh-CN" altLang="en-US" sz="2000" b="1" dirty="0">
                <a:latin typeface="思源黑体 Light" panose="020B0300000000000000" pitchFamily="34" charset="-122"/>
                <a:ea typeface="思源黑体 Light" panose="020B0300000000000000" pitchFamily="34" charset="-122"/>
                <a:sym typeface="思源黑体 Light" panose="020B0300000000000000" pitchFamily="34" charset="-122"/>
              </a:rPr>
              <a:t>外部救援 </a:t>
            </a:r>
            <a:endParaRPr lang="zh-CN" altLang="en-US" sz="2000" b="1"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30000"/>
              </a:lnSpc>
              <a:spcBef>
                <a:spcPts val="20"/>
              </a:spcBef>
              <a:buFont typeface="Wingdings 2" panose="05020102010507070707" pitchFamily="18" charset="2"/>
              <a:buNone/>
            </a:pPr>
            <a:r>
              <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rPr>
              <a:t>      依据对外部应急救援能力的分析结果，确定以下内容： </a:t>
            </a:r>
            <a:endPar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30000"/>
              </a:lnSpc>
              <a:spcBef>
                <a:spcPts val="20"/>
              </a:spcBef>
              <a:buFont typeface="Wingdings 2" panose="05020102010507070707" pitchFamily="18" charset="2"/>
              <a:buNone/>
            </a:pPr>
            <a:r>
              <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rPr>
              <a:t>       ⑴单位互助的方式； </a:t>
            </a:r>
            <a:endPar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30000"/>
              </a:lnSpc>
              <a:spcBef>
                <a:spcPts val="20"/>
              </a:spcBef>
              <a:buFont typeface="Wingdings 2" panose="05020102010507070707" pitchFamily="18" charset="2"/>
              <a:buNone/>
            </a:pPr>
            <a:r>
              <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rPr>
              <a:t>       ⑵请求政府协调应急救援力量； </a:t>
            </a:r>
            <a:endPar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30000"/>
              </a:lnSpc>
              <a:spcBef>
                <a:spcPts val="20"/>
              </a:spcBef>
              <a:buFont typeface="Wingdings 2" panose="05020102010507070707" pitchFamily="18" charset="2"/>
              <a:buNone/>
            </a:pPr>
            <a:r>
              <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rPr>
              <a:t>       ⑶应急救援信息咨询； </a:t>
            </a:r>
            <a:endPar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30000"/>
              </a:lnSpc>
              <a:spcBef>
                <a:spcPts val="20"/>
              </a:spcBef>
              <a:buFont typeface="Wingdings 2" panose="05020102010507070707" pitchFamily="18" charset="2"/>
              <a:buNone/>
            </a:pPr>
            <a:r>
              <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rPr>
              <a:t>       ⑷专家信息。 </a:t>
            </a:r>
            <a:endPar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30000"/>
              </a:lnSpc>
              <a:spcBef>
                <a:spcPts val="20"/>
              </a:spcBef>
              <a:buFont typeface="Wingdings 2" panose="05020102010507070707" pitchFamily="18" charset="2"/>
              <a:buNone/>
            </a:pPr>
            <a:r>
              <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rPr>
              <a:t>  </a:t>
            </a:r>
            <a:r>
              <a:rPr lang="en-US" altLang="zh-CN" sz="2000" dirty="0">
                <a:latin typeface="思源黑体 Light" panose="020B0300000000000000" pitchFamily="34" charset="-122"/>
                <a:ea typeface="思源黑体 Light" panose="020B0300000000000000" pitchFamily="34" charset="-122"/>
                <a:sym typeface="思源黑体 Light" panose="020B0300000000000000" pitchFamily="34" charset="-122"/>
              </a:rPr>
              <a:t>13.</a:t>
            </a:r>
            <a:r>
              <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rPr>
              <a:t>预案分级响应条件 </a:t>
            </a:r>
            <a:endPar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30000"/>
              </a:lnSpc>
              <a:spcBef>
                <a:spcPts val="20"/>
              </a:spcBef>
              <a:buFont typeface="Wingdings 2" panose="05020102010507070707" pitchFamily="18" charset="2"/>
              <a:buNone/>
            </a:pPr>
            <a:r>
              <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rPr>
              <a:t>    依据危险化学品事故的类别、危害程度的级别和从业人员的评估结果，可能发生的事故现场情况分析结果，设定预案的启动条件。 </a:t>
            </a:r>
            <a:endPar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30000"/>
              </a:lnSpc>
              <a:spcBef>
                <a:spcPts val="20"/>
              </a:spcBef>
              <a:buFont typeface="Wingdings 2" panose="05020102010507070707" pitchFamily="18" charset="2"/>
              <a:buNone/>
            </a:pPr>
            <a:r>
              <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rPr>
              <a:t>  </a:t>
            </a:r>
            <a:r>
              <a:rPr lang="en-US" altLang="zh-CN" sz="2000" dirty="0">
                <a:latin typeface="思源黑体 Light" panose="020B0300000000000000" pitchFamily="34" charset="-122"/>
                <a:ea typeface="思源黑体 Light" panose="020B0300000000000000" pitchFamily="34" charset="-122"/>
                <a:sym typeface="思源黑体 Light" panose="020B0300000000000000" pitchFamily="34" charset="-122"/>
              </a:rPr>
              <a:t>14.</a:t>
            </a:r>
            <a:r>
              <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rPr>
              <a:t>事故应急救援终止程序 </a:t>
            </a:r>
            <a:endPar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30000"/>
              </a:lnSpc>
              <a:spcBef>
                <a:spcPts val="20"/>
              </a:spcBef>
              <a:buFont typeface="Wingdings 2" panose="05020102010507070707" pitchFamily="18" charset="2"/>
              <a:buNone/>
            </a:pPr>
            <a:r>
              <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rPr>
              <a:t>      </a:t>
            </a:r>
            <a:r>
              <a:rPr lang="en-US" altLang="zh-CN" sz="2000" dirty="0">
                <a:latin typeface="思源黑体 Light" panose="020B0300000000000000" pitchFamily="34" charset="-122"/>
                <a:ea typeface="思源黑体 Light" panose="020B0300000000000000" pitchFamily="34" charset="-122"/>
                <a:sym typeface="思源黑体 Light" panose="020B0300000000000000" pitchFamily="34" charset="-122"/>
              </a:rPr>
              <a:t>14.1</a:t>
            </a:r>
            <a:r>
              <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rPr>
              <a:t>确定事故应急救援工作结束 </a:t>
            </a:r>
            <a:endPar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30000"/>
              </a:lnSpc>
              <a:spcBef>
                <a:spcPts val="20"/>
              </a:spcBef>
              <a:buFont typeface="Wingdings 2" panose="05020102010507070707" pitchFamily="18" charset="2"/>
              <a:buNone/>
            </a:pPr>
            <a:r>
              <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rPr>
              <a:t>      </a:t>
            </a:r>
            <a:r>
              <a:rPr lang="en-US" altLang="zh-CN" sz="2000" dirty="0">
                <a:latin typeface="思源黑体 Light" panose="020B0300000000000000" pitchFamily="34" charset="-122"/>
                <a:ea typeface="思源黑体 Light" panose="020B0300000000000000" pitchFamily="34" charset="-122"/>
                <a:sym typeface="思源黑体 Light" panose="020B0300000000000000" pitchFamily="34" charset="-122"/>
              </a:rPr>
              <a:t>14.2</a:t>
            </a:r>
            <a:r>
              <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rPr>
              <a:t>通知本单位相关部门、周边社区及人员事故危险已解除 </a:t>
            </a:r>
            <a:endPar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30000"/>
              </a:lnSpc>
              <a:spcBef>
                <a:spcPts val="20"/>
              </a:spcBef>
              <a:buFont typeface="Wingdings 2" panose="05020102010507070707" pitchFamily="18" charset="2"/>
              <a:buNone/>
            </a:pPr>
            <a:r>
              <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rPr>
              <a:t>  </a:t>
            </a:r>
            <a:r>
              <a:rPr lang="en-US" altLang="zh-CN" sz="2000" dirty="0">
                <a:latin typeface="思源黑体 Light" panose="020B0300000000000000" pitchFamily="34" charset="-122"/>
                <a:ea typeface="思源黑体 Light" panose="020B0300000000000000" pitchFamily="34" charset="-122"/>
                <a:sym typeface="思源黑体 Light" panose="020B0300000000000000" pitchFamily="34" charset="-122"/>
              </a:rPr>
              <a:t>15.</a:t>
            </a:r>
            <a:r>
              <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rPr>
              <a:t>应急培训计划 </a:t>
            </a:r>
            <a:endPar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30000"/>
              </a:lnSpc>
              <a:spcBef>
                <a:spcPts val="20"/>
              </a:spcBef>
              <a:buFont typeface="Wingdings 2" panose="05020102010507070707" pitchFamily="18" charset="2"/>
              <a:buNone/>
            </a:pPr>
            <a:r>
              <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rPr>
              <a:t>    依据对从业人员能力的评估和社区或周边人员素质的分析结果，确定以下内容： </a:t>
            </a:r>
            <a:endPar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30000"/>
              </a:lnSpc>
              <a:spcBef>
                <a:spcPts val="20"/>
              </a:spcBef>
              <a:buFont typeface="Wingdings 2" panose="05020102010507070707" pitchFamily="18" charset="2"/>
              <a:buNone/>
            </a:pPr>
            <a:r>
              <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rPr>
              <a:t>    ⑴应急救援人员的培训； </a:t>
            </a:r>
            <a:endPar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30000"/>
              </a:lnSpc>
              <a:spcBef>
                <a:spcPts val="20"/>
              </a:spcBef>
              <a:buFont typeface="Wingdings 2" panose="05020102010507070707" pitchFamily="18" charset="2"/>
              <a:buNone/>
            </a:pPr>
            <a:r>
              <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rPr>
              <a:t>    ⑵员工应急响应的培训； </a:t>
            </a:r>
            <a:endPar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30000"/>
              </a:lnSpc>
              <a:spcBef>
                <a:spcPts val="20"/>
              </a:spcBef>
              <a:buFont typeface="Wingdings 2" panose="05020102010507070707" pitchFamily="18" charset="2"/>
              <a:buNone/>
            </a:pPr>
            <a:r>
              <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rPr>
              <a:t>    ⑶社区或周边人员应急响应知识的宣传。</a:t>
            </a:r>
            <a:endPar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3" name="Rectangle 3"/>
          <p:cNvSpPr>
            <a:spLocks noGrp="1" noRot="1" noChangeArrowheads="1"/>
          </p:cNvSpPr>
          <p:nvPr>
            <p:ph type="body" idx="4294967295"/>
          </p:nvPr>
        </p:nvSpPr>
        <p:spPr>
          <a:xfrm>
            <a:off x="2441575" y="1000125"/>
            <a:ext cx="8007350" cy="5638800"/>
          </a:xfrm>
          <a:prstGeom prst="rect">
            <a:avLst/>
          </a:prstGeom>
        </p:spPr>
        <p:txBody>
          <a:bodyPr>
            <a:normAutofit fontScale="77500" lnSpcReduction="20000"/>
          </a:bodyPr>
          <a:lstStyle/>
          <a:p>
            <a:pPr>
              <a:lnSpc>
                <a:spcPct val="140000"/>
              </a:lnSpc>
              <a:spcBef>
                <a:spcPts val="20"/>
              </a:spcBef>
              <a:buFont typeface="Wingdings 2" panose="05020102010507070707" pitchFamily="18" charset="2"/>
              <a:buNone/>
            </a:pPr>
            <a:r>
              <a:rPr lang="en-US" altLang="zh-CN" sz="2000" b="1" dirty="0">
                <a:latin typeface="思源黑体 Light" panose="020B0300000000000000" pitchFamily="34" charset="-122"/>
                <a:ea typeface="思源黑体 Light" panose="020B0300000000000000" pitchFamily="34" charset="-122"/>
                <a:sym typeface="思源黑体 Light" panose="020B0300000000000000" pitchFamily="34" charset="-122"/>
              </a:rPr>
              <a:t>  16.</a:t>
            </a:r>
            <a:r>
              <a:rPr lang="zh-CN" altLang="en-US" sz="2000" b="1" dirty="0">
                <a:latin typeface="思源黑体 Light" panose="020B0300000000000000" pitchFamily="34" charset="-122"/>
                <a:ea typeface="思源黑体 Light" panose="020B0300000000000000" pitchFamily="34" charset="-122"/>
                <a:sym typeface="思源黑体 Light" panose="020B0300000000000000" pitchFamily="34" charset="-122"/>
              </a:rPr>
              <a:t>演练计划 </a:t>
            </a:r>
            <a:endParaRPr lang="zh-CN" altLang="en-US" sz="2000" b="1"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40000"/>
              </a:lnSpc>
              <a:spcBef>
                <a:spcPts val="20"/>
              </a:spcBef>
              <a:buFont typeface="Wingdings 2" panose="05020102010507070707" pitchFamily="18" charset="2"/>
              <a:buNone/>
            </a:pPr>
            <a:r>
              <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rPr>
              <a:t>    依据现有资源的评估结果，确定以下内容： </a:t>
            </a:r>
            <a:endPar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40000"/>
              </a:lnSpc>
              <a:spcBef>
                <a:spcPts val="20"/>
              </a:spcBef>
              <a:buFont typeface="Wingdings 2" panose="05020102010507070707" pitchFamily="18" charset="2"/>
              <a:buNone/>
            </a:pPr>
            <a:r>
              <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rPr>
              <a:t>    ⑴演练准备； </a:t>
            </a:r>
            <a:endPar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40000"/>
              </a:lnSpc>
              <a:spcBef>
                <a:spcPts val="20"/>
              </a:spcBef>
              <a:buFont typeface="Wingdings 2" panose="05020102010507070707" pitchFamily="18" charset="2"/>
              <a:buNone/>
            </a:pPr>
            <a:r>
              <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rPr>
              <a:t>    ⑵演练范围与频次； </a:t>
            </a:r>
            <a:endPar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40000"/>
              </a:lnSpc>
              <a:spcBef>
                <a:spcPts val="20"/>
              </a:spcBef>
              <a:buFont typeface="Wingdings 2" panose="05020102010507070707" pitchFamily="18" charset="2"/>
              <a:buNone/>
            </a:pPr>
            <a:r>
              <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rPr>
              <a:t>    ⑶演练组织。 </a:t>
            </a:r>
            <a:endPar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40000"/>
              </a:lnSpc>
              <a:spcBef>
                <a:spcPts val="20"/>
              </a:spcBef>
              <a:buFont typeface="Wingdings 2" panose="05020102010507070707" pitchFamily="18" charset="2"/>
              <a:buNone/>
            </a:pPr>
            <a:r>
              <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rPr>
              <a:t>  </a:t>
            </a:r>
            <a:r>
              <a:rPr lang="en-US" altLang="zh-CN" sz="2000" dirty="0">
                <a:latin typeface="思源黑体 Light" panose="020B0300000000000000" pitchFamily="34" charset="-122"/>
                <a:ea typeface="思源黑体 Light" panose="020B0300000000000000" pitchFamily="34" charset="-122"/>
                <a:sym typeface="思源黑体 Light" panose="020B0300000000000000" pitchFamily="34" charset="-122"/>
              </a:rPr>
              <a:t>17.</a:t>
            </a:r>
            <a:r>
              <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rPr>
              <a:t>附件 </a:t>
            </a:r>
            <a:endPar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40000"/>
              </a:lnSpc>
              <a:spcBef>
                <a:spcPts val="20"/>
              </a:spcBef>
              <a:buFont typeface="Wingdings 2" panose="05020102010507070707" pitchFamily="18" charset="2"/>
              <a:buNone/>
            </a:pPr>
            <a:r>
              <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rPr>
              <a:t>    ⑴组织机构名单； </a:t>
            </a:r>
            <a:endPar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40000"/>
              </a:lnSpc>
              <a:spcBef>
                <a:spcPts val="20"/>
              </a:spcBef>
              <a:buFont typeface="Wingdings 2" panose="05020102010507070707" pitchFamily="18" charset="2"/>
              <a:buNone/>
            </a:pPr>
            <a:r>
              <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rPr>
              <a:t>    ⑵值班联系电话； </a:t>
            </a:r>
            <a:endPar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40000"/>
              </a:lnSpc>
              <a:spcBef>
                <a:spcPts val="20"/>
              </a:spcBef>
              <a:buFont typeface="Wingdings 2" panose="05020102010507070707" pitchFamily="18" charset="2"/>
              <a:buNone/>
            </a:pPr>
            <a:r>
              <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rPr>
              <a:t>    ⑶组织应急救援有关人员联系电话； </a:t>
            </a:r>
            <a:endPar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40000"/>
              </a:lnSpc>
              <a:spcBef>
                <a:spcPts val="20"/>
              </a:spcBef>
              <a:buFont typeface="Wingdings 2" panose="05020102010507070707" pitchFamily="18" charset="2"/>
              <a:buNone/>
            </a:pPr>
            <a:r>
              <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rPr>
              <a:t>    ⑷危险化学品生产单位应急咨询服务电话； </a:t>
            </a:r>
            <a:endPar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40000"/>
              </a:lnSpc>
              <a:spcBef>
                <a:spcPts val="20"/>
              </a:spcBef>
              <a:buFont typeface="Wingdings 2" panose="05020102010507070707" pitchFamily="18" charset="2"/>
              <a:buNone/>
            </a:pPr>
            <a:r>
              <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rPr>
              <a:t>    ⑸外部救援单位联系电话； </a:t>
            </a:r>
            <a:endPar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40000"/>
              </a:lnSpc>
              <a:spcBef>
                <a:spcPts val="20"/>
              </a:spcBef>
              <a:buFont typeface="Wingdings 2" panose="05020102010507070707" pitchFamily="18" charset="2"/>
              <a:buNone/>
            </a:pPr>
            <a:r>
              <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rPr>
              <a:t>    ⑹政府有关部门联系电话； </a:t>
            </a:r>
            <a:endPar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40000"/>
              </a:lnSpc>
              <a:spcBef>
                <a:spcPts val="20"/>
              </a:spcBef>
              <a:buFont typeface="Wingdings 2" panose="05020102010507070707" pitchFamily="18" charset="2"/>
              <a:buNone/>
            </a:pPr>
            <a:r>
              <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rPr>
              <a:t>    ⑺本单位平面布置图； </a:t>
            </a:r>
            <a:endPar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40000"/>
              </a:lnSpc>
              <a:spcBef>
                <a:spcPts val="20"/>
              </a:spcBef>
              <a:buFont typeface="Wingdings 2" panose="05020102010507070707" pitchFamily="18" charset="2"/>
              <a:buNone/>
            </a:pPr>
            <a:r>
              <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rPr>
              <a:t>    ⑻消防设施配置图； </a:t>
            </a:r>
            <a:endPar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40000"/>
              </a:lnSpc>
              <a:spcBef>
                <a:spcPts val="20"/>
              </a:spcBef>
              <a:buFont typeface="Wingdings 2" panose="05020102010507070707" pitchFamily="18" charset="2"/>
              <a:buNone/>
            </a:pPr>
            <a:r>
              <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rPr>
              <a:t>    ⑼周边区域道路交通示意图和疏散路线、交通管制示意图； </a:t>
            </a:r>
            <a:endPar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40000"/>
              </a:lnSpc>
              <a:spcBef>
                <a:spcPts val="20"/>
              </a:spcBef>
              <a:buFont typeface="Wingdings 2" panose="05020102010507070707" pitchFamily="18" charset="2"/>
              <a:buNone/>
            </a:pPr>
            <a:r>
              <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rPr>
              <a:t>    ⑽周边区域的单位、社区、重要基础设施分布图及有关联系方式，供水、供电单位的联系方式； </a:t>
            </a:r>
            <a:endPar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40000"/>
              </a:lnSpc>
              <a:spcBef>
                <a:spcPts val="20"/>
              </a:spcBef>
              <a:buFont typeface="Wingdings 2" panose="05020102010507070707" pitchFamily="18" charset="2"/>
              <a:buNone/>
            </a:pPr>
            <a:r>
              <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rPr>
              <a:t>    ⑾保障制度。 </a:t>
            </a:r>
            <a:endPar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7" name="Rectangle 3"/>
          <p:cNvSpPr>
            <a:spLocks noGrp="1" noRot="1" noChangeArrowheads="1"/>
          </p:cNvSpPr>
          <p:nvPr>
            <p:ph type="body" idx="4294967295"/>
          </p:nvPr>
        </p:nvSpPr>
        <p:spPr>
          <a:xfrm>
            <a:off x="2092325" y="932521"/>
            <a:ext cx="8007350" cy="6248400"/>
          </a:xfrm>
          <a:prstGeom prst="rect">
            <a:avLst/>
          </a:prstGeom>
        </p:spPr>
        <p:txBody>
          <a:bodyPr/>
          <a:lstStyle/>
          <a:p>
            <a:pPr algn="ctr">
              <a:lnSpc>
                <a:spcPct val="120000"/>
              </a:lnSpc>
              <a:spcBef>
                <a:spcPts val="20"/>
              </a:spcBef>
              <a:buFont typeface="Wingdings 2" panose="05020102010507070707" pitchFamily="18" charset="2"/>
              <a:buNone/>
            </a:pPr>
            <a:r>
              <a:rPr lang="zh-CN" altLang="en-US" sz="2000" b="1" dirty="0">
                <a:latin typeface="思源黑体 Light" panose="020B0300000000000000" pitchFamily="34" charset="-122"/>
                <a:ea typeface="思源黑体 Light" panose="020B0300000000000000" pitchFamily="34" charset="-122"/>
                <a:sym typeface="思源黑体 Light" panose="020B0300000000000000" pitchFamily="34" charset="-122"/>
              </a:rPr>
              <a:t>精细化工公司生产安全事故应急预案</a:t>
            </a:r>
            <a:endParaRPr lang="zh-CN" altLang="en-US" sz="2000" b="1"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buFont typeface="Wingdings 2" panose="05020102010507070707" pitchFamily="18" charset="2"/>
              <a:buNone/>
            </a:pPr>
            <a:r>
              <a:rPr lang="en-US" altLang="zh-CN" dirty="0">
                <a:latin typeface="思源黑体 Light" panose="020B0300000000000000" pitchFamily="34" charset="-122"/>
                <a:ea typeface="思源黑体 Light" panose="020B0300000000000000" pitchFamily="34" charset="-122"/>
                <a:sym typeface="思源黑体 Light" panose="020B0300000000000000" pitchFamily="34" charset="-122"/>
              </a:rPr>
              <a:t>1.</a:t>
            </a:r>
            <a:r>
              <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rPr>
              <a:t>编制目的</a:t>
            </a:r>
            <a:endPar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buFont typeface="Wingdings 2" panose="05020102010507070707" pitchFamily="18" charset="2"/>
              <a:buNone/>
            </a:pPr>
            <a:r>
              <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rPr>
              <a:t>     为防止重大生产安全事故的发生，完善应急管理机制，迅速有效地控制和处理可能发生的事故，保护员工人身和公司财产安全，本着预防与应急并重的原则，制定本预案。</a:t>
            </a:r>
            <a:endPar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buFont typeface="Wingdings 2" panose="05020102010507070707" pitchFamily="18" charset="2"/>
              <a:buNone/>
            </a:pPr>
            <a:r>
              <a:rPr lang="en-US" altLang="zh-CN" dirty="0">
                <a:latin typeface="思源黑体 Light" panose="020B0300000000000000" pitchFamily="34" charset="-122"/>
                <a:ea typeface="思源黑体 Light" panose="020B0300000000000000" pitchFamily="34" charset="-122"/>
                <a:sym typeface="思源黑体 Light" panose="020B0300000000000000" pitchFamily="34" charset="-122"/>
              </a:rPr>
              <a:t>2.</a:t>
            </a:r>
            <a:r>
              <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rPr>
              <a:t>危险性分析</a:t>
            </a:r>
            <a:endPar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buFont typeface="Wingdings 2" panose="05020102010507070707" pitchFamily="18" charset="2"/>
              <a:buNone/>
            </a:pPr>
            <a:r>
              <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rPr>
              <a:t>   </a:t>
            </a:r>
            <a:r>
              <a:rPr lang="en-US" altLang="zh-CN" dirty="0">
                <a:latin typeface="思源黑体 Light" panose="020B0300000000000000" pitchFamily="34" charset="-122"/>
                <a:ea typeface="思源黑体 Light" panose="020B0300000000000000" pitchFamily="34" charset="-122"/>
                <a:sym typeface="思源黑体 Light" panose="020B0300000000000000" pitchFamily="34" charset="-122"/>
              </a:rPr>
              <a:t>2.1</a:t>
            </a:r>
            <a:r>
              <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rPr>
              <a:t>企业概况</a:t>
            </a:r>
            <a:endPar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buFont typeface="Wingdings 2" panose="05020102010507070707" pitchFamily="18" charset="2"/>
              <a:buNone/>
            </a:pPr>
            <a:r>
              <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rPr>
              <a:t>        某精细化工公司位于北京市</a:t>
            </a:r>
            <a:r>
              <a:rPr lang="en-US" altLang="zh-CN" dirty="0">
                <a:latin typeface="思源黑体 Light" panose="020B0300000000000000" pitchFamily="34" charset="-122"/>
                <a:ea typeface="思源黑体 Light" panose="020B0300000000000000" pitchFamily="34" charset="-122"/>
                <a:sym typeface="思源黑体 Light" panose="020B0300000000000000" pitchFamily="34" charset="-122"/>
              </a:rPr>
              <a:t>× × × × × ×</a:t>
            </a:r>
            <a:r>
              <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rPr>
              <a:t>。公司占地面积约</a:t>
            </a:r>
            <a:r>
              <a:rPr lang="en-US" altLang="zh-CN" dirty="0">
                <a:latin typeface="思源黑体 Light" panose="020B0300000000000000" pitchFamily="34" charset="-122"/>
                <a:ea typeface="思源黑体 Light" panose="020B0300000000000000" pitchFamily="34" charset="-122"/>
                <a:sym typeface="思源黑体 Light" panose="020B0300000000000000" pitchFamily="34" charset="-122"/>
              </a:rPr>
              <a:t>2008m</a:t>
            </a:r>
            <a:r>
              <a:rPr lang="en-US" altLang="zh-CN" baseline="30000" dirty="0">
                <a:latin typeface="思源黑体 Light" panose="020B0300000000000000" pitchFamily="34" charset="-122"/>
                <a:ea typeface="思源黑体 Light" panose="020B0300000000000000" pitchFamily="34" charset="-122"/>
                <a:sym typeface="思源黑体 Light" panose="020B0300000000000000" pitchFamily="34" charset="-122"/>
              </a:rPr>
              <a:t>2</a:t>
            </a:r>
            <a:r>
              <a:rPr lang="en-US" altLang="zh-CN" dirty="0">
                <a:latin typeface="思源黑体 Light" panose="020B0300000000000000" pitchFamily="34" charset="-122"/>
                <a:ea typeface="思源黑体 Light" panose="020B0300000000000000" pitchFamily="34" charset="-122"/>
                <a:sym typeface="思源黑体 Light" panose="020B0300000000000000" pitchFamily="34" charset="-122"/>
              </a:rPr>
              <a:t>,</a:t>
            </a:r>
            <a:r>
              <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rPr>
              <a:t>其中库房面积约</a:t>
            </a:r>
            <a:r>
              <a:rPr lang="en-US" altLang="zh-CN" dirty="0">
                <a:latin typeface="思源黑体 Light" panose="020B0300000000000000" pitchFamily="34" charset="-122"/>
                <a:ea typeface="思源黑体 Light" panose="020B0300000000000000" pitchFamily="34" charset="-122"/>
                <a:sym typeface="思源黑体 Light" panose="020B0300000000000000" pitchFamily="34" charset="-122"/>
              </a:rPr>
              <a:t>487.25m</a:t>
            </a:r>
            <a:r>
              <a:rPr lang="en-US" altLang="zh-CN" baseline="30000" dirty="0">
                <a:latin typeface="思源黑体 Light" panose="020B0300000000000000" pitchFamily="34" charset="-122"/>
                <a:ea typeface="思源黑体 Light" panose="020B0300000000000000" pitchFamily="34" charset="-122"/>
                <a:sym typeface="思源黑体 Light" panose="020B0300000000000000" pitchFamily="34" charset="-122"/>
              </a:rPr>
              <a:t>2</a:t>
            </a:r>
            <a:r>
              <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rPr>
              <a:t>，现有职工</a:t>
            </a:r>
            <a:r>
              <a:rPr lang="en-US" altLang="zh-CN" dirty="0">
                <a:latin typeface="思源黑体 Light" panose="020B0300000000000000" pitchFamily="34" charset="-122"/>
                <a:ea typeface="思源黑体 Light" panose="020B0300000000000000" pitchFamily="34" charset="-122"/>
                <a:sym typeface="思源黑体 Light" panose="020B0300000000000000" pitchFamily="34" charset="-122"/>
              </a:rPr>
              <a:t>13</a:t>
            </a:r>
            <a:r>
              <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rPr>
              <a:t>人。主要生产经营电泳漆、浓缩液、稳定剂、溶剂、光盘保护漆、有机添加剂等。</a:t>
            </a:r>
            <a:endPar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buFont typeface="Wingdings 2" panose="05020102010507070707" pitchFamily="18" charset="2"/>
              <a:buNone/>
            </a:pPr>
            <a:r>
              <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rPr>
              <a:t>   </a:t>
            </a:r>
            <a:r>
              <a:rPr lang="en-US" altLang="zh-CN" dirty="0">
                <a:latin typeface="思源黑体 Light" panose="020B0300000000000000" pitchFamily="34" charset="-122"/>
                <a:ea typeface="思源黑体 Light" panose="020B0300000000000000" pitchFamily="34" charset="-122"/>
                <a:sym typeface="思源黑体 Light" panose="020B0300000000000000" pitchFamily="34" charset="-122"/>
              </a:rPr>
              <a:t>2.2</a:t>
            </a:r>
            <a:r>
              <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rPr>
              <a:t>危险性分析</a:t>
            </a:r>
            <a:endPar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buFont typeface="Wingdings 2" panose="05020102010507070707" pitchFamily="18" charset="2"/>
              <a:buNone/>
            </a:pPr>
            <a:r>
              <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rPr>
              <a:t>        本公司生产经营的危险化学品与人体皮肤和眼睛直接接触可能造成灼伤，发生泄露容易造成人员中毒，其蒸汽与空气能够形成爆炸性混合物；生产和库存的原料、产品与高热源、强氧化剂等接触，易发生火灾爆炸。</a:t>
            </a:r>
            <a:endPar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buFont typeface="Wingdings 2" panose="05020102010507070707" pitchFamily="18" charset="2"/>
              <a:buNone/>
            </a:pPr>
            <a:r>
              <a:rPr lang="en-US" altLang="zh-CN" dirty="0">
                <a:latin typeface="思源黑体 Light" panose="020B0300000000000000" pitchFamily="34" charset="-122"/>
                <a:ea typeface="思源黑体 Light" panose="020B0300000000000000" pitchFamily="34" charset="-122"/>
                <a:sym typeface="思源黑体 Light" panose="020B0300000000000000" pitchFamily="34" charset="-122"/>
              </a:rPr>
              <a:t>3.</a:t>
            </a:r>
            <a:r>
              <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rPr>
              <a:t>应急组织机构与职责</a:t>
            </a:r>
            <a:endPar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buFont typeface="Wingdings 2" panose="05020102010507070707" pitchFamily="18" charset="2"/>
              <a:buNone/>
            </a:pPr>
            <a:endParaRPr lang="en-US" altLang="zh-CN" dirty="0">
              <a:latin typeface="思源黑体 Light" panose="020B0300000000000000" pitchFamily="34" charset="-122"/>
              <a:ea typeface="思源黑体 Light" panose="020B0300000000000000" pitchFamily="34" charset="-122"/>
              <a:sym typeface="思源黑体 Light" panose="020B0300000000000000" pitchFamily="34" charset="-122"/>
            </a:endParaRPr>
          </a:p>
        </p:txBody>
      </p:sp>
      <p:sp>
        <p:nvSpPr>
          <p:cNvPr id="2" name="矩形 1"/>
          <p:cNvSpPr/>
          <p:nvPr/>
        </p:nvSpPr>
        <p:spPr>
          <a:xfrm>
            <a:off x="1645756" y="99457"/>
            <a:ext cx="4968027" cy="565861"/>
          </a:xfrm>
          <a:prstGeom prst="rect">
            <a:avLst/>
          </a:prstGeom>
        </p:spPr>
        <p:txBody>
          <a:bodyPr wrap="none">
            <a:spAutoFit/>
          </a:bodyPr>
          <a:lstStyle/>
          <a:p>
            <a:pPr marL="0" marR="0" lvl="0" indent="0" algn="l" defTabSz="914400" rtl="0" eaLnBrk="1" fontAlgn="auto" latinLnBrk="0" hangingPunct="1">
              <a:lnSpc>
                <a:spcPct val="120000"/>
              </a:lnSpc>
              <a:spcBef>
                <a:spcPts val="20"/>
              </a:spcBef>
              <a:buClrTx/>
              <a:buSzTx/>
              <a:buFont typeface="Wingdings 2" panose="05020102010507070707" pitchFamily="18" charset="2"/>
              <a:buNone/>
              <a:defRPr/>
            </a:pPr>
            <a:r>
              <a:rPr kumimoji="0" lang="zh-CN" altLang="en-US" sz="2800" b="1" i="0" u="none" strike="noStrike" kern="1200" cap="none" spc="0" normalizeH="0" baseline="0" noProof="0" dirty="0">
                <a:ln>
                  <a:noFill/>
                </a:ln>
                <a:solidFill>
                  <a:srgbClr val="000000"/>
                </a:solidFill>
                <a:effectLst/>
                <a:uLnTx/>
                <a:uFillTx/>
                <a:latin typeface="思源黑体 Light" panose="020B0300000000000000" pitchFamily="34" charset="-122"/>
                <a:ea typeface="思源黑体 Light" panose="020B0300000000000000" pitchFamily="34" charset="-122"/>
                <a:sym typeface="思源黑体 Light" panose="020B0300000000000000" pitchFamily="34" charset="-122"/>
              </a:rPr>
              <a:t>事故应急救援预案编制示例</a:t>
            </a:r>
            <a:r>
              <a:rPr kumimoji="0" lang="zh-CN" altLang="en-US" sz="2800" b="0" i="0" u="none" strike="noStrike" kern="1200" cap="none" spc="0" normalizeH="0" baseline="0" noProof="0" dirty="0">
                <a:ln>
                  <a:noFill/>
                </a:ln>
                <a:solidFill>
                  <a:srgbClr val="000000"/>
                </a:solidFill>
                <a:effectLst/>
                <a:uLnTx/>
                <a:uFillTx/>
                <a:latin typeface="思源黑体 Light" panose="020B0300000000000000" pitchFamily="34" charset="-122"/>
                <a:ea typeface="思源黑体 Light" panose="020B0300000000000000" pitchFamily="34" charset="-122"/>
                <a:sym typeface="思源黑体 Light" panose="020B0300000000000000" pitchFamily="34" charset="-122"/>
              </a:rPr>
              <a:t>：</a:t>
            </a:r>
            <a:endParaRPr kumimoji="0" lang="zh-CN" altLang="en-US" sz="2800" b="0" i="0" u="none" strike="noStrike" kern="1200" cap="none" spc="0" normalizeH="0" baseline="0" noProof="0" dirty="0">
              <a:ln>
                <a:noFill/>
              </a:ln>
              <a:solidFill>
                <a:srgbClr val="000000"/>
              </a:solidFill>
              <a:effectLst/>
              <a:uLnTx/>
              <a:uFillTx/>
              <a:latin typeface="思源黑体 Light" panose="020B0300000000000000" pitchFamily="34" charset="-122"/>
              <a:ea typeface="思源黑体 Light" panose="020B0300000000000000" pitchFamily="34" charset="-122"/>
              <a:sym typeface="思源黑体 Light" panose="020B0300000000000000" pitchFamily="34" charset="-122"/>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1" name="Rectangle 3"/>
          <p:cNvSpPr>
            <a:spLocks noGrp="1" noRot="1" noChangeArrowheads="1"/>
          </p:cNvSpPr>
          <p:nvPr>
            <p:ph type="body" idx="4294967295"/>
          </p:nvPr>
        </p:nvSpPr>
        <p:spPr>
          <a:xfrm>
            <a:off x="1880994" y="1454769"/>
            <a:ext cx="8721725" cy="5867400"/>
          </a:xfrm>
          <a:prstGeom prst="rect">
            <a:avLst/>
          </a:prstGeom>
        </p:spPr>
        <p:txBody>
          <a:bodyPr/>
          <a:lstStyle/>
          <a:p>
            <a:pPr>
              <a:lnSpc>
                <a:spcPct val="120000"/>
              </a:lnSpc>
              <a:spcBef>
                <a:spcPts val="20"/>
              </a:spcBef>
              <a:buFont typeface="Wingdings 2" panose="05020102010507070707" pitchFamily="18" charset="2"/>
              <a:buNone/>
            </a:pPr>
            <a:r>
              <a:rPr lang="en-US" altLang="zh-CN" dirty="0">
                <a:latin typeface="思源黑体 Light" panose="020B0300000000000000" pitchFamily="34" charset="-122"/>
                <a:ea typeface="思源黑体 Light" panose="020B0300000000000000" pitchFamily="34" charset="-122"/>
                <a:sym typeface="思源黑体 Light" panose="020B0300000000000000" pitchFamily="34" charset="-122"/>
              </a:rPr>
              <a:t>      </a:t>
            </a:r>
            <a:r>
              <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rPr>
              <a:t>公司成立危险化学品事故应急救援指挥部和相应的应急救援工作组。</a:t>
            </a:r>
            <a:endPar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buFont typeface="Wingdings 2" panose="05020102010507070707" pitchFamily="18" charset="2"/>
              <a:buNone/>
            </a:pPr>
            <a:r>
              <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rPr>
              <a:t>   </a:t>
            </a:r>
            <a:r>
              <a:rPr lang="en-US" altLang="zh-CN" dirty="0">
                <a:latin typeface="思源黑体 Light" panose="020B0300000000000000" pitchFamily="34" charset="-122"/>
                <a:ea typeface="思源黑体 Light" panose="020B0300000000000000" pitchFamily="34" charset="-122"/>
                <a:sym typeface="思源黑体 Light" panose="020B0300000000000000" pitchFamily="34" charset="-122"/>
              </a:rPr>
              <a:t>3.1 </a:t>
            </a:r>
            <a:r>
              <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rPr>
              <a:t>指挥部组成人员和职责</a:t>
            </a:r>
            <a:endPar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buFont typeface="Wingdings 2" panose="05020102010507070707" pitchFamily="18" charset="2"/>
              <a:buNone/>
            </a:pPr>
            <a:r>
              <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rPr>
              <a:t>        总指挥：总经理</a:t>
            </a:r>
            <a:endPar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buFont typeface="Wingdings 2" panose="05020102010507070707" pitchFamily="18" charset="2"/>
              <a:buNone/>
            </a:pPr>
            <a:r>
              <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rPr>
              <a:t>        副总指挥：安全主管</a:t>
            </a:r>
            <a:endPar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buFont typeface="Wingdings 2" panose="05020102010507070707" pitchFamily="18" charset="2"/>
              <a:buNone/>
            </a:pPr>
            <a:r>
              <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rPr>
              <a:t>        成员：其他相关管理人员</a:t>
            </a:r>
            <a:endPar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buFont typeface="Wingdings 2" panose="05020102010507070707" pitchFamily="18" charset="2"/>
              <a:buNone/>
            </a:pPr>
            <a:r>
              <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rPr>
              <a:t>       总经理不在的情况下由安全主管进行现场指挥。</a:t>
            </a:r>
            <a:endPar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buFont typeface="Wingdings 2" panose="05020102010507070707" pitchFamily="18" charset="2"/>
              <a:buNone/>
            </a:pPr>
            <a:r>
              <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rPr>
              <a:t>       指挥部主要职责：</a:t>
            </a:r>
            <a:endPar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buFont typeface="Wingdings 2" panose="05020102010507070707" pitchFamily="18" charset="2"/>
              <a:buNone/>
            </a:pPr>
            <a:r>
              <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rPr>
              <a:t>     （</a:t>
            </a:r>
            <a:r>
              <a:rPr lang="en-US" altLang="zh-CN" dirty="0">
                <a:latin typeface="思源黑体 Light" panose="020B0300000000000000" pitchFamily="34" charset="-122"/>
                <a:ea typeface="思源黑体 Light" panose="020B0300000000000000" pitchFamily="34" charset="-122"/>
                <a:sym typeface="思源黑体 Light" panose="020B0300000000000000" pitchFamily="34" charset="-122"/>
              </a:rPr>
              <a:t>1</a:t>
            </a:r>
            <a:r>
              <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rPr>
              <a:t>）组织制定本单位的安全生产规章制度；</a:t>
            </a:r>
            <a:endPar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buFont typeface="Wingdings 2" panose="05020102010507070707" pitchFamily="18" charset="2"/>
              <a:buNone/>
            </a:pPr>
            <a:r>
              <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rPr>
              <a:t>     （</a:t>
            </a:r>
            <a:r>
              <a:rPr lang="en-US" altLang="zh-CN" dirty="0">
                <a:latin typeface="思源黑体 Light" panose="020B0300000000000000" pitchFamily="34" charset="-122"/>
                <a:ea typeface="思源黑体 Light" panose="020B0300000000000000" pitchFamily="34" charset="-122"/>
                <a:sym typeface="思源黑体 Light" panose="020B0300000000000000" pitchFamily="34" charset="-122"/>
              </a:rPr>
              <a:t>2</a:t>
            </a:r>
            <a:r>
              <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rPr>
              <a:t>）保证本单位安全生产投入的有效实施；</a:t>
            </a:r>
            <a:endPar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buFont typeface="Wingdings 2" panose="05020102010507070707" pitchFamily="18" charset="2"/>
              <a:buNone/>
            </a:pPr>
            <a:r>
              <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rPr>
              <a:t>     （</a:t>
            </a:r>
            <a:r>
              <a:rPr lang="en-US" altLang="zh-CN" dirty="0">
                <a:latin typeface="思源黑体 Light" panose="020B0300000000000000" pitchFamily="34" charset="-122"/>
                <a:ea typeface="思源黑体 Light" panose="020B0300000000000000" pitchFamily="34" charset="-122"/>
                <a:sym typeface="思源黑体 Light" panose="020B0300000000000000" pitchFamily="34" charset="-122"/>
              </a:rPr>
              <a:t>3</a:t>
            </a:r>
            <a:r>
              <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rPr>
              <a:t>）组织安全检查，及时消除安全事故隐患；</a:t>
            </a:r>
            <a:endPar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buFont typeface="Wingdings 2" panose="05020102010507070707" pitchFamily="18" charset="2"/>
              <a:buNone/>
            </a:pPr>
            <a:r>
              <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rPr>
              <a:t>     （</a:t>
            </a:r>
            <a:r>
              <a:rPr lang="en-US" altLang="zh-CN" dirty="0">
                <a:latin typeface="思源黑体 Light" panose="020B0300000000000000" pitchFamily="34" charset="-122"/>
                <a:ea typeface="思源黑体 Light" panose="020B0300000000000000" pitchFamily="34" charset="-122"/>
                <a:sym typeface="思源黑体 Light" panose="020B0300000000000000" pitchFamily="34" charset="-122"/>
              </a:rPr>
              <a:t>4</a:t>
            </a:r>
            <a:r>
              <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rPr>
              <a:t>）组织制定并实施安全事故应急预案；</a:t>
            </a:r>
            <a:endPar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buFont typeface="Wingdings 2" panose="05020102010507070707" pitchFamily="18" charset="2"/>
              <a:buNone/>
            </a:pPr>
            <a:r>
              <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rPr>
              <a:t>     （</a:t>
            </a:r>
            <a:r>
              <a:rPr lang="en-US" altLang="zh-CN" dirty="0">
                <a:latin typeface="思源黑体 Light" panose="020B0300000000000000" pitchFamily="34" charset="-122"/>
                <a:ea typeface="思源黑体 Light" panose="020B0300000000000000" pitchFamily="34" charset="-122"/>
                <a:sym typeface="思源黑体 Light" panose="020B0300000000000000" pitchFamily="34" charset="-122"/>
              </a:rPr>
              <a:t>5</a:t>
            </a:r>
            <a:r>
              <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rPr>
              <a:t>）负责现场急救的指挥工作；</a:t>
            </a:r>
            <a:endPar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buFont typeface="Wingdings 2" panose="05020102010507070707" pitchFamily="18" charset="2"/>
              <a:buNone/>
            </a:pPr>
            <a:r>
              <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rPr>
              <a:t>     （</a:t>
            </a:r>
            <a:r>
              <a:rPr lang="en-US" altLang="zh-CN" dirty="0">
                <a:latin typeface="思源黑体 Light" panose="020B0300000000000000" pitchFamily="34" charset="-122"/>
                <a:ea typeface="思源黑体 Light" panose="020B0300000000000000" pitchFamily="34" charset="-122"/>
                <a:sym typeface="思源黑体 Light" panose="020B0300000000000000" pitchFamily="34" charset="-122"/>
              </a:rPr>
              <a:t>6</a:t>
            </a:r>
            <a:r>
              <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rPr>
              <a:t>）及时、准确报告生产安全事故。</a:t>
            </a:r>
            <a:endPar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buFont typeface="Wingdings 2" panose="05020102010507070707" pitchFamily="18" charset="2"/>
              <a:buNone/>
            </a:pPr>
            <a:r>
              <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rPr>
              <a:t>   </a:t>
            </a:r>
            <a:r>
              <a:rPr lang="en-US" altLang="zh-CN" dirty="0">
                <a:latin typeface="思源黑体 Light" panose="020B0300000000000000" pitchFamily="34" charset="-122"/>
                <a:ea typeface="思源黑体 Light" panose="020B0300000000000000" pitchFamily="34" charset="-122"/>
                <a:sym typeface="思源黑体 Light" panose="020B0300000000000000" pitchFamily="34" charset="-122"/>
              </a:rPr>
              <a:t>3.2 </a:t>
            </a:r>
            <a:r>
              <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rPr>
              <a:t>工作组组成成员和职责</a:t>
            </a:r>
            <a:endPar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5" name="Rectangle 3"/>
          <p:cNvSpPr>
            <a:spLocks noGrp="1" noRot="1" noChangeArrowheads="1"/>
          </p:cNvSpPr>
          <p:nvPr>
            <p:ph type="body" idx="4294967295"/>
          </p:nvPr>
        </p:nvSpPr>
        <p:spPr>
          <a:xfrm>
            <a:off x="2062975" y="914400"/>
            <a:ext cx="9978251" cy="5943600"/>
          </a:xfrm>
          <a:prstGeom prst="rect">
            <a:avLst/>
          </a:prstGeom>
        </p:spPr>
        <p:txBody>
          <a:bodyPr>
            <a:normAutofit/>
          </a:bodyPr>
          <a:lstStyle/>
          <a:p>
            <a:pPr>
              <a:lnSpc>
                <a:spcPct val="130000"/>
              </a:lnSpc>
              <a:spcBef>
                <a:spcPts val="20"/>
              </a:spcBef>
              <a:buFont typeface="Wingdings 2" panose="05020102010507070707" pitchFamily="18" charset="2"/>
              <a:buNone/>
            </a:pPr>
            <a:r>
              <a:rPr lang="en-US" altLang="zh-CN" sz="1600" dirty="0">
                <a:latin typeface="思源黑体 Light" panose="020B0300000000000000" pitchFamily="34" charset="-122"/>
                <a:ea typeface="思源黑体 Light" panose="020B0300000000000000" pitchFamily="34" charset="-122"/>
                <a:sym typeface="思源黑体 Light" panose="020B0300000000000000" pitchFamily="34" charset="-122"/>
              </a:rPr>
              <a:t>    </a:t>
            </a:r>
            <a:r>
              <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rPr>
              <a:t>灭火组：负责消防、抢险。</a:t>
            </a:r>
            <a:endPar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30000"/>
              </a:lnSpc>
              <a:spcBef>
                <a:spcPts val="20"/>
              </a:spcBef>
              <a:buFont typeface="Wingdings 2" panose="05020102010507070707" pitchFamily="18" charset="2"/>
              <a:buNone/>
            </a:pPr>
            <a:r>
              <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rPr>
              <a:t>       成员：略</a:t>
            </a:r>
            <a:endPar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30000"/>
              </a:lnSpc>
              <a:spcBef>
                <a:spcPts val="20"/>
              </a:spcBef>
              <a:buFont typeface="Wingdings 2" panose="05020102010507070707" pitchFamily="18" charset="2"/>
              <a:buNone/>
            </a:pPr>
            <a:r>
              <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rPr>
              <a:t>       救护组：负责现场医疗、救护。</a:t>
            </a:r>
            <a:endPar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30000"/>
              </a:lnSpc>
              <a:spcBef>
                <a:spcPts val="20"/>
              </a:spcBef>
              <a:buFont typeface="Wingdings 2" panose="05020102010507070707" pitchFamily="18" charset="2"/>
              <a:buNone/>
            </a:pPr>
            <a:r>
              <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rPr>
              <a:t>       成员：略</a:t>
            </a:r>
            <a:endPar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30000"/>
              </a:lnSpc>
              <a:spcBef>
                <a:spcPts val="20"/>
              </a:spcBef>
              <a:buFont typeface="Wingdings 2" panose="05020102010507070707" pitchFamily="18" charset="2"/>
              <a:buNone/>
            </a:pPr>
            <a:r>
              <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rPr>
              <a:t>       警戒组：负责治安、交通管理。</a:t>
            </a:r>
            <a:endPar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30000"/>
              </a:lnSpc>
              <a:spcBef>
                <a:spcPts val="20"/>
              </a:spcBef>
              <a:buFont typeface="Wingdings 2" panose="05020102010507070707" pitchFamily="18" charset="2"/>
              <a:buNone/>
            </a:pPr>
            <a:r>
              <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rPr>
              <a:t>       成员：略</a:t>
            </a:r>
            <a:endPar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30000"/>
              </a:lnSpc>
              <a:spcBef>
                <a:spcPts val="20"/>
              </a:spcBef>
              <a:buFont typeface="Wingdings 2" panose="05020102010507070707" pitchFamily="18" charset="2"/>
              <a:buNone/>
            </a:pPr>
            <a:r>
              <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rPr>
              <a:t>       通讯联络组：负责通讯、供应、后勤。</a:t>
            </a:r>
            <a:endPar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30000"/>
              </a:lnSpc>
              <a:spcBef>
                <a:spcPts val="20"/>
              </a:spcBef>
              <a:buFont typeface="Wingdings 2" panose="05020102010507070707" pitchFamily="18" charset="2"/>
              <a:buNone/>
            </a:pPr>
            <a:r>
              <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rPr>
              <a:t>       成员：略</a:t>
            </a:r>
            <a:endPar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30000"/>
              </a:lnSpc>
              <a:spcBef>
                <a:spcPts val="20"/>
              </a:spcBef>
              <a:buFont typeface="Wingdings 2" panose="05020102010507070707" pitchFamily="18" charset="2"/>
              <a:buNone/>
            </a:pPr>
            <a:r>
              <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rPr>
              <a:t>       运输组：负责运送伤员。 </a:t>
            </a:r>
            <a:endPar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30000"/>
              </a:lnSpc>
              <a:spcBef>
                <a:spcPts val="20"/>
              </a:spcBef>
              <a:buFont typeface="Wingdings 2" panose="05020102010507070707" pitchFamily="18" charset="2"/>
              <a:buNone/>
            </a:pPr>
            <a:r>
              <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rPr>
              <a:t>       成员：略</a:t>
            </a:r>
            <a:endPar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30000"/>
              </a:lnSpc>
              <a:spcBef>
                <a:spcPts val="20"/>
              </a:spcBef>
              <a:buFont typeface="Wingdings 2" panose="05020102010507070707" pitchFamily="18" charset="2"/>
              <a:buNone/>
            </a:pPr>
            <a:r>
              <a:rPr lang="en-US" altLang="zh-CN" dirty="0">
                <a:latin typeface="思源黑体 Light" panose="020B0300000000000000" pitchFamily="34" charset="-122"/>
                <a:ea typeface="思源黑体 Light" panose="020B0300000000000000" pitchFamily="34" charset="-122"/>
                <a:sym typeface="思源黑体 Light" panose="020B0300000000000000" pitchFamily="34" charset="-122"/>
              </a:rPr>
              <a:t>4.</a:t>
            </a:r>
            <a:r>
              <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rPr>
              <a:t>预防与预警</a:t>
            </a:r>
            <a:endPar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30000"/>
              </a:lnSpc>
              <a:spcBef>
                <a:spcPts val="20"/>
              </a:spcBef>
              <a:buFont typeface="Wingdings 2" panose="05020102010507070707" pitchFamily="18" charset="2"/>
              <a:buNone/>
            </a:pPr>
            <a:r>
              <a:rPr lang="en-US" altLang="zh-CN" dirty="0">
                <a:latin typeface="思源黑体 Light" panose="020B0300000000000000" pitchFamily="34" charset="-122"/>
                <a:ea typeface="思源黑体 Light" panose="020B0300000000000000" pitchFamily="34" charset="-122"/>
                <a:sym typeface="思源黑体 Light" panose="020B0300000000000000" pitchFamily="34" charset="-122"/>
              </a:rPr>
              <a:t>4.1</a:t>
            </a:r>
            <a:r>
              <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rPr>
              <a:t>事故预防措施</a:t>
            </a:r>
            <a:endPar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30000"/>
              </a:lnSpc>
              <a:spcBef>
                <a:spcPts val="20"/>
              </a:spcBef>
              <a:buFont typeface="Wingdings 2" panose="05020102010507070707" pitchFamily="18" charset="2"/>
              <a:buNone/>
            </a:pPr>
            <a:r>
              <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rPr>
              <a:t>（</a:t>
            </a:r>
            <a:r>
              <a:rPr lang="en-US" altLang="zh-CN" dirty="0">
                <a:latin typeface="思源黑体 Light" panose="020B0300000000000000" pitchFamily="34" charset="-122"/>
                <a:ea typeface="思源黑体 Light" panose="020B0300000000000000" pitchFamily="34" charset="-122"/>
                <a:sym typeface="思源黑体 Light" panose="020B0300000000000000" pitchFamily="34" charset="-122"/>
              </a:rPr>
              <a:t>1</a:t>
            </a:r>
            <a:r>
              <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rPr>
              <a:t>）建立健全各种规章制度，落实安全生产责任；</a:t>
            </a:r>
            <a:endPar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30000"/>
              </a:lnSpc>
              <a:spcBef>
                <a:spcPts val="20"/>
              </a:spcBef>
              <a:buFont typeface="Wingdings 2" panose="05020102010507070707" pitchFamily="18" charset="2"/>
              <a:buNone/>
            </a:pPr>
            <a:r>
              <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rPr>
              <a:t>（</a:t>
            </a:r>
            <a:r>
              <a:rPr lang="en-US" altLang="zh-CN" dirty="0">
                <a:latin typeface="思源黑体 Light" panose="020B0300000000000000" pitchFamily="34" charset="-122"/>
                <a:ea typeface="思源黑体 Light" panose="020B0300000000000000" pitchFamily="34" charset="-122"/>
                <a:sym typeface="思源黑体 Light" panose="020B0300000000000000" pitchFamily="34" charset="-122"/>
              </a:rPr>
              <a:t>2</a:t>
            </a:r>
            <a:r>
              <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rPr>
              <a:t>）定期进行安全检查，强化安全生产教育；</a:t>
            </a:r>
            <a:endPar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30000"/>
              </a:lnSpc>
              <a:spcBef>
                <a:spcPts val="20"/>
              </a:spcBef>
              <a:buFont typeface="Wingdings 2" panose="05020102010507070707" pitchFamily="18" charset="2"/>
              <a:buNone/>
            </a:pPr>
            <a:r>
              <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rPr>
              <a:t>（</a:t>
            </a:r>
            <a:r>
              <a:rPr lang="en-US" altLang="zh-CN" dirty="0">
                <a:latin typeface="思源黑体 Light" panose="020B0300000000000000" pitchFamily="34" charset="-122"/>
                <a:ea typeface="思源黑体 Light" panose="020B0300000000000000" pitchFamily="34" charset="-122"/>
                <a:sym typeface="思源黑体 Light" panose="020B0300000000000000" pitchFamily="34" charset="-122"/>
              </a:rPr>
              <a:t>3</a:t>
            </a:r>
            <a:r>
              <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rPr>
              <a:t>）车间、库房加强通风、完善避雷设施；</a:t>
            </a:r>
            <a:endPar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Rot="1" noChangeArrowheads="1"/>
          </p:cNvSpPr>
          <p:nvPr>
            <p:ph type="title" idx="4294967295"/>
          </p:nvPr>
        </p:nvSpPr>
        <p:spPr>
          <a:xfrm>
            <a:off x="1779588" y="66675"/>
            <a:ext cx="4316412" cy="542925"/>
          </a:xfrm>
          <a:prstGeom prst="rect">
            <a:avLst/>
          </a:prstGeom>
        </p:spPr>
        <p:txBody>
          <a:bodyPr/>
          <a:lstStyle/>
          <a:p>
            <a:pPr>
              <a:lnSpc>
                <a:spcPct val="120000"/>
              </a:lnSpc>
              <a:spcBef>
                <a:spcPct val="19000"/>
              </a:spcBef>
            </a:pPr>
            <a:r>
              <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rPr>
              <a:t>四、闪点、燃点、自燃点</a:t>
            </a:r>
            <a:endPar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endParaRPr>
          </a:p>
        </p:txBody>
      </p:sp>
      <p:sp>
        <p:nvSpPr>
          <p:cNvPr id="32771" name="Rectangle 3"/>
          <p:cNvSpPr>
            <a:spLocks noGrp="1" noRot="1" noChangeArrowheads="1"/>
          </p:cNvSpPr>
          <p:nvPr>
            <p:ph type="body" idx="4294967295"/>
          </p:nvPr>
        </p:nvSpPr>
        <p:spPr>
          <a:xfrm>
            <a:off x="1779588" y="2081212"/>
            <a:ext cx="9078912" cy="2695575"/>
          </a:xfrm>
          <a:prstGeom prst="rect">
            <a:avLst/>
          </a:prstGeom>
        </p:spPr>
        <p:txBody>
          <a:bodyPr/>
          <a:lstStyle/>
          <a:p>
            <a:pPr>
              <a:lnSpc>
                <a:spcPct val="120000"/>
              </a:lnSpc>
              <a:spcBef>
                <a:spcPts val="20"/>
              </a:spcBef>
            </a:pPr>
            <a:r>
              <a:rPr lang="zh-CN" altLang="en-US" sz="2400" dirty="0">
                <a:latin typeface="思源黑体 Light" panose="020B0300000000000000" pitchFamily="34" charset="-122"/>
                <a:ea typeface="思源黑体 Light" panose="020B0300000000000000" pitchFamily="34" charset="-122"/>
                <a:sym typeface="思源黑体 Light" panose="020B0300000000000000" pitchFamily="34" charset="-122"/>
              </a:rPr>
              <a:t>闪点：在规定条件下，材料或制品加热到释放出的气体瞬间着火并出现火焰的最低温度。闪点是衡量物质火灾危险性的重要参数。</a:t>
            </a:r>
            <a:endParaRPr lang="zh-CN" altLang="en-US" sz="24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pPr>
            <a:r>
              <a:rPr lang="zh-CN" altLang="en-US" sz="2400" dirty="0">
                <a:latin typeface="思源黑体 Light" panose="020B0300000000000000" pitchFamily="34" charset="-122"/>
                <a:ea typeface="思源黑体 Light" panose="020B0300000000000000" pitchFamily="34" charset="-122"/>
                <a:sym typeface="思源黑体 Light" panose="020B0300000000000000" pitchFamily="34" charset="-122"/>
              </a:rPr>
              <a:t>燃点：在规定条件下，可燃物质产生自燃的最低温度是该物质的自燃点。燃点对可燃固体和闪点较高的液态具有重要意义，在控制燃烧时，需将可燃物的温度降至其燃点以下。</a:t>
            </a:r>
            <a:endParaRPr lang="zh-CN" altLang="en-US" sz="24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pPr>
            <a:r>
              <a:rPr lang="zh-CN" altLang="en-US" sz="2400" dirty="0">
                <a:latin typeface="思源黑体 Light" panose="020B0300000000000000" pitchFamily="34" charset="-122"/>
                <a:ea typeface="思源黑体 Light" panose="020B0300000000000000" pitchFamily="34" charset="-122"/>
                <a:sym typeface="思源黑体 Light" panose="020B0300000000000000" pitchFamily="34" charset="-122"/>
              </a:rPr>
              <a:t>自燃点：在规定条件下，不用任何辅助引燃能源而达到引燃的最低温度。</a:t>
            </a:r>
            <a:endParaRPr lang="zh-CN" altLang="en-US" sz="24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buFont typeface="Wingdings 2" panose="05020102010507070707" pitchFamily="18" charset="2"/>
              <a:buNone/>
            </a:pPr>
            <a:endParaRPr lang="en-US" altLang="zh-CN" sz="2400" dirty="0">
              <a:latin typeface="思源黑体 Light" panose="020B0300000000000000" pitchFamily="34" charset="-122"/>
              <a:ea typeface="思源黑体 Light" panose="020B0300000000000000" pitchFamily="34" charset="-122"/>
              <a:sym typeface="思源黑体 Light" panose="020B0300000000000000" pitchFamily="34" charset="-122"/>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9" name="Rectangle 3"/>
          <p:cNvSpPr>
            <a:spLocks noGrp="1" noRot="1" noChangeArrowheads="1"/>
          </p:cNvSpPr>
          <p:nvPr>
            <p:ph type="body" idx="4294967295"/>
          </p:nvPr>
        </p:nvSpPr>
        <p:spPr>
          <a:xfrm>
            <a:off x="1081436" y="1344651"/>
            <a:ext cx="11110564" cy="5600700"/>
          </a:xfrm>
          <a:prstGeom prst="rect">
            <a:avLst/>
          </a:prstGeom>
        </p:spPr>
        <p:txBody>
          <a:bodyPr>
            <a:normAutofit/>
          </a:bodyPr>
          <a:lstStyle/>
          <a:p>
            <a:pPr>
              <a:lnSpc>
                <a:spcPct val="120000"/>
              </a:lnSpc>
              <a:spcBef>
                <a:spcPts val="20"/>
              </a:spcBef>
              <a:buFont typeface="Wingdings 2" panose="05020102010507070707" pitchFamily="18" charset="2"/>
              <a:buNone/>
            </a:pPr>
            <a:r>
              <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rPr>
              <a:t>（</a:t>
            </a:r>
            <a:r>
              <a:rPr lang="en-US" altLang="zh-CN" dirty="0">
                <a:latin typeface="思源黑体 Light" panose="020B0300000000000000" pitchFamily="34" charset="-122"/>
                <a:ea typeface="思源黑体 Light" panose="020B0300000000000000" pitchFamily="34" charset="-122"/>
                <a:sym typeface="思源黑体 Light" panose="020B0300000000000000" pitchFamily="34" charset="-122"/>
              </a:rPr>
              <a:t>4</a:t>
            </a:r>
            <a:r>
              <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rPr>
              <a:t>）采用便捷有效的消防、治安报警措施；</a:t>
            </a:r>
            <a:endPar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buFont typeface="Wingdings 2" panose="05020102010507070707" pitchFamily="18" charset="2"/>
              <a:buNone/>
            </a:pPr>
            <a:r>
              <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rPr>
              <a:t>（</a:t>
            </a:r>
            <a:r>
              <a:rPr lang="en-US" altLang="zh-CN" dirty="0">
                <a:latin typeface="思源黑体 Light" panose="020B0300000000000000" pitchFamily="34" charset="-122"/>
                <a:ea typeface="思源黑体 Light" panose="020B0300000000000000" pitchFamily="34" charset="-122"/>
                <a:sym typeface="思源黑体 Light" panose="020B0300000000000000" pitchFamily="34" charset="-122"/>
              </a:rPr>
              <a:t>5</a:t>
            </a:r>
            <a:r>
              <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rPr>
              <a:t>）保证消防设备、设施、器材的有效使用。</a:t>
            </a:r>
            <a:endPar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buFont typeface="Wingdings 2" panose="05020102010507070707" pitchFamily="18" charset="2"/>
              <a:buNone/>
            </a:pPr>
            <a:r>
              <a:rPr lang="en-US" altLang="zh-CN" dirty="0">
                <a:latin typeface="思源黑体 Light" panose="020B0300000000000000" pitchFamily="34" charset="-122"/>
                <a:ea typeface="思源黑体 Light" panose="020B0300000000000000" pitchFamily="34" charset="-122"/>
                <a:sym typeface="思源黑体 Light" panose="020B0300000000000000" pitchFamily="34" charset="-122"/>
              </a:rPr>
              <a:t>4.2 </a:t>
            </a:r>
            <a:r>
              <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rPr>
              <a:t>报警与通讯</a:t>
            </a:r>
            <a:endPar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buFont typeface="Wingdings 2" panose="05020102010507070707" pitchFamily="18" charset="2"/>
              <a:buNone/>
            </a:pPr>
            <a:r>
              <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rPr>
              <a:t>     公司将用于个体防护、医疗救援、通讯装备及器材配备齐全，并确保器材始终处于完好状态；</a:t>
            </a:r>
            <a:endPar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buFont typeface="Wingdings 2" panose="05020102010507070707" pitchFamily="18" charset="2"/>
              <a:buNone/>
            </a:pPr>
            <a:r>
              <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rPr>
              <a:t>     应急电话：</a:t>
            </a:r>
            <a:r>
              <a:rPr lang="en-US" altLang="zh-CN" dirty="0">
                <a:latin typeface="思源黑体 Light" panose="020B0300000000000000" pitchFamily="34" charset="-122"/>
                <a:ea typeface="思源黑体 Light" panose="020B0300000000000000" pitchFamily="34" charset="-122"/>
                <a:sym typeface="思源黑体 Light" panose="020B0300000000000000" pitchFamily="34" charset="-122"/>
              </a:rPr>
              <a:t>119</a:t>
            </a:r>
            <a:endParaRPr lang="en-US" altLang="zh-CN"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buFont typeface="Wingdings 2" panose="05020102010507070707" pitchFamily="18" charset="2"/>
              <a:buNone/>
            </a:pPr>
            <a:r>
              <a:rPr lang="en-US" altLang="zh-CN" dirty="0">
                <a:latin typeface="思源黑体 Light" panose="020B0300000000000000" pitchFamily="34" charset="-122"/>
                <a:ea typeface="思源黑体 Light" panose="020B0300000000000000" pitchFamily="34" charset="-122"/>
                <a:sym typeface="思源黑体 Light" panose="020B0300000000000000" pitchFamily="34" charset="-122"/>
              </a:rPr>
              <a:t>     </a:t>
            </a:r>
            <a:r>
              <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rPr>
              <a:t>匪警：</a:t>
            </a:r>
            <a:r>
              <a:rPr lang="en-US" altLang="zh-CN" dirty="0">
                <a:latin typeface="思源黑体 Light" panose="020B0300000000000000" pitchFamily="34" charset="-122"/>
                <a:ea typeface="思源黑体 Light" panose="020B0300000000000000" pitchFamily="34" charset="-122"/>
                <a:sym typeface="思源黑体 Light" panose="020B0300000000000000" pitchFamily="34" charset="-122"/>
              </a:rPr>
              <a:t>110</a:t>
            </a:r>
            <a:endParaRPr lang="en-US" altLang="zh-CN"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buFont typeface="Wingdings 2" panose="05020102010507070707" pitchFamily="18" charset="2"/>
              <a:buNone/>
            </a:pPr>
            <a:r>
              <a:rPr lang="en-US" altLang="zh-CN" dirty="0">
                <a:latin typeface="思源黑体 Light" panose="020B0300000000000000" pitchFamily="34" charset="-122"/>
                <a:ea typeface="思源黑体 Light" panose="020B0300000000000000" pitchFamily="34" charset="-122"/>
                <a:sym typeface="思源黑体 Light" panose="020B0300000000000000" pitchFamily="34" charset="-122"/>
              </a:rPr>
              <a:t>     </a:t>
            </a:r>
            <a:r>
              <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rPr>
              <a:t>医疗救援：</a:t>
            </a:r>
            <a:r>
              <a:rPr lang="en-US" altLang="zh-CN" dirty="0">
                <a:latin typeface="思源黑体 Light" panose="020B0300000000000000" pitchFamily="34" charset="-122"/>
                <a:ea typeface="思源黑体 Light" panose="020B0300000000000000" pitchFamily="34" charset="-122"/>
                <a:sym typeface="思源黑体 Light" panose="020B0300000000000000" pitchFamily="34" charset="-122"/>
              </a:rPr>
              <a:t>120</a:t>
            </a:r>
            <a:endParaRPr lang="en-US" altLang="zh-CN"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buFont typeface="Wingdings 2" panose="05020102010507070707" pitchFamily="18" charset="2"/>
              <a:buNone/>
            </a:pPr>
            <a:r>
              <a:rPr lang="en-US" altLang="zh-CN" dirty="0">
                <a:latin typeface="思源黑体 Light" panose="020B0300000000000000" pitchFamily="34" charset="-122"/>
                <a:ea typeface="思源黑体 Light" panose="020B0300000000000000" pitchFamily="34" charset="-122"/>
                <a:sym typeface="思源黑体 Light" panose="020B0300000000000000" pitchFamily="34" charset="-122"/>
              </a:rPr>
              <a:t>     </a:t>
            </a:r>
            <a:r>
              <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rPr>
              <a:t>环保局：略</a:t>
            </a:r>
            <a:endPar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buFont typeface="Wingdings 2" panose="05020102010507070707" pitchFamily="18" charset="2"/>
              <a:buNone/>
            </a:pPr>
            <a:r>
              <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rPr>
              <a:t>     安监局：略</a:t>
            </a:r>
            <a:endPar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buFont typeface="Wingdings 2" panose="05020102010507070707" pitchFamily="18" charset="2"/>
              <a:buNone/>
            </a:pPr>
            <a:r>
              <a:rPr lang="en-US" altLang="zh-CN" dirty="0">
                <a:latin typeface="思源黑体 Light" panose="020B0300000000000000" pitchFamily="34" charset="-122"/>
                <a:ea typeface="思源黑体 Light" panose="020B0300000000000000" pitchFamily="34" charset="-122"/>
                <a:sym typeface="思源黑体 Light" panose="020B0300000000000000" pitchFamily="34" charset="-122"/>
              </a:rPr>
              <a:t>5.</a:t>
            </a:r>
            <a:r>
              <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rPr>
              <a:t>应急响应</a:t>
            </a:r>
            <a:endPar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buFont typeface="Wingdings 2" panose="05020102010507070707" pitchFamily="18" charset="2"/>
              <a:buNone/>
            </a:pPr>
            <a:r>
              <a:rPr lang="en-US" altLang="zh-CN" dirty="0">
                <a:latin typeface="思源黑体 Light" panose="020B0300000000000000" pitchFamily="34" charset="-122"/>
                <a:ea typeface="思源黑体 Light" panose="020B0300000000000000" pitchFamily="34" charset="-122"/>
                <a:sym typeface="思源黑体 Light" panose="020B0300000000000000" pitchFamily="34" charset="-122"/>
              </a:rPr>
              <a:t>5.1</a:t>
            </a:r>
            <a:r>
              <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rPr>
              <a:t>灭火处置方案</a:t>
            </a:r>
            <a:endPar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buFont typeface="Wingdings 2" panose="05020102010507070707" pitchFamily="18" charset="2"/>
              <a:buNone/>
            </a:pPr>
            <a:r>
              <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rPr>
              <a:t>（</a:t>
            </a:r>
            <a:r>
              <a:rPr lang="en-US" altLang="zh-CN" dirty="0">
                <a:latin typeface="思源黑体 Light" panose="020B0300000000000000" pitchFamily="34" charset="-122"/>
                <a:ea typeface="思源黑体 Light" panose="020B0300000000000000" pitchFamily="34" charset="-122"/>
                <a:sym typeface="思源黑体 Light" panose="020B0300000000000000" pitchFamily="34" charset="-122"/>
              </a:rPr>
              <a:t>1</a:t>
            </a:r>
            <a:r>
              <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rPr>
              <a:t>）发现火情，现场工作人员立即采取措施处理，防止火势蔓延并迅速报告；</a:t>
            </a:r>
            <a:endPar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buFont typeface="Wingdings 2" panose="05020102010507070707" pitchFamily="18" charset="2"/>
              <a:buNone/>
            </a:pPr>
            <a:r>
              <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rPr>
              <a:t>（</a:t>
            </a:r>
            <a:r>
              <a:rPr lang="en-US" altLang="zh-CN" dirty="0">
                <a:latin typeface="思源黑体 Light" panose="020B0300000000000000" pitchFamily="34" charset="-122"/>
                <a:ea typeface="思源黑体 Light" panose="020B0300000000000000" pitchFamily="34" charset="-122"/>
                <a:sym typeface="思源黑体 Light" panose="020B0300000000000000" pitchFamily="34" charset="-122"/>
              </a:rPr>
              <a:t>2</a:t>
            </a:r>
            <a:r>
              <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rPr>
              <a:t>）灭火组按照应急处置程序采用适当的消防器材进行扑救；</a:t>
            </a:r>
            <a:endPar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buFont typeface="Wingdings 2" panose="05020102010507070707" pitchFamily="18" charset="2"/>
              <a:buNone/>
            </a:pPr>
            <a:r>
              <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rPr>
              <a:t>（</a:t>
            </a:r>
            <a:r>
              <a:rPr lang="en-US" altLang="zh-CN" dirty="0">
                <a:latin typeface="思源黑体 Light" panose="020B0300000000000000" pitchFamily="34" charset="-122"/>
                <a:ea typeface="思源黑体 Light" panose="020B0300000000000000" pitchFamily="34" charset="-122"/>
                <a:sym typeface="思源黑体 Light" panose="020B0300000000000000" pitchFamily="34" charset="-122"/>
              </a:rPr>
              <a:t>3</a:t>
            </a:r>
            <a:r>
              <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rPr>
              <a:t>）总指挥根据事故报告立即到现场进行指挥（总指挥不在现场由副总指挥负责指挥）；</a:t>
            </a:r>
            <a:endPar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3" name="Rectangle 3"/>
          <p:cNvSpPr>
            <a:spLocks noGrp="1" noRot="1" noChangeArrowheads="1"/>
          </p:cNvSpPr>
          <p:nvPr>
            <p:ph type="body" idx="4294967295"/>
          </p:nvPr>
        </p:nvSpPr>
        <p:spPr>
          <a:xfrm>
            <a:off x="932753" y="1298885"/>
            <a:ext cx="10709120" cy="6172200"/>
          </a:xfrm>
          <a:prstGeom prst="rect">
            <a:avLst/>
          </a:prstGeom>
        </p:spPr>
        <p:txBody>
          <a:bodyPr/>
          <a:lstStyle/>
          <a:p>
            <a:pPr>
              <a:lnSpc>
                <a:spcPct val="120000"/>
              </a:lnSpc>
              <a:spcBef>
                <a:spcPts val="20"/>
              </a:spcBef>
              <a:buFont typeface="Wingdings 2" panose="05020102010507070707" pitchFamily="18" charset="2"/>
              <a:buNone/>
            </a:pPr>
            <a:r>
              <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rPr>
              <a:t>（</a:t>
            </a:r>
            <a:r>
              <a:rPr lang="en-US" altLang="zh-CN" dirty="0">
                <a:latin typeface="思源黑体 Light" panose="020B0300000000000000" pitchFamily="34" charset="-122"/>
                <a:ea typeface="思源黑体 Light" panose="020B0300000000000000" pitchFamily="34" charset="-122"/>
                <a:sym typeface="思源黑体 Light" panose="020B0300000000000000" pitchFamily="34" charset="-122"/>
              </a:rPr>
              <a:t>4</a:t>
            </a:r>
            <a:r>
              <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rPr>
              <a:t>）警戒组依据可能发生的危险化学品事故类别、危害程度级别，划定危险区，对事故现场周边区域进行隔离和交通疏导；</a:t>
            </a:r>
            <a:endPar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buFont typeface="Wingdings 2" panose="05020102010507070707" pitchFamily="18" charset="2"/>
              <a:buNone/>
            </a:pPr>
            <a:r>
              <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rPr>
              <a:t>（</a:t>
            </a:r>
            <a:r>
              <a:rPr lang="en-US" altLang="zh-CN" dirty="0">
                <a:latin typeface="思源黑体 Light" panose="020B0300000000000000" pitchFamily="34" charset="-122"/>
                <a:ea typeface="思源黑体 Light" panose="020B0300000000000000" pitchFamily="34" charset="-122"/>
                <a:sym typeface="思源黑体 Light" panose="020B0300000000000000" pitchFamily="34" charset="-122"/>
              </a:rPr>
              <a:t>5</a:t>
            </a:r>
            <a:r>
              <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rPr>
              <a:t>）救护组进行现场救护，如有需要立即将伤员送至医院；</a:t>
            </a:r>
            <a:endPar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buFont typeface="Wingdings 2" panose="05020102010507070707" pitchFamily="18" charset="2"/>
              <a:buNone/>
            </a:pPr>
            <a:r>
              <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rPr>
              <a:t>（</a:t>
            </a:r>
            <a:r>
              <a:rPr lang="en-US" altLang="zh-CN" dirty="0">
                <a:latin typeface="思源黑体 Light" panose="020B0300000000000000" pitchFamily="34" charset="-122"/>
                <a:ea typeface="思源黑体 Light" panose="020B0300000000000000" pitchFamily="34" charset="-122"/>
                <a:sym typeface="思源黑体 Light" panose="020B0300000000000000" pitchFamily="34" charset="-122"/>
              </a:rPr>
              <a:t>6</a:t>
            </a:r>
            <a:r>
              <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rPr>
              <a:t>）通讯组试火情拨打“</a:t>
            </a:r>
            <a:r>
              <a:rPr lang="en-US" altLang="zh-CN" dirty="0">
                <a:latin typeface="思源黑体 Light" panose="020B0300000000000000" pitchFamily="34" charset="-122"/>
                <a:ea typeface="思源黑体 Light" panose="020B0300000000000000" pitchFamily="34" charset="-122"/>
                <a:sym typeface="思源黑体 Light" panose="020B0300000000000000" pitchFamily="34" charset="-122"/>
              </a:rPr>
              <a:t>119”</a:t>
            </a:r>
            <a:r>
              <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rPr>
              <a:t>报警求救，并到明显位置引导消防车；</a:t>
            </a:r>
            <a:endPar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buFont typeface="Wingdings 2" panose="05020102010507070707" pitchFamily="18" charset="2"/>
              <a:buNone/>
            </a:pPr>
            <a:r>
              <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rPr>
              <a:t>（</a:t>
            </a:r>
            <a:r>
              <a:rPr lang="en-US" altLang="zh-CN" dirty="0">
                <a:latin typeface="思源黑体 Light" panose="020B0300000000000000" pitchFamily="34" charset="-122"/>
                <a:ea typeface="思源黑体 Light" panose="020B0300000000000000" pitchFamily="34" charset="-122"/>
                <a:sym typeface="思源黑体 Light" panose="020B0300000000000000" pitchFamily="34" charset="-122"/>
              </a:rPr>
              <a:t>7</a:t>
            </a:r>
            <a:r>
              <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rPr>
              <a:t>）扑救人员要注意人身安全。</a:t>
            </a:r>
            <a:endPar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buFont typeface="Wingdings 2" panose="05020102010507070707" pitchFamily="18" charset="2"/>
              <a:buNone/>
            </a:pPr>
            <a:r>
              <a:rPr lang="en-US" altLang="zh-CN" dirty="0">
                <a:latin typeface="思源黑体 Light" panose="020B0300000000000000" pitchFamily="34" charset="-122"/>
                <a:ea typeface="思源黑体 Light" panose="020B0300000000000000" pitchFamily="34" charset="-122"/>
                <a:sym typeface="思源黑体 Light" panose="020B0300000000000000" pitchFamily="34" charset="-122"/>
              </a:rPr>
              <a:t>5.2 </a:t>
            </a:r>
            <a:r>
              <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rPr>
              <a:t>泄露处理方案</a:t>
            </a:r>
            <a:endPar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buFont typeface="Wingdings 2" panose="05020102010507070707" pitchFamily="18" charset="2"/>
              <a:buNone/>
            </a:pPr>
            <a:r>
              <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rPr>
              <a:t>泄露处理包括泄露源控制及泄露物处理两大部分：</a:t>
            </a:r>
            <a:endPar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buFont typeface="Wingdings 2" panose="05020102010507070707" pitchFamily="18" charset="2"/>
              <a:buNone/>
            </a:pPr>
            <a:r>
              <a:rPr lang="en-US" altLang="zh-CN" dirty="0">
                <a:latin typeface="思源黑体 Light" panose="020B0300000000000000" pitchFamily="34" charset="-122"/>
                <a:ea typeface="思源黑体 Light" panose="020B0300000000000000" pitchFamily="34" charset="-122"/>
                <a:sym typeface="思源黑体 Light" panose="020B0300000000000000" pitchFamily="34" charset="-122"/>
              </a:rPr>
              <a:t>5.2.1 </a:t>
            </a:r>
            <a:r>
              <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rPr>
              <a:t>泄露源控制</a:t>
            </a:r>
            <a:endPar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buFont typeface="Wingdings 2" panose="05020102010507070707" pitchFamily="18" charset="2"/>
              <a:buNone/>
            </a:pPr>
            <a:r>
              <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rPr>
              <a:t>（</a:t>
            </a:r>
            <a:r>
              <a:rPr lang="en-US" altLang="zh-CN" dirty="0">
                <a:latin typeface="思源黑体 Light" panose="020B0300000000000000" pitchFamily="34" charset="-122"/>
                <a:ea typeface="思源黑体 Light" panose="020B0300000000000000" pitchFamily="34" charset="-122"/>
                <a:sym typeface="思源黑体 Light" panose="020B0300000000000000" pitchFamily="34" charset="-122"/>
              </a:rPr>
              <a:t>1</a:t>
            </a:r>
            <a:r>
              <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rPr>
              <a:t>）生产过程中可通过关闭有关阀门、停止作业或采取改变工艺流程、物料走副线等方法，并采用合适的材料和技术手段堵住漏处；</a:t>
            </a:r>
            <a:endPar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buFont typeface="Wingdings 2" panose="05020102010507070707" pitchFamily="18" charset="2"/>
              <a:buNone/>
            </a:pPr>
            <a:r>
              <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rPr>
              <a:t>（</a:t>
            </a:r>
            <a:r>
              <a:rPr lang="en-US" altLang="zh-CN" dirty="0">
                <a:latin typeface="思源黑体 Light" panose="020B0300000000000000" pitchFamily="34" charset="-122"/>
                <a:ea typeface="思源黑体 Light" panose="020B0300000000000000" pitchFamily="34" charset="-122"/>
                <a:sym typeface="思源黑体 Light" panose="020B0300000000000000" pitchFamily="34" charset="-122"/>
              </a:rPr>
              <a:t>2</a:t>
            </a:r>
            <a:r>
              <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rPr>
              <a:t>）包装桶发生泄露，应迅速将包装桶移至安全区域，并更换。</a:t>
            </a:r>
            <a:endPar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buFont typeface="Wingdings 2" panose="05020102010507070707" pitchFamily="18" charset="2"/>
              <a:buNone/>
            </a:pPr>
            <a:r>
              <a:rPr lang="en-US" altLang="zh-CN" dirty="0">
                <a:latin typeface="思源黑体 Light" panose="020B0300000000000000" pitchFamily="34" charset="-122"/>
                <a:ea typeface="思源黑体 Light" panose="020B0300000000000000" pitchFamily="34" charset="-122"/>
                <a:sym typeface="思源黑体 Light" panose="020B0300000000000000" pitchFamily="34" charset="-122"/>
              </a:rPr>
              <a:t>5.2.2 </a:t>
            </a:r>
            <a:r>
              <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rPr>
              <a:t>泄露物处理</a:t>
            </a:r>
            <a:endPar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buFont typeface="Wingdings 2" panose="05020102010507070707" pitchFamily="18" charset="2"/>
              <a:buNone/>
            </a:pPr>
            <a:r>
              <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rPr>
              <a:t>（</a:t>
            </a:r>
            <a:r>
              <a:rPr lang="en-US" altLang="zh-CN" dirty="0">
                <a:latin typeface="思源黑体 Light" panose="020B0300000000000000" pitchFamily="34" charset="-122"/>
                <a:ea typeface="思源黑体 Light" panose="020B0300000000000000" pitchFamily="34" charset="-122"/>
                <a:sym typeface="思源黑体 Light" panose="020B0300000000000000" pitchFamily="34" charset="-122"/>
              </a:rPr>
              <a:t>1</a:t>
            </a:r>
            <a:r>
              <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rPr>
              <a:t>）少量泄露用不可燃的吸收物质包容和收集泄露物（如沙子、泥土），并放在容器中等待处理；</a:t>
            </a:r>
            <a:endPar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buFont typeface="Wingdings 2" panose="05020102010507070707" pitchFamily="18" charset="2"/>
              <a:buNone/>
            </a:pPr>
            <a:r>
              <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rPr>
              <a:t>（</a:t>
            </a:r>
            <a:r>
              <a:rPr lang="en-US" altLang="zh-CN" dirty="0">
                <a:latin typeface="思源黑体 Light" panose="020B0300000000000000" pitchFamily="34" charset="-122"/>
                <a:ea typeface="思源黑体 Light" panose="020B0300000000000000" pitchFamily="34" charset="-122"/>
                <a:sym typeface="思源黑体 Light" panose="020B0300000000000000" pitchFamily="34" charset="-122"/>
              </a:rPr>
              <a:t>2</a:t>
            </a:r>
            <a:r>
              <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rPr>
              <a:t>）大量泄露可采用围堤堵截、覆盖、收容等方法，并采取以下措施：</a:t>
            </a:r>
            <a:endPar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buFont typeface="Wingdings 2" panose="05020102010507070707" pitchFamily="18" charset="2"/>
              <a:buNone/>
            </a:pPr>
            <a:r>
              <a:rPr lang="en-US" altLang="zh-CN" dirty="0">
                <a:latin typeface="思源黑体 Light" panose="020B0300000000000000" pitchFamily="34" charset="-122"/>
                <a:ea typeface="思源黑体 Light" panose="020B0300000000000000" pitchFamily="34" charset="-122"/>
                <a:sym typeface="思源黑体 Light" panose="020B0300000000000000" pitchFamily="34" charset="-122"/>
              </a:rPr>
              <a:t>a.</a:t>
            </a:r>
            <a:r>
              <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rPr>
              <a:t>立即报警：通讯组及时向环保、公安、安监等部门报告和报警；</a:t>
            </a:r>
            <a:endPar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7" name="Rectangle 3"/>
          <p:cNvSpPr>
            <a:spLocks noGrp="1" noRot="1" noChangeArrowheads="1"/>
          </p:cNvSpPr>
          <p:nvPr>
            <p:ph type="body" idx="4294967295"/>
          </p:nvPr>
        </p:nvSpPr>
        <p:spPr>
          <a:xfrm>
            <a:off x="769434" y="1294238"/>
            <a:ext cx="11001840" cy="6143625"/>
          </a:xfrm>
          <a:prstGeom prst="rect">
            <a:avLst/>
          </a:prstGeom>
        </p:spPr>
        <p:txBody>
          <a:bodyPr/>
          <a:lstStyle/>
          <a:p>
            <a:pPr>
              <a:lnSpc>
                <a:spcPct val="120000"/>
              </a:lnSpc>
              <a:spcBef>
                <a:spcPts val="20"/>
              </a:spcBef>
              <a:buFont typeface="Wingdings 2" panose="05020102010507070707" pitchFamily="18" charset="2"/>
              <a:buNone/>
            </a:pPr>
            <a:r>
              <a:rPr lang="en-US" altLang="zh-CN" dirty="0">
                <a:latin typeface="思源黑体 Light" panose="020B0300000000000000" pitchFamily="34" charset="-122"/>
                <a:ea typeface="思源黑体 Light" panose="020B0300000000000000" pitchFamily="34" charset="-122"/>
                <a:sym typeface="思源黑体 Light" panose="020B0300000000000000" pitchFamily="34" charset="-122"/>
              </a:rPr>
              <a:t>b.</a:t>
            </a:r>
            <a:r>
              <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rPr>
              <a:t>现场处置：在做好自身防护的基础上，快速实施救援，控制事故发展，并将伤员救出危险区，组织群众撤离，消除事故隐患；</a:t>
            </a:r>
            <a:endPar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buFont typeface="Wingdings 2" panose="05020102010507070707" pitchFamily="18" charset="2"/>
              <a:buNone/>
            </a:pPr>
            <a:r>
              <a:rPr lang="en-US" altLang="zh-CN" dirty="0">
                <a:latin typeface="思源黑体 Light" panose="020B0300000000000000" pitchFamily="34" charset="-122"/>
                <a:ea typeface="思源黑体 Light" panose="020B0300000000000000" pitchFamily="34" charset="-122"/>
                <a:sym typeface="思源黑体 Light" panose="020B0300000000000000" pitchFamily="34" charset="-122"/>
              </a:rPr>
              <a:t>c.</a:t>
            </a:r>
            <a:r>
              <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rPr>
              <a:t>紧急疏散：警戒组建立警戒区，将于事故无关的人员疏散到安全地点；</a:t>
            </a:r>
            <a:endPar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buFont typeface="Wingdings 2" panose="05020102010507070707" pitchFamily="18" charset="2"/>
              <a:buNone/>
            </a:pPr>
            <a:r>
              <a:rPr lang="en-US" altLang="zh-CN" dirty="0">
                <a:latin typeface="思源黑体 Light" panose="020B0300000000000000" pitchFamily="34" charset="-122"/>
                <a:ea typeface="思源黑体 Light" panose="020B0300000000000000" pitchFamily="34" charset="-122"/>
                <a:sym typeface="思源黑体 Light" panose="020B0300000000000000" pitchFamily="34" charset="-122"/>
              </a:rPr>
              <a:t>d.</a:t>
            </a:r>
            <a:r>
              <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rPr>
              <a:t>现场急救：救护组选择有利地形设置急救点，做好自身及伤员的个体防护，防止发生继发性损害；</a:t>
            </a:r>
            <a:endPar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buFont typeface="Wingdings 2" panose="05020102010507070707" pitchFamily="18" charset="2"/>
              <a:buNone/>
            </a:pPr>
            <a:r>
              <a:rPr lang="en-US" altLang="zh-CN" dirty="0">
                <a:latin typeface="思源黑体 Light" panose="020B0300000000000000" pitchFamily="34" charset="-122"/>
                <a:ea typeface="思源黑体 Light" panose="020B0300000000000000" pitchFamily="34" charset="-122"/>
                <a:sym typeface="思源黑体 Light" panose="020B0300000000000000" pitchFamily="34" charset="-122"/>
              </a:rPr>
              <a:t>e.</a:t>
            </a:r>
            <a:r>
              <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rPr>
              <a:t>配合有关部门的相关工作。</a:t>
            </a:r>
            <a:endPar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buFont typeface="Wingdings 2" panose="05020102010507070707" pitchFamily="18" charset="2"/>
              <a:buNone/>
            </a:pPr>
            <a:r>
              <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rPr>
              <a:t>（</a:t>
            </a:r>
            <a:r>
              <a:rPr lang="en-US" altLang="zh-CN" dirty="0">
                <a:latin typeface="思源黑体 Light" panose="020B0300000000000000" pitchFamily="34" charset="-122"/>
                <a:ea typeface="思源黑体 Light" panose="020B0300000000000000" pitchFamily="34" charset="-122"/>
                <a:sym typeface="思源黑体 Light" panose="020B0300000000000000" pitchFamily="34" charset="-122"/>
              </a:rPr>
              <a:t>3</a:t>
            </a:r>
            <a:r>
              <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rPr>
              <a:t>）泄露处理时注意事项：</a:t>
            </a:r>
            <a:endPar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buFont typeface="Wingdings 2" panose="05020102010507070707" pitchFamily="18" charset="2"/>
              <a:buNone/>
            </a:pPr>
            <a:r>
              <a:rPr lang="en-US" altLang="zh-CN" dirty="0">
                <a:latin typeface="思源黑体 Light" panose="020B0300000000000000" pitchFamily="34" charset="-122"/>
                <a:ea typeface="思源黑体 Light" panose="020B0300000000000000" pitchFamily="34" charset="-122"/>
                <a:sym typeface="思源黑体 Light" panose="020B0300000000000000" pitchFamily="34" charset="-122"/>
              </a:rPr>
              <a:t>a.</a:t>
            </a:r>
            <a:r>
              <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rPr>
              <a:t>进入现场人员必须配备必要的个人防护器具；</a:t>
            </a:r>
            <a:endPar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buFont typeface="Wingdings 2" panose="05020102010507070707" pitchFamily="18" charset="2"/>
              <a:buNone/>
            </a:pPr>
            <a:r>
              <a:rPr lang="en-US" altLang="zh-CN" dirty="0">
                <a:latin typeface="思源黑体 Light" panose="020B0300000000000000" pitchFamily="34" charset="-122"/>
                <a:ea typeface="思源黑体 Light" panose="020B0300000000000000" pitchFamily="34" charset="-122"/>
                <a:sym typeface="思源黑体 Light" panose="020B0300000000000000" pitchFamily="34" charset="-122"/>
              </a:rPr>
              <a:t>b.</a:t>
            </a:r>
            <a:r>
              <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rPr>
              <a:t>严禁携带火种进入现场；</a:t>
            </a:r>
            <a:endPar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buFont typeface="Wingdings 2" panose="05020102010507070707" pitchFamily="18" charset="2"/>
              <a:buNone/>
            </a:pPr>
            <a:r>
              <a:rPr lang="en-US" altLang="zh-CN" dirty="0">
                <a:latin typeface="思源黑体 Light" panose="020B0300000000000000" pitchFamily="34" charset="-122"/>
                <a:ea typeface="思源黑体 Light" panose="020B0300000000000000" pitchFamily="34" charset="-122"/>
                <a:sym typeface="思源黑体 Light" panose="020B0300000000000000" pitchFamily="34" charset="-122"/>
              </a:rPr>
              <a:t>c.</a:t>
            </a:r>
            <a:r>
              <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rPr>
              <a:t>应急处理时不要单独行动。</a:t>
            </a:r>
            <a:endPar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buFont typeface="Wingdings 2" panose="05020102010507070707" pitchFamily="18" charset="2"/>
              <a:buNone/>
            </a:pPr>
            <a:r>
              <a:rPr lang="en-US" altLang="zh-CN" dirty="0">
                <a:latin typeface="思源黑体 Light" panose="020B0300000000000000" pitchFamily="34" charset="-122"/>
                <a:ea typeface="思源黑体 Light" panose="020B0300000000000000" pitchFamily="34" charset="-122"/>
                <a:sym typeface="思源黑体 Light" panose="020B0300000000000000" pitchFamily="34" charset="-122"/>
              </a:rPr>
              <a:t>5.3 </a:t>
            </a:r>
            <a:r>
              <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rPr>
              <a:t>化学品灼伤处置方案</a:t>
            </a:r>
            <a:endPar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buFont typeface="Wingdings 2" panose="05020102010507070707" pitchFamily="18" charset="2"/>
              <a:buNone/>
            </a:pPr>
            <a:r>
              <a:rPr lang="en-US" altLang="zh-CN" dirty="0">
                <a:latin typeface="思源黑体 Light" panose="020B0300000000000000" pitchFamily="34" charset="-122"/>
                <a:ea typeface="思源黑体 Light" panose="020B0300000000000000" pitchFamily="34" charset="-122"/>
                <a:sym typeface="思源黑体 Light" panose="020B0300000000000000" pitchFamily="34" charset="-122"/>
              </a:rPr>
              <a:t>5.3.1 </a:t>
            </a:r>
            <a:r>
              <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rPr>
              <a:t>化学性皮肤烧伤</a:t>
            </a:r>
            <a:endPar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buFont typeface="Wingdings 2" panose="05020102010507070707" pitchFamily="18" charset="2"/>
              <a:buNone/>
            </a:pPr>
            <a:r>
              <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rPr>
              <a:t>（</a:t>
            </a:r>
            <a:r>
              <a:rPr lang="en-US" altLang="zh-CN" dirty="0">
                <a:latin typeface="思源黑体 Light" panose="020B0300000000000000" pitchFamily="34" charset="-122"/>
                <a:ea typeface="思源黑体 Light" panose="020B0300000000000000" pitchFamily="34" charset="-122"/>
                <a:sym typeface="思源黑体 Light" panose="020B0300000000000000" pitchFamily="34" charset="-122"/>
              </a:rPr>
              <a:t>1</a:t>
            </a:r>
            <a:r>
              <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rPr>
              <a:t>）立即移离现场，迅速脱去被污染的衣服、鞋袜等；</a:t>
            </a:r>
            <a:endPar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buFont typeface="Wingdings 2" panose="05020102010507070707" pitchFamily="18" charset="2"/>
              <a:buNone/>
            </a:pPr>
            <a:r>
              <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rPr>
              <a:t>（</a:t>
            </a:r>
            <a:r>
              <a:rPr lang="en-US" altLang="zh-CN" dirty="0">
                <a:latin typeface="思源黑体 Light" panose="020B0300000000000000" pitchFamily="34" charset="-122"/>
                <a:ea typeface="思源黑体 Light" panose="020B0300000000000000" pitchFamily="34" charset="-122"/>
                <a:sym typeface="思源黑体 Light" panose="020B0300000000000000" pitchFamily="34" charset="-122"/>
              </a:rPr>
              <a:t>2</a:t>
            </a:r>
            <a:r>
              <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rPr>
              <a:t>）立即用大量清水或自来水冲洗创面</a:t>
            </a:r>
            <a:r>
              <a:rPr lang="en-US" altLang="zh-CN" dirty="0">
                <a:latin typeface="思源黑体 Light" panose="020B0300000000000000" pitchFamily="34" charset="-122"/>
                <a:ea typeface="思源黑体 Light" panose="020B0300000000000000" pitchFamily="34" charset="-122"/>
                <a:sym typeface="思源黑体 Light" panose="020B0300000000000000" pitchFamily="34" charset="-122"/>
              </a:rPr>
              <a:t>10~15</a:t>
            </a:r>
            <a:r>
              <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rPr>
              <a:t>分钟；</a:t>
            </a:r>
            <a:endPar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buFont typeface="Wingdings 2" panose="05020102010507070707" pitchFamily="18" charset="2"/>
              <a:buNone/>
            </a:pPr>
            <a:r>
              <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rPr>
              <a:t>（</a:t>
            </a:r>
            <a:r>
              <a:rPr lang="en-US" altLang="zh-CN" dirty="0">
                <a:latin typeface="思源黑体 Light" panose="020B0300000000000000" pitchFamily="34" charset="-122"/>
                <a:ea typeface="思源黑体 Light" panose="020B0300000000000000" pitchFamily="34" charset="-122"/>
                <a:sym typeface="思源黑体 Light" panose="020B0300000000000000" pitchFamily="34" charset="-122"/>
              </a:rPr>
              <a:t>3</a:t>
            </a:r>
            <a:r>
              <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rPr>
              <a:t>）新鲜创面上不要任意涂抹油膏或红药水；</a:t>
            </a:r>
            <a:endPar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buFont typeface="Wingdings 2" panose="05020102010507070707" pitchFamily="18" charset="2"/>
              <a:buNone/>
            </a:pPr>
            <a:r>
              <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rPr>
              <a:t>（</a:t>
            </a:r>
            <a:r>
              <a:rPr lang="en-US" altLang="zh-CN" dirty="0">
                <a:latin typeface="思源黑体 Light" panose="020B0300000000000000" pitchFamily="34" charset="-122"/>
                <a:ea typeface="思源黑体 Light" panose="020B0300000000000000" pitchFamily="34" charset="-122"/>
                <a:sym typeface="思源黑体 Light" panose="020B0300000000000000" pitchFamily="34" charset="-122"/>
              </a:rPr>
              <a:t>4</a:t>
            </a:r>
            <a:r>
              <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rPr>
              <a:t>）视烧伤情况送医院治疗，如有合并骨折、出血等外伤要在现场及时处理。</a:t>
            </a:r>
            <a:endPar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1" name="Rectangle 3"/>
          <p:cNvSpPr>
            <a:spLocks noGrp="1" noRot="1" noChangeArrowheads="1"/>
          </p:cNvSpPr>
          <p:nvPr>
            <p:ph type="body" idx="4294967295"/>
          </p:nvPr>
        </p:nvSpPr>
        <p:spPr>
          <a:xfrm>
            <a:off x="669925" y="1524000"/>
            <a:ext cx="11341100" cy="5229225"/>
          </a:xfrm>
          <a:prstGeom prst="rect">
            <a:avLst/>
          </a:prstGeom>
        </p:spPr>
        <p:txBody>
          <a:bodyPr/>
          <a:lstStyle/>
          <a:p>
            <a:pPr>
              <a:lnSpc>
                <a:spcPct val="120000"/>
              </a:lnSpc>
              <a:spcBef>
                <a:spcPts val="20"/>
              </a:spcBef>
              <a:buFont typeface="Wingdings 2" panose="05020102010507070707" pitchFamily="18" charset="2"/>
              <a:buNone/>
            </a:pPr>
            <a:r>
              <a:rPr lang="en-US" altLang="zh-CN" sz="2000" b="1" dirty="0">
                <a:latin typeface="思源黑体 Light" panose="020B0300000000000000" pitchFamily="34" charset="-122"/>
                <a:ea typeface="思源黑体 Light" panose="020B0300000000000000" pitchFamily="34" charset="-122"/>
                <a:sym typeface="思源黑体 Light" panose="020B0300000000000000" pitchFamily="34" charset="-122"/>
              </a:rPr>
              <a:t>5.3.2 </a:t>
            </a:r>
            <a:r>
              <a:rPr lang="zh-CN" altLang="en-US" sz="2000" b="1" dirty="0">
                <a:latin typeface="思源黑体 Light" panose="020B0300000000000000" pitchFamily="34" charset="-122"/>
                <a:ea typeface="思源黑体 Light" panose="020B0300000000000000" pitchFamily="34" charset="-122"/>
                <a:sym typeface="思源黑体 Light" panose="020B0300000000000000" pitchFamily="34" charset="-122"/>
              </a:rPr>
              <a:t>化学性眼灼伤</a:t>
            </a:r>
            <a:endParaRPr lang="zh-CN" altLang="en-US" sz="2000" b="1"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buFont typeface="Wingdings 2" panose="05020102010507070707" pitchFamily="18" charset="2"/>
              <a:buNone/>
            </a:pPr>
            <a:r>
              <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rPr>
              <a:t>（</a:t>
            </a:r>
            <a:r>
              <a:rPr lang="en-US" altLang="zh-CN" sz="2000" dirty="0">
                <a:latin typeface="思源黑体 Light" panose="020B0300000000000000" pitchFamily="34" charset="-122"/>
                <a:ea typeface="思源黑体 Light" panose="020B0300000000000000" pitchFamily="34" charset="-122"/>
                <a:sym typeface="思源黑体 Light" panose="020B0300000000000000" pitchFamily="34" charset="-122"/>
              </a:rPr>
              <a:t>1</a:t>
            </a:r>
            <a:r>
              <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rPr>
              <a:t>）迅速在现场用流动清水冲洗；</a:t>
            </a:r>
            <a:endPar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buFont typeface="Wingdings 2" panose="05020102010507070707" pitchFamily="18" charset="2"/>
              <a:buNone/>
            </a:pPr>
            <a:r>
              <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rPr>
              <a:t>（</a:t>
            </a:r>
            <a:r>
              <a:rPr lang="en-US" altLang="zh-CN" sz="2000" dirty="0">
                <a:latin typeface="思源黑体 Light" panose="020B0300000000000000" pitchFamily="34" charset="-122"/>
                <a:ea typeface="思源黑体 Light" panose="020B0300000000000000" pitchFamily="34" charset="-122"/>
                <a:sym typeface="思源黑体 Light" panose="020B0300000000000000" pitchFamily="34" charset="-122"/>
              </a:rPr>
              <a:t>2</a:t>
            </a:r>
            <a:r>
              <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rPr>
              <a:t>）冲洗时眼皮一定要掰开；</a:t>
            </a:r>
            <a:endPar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buFont typeface="Wingdings 2" panose="05020102010507070707" pitchFamily="18" charset="2"/>
              <a:buNone/>
            </a:pPr>
            <a:r>
              <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rPr>
              <a:t>（</a:t>
            </a:r>
            <a:r>
              <a:rPr lang="en-US" altLang="zh-CN" sz="2000" dirty="0">
                <a:latin typeface="思源黑体 Light" panose="020B0300000000000000" pitchFamily="34" charset="-122"/>
                <a:ea typeface="思源黑体 Light" panose="020B0300000000000000" pitchFamily="34" charset="-122"/>
                <a:sym typeface="思源黑体 Light" panose="020B0300000000000000" pitchFamily="34" charset="-122"/>
              </a:rPr>
              <a:t>3</a:t>
            </a:r>
            <a:r>
              <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rPr>
              <a:t>）如无冲洗设备，可把头埋入清洁的盆水中，掰开眼皮，转动眼球清洗。</a:t>
            </a:r>
            <a:endPar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buFont typeface="Wingdings 2" panose="05020102010507070707" pitchFamily="18" charset="2"/>
              <a:buNone/>
            </a:pPr>
            <a:r>
              <a:rPr lang="en-US" altLang="zh-CN" sz="2000" dirty="0">
                <a:latin typeface="思源黑体 Light" panose="020B0300000000000000" pitchFamily="34" charset="-122"/>
                <a:ea typeface="思源黑体 Light" panose="020B0300000000000000" pitchFamily="34" charset="-122"/>
                <a:sym typeface="思源黑体 Light" panose="020B0300000000000000" pitchFamily="34" charset="-122"/>
              </a:rPr>
              <a:t>5.4 </a:t>
            </a:r>
            <a:r>
              <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rPr>
              <a:t>中毒处置方案</a:t>
            </a:r>
            <a:endPar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buFont typeface="Wingdings 2" panose="05020102010507070707" pitchFamily="18" charset="2"/>
              <a:buNone/>
            </a:pPr>
            <a:r>
              <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rPr>
              <a:t>（</a:t>
            </a:r>
            <a:r>
              <a:rPr lang="en-US" altLang="zh-CN" sz="2000" dirty="0">
                <a:latin typeface="思源黑体 Light" panose="020B0300000000000000" pitchFamily="34" charset="-122"/>
                <a:ea typeface="思源黑体 Light" panose="020B0300000000000000" pitchFamily="34" charset="-122"/>
                <a:sym typeface="思源黑体 Light" panose="020B0300000000000000" pitchFamily="34" charset="-122"/>
              </a:rPr>
              <a:t>1</a:t>
            </a:r>
            <a:r>
              <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rPr>
              <a:t>）发生急性中毒应立即将中毒者送医院急救，并向医院提供中毒的原因、毒物名称等；</a:t>
            </a:r>
            <a:endPar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buFont typeface="Wingdings 2" panose="05020102010507070707" pitchFamily="18" charset="2"/>
              <a:buNone/>
            </a:pPr>
            <a:r>
              <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rPr>
              <a:t>（</a:t>
            </a:r>
            <a:r>
              <a:rPr lang="en-US" altLang="zh-CN" sz="2000" dirty="0">
                <a:latin typeface="思源黑体 Light" panose="020B0300000000000000" pitchFamily="34" charset="-122"/>
                <a:ea typeface="思源黑体 Light" panose="020B0300000000000000" pitchFamily="34" charset="-122"/>
                <a:sym typeface="思源黑体 Light" panose="020B0300000000000000" pitchFamily="34" charset="-122"/>
              </a:rPr>
              <a:t>2</a:t>
            </a:r>
            <a:r>
              <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rPr>
              <a:t>）若不能立即到达医院，可采取现场急救处理：吸入中毒者，迅速脱离中毒现场，向上风向转移至新鲜空气处，松开患者衣领和裤带；口服中毒者，应立即用催吐的方法使毒物吐出。</a:t>
            </a:r>
            <a:endPar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buFont typeface="Wingdings 2" panose="05020102010507070707" pitchFamily="18" charset="2"/>
              <a:buNone/>
            </a:pPr>
            <a:r>
              <a:rPr lang="en-US" altLang="zh-CN" sz="2000" dirty="0">
                <a:latin typeface="思源黑体 Light" panose="020B0300000000000000" pitchFamily="34" charset="-122"/>
                <a:ea typeface="思源黑体 Light" panose="020B0300000000000000" pitchFamily="34" charset="-122"/>
                <a:sym typeface="思源黑体 Light" panose="020B0300000000000000" pitchFamily="34" charset="-122"/>
              </a:rPr>
              <a:t>6.</a:t>
            </a:r>
            <a:r>
              <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rPr>
              <a:t>附则 </a:t>
            </a:r>
            <a:endPar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buFont typeface="Wingdings 2" panose="05020102010507070707" pitchFamily="18" charset="2"/>
              <a:buNone/>
            </a:pPr>
            <a:r>
              <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rPr>
              <a:t>（</a:t>
            </a:r>
            <a:r>
              <a:rPr lang="en-US" altLang="zh-CN" sz="2000" dirty="0">
                <a:latin typeface="思源黑体 Light" panose="020B0300000000000000" pitchFamily="34" charset="-122"/>
                <a:ea typeface="思源黑体 Light" panose="020B0300000000000000" pitchFamily="34" charset="-122"/>
                <a:sym typeface="思源黑体 Light" panose="020B0300000000000000" pitchFamily="34" charset="-122"/>
              </a:rPr>
              <a:t>1</a:t>
            </a:r>
            <a:r>
              <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rPr>
              <a:t>）定期组织安全生产培训，熟悉各种应急处置技术；</a:t>
            </a:r>
            <a:endPar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buFont typeface="Wingdings 2" panose="05020102010507070707" pitchFamily="18" charset="2"/>
              <a:buNone/>
            </a:pPr>
            <a:r>
              <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rPr>
              <a:t>（</a:t>
            </a:r>
            <a:r>
              <a:rPr lang="en-US" altLang="zh-CN" sz="2000" dirty="0">
                <a:latin typeface="思源黑体 Light" panose="020B0300000000000000" pitchFamily="34" charset="-122"/>
                <a:ea typeface="思源黑体 Light" panose="020B0300000000000000" pitchFamily="34" charset="-122"/>
                <a:sym typeface="思源黑体 Light" panose="020B0300000000000000" pitchFamily="34" charset="-122"/>
              </a:rPr>
              <a:t>2</a:t>
            </a:r>
            <a:r>
              <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rPr>
              <a:t>）定期组织应急救援演练，每半年不少于</a:t>
            </a:r>
            <a:r>
              <a:rPr lang="en-US" altLang="zh-CN" sz="2000" dirty="0">
                <a:latin typeface="思源黑体 Light" panose="020B0300000000000000" pitchFamily="34" charset="-122"/>
                <a:ea typeface="思源黑体 Light" panose="020B0300000000000000" pitchFamily="34" charset="-122"/>
                <a:sym typeface="思源黑体 Light" panose="020B0300000000000000" pitchFamily="34" charset="-122"/>
              </a:rPr>
              <a:t>1</a:t>
            </a:r>
            <a:r>
              <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rPr>
              <a:t>次。</a:t>
            </a:r>
            <a:endPar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buFont typeface="Wingdings 2" panose="05020102010507070707" pitchFamily="18" charset="2"/>
              <a:buNone/>
            </a:pPr>
            <a:r>
              <a:rPr lang="en-US" altLang="zh-CN" sz="2000" dirty="0">
                <a:latin typeface="思源黑体 Light" panose="020B0300000000000000" pitchFamily="34" charset="-122"/>
                <a:ea typeface="思源黑体 Light" panose="020B0300000000000000" pitchFamily="34" charset="-122"/>
                <a:sym typeface="思源黑体 Light" panose="020B0300000000000000" pitchFamily="34" charset="-122"/>
              </a:rPr>
              <a:t>7.</a:t>
            </a:r>
            <a:r>
              <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rPr>
              <a:t>附件</a:t>
            </a:r>
            <a:endPar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buFont typeface="Wingdings 2" panose="05020102010507070707" pitchFamily="18" charset="2"/>
              <a:buNone/>
            </a:pPr>
            <a:r>
              <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rPr>
              <a:t>       略</a:t>
            </a:r>
            <a:endPar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Rot="1" noChangeArrowheads="1"/>
          </p:cNvSpPr>
          <p:nvPr>
            <p:ph type="title" idx="4294967295"/>
          </p:nvPr>
        </p:nvSpPr>
        <p:spPr>
          <a:xfrm>
            <a:off x="1714500" y="104775"/>
            <a:ext cx="3952875" cy="504825"/>
          </a:xfrm>
          <a:prstGeom prst="rect">
            <a:avLst/>
          </a:prstGeom>
        </p:spPr>
        <p:txBody>
          <a:bodyPr/>
          <a:lstStyle/>
          <a:p>
            <a:pPr>
              <a:lnSpc>
                <a:spcPct val="120000"/>
              </a:lnSpc>
              <a:spcBef>
                <a:spcPct val="19000"/>
              </a:spcBef>
            </a:pPr>
            <a:r>
              <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rPr>
              <a:t>第二节  </a:t>
            </a:r>
            <a:r>
              <a:rPr lang="zh-CN" altLang="zh-CN" dirty="0">
                <a:latin typeface="思源黑体 Light" panose="020B0300000000000000" pitchFamily="34" charset="-122"/>
                <a:ea typeface="思源黑体 Light" panose="020B0300000000000000" pitchFamily="34" charset="-122"/>
                <a:sym typeface="思源黑体 Light" panose="020B0300000000000000" pitchFamily="34" charset="-122"/>
              </a:rPr>
              <a:t>应急预案演练 </a:t>
            </a:r>
            <a:r>
              <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rPr>
              <a:t> </a:t>
            </a:r>
            <a:endPar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endParaRPr>
          </a:p>
        </p:txBody>
      </p:sp>
      <p:sp>
        <p:nvSpPr>
          <p:cNvPr id="95235" name="Rectangle 3"/>
          <p:cNvSpPr>
            <a:spLocks noGrp="1" noRot="1" noChangeArrowheads="1"/>
          </p:cNvSpPr>
          <p:nvPr>
            <p:ph type="body" idx="4294967295"/>
          </p:nvPr>
        </p:nvSpPr>
        <p:spPr>
          <a:xfrm>
            <a:off x="814039" y="1838325"/>
            <a:ext cx="10905893" cy="5019675"/>
          </a:xfrm>
          <a:prstGeom prst="rect">
            <a:avLst/>
          </a:prstGeom>
        </p:spPr>
        <p:txBody>
          <a:bodyPr/>
          <a:lstStyle/>
          <a:p>
            <a:pPr>
              <a:lnSpc>
                <a:spcPct val="120000"/>
              </a:lnSpc>
              <a:spcBef>
                <a:spcPts val="20"/>
              </a:spcBef>
              <a:buFont typeface="Wingdings 2" panose="05020102010507070707" pitchFamily="18" charset="2"/>
              <a:buNone/>
            </a:pPr>
            <a:r>
              <a:rPr lang="zh-CN" altLang="en-US" sz="2400" b="1" dirty="0">
                <a:latin typeface="思源黑体 Light" panose="020B0300000000000000" pitchFamily="34" charset="-122"/>
                <a:ea typeface="思源黑体 Light" panose="020B0300000000000000" pitchFamily="34" charset="-122"/>
                <a:sym typeface="思源黑体 Light" panose="020B0300000000000000" pitchFamily="34" charset="-122"/>
              </a:rPr>
              <a:t>如何组织应急救援演练 </a:t>
            </a:r>
            <a:endParaRPr lang="zh-CN" altLang="en-US" sz="24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buFont typeface="Wingdings 2" panose="05020102010507070707" pitchFamily="18" charset="2"/>
              <a:buNone/>
            </a:pPr>
            <a:r>
              <a:rPr lang="zh-CN" altLang="en-US" sz="2400" dirty="0">
                <a:latin typeface="思源黑体 Light" panose="020B0300000000000000" pitchFamily="34" charset="-122"/>
                <a:ea typeface="思源黑体 Light" panose="020B0300000000000000" pitchFamily="34" charset="-122"/>
                <a:sym typeface="思源黑体 Light" panose="020B0300000000000000" pitchFamily="34" charset="-122"/>
              </a:rPr>
              <a:t>    应急预案的演练是检验、评价和保持应急能力的一个重要手段。其重要作用突出体现在</a:t>
            </a:r>
            <a:r>
              <a:rPr lang="en-US" altLang="zh-CN" sz="2400" dirty="0">
                <a:latin typeface="思源黑体 Light" panose="020B0300000000000000" pitchFamily="34" charset="-122"/>
                <a:ea typeface="思源黑体 Light" panose="020B0300000000000000" pitchFamily="34" charset="-122"/>
                <a:sym typeface="思源黑体 Light" panose="020B0300000000000000" pitchFamily="34" charset="-122"/>
              </a:rPr>
              <a:t>:</a:t>
            </a:r>
            <a:r>
              <a:rPr lang="zh-CN" altLang="en-US" sz="2400" dirty="0">
                <a:latin typeface="思源黑体 Light" panose="020B0300000000000000" pitchFamily="34" charset="-122"/>
                <a:ea typeface="思源黑体 Light" panose="020B0300000000000000" pitchFamily="34" charset="-122"/>
                <a:sym typeface="思源黑体 Light" panose="020B0300000000000000" pitchFamily="34" charset="-122"/>
              </a:rPr>
              <a:t>可在事故真正发生前暴露预案和程序的缺 陷</a:t>
            </a:r>
            <a:r>
              <a:rPr lang="en-US" altLang="zh-CN" sz="2400" dirty="0">
                <a:latin typeface="思源黑体 Light" panose="020B0300000000000000" pitchFamily="34" charset="-122"/>
                <a:ea typeface="思源黑体 Light" panose="020B0300000000000000" pitchFamily="34" charset="-122"/>
                <a:sym typeface="思源黑体 Light" panose="020B0300000000000000" pitchFamily="34" charset="-122"/>
              </a:rPr>
              <a:t>.</a:t>
            </a:r>
            <a:r>
              <a:rPr lang="zh-CN" altLang="en-US" sz="2400" dirty="0">
                <a:latin typeface="思源黑体 Light" panose="020B0300000000000000" pitchFamily="34" charset="-122"/>
                <a:ea typeface="思源黑体 Light" panose="020B0300000000000000" pitchFamily="34" charset="-122"/>
                <a:sym typeface="思源黑体 Light" panose="020B0300000000000000" pitchFamily="34" charset="-122"/>
              </a:rPr>
              <a:t>发现应急资源的不足</a:t>
            </a:r>
            <a:r>
              <a:rPr lang="en-US" altLang="zh-CN" sz="2400" dirty="0">
                <a:latin typeface="思源黑体 Light" panose="020B0300000000000000" pitchFamily="34" charset="-122"/>
                <a:ea typeface="思源黑体 Light" panose="020B0300000000000000" pitchFamily="34" charset="-122"/>
                <a:sym typeface="思源黑体 Light" panose="020B0300000000000000" pitchFamily="34" charset="-122"/>
              </a:rPr>
              <a:t>(</a:t>
            </a:r>
            <a:r>
              <a:rPr lang="zh-CN" altLang="en-US" sz="2400" dirty="0">
                <a:latin typeface="思源黑体 Light" panose="020B0300000000000000" pitchFamily="34" charset="-122"/>
                <a:ea typeface="思源黑体 Light" panose="020B0300000000000000" pitchFamily="34" charset="-122"/>
                <a:sym typeface="思源黑体 Light" panose="020B0300000000000000" pitchFamily="34" charset="-122"/>
              </a:rPr>
              <a:t>包括人力和设备等</a:t>
            </a:r>
            <a:r>
              <a:rPr lang="en-US" altLang="zh-CN" sz="2400" dirty="0">
                <a:latin typeface="思源黑体 Light" panose="020B0300000000000000" pitchFamily="34" charset="-122"/>
                <a:ea typeface="思源黑体 Light" panose="020B0300000000000000" pitchFamily="34" charset="-122"/>
                <a:sym typeface="思源黑体 Light" panose="020B0300000000000000" pitchFamily="34" charset="-122"/>
              </a:rPr>
              <a:t>) </a:t>
            </a:r>
            <a:r>
              <a:rPr lang="zh-CN" altLang="en-US" sz="2400" dirty="0">
                <a:latin typeface="思源黑体 Light" panose="020B0300000000000000" pitchFamily="34" charset="-122"/>
                <a:ea typeface="思源黑体 Light" panose="020B0300000000000000" pitchFamily="34" charset="-122"/>
                <a:sym typeface="思源黑体 Light" panose="020B0300000000000000" pitchFamily="34" charset="-122"/>
              </a:rPr>
              <a:t>，改善各应急部门、机 构、人员之间的协调，增强公众应对突发重大事故救援的信心和应急 意识，提高应急人员的熟练程度和技术水平，进一步明确各自的岗位 与职责，提高各级预案之间的协调性</a:t>
            </a:r>
            <a:r>
              <a:rPr lang="en-US" altLang="zh-CN" sz="2400" dirty="0">
                <a:latin typeface="思源黑体 Light" panose="020B0300000000000000" pitchFamily="34" charset="-122"/>
                <a:ea typeface="思源黑体 Light" panose="020B0300000000000000" pitchFamily="34" charset="-122"/>
                <a:sym typeface="思源黑体 Light" panose="020B0300000000000000" pitchFamily="34" charset="-122"/>
              </a:rPr>
              <a:t>.</a:t>
            </a:r>
            <a:r>
              <a:rPr lang="zh-CN" altLang="en-US" sz="2400" dirty="0">
                <a:latin typeface="思源黑体 Light" panose="020B0300000000000000" pitchFamily="34" charset="-122"/>
                <a:ea typeface="思源黑体 Light" panose="020B0300000000000000" pitchFamily="34" charset="-122"/>
                <a:sym typeface="思源黑体 Light" panose="020B0300000000000000" pitchFamily="34" charset="-122"/>
              </a:rPr>
              <a:t>提高整体应急反应能力。 </a:t>
            </a:r>
            <a:endParaRPr lang="zh-CN" altLang="en-US" sz="2400" dirty="0">
              <a:latin typeface="思源黑体 Light" panose="020B0300000000000000" pitchFamily="34" charset="-122"/>
              <a:ea typeface="思源黑体 Light" panose="020B0300000000000000" pitchFamily="34" charset="-122"/>
              <a:sym typeface="思源黑体 Light" panose="020B0300000000000000" pitchFamily="34" charset="-122"/>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9" name="Rectangle 3"/>
          <p:cNvSpPr>
            <a:spLocks noGrp="1" noRot="1" noChangeArrowheads="1"/>
          </p:cNvSpPr>
          <p:nvPr>
            <p:ph type="body" idx="4294967295"/>
          </p:nvPr>
        </p:nvSpPr>
        <p:spPr>
          <a:xfrm>
            <a:off x="669925" y="1881536"/>
            <a:ext cx="10938495" cy="5715000"/>
          </a:xfrm>
          <a:prstGeom prst="rect">
            <a:avLst/>
          </a:prstGeom>
        </p:spPr>
        <p:txBody>
          <a:bodyPr/>
          <a:lstStyle/>
          <a:p>
            <a:pPr>
              <a:lnSpc>
                <a:spcPct val="120000"/>
              </a:lnSpc>
              <a:spcBef>
                <a:spcPts val="20"/>
              </a:spcBef>
              <a:buFont typeface="Wingdings 2" panose="05020102010507070707" pitchFamily="18" charset="2"/>
              <a:buNone/>
            </a:pPr>
            <a:r>
              <a:rPr lang="zh-CN" altLang="en-US" b="1" dirty="0">
                <a:latin typeface="思源黑体 Light" panose="020B0300000000000000" pitchFamily="34" charset="-122"/>
                <a:ea typeface="思源黑体 Light" panose="020B0300000000000000" pitchFamily="34" charset="-122"/>
                <a:sym typeface="思源黑体 Light" panose="020B0300000000000000" pitchFamily="34" charset="-122"/>
              </a:rPr>
              <a:t>一、演练的类型 </a:t>
            </a:r>
            <a:endPar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buFont typeface="Wingdings 2" panose="05020102010507070707" pitchFamily="18" charset="2"/>
              <a:buNone/>
            </a:pPr>
            <a:r>
              <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rPr>
              <a:t>    可采用不同规模的应急演练方法对应急预案的完整性和周密性进行评估，如桌面演练、功能演练和全面演练等。 </a:t>
            </a:r>
            <a:endParaRPr lang="zh-CN" altLang="en-US" b="1"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buFont typeface="Wingdings 2" panose="05020102010507070707" pitchFamily="18" charset="2"/>
              <a:buNone/>
            </a:pPr>
            <a:r>
              <a:rPr lang="en-US" altLang="zh-CN" b="1" dirty="0">
                <a:latin typeface="思源黑体 Light" panose="020B0300000000000000" pitchFamily="34" charset="-122"/>
                <a:ea typeface="思源黑体 Light" panose="020B0300000000000000" pitchFamily="34" charset="-122"/>
                <a:sym typeface="思源黑体 Light" panose="020B0300000000000000" pitchFamily="34" charset="-122"/>
              </a:rPr>
              <a:t>(</a:t>
            </a:r>
            <a:r>
              <a:rPr lang="zh-CN" altLang="en-US" b="1" dirty="0">
                <a:latin typeface="思源黑体 Light" panose="020B0300000000000000" pitchFamily="34" charset="-122"/>
                <a:ea typeface="思源黑体 Light" panose="020B0300000000000000" pitchFamily="34" charset="-122"/>
                <a:sym typeface="思源黑体 Light" panose="020B0300000000000000" pitchFamily="34" charset="-122"/>
              </a:rPr>
              <a:t>一</a:t>
            </a:r>
            <a:r>
              <a:rPr lang="en-US" altLang="zh-CN" b="1" dirty="0">
                <a:latin typeface="思源黑体 Light" panose="020B0300000000000000" pitchFamily="34" charset="-122"/>
                <a:ea typeface="思源黑体 Light" panose="020B0300000000000000" pitchFamily="34" charset="-122"/>
                <a:sym typeface="思源黑体 Light" panose="020B0300000000000000" pitchFamily="34" charset="-122"/>
              </a:rPr>
              <a:t>)</a:t>
            </a:r>
            <a:r>
              <a:rPr lang="zh-CN" altLang="en-US" b="1" dirty="0">
                <a:latin typeface="思源黑体 Light" panose="020B0300000000000000" pitchFamily="34" charset="-122"/>
                <a:ea typeface="思源黑体 Light" panose="020B0300000000000000" pitchFamily="34" charset="-122"/>
                <a:sym typeface="思源黑体 Light" panose="020B0300000000000000" pitchFamily="34" charset="-122"/>
              </a:rPr>
              <a:t>桌面演练 </a:t>
            </a:r>
            <a:endPar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buFont typeface="Wingdings 2" panose="05020102010507070707" pitchFamily="18" charset="2"/>
              <a:buNone/>
            </a:pPr>
            <a:r>
              <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rPr>
              <a:t>    桌面演练是指由应急组织的代表或关键岗位人员参加的，按照应急预案及其标准工作程序，讨论紧急情况时应采取行动的演练活动。桌面演练的特点是对演练情景进行口头演练，一般是在会议室内举 行。其主要目的是锻炼参演人员解决问题的能力，以及解决应急组织 相互协作和职责划分的问题。 </a:t>
            </a:r>
            <a:endPar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buFont typeface="Wingdings 2" panose="05020102010507070707" pitchFamily="18" charset="2"/>
              <a:buNone/>
            </a:pPr>
            <a:r>
              <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rPr>
              <a:t>    桌面演练一般仅限于有限的应急响应和内部协调活动，应急人员主要来自本地应急组织，事后一般采取口头评论形式收集参演人员的建议，并提交一份简短的书面报告，总结演练活动和提出有关改进应急响应工作的建议。桌面演练方法成本较低</a:t>
            </a:r>
            <a:r>
              <a:rPr lang="en-US" altLang="zh-CN" dirty="0">
                <a:latin typeface="思源黑体 Light" panose="020B0300000000000000" pitchFamily="34" charset="-122"/>
                <a:ea typeface="思源黑体 Light" panose="020B0300000000000000" pitchFamily="34" charset="-122"/>
                <a:sym typeface="思源黑体 Light" panose="020B0300000000000000" pitchFamily="34" charset="-122"/>
              </a:rPr>
              <a:t>.</a:t>
            </a:r>
            <a:r>
              <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rPr>
              <a:t>主要为功能演练和全面演练做准备。 </a:t>
            </a:r>
            <a:endPar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3" name="Rectangle 3"/>
          <p:cNvSpPr>
            <a:spLocks noGrp="1" noRot="1" noChangeArrowheads="1"/>
          </p:cNvSpPr>
          <p:nvPr>
            <p:ph type="body" idx="4294967295"/>
          </p:nvPr>
        </p:nvSpPr>
        <p:spPr>
          <a:xfrm>
            <a:off x="669925" y="1975159"/>
            <a:ext cx="10850563" cy="5105400"/>
          </a:xfrm>
          <a:prstGeom prst="rect">
            <a:avLst/>
          </a:prstGeom>
        </p:spPr>
        <p:txBody>
          <a:bodyPr/>
          <a:lstStyle/>
          <a:p>
            <a:pPr>
              <a:lnSpc>
                <a:spcPct val="120000"/>
              </a:lnSpc>
              <a:spcBef>
                <a:spcPts val="20"/>
              </a:spcBef>
              <a:buFont typeface="Wingdings 2" panose="05020102010507070707" pitchFamily="18" charset="2"/>
              <a:buNone/>
            </a:pPr>
            <a:r>
              <a:rPr lang="en-US" altLang="zh-CN" sz="2000" b="1" dirty="0">
                <a:latin typeface="思源黑体 Light" panose="020B0300000000000000" pitchFamily="34" charset="-122"/>
                <a:ea typeface="思源黑体 Light" panose="020B0300000000000000" pitchFamily="34" charset="-122"/>
                <a:sym typeface="思源黑体 Light" panose="020B0300000000000000" pitchFamily="34" charset="-122"/>
              </a:rPr>
              <a:t>(</a:t>
            </a:r>
            <a:r>
              <a:rPr lang="zh-CN" altLang="en-US" sz="2000" b="1" dirty="0">
                <a:latin typeface="思源黑体 Light" panose="020B0300000000000000" pitchFamily="34" charset="-122"/>
                <a:ea typeface="思源黑体 Light" panose="020B0300000000000000" pitchFamily="34" charset="-122"/>
                <a:sym typeface="思源黑体 Light" panose="020B0300000000000000" pitchFamily="34" charset="-122"/>
              </a:rPr>
              <a:t>二</a:t>
            </a:r>
            <a:r>
              <a:rPr lang="en-US" altLang="zh-CN" sz="2000" b="1" dirty="0">
                <a:latin typeface="思源黑体 Light" panose="020B0300000000000000" pitchFamily="34" charset="-122"/>
                <a:ea typeface="思源黑体 Light" panose="020B0300000000000000" pitchFamily="34" charset="-122"/>
                <a:sym typeface="思源黑体 Light" panose="020B0300000000000000" pitchFamily="34" charset="-122"/>
              </a:rPr>
              <a:t>)</a:t>
            </a:r>
            <a:r>
              <a:rPr lang="zh-CN" altLang="en-US" sz="2000" b="1" dirty="0">
                <a:latin typeface="思源黑体 Light" panose="020B0300000000000000" pitchFamily="34" charset="-122"/>
                <a:ea typeface="思源黑体 Light" panose="020B0300000000000000" pitchFamily="34" charset="-122"/>
                <a:sym typeface="思源黑体 Light" panose="020B0300000000000000" pitchFamily="34" charset="-122"/>
              </a:rPr>
              <a:t>功能演练 </a:t>
            </a:r>
            <a:endPar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buFont typeface="Wingdings 2" panose="05020102010507070707" pitchFamily="18" charset="2"/>
              <a:buNone/>
            </a:pPr>
            <a:r>
              <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rPr>
              <a:t>    功能演练是指针对某项应急响应功能或其中某些应急响应行动举行的演练活动，主要目的是针对应急响应功能，检验应急人员以及应急体系的策划和响应能力。例如，指挥和控制功能的演练，其目的是检测、评价多个政府部门在紧急状态下实现集权式的运行和响应能力，演练地点主要集中在若干个应急指挥中心或现场指挥部，并开展有限的现场活动，调用有限的外部资源。 </a:t>
            </a:r>
            <a:endPar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buFont typeface="Wingdings 2" panose="05020102010507070707" pitchFamily="18" charset="2"/>
              <a:buNone/>
            </a:pPr>
            <a:r>
              <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rPr>
              <a:t>    功能演练比桌面演练规模要大，需动员更多的应急人员和机 构</a:t>
            </a:r>
            <a:r>
              <a:rPr lang="en-US" altLang="zh-CN" sz="2000" dirty="0">
                <a:latin typeface="思源黑体 Light" panose="020B0300000000000000" pitchFamily="34" charset="-122"/>
                <a:ea typeface="思源黑体 Light" panose="020B0300000000000000" pitchFamily="34" charset="-122"/>
                <a:sym typeface="思源黑体 Light" panose="020B0300000000000000" pitchFamily="34" charset="-122"/>
              </a:rPr>
              <a:t>.</a:t>
            </a:r>
            <a:r>
              <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rPr>
              <a:t>因而协调工作的难度也随着更多组织的参与而加大。演练完成后，除采取口头评论形式外，还应向地方提交有关演练活动的书面汇报，提出改进建议。</a:t>
            </a:r>
            <a:r>
              <a:rPr lang="zh-CN" altLang="en-US" sz="2400" dirty="0">
                <a:latin typeface="思源黑体 Light" panose="020B0300000000000000" pitchFamily="34" charset="-122"/>
                <a:ea typeface="思源黑体 Light" panose="020B0300000000000000" pitchFamily="34" charset="-122"/>
                <a:sym typeface="思源黑体 Light" panose="020B0300000000000000" pitchFamily="34" charset="-122"/>
              </a:rPr>
              <a:t> </a:t>
            </a:r>
            <a:endParaRPr lang="zh-CN" altLang="en-US" sz="2400" dirty="0">
              <a:latin typeface="思源黑体 Light" panose="020B0300000000000000" pitchFamily="34" charset="-122"/>
              <a:ea typeface="思源黑体 Light" panose="020B0300000000000000" pitchFamily="34" charset="-122"/>
              <a:sym typeface="思源黑体 Light" panose="020B0300000000000000" pitchFamily="34" charset="-122"/>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9" name="Rectangle 3"/>
          <p:cNvSpPr>
            <a:spLocks noGrp="1" noRot="1" noChangeArrowheads="1"/>
          </p:cNvSpPr>
          <p:nvPr>
            <p:ph type="body" idx="4294967295"/>
          </p:nvPr>
        </p:nvSpPr>
        <p:spPr>
          <a:xfrm>
            <a:off x="669925" y="1437579"/>
            <a:ext cx="10874375" cy="4943475"/>
          </a:xfrm>
          <a:prstGeom prst="rect">
            <a:avLst/>
          </a:prstGeom>
        </p:spPr>
        <p:txBody>
          <a:bodyPr>
            <a:normAutofit/>
          </a:bodyPr>
          <a:lstStyle/>
          <a:p>
            <a:pPr>
              <a:lnSpc>
                <a:spcPct val="120000"/>
              </a:lnSpc>
              <a:spcBef>
                <a:spcPts val="20"/>
              </a:spcBef>
              <a:buFont typeface="Wingdings 2" panose="05020102010507070707" pitchFamily="18" charset="2"/>
              <a:buNone/>
            </a:pPr>
            <a:r>
              <a:rPr lang="en-US" altLang="zh-CN" sz="2000" b="1" dirty="0">
                <a:latin typeface="思源黑体 Light" panose="020B0300000000000000" pitchFamily="34" charset="-122"/>
                <a:ea typeface="思源黑体 Light" panose="020B0300000000000000" pitchFamily="34" charset="-122"/>
                <a:sym typeface="思源黑体 Light" panose="020B0300000000000000" pitchFamily="34" charset="-122"/>
              </a:rPr>
              <a:t>(</a:t>
            </a:r>
            <a:r>
              <a:rPr lang="zh-CN" altLang="en-US" sz="2000" b="1" dirty="0">
                <a:latin typeface="思源黑体 Light" panose="020B0300000000000000" pitchFamily="34" charset="-122"/>
                <a:ea typeface="思源黑体 Light" panose="020B0300000000000000" pitchFamily="34" charset="-122"/>
                <a:sym typeface="思源黑体 Light" panose="020B0300000000000000" pitchFamily="34" charset="-122"/>
              </a:rPr>
              <a:t>三</a:t>
            </a:r>
            <a:r>
              <a:rPr lang="en-US" altLang="zh-CN" sz="2000" b="1" dirty="0">
                <a:latin typeface="思源黑体 Light" panose="020B0300000000000000" pitchFamily="34" charset="-122"/>
                <a:ea typeface="思源黑体 Light" panose="020B0300000000000000" pitchFamily="34" charset="-122"/>
                <a:sym typeface="思源黑体 Light" panose="020B0300000000000000" pitchFamily="34" charset="-122"/>
              </a:rPr>
              <a:t>)</a:t>
            </a:r>
            <a:r>
              <a:rPr lang="zh-CN" altLang="en-US" sz="2000" b="1" dirty="0">
                <a:latin typeface="思源黑体 Light" panose="020B0300000000000000" pitchFamily="34" charset="-122"/>
                <a:ea typeface="思源黑体 Light" panose="020B0300000000000000" pitchFamily="34" charset="-122"/>
                <a:sym typeface="思源黑体 Light" panose="020B0300000000000000" pitchFamily="34" charset="-122"/>
              </a:rPr>
              <a:t>全面演练 </a:t>
            </a:r>
            <a:endPar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buFont typeface="Wingdings 2" panose="05020102010507070707" pitchFamily="18" charset="2"/>
              <a:buNone/>
            </a:pPr>
            <a:r>
              <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rPr>
              <a:t>    </a:t>
            </a:r>
            <a:r>
              <a:rPr lang="zh-CN" altLang="en-US" sz="1600" dirty="0">
                <a:latin typeface="思源黑体 Light" panose="020B0300000000000000" pitchFamily="34" charset="-122"/>
                <a:ea typeface="思源黑体 Light" panose="020B0300000000000000" pitchFamily="34" charset="-122"/>
                <a:sym typeface="思源黑体 Light" panose="020B0300000000000000" pitchFamily="34" charset="-122"/>
              </a:rPr>
              <a:t>全面演练指针对应急预案中全部或大部分应急响应功能，检验、评价应急组织应急运行能力的演练活动。全面演练一般要求持续几个小时，采取交互式方式进行，演练过程要求尽量真实，调用更多的应急人员和资源，并开展人员、设备及其他资源的实战性演练，以检验相互协调的应急响应能力。与功能演练类似，演练完成后，除采取口头评论、书面汇报外，还应提交正式的书面报告。 </a:t>
            </a:r>
            <a:endParaRPr lang="zh-CN" altLang="en-US" sz="16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buFont typeface="Wingdings 2" panose="05020102010507070707" pitchFamily="18" charset="2"/>
              <a:buNone/>
            </a:pPr>
            <a:r>
              <a:rPr lang="zh-CN" altLang="en-US" sz="1600" dirty="0">
                <a:latin typeface="思源黑体 Light" panose="020B0300000000000000" pitchFamily="34" charset="-122"/>
                <a:ea typeface="思源黑体 Light" panose="020B0300000000000000" pitchFamily="34" charset="-122"/>
                <a:sym typeface="思源黑体 Light" panose="020B0300000000000000" pitchFamily="34" charset="-122"/>
              </a:rPr>
              <a:t>    应急演练的组织者或策划者在确定采取哪种类型的演练方法时，应考虑以下因素</a:t>
            </a:r>
            <a:r>
              <a:rPr lang="en-US" altLang="zh-CN" sz="1600" dirty="0">
                <a:latin typeface="思源黑体 Light" panose="020B0300000000000000" pitchFamily="34" charset="-122"/>
                <a:ea typeface="思源黑体 Light" panose="020B0300000000000000" pitchFamily="34" charset="-122"/>
                <a:sym typeface="思源黑体 Light" panose="020B0300000000000000" pitchFamily="34" charset="-122"/>
              </a:rPr>
              <a:t>: </a:t>
            </a:r>
            <a:endParaRPr lang="en-US" altLang="zh-CN" sz="16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buFont typeface="Wingdings 2" panose="05020102010507070707" pitchFamily="18" charset="2"/>
              <a:buNone/>
            </a:pPr>
            <a:r>
              <a:rPr lang="en-US" altLang="zh-CN" sz="1600" dirty="0">
                <a:latin typeface="思源黑体 Light" panose="020B0300000000000000" pitchFamily="34" charset="-122"/>
                <a:ea typeface="思源黑体 Light" panose="020B0300000000000000" pitchFamily="34" charset="-122"/>
                <a:sym typeface="思源黑体 Light" panose="020B0300000000000000" pitchFamily="34" charset="-122"/>
              </a:rPr>
              <a:t>    1.</a:t>
            </a:r>
            <a:r>
              <a:rPr lang="zh-CN" altLang="en-US" sz="1600" dirty="0">
                <a:latin typeface="思源黑体 Light" panose="020B0300000000000000" pitchFamily="34" charset="-122"/>
                <a:ea typeface="思源黑体 Light" panose="020B0300000000000000" pitchFamily="34" charset="-122"/>
                <a:sym typeface="思源黑体 Light" panose="020B0300000000000000" pitchFamily="34" charset="-122"/>
              </a:rPr>
              <a:t>应急预案和响应程序制定工作的进展情况。 </a:t>
            </a:r>
            <a:endParaRPr lang="zh-CN" altLang="en-US" sz="16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buFont typeface="Wingdings 2" panose="05020102010507070707" pitchFamily="18" charset="2"/>
              <a:buNone/>
            </a:pPr>
            <a:r>
              <a:rPr lang="zh-CN" altLang="en-US" sz="1600" dirty="0">
                <a:latin typeface="思源黑体 Light" panose="020B0300000000000000" pitchFamily="34" charset="-122"/>
                <a:ea typeface="思源黑体 Light" panose="020B0300000000000000" pitchFamily="34" charset="-122"/>
                <a:sym typeface="思源黑体 Light" panose="020B0300000000000000" pitchFamily="34" charset="-122"/>
              </a:rPr>
              <a:t>    </a:t>
            </a:r>
            <a:r>
              <a:rPr lang="en-US" altLang="zh-CN" sz="1600" dirty="0">
                <a:latin typeface="思源黑体 Light" panose="020B0300000000000000" pitchFamily="34" charset="-122"/>
                <a:ea typeface="思源黑体 Light" panose="020B0300000000000000" pitchFamily="34" charset="-122"/>
                <a:sym typeface="思源黑体 Light" panose="020B0300000000000000" pitchFamily="34" charset="-122"/>
              </a:rPr>
              <a:t>2.</a:t>
            </a:r>
            <a:r>
              <a:rPr lang="zh-CN" altLang="en-US" sz="1600" dirty="0">
                <a:latin typeface="思源黑体 Light" panose="020B0300000000000000" pitchFamily="34" charset="-122"/>
                <a:ea typeface="思源黑体 Light" panose="020B0300000000000000" pitchFamily="34" charset="-122"/>
                <a:sym typeface="思源黑体 Light" panose="020B0300000000000000" pitchFamily="34" charset="-122"/>
              </a:rPr>
              <a:t>本辖区面临风险的性质和大小。 </a:t>
            </a:r>
            <a:endParaRPr lang="zh-CN" altLang="en-US" sz="16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buFont typeface="Wingdings 2" panose="05020102010507070707" pitchFamily="18" charset="2"/>
              <a:buNone/>
            </a:pPr>
            <a:r>
              <a:rPr lang="zh-CN" altLang="en-US" sz="1600" dirty="0">
                <a:latin typeface="思源黑体 Light" panose="020B0300000000000000" pitchFamily="34" charset="-122"/>
                <a:ea typeface="思源黑体 Light" panose="020B0300000000000000" pitchFamily="34" charset="-122"/>
                <a:sym typeface="思源黑体 Light" panose="020B0300000000000000" pitchFamily="34" charset="-122"/>
              </a:rPr>
              <a:t>    </a:t>
            </a:r>
            <a:r>
              <a:rPr lang="en-US" altLang="zh-CN" sz="1600" dirty="0">
                <a:latin typeface="思源黑体 Light" panose="020B0300000000000000" pitchFamily="34" charset="-122"/>
                <a:ea typeface="思源黑体 Light" panose="020B0300000000000000" pitchFamily="34" charset="-122"/>
                <a:sym typeface="思源黑体 Light" panose="020B0300000000000000" pitchFamily="34" charset="-122"/>
              </a:rPr>
              <a:t>3.</a:t>
            </a:r>
            <a:r>
              <a:rPr lang="zh-CN" altLang="en-US" sz="1600" dirty="0">
                <a:latin typeface="思源黑体 Light" panose="020B0300000000000000" pitchFamily="34" charset="-122"/>
                <a:ea typeface="思源黑体 Light" panose="020B0300000000000000" pitchFamily="34" charset="-122"/>
                <a:sym typeface="思源黑体 Light" panose="020B0300000000000000" pitchFamily="34" charset="-122"/>
              </a:rPr>
              <a:t>本辖区现有应急响应能力。 </a:t>
            </a:r>
            <a:endParaRPr lang="zh-CN" altLang="en-US" sz="16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buFont typeface="Wingdings 2" panose="05020102010507070707" pitchFamily="18" charset="2"/>
              <a:buNone/>
            </a:pPr>
            <a:r>
              <a:rPr lang="zh-CN" altLang="en-US" sz="1600" dirty="0">
                <a:latin typeface="思源黑体 Light" panose="020B0300000000000000" pitchFamily="34" charset="-122"/>
                <a:ea typeface="思源黑体 Light" panose="020B0300000000000000" pitchFamily="34" charset="-122"/>
                <a:sym typeface="思源黑体 Light" panose="020B0300000000000000" pitchFamily="34" charset="-122"/>
              </a:rPr>
              <a:t>    </a:t>
            </a:r>
            <a:r>
              <a:rPr lang="en-US" altLang="zh-CN" sz="1600" dirty="0">
                <a:latin typeface="思源黑体 Light" panose="020B0300000000000000" pitchFamily="34" charset="-122"/>
                <a:ea typeface="思源黑体 Light" panose="020B0300000000000000" pitchFamily="34" charset="-122"/>
                <a:sym typeface="思源黑体 Light" panose="020B0300000000000000" pitchFamily="34" charset="-122"/>
              </a:rPr>
              <a:t>4.</a:t>
            </a:r>
            <a:r>
              <a:rPr lang="zh-CN" altLang="en-US" sz="1600" dirty="0">
                <a:latin typeface="思源黑体 Light" panose="020B0300000000000000" pitchFamily="34" charset="-122"/>
                <a:ea typeface="思源黑体 Light" panose="020B0300000000000000" pitchFamily="34" charset="-122"/>
                <a:sym typeface="思源黑体 Light" panose="020B0300000000000000" pitchFamily="34" charset="-122"/>
              </a:rPr>
              <a:t>应急演练成本及资金筹措状况。 </a:t>
            </a:r>
            <a:endParaRPr lang="zh-CN" altLang="en-US" sz="16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buFont typeface="Wingdings 2" panose="05020102010507070707" pitchFamily="18" charset="2"/>
              <a:buNone/>
            </a:pPr>
            <a:r>
              <a:rPr lang="zh-CN" altLang="en-US" sz="1600" dirty="0">
                <a:latin typeface="思源黑体 Light" panose="020B0300000000000000" pitchFamily="34" charset="-122"/>
                <a:ea typeface="思源黑体 Light" panose="020B0300000000000000" pitchFamily="34" charset="-122"/>
                <a:sym typeface="思源黑体 Light" panose="020B0300000000000000" pitchFamily="34" charset="-122"/>
              </a:rPr>
              <a:t>    </a:t>
            </a:r>
            <a:r>
              <a:rPr lang="en-US" altLang="zh-CN" sz="1600" dirty="0">
                <a:latin typeface="思源黑体 Light" panose="020B0300000000000000" pitchFamily="34" charset="-122"/>
                <a:ea typeface="思源黑体 Light" panose="020B0300000000000000" pitchFamily="34" charset="-122"/>
                <a:sym typeface="思源黑体 Light" panose="020B0300000000000000" pitchFamily="34" charset="-122"/>
              </a:rPr>
              <a:t>5.</a:t>
            </a:r>
            <a:r>
              <a:rPr lang="zh-CN" altLang="en-US" sz="1600" dirty="0">
                <a:latin typeface="思源黑体 Light" panose="020B0300000000000000" pitchFamily="34" charset="-122"/>
                <a:ea typeface="思源黑体 Light" panose="020B0300000000000000" pitchFamily="34" charset="-122"/>
                <a:sym typeface="思源黑体 Light" panose="020B0300000000000000" pitchFamily="34" charset="-122"/>
              </a:rPr>
              <a:t>有关政府部门对应急演练工作的态度。 </a:t>
            </a:r>
            <a:endParaRPr lang="zh-CN" altLang="en-US" sz="16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buFont typeface="Wingdings 2" panose="05020102010507070707" pitchFamily="18" charset="2"/>
              <a:buNone/>
            </a:pPr>
            <a:r>
              <a:rPr lang="zh-CN" altLang="en-US" sz="1600" dirty="0">
                <a:latin typeface="思源黑体 Light" panose="020B0300000000000000" pitchFamily="34" charset="-122"/>
                <a:ea typeface="思源黑体 Light" panose="020B0300000000000000" pitchFamily="34" charset="-122"/>
                <a:sym typeface="思源黑体 Light" panose="020B0300000000000000" pitchFamily="34" charset="-122"/>
              </a:rPr>
              <a:t>    </a:t>
            </a:r>
            <a:r>
              <a:rPr lang="en-US" altLang="zh-CN" sz="1600" dirty="0">
                <a:latin typeface="思源黑体 Light" panose="020B0300000000000000" pitchFamily="34" charset="-122"/>
                <a:ea typeface="思源黑体 Light" panose="020B0300000000000000" pitchFamily="34" charset="-122"/>
                <a:sym typeface="思源黑体 Light" panose="020B0300000000000000" pitchFamily="34" charset="-122"/>
              </a:rPr>
              <a:t>6.</a:t>
            </a:r>
            <a:r>
              <a:rPr lang="zh-CN" altLang="en-US" sz="1600" dirty="0">
                <a:latin typeface="思源黑体 Light" panose="020B0300000000000000" pitchFamily="34" charset="-122"/>
                <a:ea typeface="思源黑体 Light" panose="020B0300000000000000" pitchFamily="34" charset="-122"/>
                <a:sym typeface="思源黑体 Light" panose="020B0300000000000000" pitchFamily="34" charset="-122"/>
              </a:rPr>
              <a:t>应急组织投入的资源状况。 </a:t>
            </a:r>
            <a:endParaRPr lang="zh-CN" altLang="en-US" sz="16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buFont typeface="Wingdings 2" panose="05020102010507070707" pitchFamily="18" charset="2"/>
              <a:buNone/>
            </a:pPr>
            <a:r>
              <a:rPr lang="zh-CN" altLang="en-US" sz="1600" dirty="0">
                <a:latin typeface="思源黑体 Light" panose="020B0300000000000000" pitchFamily="34" charset="-122"/>
                <a:ea typeface="思源黑体 Light" panose="020B0300000000000000" pitchFamily="34" charset="-122"/>
                <a:sym typeface="思源黑体 Light" panose="020B0300000000000000" pitchFamily="34" charset="-122"/>
              </a:rPr>
              <a:t>    </a:t>
            </a:r>
            <a:r>
              <a:rPr lang="en-US" altLang="zh-CN" sz="1600" dirty="0">
                <a:latin typeface="思源黑体 Light" panose="020B0300000000000000" pitchFamily="34" charset="-122"/>
                <a:ea typeface="思源黑体 Light" panose="020B0300000000000000" pitchFamily="34" charset="-122"/>
                <a:sym typeface="思源黑体 Light" panose="020B0300000000000000" pitchFamily="34" charset="-122"/>
              </a:rPr>
              <a:t>7.</a:t>
            </a:r>
            <a:r>
              <a:rPr lang="zh-CN" altLang="en-US" sz="1600" dirty="0">
                <a:latin typeface="思源黑体 Light" panose="020B0300000000000000" pitchFamily="34" charset="-122"/>
                <a:ea typeface="思源黑体 Light" panose="020B0300000000000000" pitchFamily="34" charset="-122"/>
                <a:sym typeface="思源黑体 Light" panose="020B0300000000000000" pitchFamily="34" charset="-122"/>
              </a:rPr>
              <a:t>国家及地方政府部门颁布的有关应急演练的规定。 </a:t>
            </a:r>
            <a:endParaRPr lang="zh-CN" altLang="en-US" sz="16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buFont typeface="Wingdings 2" panose="05020102010507070707" pitchFamily="18" charset="2"/>
              <a:buNone/>
            </a:pPr>
            <a:r>
              <a:rPr lang="zh-CN" altLang="en-US" sz="1600" dirty="0">
                <a:latin typeface="思源黑体 Light" panose="020B0300000000000000" pitchFamily="34" charset="-122"/>
                <a:ea typeface="思源黑体 Light" panose="020B0300000000000000" pitchFamily="34" charset="-122"/>
                <a:sym typeface="思源黑体 Light" panose="020B0300000000000000" pitchFamily="34" charset="-122"/>
              </a:rPr>
              <a:t>    无论选择何种演练方法，应急演练方案必须与辖区重大事故应急管理的需求和资源条件相适应。 </a:t>
            </a:r>
            <a:endParaRPr lang="zh-CN" altLang="en-US" sz="1600" dirty="0">
              <a:latin typeface="思源黑体 Light" panose="020B0300000000000000" pitchFamily="34" charset="-122"/>
              <a:ea typeface="思源黑体 Light" panose="020B0300000000000000" pitchFamily="34" charset="-122"/>
              <a:sym typeface="思源黑体 Light" panose="020B0300000000000000" pitchFamily="34" charset="-122"/>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3" name="Rectangle 3"/>
          <p:cNvSpPr>
            <a:spLocks noGrp="1" noRot="1" noChangeArrowheads="1"/>
          </p:cNvSpPr>
          <p:nvPr>
            <p:ph type="body" idx="4294967295"/>
          </p:nvPr>
        </p:nvSpPr>
        <p:spPr>
          <a:xfrm>
            <a:off x="849351" y="1593463"/>
            <a:ext cx="10493298" cy="5753100"/>
          </a:xfrm>
          <a:prstGeom prst="rect">
            <a:avLst/>
          </a:prstGeom>
        </p:spPr>
        <p:txBody>
          <a:bodyPr/>
          <a:lstStyle/>
          <a:p>
            <a:pPr>
              <a:lnSpc>
                <a:spcPct val="120000"/>
              </a:lnSpc>
              <a:spcBef>
                <a:spcPts val="20"/>
              </a:spcBef>
              <a:buFont typeface="Wingdings 2" panose="05020102010507070707" pitchFamily="18" charset="2"/>
              <a:buNone/>
            </a:pPr>
            <a:r>
              <a:rPr lang="zh-CN" altLang="en-US" sz="2000" b="1" dirty="0">
                <a:latin typeface="思源黑体 Light" panose="020B0300000000000000" pitchFamily="34" charset="-122"/>
                <a:ea typeface="思源黑体 Light" panose="020B0300000000000000" pitchFamily="34" charset="-122"/>
                <a:sym typeface="思源黑体 Light" panose="020B0300000000000000" pitchFamily="34" charset="-122"/>
              </a:rPr>
              <a:t>二、演练的参与人员 </a:t>
            </a:r>
            <a:endPar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buFont typeface="Wingdings 2" panose="05020102010507070707" pitchFamily="18" charset="2"/>
              <a:buNone/>
            </a:pPr>
            <a:r>
              <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rPr>
              <a:t>     应急演练的参与人员包括参演人员、控制人员、模拟人员、评价人员和观摩人员。这</a:t>
            </a:r>
            <a:r>
              <a:rPr lang="en-US" altLang="zh-CN" sz="2000" dirty="0">
                <a:latin typeface="思源黑体 Light" panose="020B0300000000000000" pitchFamily="34" charset="-122"/>
                <a:ea typeface="思源黑体 Light" panose="020B0300000000000000" pitchFamily="34" charset="-122"/>
                <a:sym typeface="思源黑体 Light" panose="020B0300000000000000" pitchFamily="34" charset="-122"/>
              </a:rPr>
              <a:t>5</a:t>
            </a:r>
            <a:r>
              <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rPr>
              <a:t>类人员在演练过程中都有着重要的作用，并且在演练过程中都应佩戴能表明其身份的识别符。 </a:t>
            </a:r>
            <a:endParaRPr lang="zh-CN" altLang="en-US" sz="2000" b="1"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buFont typeface="Wingdings 2" panose="05020102010507070707" pitchFamily="18" charset="2"/>
              <a:buNone/>
            </a:pPr>
            <a:r>
              <a:rPr lang="en-US" altLang="zh-CN" sz="2000" b="1" dirty="0">
                <a:latin typeface="思源黑体 Light" panose="020B0300000000000000" pitchFamily="34" charset="-122"/>
                <a:ea typeface="思源黑体 Light" panose="020B0300000000000000" pitchFamily="34" charset="-122"/>
                <a:sym typeface="思源黑体 Light" panose="020B0300000000000000" pitchFamily="34" charset="-122"/>
              </a:rPr>
              <a:t>(</a:t>
            </a:r>
            <a:r>
              <a:rPr lang="zh-CN" altLang="en-US" sz="2000" b="1" dirty="0">
                <a:latin typeface="思源黑体 Light" panose="020B0300000000000000" pitchFamily="34" charset="-122"/>
                <a:ea typeface="思源黑体 Light" panose="020B0300000000000000" pitchFamily="34" charset="-122"/>
                <a:sym typeface="思源黑体 Light" panose="020B0300000000000000" pitchFamily="34" charset="-122"/>
              </a:rPr>
              <a:t>一</a:t>
            </a:r>
            <a:r>
              <a:rPr lang="en-US" altLang="zh-CN" sz="2000" b="1" dirty="0">
                <a:latin typeface="思源黑体 Light" panose="020B0300000000000000" pitchFamily="34" charset="-122"/>
                <a:ea typeface="思源黑体 Light" panose="020B0300000000000000" pitchFamily="34" charset="-122"/>
                <a:sym typeface="思源黑体 Light" panose="020B0300000000000000" pitchFamily="34" charset="-122"/>
              </a:rPr>
              <a:t>)</a:t>
            </a:r>
            <a:r>
              <a:rPr lang="zh-CN" altLang="en-US" sz="2000" b="1" dirty="0">
                <a:latin typeface="思源黑体 Light" panose="020B0300000000000000" pitchFamily="34" charset="-122"/>
                <a:ea typeface="思源黑体 Light" panose="020B0300000000000000" pitchFamily="34" charset="-122"/>
                <a:sym typeface="思源黑体 Light" panose="020B0300000000000000" pitchFamily="34" charset="-122"/>
              </a:rPr>
              <a:t>参演人员 </a:t>
            </a:r>
            <a:endPar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buFont typeface="Wingdings 2" panose="05020102010507070707" pitchFamily="18" charset="2"/>
              <a:buNone/>
            </a:pPr>
            <a:r>
              <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rPr>
              <a:t>     参演人员是指在应急组织中承担具体任务，并在演练过程中尽可能对演练情景或模拟事件作出真实情景下可能采取的响应行动的人员，相当于通常所说的演员。参演人员所承担的具体任务主要包括</a:t>
            </a:r>
            <a:r>
              <a:rPr lang="en-US" altLang="zh-CN" sz="2000" dirty="0">
                <a:latin typeface="思源黑体 Light" panose="020B0300000000000000" pitchFamily="34" charset="-122"/>
                <a:ea typeface="思源黑体 Light" panose="020B0300000000000000" pitchFamily="34" charset="-122"/>
                <a:sym typeface="思源黑体 Light" panose="020B0300000000000000" pitchFamily="34" charset="-122"/>
              </a:rPr>
              <a:t>:</a:t>
            </a:r>
            <a:endParaRPr lang="en-US" altLang="zh-CN" sz="20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buFont typeface="Wingdings 2" panose="05020102010507070707" pitchFamily="18" charset="2"/>
              <a:buNone/>
            </a:pPr>
            <a:r>
              <a:rPr lang="en-US" altLang="zh-CN" sz="2000" dirty="0">
                <a:latin typeface="思源黑体 Light" panose="020B0300000000000000" pitchFamily="34" charset="-122"/>
                <a:ea typeface="思源黑体 Light" panose="020B0300000000000000" pitchFamily="34" charset="-122"/>
                <a:sym typeface="思源黑体 Light" panose="020B0300000000000000" pitchFamily="34" charset="-122"/>
              </a:rPr>
              <a:t>    1.</a:t>
            </a:r>
            <a:r>
              <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rPr>
              <a:t>救助伤员或被困人员。 </a:t>
            </a:r>
            <a:endPar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buFont typeface="Wingdings 2" panose="05020102010507070707" pitchFamily="18" charset="2"/>
              <a:buNone/>
            </a:pPr>
            <a:r>
              <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rPr>
              <a:t>    </a:t>
            </a:r>
            <a:r>
              <a:rPr lang="en-US" altLang="zh-CN" sz="2000" dirty="0">
                <a:latin typeface="思源黑体 Light" panose="020B0300000000000000" pitchFamily="34" charset="-122"/>
                <a:ea typeface="思源黑体 Light" panose="020B0300000000000000" pitchFamily="34" charset="-122"/>
                <a:sym typeface="思源黑体 Light" panose="020B0300000000000000" pitchFamily="34" charset="-122"/>
              </a:rPr>
              <a:t>2.</a:t>
            </a:r>
            <a:r>
              <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rPr>
              <a:t>保护财产或公众健康。 </a:t>
            </a:r>
            <a:endPar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buFont typeface="Wingdings 2" panose="05020102010507070707" pitchFamily="18" charset="2"/>
              <a:buNone/>
            </a:pPr>
            <a:r>
              <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rPr>
              <a:t>    </a:t>
            </a:r>
            <a:r>
              <a:rPr lang="en-US" altLang="zh-CN" sz="2000" dirty="0">
                <a:latin typeface="思源黑体 Light" panose="020B0300000000000000" pitchFamily="34" charset="-122"/>
                <a:ea typeface="思源黑体 Light" panose="020B0300000000000000" pitchFamily="34" charset="-122"/>
                <a:sym typeface="思源黑体 Light" panose="020B0300000000000000" pitchFamily="34" charset="-122"/>
              </a:rPr>
              <a:t>3.</a:t>
            </a:r>
            <a:r>
              <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rPr>
              <a:t>获取并管理各类应急资源。 </a:t>
            </a:r>
            <a:endPar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buFont typeface="Wingdings 2" panose="05020102010507070707" pitchFamily="18" charset="2"/>
              <a:buNone/>
            </a:pPr>
            <a:r>
              <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rPr>
              <a:t>    </a:t>
            </a:r>
            <a:r>
              <a:rPr lang="en-US" altLang="zh-CN" sz="2000" dirty="0">
                <a:latin typeface="思源黑体 Light" panose="020B0300000000000000" pitchFamily="34" charset="-122"/>
                <a:ea typeface="思源黑体 Light" panose="020B0300000000000000" pitchFamily="34" charset="-122"/>
                <a:sym typeface="思源黑体 Light" panose="020B0300000000000000" pitchFamily="34" charset="-122"/>
              </a:rPr>
              <a:t>4.</a:t>
            </a:r>
            <a:r>
              <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rPr>
              <a:t>与其他应急人员协同处理重大事故或紧急事件。  </a:t>
            </a:r>
            <a:endPar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7" name="Rectangle 3"/>
          <p:cNvSpPr>
            <a:spLocks noGrp="1" noRot="1" noChangeArrowheads="1"/>
          </p:cNvSpPr>
          <p:nvPr>
            <p:ph type="body" idx="4294967295"/>
          </p:nvPr>
        </p:nvSpPr>
        <p:spPr>
          <a:xfrm>
            <a:off x="938212" y="1285178"/>
            <a:ext cx="10315575" cy="5962650"/>
          </a:xfrm>
          <a:prstGeom prst="rect">
            <a:avLst/>
          </a:prstGeom>
        </p:spPr>
        <p:txBody>
          <a:bodyPr>
            <a:normAutofit/>
          </a:bodyPr>
          <a:lstStyle/>
          <a:p>
            <a:pPr>
              <a:lnSpc>
                <a:spcPct val="120000"/>
              </a:lnSpc>
              <a:spcBef>
                <a:spcPts val="20"/>
              </a:spcBef>
              <a:buFont typeface="Wingdings 2" panose="05020102010507070707" pitchFamily="18" charset="2"/>
              <a:buNone/>
            </a:pPr>
            <a:r>
              <a:rPr lang="en-US" altLang="zh-CN" sz="2000" b="1" dirty="0">
                <a:latin typeface="思源黑体 Light" panose="020B0300000000000000" pitchFamily="34" charset="-122"/>
                <a:ea typeface="思源黑体 Light" panose="020B0300000000000000" pitchFamily="34" charset="-122"/>
                <a:sym typeface="思源黑体 Light" panose="020B0300000000000000" pitchFamily="34" charset="-122"/>
              </a:rPr>
              <a:t>(</a:t>
            </a:r>
            <a:r>
              <a:rPr lang="zh-CN" altLang="en-US" sz="2000" b="1" dirty="0">
                <a:latin typeface="思源黑体 Light" panose="020B0300000000000000" pitchFamily="34" charset="-122"/>
                <a:ea typeface="思源黑体 Light" panose="020B0300000000000000" pitchFamily="34" charset="-122"/>
                <a:sym typeface="思源黑体 Light" panose="020B0300000000000000" pitchFamily="34" charset="-122"/>
              </a:rPr>
              <a:t>二</a:t>
            </a:r>
            <a:r>
              <a:rPr lang="en-US" altLang="zh-CN" sz="2000" b="1" dirty="0">
                <a:latin typeface="思源黑体 Light" panose="020B0300000000000000" pitchFamily="34" charset="-122"/>
                <a:ea typeface="思源黑体 Light" panose="020B0300000000000000" pitchFamily="34" charset="-122"/>
                <a:sym typeface="思源黑体 Light" panose="020B0300000000000000" pitchFamily="34" charset="-122"/>
              </a:rPr>
              <a:t>)</a:t>
            </a:r>
            <a:r>
              <a:rPr lang="zh-CN" altLang="en-US" sz="2000" b="1" dirty="0">
                <a:latin typeface="思源黑体 Light" panose="020B0300000000000000" pitchFamily="34" charset="-122"/>
                <a:ea typeface="思源黑体 Light" panose="020B0300000000000000" pitchFamily="34" charset="-122"/>
                <a:sym typeface="思源黑体 Light" panose="020B0300000000000000" pitchFamily="34" charset="-122"/>
              </a:rPr>
              <a:t>控制人员 </a:t>
            </a:r>
            <a:endPar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buFont typeface="Wingdings 2" panose="05020102010507070707" pitchFamily="18" charset="2"/>
              <a:buNone/>
            </a:pPr>
            <a:r>
              <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rPr>
              <a:t>    </a:t>
            </a:r>
            <a:r>
              <a:rPr lang="zh-CN" altLang="en-US" sz="1600" dirty="0">
                <a:latin typeface="思源黑体 Light" panose="020B0300000000000000" pitchFamily="34" charset="-122"/>
                <a:ea typeface="思源黑体 Light" panose="020B0300000000000000" pitchFamily="34" charset="-122"/>
                <a:sym typeface="思源黑体 Light" panose="020B0300000000000000" pitchFamily="34" charset="-122"/>
              </a:rPr>
              <a:t>控制人员是指根据演练情景，控制演练时间进度的人员。控制人员根据演练方案及演练计划的要求，引导参演人员按响应程序行动，并不断给出情况或消息，供参演的指挥人员进行判断、提出对策。其主要任务包括</a:t>
            </a:r>
            <a:r>
              <a:rPr lang="en-US" altLang="zh-CN" sz="1600" dirty="0">
                <a:latin typeface="思源黑体 Light" panose="020B0300000000000000" pitchFamily="34" charset="-122"/>
                <a:ea typeface="思源黑体 Light" panose="020B0300000000000000" pitchFamily="34" charset="-122"/>
                <a:sym typeface="思源黑体 Light" panose="020B0300000000000000" pitchFamily="34" charset="-122"/>
              </a:rPr>
              <a:t>: </a:t>
            </a:r>
            <a:endParaRPr lang="en-US" altLang="zh-CN" sz="16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buFont typeface="Wingdings 2" panose="05020102010507070707" pitchFamily="18" charset="2"/>
              <a:buNone/>
            </a:pPr>
            <a:r>
              <a:rPr lang="en-US" altLang="zh-CN" sz="1600" dirty="0">
                <a:latin typeface="思源黑体 Light" panose="020B0300000000000000" pitchFamily="34" charset="-122"/>
                <a:ea typeface="思源黑体 Light" panose="020B0300000000000000" pitchFamily="34" charset="-122"/>
                <a:sym typeface="思源黑体 Light" panose="020B0300000000000000" pitchFamily="34" charset="-122"/>
              </a:rPr>
              <a:t>    1.</a:t>
            </a:r>
            <a:r>
              <a:rPr lang="zh-CN" altLang="en-US" sz="1600" dirty="0">
                <a:latin typeface="思源黑体 Light" panose="020B0300000000000000" pitchFamily="34" charset="-122"/>
                <a:ea typeface="思源黑体 Light" panose="020B0300000000000000" pitchFamily="34" charset="-122"/>
                <a:sym typeface="思源黑体 Light" panose="020B0300000000000000" pitchFamily="34" charset="-122"/>
              </a:rPr>
              <a:t>确保规定的演练项目得到充分的演练，以利于评价工作的开展。 </a:t>
            </a:r>
            <a:endParaRPr lang="zh-CN" altLang="en-US" sz="16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buFont typeface="Wingdings 2" panose="05020102010507070707" pitchFamily="18" charset="2"/>
              <a:buNone/>
            </a:pPr>
            <a:r>
              <a:rPr lang="zh-CN" altLang="en-US" sz="1600" dirty="0">
                <a:latin typeface="思源黑体 Light" panose="020B0300000000000000" pitchFamily="34" charset="-122"/>
                <a:ea typeface="思源黑体 Light" panose="020B0300000000000000" pitchFamily="34" charset="-122"/>
                <a:sym typeface="思源黑体 Light" panose="020B0300000000000000" pitchFamily="34" charset="-122"/>
              </a:rPr>
              <a:t>    </a:t>
            </a:r>
            <a:r>
              <a:rPr lang="en-US" altLang="zh-CN" sz="1600" dirty="0">
                <a:latin typeface="思源黑体 Light" panose="020B0300000000000000" pitchFamily="34" charset="-122"/>
                <a:ea typeface="思源黑体 Light" panose="020B0300000000000000" pitchFamily="34" charset="-122"/>
                <a:sym typeface="思源黑体 Light" panose="020B0300000000000000" pitchFamily="34" charset="-122"/>
              </a:rPr>
              <a:t>2.</a:t>
            </a:r>
            <a:r>
              <a:rPr lang="zh-CN" altLang="en-US" sz="1600" dirty="0">
                <a:latin typeface="思源黑体 Light" panose="020B0300000000000000" pitchFamily="34" charset="-122"/>
                <a:ea typeface="思源黑体 Light" panose="020B0300000000000000" pitchFamily="34" charset="-122"/>
                <a:sym typeface="思源黑体 Light" panose="020B0300000000000000" pitchFamily="34" charset="-122"/>
              </a:rPr>
              <a:t>确保演练活动的任务和挑战性。</a:t>
            </a:r>
            <a:endParaRPr lang="zh-CN" altLang="en-US" sz="16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buFont typeface="Wingdings 2" panose="05020102010507070707" pitchFamily="18" charset="2"/>
              <a:buNone/>
            </a:pPr>
            <a:r>
              <a:rPr lang="zh-CN" altLang="en-US" sz="1600" dirty="0">
                <a:latin typeface="思源黑体 Light" panose="020B0300000000000000" pitchFamily="34" charset="-122"/>
                <a:ea typeface="思源黑体 Light" panose="020B0300000000000000" pitchFamily="34" charset="-122"/>
                <a:sym typeface="思源黑体 Light" panose="020B0300000000000000" pitchFamily="34" charset="-122"/>
              </a:rPr>
              <a:t>    </a:t>
            </a:r>
            <a:r>
              <a:rPr lang="en-US" altLang="zh-CN" sz="1600" dirty="0">
                <a:latin typeface="思源黑体 Light" panose="020B0300000000000000" pitchFamily="34" charset="-122"/>
                <a:ea typeface="思源黑体 Light" panose="020B0300000000000000" pitchFamily="34" charset="-122"/>
                <a:sym typeface="思源黑体 Light" panose="020B0300000000000000" pitchFamily="34" charset="-122"/>
              </a:rPr>
              <a:t>3.</a:t>
            </a:r>
            <a:r>
              <a:rPr lang="zh-CN" altLang="en-US" sz="1600" dirty="0">
                <a:latin typeface="思源黑体 Light" panose="020B0300000000000000" pitchFamily="34" charset="-122"/>
                <a:ea typeface="思源黑体 Light" panose="020B0300000000000000" pitchFamily="34" charset="-122"/>
                <a:sym typeface="思源黑体 Light" panose="020B0300000000000000" pitchFamily="34" charset="-122"/>
              </a:rPr>
              <a:t>确保演练的进度。 </a:t>
            </a:r>
            <a:endParaRPr lang="zh-CN" altLang="en-US" sz="16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buFont typeface="Wingdings 2" panose="05020102010507070707" pitchFamily="18" charset="2"/>
              <a:buNone/>
            </a:pPr>
            <a:r>
              <a:rPr lang="zh-CN" altLang="en-US" sz="1600" dirty="0">
                <a:latin typeface="思源黑体 Light" panose="020B0300000000000000" pitchFamily="34" charset="-122"/>
                <a:ea typeface="思源黑体 Light" panose="020B0300000000000000" pitchFamily="34" charset="-122"/>
                <a:sym typeface="思源黑体 Light" panose="020B0300000000000000" pitchFamily="34" charset="-122"/>
              </a:rPr>
              <a:t>    </a:t>
            </a:r>
            <a:r>
              <a:rPr lang="en-US" altLang="zh-CN" sz="1600" dirty="0">
                <a:latin typeface="思源黑体 Light" panose="020B0300000000000000" pitchFamily="34" charset="-122"/>
                <a:ea typeface="思源黑体 Light" panose="020B0300000000000000" pitchFamily="34" charset="-122"/>
                <a:sym typeface="思源黑体 Light" panose="020B0300000000000000" pitchFamily="34" charset="-122"/>
              </a:rPr>
              <a:t>4.</a:t>
            </a:r>
            <a:r>
              <a:rPr lang="zh-CN" altLang="en-US" sz="1600" dirty="0">
                <a:latin typeface="思源黑体 Light" panose="020B0300000000000000" pitchFamily="34" charset="-122"/>
                <a:ea typeface="思源黑体 Light" panose="020B0300000000000000" pitchFamily="34" charset="-122"/>
                <a:sym typeface="思源黑体 Light" panose="020B0300000000000000" pitchFamily="34" charset="-122"/>
              </a:rPr>
              <a:t>解答参演人员的疑问，解决演练过程中出现的问题。 </a:t>
            </a:r>
            <a:endParaRPr lang="zh-CN" altLang="en-US" sz="16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buFont typeface="Wingdings 2" panose="05020102010507070707" pitchFamily="18" charset="2"/>
              <a:buNone/>
            </a:pPr>
            <a:r>
              <a:rPr lang="zh-CN" altLang="en-US" sz="1600" dirty="0">
                <a:latin typeface="思源黑体 Light" panose="020B0300000000000000" pitchFamily="34" charset="-122"/>
                <a:ea typeface="思源黑体 Light" panose="020B0300000000000000" pitchFamily="34" charset="-122"/>
                <a:sym typeface="思源黑体 Light" panose="020B0300000000000000" pitchFamily="34" charset="-122"/>
              </a:rPr>
              <a:t>    </a:t>
            </a:r>
            <a:r>
              <a:rPr lang="en-US" altLang="zh-CN" sz="1600" dirty="0">
                <a:latin typeface="思源黑体 Light" panose="020B0300000000000000" pitchFamily="34" charset="-122"/>
                <a:ea typeface="思源黑体 Light" panose="020B0300000000000000" pitchFamily="34" charset="-122"/>
                <a:sym typeface="思源黑体 Light" panose="020B0300000000000000" pitchFamily="34" charset="-122"/>
              </a:rPr>
              <a:t>5.</a:t>
            </a:r>
            <a:r>
              <a:rPr lang="zh-CN" altLang="en-US" sz="1600" dirty="0">
                <a:latin typeface="思源黑体 Light" panose="020B0300000000000000" pitchFamily="34" charset="-122"/>
                <a:ea typeface="思源黑体 Light" panose="020B0300000000000000" pitchFamily="34" charset="-122"/>
                <a:sym typeface="思源黑体 Light" panose="020B0300000000000000" pitchFamily="34" charset="-122"/>
              </a:rPr>
              <a:t>保障演练过程的安全。 </a:t>
            </a:r>
            <a:endParaRPr lang="zh-CN" altLang="en-US" sz="1600" b="1"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buFont typeface="Wingdings 2" panose="05020102010507070707" pitchFamily="18" charset="2"/>
              <a:buNone/>
            </a:pPr>
            <a:r>
              <a:rPr lang="en-US" altLang="zh-CN" sz="2000" b="1" dirty="0">
                <a:latin typeface="思源黑体 Light" panose="020B0300000000000000" pitchFamily="34" charset="-122"/>
                <a:ea typeface="思源黑体 Light" panose="020B0300000000000000" pitchFamily="34" charset="-122"/>
                <a:sym typeface="思源黑体 Light" panose="020B0300000000000000" pitchFamily="34" charset="-122"/>
              </a:rPr>
              <a:t>(</a:t>
            </a:r>
            <a:r>
              <a:rPr lang="zh-CN" altLang="en-US" sz="2000" b="1" dirty="0">
                <a:latin typeface="思源黑体 Light" panose="020B0300000000000000" pitchFamily="34" charset="-122"/>
                <a:ea typeface="思源黑体 Light" panose="020B0300000000000000" pitchFamily="34" charset="-122"/>
                <a:sym typeface="思源黑体 Light" panose="020B0300000000000000" pitchFamily="34" charset="-122"/>
              </a:rPr>
              <a:t>三</a:t>
            </a:r>
            <a:r>
              <a:rPr lang="en-US" altLang="zh-CN" sz="2000" b="1" dirty="0">
                <a:latin typeface="思源黑体 Light" panose="020B0300000000000000" pitchFamily="34" charset="-122"/>
                <a:ea typeface="思源黑体 Light" panose="020B0300000000000000" pitchFamily="34" charset="-122"/>
                <a:sym typeface="思源黑体 Light" panose="020B0300000000000000" pitchFamily="34" charset="-122"/>
              </a:rPr>
              <a:t>)</a:t>
            </a:r>
            <a:r>
              <a:rPr lang="zh-CN" altLang="en-US" sz="2000" b="1" dirty="0">
                <a:latin typeface="思源黑体 Light" panose="020B0300000000000000" pitchFamily="34" charset="-122"/>
                <a:ea typeface="思源黑体 Light" panose="020B0300000000000000" pitchFamily="34" charset="-122"/>
                <a:sym typeface="思源黑体 Light" panose="020B0300000000000000" pitchFamily="34" charset="-122"/>
              </a:rPr>
              <a:t>模拟人员 </a:t>
            </a:r>
            <a:endPar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buFont typeface="Wingdings 2" panose="05020102010507070707" pitchFamily="18" charset="2"/>
              <a:buNone/>
            </a:pPr>
            <a:r>
              <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rPr>
              <a:t>     </a:t>
            </a:r>
            <a:r>
              <a:rPr lang="zh-CN" altLang="en-US" sz="1600" dirty="0">
                <a:latin typeface="思源黑体 Light" panose="020B0300000000000000" pitchFamily="34" charset="-122"/>
                <a:ea typeface="思源黑体 Light" panose="020B0300000000000000" pitchFamily="34" charset="-122"/>
                <a:sym typeface="思源黑体 Light" panose="020B0300000000000000" pitchFamily="34" charset="-122"/>
              </a:rPr>
              <a:t>模拟人员是指演练过程中扮演、代替某些应急组织和服务部门，或模拟紧急事件、事态发展的人员。其主要任务包括</a:t>
            </a:r>
            <a:r>
              <a:rPr lang="en-US" altLang="zh-CN" sz="1600" dirty="0">
                <a:latin typeface="思源黑体 Light" panose="020B0300000000000000" pitchFamily="34" charset="-122"/>
                <a:ea typeface="思源黑体 Light" panose="020B0300000000000000" pitchFamily="34" charset="-122"/>
                <a:sym typeface="思源黑体 Light" panose="020B0300000000000000" pitchFamily="34" charset="-122"/>
              </a:rPr>
              <a:t>: </a:t>
            </a:r>
            <a:endParaRPr lang="en-US" altLang="zh-CN" sz="16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buFont typeface="Wingdings 2" panose="05020102010507070707" pitchFamily="18" charset="2"/>
              <a:buNone/>
            </a:pPr>
            <a:r>
              <a:rPr lang="en-US" altLang="zh-CN" sz="1600" dirty="0">
                <a:latin typeface="思源黑体 Light" panose="020B0300000000000000" pitchFamily="34" charset="-122"/>
                <a:ea typeface="思源黑体 Light" panose="020B0300000000000000" pitchFamily="34" charset="-122"/>
                <a:sym typeface="思源黑体 Light" panose="020B0300000000000000" pitchFamily="34" charset="-122"/>
              </a:rPr>
              <a:t>    1.</a:t>
            </a:r>
            <a:r>
              <a:rPr lang="zh-CN" altLang="en-US" sz="1600" dirty="0">
                <a:latin typeface="思源黑体 Light" panose="020B0300000000000000" pitchFamily="34" charset="-122"/>
                <a:ea typeface="思源黑体 Light" panose="020B0300000000000000" pitchFamily="34" charset="-122"/>
                <a:sym typeface="思源黑体 Light" panose="020B0300000000000000" pitchFamily="34" charset="-122"/>
              </a:rPr>
              <a:t>扮演、替代正常情况或响应实际紧急事件时应与应急指挥中心、现场应急指挥所相互作用的机构或服务部门。由于各方面的原因，这些机构或服务部门并不参与此次演练。 </a:t>
            </a:r>
            <a:endParaRPr lang="zh-CN" altLang="en-US" sz="16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buFont typeface="Wingdings 2" panose="05020102010507070707" pitchFamily="18" charset="2"/>
              <a:buNone/>
            </a:pPr>
            <a:r>
              <a:rPr lang="zh-CN" altLang="en-US" sz="1600" dirty="0">
                <a:latin typeface="思源黑体 Light" panose="020B0300000000000000" pitchFamily="34" charset="-122"/>
                <a:ea typeface="思源黑体 Light" panose="020B0300000000000000" pitchFamily="34" charset="-122"/>
                <a:sym typeface="思源黑体 Light" panose="020B0300000000000000" pitchFamily="34" charset="-122"/>
              </a:rPr>
              <a:t>    </a:t>
            </a:r>
            <a:r>
              <a:rPr lang="en-US" altLang="zh-CN" sz="1600" dirty="0">
                <a:latin typeface="思源黑体 Light" panose="020B0300000000000000" pitchFamily="34" charset="-122"/>
                <a:ea typeface="思源黑体 Light" panose="020B0300000000000000" pitchFamily="34" charset="-122"/>
                <a:sym typeface="思源黑体 Light" panose="020B0300000000000000" pitchFamily="34" charset="-122"/>
              </a:rPr>
              <a:t>2.</a:t>
            </a:r>
            <a:r>
              <a:rPr lang="zh-CN" altLang="en-US" sz="1600" dirty="0">
                <a:latin typeface="思源黑体 Light" panose="020B0300000000000000" pitchFamily="34" charset="-122"/>
                <a:ea typeface="思源黑体 Light" panose="020B0300000000000000" pitchFamily="34" charset="-122"/>
                <a:sym typeface="思源黑体 Light" panose="020B0300000000000000" pitchFamily="34" charset="-122"/>
              </a:rPr>
              <a:t>模拟事故的发生过程</a:t>
            </a:r>
            <a:r>
              <a:rPr lang="en-US" altLang="zh-CN" sz="1600" dirty="0">
                <a:latin typeface="思源黑体 Light" panose="020B0300000000000000" pitchFamily="34" charset="-122"/>
                <a:ea typeface="思源黑体 Light" panose="020B0300000000000000" pitchFamily="34" charset="-122"/>
                <a:sym typeface="思源黑体 Light" panose="020B0300000000000000" pitchFamily="34" charset="-122"/>
              </a:rPr>
              <a:t>.</a:t>
            </a:r>
            <a:r>
              <a:rPr lang="zh-CN" altLang="en-US" sz="1600" dirty="0">
                <a:latin typeface="思源黑体 Light" panose="020B0300000000000000" pitchFamily="34" charset="-122"/>
                <a:ea typeface="思源黑体 Light" panose="020B0300000000000000" pitchFamily="34" charset="-122"/>
                <a:sym typeface="思源黑体 Light" panose="020B0300000000000000" pitchFamily="34" charset="-122"/>
              </a:rPr>
              <a:t>如释放烟雾、模拟气象条件、模拟泄漏等。 </a:t>
            </a:r>
            <a:endParaRPr lang="zh-CN" altLang="en-US" sz="16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buFont typeface="Wingdings 2" panose="05020102010507070707" pitchFamily="18" charset="2"/>
              <a:buNone/>
            </a:pPr>
            <a:r>
              <a:rPr lang="zh-CN" altLang="en-US" sz="1600" dirty="0">
                <a:latin typeface="思源黑体 Light" panose="020B0300000000000000" pitchFamily="34" charset="-122"/>
                <a:ea typeface="思源黑体 Light" panose="020B0300000000000000" pitchFamily="34" charset="-122"/>
                <a:sym typeface="思源黑体 Light" panose="020B0300000000000000" pitchFamily="34" charset="-122"/>
              </a:rPr>
              <a:t>    </a:t>
            </a:r>
            <a:r>
              <a:rPr lang="en-US" altLang="zh-CN" sz="1600" dirty="0">
                <a:latin typeface="思源黑体 Light" panose="020B0300000000000000" pitchFamily="34" charset="-122"/>
                <a:ea typeface="思源黑体 Light" panose="020B0300000000000000" pitchFamily="34" charset="-122"/>
                <a:sym typeface="思源黑体 Light" panose="020B0300000000000000" pitchFamily="34" charset="-122"/>
              </a:rPr>
              <a:t>3.</a:t>
            </a:r>
            <a:r>
              <a:rPr lang="zh-CN" altLang="en-US" sz="1600" dirty="0">
                <a:latin typeface="思源黑体 Light" panose="020B0300000000000000" pitchFamily="34" charset="-122"/>
                <a:ea typeface="思源黑体 Light" panose="020B0300000000000000" pitchFamily="34" charset="-122"/>
                <a:sym typeface="思源黑体 Light" panose="020B0300000000000000" pitchFamily="34" charset="-122"/>
              </a:rPr>
              <a:t>模拟受害或受影响人员。 </a:t>
            </a:r>
            <a:endParaRPr lang="zh-CN" altLang="en-US" sz="1600" dirty="0">
              <a:latin typeface="思源黑体 Light" panose="020B0300000000000000" pitchFamily="34" charset="-122"/>
              <a:ea typeface="思源黑体 Light" panose="020B0300000000000000" pitchFamily="34" charset="-122"/>
              <a:sym typeface="思源黑体 Light" panose="020B0300000000000000" pitchFamily="34" charset="-122"/>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Rot="1" noChangeArrowheads="1"/>
          </p:cNvSpPr>
          <p:nvPr>
            <p:ph type="title" idx="4294967295"/>
          </p:nvPr>
        </p:nvSpPr>
        <p:spPr>
          <a:xfrm>
            <a:off x="1628775" y="85725"/>
            <a:ext cx="4943475" cy="704850"/>
          </a:xfrm>
          <a:prstGeom prst="rect">
            <a:avLst/>
          </a:prstGeom>
        </p:spPr>
        <p:txBody>
          <a:bodyPr/>
          <a:lstStyle/>
          <a:p>
            <a:pPr>
              <a:lnSpc>
                <a:spcPct val="120000"/>
              </a:lnSpc>
              <a:spcBef>
                <a:spcPct val="19000"/>
              </a:spcBef>
            </a:pPr>
            <a:r>
              <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rPr>
              <a:t>五、火灾防治途径和阻燃方法</a:t>
            </a:r>
            <a:endPar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endParaRPr>
          </a:p>
        </p:txBody>
      </p:sp>
      <p:sp>
        <p:nvSpPr>
          <p:cNvPr id="33795" name="Rectangle 3"/>
          <p:cNvSpPr>
            <a:spLocks noGrp="1" noRot="1" noChangeArrowheads="1"/>
          </p:cNvSpPr>
          <p:nvPr>
            <p:ph type="body" idx="4294967295"/>
          </p:nvPr>
        </p:nvSpPr>
        <p:spPr>
          <a:xfrm>
            <a:off x="1223149" y="1671211"/>
            <a:ext cx="9972675" cy="4800600"/>
          </a:xfrm>
          <a:prstGeom prst="rect">
            <a:avLst/>
          </a:prstGeom>
        </p:spPr>
        <p:txBody>
          <a:bodyPr/>
          <a:lstStyle/>
          <a:p>
            <a:pPr>
              <a:lnSpc>
                <a:spcPct val="120000"/>
              </a:lnSpc>
              <a:spcBef>
                <a:spcPts val="20"/>
              </a:spcBef>
              <a:buFont typeface="Wingdings 2" panose="05020102010507070707" pitchFamily="18" charset="2"/>
              <a:buNone/>
            </a:pPr>
            <a:r>
              <a:rPr lang="en-US" altLang="zh-CN" sz="2300" dirty="0">
                <a:latin typeface="思源黑体 Light" panose="020B0300000000000000" pitchFamily="34" charset="-122"/>
                <a:ea typeface="思源黑体 Light" panose="020B0300000000000000" pitchFamily="34" charset="-122"/>
                <a:sym typeface="思源黑体 Light" panose="020B0300000000000000" pitchFamily="34" charset="-122"/>
              </a:rPr>
              <a:t>1.</a:t>
            </a:r>
            <a:r>
              <a:rPr lang="zh-CN" altLang="en-US" sz="2300" dirty="0">
                <a:latin typeface="思源黑体 Light" panose="020B0300000000000000" pitchFamily="34" charset="-122"/>
                <a:ea typeface="思源黑体 Light" panose="020B0300000000000000" pitchFamily="34" charset="-122"/>
                <a:sym typeface="思源黑体 Light" panose="020B0300000000000000" pitchFamily="34" charset="-122"/>
              </a:rPr>
              <a:t>火灾防治途径</a:t>
            </a:r>
            <a:endParaRPr lang="zh-CN" altLang="en-US" sz="23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buFont typeface="Wingdings 2" panose="05020102010507070707" pitchFamily="18" charset="2"/>
              <a:buNone/>
            </a:pPr>
            <a:r>
              <a:rPr lang="zh-CN" altLang="en-US" sz="2300" dirty="0">
                <a:latin typeface="思源黑体 Light" panose="020B0300000000000000" pitchFamily="34" charset="-122"/>
                <a:ea typeface="思源黑体 Light" panose="020B0300000000000000" pitchFamily="34" charset="-122"/>
                <a:sym typeface="思源黑体 Light" panose="020B0300000000000000" pitchFamily="34" charset="-122"/>
              </a:rPr>
              <a:t>          一般分为评价、阻燃、火灾探测、灭火等。在工程可行性研究及设计阶段就可以考虑火灾可能的危险，进行安全预评价；对已有工程进行现状评价，确定人员和财产的火灾安全性能；对于工程材料和建筑结构可以进行阻燃处理；一旦火灾发生，要及时、准确地发现，并防止误报警；发现火灾之后要合理配置资源，迅速扑灭火灾；一旦火势进一步扩大，须立即启动火灾事故应急救援预案。</a:t>
            </a:r>
            <a:endParaRPr lang="zh-CN" altLang="en-US" sz="23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buFont typeface="Wingdings 2" panose="05020102010507070707" pitchFamily="18" charset="2"/>
              <a:buNone/>
            </a:pPr>
            <a:r>
              <a:rPr lang="en-US" altLang="zh-CN" sz="2300" dirty="0">
                <a:latin typeface="思源黑体 Light" panose="020B0300000000000000" pitchFamily="34" charset="-122"/>
                <a:ea typeface="思源黑体 Light" panose="020B0300000000000000" pitchFamily="34" charset="-122"/>
                <a:sym typeface="思源黑体 Light" panose="020B0300000000000000" pitchFamily="34" charset="-122"/>
              </a:rPr>
              <a:t>2.</a:t>
            </a:r>
            <a:r>
              <a:rPr lang="zh-CN" altLang="en-US" sz="2300" dirty="0">
                <a:latin typeface="思源黑体 Light" panose="020B0300000000000000" pitchFamily="34" charset="-122"/>
                <a:ea typeface="思源黑体 Light" panose="020B0300000000000000" pitchFamily="34" charset="-122"/>
                <a:sym typeface="思源黑体 Light" panose="020B0300000000000000" pitchFamily="34" charset="-122"/>
              </a:rPr>
              <a:t>阻燃</a:t>
            </a:r>
            <a:endParaRPr lang="zh-CN" altLang="en-US" sz="23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buFont typeface="Wingdings 2" panose="05020102010507070707" pitchFamily="18" charset="2"/>
              <a:buNone/>
            </a:pPr>
            <a:r>
              <a:rPr lang="zh-CN" altLang="en-US" sz="2300" dirty="0">
                <a:latin typeface="思源黑体 Light" panose="020B0300000000000000" pitchFamily="34" charset="-122"/>
                <a:ea typeface="思源黑体 Light" panose="020B0300000000000000" pitchFamily="34" charset="-122"/>
                <a:sym typeface="思源黑体 Light" panose="020B0300000000000000" pitchFamily="34" charset="-122"/>
              </a:rPr>
              <a:t>          阻燃技术主要通过阻燃剂使聚合物不易着火，如果着火也使其燃烧速度变慢。分为添加型和反应型两种。</a:t>
            </a:r>
            <a:endParaRPr lang="zh-CN" altLang="en-US" sz="2300" dirty="0">
              <a:latin typeface="思源黑体 Light" panose="020B0300000000000000" pitchFamily="34" charset="-122"/>
              <a:ea typeface="思源黑体 Light" panose="020B0300000000000000" pitchFamily="34" charset="-122"/>
              <a:sym typeface="思源黑体 Light" panose="020B0300000000000000" pitchFamily="34" charset="-122"/>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1" name="Rectangle 3"/>
          <p:cNvSpPr>
            <a:spLocks noGrp="1" noRot="1" noChangeArrowheads="1"/>
          </p:cNvSpPr>
          <p:nvPr>
            <p:ph type="body" idx="4294967295"/>
          </p:nvPr>
        </p:nvSpPr>
        <p:spPr>
          <a:xfrm>
            <a:off x="669925" y="2032077"/>
            <a:ext cx="10850563" cy="5410200"/>
          </a:xfrm>
          <a:prstGeom prst="rect">
            <a:avLst/>
          </a:prstGeom>
        </p:spPr>
        <p:txBody>
          <a:bodyPr/>
          <a:lstStyle/>
          <a:p>
            <a:pPr>
              <a:lnSpc>
                <a:spcPct val="120000"/>
              </a:lnSpc>
              <a:spcBef>
                <a:spcPts val="20"/>
              </a:spcBef>
              <a:buFont typeface="Wingdings 2" panose="05020102010507070707" pitchFamily="18" charset="2"/>
              <a:buNone/>
            </a:pPr>
            <a:r>
              <a:rPr lang="en-US" altLang="zh-CN" sz="2400" b="1" dirty="0">
                <a:latin typeface="思源黑体 Light" panose="020B0300000000000000" pitchFamily="34" charset="-122"/>
                <a:ea typeface="思源黑体 Light" panose="020B0300000000000000" pitchFamily="34" charset="-122"/>
                <a:sym typeface="思源黑体 Light" panose="020B0300000000000000" pitchFamily="34" charset="-122"/>
              </a:rPr>
              <a:t>(</a:t>
            </a:r>
            <a:r>
              <a:rPr lang="zh-CN" altLang="en-US" sz="2400" b="1" dirty="0">
                <a:latin typeface="思源黑体 Light" panose="020B0300000000000000" pitchFamily="34" charset="-122"/>
                <a:ea typeface="思源黑体 Light" panose="020B0300000000000000" pitchFamily="34" charset="-122"/>
                <a:sym typeface="思源黑体 Light" panose="020B0300000000000000" pitchFamily="34" charset="-122"/>
              </a:rPr>
              <a:t>四</a:t>
            </a:r>
            <a:r>
              <a:rPr lang="en-US" altLang="zh-CN" sz="2400" b="1" dirty="0">
                <a:latin typeface="思源黑体 Light" panose="020B0300000000000000" pitchFamily="34" charset="-122"/>
                <a:ea typeface="思源黑体 Light" panose="020B0300000000000000" pitchFamily="34" charset="-122"/>
                <a:sym typeface="思源黑体 Light" panose="020B0300000000000000" pitchFamily="34" charset="-122"/>
              </a:rPr>
              <a:t>)</a:t>
            </a:r>
            <a:r>
              <a:rPr lang="zh-CN" altLang="en-US" sz="2400" b="1" dirty="0">
                <a:latin typeface="思源黑体 Light" panose="020B0300000000000000" pitchFamily="34" charset="-122"/>
                <a:ea typeface="思源黑体 Light" panose="020B0300000000000000" pitchFamily="34" charset="-122"/>
                <a:sym typeface="思源黑体 Light" panose="020B0300000000000000" pitchFamily="34" charset="-122"/>
              </a:rPr>
              <a:t>评价人员 </a:t>
            </a:r>
            <a:endParaRPr lang="zh-CN" altLang="en-US" sz="24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buFont typeface="Wingdings 2" panose="05020102010507070707" pitchFamily="18" charset="2"/>
              <a:buNone/>
            </a:pPr>
            <a:r>
              <a:rPr lang="zh-CN" altLang="en-US" sz="2400" dirty="0">
                <a:latin typeface="思源黑体 Light" panose="020B0300000000000000" pitchFamily="34" charset="-122"/>
                <a:ea typeface="思源黑体 Light" panose="020B0300000000000000" pitchFamily="34" charset="-122"/>
                <a:sym typeface="思源黑体 Light" panose="020B0300000000000000" pitchFamily="34" charset="-122"/>
              </a:rPr>
              <a:t>   评价人员是指负责观察演练进展情况并予以记录的人员。其主要 任务包括</a:t>
            </a:r>
            <a:r>
              <a:rPr lang="en-US" altLang="zh-CN" sz="2400" dirty="0">
                <a:latin typeface="思源黑体 Light" panose="020B0300000000000000" pitchFamily="34" charset="-122"/>
                <a:ea typeface="思源黑体 Light" panose="020B0300000000000000" pitchFamily="34" charset="-122"/>
                <a:sym typeface="思源黑体 Light" panose="020B0300000000000000" pitchFamily="34" charset="-122"/>
              </a:rPr>
              <a:t>: </a:t>
            </a:r>
            <a:endParaRPr lang="en-US" altLang="zh-CN" sz="24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buFont typeface="Wingdings 2" panose="05020102010507070707" pitchFamily="18" charset="2"/>
              <a:buNone/>
            </a:pPr>
            <a:r>
              <a:rPr lang="en-US" altLang="zh-CN" sz="2400" dirty="0">
                <a:latin typeface="思源黑体 Light" panose="020B0300000000000000" pitchFamily="34" charset="-122"/>
                <a:ea typeface="思源黑体 Light" panose="020B0300000000000000" pitchFamily="34" charset="-122"/>
                <a:sym typeface="思源黑体 Light" panose="020B0300000000000000" pitchFamily="34" charset="-122"/>
              </a:rPr>
              <a:t>   1.</a:t>
            </a:r>
            <a:r>
              <a:rPr lang="zh-CN" altLang="en-US" sz="2400" dirty="0">
                <a:latin typeface="思源黑体 Light" panose="020B0300000000000000" pitchFamily="34" charset="-122"/>
                <a:ea typeface="思源黑体 Light" panose="020B0300000000000000" pitchFamily="34" charset="-122"/>
                <a:sym typeface="思源黑体 Light" panose="020B0300000000000000" pitchFamily="34" charset="-122"/>
              </a:rPr>
              <a:t>观察参演人员的应急行动</a:t>
            </a:r>
            <a:r>
              <a:rPr lang="en-US" altLang="zh-CN" sz="2400" dirty="0">
                <a:latin typeface="思源黑体 Light" panose="020B0300000000000000" pitchFamily="34" charset="-122"/>
                <a:ea typeface="思源黑体 Light" panose="020B0300000000000000" pitchFamily="34" charset="-122"/>
                <a:sym typeface="思源黑体 Light" panose="020B0300000000000000" pitchFamily="34" charset="-122"/>
              </a:rPr>
              <a:t>.</a:t>
            </a:r>
            <a:r>
              <a:rPr lang="zh-CN" altLang="en-US" sz="2400" dirty="0">
                <a:latin typeface="思源黑体 Light" panose="020B0300000000000000" pitchFamily="34" charset="-122"/>
                <a:ea typeface="思源黑体 Light" panose="020B0300000000000000" pitchFamily="34" charset="-122"/>
                <a:sym typeface="思源黑体 Light" panose="020B0300000000000000" pitchFamily="34" charset="-122"/>
              </a:rPr>
              <a:t>并记录观察结果。 </a:t>
            </a:r>
            <a:endParaRPr lang="zh-CN" altLang="en-US" sz="24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buFont typeface="Wingdings 2" panose="05020102010507070707" pitchFamily="18" charset="2"/>
              <a:buNone/>
            </a:pPr>
            <a:r>
              <a:rPr lang="zh-CN" altLang="en-US" sz="2400" dirty="0">
                <a:latin typeface="思源黑体 Light" panose="020B0300000000000000" pitchFamily="34" charset="-122"/>
                <a:ea typeface="思源黑体 Light" panose="020B0300000000000000" pitchFamily="34" charset="-122"/>
                <a:sym typeface="思源黑体 Light" panose="020B0300000000000000" pitchFamily="34" charset="-122"/>
              </a:rPr>
              <a:t>   </a:t>
            </a:r>
            <a:r>
              <a:rPr lang="en-US" altLang="zh-CN" sz="2400" dirty="0">
                <a:latin typeface="思源黑体 Light" panose="020B0300000000000000" pitchFamily="34" charset="-122"/>
                <a:ea typeface="思源黑体 Light" panose="020B0300000000000000" pitchFamily="34" charset="-122"/>
                <a:sym typeface="思源黑体 Light" panose="020B0300000000000000" pitchFamily="34" charset="-122"/>
              </a:rPr>
              <a:t>2.</a:t>
            </a:r>
            <a:r>
              <a:rPr lang="zh-CN" altLang="en-US" sz="2400" dirty="0">
                <a:latin typeface="思源黑体 Light" panose="020B0300000000000000" pitchFamily="34" charset="-122"/>
                <a:ea typeface="思源黑体 Light" panose="020B0300000000000000" pitchFamily="34" charset="-122"/>
                <a:sym typeface="思源黑体 Light" panose="020B0300000000000000" pitchFamily="34" charset="-122"/>
              </a:rPr>
              <a:t>在不干扰参演人员工作的情况下，协助控制人员确保演练按 计划进行。 </a:t>
            </a:r>
            <a:endParaRPr lang="zh-CN" altLang="en-US" sz="2400" b="1"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buFont typeface="Wingdings 2" panose="05020102010507070707" pitchFamily="18" charset="2"/>
              <a:buNone/>
            </a:pPr>
            <a:r>
              <a:rPr lang="en-US" altLang="zh-CN" sz="2400" b="1" dirty="0">
                <a:latin typeface="思源黑体 Light" panose="020B0300000000000000" pitchFamily="34" charset="-122"/>
                <a:ea typeface="思源黑体 Light" panose="020B0300000000000000" pitchFamily="34" charset="-122"/>
                <a:sym typeface="思源黑体 Light" panose="020B0300000000000000" pitchFamily="34" charset="-122"/>
              </a:rPr>
              <a:t>(</a:t>
            </a:r>
            <a:r>
              <a:rPr lang="zh-CN" altLang="en-US" sz="2400" b="1" dirty="0">
                <a:latin typeface="思源黑体 Light" panose="020B0300000000000000" pitchFamily="34" charset="-122"/>
                <a:ea typeface="思源黑体 Light" panose="020B0300000000000000" pitchFamily="34" charset="-122"/>
                <a:sym typeface="思源黑体 Light" panose="020B0300000000000000" pitchFamily="34" charset="-122"/>
              </a:rPr>
              <a:t>五</a:t>
            </a:r>
            <a:r>
              <a:rPr lang="en-US" altLang="zh-CN" sz="2400" b="1" dirty="0">
                <a:latin typeface="思源黑体 Light" panose="020B0300000000000000" pitchFamily="34" charset="-122"/>
                <a:ea typeface="思源黑体 Light" panose="020B0300000000000000" pitchFamily="34" charset="-122"/>
                <a:sym typeface="思源黑体 Light" panose="020B0300000000000000" pitchFamily="34" charset="-122"/>
              </a:rPr>
              <a:t>)</a:t>
            </a:r>
            <a:r>
              <a:rPr lang="zh-CN" altLang="en-US" sz="2400" b="1" dirty="0">
                <a:latin typeface="思源黑体 Light" panose="020B0300000000000000" pitchFamily="34" charset="-122"/>
                <a:ea typeface="思源黑体 Light" panose="020B0300000000000000" pitchFamily="34" charset="-122"/>
                <a:sym typeface="思源黑体 Light" panose="020B0300000000000000" pitchFamily="34" charset="-122"/>
              </a:rPr>
              <a:t>观摩人员 </a:t>
            </a:r>
            <a:endParaRPr lang="zh-CN" altLang="en-US" sz="24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buFont typeface="Wingdings 2" panose="05020102010507070707" pitchFamily="18" charset="2"/>
              <a:buNone/>
            </a:pPr>
            <a:r>
              <a:rPr lang="zh-CN" altLang="en-US" sz="2400" dirty="0">
                <a:latin typeface="思源黑体 Light" panose="020B0300000000000000" pitchFamily="34" charset="-122"/>
                <a:ea typeface="思源黑体 Light" panose="020B0300000000000000" pitchFamily="34" charset="-122"/>
                <a:sym typeface="思源黑体 Light" panose="020B0300000000000000" pitchFamily="34" charset="-122"/>
              </a:rPr>
              <a:t>   观摩人员是指来自有关部门、外部机构以及旁观演练过程的观众。</a:t>
            </a:r>
            <a:endParaRPr lang="zh-CN" altLang="en-US" sz="2400" dirty="0">
              <a:latin typeface="思源黑体 Light" panose="020B0300000000000000" pitchFamily="34" charset="-122"/>
              <a:ea typeface="思源黑体 Light" panose="020B0300000000000000" pitchFamily="34" charset="-122"/>
              <a:sym typeface="思源黑体 Light" panose="020B0300000000000000" pitchFamily="34" charset="-122"/>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5" name="Rectangle 3"/>
          <p:cNvSpPr>
            <a:spLocks noGrp="1" noRot="1" noChangeArrowheads="1"/>
          </p:cNvSpPr>
          <p:nvPr>
            <p:ph type="body" idx="4294967295"/>
          </p:nvPr>
        </p:nvSpPr>
        <p:spPr>
          <a:xfrm>
            <a:off x="1235075" y="1976786"/>
            <a:ext cx="9721850" cy="5486400"/>
          </a:xfrm>
          <a:prstGeom prst="rect">
            <a:avLst/>
          </a:prstGeom>
        </p:spPr>
        <p:txBody>
          <a:bodyPr/>
          <a:lstStyle/>
          <a:p>
            <a:pPr>
              <a:lnSpc>
                <a:spcPct val="120000"/>
              </a:lnSpc>
              <a:spcBef>
                <a:spcPts val="20"/>
              </a:spcBef>
              <a:buFont typeface="Wingdings 2" panose="05020102010507070707" pitchFamily="18" charset="2"/>
              <a:buNone/>
            </a:pPr>
            <a:r>
              <a:rPr lang="zh-CN" altLang="en-US" sz="2000" b="1" dirty="0">
                <a:latin typeface="思源黑体 Light" panose="020B0300000000000000" pitchFamily="34" charset="-122"/>
                <a:ea typeface="思源黑体 Light" panose="020B0300000000000000" pitchFamily="34" charset="-122"/>
                <a:sym typeface="思源黑体 Light" panose="020B0300000000000000" pitchFamily="34" charset="-122"/>
              </a:rPr>
              <a:t>三、演练实施的基本过程 </a:t>
            </a:r>
            <a:endPar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buFont typeface="Wingdings 2" panose="05020102010507070707" pitchFamily="18" charset="2"/>
              <a:buNone/>
            </a:pPr>
            <a:r>
              <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rPr>
              <a:t>   由于应急演练是由许多机构和组织共同参与的一系列行为和活动</a:t>
            </a:r>
            <a:r>
              <a:rPr lang="en-US" altLang="zh-CN" sz="2000" dirty="0">
                <a:latin typeface="思源黑体 Light" panose="020B0300000000000000" pitchFamily="34" charset="-122"/>
                <a:ea typeface="思源黑体 Light" panose="020B0300000000000000" pitchFamily="34" charset="-122"/>
                <a:sym typeface="思源黑体 Light" panose="020B0300000000000000" pitchFamily="34" charset="-122"/>
              </a:rPr>
              <a:t>.</a:t>
            </a:r>
            <a:r>
              <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rPr>
              <a:t>因此，应急演练的组织与实施是一项非常复杂的任务，建立应急 演练策划小组</a:t>
            </a:r>
            <a:r>
              <a:rPr lang="en-US" altLang="zh-CN" sz="2000" dirty="0">
                <a:latin typeface="思源黑体 Light" panose="020B0300000000000000" pitchFamily="34" charset="-122"/>
                <a:ea typeface="思源黑体 Light" panose="020B0300000000000000" pitchFamily="34" charset="-122"/>
                <a:sym typeface="思源黑体 Light" panose="020B0300000000000000" pitchFamily="34" charset="-122"/>
              </a:rPr>
              <a:t>(</a:t>
            </a:r>
            <a:r>
              <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rPr>
              <a:t>或领导小组</a:t>
            </a:r>
            <a:r>
              <a:rPr lang="en-US" altLang="zh-CN" sz="2000" dirty="0">
                <a:latin typeface="思源黑体 Light" panose="020B0300000000000000" pitchFamily="34" charset="-122"/>
                <a:ea typeface="思源黑体 Light" panose="020B0300000000000000" pitchFamily="34" charset="-122"/>
                <a:sym typeface="思源黑体 Light" panose="020B0300000000000000" pitchFamily="34" charset="-122"/>
              </a:rPr>
              <a:t>)</a:t>
            </a:r>
            <a:r>
              <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rPr>
              <a:t>是成功组织开展应急演练工作的关键。策划小组应由多种专业人员组成。包括来自消防、公安、医疗急救、应 急管理、市政、学校、气象部门的人员，以及新闻媒体、企业、交通 运输单位的代表等</a:t>
            </a:r>
            <a:r>
              <a:rPr lang="en-US" altLang="zh-CN" sz="2000" dirty="0">
                <a:latin typeface="思源黑体 Light" panose="020B0300000000000000" pitchFamily="34" charset="-122"/>
                <a:ea typeface="思源黑体 Light" panose="020B0300000000000000" pitchFamily="34" charset="-122"/>
                <a:sym typeface="思源黑体 Light" panose="020B0300000000000000" pitchFamily="34" charset="-122"/>
              </a:rPr>
              <a:t>:</a:t>
            </a:r>
            <a:r>
              <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rPr>
              <a:t>必要时，军队、核事故应急组织或机构也可派出人员参加策划小组。为确保演练的成功</a:t>
            </a:r>
            <a:r>
              <a:rPr lang="en-US" altLang="zh-CN" sz="2000" dirty="0">
                <a:latin typeface="思源黑体 Light" panose="020B0300000000000000" pitchFamily="34" charset="-122"/>
                <a:ea typeface="思源黑体 Light" panose="020B0300000000000000" pitchFamily="34" charset="-122"/>
                <a:sym typeface="思源黑体 Light" panose="020B0300000000000000" pitchFamily="34" charset="-122"/>
              </a:rPr>
              <a:t>.</a:t>
            </a:r>
            <a:r>
              <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rPr>
              <a:t>参演人员不得参加策划小组</a:t>
            </a:r>
            <a:r>
              <a:rPr lang="en-US" altLang="zh-CN" sz="2000" dirty="0">
                <a:latin typeface="思源黑体 Light" panose="020B0300000000000000" pitchFamily="34" charset="-122"/>
                <a:ea typeface="思源黑体 Light" panose="020B0300000000000000" pitchFamily="34" charset="-122"/>
                <a:sym typeface="思源黑体 Light" panose="020B0300000000000000" pitchFamily="34" charset="-122"/>
              </a:rPr>
              <a:t>.</a:t>
            </a:r>
            <a:r>
              <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rPr>
              <a:t>更不能参与演练方案的设计。 </a:t>
            </a:r>
            <a:endPar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9" name="Rectangle 3"/>
          <p:cNvSpPr>
            <a:spLocks noGrp="1" noRot="1" noChangeArrowheads="1"/>
          </p:cNvSpPr>
          <p:nvPr>
            <p:ph type="body" idx="4294967295"/>
          </p:nvPr>
        </p:nvSpPr>
        <p:spPr>
          <a:xfrm>
            <a:off x="880947" y="1518657"/>
            <a:ext cx="10160387" cy="5953125"/>
          </a:xfrm>
          <a:prstGeom prst="rect">
            <a:avLst/>
          </a:prstGeom>
        </p:spPr>
        <p:txBody>
          <a:bodyPr>
            <a:normAutofit/>
          </a:bodyPr>
          <a:lstStyle/>
          <a:p>
            <a:pPr>
              <a:lnSpc>
                <a:spcPct val="130000"/>
              </a:lnSpc>
              <a:spcBef>
                <a:spcPts val="20"/>
              </a:spcBef>
              <a:buFont typeface="Wingdings 2" panose="05020102010507070707" pitchFamily="18" charset="2"/>
              <a:buNone/>
            </a:pPr>
            <a:r>
              <a:rPr lang="en-US" altLang="zh-CN" sz="1600" b="1" dirty="0">
                <a:latin typeface="思源黑体 Light" panose="020B0300000000000000" pitchFamily="34" charset="-122"/>
                <a:ea typeface="思源黑体 Light" panose="020B0300000000000000" pitchFamily="34" charset="-122"/>
                <a:sym typeface="思源黑体 Light" panose="020B0300000000000000" pitchFamily="34" charset="-122"/>
              </a:rPr>
              <a:t>1.</a:t>
            </a:r>
            <a:r>
              <a:rPr lang="zh-CN" altLang="en-US" sz="1600" b="1" dirty="0">
                <a:latin typeface="思源黑体 Light" panose="020B0300000000000000" pitchFamily="34" charset="-122"/>
                <a:ea typeface="思源黑体 Light" panose="020B0300000000000000" pitchFamily="34" charset="-122"/>
                <a:sym typeface="思源黑体 Light" panose="020B0300000000000000" pitchFamily="34" charset="-122"/>
              </a:rPr>
              <a:t>演练方案编写 </a:t>
            </a:r>
            <a:endParaRPr lang="zh-CN" altLang="en-US" sz="16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30000"/>
              </a:lnSpc>
              <a:spcBef>
                <a:spcPts val="20"/>
              </a:spcBef>
              <a:buFont typeface="Wingdings 2" panose="05020102010507070707" pitchFamily="18" charset="2"/>
              <a:buNone/>
            </a:pPr>
            <a:r>
              <a:rPr lang="zh-CN" altLang="en-US" sz="1600" dirty="0">
                <a:latin typeface="思源黑体 Light" panose="020B0300000000000000" pitchFamily="34" charset="-122"/>
                <a:ea typeface="思源黑体 Light" panose="020B0300000000000000" pitchFamily="34" charset="-122"/>
                <a:sym typeface="思源黑体 Light" panose="020B0300000000000000" pitchFamily="34" charset="-122"/>
              </a:rPr>
              <a:t>（</a:t>
            </a:r>
            <a:r>
              <a:rPr lang="en-US" altLang="zh-CN" sz="1600" dirty="0">
                <a:latin typeface="思源黑体 Light" panose="020B0300000000000000" pitchFamily="34" charset="-122"/>
                <a:ea typeface="思源黑体 Light" panose="020B0300000000000000" pitchFamily="34" charset="-122"/>
                <a:sym typeface="思源黑体 Light" panose="020B0300000000000000" pitchFamily="34" charset="-122"/>
              </a:rPr>
              <a:t>1</a:t>
            </a:r>
            <a:r>
              <a:rPr lang="zh-CN" altLang="en-US" sz="1600" dirty="0">
                <a:latin typeface="思源黑体 Light" panose="020B0300000000000000" pitchFamily="34" charset="-122"/>
                <a:ea typeface="思源黑体 Light" panose="020B0300000000000000" pitchFamily="34" charset="-122"/>
                <a:sym typeface="思源黑体 Light" panose="020B0300000000000000" pitchFamily="34" charset="-122"/>
              </a:rPr>
              <a:t>）演练情景的设计 </a:t>
            </a:r>
            <a:endParaRPr lang="zh-CN" altLang="en-US" sz="16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30000"/>
              </a:lnSpc>
              <a:spcBef>
                <a:spcPts val="20"/>
              </a:spcBef>
              <a:buFont typeface="Wingdings 2" panose="05020102010507070707" pitchFamily="18" charset="2"/>
              <a:buNone/>
            </a:pPr>
            <a:r>
              <a:rPr lang="zh-CN" altLang="en-US" sz="1600" dirty="0">
                <a:latin typeface="思源黑体 Light" panose="020B0300000000000000" pitchFamily="34" charset="-122"/>
                <a:ea typeface="思源黑体 Light" panose="020B0300000000000000" pitchFamily="34" charset="-122"/>
                <a:sym typeface="思源黑体 Light" panose="020B0300000000000000" pitchFamily="34" charset="-122"/>
              </a:rPr>
              <a:t>  </a:t>
            </a:r>
            <a:r>
              <a:rPr lang="en-US" altLang="zh-CN" sz="1600" dirty="0">
                <a:latin typeface="思源黑体 Light" panose="020B0300000000000000" pitchFamily="34" charset="-122"/>
                <a:ea typeface="思源黑体 Light" panose="020B0300000000000000" pitchFamily="34" charset="-122"/>
                <a:sym typeface="思源黑体 Light" panose="020B0300000000000000" pitchFamily="34" charset="-122"/>
              </a:rPr>
              <a:t>(2)</a:t>
            </a:r>
            <a:r>
              <a:rPr lang="zh-CN" altLang="en-US" sz="1600" dirty="0">
                <a:latin typeface="思源黑体 Light" panose="020B0300000000000000" pitchFamily="34" charset="-122"/>
                <a:ea typeface="思源黑体 Light" panose="020B0300000000000000" pitchFamily="34" charset="-122"/>
                <a:sym typeface="思源黑体 Light" panose="020B0300000000000000" pitchFamily="34" charset="-122"/>
              </a:rPr>
              <a:t>情景说明书、演练计划、评价计划、情景事件总清单、演练 控制指南、演练人员手册、通信录等编写要点 </a:t>
            </a:r>
            <a:endParaRPr lang="zh-CN" altLang="en-US" sz="1600" b="1"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30000"/>
              </a:lnSpc>
              <a:spcBef>
                <a:spcPts val="20"/>
              </a:spcBef>
              <a:buFont typeface="Wingdings 2" panose="05020102010507070707" pitchFamily="18" charset="2"/>
              <a:buNone/>
            </a:pPr>
            <a:r>
              <a:rPr lang="en-US" altLang="zh-CN" sz="1600" b="1" dirty="0">
                <a:latin typeface="思源黑体 Light" panose="020B0300000000000000" pitchFamily="34" charset="-122"/>
                <a:ea typeface="思源黑体 Light" panose="020B0300000000000000" pitchFamily="34" charset="-122"/>
                <a:sym typeface="思源黑体 Light" panose="020B0300000000000000" pitchFamily="34" charset="-122"/>
              </a:rPr>
              <a:t>2.</a:t>
            </a:r>
            <a:r>
              <a:rPr lang="zh-CN" altLang="en-US" sz="1600" b="1" dirty="0">
                <a:latin typeface="思源黑体 Light" panose="020B0300000000000000" pitchFamily="34" charset="-122"/>
                <a:ea typeface="思源黑体 Light" panose="020B0300000000000000" pitchFamily="34" charset="-122"/>
                <a:sym typeface="思源黑体 Light" panose="020B0300000000000000" pitchFamily="34" charset="-122"/>
              </a:rPr>
              <a:t>演练现场规则 </a:t>
            </a:r>
            <a:endParaRPr lang="zh-CN" altLang="en-US" sz="16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30000"/>
              </a:lnSpc>
              <a:spcBef>
                <a:spcPts val="20"/>
              </a:spcBef>
              <a:buFont typeface="Wingdings 2" panose="05020102010507070707" pitchFamily="18" charset="2"/>
              <a:buNone/>
            </a:pPr>
            <a:r>
              <a:rPr lang="zh-CN" altLang="en-US" sz="1600" dirty="0">
                <a:latin typeface="思源黑体 Light" panose="020B0300000000000000" pitchFamily="34" charset="-122"/>
                <a:ea typeface="思源黑体 Light" panose="020B0300000000000000" pitchFamily="34" charset="-122"/>
                <a:sym typeface="思源黑体 Light" panose="020B0300000000000000" pitchFamily="34" charset="-122"/>
              </a:rPr>
              <a:t>    对有关演练和演练控制、参与人员职责、实际紧急事件、法规符 合性、演练结束程序等事项的规定或要求 </a:t>
            </a:r>
            <a:endParaRPr lang="zh-CN" altLang="en-US" sz="1600" b="1"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30000"/>
              </a:lnSpc>
              <a:spcBef>
                <a:spcPts val="20"/>
              </a:spcBef>
              <a:buFont typeface="Wingdings 2" panose="05020102010507070707" pitchFamily="18" charset="2"/>
              <a:buNone/>
            </a:pPr>
            <a:r>
              <a:rPr lang="en-US" altLang="zh-CN" sz="1600" b="1" dirty="0">
                <a:latin typeface="思源黑体 Light" panose="020B0300000000000000" pitchFamily="34" charset="-122"/>
                <a:ea typeface="思源黑体 Light" panose="020B0300000000000000" pitchFamily="34" charset="-122"/>
                <a:sym typeface="思源黑体 Light" panose="020B0300000000000000" pitchFamily="34" charset="-122"/>
              </a:rPr>
              <a:t>3.</a:t>
            </a:r>
            <a:r>
              <a:rPr lang="zh-CN" altLang="en-US" sz="1600" b="1" dirty="0">
                <a:latin typeface="思源黑体 Light" panose="020B0300000000000000" pitchFamily="34" charset="-122"/>
                <a:ea typeface="思源黑体 Light" panose="020B0300000000000000" pitchFamily="34" charset="-122"/>
                <a:sym typeface="思源黑体 Light" panose="020B0300000000000000" pitchFamily="34" charset="-122"/>
              </a:rPr>
              <a:t>演练方案介绍 </a:t>
            </a:r>
            <a:endParaRPr lang="zh-CN" altLang="en-US" sz="16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30000"/>
              </a:lnSpc>
              <a:spcBef>
                <a:spcPts val="20"/>
              </a:spcBef>
              <a:buFont typeface="Wingdings 2" panose="05020102010507070707" pitchFamily="18" charset="2"/>
              <a:buNone/>
            </a:pPr>
            <a:r>
              <a:rPr lang="zh-CN" altLang="en-US" sz="1600" dirty="0">
                <a:latin typeface="思源黑体 Light" panose="020B0300000000000000" pitchFamily="34" charset="-122"/>
                <a:ea typeface="思源黑体 Light" panose="020B0300000000000000" pitchFamily="34" charset="-122"/>
                <a:sym typeface="思源黑体 Light" panose="020B0300000000000000" pitchFamily="34" charset="-122"/>
              </a:rPr>
              <a:t>    </a:t>
            </a:r>
            <a:r>
              <a:rPr lang="en-US" altLang="zh-CN" sz="1600" dirty="0">
                <a:latin typeface="思源黑体 Light" panose="020B0300000000000000" pitchFamily="34" charset="-122"/>
                <a:ea typeface="思源黑体 Light" panose="020B0300000000000000" pitchFamily="34" charset="-122"/>
                <a:sym typeface="思源黑体 Light" panose="020B0300000000000000" pitchFamily="34" charset="-122"/>
              </a:rPr>
              <a:t>(1)</a:t>
            </a:r>
            <a:r>
              <a:rPr lang="zh-CN" altLang="en-US" sz="1600" dirty="0">
                <a:latin typeface="思源黑体 Light" panose="020B0300000000000000" pitchFamily="34" charset="-122"/>
                <a:ea typeface="思源黑体 Light" panose="020B0300000000000000" pitchFamily="34" charset="-122"/>
                <a:sym typeface="思源黑体 Light" panose="020B0300000000000000" pitchFamily="34" charset="-122"/>
              </a:rPr>
              <a:t>控制人员、评价人员、演练人员的情况 </a:t>
            </a:r>
            <a:endParaRPr lang="zh-CN" altLang="en-US" sz="16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30000"/>
              </a:lnSpc>
              <a:spcBef>
                <a:spcPts val="20"/>
              </a:spcBef>
              <a:buFont typeface="Wingdings 2" panose="05020102010507070707" pitchFamily="18" charset="2"/>
              <a:buNone/>
            </a:pPr>
            <a:r>
              <a:rPr lang="zh-CN" altLang="en-US" sz="1600" dirty="0">
                <a:latin typeface="思源黑体 Light" panose="020B0300000000000000" pitchFamily="34" charset="-122"/>
                <a:ea typeface="思源黑体 Light" panose="020B0300000000000000" pitchFamily="34" charset="-122"/>
                <a:sym typeface="思源黑体 Light" panose="020B0300000000000000" pitchFamily="34" charset="-122"/>
              </a:rPr>
              <a:t>    </a:t>
            </a:r>
            <a:r>
              <a:rPr lang="en-US" altLang="zh-CN" sz="1600" dirty="0">
                <a:latin typeface="思源黑体 Light" panose="020B0300000000000000" pitchFamily="34" charset="-122"/>
                <a:ea typeface="思源黑体 Light" panose="020B0300000000000000" pitchFamily="34" charset="-122"/>
                <a:sym typeface="思源黑体 Light" panose="020B0300000000000000" pitchFamily="34" charset="-122"/>
              </a:rPr>
              <a:t>(2)</a:t>
            </a:r>
            <a:r>
              <a:rPr lang="zh-CN" altLang="en-US" sz="1600" dirty="0">
                <a:latin typeface="思源黑体 Light" panose="020B0300000000000000" pitchFamily="34" charset="-122"/>
                <a:ea typeface="思源黑体 Light" panose="020B0300000000000000" pitchFamily="34" charset="-122"/>
                <a:sym typeface="思源黑体 Light" panose="020B0300000000000000" pitchFamily="34" charset="-122"/>
              </a:rPr>
              <a:t>演练现场规则以及演练情景和演练计划中与各自工作相关的 内容 </a:t>
            </a:r>
            <a:endParaRPr lang="zh-CN" altLang="en-US" sz="1600" b="1"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30000"/>
              </a:lnSpc>
              <a:spcBef>
                <a:spcPts val="20"/>
              </a:spcBef>
              <a:buFont typeface="Wingdings 2" panose="05020102010507070707" pitchFamily="18" charset="2"/>
              <a:buNone/>
            </a:pPr>
            <a:r>
              <a:rPr lang="en-US" altLang="zh-CN" sz="1600" b="1" dirty="0">
                <a:latin typeface="思源黑体 Light" panose="020B0300000000000000" pitchFamily="34" charset="-122"/>
                <a:ea typeface="思源黑体 Light" panose="020B0300000000000000" pitchFamily="34" charset="-122"/>
                <a:sym typeface="思源黑体 Light" panose="020B0300000000000000" pitchFamily="34" charset="-122"/>
              </a:rPr>
              <a:t>4.</a:t>
            </a:r>
            <a:r>
              <a:rPr lang="zh-CN" altLang="en-US" sz="1600" b="1" dirty="0">
                <a:latin typeface="思源黑体 Light" panose="020B0300000000000000" pitchFamily="34" charset="-122"/>
                <a:ea typeface="思源黑体 Light" panose="020B0300000000000000" pitchFamily="34" charset="-122"/>
                <a:sym typeface="思源黑体 Light" panose="020B0300000000000000" pitchFamily="34" charset="-122"/>
              </a:rPr>
              <a:t>演练实施要点 </a:t>
            </a:r>
            <a:endParaRPr lang="zh-CN" altLang="en-US" sz="16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30000"/>
              </a:lnSpc>
              <a:spcBef>
                <a:spcPts val="20"/>
              </a:spcBef>
              <a:buFont typeface="Wingdings 2" panose="05020102010507070707" pitchFamily="18" charset="2"/>
              <a:buNone/>
            </a:pPr>
            <a:r>
              <a:rPr lang="zh-CN" altLang="en-US" sz="1600" dirty="0">
                <a:latin typeface="思源黑体 Light" panose="020B0300000000000000" pitchFamily="34" charset="-122"/>
                <a:ea typeface="思源黑体 Light" panose="020B0300000000000000" pitchFamily="34" charset="-122"/>
                <a:sym typeface="思源黑体 Light" panose="020B0300000000000000" pitchFamily="34" charset="-122"/>
              </a:rPr>
              <a:t>    初次通报、指挥与控制、通信、警报与紧急公告、公共信息与社区关系、资源管理、卫生与医疗服务、应急晌应人员安全、公众保护措施、火灾与搜救、执法、事态评估、人道主义服务、市政工程等方 面的实施要求 </a:t>
            </a:r>
            <a:endParaRPr lang="zh-CN" altLang="en-US" sz="16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30000"/>
              </a:lnSpc>
              <a:spcBef>
                <a:spcPts val="20"/>
              </a:spcBef>
              <a:buFont typeface="Wingdings 2" panose="05020102010507070707" pitchFamily="18" charset="2"/>
              <a:buNone/>
            </a:pPr>
            <a:r>
              <a:rPr lang="zh-CN" altLang="en-US" sz="1600" dirty="0">
                <a:latin typeface="思源黑体 Light" panose="020B0300000000000000" pitchFamily="34" charset="-122"/>
                <a:ea typeface="思源黑体 Light" panose="020B0300000000000000" pitchFamily="34" charset="-122"/>
                <a:sym typeface="思源黑体 Light" panose="020B0300000000000000" pitchFamily="34" charset="-122"/>
              </a:rPr>
              <a:t>    综合性应急演练的过程可划分为演练准备、演练实施和演练总结 </a:t>
            </a:r>
            <a:r>
              <a:rPr lang="en-US" altLang="zh-CN" sz="1600" dirty="0">
                <a:latin typeface="思源黑体 Light" panose="020B0300000000000000" pitchFamily="34" charset="-122"/>
                <a:ea typeface="思源黑体 Light" panose="020B0300000000000000" pitchFamily="34" charset="-122"/>
                <a:sym typeface="思源黑体 Light" panose="020B0300000000000000" pitchFamily="34" charset="-122"/>
              </a:rPr>
              <a:t>3</a:t>
            </a:r>
            <a:r>
              <a:rPr lang="zh-CN" altLang="en-US" sz="1600" dirty="0">
                <a:latin typeface="思源黑体 Light" panose="020B0300000000000000" pitchFamily="34" charset="-122"/>
                <a:ea typeface="思源黑体 Light" panose="020B0300000000000000" pitchFamily="34" charset="-122"/>
                <a:sym typeface="思源黑体 Light" panose="020B0300000000000000" pitchFamily="34" charset="-122"/>
              </a:rPr>
              <a:t>个阶段，各阶段的基本任务如下图所示。 </a:t>
            </a:r>
            <a:endParaRPr lang="zh-CN" altLang="en-US" sz="1600" dirty="0">
              <a:latin typeface="思源黑体 Light" panose="020B0300000000000000" pitchFamily="34" charset="-122"/>
              <a:ea typeface="思源黑体 Light" panose="020B0300000000000000" pitchFamily="34" charset="-122"/>
              <a:sym typeface="思源黑体 Light" panose="020B0300000000000000" pitchFamily="34" charset="-122"/>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4" name="Oval 4"/>
          <p:cNvSpPr>
            <a:spLocks noChangeArrowheads="1"/>
          </p:cNvSpPr>
          <p:nvPr/>
        </p:nvSpPr>
        <p:spPr bwMode="auto">
          <a:xfrm>
            <a:off x="4572000" y="628650"/>
            <a:ext cx="2743200" cy="457200"/>
          </a:xfrm>
          <a:prstGeom prst="ellipse">
            <a:avLst/>
          </a:prstGeom>
          <a:solidFill>
            <a:srgbClr val="FFFFFF">
              <a:alpha val="0"/>
            </a:srgbClr>
          </a:solidFill>
          <a:ln w="9525">
            <a:solidFill>
              <a:schemeClr val="tx1"/>
            </a:solidFill>
            <a:round/>
          </a:ln>
        </p:spPr>
        <p:txBody>
          <a:bodyPr/>
          <a:lstStyle/>
          <a:p>
            <a:pPr marL="0" marR="0" lvl="0" indent="0" algn="ctr" defTabSz="914400" rtl="0" eaLnBrk="1" fontAlgn="auto" latinLnBrk="0" hangingPunct="1">
              <a:lnSpc>
                <a:spcPct val="120000"/>
              </a:lnSpc>
              <a:spcBef>
                <a:spcPts val="20"/>
              </a:spcBef>
              <a:buClrTx/>
              <a:buSzTx/>
              <a:buFontTx/>
              <a:buNone/>
              <a:defRPr/>
            </a:pPr>
            <a:r>
              <a:rPr kumimoji="0" lang="zh-CN" altLang="en-US" sz="1400" b="1" i="0" u="none" strike="noStrike" kern="1200" cap="none" spc="0" normalizeH="0" baseline="0" noProof="0">
                <a:ln>
                  <a:noFill/>
                </a:ln>
                <a:solidFill>
                  <a:srgbClr val="000000"/>
                </a:solidFill>
                <a:effectLst/>
                <a:uLnTx/>
                <a:uFillTx/>
                <a:latin typeface="思源黑体 Light" panose="020B0300000000000000" pitchFamily="34" charset="-122"/>
                <a:ea typeface="思源黑体 Light" panose="020B0300000000000000" pitchFamily="34" charset="-122"/>
                <a:sym typeface="思源黑体 Light" panose="020B0300000000000000" pitchFamily="34" charset="-122"/>
              </a:rPr>
              <a:t>策划小组</a:t>
            </a:r>
            <a:endParaRPr kumimoji="0" lang="zh-CN" altLang="en-US" sz="1600" b="1" i="0" u="none" strike="noStrike" kern="1200" cap="none" spc="0" normalizeH="0" baseline="0" noProof="0">
              <a:ln>
                <a:noFill/>
              </a:ln>
              <a:solidFill>
                <a:srgbClr val="000000"/>
              </a:solidFill>
              <a:effectLst/>
              <a:uLnTx/>
              <a:uFillTx/>
              <a:latin typeface="思源黑体 Light" panose="020B0300000000000000" pitchFamily="34" charset="-122"/>
              <a:ea typeface="思源黑体 Light" panose="020B0300000000000000" pitchFamily="34" charset="-122"/>
              <a:sym typeface="思源黑体 Light" panose="020B0300000000000000" pitchFamily="34" charset="-122"/>
            </a:endParaRPr>
          </a:p>
        </p:txBody>
      </p:sp>
      <p:sp>
        <p:nvSpPr>
          <p:cNvPr id="122885" name="Line 5"/>
          <p:cNvSpPr>
            <a:spLocks noChangeShapeType="1"/>
          </p:cNvSpPr>
          <p:nvPr/>
        </p:nvSpPr>
        <p:spPr bwMode="auto">
          <a:xfrm flipH="1">
            <a:off x="5943600" y="1085850"/>
            <a:ext cx="12700" cy="4419600"/>
          </a:xfrm>
          <a:prstGeom prst="line">
            <a:avLst/>
          </a:prstGeom>
          <a:noFill/>
          <a:ln w="9525">
            <a:solidFill>
              <a:srgbClr val="FFFFFF"/>
            </a:solidFill>
            <a:rou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20000"/>
              </a:lnSpc>
              <a:spcBef>
                <a:spcPts val="20"/>
              </a:spcBef>
              <a:buClrTx/>
              <a:buSzTx/>
              <a:buFontTx/>
              <a:buNone/>
              <a:defRPr/>
            </a:pPr>
            <a:endParaRPr kumimoji="0" lang="zh-CN" altLang="en-US" sz="1600" b="0" i="0" u="none" strike="noStrike" kern="1200" cap="none" spc="0" normalizeH="0" baseline="0" noProof="0">
              <a:ln>
                <a:noFill/>
              </a:ln>
              <a:solidFill>
                <a:srgbClr val="000000"/>
              </a:solidFill>
              <a:effectLst/>
              <a:uLnTx/>
              <a:uFillTx/>
              <a:latin typeface="思源黑体 Light" panose="020B0300000000000000" pitchFamily="34" charset="-122"/>
              <a:ea typeface="思源黑体 Light" panose="020B0300000000000000" pitchFamily="34" charset="-122"/>
              <a:sym typeface="思源黑体 Light" panose="020B0300000000000000" pitchFamily="34" charset="-122"/>
            </a:endParaRPr>
          </a:p>
        </p:txBody>
      </p:sp>
      <p:sp>
        <p:nvSpPr>
          <p:cNvPr id="122886" name="Rectangle 6"/>
          <p:cNvSpPr>
            <a:spLocks noChangeArrowheads="1"/>
          </p:cNvSpPr>
          <p:nvPr/>
        </p:nvSpPr>
        <p:spPr bwMode="auto">
          <a:xfrm>
            <a:off x="6934200" y="1314450"/>
            <a:ext cx="3048000" cy="2209800"/>
          </a:xfrm>
          <a:prstGeom prst="rect">
            <a:avLst/>
          </a:prstGeom>
          <a:solidFill>
            <a:srgbClr val="FFFFFF">
              <a:alpha val="0"/>
            </a:srgbClr>
          </a:solidFill>
          <a:ln w="9525">
            <a:solidFill>
              <a:schemeClr val="tx1"/>
            </a:solidFill>
            <a:miter lim="800000"/>
          </a:ln>
        </p:spPr>
        <p:txBody>
          <a:bodyPr/>
          <a:lstStyle/>
          <a:p>
            <a:pPr marL="0" marR="0" lvl="0" indent="0" algn="l" defTabSz="914400" rtl="0" eaLnBrk="1" fontAlgn="auto" latinLnBrk="0" hangingPunct="1">
              <a:lnSpc>
                <a:spcPct val="120000"/>
              </a:lnSpc>
              <a:spcBef>
                <a:spcPts val="20"/>
              </a:spcBef>
              <a:buClrTx/>
              <a:buSzTx/>
              <a:buFontTx/>
              <a:buNone/>
              <a:defRPr/>
            </a:pPr>
            <a:r>
              <a:rPr kumimoji="0" lang="en-US" altLang="zh-CN" sz="1200" b="0" i="0" u="none" strike="noStrike" kern="1200" cap="none" spc="0" normalizeH="0" baseline="0" noProof="0" dirty="0">
                <a:ln>
                  <a:noFill/>
                </a:ln>
                <a:solidFill>
                  <a:srgbClr val="000000"/>
                </a:solidFill>
                <a:effectLst/>
                <a:uLnTx/>
                <a:uFillTx/>
                <a:latin typeface="思源黑体 Light" panose="020B0300000000000000" pitchFamily="34" charset="-122"/>
                <a:ea typeface="思源黑体 Light" panose="020B0300000000000000" pitchFamily="34" charset="-122"/>
                <a:sym typeface="思源黑体 Light" panose="020B0300000000000000" pitchFamily="34" charset="-122"/>
              </a:rPr>
              <a:t>1</a:t>
            </a:r>
            <a:r>
              <a:rPr kumimoji="0" lang="zh-CN" altLang="en-US" sz="1200" b="0" i="0" u="none" strike="noStrike" kern="1200" cap="none" spc="0" normalizeH="0" baseline="0" noProof="0" dirty="0">
                <a:ln>
                  <a:noFill/>
                </a:ln>
                <a:solidFill>
                  <a:srgbClr val="000000"/>
                </a:solidFill>
                <a:effectLst/>
                <a:uLnTx/>
                <a:uFillTx/>
                <a:latin typeface="思源黑体 Light" panose="020B0300000000000000" pitchFamily="34" charset="-122"/>
                <a:ea typeface="思源黑体 Light" panose="020B0300000000000000" pitchFamily="34" charset="-122"/>
                <a:sym typeface="思源黑体 Light" panose="020B0300000000000000" pitchFamily="34" charset="-122"/>
              </a:rPr>
              <a:t>、确定演练日期 </a:t>
            </a:r>
            <a:endParaRPr kumimoji="0" lang="zh-CN" altLang="en-US" sz="1200" b="0" i="0" u="none" strike="noStrike" kern="1200" cap="none" spc="0" normalizeH="0" baseline="0" noProof="0" dirty="0">
              <a:ln>
                <a:noFill/>
              </a:ln>
              <a:solidFill>
                <a:srgbClr val="000000"/>
              </a:solidFill>
              <a:effectLst/>
              <a:uLnTx/>
              <a:uFillTx/>
              <a:latin typeface="思源黑体 Light" panose="020B0300000000000000" pitchFamily="34" charset="-122"/>
              <a:ea typeface="思源黑体 Light" panose="020B0300000000000000" pitchFamily="34" charset="-122"/>
              <a:sym typeface="思源黑体 Light" panose="020B0300000000000000" pitchFamily="34" charset="-122"/>
            </a:endParaRPr>
          </a:p>
          <a:p>
            <a:pPr marL="0" marR="0" lvl="0" indent="0" algn="l" defTabSz="914400" rtl="0" eaLnBrk="1" fontAlgn="auto" latinLnBrk="0" hangingPunct="1">
              <a:lnSpc>
                <a:spcPct val="120000"/>
              </a:lnSpc>
              <a:spcBef>
                <a:spcPts val="20"/>
              </a:spcBef>
              <a:buClrTx/>
              <a:buSzTx/>
              <a:buFontTx/>
              <a:buNone/>
              <a:defRPr/>
            </a:pPr>
            <a:r>
              <a:rPr kumimoji="0" lang="en-US" altLang="zh-CN" sz="1200" b="0" i="0" u="none" strike="noStrike" kern="1200" cap="none" spc="0" normalizeH="0" baseline="0" noProof="0" dirty="0">
                <a:ln>
                  <a:noFill/>
                </a:ln>
                <a:solidFill>
                  <a:srgbClr val="000000"/>
                </a:solidFill>
                <a:effectLst/>
                <a:uLnTx/>
                <a:uFillTx/>
                <a:latin typeface="思源黑体 Light" panose="020B0300000000000000" pitchFamily="34" charset="-122"/>
                <a:ea typeface="思源黑体 Light" panose="020B0300000000000000" pitchFamily="34" charset="-122"/>
                <a:sym typeface="思源黑体 Light" panose="020B0300000000000000" pitchFamily="34" charset="-122"/>
              </a:rPr>
              <a:t>2</a:t>
            </a:r>
            <a:r>
              <a:rPr kumimoji="0" lang="zh-CN" altLang="en-US" sz="1200" b="0" i="0" u="none" strike="noStrike" kern="1200" cap="none" spc="0" normalizeH="0" baseline="0" noProof="0" dirty="0">
                <a:ln>
                  <a:noFill/>
                </a:ln>
                <a:solidFill>
                  <a:srgbClr val="000000"/>
                </a:solidFill>
                <a:effectLst/>
                <a:uLnTx/>
                <a:uFillTx/>
                <a:latin typeface="思源黑体 Light" panose="020B0300000000000000" pitchFamily="34" charset="-122"/>
                <a:ea typeface="思源黑体 Light" panose="020B0300000000000000" pitchFamily="34" charset="-122"/>
                <a:sym typeface="思源黑体 Light" panose="020B0300000000000000" pitchFamily="34" charset="-122"/>
              </a:rPr>
              <a:t>、确定演练目标和演示范围 </a:t>
            </a:r>
            <a:endParaRPr kumimoji="0" lang="zh-CN" altLang="en-US" sz="1200" b="0" i="0" u="none" strike="noStrike" kern="1200" cap="none" spc="0" normalizeH="0" baseline="0" noProof="0" dirty="0">
              <a:ln>
                <a:noFill/>
              </a:ln>
              <a:solidFill>
                <a:srgbClr val="000000"/>
              </a:solidFill>
              <a:effectLst/>
              <a:uLnTx/>
              <a:uFillTx/>
              <a:latin typeface="思源黑体 Light" panose="020B0300000000000000" pitchFamily="34" charset="-122"/>
              <a:ea typeface="思源黑体 Light" panose="020B0300000000000000" pitchFamily="34" charset="-122"/>
              <a:sym typeface="思源黑体 Light" panose="020B0300000000000000" pitchFamily="34" charset="-122"/>
            </a:endParaRPr>
          </a:p>
          <a:p>
            <a:pPr marL="0" marR="0" lvl="0" indent="0" algn="l" defTabSz="914400" rtl="0" eaLnBrk="1" fontAlgn="auto" latinLnBrk="0" hangingPunct="1">
              <a:lnSpc>
                <a:spcPct val="120000"/>
              </a:lnSpc>
              <a:spcBef>
                <a:spcPts val="20"/>
              </a:spcBef>
              <a:buClrTx/>
              <a:buSzTx/>
              <a:buFontTx/>
              <a:buNone/>
              <a:defRPr/>
            </a:pPr>
            <a:r>
              <a:rPr kumimoji="0" lang="en-US" altLang="zh-CN" sz="1200" b="0" i="0" u="none" strike="noStrike" kern="1200" cap="none" spc="0" normalizeH="0" baseline="0" noProof="0" dirty="0">
                <a:ln>
                  <a:noFill/>
                </a:ln>
                <a:solidFill>
                  <a:srgbClr val="000000"/>
                </a:solidFill>
                <a:effectLst/>
                <a:uLnTx/>
                <a:uFillTx/>
                <a:latin typeface="思源黑体 Light" panose="020B0300000000000000" pitchFamily="34" charset="-122"/>
                <a:ea typeface="思源黑体 Light" panose="020B0300000000000000" pitchFamily="34" charset="-122"/>
                <a:sym typeface="思源黑体 Light" panose="020B0300000000000000" pitchFamily="34" charset="-122"/>
              </a:rPr>
              <a:t>3</a:t>
            </a:r>
            <a:r>
              <a:rPr kumimoji="0" lang="zh-CN" altLang="en-US" sz="1200" b="0" i="0" u="none" strike="noStrike" kern="1200" cap="none" spc="0" normalizeH="0" baseline="0" noProof="0" dirty="0">
                <a:ln>
                  <a:noFill/>
                </a:ln>
                <a:solidFill>
                  <a:srgbClr val="000000"/>
                </a:solidFill>
                <a:effectLst/>
                <a:uLnTx/>
                <a:uFillTx/>
                <a:latin typeface="思源黑体 Light" panose="020B0300000000000000" pitchFamily="34" charset="-122"/>
                <a:ea typeface="思源黑体 Light" panose="020B0300000000000000" pitchFamily="34" charset="-122"/>
                <a:sym typeface="思源黑体 Light" panose="020B0300000000000000" pitchFamily="34" charset="-122"/>
              </a:rPr>
              <a:t>、编写演练方案 </a:t>
            </a:r>
            <a:endParaRPr kumimoji="0" lang="zh-CN" altLang="en-US" sz="1200" b="0" i="0" u="none" strike="noStrike" kern="1200" cap="none" spc="0" normalizeH="0" baseline="0" noProof="0" dirty="0">
              <a:ln>
                <a:noFill/>
              </a:ln>
              <a:solidFill>
                <a:srgbClr val="000000"/>
              </a:solidFill>
              <a:effectLst/>
              <a:uLnTx/>
              <a:uFillTx/>
              <a:latin typeface="思源黑体 Light" panose="020B0300000000000000" pitchFamily="34" charset="-122"/>
              <a:ea typeface="思源黑体 Light" panose="020B0300000000000000" pitchFamily="34" charset="-122"/>
              <a:sym typeface="思源黑体 Light" panose="020B0300000000000000" pitchFamily="34" charset="-122"/>
            </a:endParaRPr>
          </a:p>
          <a:p>
            <a:pPr marL="0" marR="0" lvl="0" indent="0" algn="l" defTabSz="914400" rtl="0" eaLnBrk="1" fontAlgn="auto" latinLnBrk="0" hangingPunct="1">
              <a:lnSpc>
                <a:spcPct val="120000"/>
              </a:lnSpc>
              <a:spcBef>
                <a:spcPts val="20"/>
              </a:spcBef>
              <a:buClrTx/>
              <a:buSzTx/>
              <a:buFontTx/>
              <a:buNone/>
              <a:defRPr/>
            </a:pPr>
            <a:r>
              <a:rPr kumimoji="0" lang="en-US" altLang="zh-CN" sz="1200" b="0" i="0" u="none" strike="noStrike" kern="1200" cap="none" spc="0" normalizeH="0" baseline="0" noProof="0" dirty="0">
                <a:ln>
                  <a:noFill/>
                </a:ln>
                <a:solidFill>
                  <a:srgbClr val="000000"/>
                </a:solidFill>
                <a:effectLst/>
                <a:uLnTx/>
                <a:uFillTx/>
                <a:latin typeface="思源黑体 Light" panose="020B0300000000000000" pitchFamily="34" charset="-122"/>
                <a:ea typeface="思源黑体 Light" panose="020B0300000000000000" pitchFamily="34" charset="-122"/>
                <a:sym typeface="思源黑体 Light" panose="020B0300000000000000" pitchFamily="34" charset="-122"/>
              </a:rPr>
              <a:t>4</a:t>
            </a:r>
            <a:r>
              <a:rPr kumimoji="0" lang="zh-CN" altLang="en-US" sz="1200" b="0" i="0" u="none" strike="noStrike" kern="1200" cap="none" spc="0" normalizeH="0" baseline="0" noProof="0" dirty="0">
                <a:ln>
                  <a:noFill/>
                </a:ln>
                <a:solidFill>
                  <a:srgbClr val="000000"/>
                </a:solidFill>
                <a:effectLst/>
                <a:uLnTx/>
                <a:uFillTx/>
                <a:latin typeface="思源黑体 Light" panose="020B0300000000000000" pitchFamily="34" charset="-122"/>
                <a:ea typeface="思源黑体 Light" panose="020B0300000000000000" pitchFamily="34" charset="-122"/>
                <a:sym typeface="思源黑体 Light" panose="020B0300000000000000" pitchFamily="34" charset="-122"/>
              </a:rPr>
              <a:t>、确定演练现场规则 </a:t>
            </a:r>
            <a:endParaRPr kumimoji="0" lang="zh-CN" altLang="en-US" sz="1200" b="0" i="0" u="none" strike="noStrike" kern="1200" cap="none" spc="0" normalizeH="0" baseline="0" noProof="0" dirty="0">
              <a:ln>
                <a:noFill/>
              </a:ln>
              <a:solidFill>
                <a:srgbClr val="000000"/>
              </a:solidFill>
              <a:effectLst/>
              <a:uLnTx/>
              <a:uFillTx/>
              <a:latin typeface="思源黑体 Light" panose="020B0300000000000000" pitchFamily="34" charset="-122"/>
              <a:ea typeface="思源黑体 Light" panose="020B0300000000000000" pitchFamily="34" charset="-122"/>
              <a:sym typeface="思源黑体 Light" panose="020B0300000000000000" pitchFamily="34" charset="-122"/>
            </a:endParaRPr>
          </a:p>
          <a:p>
            <a:pPr marL="0" marR="0" lvl="0" indent="0" algn="l" defTabSz="914400" rtl="0" eaLnBrk="1" fontAlgn="auto" latinLnBrk="0" hangingPunct="1">
              <a:lnSpc>
                <a:spcPct val="120000"/>
              </a:lnSpc>
              <a:spcBef>
                <a:spcPts val="20"/>
              </a:spcBef>
              <a:buClrTx/>
              <a:buSzTx/>
              <a:buFontTx/>
              <a:buNone/>
              <a:defRPr/>
            </a:pPr>
            <a:r>
              <a:rPr kumimoji="0" lang="en-US" altLang="zh-CN" sz="1200" b="0" i="0" u="none" strike="noStrike" kern="1200" cap="none" spc="0" normalizeH="0" baseline="0" noProof="0" dirty="0">
                <a:ln>
                  <a:noFill/>
                </a:ln>
                <a:solidFill>
                  <a:srgbClr val="000000"/>
                </a:solidFill>
                <a:effectLst/>
                <a:uLnTx/>
                <a:uFillTx/>
                <a:latin typeface="思源黑体 Light" panose="020B0300000000000000" pitchFamily="34" charset="-122"/>
                <a:ea typeface="思源黑体 Light" panose="020B0300000000000000" pitchFamily="34" charset="-122"/>
                <a:sym typeface="思源黑体 Light" panose="020B0300000000000000" pitchFamily="34" charset="-122"/>
              </a:rPr>
              <a:t>5</a:t>
            </a:r>
            <a:r>
              <a:rPr kumimoji="0" lang="zh-CN" altLang="en-US" sz="1200" b="0" i="0" u="none" strike="noStrike" kern="1200" cap="none" spc="0" normalizeH="0" baseline="0" noProof="0" dirty="0">
                <a:ln>
                  <a:noFill/>
                </a:ln>
                <a:solidFill>
                  <a:srgbClr val="000000"/>
                </a:solidFill>
                <a:effectLst/>
                <a:uLnTx/>
                <a:uFillTx/>
                <a:latin typeface="思源黑体 Light" panose="020B0300000000000000" pitchFamily="34" charset="-122"/>
                <a:ea typeface="思源黑体 Light" panose="020B0300000000000000" pitchFamily="34" charset="-122"/>
                <a:sym typeface="思源黑体 Light" panose="020B0300000000000000" pitchFamily="34" charset="-122"/>
              </a:rPr>
              <a:t>、指定评价人员 </a:t>
            </a:r>
            <a:endParaRPr kumimoji="0" lang="zh-CN" altLang="en-US" sz="1200" b="0" i="0" u="none" strike="noStrike" kern="1200" cap="none" spc="0" normalizeH="0" baseline="0" noProof="0" dirty="0">
              <a:ln>
                <a:noFill/>
              </a:ln>
              <a:solidFill>
                <a:srgbClr val="000000"/>
              </a:solidFill>
              <a:effectLst/>
              <a:uLnTx/>
              <a:uFillTx/>
              <a:latin typeface="思源黑体 Light" panose="020B0300000000000000" pitchFamily="34" charset="-122"/>
              <a:ea typeface="思源黑体 Light" panose="020B0300000000000000" pitchFamily="34" charset="-122"/>
              <a:sym typeface="思源黑体 Light" panose="020B0300000000000000" pitchFamily="34" charset="-122"/>
            </a:endParaRPr>
          </a:p>
          <a:p>
            <a:pPr marL="0" marR="0" lvl="0" indent="0" algn="l" defTabSz="914400" rtl="0" eaLnBrk="1" fontAlgn="auto" latinLnBrk="0" hangingPunct="1">
              <a:lnSpc>
                <a:spcPct val="120000"/>
              </a:lnSpc>
              <a:spcBef>
                <a:spcPts val="20"/>
              </a:spcBef>
              <a:buClrTx/>
              <a:buSzTx/>
              <a:buFontTx/>
              <a:buNone/>
              <a:defRPr/>
            </a:pPr>
            <a:r>
              <a:rPr kumimoji="0" lang="en-US" altLang="zh-CN" sz="1200" b="0" i="0" u="none" strike="noStrike" kern="1200" cap="none" spc="0" normalizeH="0" baseline="0" noProof="0" dirty="0">
                <a:ln>
                  <a:noFill/>
                </a:ln>
                <a:solidFill>
                  <a:srgbClr val="000000"/>
                </a:solidFill>
                <a:effectLst/>
                <a:uLnTx/>
                <a:uFillTx/>
                <a:latin typeface="思源黑体 Light" panose="020B0300000000000000" pitchFamily="34" charset="-122"/>
                <a:ea typeface="思源黑体 Light" panose="020B0300000000000000" pitchFamily="34" charset="-122"/>
                <a:sym typeface="思源黑体 Light" panose="020B0300000000000000" pitchFamily="34" charset="-122"/>
              </a:rPr>
              <a:t>6</a:t>
            </a:r>
            <a:r>
              <a:rPr kumimoji="0" lang="zh-CN" altLang="en-US" sz="1200" b="0" i="0" u="none" strike="noStrike" kern="1200" cap="none" spc="0" normalizeH="0" baseline="0" noProof="0" dirty="0">
                <a:ln>
                  <a:noFill/>
                </a:ln>
                <a:solidFill>
                  <a:srgbClr val="000000"/>
                </a:solidFill>
                <a:effectLst/>
                <a:uLnTx/>
                <a:uFillTx/>
                <a:latin typeface="思源黑体 Light" panose="020B0300000000000000" pitchFamily="34" charset="-122"/>
                <a:ea typeface="思源黑体 Light" panose="020B0300000000000000" pitchFamily="34" charset="-122"/>
                <a:sym typeface="思源黑体 Light" panose="020B0300000000000000" pitchFamily="34" charset="-122"/>
              </a:rPr>
              <a:t>、安排后勤工作 </a:t>
            </a:r>
            <a:endParaRPr kumimoji="0" lang="zh-CN" altLang="en-US" sz="1200" b="0" i="0" u="none" strike="noStrike" kern="1200" cap="none" spc="0" normalizeH="0" baseline="0" noProof="0" dirty="0">
              <a:ln>
                <a:noFill/>
              </a:ln>
              <a:solidFill>
                <a:srgbClr val="000000"/>
              </a:solidFill>
              <a:effectLst/>
              <a:uLnTx/>
              <a:uFillTx/>
              <a:latin typeface="思源黑体 Light" panose="020B0300000000000000" pitchFamily="34" charset="-122"/>
              <a:ea typeface="思源黑体 Light" panose="020B0300000000000000" pitchFamily="34" charset="-122"/>
              <a:sym typeface="思源黑体 Light" panose="020B0300000000000000" pitchFamily="34" charset="-122"/>
            </a:endParaRPr>
          </a:p>
          <a:p>
            <a:pPr marL="0" marR="0" lvl="0" indent="0" algn="l" defTabSz="914400" rtl="0" eaLnBrk="1" fontAlgn="auto" latinLnBrk="0" hangingPunct="1">
              <a:lnSpc>
                <a:spcPct val="120000"/>
              </a:lnSpc>
              <a:spcBef>
                <a:spcPts val="20"/>
              </a:spcBef>
              <a:buClrTx/>
              <a:buSzTx/>
              <a:buFontTx/>
              <a:buNone/>
              <a:defRPr/>
            </a:pPr>
            <a:r>
              <a:rPr kumimoji="0" lang="en-US" altLang="zh-CN" sz="1200" b="0" i="0" u="none" strike="noStrike" kern="1200" cap="none" spc="0" normalizeH="0" baseline="0" noProof="0" dirty="0">
                <a:ln>
                  <a:noFill/>
                </a:ln>
                <a:solidFill>
                  <a:srgbClr val="000000"/>
                </a:solidFill>
                <a:effectLst/>
                <a:uLnTx/>
                <a:uFillTx/>
                <a:latin typeface="思源黑体 Light" panose="020B0300000000000000" pitchFamily="34" charset="-122"/>
                <a:ea typeface="思源黑体 Light" panose="020B0300000000000000" pitchFamily="34" charset="-122"/>
                <a:sym typeface="思源黑体 Light" panose="020B0300000000000000" pitchFamily="34" charset="-122"/>
              </a:rPr>
              <a:t>7</a:t>
            </a:r>
            <a:r>
              <a:rPr kumimoji="0" lang="zh-CN" altLang="en-US" sz="1200" b="0" i="0" u="none" strike="noStrike" kern="1200" cap="none" spc="0" normalizeH="0" baseline="0" noProof="0" dirty="0">
                <a:ln>
                  <a:noFill/>
                </a:ln>
                <a:solidFill>
                  <a:srgbClr val="000000"/>
                </a:solidFill>
                <a:effectLst/>
                <a:uLnTx/>
                <a:uFillTx/>
                <a:latin typeface="思源黑体 Light" panose="020B0300000000000000" pitchFamily="34" charset="-122"/>
                <a:ea typeface="思源黑体 Light" panose="020B0300000000000000" pitchFamily="34" charset="-122"/>
                <a:sym typeface="思源黑体 Light" panose="020B0300000000000000" pitchFamily="34" charset="-122"/>
              </a:rPr>
              <a:t>、准备和分发评价人员工作文件</a:t>
            </a:r>
            <a:endParaRPr kumimoji="0" lang="zh-CN" altLang="en-US" sz="1200" b="0" i="0" u="none" strike="noStrike" kern="1200" cap="none" spc="0" normalizeH="0" baseline="0" noProof="0" dirty="0">
              <a:ln>
                <a:noFill/>
              </a:ln>
              <a:solidFill>
                <a:srgbClr val="000000"/>
              </a:solidFill>
              <a:effectLst/>
              <a:uLnTx/>
              <a:uFillTx/>
              <a:latin typeface="思源黑体 Light" panose="020B0300000000000000" pitchFamily="34" charset="-122"/>
              <a:ea typeface="思源黑体 Light" panose="020B0300000000000000" pitchFamily="34" charset="-122"/>
              <a:sym typeface="思源黑体 Light" panose="020B0300000000000000" pitchFamily="34" charset="-122"/>
            </a:endParaRPr>
          </a:p>
          <a:p>
            <a:pPr marL="0" marR="0" lvl="0" indent="0" algn="l" defTabSz="914400" rtl="0" eaLnBrk="1" fontAlgn="auto" latinLnBrk="0" hangingPunct="1">
              <a:lnSpc>
                <a:spcPct val="120000"/>
              </a:lnSpc>
              <a:spcBef>
                <a:spcPts val="20"/>
              </a:spcBef>
              <a:buClrTx/>
              <a:buSzTx/>
              <a:buFontTx/>
              <a:buNone/>
              <a:defRPr/>
            </a:pPr>
            <a:r>
              <a:rPr kumimoji="0" lang="en-US" altLang="zh-CN" sz="1200" b="0" i="0" u="none" strike="noStrike" kern="1200" cap="none" spc="0" normalizeH="0" baseline="0" noProof="0" dirty="0">
                <a:ln>
                  <a:noFill/>
                </a:ln>
                <a:solidFill>
                  <a:srgbClr val="000000"/>
                </a:solidFill>
                <a:effectLst/>
                <a:uLnTx/>
                <a:uFillTx/>
                <a:latin typeface="思源黑体 Light" panose="020B0300000000000000" pitchFamily="34" charset="-122"/>
                <a:ea typeface="思源黑体 Light" panose="020B0300000000000000" pitchFamily="34" charset="-122"/>
                <a:sym typeface="思源黑体 Light" panose="020B0300000000000000" pitchFamily="34" charset="-122"/>
              </a:rPr>
              <a:t>8</a:t>
            </a:r>
            <a:r>
              <a:rPr kumimoji="0" lang="zh-CN" altLang="en-US" sz="1200" b="0" i="0" u="none" strike="noStrike" kern="1200" cap="none" spc="0" normalizeH="0" baseline="0" noProof="0" dirty="0">
                <a:ln>
                  <a:noFill/>
                </a:ln>
                <a:solidFill>
                  <a:srgbClr val="000000"/>
                </a:solidFill>
                <a:effectLst/>
                <a:uLnTx/>
                <a:uFillTx/>
                <a:latin typeface="思源黑体 Light" panose="020B0300000000000000" pitchFamily="34" charset="-122"/>
                <a:ea typeface="思源黑体 Light" panose="020B0300000000000000" pitchFamily="34" charset="-122"/>
                <a:sym typeface="思源黑体 Light" panose="020B0300000000000000" pitchFamily="34" charset="-122"/>
              </a:rPr>
              <a:t>、培训评价人员 </a:t>
            </a:r>
            <a:endParaRPr kumimoji="0" lang="zh-CN" altLang="en-US" sz="1200" b="0" i="0" u="none" strike="noStrike" kern="1200" cap="none" spc="0" normalizeH="0" baseline="0" noProof="0" dirty="0">
              <a:ln>
                <a:noFill/>
              </a:ln>
              <a:solidFill>
                <a:srgbClr val="000000"/>
              </a:solidFill>
              <a:effectLst/>
              <a:uLnTx/>
              <a:uFillTx/>
              <a:latin typeface="思源黑体 Light" panose="020B0300000000000000" pitchFamily="34" charset="-122"/>
              <a:ea typeface="思源黑体 Light" panose="020B0300000000000000" pitchFamily="34" charset="-122"/>
              <a:sym typeface="思源黑体 Light" panose="020B0300000000000000" pitchFamily="34" charset="-122"/>
            </a:endParaRPr>
          </a:p>
          <a:p>
            <a:pPr marL="0" marR="0" lvl="0" indent="0" algn="l" defTabSz="914400" rtl="0" eaLnBrk="1" fontAlgn="auto" latinLnBrk="0" hangingPunct="1">
              <a:lnSpc>
                <a:spcPct val="120000"/>
              </a:lnSpc>
              <a:spcBef>
                <a:spcPts val="20"/>
              </a:spcBef>
              <a:buClrTx/>
              <a:buSzTx/>
              <a:buFontTx/>
              <a:buNone/>
              <a:defRPr/>
            </a:pPr>
            <a:r>
              <a:rPr kumimoji="0" lang="en-US" altLang="zh-CN" sz="1200" b="0" i="0" u="none" strike="noStrike" kern="1200" cap="none" spc="0" normalizeH="0" baseline="0" noProof="0" dirty="0">
                <a:ln>
                  <a:noFill/>
                </a:ln>
                <a:solidFill>
                  <a:srgbClr val="000000"/>
                </a:solidFill>
                <a:effectLst/>
                <a:uLnTx/>
                <a:uFillTx/>
                <a:latin typeface="思源黑体 Light" panose="020B0300000000000000" pitchFamily="34" charset="-122"/>
                <a:ea typeface="思源黑体 Light" panose="020B0300000000000000" pitchFamily="34" charset="-122"/>
                <a:sym typeface="思源黑体 Light" panose="020B0300000000000000" pitchFamily="34" charset="-122"/>
              </a:rPr>
              <a:t>9</a:t>
            </a:r>
            <a:r>
              <a:rPr kumimoji="0" lang="zh-CN" altLang="en-US" sz="1200" b="0" i="0" u="none" strike="noStrike" kern="1200" cap="none" spc="0" normalizeH="0" baseline="0" noProof="0" dirty="0">
                <a:ln>
                  <a:noFill/>
                </a:ln>
                <a:solidFill>
                  <a:srgbClr val="000000"/>
                </a:solidFill>
                <a:effectLst/>
                <a:uLnTx/>
                <a:uFillTx/>
                <a:latin typeface="思源黑体 Light" panose="020B0300000000000000" pitchFamily="34" charset="-122"/>
                <a:ea typeface="思源黑体 Light" panose="020B0300000000000000" pitchFamily="34" charset="-122"/>
                <a:sym typeface="思源黑体 Light" panose="020B0300000000000000" pitchFamily="34" charset="-122"/>
              </a:rPr>
              <a:t>、讲解演练方案与演练活动 </a:t>
            </a:r>
            <a:endParaRPr kumimoji="0" lang="zh-CN" altLang="en-US" sz="1200" b="0" i="0" u="none" strike="noStrike" kern="1200" cap="none" spc="0" normalizeH="0" baseline="0" noProof="0" dirty="0">
              <a:ln>
                <a:noFill/>
              </a:ln>
              <a:solidFill>
                <a:srgbClr val="000000"/>
              </a:solidFill>
              <a:effectLst/>
              <a:uLnTx/>
              <a:uFillTx/>
              <a:latin typeface="思源黑体 Light" panose="020B0300000000000000" pitchFamily="34" charset="-122"/>
              <a:ea typeface="思源黑体 Light" panose="020B0300000000000000" pitchFamily="34" charset="-122"/>
              <a:sym typeface="思源黑体 Light" panose="020B0300000000000000" pitchFamily="34" charset="-122"/>
            </a:endParaRPr>
          </a:p>
          <a:p>
            <a:pPr marL="0" marR="0" lvl="0" indent="0" algn="l" defTabSz="914400" rtl="0" eaLnBrk="1" fontAlgn="auto" latinLnBrk="0" hangingPunct="1">
              <a:lnSpc>
                <a:spcPct val="120000"/>
              </a:lnSpc>
              <a:spcBef>
                <a:spcPts val="20"/>
              </a:spcBef>
              <a:buClrTx/>
              <a:buSzTx/>
              <a:buFontTx/>
              <a:buNone/>
              <a:defRPr/>
            </a:pPr>
            <a:endParaRPr kumimoji="0" lang="en-US" altLang="zh-CN" sz="1600" b="0" i="0" u="none" strike="noStrike" kern="1200" cap="none" spc="0" normalizeH="0" baseline="0" noProof="0" dirty="0">
              <a:ln>
                <a:noFill/>
              </a:ln>
              <a:solidFill>
                <a:srgbClr val="000000"/>
              </a:solidFill>
              <a:effectLst/>
              <a:uLnTx/>
              <a:uFillTx/>
              <a:latin typeface="思源黑体 Light" panose="020B0300000000000000" pitchFamily="34" charset="-122"/>
              <a:ea typeface="思源黑体 Light" panose="020B0300000000000000" pitchFamily="34" charset="-122"/>
              <a:sym typeface="思源黑体 Light" panose="020B0300000000000000" pitchFamily="34" charset="-122"/>
            </a:endParaRPr>
          </a:p>
        </p:txBody>
      </p:sp>
      <p:sp>
        <p:nvSpPr>
          <p:cNvPr id="122887" name="Line 7"/>
          <p:cNvSpPr>
            <a:spLocks noChangeShapeType="1"/>
          </p:cNvSpPr>
          <p:nvPr/>
        </p:nvSpPr>
        <p:spPr bwMode="auto">
          <a:xfrm>
            <a:off x="5943600" y="2381250"/>
            <a:ext cx="990600" cy="0"/>
          </a:xfrm>
          <a:prstGeom prst="line">
            <a:avLst/>
          </a:prstGeom>
          <a:noFill/>
          <a:ln w="9525">
            <a:solidFill>
              <a:schemeClr val="tx1"/>
            </a:solidFill>
            <a:rou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20000"/>
              </a:lnSpc>
              <a:spcBef>
                <a:spcPts val="20"/>
              </a:spcBef>
              <a:buClrTx/>
              <a:buSzTx/>
              <a:buFontTx/>
              <a:buNone/>
              <a:defRPr/>
            </a:pPr>
            <a:endParaRPr kumimoji="0" lang="zh-CN" altLang="en-US" sz="1600" b="0" i="0" u="none" strike="noStrike" kern="1200" cap="none" spc="0" normalizeH="0" baseline="0" noProof="0">
              <a:ln>
                <a:noFill/>
              </a:ln>
              <a:solidFill>
                <a:srgbClr val="000000"/>
              </a:solidFill>
              <a:effectLst/>
              <a:uLnTx/>
              <a:uFillTx/>
              <a:latin typeface="思源黑体 Light" panose="020B0300000000000000" pitchFamily="34" charset="-122"/>
              <a:ea typeface="思源黑体 Light" panose="020B0300000000000000" pitchFamily="34" charset="-122"/>
              <a:sym typeface="思源黑体 Light" panose="020B0300000000000000" pitchFamily="34" charset="-122"/>
            </a:endParaRPr>
          </a:p>
        </p:txBody>
      </p:sp>
      <p:sp>
        <p:nvSpPr>
          <p:cNvPr id="122888" name="Rectangle 8"/>
          <p:cNvSpPr>
            <a:spLocks noChangeArrowheads="1"/>
          </p:cNvSpPr>
          <p:nvPr/>
        </p:nvSpPr>
        <p:spPr bwMode="auto">
          <a:xfrm>
            <a:off x="6934200" y="3752850"/>
            <a:ext cx="3048000" cy="381000"/>
          </a:xfrm>
          <a:prstGeom prst="rect">
            <a:avLst/>
          </a:prstGeom>
          <a:solidFill>
            <a:srgbClr val="FFFFFF">
              <a:alpha val="0"/>
            </a:srgbClr>
          </a:solidFill>
          <a:ln w="9525">
            <a:solidFill>
              <a:schemeClr val="tx1"/>
            </a:solidFill>
            <a:miter lim="800000"/>
          </a:ln>
        </p:spPr>
        <p:txBody>
          <a:bodyPr/>
          <a:lstStyle/>
          <a:p>
            <a:pPr marL="0" marR="0" lvl="0" indent="0" algn="just" defTabSz="914400" rtl="0" eaLnBrk="1" fontAlgn="auto" latinLnBrk="0" hangingPunct="1">
              <a:lnSpc>
                <a:spcPct val="120000"/>
              </a:lnSpc>
              <a:spcBef>
                <a:spcPts val="20"/>
              </a:spcBef>
              <a:buClrTx/>
              <a:buSzTx/>
              <a:buFontTx/>
              <a:buNone/>
              <a:defRPr/>
            </a:pPr>
            <a:r>
              <a:rPr kumimoji="0" lang="en-US" altLang="zh-CN" sz="1200" b="0" i="0" u="none" strike="noStrike" kern="1200" cap="none" spc="0" normalizeH="0" baseline="0" noProof="0">
                <a:ln>
                  <a:noFill/>
                </a:ln>
                <a:solidFill>
                  <a:srgbClr val="000000"/>
                </a:solidFill>
                <a:effectLst/>
                <a:uLnTx/>
                <a:uFillTx/>
                <a:latin typeface="思源黑体 Light" panose="020B0300000000000000" pitchFamily="34" charset="-122"/>
                <a:ea typeface="思源黑体 Light" panose="020B0300000000000000" pitchFamily="34" charset="-122"/>
                <a:sym typeface="思源黑体 Light" panose="020B0300000000000000" pitchFamily="34" charset="-122"/>
              </a:rPr>
              <a:t>10</a:t>
            </a:r>
            <a:r>
              <a:rPr kumimoji="0" lang="zh-CN" altLang="en-US" sz="1200" b="0" i="0" u="none" strike="noStrike" kern="1200" cap="none" spc="0" normalizeH="0" baseline="0" noProof="0">
                <a:ln>
                  <a:noFill/>
                </a:ln>
                <a:solidFill>
                  <a:srgbClr val="000000"/>
                </a:solidFill>
                <a:effectLst/>
                <a:uLnTx/>
                <a:uFillTx/>
                <a:latin typeface="思源黑体 Light" panose="020B0300000000000000" pitchFamily="34" charset="-122"/>
                <a:ea typeface="思源黑体 Light" panose="020B0300000000000000" pitchFamily="34" charset="-122"/>
                <a:sym typeface="思源黑体 Light" panose="020B0300000000000000" pitchFamily="34" charset="-122"/>
              </a:rPr>
              <a:t>、记录参演组织的演练表现</a:t>
            </a:r>
            <a:endParaRPr kumimoji="0" lang="zh-CN" altLang="en-US" sz="1600" b="0" i="0" u="none" strike="noStrike" kern="1200" cap="none" spc="0" normalizeH="0" baseline="0" noProof="0">
              <a:ln>
                <a:noFill/>
              </a:ln>
              <a:solidFill>
                <a:srgbClr val="000000"/>
              </a:solidFill>
              <a:effectLst/>
              <a:uLnTx/>
              <a:uFillTx/>
              <a:latin typeface="思源黑体 Light" panose="020B0300000000000000" pitchFamily="34" charset="-122"/>
              <a:ea typeface="思源黑体 Light" panose="020B0300000000000000" pitchFamily="34" charset="-122"/>
              <a:sym typeface="思源黑体 Light" panose="020B0300000000000000" pitchFamily="34" charset="-122"/>
            </a:endParaRPr>
          </a:p>
        </p:txBody>
      </p:sp>
      <p:sp>
        <p:nvSpPr>
          <p:cNvPr id="122889" name="Rectangle 9"/>
          <p:cNvSpPr>
            <a:spLocks noChangeArrowheads="1"/>
          </p:cNvSpPr>
          <p:nvPr/>
        </p:nvSpPr>
        <p:spPr bwMode="auto">
          <a:xfrm>
            <a:off x="6934200" y="4438650"/>
            <a:ext cx="3048000" cy="2209800"/>
          </a:xfrm>
          <a:prstGeom prst="rect">
            <a:avLst/>
          </a:prstGeom>
          <a:solidFill>
            <a:srgbClr val="FFFFFF">
              <a:alpha val="0"/>
            </a:srgbClr>
          </a:solidFill>
          <a:ln w="9525">
            <a:solidFill>
              <a:schemeClr val="tx1"/>
            </a:solidFill>
            <a:miter lim="800000"/>
          </a:ln>
        </p:spPr>
        <p:txBody>
          <a:bodyPr/>
          <a:lstStyle/>
          <a:p>
            <a:pPr marL="0" marR="0" lvl="0" indent="0" algn="l" defTabSz="914400" rtl="0" eaLnBrk="1" fontAlgn="auto" latinLnBrk="0" hangingPunct="1">
              <a:lnSpc>
                <a:spcPct val="120000"/>
              </a:lnSpc>
              <a:spcBef>
                <a:spcPts val="20"/>
              </a:spcBef>
              <a:buClrTx/>
              <a:buSzTx/>
              <a:buFontTx/>
              <a:buNone/>
              <a:defRPr/>
            </a:pPr>
            <a:r>
              <a:rPr kumimoji="0" lang="en-US" altLang="zh-CN" sz="1200" b="0" i="0" u="none" strike="noStrike" kern="1200" cap="none" spc="0" normalizeH="0" baseline="0" noProof="0">
                <a:ln>
                  <a:noFill/>
                </a:ln>
                <a:solidFill>
                  <a:srgbClr val="000000"/>
                </a:solidFill>
                <a:effectLst/>
                <a:uLnTx/>
                <a:uFillTx/>
                <a:latin typeface="思源黑体 Light" panose="020B0300000000000000" pitchFamily="34" charset="-122"/>
                <a:ea typeface="思源黑体 Light" panose="020B0300000000000000" pitchFamily="34" charset="-122"/>
                <a:sym typeface="思源黑体 Light" panose="020B0300000000000000" pitchFamily="34" charset="-122"/>
              </a:rPr>
              <a:t>11</a:t>
            </a:r>
            <a:r>
              <a:rPr kumimoji="0" lang="zh-CN" altLang="en-US" sz="1200" b="0" i="0" u="none" strike="noStrike" kern="1200" cap="none" spc="0" normalizeH="0" baseline="0" noProof="0">
                <a:ln>
                  <a:noFill/>
                </a:ln>
                <a:solidFill>
                  <a:srgbClr val="000000"/>
                </a:solidFill>
                <a:effectLst/>
                <a:uLnTx/>
                <a:uFillTx/>
                <a:latin typeface="思源黑体 Light" panose="020B0300000000000000" pitchFamily="34" charset="-122"/>
                <a:ea typeface="思源黑体 Light" panose="020B0300000000000000" pitchFamily="34" charset="-122"/>
                <a:sym typeface="思源黑体 Light" panose="020B0300000000000000" pitchFamily="34" charset="-122"/>
              </a:rPr>
              <a:t>、评价人员访谈演练参与人员</a:t>
            </a:r>
            <a:endParaRPr kumimoji="0" lang="zh-CN" altLang="en-US" sz="1200" b="0" i="0" u="none" strike="noStrike" kern="1200" cap="none" spc="0" normalizeH="0" baseline="0" noProof="0">
              <a:ln>
                <a:noFill/>
              </a:ln>
              <a:solidFill>
                <a:srgbClr val="000000"/>
              </a:solidFill>
              <a:effectLst/>
              <a:uLnTx/>
              <a:uFillTx/>
              <a:latin typeface="思源黑体 Light" panose="020B0300000000000000" pitchFamily="34" charset="-122"/>
              <a:ea typeface="思源黑体 Light" panose="020B0300000000000000" pitchFamily="34" charset="-122"/>
              <a:sym typeface="思源黑体 Light" panose="020B0300000000000000" pitchFamily="34" charset="-122"/>
            </a:endParaRPr>
          </a:p>
          <a:p>
            <a:pPr marL="0" marR="0" lvl="0" indent="0" algn="l" defTabSz="914400" rtl="0" eaLnBrk="1" fontAlgn="auto" latinLnBrk="0" hangingPunct="1">
              <a:lnSpc>
                <a:spcPct val="120000"/>
              </a:lnSpc>
              <a:spcBef>
                <a:spcPts val="20"/>
              </a:spcBef>
              <a:buClrTx/>
              <a:buSzTx/>
              <a:buFontTx/>
              <a:buNone/>
              <a:defRPr/>
            </a:pPr>
            <a:r>
              <a:rPr kumimoji="0" lang="en-US" altLang="zh-CN" sz="1200" b="0" i="0" u="none" strike="noStrike" kern="1200" cap="none" spc="0" normalizeH="0" baseline="0" noProof="0">
                <a:ln>
                  <a:noFill/>
                </a:ln>
                <a:solidFill>
                  <a:srgbClr val="000000"/>
                </a:solidFill>
                <a:effectLst/>
                <a:uLnTx/>
                <a:uFillTx/>
                <a:latin typeface="思源黑体 Light" panose="020B0300000000000000" pitchFamily="34" charset="-122"/>
                <a:ea typeface="思源黑体 Light" panose="020B0300000000000000" pitchFamily="34" charset="-122"/>
                <a:sym typeface="思源黑体 Light" panose="020B0300000000000000" pitchFamily="34" charset="-122"/>
              </a:rPr>
              <a:t>12.</a:t>
            </a:r>
            <a:r>
              <a:rPr kumimoji="0" lang="zh-CN" altLang="en-US" sz="1200" b="0" i="0" u="none" strike="noStrike" kern="1200" cap="none" spc="0" normalizeH="0" baseline="0" noProof="0">
                <a:ln>
                  <a:noFill/>
                </a:ln>
                <a:solidFill>
                  <a:srgbClr val="000000"/>
                </a:solidFill>
                <a:effectLst/>
                <a:uLnTx/>
                <a:uFillTx/>
                <a:latin typeface="思源黑体 Light" panose="020B0300000000000000" pitchFamily="34" charset="-122"/>
                <a:ea typeface="思源黑体 Light" panose="020B0300000000000000" pitchFamily="34" charset="-122"/>
                <a:sym typeface="思源黑体 Light" panose="020B0300000000000000" pitchFamily="34" charset="-122"/>
              </a:rPr>
              <a:t>、汇报与协商 </a:t>
            </a:r>
            <a:endParaRPr kumimoji="0" lang="zh-CN" altLang="en-US" sz="1200" b="0" i="0" u="none" strike="noStrike" kern="1200" cap="none" spc="0" normalizeH="0" baseline="0" noProof="0">
              <a:ln>
                <a:noFill/>
              </a:ln>
              <a:solidFill>
                <a:srgbClr val="000000"/>
              </a:solidFill>
              <a:effectLst/>
              <a:uLnTx/>
              <a:uFillTx/>
              <a:latin typeface="思源黑体 Light" panose="020B0300000000000000" pitchFamily="34" charset="-122"/>
              <a:ea typeface="思源黑体 Light" panose="020B0300000000000000" pitchFamily="34" charset="-122"/>
              <a:sym typeface="思源黑体 Light" panose="020B0300000000000000" pitchFamily="34" charset="-122"/>
            </a:endParaRPr>
          </a:p>
          <a:p>
            <a:pPr marL="0" marR="0" lvl="0" indent="0" algn="l" defTabSz="914400" rtl="0" eaLnBrk="1" fontAlgn="auto" latinLnBrk="0" hangingPunct="1">
              <a:lnSpc>
                <a:spcPct val="120000"/>
              </a:lnSpc>
              <a:spcBef>
                <a:spcPts val="20"/>
              </a:spcBef>
              <a:buClrTx/>
              <a:buSzTx/>
              <a:buFontTx/>
              <a:buNone/>
              <a:defRPr/>
            </a:pPr>
            <a:r>
              <a:rPr kumimoji="0" lang="en-US" altLang="zh-CN" sz="1200" b="0" i="0" u="none" strike="noStrike" kern="1200" cap="none" spc="0" normalizeH="0" baseline="0" noProof="0">
                <a:ln>
                  <a:noFill/>
                </a:ln>
                <a:solidFill>
                  <a:srgbClr val="000000"/>
                </a:solidFill>
                <a:effectLst/>
                <a:uLnTx/>
                <a:uFillTx/>
                <a:latin typeface="思源黑体 Light" panose="020B0300000000000000" pitchFamily="34" charset="-122"/>
                <a:ea typeface="思源黑体 Light" panose="020B0300000000000000" pitchFamily="34" charset="-122"/>
                <a:sym typeface="思源黑体 Light" panose="020B0300000000000000" pitchFamily="34" charset="-122"/>
              </a:rPr>
              <a:t>13</a:t>
            </a:r>
            <a:r>
              <a:rPr kumimoji="0" lang="zh-CN" altLang="en-US" sz="1200" b="0" i="0" u="none" strike="noStrike" kern="1200" cap="none" spc="0" normalizeH="0" baseline="0" noProof="0">
                <a:ln>
                  <a:noFill/>
                </a:ln>
                <a:solidFill>
                  <a:srgbClr val="000000"/>
                </a:solidFill>
                <a:effectLst/>
                <a:uLnTx/>
                <a:uFillTx/>
                <a:latin typeface="思源黑体 Light" panose="020B0300000000000000" pitchFamily="34" charset="-122"/>
                <a:ea typeface="思源黑体 Light" panose="020B0300000000000000" pitchFamily="34" charset="-122"/>
                <a:sym typeface="思源黑体 Light" panose="020B0300000000000000" pitchFamily="34" charset="-122"/>
              </a:rPr>
              <a:t>、编写书面评价报告 </a:t>
            </a:r>
            <a:endParaRPr kumimoji="0" lang="zh-CN" altLang="en-US" sz="1200" b="0" i="0" u="none" strike="noStrike" kern="1200" cap="none" spc="0" normalizeH="0" baseline="0" noProof="0">
              <a:ln>
                <a:noFill/>
              </a:ln>
              <a:solidFill>
                <a:srgbClr val="000000"/>
              </a:solidFill>
              <a:effectLst/>
              <a:uLnTx/>
              <a:uFillTx/>
              <a:latin typeface="思源黑体 Light" panose="020B0300000000000000" pitchFamily="34" charset="-122"/>
              <a:ea typeface="思源黑体 Light" panose="020B0300000000000000" pitchFamily="34" charset="-122"/>
              <a:sym typeface="思源黑体 Light" panose="020B0300000000000000" pitchFamily="34" charset="-122"/>
            </a:endParaRPr>
          </a:p>
          <a:p>
            <a:pPr marL="0" marR="0" lvl="0" indent="0" algn="l" defTabSz="914400" rtl="0" eaLnBrk="1" fontAlgn="auto" latinLnBrk="0" hangingPunct="1">
              <a:lnSpc>
                <a:spcPct val="120000"/>
              </a:lnSpc>
              <a:spcBef>
                <a:spcPts val="20"/>
              </a:spcBef>
              <a:buClrTx/>
              <a:buSzTx/>
              <a:buFontTx/>
              <a:buNone/>
              <a:defRPr/>
            </a:pPr>
            <a:r>
              <a:rPr kumimoji="0" lang="en-US" altLang="zh-CN" sz="1200" b="0" i="0" u="none" strike="noStrike" kern="1200" cap="none" spc="0" normalizeH="0" baseline="0" noProof="0">
                <a:ln>
                  <a:noFill/>
                </a:ln>
                <a:solidFill>
                  <a:srgbClr val="000000"/>
                </a:solidFill>
                <a:effectLst/>
                <a:uLnTx/>
                <a:uFillTx/>
                <a:latin typeface="思源黑体 Light" panose="020B0300000000000000" pitchFamily="34" charset="-122"/>
                <a:ea typeface="思源黑体 Light" panose="020B0300000000000000" pitchFamily="34" charset="-122"/>
                <a:sym typeface="思源黑体 Light" panose="020B0300000000000000" pitchFamily="34" charset="-122"/>
              </a:rPr>
              <a:t>14</a:t>
            </a:r>
            <a:r>
              <a:rPr kumimoji="0" lang="zh-CN" altLang="en-US" sz="1200" b="0" i="0" u="none" strike="noStrike" kern="1200" cap="none" spc="0" normalizeH="0" baseline="0" noProof="0">
                <a:ln>
                  <a:noFill/>
                </a:ln>
                <a:solidFill>
                  <a:srgbClr val="000000"/>
                </a:solidFill>
                <a:effectLst/>
                <a:uLnTx/>
                <a:uFillTx/>
                <a:latin typeface="思源黑体 Light" panose="020B0300000000000000" pitchFamily="34" charset="-122"/>
                <a:ea typeface="思源黑体 Light" panose="020B0300000000000000" pitchFamily="34" charset="-122"/>
                <a:sym typeface="思源黑体 Light" panose="020B0300000000000000" pitchFamily="34" charset="-122"/>
              </a:rPr>
              <a:t>、演练参与人员自我评价 </a:t>
            </a:r>
            <a:endParaRPr kumimoji="0" lang="zh-CN" altLang="en-US" sz="1200" b="0" i="0" u="none" strike="noStrike" kern="1200" cap="none" spc="0" normalizeH="0" baseline="0" noProof="0">
              <a:ln>
                <a:noFill/>
              </a:ln>
              <a:solidFill>
                <a:srgbClr val="000000"/>
              </a:solidFill>
              <a:effectLst/>
              <a:uLnTx/>
              <a:uFillTx/>
              <a:latin typeface="思源黑体 Light" panose="020B0300000000000000" pitchFamily="34" charset="-122"/>
              <a:ea typeface="思源黑体 Light" panose="020B0300000000000000" pitchFamily="34" charset="-122"/>
              <a:sym typeface="思源黑体 Light" panose="020B0300000000000000" pitchFamily="34" charset="-122"/>
            </a:endParaRPr>
          </a:p>
          <a:p>
            <a:pPr marL="0" marR="0" lvl="0" indent="0" algn="l" defTabSz="914400" rtl="0" eaLnBrk="1" fontAlgn="auto" latinLnBrk="0" hangingPunct="1">
              <a:lnSpc>
                <a:spcPct val="120000"/>
              </a:lnSpc>
              <a:spcBef>
                <a:spcPts val="20"/>
              </a:spcBef>
              <a:buClrTx/>
              <a:buSzTx/>
              <a:buFontTx/>
              <a:buNone/>
              <a:defRPr/>
            </a:pPr>
            <a:r>
              <a:rPr kumimoji="0" lang="en-US" altLang="zh-CN" sz="1200" b="0" i="0" u="none" strike="noStrike" kern="1200" cap="none" spc="0" normalizeH="0" baseline="0" noProof="0">
                <a:ln>
                  <a:noFill/>
                </a:ln>
                <a:solidFill>
                  <a:srgbClr val="000000"/>
                </a:solidFill>
                <a:effectLst/>
                <a:uLnTx/>
                <a:uFillTx/>
                <a:latin typeface="思源黑体 Light" panose="020B0300000000000000" pitchFamily="34" charset="-122"/>
                <a:ea typeface="思源黑体 Light" panose="020B0300000000000000" pitchFamily="34" charset="-122"/>
                <a:sym typeface="思源黑体 Light" panose="020B0300000000000000" pitchFamily="34" charset="-122"/>
              </a:rPr>
              <a:t>15</a:t>
            </a:r>
            <a:r>
              <a:rPr kumimoji="0" lang="zh-CN" altLang="en-US" sz="1200" b="0" i="0" u="none" strike="noStrike" kern="1200" cap="none" spc="0" normalizeH="0" baseline="0" noProof="0">
                <a:ln>
                  <a:noFill/>
                </a:ln>
                <a:solidFill>
                  <a:srgbClr val="000000"/>
                </a:solidFill>
                <a:effectLst/>
                <a:uLnTx/>
                <a:uFillTx/>
                <a:latin typeface="思源黑体 Light" panose="020B0300000000000000" pitchFamily="34" charset="-122"/>
                <a:ea typeface="思源黑体 Light" panose="020B0300000000000000" pitchFamily="34" charset="-122"/>
                <a:sym typeface="思源黑体 Light" panose="020B0300000000000000" pitchFamily="34" charset="-122"/>
              </a:rPr>
              <a:t>、举行公开会议 </a:t>
            </a:r>
            <a:endParaRPr kumimoji="0" lang="zh-CN" altLang="en-US" sz="1200" b="0" i="0" u="none" strike="noStrike" kern="1200" cap="none" spc="0" normalizeH="0" baseline="0" noProof="0">
              <a:ln>
                <a:noFill/>
              </a:ln>
              <a:solidFill>
                <a:srgbClr val="000000"/>
              </a:solidFill>
              <a:effectLst/>
              <a:uLnTx/>
              <a:uFillTx/>
              <a:latin typeface="思源黑体 Light" panose="020B0300000000000000" pitchFamily="34" charset="-122"/>
              <a:ea typeface="思源黑体 Light" panose="020B0300000000000000" pitchFamily="34" charset="-122"/>
              <a:sym typeface="思源黑体 Light" panose="020B0300000000000000" pitchFamily="34" charset="-122"/>
            </a:endParaRPr>
          </a:p>
          <a:p>
            <a:pPr marL="0" marR="0" lvl="0" indent="0" algn="l" defTabSz="914400" rtl="0" eaLnBrk="1" fontAlgn="auto" latinLnBrk="0" hangingPunct="1">
              <a:lnSpc>
                <a:spcPct val="120000"/>
              </a:lnSpc>
              <a:spcBef>
                <a:spcPts val="20"/>
              </a:spcBef>
              <a:buClrTx/>
              <a:buSzTx/>
              <a:buFontTx/>
              <a:buNone/>
              <a:defRPr/>
            </a:pPr>
            <a:r>
              <a:rPr kumimoji="0" lang="en-US" altLang="zh-CN" sz="1200" b="0" i="0" u="none" strike="noStrike" kern="1200" cap="none" spc="0" normalizeH="0" baseline="0" noProof="0">
                <a:ln>
                  <a:noFill/>
                </a:ln>
                <a:solidFill>
                  <a:srgbClr val="000000"/>
                </a:solidFill>
                <a:effectLst/>
                <a:uLnTx/>
                <a:uFillTx/>
                <a:latin typeface="思源黑体 Light" panose="020B0300000000000000" pitchFamily="34" charset="-122"/>
                <a:ea typeface="思源黑体 Light" panose="020B0300000000000000" pitchFamily="34" charset="-122"/>
                <a:sym typeface="思源黑体 Light" panose="020B0300000000000000" pitchFamily="34" charset="-122"/>
              </a:rPr>
              <a:t>16</a:t>
            </a:r>
            <a:r>
              <a:rPr kumimoji="0" lang="zh-CN" altLang="en-US" sz="1200" b="0" i="0" u="none" strike="noStrike" kern="1200" cap="none" spc="0" normalizeH="0" baseline="0" noProof="0">
                <a:ln>
                  <a:noFill/>
                </a:ln>
                <a:solidFill>
                  <a:srgbClr val="000000"/>
                </a:solidFill>
                <a:effectLst/>
                <a:uLnTx/>
                <a:uFillTx/>
                <a:latin typeface="思源黑体 Light" panose="020B0300000000000000" pitchFamily="34" charset="-122"/>
                <a:ea typeface="思源黑体 Light" panose="020B0300000000000000" pitchFamily="34" charset="-122"/>
                <a:sym typeface="思源黑体 Light" panose="020B0300000000000000" pitchFamily="34" charset="-122"/>
              </a:rPr>
              <a:t>、通报不足项 </a:t>
            </a:r>
            <a:endParaRPr kumimoji="0" lang="zh-CN" altLang="en-US" sz="1200" b="0" i="0" u="none" strike="noStrike" kern="1200" cap="none" spc="0" normalizeH="0" baseline="0" noProof="0">
              <a:ln>
                <a:noFill/>
              </a:ln>
              <a:solidFill>
                <a:srgbClr val="000000"/>
              </a:solidFill>
              <a:effectLst/>
              <a:uLnTx/>
              <a:uFillTx/>
              <a:latin typeface="思源黑体 Light" panose="020B0300000000000000" pitchFamily="34" charset="-122"/>
              <a:ea typeface="思源黑体 Light" panose="020B0300000000000000" pitchFamily="34" charset="-122"/>
              <a:sym typeface="思源黑体 Light" panose="020B0300000000000000" pitchFamily="34" charset="-122"/>
            </a:endParaRPr>
          </a:p>
          <a:p>
            <a:pPr marL="0" marR="0" lvl="0" indent="0" algn="l" defTabSz="914400" rtl="0" eaLnBrk="1" fontAlgn="auto" latinLnBrk="0" hangingPunct="1">
              <a:lnSpc>
                <a:spcPct val="120000"/>
              </a:lnSpc>
              <a:spcBef>
                <a:spcPts val="20"/>
              </a:spcBef>
              <a:buClrTx/>
              <a:buSzTx/>
              <a:buFontTx/>
              <a:buNone/>
              <a:defRPr/>
            </a:pPr>
            <a:r>
              <a:rPr kumimoji="0" lang="en-US" altLang="zh-CN" sz="1200" b="0" i="0" u="none" strike="noStrike" kern="1200" cap="none" spc="0" normalizeH="0" baseline="0" noProof="0">
                <a:ln>
                  <a:noFill/>
                </a:ln>
                <a:solidFill>
                  <a:srgbClr val="000000"/>
                </a:solidFill>
                <a:effectLst/>
                <a:uLnTx/>
                <a:uFillTx/>
                <a:latin typeface="思源黑体 Light" panose="020B0300000000000000" pitchFamily="34" charset="-122"/>
                <a:ea typeface="思源黑体 Light" panose="020B0300000000000000" pitchFamily="34" charset="-122"/>
                <a:sym typeface="思源黑体 Light" panose="020B0300000000000000" pitchFamily="34" charset="-122"/>
              </a:rPr>
              <a:t>17</a:t>
            </a:r>
            <a:r>
              <a:rPr kumimoji="0" lang="zh-CN" altLang="en-US" sz="1200" b="0" i="0" u="none" strike="noStrike" kern="1200" cap="none" spc="0" normalizeH="0" baseline="0" noProof="0">
                <a:ln>
                  <a:noFill/>
                </a:ln>
                <a:solidFill>
                  <a:srgbClr val="000000"/>
                </a:solidFill>
                <a:effectLst/>
                <a:uLnTx/>
                <a:uFillTx/>
                <a:latin typeface="思源黑体 Light" panose="020B0300000000000000" pitchFamily="34" charset="-122"/>
                <a:ea typeface="思源黑体 Light" panose="020B0300000000000000" pitchFamily="34" charset="-122"/>
                <a:sym typeface="思源黑体 Light" panose="020B0300000000000000" pitchFamily="34" charset="-122"/>
              </a:rPr>
              <a:t>、编写演练总结报告 </a:t>
            </a:r>
            <a:endParaRPr kumimoji="0" lang="zh-CN" altLang="en-US" sz="1200" b="0" i="0" u="none" strike="noStrike" kern="1200" cap="none" spc="0" normalizeH="0" baseline="0" noProof="0">
              <a:ln>
                <a:noFill/>
              </a:ln>
              <a:solidFill>
                <a:srgbClr val="000000"/>
              </a:solidFill>
              <a:effectLst/>
              <a:uLnTx/>
              <a:uFillTx/>
              <a:latin typeface="思源黑体 Light" panose="020B0300000000000000" pitchFamily="34" charset="-122"/>
              <a:ea typeface="思源黑体 Light" panose="020B0300000000000000" pitchFamily="34" charset="-122"/>
              <a:sym typeface="思源黑体 Light" panose="020B0300000000000000" pitchFamily="34" charset="-122"/>
            </a:endParaRPr>
          </a:p>
          <a:p>
            <a:pPr marL="0" marR="0" lvl="0" indent="0" algn="just" defTabSz="914400" rtl="0" eaLnBrk="1" fontAlgn="auto" latinLnBrk="0" hangingPunct="1">
              <a:lnSpc>
                <a:spcPct val="120000"/>
              </a:lnSpc>
              <a:spcBef>
                <a:spcPts val="20"/>
              </a:spcBef>
              <a:buClrTx/>
              <a:buSzTx/>
              <a:buFontTx/>
              <a:buNone/>
              <a:defRPr/>
            </a:pPr>
            <a:r>
              <a:rPr kumimoji="0" lang="en-US" altLang="zh-CN" sz="1200" b="0" i="0" u="none" strike="noStrike" kern="1200" cap="none" spc="0" normalizeH="0" baseline="0" noProof="0">
                <a:ln>
                  <a:noFill/>
                </a:ln>
                <a:solidFill>
                  <a:srgbClr val="000000"/>
                </a:solidFill>
                <a:effectLst/>
                <a:uLnTx/>
                <a:uFillTx/>
                <a:latin typeface="思源黑体 Light" panose="020B0300000000000000" pitchFamily="34" charset="-122"/>
                <a:ea typeface="思源黑体 Light" panose="020B0300000000000000" pitchFamily="34" charset="-122"/>
                <a:sym typeface="思源黑体 Light" panose="020B0300000000000000" pitchFamily="34" charset="-122"/>
              </a:rPr>
              <a:t>18</a:t>
            </a:r>
            <a:r>
              <a:rPr kumimoji="0" lang="zh-CN" altLang="en-US" sz="1200" b="0" i="0" u="none" strike="noStrike" kern="1200" cap="none" spc="0" normalizeH="0" baseline="0" noProof="0">
                <a:ln>
                  <a:noFill/>
                </a:ln>
                <a:solidFill>
                  <a:srgbClr val="000000"/>
                </a:solidFill>
                <a:effectLst/>
                <a:uLnTx/>
                <a:uFillTx/>
                <a:latin typeface="思源黑体 Light" panose="020B0300000000000000" pitchFamily="34" charset="-122"/>
                <a:ea typeface="思源黑体 Light" panose="020B0300000000000000" pitchFamily="34" charset="-122"/>
                <a:sym typeface="思源黑体 Light" panose="020B0300000000000000" pitchFamily="34" charset="-122"/>
              </a:rPr>
              <a:t>、评价和报告补救措施 </a:t>
            </a:r>
            <a:endParaRPr kumimoji="0" lang="zh-CN" altLang="en-US" sz="1200" b="0" i="0" u="none" strike="noStrike" kern="1200" cap="none" spc="0" normalizeH="0" baseline="0" noProof="0">
              <a:ln>
                <a:noFill/>
              </a:ln>
              <a:solidFill>
                <a:srgbClr val="000000"/>
              </a:solidFill>
              <a:effectLst/>
              <a:uLnTx/>
              <a:uFillTx/>
              <a:latin typeface="思源黑体 Light" panose="020B0300000000000000" pitchFamily="34" charset="-122"/>
              <a:ea typeface="思源黑体 Light" panose="020B0300000000000000" pitchFamily="34" charset="-122"/>
              <a:sym typeface="思源黑体 Light" panose="020B0300000000000000" pitchFamily="34" charset="-122"/>
            </a:endParaRPr>
          </a:p>
          <a:p>
            <a:pPr marL="0" marR="0" lvl="0" indent="0" algn="just" defTabSz="914400" rtl="0" eaLnBrk="1" fontAlgn="auto" latinLnBrk="0" hangingPunct="1">
              <a:lnSpc>
                <a:spcPct val="120000"/>
              </a:lnSpc>
              <a:spcBef>
                <a:spcPts val="20"/>
              </a:spcBef>
              <a:buClrTx/>
              <a:buSzTx/>
              <a:buFontTx/>
              <a:buNone/>
              <a:defRPr/>
            </a:pPr>
            <a:r>
              <a:rPr kumimoji="0" lang="en-US" altLang="zh-CN" sz="1200" b="0" i="0" u="none" strike="noStrike" kern="1200" cap="none" spc="0" normalizeH="0" baseline="0" noProof="0">
                <a:ln>
                  <a:noFill/>
                </a:ln>
                <a:solidFill>
                  <a:srgbClr val="000000"/>
                </a:solidFill>
                <a:effectLst/>
                <a:uLnTx/>
                <a:uFillTx/>
                <a:latin typeface="思源黑体 Light" panose="020B0300000000000000" pitchFamily="34" charset="-122"/>
                <a:ea typeface="思源黑体 Light" panose="020B0300000000000000" pitchFamily="34" charset="-122"/>
                <a:sym typeface="思源黑体 Light" panose="020B0300000000000000" pitchFamily="34" charset="-122"/>
              </a:rPr>
              <a:t>19</a:t>
            </a:r>
            <a:r>
              <a:rPr kumimoji="0" lang="zh-CN" altLang="en-US" sz="1200" b="0" i="0" u="none" strike="noStrike" kern="1200" cap="none" spc="0" normalizeH="0" baseline="0" noProof="0">
                <a:ln>
                  <a:noFill/>
                </a:ln>
                <a:solidFill>
                  <a:srgbClr val="000000"/>
                </a:solidFill>
                <a:effectLst/>
                <a:uLnTx/>
                <a:uFillTx/>
                <a:latin typeface="思源黑体 Light" panose="020B0300000000000000" pitchFamily="34" charset="-122"/>
                <a:ea typeface="思源黑体 Light" panose="020B0300000000000000" pitchFamily="34" charset="-122"/>
                <a:sym typeface="思源黑体 Light" panose="020B0300000000000000" pitchFamily="34" charset="-122"/>
              </a:rPr>
              <a:t>、追踪整改项的纠正</a:t>
            </a:r>
            <a:endParaRPr kumimoji="0" lang="zh-CN" altLang="en-US" sz="1600" b="0" i="0" u="none" strike="noStrike" kern="1200" cap="none" spc="0" normalizeH="0" baseline="0" noProof="0">
              <a:ln>
                <a:noFill/>
              </a:ln>
              <a:solidFill>
                <a:srgbClr val="000000"/>
              </a:solidFill>
              <a:effectLst/>
              <a:uLnTx/>
              <a:uFillTx/>
              <a:latin typeface="思源黑体 Light" panose="020B0300000000000000" pitchFamily="34" charset="-122"/>
              <a:ea typeface="思源黑体 Light" panose="020B0300000000000000" pitchFamily="34" charset="-122"/>
              <a:sym typeface="思源黑体 Light" panose="020B0300000000000000" pitchFamily="34" charset="-122"/>
            </a:endParaRPr>
          </a:p>
        </p:txBody>
      </p:sp>
      <p:sp>
        <p:nvSpPr>
          <p:cNvPr id="122890" name="Line 10"/>
          <p:cNvSpPr>
            <a:spLocks noChangeShapeType="1"/>
          </p:cNvSpPr>
          <p:nvPr/>
        </p:nvSpPr>
        <p:spPr bwMode="auto">
          <a:xfrm>
            <a:off x="5943600" y="3981450"/>
            <a:ext cx="990600" cy="0"/>
          </a:xfrm>
          <a:prstGeom prst="line">
            <a:avLst/>
          </a:prstGeom>
          <a:noFill/>
          <a:ln w="9525">
            <a:solidFill>
              <a:schemeClr val="tx1"/>
            </a:solidFill>
            <a:rou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20000"/>
              </a:lnSpc>
              <a:spcBef>
                <a:spcPts val="20"/>
              </a:spcBef>
              <a:buClrTx/>
              <a:buSzTx/>
              <a:buFontTx/>
              <a:buNone/>
              <a:defRPr/>
            </a:pPr>
            <a:endParaRPr kumimoji="0" lang="zh-CN" altLang="en-US" sz="1600" b="0" i="0" u="none" strike="noStrike" kern="1200" cap="none" spc="0" normalizeH="0" baseline="0" noProof="0">
              <a:ln>
                <a:noFill/>
              </a:ln>
              <a:solidFill>
                <a:srgbClr val="000000"/>
              </a:solidFill>
              <a:effectLst/>
              <a:uLnTx/>
              <a:uFillTx/>
              <a:latin typeface="思源黑体 Light" panose="020B0300000000000000" pitchFamily="34" charset="-122"/>
              <a:ea typeface="思源黑体 Light" panose="020B0300000000000000" pitchFamily="34" charset="-122"/>
              <a:sym typeface="思源黑体 Light" panose="020B0300000000000000" pitchFamily="34" charset="-122"/>
            </a:endParaRPr>
          </a:p>
        </p:txBody>
      </p:sp>
      <p:sp>
        <p:nvSpPr>
          <p:cNvPr id="122891" name="Line 11"/>
          <p:cNvSpPr>
            <a:spLocks noChangeShapeType="1"/>
          </p:cNvSpPr>
          <p:nvPr/>
        </p:nvSpPr>
        <p:spPr bwMode="auto">
          <a:xfrm>
            <a:off x="5943600" y="5505450"/>
            <a:ext cx="990600" cy="0"/>
          </a:xfrm>
          <a:prstGeom prst="line">
            <a:avLst/>
          </a:prstGeom>
          <a:noFill/>
          <a:ln w="9525">
            <a:solidFill>
              <a:schemeClr val="tx1"/>
            </a:solidFill>
            <a:rou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20000"/>
              </a:lnSpc>
              <a:spcBef>
                <a:spcPts val="20"/>
              </a:spcBef>
              <a:buClrTx/>
              <a:buSzTx/>
              <a:buFontTx/>
              <a:buNone/>
              <a:defRPr/>
            </a:pPr>
            <a:endParaRPr kumimoji="0" lang="zh-CN" altLang="en-US" sz="1600" b="0" i="0" u="none" strike="noStrike" kern="1200" cap="none" spc="0" normalizeH="0" baseline="0" noProof="0">
              <a:ln>
                <a:noFill/>
              </a:ln>
              <a:solidFill>
                <a:srgbClr val="000000"/>
              </a:solidFill>
              <a:effectLst/>
              <a:uLnTx/>
              <a:uFillTx/>
              <a:latin typeface="思源黑体 Light" panose="020B0300000000000000" pitchFamily="34" charset="-122"/>
              <a:ea typeface="思源黑体 Light" panose="020B0300000000000000" pitchFamily="34" charset="-122"/>
              <a:sym typeface="思源黑体 Light" panose="020B0300000000000000" pitchFamily="34" charset="-122"/>
            </a:endParaRPr>
          </a:p>
        </p:txBody>
      </p:sp>
      <p:sp>
        <p:nvSpPr>
          <p:cNvPr id="122893" name="AutoShape 13"/>
          <p:cNvSpPr>
            <a:spLocks noChangeArrowheads="1"/>
          </p:cNvSpPr>
          <p:nvPr/>
        </p:nvSpPr>
        <p:spPr bwMode="auto">
          <a:xfrm>
            <a:off x="3962400" y="2305050"/>
            <a:ext cx="1447800" cy="304800"/>
          </a:xfrm>
          <a:prstGeom prst="roundRect">
            <a:avLst>
              <a:gd name="adj" fmla="val 16667"/>
            </a:avLst>
          </a:prstGeom>
          <a:solidFill>
            <a:srgbClr val="FFFFFF">
              <a:alpha val="0"/>
            </a:srgbClr>
          </a:solidFill>
          <a:ln w="9525">
            <a:solidFill>
              <a:schemeClr val="tx1"/>
            </a:solidFill>
            <a:round/>
          </a:ln>
        </p:spPr>
        <p:txBody>
          <a:bodyPr/>
          <a:lstStyle/>
          <a:p>
            <a:pPr marL="0" marR="0" lvl="0" indent="0" algn="just" defTabSz="914400" rtl="0" eaLnBrk="1" fontAlgn="auto" latinLnBrk="0" hangingPunct="1">
              <a:lnSpc>
                <a:spcPct val="120000"/>
              </a:lnSpc>
              <a:spcBef>
                <a:spcPts val="20"/>
              </a:spcBef>
              <a:buClrTx/>
              <a:buSzTx/>
              <a:buFontTx/>
              <a:buNone/>
              <a:defRPr/>
            </a:pPr>
            <a:r>
              <a:rPr kumimoji="0" lang="zh-CN" altLang="en-US" sz="1200" b="0" i="0" u="none" strike="noStrike" kern="1200" cap="none" spc="0" normalizeH="0" baseline="0" noProof="0" dirty="0">
                <a:ln>
                  <a:noFill/>
                </a:ln>
                <a:solidFill>
                  <a:srgbClr val="000000"/>
                </a:solidFill>
                <a:effectLst/>
                <a:uLnTx/>
                <a:uFillTx/>
                <a:latin typeface="思源黑体 Light" panose="020B0300000000000000" pitchFamily="34" charset="-122"/>
                <a:ea typeface="思源黑体 Light" panose="020B0300000000000000" pitchFamily="34" charset="-122"/>
                <a:sym typeface="思源黑体 Light" panose="020B0300000000000000" pitchFamily="34" charset="-122"/>
              </a:rPr>
              <a:t>演练准备阶段</a:t>
            </a:r>
            <a:endParaRPr kumimoji="0" lang="zh-CN" altLang="en-US" sz="1600" b="0" i="0" u="none" strike="noStrike" kern="1200" cap="none" spc="0" normalizeH="0" baseline="0" noProof="0" dirty="0">
              <a:ln>
                <a:noFill/>
              </a:ln>
              <a:solidFill>
                <a:srgbClr val="000000"/>
              </a:solidFill>
              <a:effectLst/>
              <a:uLnTx/>
              <a:uFillTx/>
              <a:latin typeface="思源黑体 Light" panose="020B0300000000000000" pitchFamily="34" charset="-122"/>
              <a:ea typeface="思源黑体 Light" panose="020B0300000000000000" pitchFamily="34" charset="-122"/>
              <a:sym typeface="思源黑体 Light" panose="020B0300000000000000" pitchFamily="34" charset="-122"/>
            </a:endParaRPr>
          </a:p>
        </p:txBody>
      </p:sp>
      <p:sp>
        <p:nvSpPr>
          <p:cNvPr id="122894" name="AutoShape 14"/>
          <p:cNvSpPr>
            <a:spLocks noChangeArrowheads="1"/>
          </p:cNvSpPr>
          <p:nvPr/>
        </p:nvSpPr>
        <p:spPr bwMode="auto">
          <a:xfrm>
            <a:off x="4038600" y="3829050"/>
            <a:ext cx="1447800" cy="304800"/>
          </a:xfrm>
          <a:prstGeom prst="roundRect">
            <a:avLst>
              <a:gd name="adj" fmla="val 16667"/>
            </a:avLst>
          </a:prstGeom>
          <a:solidFill>
            <a:srgbClr val="FFFFFF">
              <a:alpha val="0"/>
            </a:srgbClr>
          </a:solidFill>
          <a:ln w="9525">
            <a:solidFill>
              <a:schemeClr val="tx1"/>
            </a:solidFill>
            <a:round/>
          </a:ln>
        </p:spPr>
        <p:txBody>
          <a:bodyPr/>
          <a:lstStyle/>
          <a:p>
            <a:pPr marL="0" marR="0" lvl="0" indent="0" algn="just" defTabSz="914400" rtl="0" eaLnBrk="1" fontAlgn="auto" latinLnBrk="0" hangingPunct="1">
              <a:lnSpc>
                <a:spcPct val="120000"/>
              </a:lnSpc>
              <a:spcBef>
                <a:spcPts val="20"/>
              </a:spcBef>
              <a:buClrTx/>
              <a:buSzTx/>
              <a:buFontTx/>
              <a:buNone/>
              <a:defRPr/>
            </a:pPr>
            <a:r>
              <a:rPr kumimoji="0" lang="zh-CN" altLang="en-US" sz="1200" b="0" i="0" u="none" strike="noStrike" kern="1200" cap="none" spc="0" normalizeH="0" baseline="0" noProof="0">
                <a:ln>
                  <a:noFill/>
                </a:ln>
                <a:solidFill>
                  <a:srgbClr val="000000"/>
                </a:solidFill>
                <a:effectLst/>
                <a:uLnTx/>
                <a:uFillTx/>
                <a:latin typeface="思源黑体 Light" panose="020B0300000000000000" pitchFamily="34" charset="-122"/>
                <a:ea typeface="思源黑体 Light" panose="020B0300000000000000" pitchFamily="34" charset="-122"/>
                <a:sym typeface="思源黑体 Light" panose="020B0300000000000000" pitchFamily="34" charset="-122"/>
              </a:rPr>
              <a:t>演练实施阶段</a:t>
            </a:r>
            <a:endParaRPr kumimoji="0" lang="zh-CN" altLang="en-US" sz="1600" b="0" i="0" u="none" strike="noStrike" kern="1200" cap="none" spc="0" normalizeH="0" baseline="0" noProof="0">
              <a:ln>
                <a:noFill/>
              </a:ln>
              <a:solidFill>
                <a:srgbClr val="000000"/>
              </a:solidFill>
              <a:effectLst/>
              <a:uLnTx/>
              <a:uFillTx/>
              <a:latin typeface="思源黑体 Light" panose="020B0300000000000000" pitchFamily="34" charset="-122"/>
              <a:ea typeface="思源黑体 Light" panose="020B0300000000000000" pitchFamily="34" charset="-122"/>
              <a:sym typeface="思源黑体 Light" panose="020B0300000000000000" pitchFamily="34" charset="-122"/>
            </a:endParaRPr>
          </a:p>
        </p:txBody>
      </p:sp>
      <p:sp>
        <p:nvSpPr>
          <p:cNvPr id="122895" name="AutoShape 15"/>
          <p:cNvSpPr>
            <a:spLocks noChangeArrowheads="1"/>
          </p:cNvSpPr>
          <p:nvPr/>
        </p:nvSpPr>
        <p:spPr bwMode="auto">
          <a:xfrm>
            <a:off x="4038600" y="5072063"/>
            <a:ext cx="1447800" cy="304800"/>
          </a:xfrm>
          <a:prstGeom prst="roundRect">
            <a:avLst>
              <a:gd name="adj" fmla="val 16667"/>
            </a:avLst>
          </a:prstGeom>
          <a:solidFill>
            <a:srgbClr val="FFFFFF">
              <a:alpha val="0"/>
            </a:srgbClr>
          </a:solidFill>
          <a:ln w="9525">
            <a:solidFill>
              <a:schemeClr val="tx1"/>
            </a:solidFill>
            <a:round/>
          </a:ln>
        </p:spPr>
        <p:txBody>
          <a:bodyPr/>
          <a:lstStyle/>
          <a:p>
            <a:pPr marL="0" marR="0" lvl="0" indent="0" algn="just" defTabSz="914400" rtl="0" eaLnBrk="1" fontAlgn="auto" latinLnBrk="0" hangingPunct="1">
              <a:lnSpc>
                <a:spcPct val="120000"/>
              </a:lnSpc>
              <a:spcBef>
                <a:spcPts val="20"/>
              </a:spcBef>
              <a:buClrTx/>
              <a:buSzTx/>
              <a:buFontTx/>
              <a:buNone/>
              <a:defRPr/>
            </a:pPr>
            <a:r>
              <a:rPr kumimoji="0" lang="zh-CN" altLang="en-US" sz="1200" b="0" i="0" u="none" strike="noStrike" kern="1200" cap="none" spc="0" normalizeH="0" baseline="0" noProof="0">
                <a:ln>
                  <a:noFill/>
                </a:ln>
                <a:solidFill>
                  <a:srgbClr val="000000"/>
                </a:solidFill>
                <a:effectLst/>
                <a:uLnTx/>
                <a:uFillTx/>
                <a:latin typeface="思源黑体 Light" panose="020B0300000000000000" pitchFamily="34" charset="-122"/>
                <a:ea typeface="思源黑体 Light" panose="020B0300000000000000" pitchFamily="34" charset="-122"/>
                <a:sym typeface="思源黑体 Light" panose="020B0300000000000000" pitchFamily="34" charset="-122"/>
              </a:rPr>
              <a:t>演练总结阶段</a:t>
            </a:r>
            <a:endParaRPr kumimoji="0" lang="zh-CN" altLang="en-US" sz="1600" b="0" i="0" u="none" strike="noStrike" kern="1200" cap="none" spc="0" normalizeH="0" baseline="0" noProof="0">
              <a:ln>
                <a:noFill/>
              </a:ln>
              <a:solidFill>
                <a:srgbClr val="000000"/>
              </a:solidFill>
              <a:effectLst/>
              <a:uLnTx/>
              <a:uFillTx/>
              <a:latin typeface="思源黑体 Light" panose="020B0300000000000000" pitchFamily="34" charset="-122"/>
              <a:ea typeface="思源黑体 Light" panose="020B0300000000000000" pitchFamily="34" charset="-122"/>
              <a:sym typeface="思源黑体 Light" panose="020B0300000000000000" pitchFamily="34" charset="-122"/>
            </a:endParaRPr>
          </a:p>
        </p:txBody>
      </p:sp>
      <p:sp>
        <p:nvSpPr>
          <p:cNvPr id="122896" name="Line 16"/>
          <p:cNvSpPr>
            <a:spLocks noChangeShapeType="1"/>
          </p:cNvSpPr>
          <p:nvPr/>
        </p:nvSpPr>
        <p:spPr bwMode="auto">
          <a:xfrm>
            <a:off x="2286000" y="3665538"/>
            <a:ext cx="8077200" cy="0"/>
          </a:xfrm>
          <a:prstGeom prst="line">
            <a:avLst/>
          </a:prstGeom>
          <a:noFill/>
          <a:ln w="9525">
            <a:solidFill>
              <a:schemeClr val="tx1"/>
            </a:solidFill>
            <a:prstDash val="dashDot"/>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20000"/>
              </a:lnSpc>
              <a:spcBef>
                <a:spcPts val="20"/>
              </a:spcBef>
              <a:buClrTx/>
              <a:buSzTx/>
              <a:buFontTx/>
              <a:buNone/>
              <a:defRPr/>
            </a:pPr>
            <a:endParaRPr kumimoji="0" lang="zh-CN" altLang="en-US" sz="1600" b="0" i="0" u="none" strike="noStrike" kern="1200" cap="none" spc="0" normalizeH="0" baseline="0" noProof="0">
              <a:ln>
                <a:noFill/>
              </a:ln>
              <a:solidFill>
                <a:srgbClr val="000000"/>
              </a:solidFill>
              <a:effectLst/>
              <a:uLnTx/>
              <a:uFillTx/>
              <a:latin typeface="思源黑体 Light" panose="020B0300000000000000" pitchFamily="34" charset="-122"/>
              <a:ea typeface="思源黑体 Light" panose="020B0300000000000000" pitchFamily="34" charset="-122"/>
              <a:sym typeface="思源黑体 Light" panose="020B0300000000000000" pitchFamily="34" charset="-122"/>
            </a:endParaRPr>
          </a:p>
        </p:txBody>
      </p:sp>
      <p:sp>
        <p:nvSpPr>
          <p:cNvPr id="122897" name="Line 17"/>
          <p:cNvSpPr>
            <a:spLocks noChangeShapeType="1"/>
          </p:cNvSpPr>
          <p:nvPr/>
        </p:nvSpPr>
        <p:spPr bwMode="auto">
          <a:xfrm>
            <a:off x="2286000" y="4306888"/>
            <a:ext cx="8153400" cy="0"/>
          </a:xfrm>
          <a:prstGeom prst="line">
            <a:avLst/>
          </a:prstGeom>
          <a:noFill/>
          <a:ln w="9525">
            <a:solidFill>
              <a:schemeClr val="tx1"/>
            </a:solidFill>
            <a:prstDash val="dashDot"/>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20000"/>
              </a:lnSpc>
              <a:spcBef>
                <a:spcPts val="20"/>
              </a:spcBef>
              <a:buClrTx/>
              <a:buSzTx/>
              <a:buFontTx/>
              <a:buNone/>
              <a:defRPr/>
            </a:pPr>
            <a:endParaRPr kumimoji="0" lang="zh-CN" altLang="en-US" sz="1600" b="0" i="0" u="none" strike="noStrike" kern="1200" cap="none" spc="0" normalizeH="0" baseline="0" noProof="0">
              <a:ln>
                <a:noFill/>
              </a:ln>
              <a:solidFill>
                <a:srgbClr val="000000"/>
              </a:solidFill>
              <a:effectLst/>
              <a:uLnTx/>
              <a:uFillTx/>
              <a:latin typeface="思源黑体 Light" panose="020B0300000000000000" pitchFamily="34" charset="-122"/>
              <a:ea typeface="思源黑体 Light" panose="020B0300000000000000" pitchFamily="34" charset="-122"/>
              <a:sym typeface="思源黑体 Light" panose="020B0300000000000000" pitchFamily="34" charset="-122"/>
            </a:endParaRPr>
          </a:p>
        </p:txBody>
      </p:sp>
      <p:sp>
        <p:nvSpPr>
          <p:cNvPr id="122899" name="Line 19"/>
          <p:cNvSpPr>
            <a:spLocks noChangeShapeType="1"/>
          </p:cNvSpPr>
          <p:nvPr/>
        </p:nvSpPr>
        <p:spPr bwMode="auto">
          <a:xfrm>
            <a:off x="2362200" y="1206500"/>
            <a:ext cx="7848600" cy="0"/>
          </a:xfrm>
          <a:prstGeom prst="line">
            <a:avLst/>
          </a:prstGeom>
          <a:noFill/>
          <a:ln w="9525">
            <a:solidFill>
              <a:schemeClr val="tx1"/>
            </a:solidFill>
            <a:prstDash val="dashDot"/>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20000"/>
              </a:lnSpc>
              <a:spcBef>
                <a:spcPts val="20"/>
              </a:spcBef>
              <a:buClrTx/>
              <a:buSzTx/>
              <a:buFontTx/>
              <a:buNone/>
              <a:defRPr/>
            </a:pPr>
            <a:endParaRPr kumimoji="0" lang="zh-CN" altLang="en-US" sz="1600" b="0" i="0" u="none" strike="noStrike" kern="1200" cap="none" spc="0" normalizeH="0" baseline="0" noProof="0">
              <a:ln>
                <a:noFill/>
              </a:ln>
              <a:solidFill>
                <a:srgbClr val="000000"/>
              </a:solidFill>
              <a:effectLst/>
              <a:uLnTx/>
              <a:uFillTx/>
              <a:latin typeface="思源黑体 Light" panose="020B0300000000000000" pitchFamily="34" charset="-122"/>
              <a:ea typeface="思源黑体 Light" panose="020B0300000000000000" pitchFamily="34" charset="-122"/>
              <a:sym typeface="思源黑体 Light" panose="020B0300000000000000" pitchFamily="34" charset="-122"/>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7" name="Rectangle 3"/>
          <p:cNvSpPr>
            <a:spLocks noGrp="1" noRot="1" noChangeArrowheads="1"/>
          </p:cNvSpPr>
          <p:nvPr>
            <p:ph type="body" idx="4294967295"/>
          </p:nvPr>
        </p:nvSpPr>
        <p:spPr>
          <a:xfrm>
            <a:off x="832237" y="2213749"/>
            <a:ext cx="10240923" cy="4191000"/>
          </a:xfrm>
          <a:prstGeom prst="rect">
            <a:avLst/>
          </a:prstGeom>
        </p:spPr>
        <p:txBody>
          <a:bodyPr/>
          <a:lstStyle/>
          <a:p>
            <a:pPr>
              <a:lnSpc>
                <a:spcPct val="120000"/>
              </a:lnSpc>
              <a:spcBef>
                <a:spcPts val="20"/>
              </a:spcBef>
              <a:buFont typeface="Wingdings 2" panose="05020102010507070707" pitchFamily="18" charset="2"/>
              <a:buNone/>
            </a:pPr>
            <a:r>
              <a:rPr lang="zh-CN" altLang="en-US" sz="2800" b="1" dirty="0">
                <a:latin typeface="思源黑体 Light" panose="020B0300000000000000" pitchFamily="34" charset="-122"/>
                <a:ea typeface="思源黑体 Light" panose="020B0300000000000000" pitchFamily="34" charset="-122"/>
                <a:sym typeface="思源黑体 Light" panose="020B0300000000000000" pitchFamily="34" charset="-122"/>
              </a:rPr>
              <a:t>四、演练结果的评价 </a:t>
            </a:r>
            <a:endParaRPr lang="zh-CN" altLang="en-US" sz="28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buFont typeface="Wingdings 2" panose="05020102010507070707" pitchFamily="18" charset="2"/>
              <a:buNone/>
            </a:pPr>
            <a:r>
              <a:rPr lang="zh-CN" altLang="en-US" sz="2800" dirty="0">
                <a:latin typeface="思源黑体 Light" panose="020B0300000000000000" pitchFamily="34" charset="-122"/>
                <a:ea typeface="思源黑体 Light" panose="020B0300000000000000" pitchFamily="34" charset="-122"/>
                <a:sym typeface="思源黑体 Light" panose="020B0300000000000000" pitchFamily="34" charset="-122"/>
              </a:rPr>
              <a:t>    应急演练结束后应对演练的效果做出评价，并提交演练报告</a:t>
            </a:r>
            <a:r>
              <a:rPr lang="en-US" altLang="zh-CN" sz="2800" dirty="0">
                <a:latin typeface="思源黑体 Light" panose="020B0300000000000000" pitchFamily="34" charset="-122"/>
                <a:ea typeface="思源黑体 Light" panose="020B0300000000000000" pitchFamily="34" charset="-122"/>
                <a:sym typeface="思源黑体 Light" panose="020B0300000000000000" pitchFamily="34" charset="-122"/>
              </a:rPr>
              <a:t>.</a:t>
            </a:r>
            <a:r>
              <a:rPr lang="zh-CN" altLang="en-US" sz="2800" dirty="0">
                <a:latin typeface="思源黑体 Light" panose="020B0300000000000000" pitchFamily="34" charset="-122"/>
                <a:ea typeface="思源黑体 Light" panose="020B0300000000000000" pitchFamily="34" charset="-122"/>
                <a:sym typeface="思源黑体 Light" panose="020B0300000000000000" pitchFamily="34" charset="-122"/>
              </a:rPr>
              <a:t>详 细说明演练过程中发现的问题。按照对应急救援工作及时有效性的影 响程度，将演练过程中发现的问题分为不足项、整改项和改进项。 </a:t>
            </a:r>
            <a:endParaRPr lang="zh-CN" altLang="en-US" sz="2800" dirty="0">
              <a:latin typeface="思源黑体 Light" panose="020B0300000000000000" pitchFamily="34" charset="-122"/>
              <a:ea typeface="思源黑体 Light" panose="020B0300000000000000" pitchFamily="34" charset="-122"/>
              <a:sym typeface="思源黑体 Light" panose="020B0300000000000000" pitchFamily="34" charset="-122"/>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Rot="1" noChangeArrowheads="1"/>
          </p:cNvSpPr>
          <p:nvPr>
            <p:ph type="title" idx="4294967295"/>
          </p:nvPr>
        </p:nvSpPr>
        <p:spPr>
          <a:xfrm>
            <a:off x="1704975" y="38100"/>
            <a:ext cx="4267200" cy="571500"/>
          </a:xfrm>
          <a:prstGeom prst="rect">
            <a:avLst/>
          </a:prstGeom>
        </p:spPr>
        <p:txBody>
          <a:bodyPr/>
          <a:lstStyle/>
          <a:p>
            <a:pPr>
              <a:lnSpc>
                <a:spcPct val="120000"/>
              </a:lnSpc>
              <a:spcBef>
                <a:spcPct val="19000"/>
              </a:spcBef>
            </a:pPr>
            <a:r>
              <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rPr>
              <a:t>第三节  事故应急救援 </a:t>
            </a:r>
            <a:endPar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endParaRPr>
          </a:p>
        </p:txBody>
      </p:sp>
      <p:sp>
        <p:nvSpPr>
          <p:cNvPr id="124931" name="Rectangle 3"/>
          <p:cNvSpPr>
            <a:spLocks noGrp="1" noRot="1" noChangeArrowheads="1"/>
          </p:cNvSpPr>
          <p:nvPr>
            <p:ph type="body" idx="4294967295"/>
          </p:nvPr>
        </p:nvSpPr>
        <p:spPr>
          <a:xfrm>
            <a:off x="669925" y="1562100"/>
            <a:ext cx="10994251" cy="5257800"/>
          </a:xfrm>
          <a:prstGeom prst="rect">
            <a:avLst/>
          </a:prstGeom>
        </p:spPr>
        <p:txBody>
          <a:bodyPr/>
          <a:lstStyle/>
          <a:p>
            <a:pPr>
              <a:lnSpc>
                <a:spcPct val="120000"/>
              </a:lnSpc>
              <a:spcBef>
                <a:spcPts val="20"/>
              </a:spcBef>
            </a:pPr>
            <a:r>
              <a:rPr lang="zh-CN" altLang="en-US" sz="2000" b="1" dirty="0">
                <a:latin typeface="思源黑体 Light" panose="020B0300000000000000" pitchFamily="34" charset="-122"/>
                <a:ea typeface="思源黑体 Light" panose="020B0300000000000000" pitchFamily="34" charset="-122"/>
                <a:sym typeface="思源黑体 Light" panose="020B0300000000000000" pitchFamily="34" charset="-122"/>
              </a:rPr>
              <a:t>如何组织事故应急救援 </a:t>
            </a:r>
            <a:endParaRPr lang="zh-CN" altLang="en-US" sz="2000" b="1"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buFont typeface="Wingdings 2" panose="05020102010507070707" pitchFamily="18" charset="2"/>
              <a:buNone/>
            </a:pPr>
            <a:r>
              <a:rPr lang="en-US" altLang="zh-CN" sz="2000" b="1" dirty="0">
                <a:latin typeface="思源黑体 Light" panose="020B0300000000000000" pitchFamily="34" charset="-122"/>
                <a:ea typeface="思源黑体 Light" panose="020B0300000000000000" pitchFamily="34" charset="-122"/>
                <a:sym typeface="思源黑体 Light" panose="020B0300000000000000" pitchFamily="34" charset="-122"/>
              </a:rPr>
              <a:t>〈</a:t>
            </a:r>
            <a:r>
              <a:rPr lang="zh-CN" altLang="en-US" sz="2000" b="1" dirty="0">
                <a:latin typeface="思源黑体 Light" panose="020B0300000000000000" pitchFamily="34" charset="-122"/>
                <a:ea typeface="思源黑体 Light" panose="020B0300000000000000" pitchFamily="34" charset="-122"/>
                <a:sym typeface="思源黑体 Light" panose="020B0300000000000000" pitchFamily="34" charset="-122"/>
              </a:rPr>
              <a:t>一</a:t>
            </a:r>
            <a:r>
              <a:rPr lang="en-US" altLang="zh-CN" sz="2000" b="1" dirty="0">
                <a:latin typeface="思源黑体 Light" panose="020B0300000000000000" pitchFamily="34" charset="-122"/>
                <a:ea typeface="思源黑体 Light" panose="020B0300000000000000" pitchFamily="34" charset="-122"/>
                <a:sym typeface="思源黑体 Light" panose="020B0300000000000000" pitchFamily="34" charset="-122"/>
              </a:rPr>
              <a:t>〉</a:t>
            </a:r>
            <a:r>
              <a:rPr lang="zh-CN" altLang="en-US" sz="2000" b="1" dirty="0">
                <a:latin typeface="思源黑体 Light" panose="020B0300000000000000" pitchFamily="34" charset="-122"/>
                <a:ea typeface="思源黑体 Light" panose="020B0300000000000000" pitchFamily="34" charset="-122"/>
                <a:sym typeface="思源黑体 Light" panose="020B0300000000000000" pitchFamily="34" charset="-122"/>
              </a:rPr>
              <a:t>事故应急救援的意义</a:t>
            </a:r>
            <a:r>
              <a:rPr lang="en-US" altLang="zh-CN" sz="2000" b="1" dirty="0">
                <a:latin typeface="思源黑体 Light" panose="020B0300000000000000" pitchFamily="34" charset="-122"/>
                <a:ea typeface="思源黑体 Light" panose="020B0300000000000000" pitchFamily="34" charset="-122"/>
                <a:sym typeface="思源黑体 Light" panose="020B0300000000000000" pitchFamily="34" charset="-122"/>
              </a:rPr>
              <a:t>: </a:t>
            </a:r>
            <a:endParaRPr lang="en-US" altLang="zh-CN" sz="20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buFont typeface="Wingdings 2" panose="05020102010507070707" pitchFamily="18" charset="2"/>
              <a:buNone/>
            </a:pPr>
            <a:r>
              <a:rPr lang="en-US" altLang="zh-CN" sz="2000" dirty="0">
                <a:latin typeface="思源黑体 Light" panose="020B0300000000000000" pitchFamily="34" charset="-122"/>
                <a:ea typeface="思源黑体 Light" panose="020B0300000000000000" pitchFamily="34" charset="-122"/>
                <a:sym typeface="思源黑体 Light" panose="020B0300000000000000" pitchFamily="34" charset="-122"/>
              </a:rPr>
              <a:t>    </a:t>
            </a:r>
            <a:r>
              <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rPr>
              <a:t>是通过有效的应急救援行动，尽可能地降低事故的后果和损失， 减少人员伤亡和财产损失，环境破环等。 </a:t>
            </a:r>
            <a:endParaRPr lang="zh-CN" altLang="en-US" sz="2000" b="1"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buFont typeface="Wingdings 2" panose="05020102010507070707" pitchFamily="18" charset="2"/>
              <a:buNone/>
            </a:pPr>
            <a:r>
              <a:rPr lang="en-US" altLang="zh-CN" sz="2000" b="1" dirty="0">
                <a:latin typeface="思源黑体 Light" panose="020B0300000000000000" pitchFamily="34" charset="-122"/>
                <a:ea typeface="思源黑体 Light" panose="020B0300000000000000" pitchFamily="34" charset="-122"/>
                <a:sym typeface="思源黑体 Light" panose="020B0300000000000000" pitchFamily="34" charset="-122"/>
              </a:rPr>
              <a:t>〈</a:t>
            </a:r>
            <a:r>
              <a:rPr lang="zh-CN" altLang="en-US" sz="2000" b="1" dirty="0">
                <a:latin typeface="思源黑体 Light" panose="020B0300000000000000" pitchFamily="34" charset="-122"/>
                <a:ea typeface="思源黑体 Light" panose="020B0300000000000000" pitchFamily="34" charset="-122"/>
                <a:sym typeface="思源黑体 Light" panose="020B0300000000000000" pitchFamily="34" charset="-122"/>
              </a:rPr>
              <a:t>二</a:t>
            </a:r>
            <a:r>
              <a:rPr lang="en-US" altLang="zh-CN" sz="2000" b="1" dirty="0">
                <a:latin typeface="思源黑体 Light" panose="020B0300000000000000" pitchFamily="34" charset="-122"/>
                <a:ea typeface="思源黑体 Light" panose="020B0300000000000000" pitchFamily="34" charset="-122"/>
                <a:sym typeface="思源黑体 Light" panose="020B0300000000000000" pitchFamily="34" charset="-122"/>
              </a:rPr>
              <a:t>〉</a:t>
            </a:r>
            <a:r>
              <a:rPr lang="zh-CN" altLang="en-US" sz="2000" b="1" dirty="0">
                <a:latin typeface="思源黑体 Light" panose="020B0300000000000000" pitchFamily="34" charset="-122"/>
                <a:ea typeface="思源黑体 Light" panose="020B0300000000000000" pitchFamily="34" charset="-122"/>
                <a:sym typeface="思源黑体 Light" panose="020B0300000000000000" pitchFamily="34" charset="-122"/>
              </a:rPr>
              <a:t>事故应急救援的特点</a:t>
            </a:r>
            <a:r>
              <a:rPr lang="en-US" altLang="zh-CN" sz="2000" b="1" dirty="0">
                <a:latin typeface="思源黑体 Light" panose="020B0300000000000000" pitchFamily="34" charset="-122"/>
                <a:ea typeface="思源黑体 Light" panose="020B0300000000000000" pitchFamily="34" charset="-122"/>
                <a:sym typeface="思源黑体 Light" panose="020B0300000000000000" pitchFamily="34" charset="-122"/>
              </a:rPr>
              <a:t>: </a:t>
            </a:r>
            <a:endParaRPr lang="en-US" altLang="zh-CN" sz="20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buFont typeface="Wingdings 2" panose="05020102010507070707" pitchFamily="18" charset="2"/>
              <a:buNone/>
            </a:pPr>
            <a:r>
              <a:rPr lang="en-US" altLang="zh-CN" sz="2000" dirty="0">
                <a:latin typeface="思源黑体 Light" panose="020B0300000000000000" pitchFamily="34" charset="-122"/>
                <a:ea typeface="思源黑体 Light" panose="020B0300000000000000" pitchFamily="34" charset="-122"/>
                <a:sym typeface="思源黑体 Light" panose="020B0300000000000000" pitchFamily="34" charset="-122"/>
              </a:rPr>
              <a:t>    1.</a:t>
            </a:r>
            <a:r>
              <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rPr>
              <a:t>迅速</a:t>
            </a:r>
            <a:r>
              <a:rPr lang="en-US" altLang="zh-CN" sz="2000" dirty="0">
                <a:latin typeface="思源黑体 Light" panose="020B0300000000000000" pitchFamily="34" charset="-122"/>
                <a:ea typeface="思源黑体 Light" panose="020B0300000000000000" pitchFamily="34" charset="-122"/>
                <a:sym typeface="思源黑体 Light" panose="020B0300000000000000" pitchFamily="34" charset="-122"/>
              </a:rPr>
              <a:t>:</a:t>
            </a:r>
            <a:r>
              <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rPr>
              <a:t>建立快速的应急反应机制，能迅速地传递事故信息， 迅速地召集所需的应急力量和设备、物资等资源</a:t>
            </a:r>
            <a:r>
              <a:rPr lang="en-US" altLang="zh-CN" sz="2000" dirty="0">
                <a:latin typeface="思源黑体 Light" panose="020B0300000000000000" pitchFamily="34" charset="-122"/>
                <a:ea typeface="思源黑体 Light" panose="020B0300000000000000" pitchFamily="34" charset="-122"/>
                <a:sym typeface="思源黑体 Light" panose="020B0300000000000000" pitchFamily="34" charset="-122"/>
              </a:rPr>
              <a:t>:</a:t>
            </a:r>
            <a:r>
              <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rPr>
              <a:t>迅速建立统一指挥与协调系统，开展救援活动。 </a:t>
            </a:r>
            <a:endPar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buFont typeface="Wingdings 2" panose="05020102010507070707" pitchFamily="18" charset="2"/>
              <a:buNone/>
            </a:pPr>
            <a:r>
              <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rPr>
              <a:t>    </a:t>
            </a:r>
            <a:r>
              <a:rPr lang="en-US" altLang="zh-CN" sz="2000" dirty="0">
                <a:latin typeface="思源黑体 Light" panose="020B0300000000000000" pitchFamily="34" charset="-122"/>
                <a:ea typeface="思源黑体 Light" panose="020B0300000000000000" pitchFamily="34" charset="-122"/>
                <a:sym typeface="思源黑体 Light" panose="020B0300000000000000" pitchFamily="34" charset="-122"/>
              </a:rPr>
              <a:t>2.</a:t>
            </a:r>
            <a:r>
              <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rPr>
              <a:t>准确</a:t>
            </a:r>
            <a:r>
              <a:rPr lang="en-US" altLang="zh-CN" sz="2000" dirty="0">
                <a:latin typeface="思源黑体 Light" panose="020B0300000000000000" pitchFamily="34" charset="-122"/>
                <a:ea typeface="思源黑体 Light" panose="020B0300000000000000" pitchFamily="34" charset="-122"/>
                <a:sym typeface="思源黑体 Light" panose="020B0300000000000000" pitchFamily="34" charset="-122"/>
              </a:rPr>
              <a:t>:</a:t>
            </a:r>
            <a:r>
              <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rPr>
              <a:t>要求有相应的决策机制，能基于事故的规模、性质、 特点、现场环境等信息，正确的预测事故的发展趋势，准确地对应急 救援行动和战术进行决策。 </a:t>
            </a:r>
            <a:endPar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buFont typeface="Wingdings 2" panose="05020102010507070707" pitchFamily="18" charset="2"/>
              <a:buNone/>
            </a:pPr>
            <a:r>
              <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rPr>
              <a:t>    </a:t>
            </a:r>
            <a:r>
              <a:rPr lang="en-US" altLang="zh-CN" sz="2000" dirty="0">
                <a:latin typeface="思源黑体 Light" panose="020B0300000000000000" pitchFamily="34" charset="-122"/>
                <a:ea typeface="思源黑体 Light" panose="020B0300000000000000" pitchFamily="34" charset="-122"/>
                <a:sym typeface="思源黑体 Light" panose="020B0300000000000000" pitchFamily="34" charset="-122"/>
              </a:rPr>
              <a:t>3.</a:t>
            </a:r>
            <a:r>
              <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rPr>
              <a:t>有效</a:t>
            </a:r>
            <a:r>
              <a:rPr lang="en-US" altLang="zh-CN" sz="2000" dirty="0">
                <a:latin typeface="思源黑体 Light" panose="020B0300000000000000" pitchFamily="34" charset="-122"/>
                <a:ea typeface="思源黑体 Light" panose="020B0300000000000000" pitchFamily="34" charset="-122"/>
                <a:sym typeface="思源黑体 Light" panose="020B0300000000000000" pitchFamily="34" charset="-122"/>
              </a:rPr>
              <a:t>:</a:t>
            </a:r>
            <a:r>
              <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rPr>
              <a:t>指应急救援行动的有效性，很大程度它取决于应急准 备的充分性与否，包括应急队伍的建设与训练，应急设备</a:t>
            </a:r>
            <a:r>
              <a:rPr lang="en-US" altLang="zh-CN" sz="2000" dirty="0">
                <a:latin typeface="思源黑体 Light" panose="020B0300000000000000" pitchFamily="34" charset="-122"/>
                <a:ea typeface="思源黑体 Light" panose="020B0300000000000000" pitchFamily="34" charset="-122"/>
                <a:sym typeface="思源黑体 Light" panose="020B0300000000000000" pitchFamily="34" charset="-122"/>
              </a:rPr>
              <a:t>(</a:t>
            </a:r>
            <a:r>
              <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rPr>
              <a:t>设施</a:t>
            </a:r>
            <a:r>
              <a:rPr lang="en-US" altLang="zh-CN" sz="2000" dirty="0">
                <a:latin typeface="思源黑体 Light" panose="020B0300000000000000" pitchFamily="34" charset="-122"/>
                <a:ea typeface="思源黑体 Light" panose="020B0300000000000000" pitchFamily="34" charset="-122"/>
                <a:sym typeface="思源黑体 Light" panose="020B0300000000000000" pitchFamily="34" charset="-122"/>
              </a:rPr>
              <a:t>)</a:t>
            </a:r>
            <a:r>
              <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rPr>
              <a:t>物 资的配备与维护，预案的制定与落实以及有效的外部增援机制等。 </a:t>
            </a:r>
            <a:endPar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5" name="Rectangle 3"/>
          <p:cNvSpPr>
            <a:spLocks noGrp="1" noRot="1" noChangeArrowheads="1"/>
          </p:cNvSpPr>
          <p:nvPr>
            <p:ph type="body" idx="4294967295"/>
          </p:nvPr>
        </p:nvSpPr>
        <p:spPr>
          <a:xfrm>
            <a:off x="780585" y="1303298"/>
            <a:ext cx="10872439" cy="5638800"/>
          </a:xfrm>
          <a:prstGeom prst="rect">
            <a:avLst/>
          </a:prstGeom>
        </p:spPr>
        <p:txBody>
          <a:bodyPr>
            <a:normAutofit/>
          </a:bodyPr>
          <a:lstStyle/>
          <a:p>
            <a:pPr>
              <a:lnSpc>
                <a:spcPct val="130000"/>
              </a:lnSpc>
              <a:spcBef>
                <a:spcPts val="20"/>
              </a:spcBef>
              <a:buFont typeface="Wingdings 2" panose="05020102010507070707" pitchFamily="18" charset="2"/>
              <a:buNone/>
            </a:pPr>
            <a:r>
              <a:rPr lang="zh-CN" altLang="en-US" sz="2000" b="1" dirty="0">
                <a:latin typeface="思源黑体 Light" panose="020B0300000000000000" pitchFamily="34" charset="-122"/>
                <a:ea typeface="思源黑体 Light" panose="020B0300000000000000" pitchFamily="34" charset="-122"/>
                <a:sym typeface="思源黑体 Light" panose="020B0300000000000000" pitchFamily="34" charset="-122"/>
              </a:rPr>
              <a:t>（三）应急救援的法律依据</a:t>
            </a:r>
            <a:r>
              <a:rPr lang="en-US" altLang="zh-CN" sz="2000" b="1" dirty="0">
                <a:latin typeface="思源黑体 Light" panose="020B0300000000000000" pitchFamily="34" charset="-122"/>
                <a:ea typeface="思源黑体 Light" panose="020B0300000000000000" pitchFamily="34" charset="-122"/>
                <a:sym typeface="思源黑体 Light" panose="020B0300000000000000" pitchFamily="34" charset="-122"/>
              </a:rPr>
              <a:t>: </a:t>
            </a:r>
            <a:endParaRPr lang="en-US" altLang="zh-CN" sz="20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30000"/>
              </a:lnSpc>
              <a:spcBef>
                <a:spcPts val="20"/>
              </a:spcBef>
              <a:buFont typeface="Wingdings 2" panose="05020102010507070707" pitchFamily="18" charset="2"/>
              <a:buNone/>
            </a:pPr>
            <a:r>
              <a:rPr lang="en-US" altLang="zh-CN" sz="2000" dirty="0">
                <a:latin typeface="思源黑体 Light" panose="020B0300000000000000" pitchFamily="34" charset="-122"/>
                <a:ea typeface="思源黑体 Light" panose="020B0300000000000000" pitchFamily="34" charset="-122"/>
                <a:sym typeface="思源黑体 Light" panose="020B0300000000000000" pitchFamily="34" charset="-122"/>
              </a:rPr>
              <a:t>    《</a:t>
            </a:r>
            <a:r>
              <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rPr>
              <a:t>安全生产法</a:t>
            </a:r>
            <a:r>
              <a:rPr lang="en-US" altLang="zh-CN" sz="2000" dirty="0">
                <a:latin typeface="思源黑体 Light" panose="020B0300000000000000" pitchFamily="34" charset="-122"/>
                <a:ea typeface="思源黑体 Light" panose="020B0300000000000000" pitchFamily="34" charset="-122"/>
                <a:sym typeface="思源黑体 Light" panose="020B0300000000000000" pitchFamily="34" charset="-122"/>
              </a:rPr>
              <a:t>》</a:t>
            </a:r>
            <a:r>
              <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rPr>
              <a:t>、</a:t>
            </a:r>
            <a:r>
              <a:rPr lang="en-US" altLang="zh-CN" sz="2000" dirty="0">
                <a:latin typeface="思源黑体 Light" panose="020B0300000000000000" pitchFamily="34" charset="-122"/>
                <a:ea typeface="思源黑体 Light" panose="020B0300000000000000" pitchFamily="34" charset="-122"/>
                <a:sym typeface="思源黑体 Light" panose="020B0300000000000000" pitchFamily="34" charset="-122"/>
              </a:rPr>
              <a:t>《</a:t>
            </a:r>
            <a:r>
              <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rPr>
              <a:t>消防法</a:t>
            </a:r>
            <a:r>
              <a:rPr lang="en-US" altLang="zh-CN" sz="2000" dirty="0">
                <a:latin typeface="思源黑体 Light" panose="020B0300000000000000" pitchFamily="34" charset="-122"/>
                <a:ea typeface="思源黑体 Light" panose="020B0300000000000000" pitchFamily="34" charset="-122"/>
                <a:sym typeface="思源黑体 Light" panose="020B0300000000000000" pitchFamily="34" charset="-122"/>
              </a:rPr>
              <a:t>》</a:t>
            </a:r>
            <a:r>
              <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rPr>
              <a:t>、</a:t>
            </a:r>
            <a:r>
              <a:rPr lang="en-US" altLang="zh-CN" sz="2000" dirty="0">
                <a:latin typeface="思源黑体 Light" panose="020B0300000000000000" pitchFamily="34" charset="-122"/>
                <a:ea typeface="思源黑体 Light" panose="020B0300000000000000" pitchFamily="34" charset="-122"/>
                <a:sym typeface="思源黑体 Light" panose="020B0300000000000000" pitchFamily="34" charset="-122"/>
              </a:rPr>
              <a:t>《</a:t>
            </a:r>
            <a:r>
              <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rPr>
              <a:t>突发事件应对法</a:t>
            </a:r>
            <a:r>
              <a:rPr lang="en-US" altLang="zh-CN" sz="2000" dirty="0">
                <a:latin typeface="思源黑体 Light" panose="020B0300000000000000" pitchFamily="34" charset="-122"/>
                <a:ea typeface="思源黑体 Light" panose="020B0300000000000000" pitchFamily="34" charset="-122"/>
                <a:sym typeface="思源黑体 Light" panose="020B0300000000000000" pitchFamily="34" charset="-122"/>
              </a:rPr>
              <a:t>》</a:t>
            </a:r>
            <a:r>
              <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rPr>
              <a:t>、</a:t>
            </a:r>
            <a:r>
              <a:rPr lang="en-US" altLang="zh-CN" sz="2000" dirty="0">
                <a:latin typeface="思源黑体 Light" panose="020B0300000000000000" pitchFamily="34" charset="-122"/>
                <a:ea typeface="思源黑体 Light" panose="020B0300000000000000" pitchFamily="34" charset="-122"/>
                <a:sym typeface="思源黑体 Light" panose="020B0300000000000000" pitchFamily="34" charset="-122"/>
              </a:rPr>
              <a:t>《</a:t>
            </a:r>
            <a:r>
              <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rPr>
              <a:t>危险化 学品管理条例</a:t>
            </a:r>
            <a:r>
              <a:rPr lang="en-US" altLang="zh-CN" sz="2000" dirty="0">
                <a:latin typeface="思源黑体 Light" panose="020B0300000000000000" pitchFamily="34" charset="-122"/>
                <a:ea typeface="思源黑体 Light" panose="020B0300000000000000" pitchFamily="34" charset="-122"/>
                <a:sym typeface="思源黑体 Light" panose="020B0300000000000000" pitchFamily="34" charset="-122"/>
              </a:rPr>
              <a:t>》</a:t>
            </a:r>
            <a:r>
              <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rPr>
              <a:t>、</a:t>
            </a:r>
            <a:r>
              <a:rPr lang="en-US" altLang="zh-CN" sz="2000" dirty="0">
                <a:latin typeface="思源黑体 Light" panose="020B0300000000000000" pitchFamily="34" charset="-122"/>
                <a:ea typeface="思源黑体 Light" panose="020B0300000000000000" pitchFamily="34" charset="-122"/>
                <a:sym typeface="思源黑体 Light" panose="020B0300000000000000" pitchFamily="34" charset="-122"/>
              </a:rPr>
              <a:t>《</a:t>
            </a:r>
            <a:r>
              <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rPr>
              <a:t>生产安全事故报告和调查处理条例</a:t>
            </a:r>
            <a:r>
              <a:rPr lang="en-US" altLang="zh-CN" sz="2000" dirty="0">
                <a:latin typeface="思源黑体 Light" panose="020B0300000000000000" pitchFamily="34" charset="-122"/>
                <a:ea typeface="思源黑体 Light" panose="020B0300000000000000" pitchFamily="34" charset="-122"/>
                <a:sym typeface="思源黑体 Light" panose="020B0300000000000000" pitchFamily="34" charset="-122"/>
              </a:rPr>
              <a:t>》</a:t>
            </a:r>
            <a:r>
              <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rPr>
              <a:t>、</a:t>
            </a:r>
            <a:r>
              <a:rPr lang="en-US" altLang="zh-CN" sz="2000" dirty="0">
                <a:latin typeface="思源黑体 Light" panose="020B0300000000000000" pitchFamily="34" charset="-122"/>
                <a:ea typeface="思源黑体 Light" panose="020B0300000000000000" pitchFamily="34" charset="-122"/>
                <a:sym typeface="思源黑体 Light" panose="020B0300000000000000" pitchFamily="34" charset="-122"/>
              </a:rPr>
              <a:t>《</a:t>
            </a:r>
            <a:r>
              <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rPr>
              <a:t>特种设 备安全监察条例</a:t>
            </a:r>
            <a:r>
              <a:rPr lang="en-US" altLang="zh-CN" sz="2000" dirty="0">
                <a:latin typeface="思源黑体 Light" panose="020B0300000000000000" pitchFamily="34" charset="-122"/>
                <a:ea typeface="思源黑体 Light" panose="020B0300000000000000" pitchFamily="34" charset="-122"/>
                <a:sym typeface="思源黑体 Light" panose="020B0300000000000000" pitchFamily="34" charset="-122"/>
              </a:rPr>
              <a:t>》</a:t>
            </a:r>
            <a:r>
              <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rPr>
              <a:t>等，对危险化学品、特大安全事故、重大危险源等 安全生产事故应急救援工作提出相应的规定和要求。 </a:t>
            </a:r>
            <a:endPar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30000"/>
              </a:lnSpc>
              <a:spcBef>
                <a:spcPts val="20"/>
              </a:spcBef>
              <a:buFont typeface="Wingdings 2" panose="05020102010507070707" pitchFamily="18" charset="2"/>
              <a:buNone/>
            </a:pPr>
            <a:r>
              <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rPr>
              <a:t>（四）事故应急救援的基本任务</a:t>
            </a:r>
            <a:r>
              <a:rPr lang="en-US" altLang="zh-CN" sz="2000" dirty="0">
                <a:latin typeface="思源黑体 Light" panose="020B0300000000000000" pitchFamily="34" charset="-122"/>
                <a:ea typeface="思源黑体 Light" panose="020B0300000000000000" pitchFamily="34" charset="-122"/>
                <a:sym typeface="思源黑体 Light" panose="020B0300000000000000" pitchFamily="34" charset="-122"/>
              </a:rPr>
              <a:t>: </a:t>
            </a:r>
            <a:endParaRPr lang="en-US" altLang="zh-CN" sz="20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30000"/>
              </a:lnSpc>
              <a:spcBef>
                <a:spcPts val="20"/>
              </a:spcBef>
              <a:buFont typeface="Wingdings 2" panose="05020102010507070707" pitchFamily="18" charset="2"/>
              <a:buNone/>
            </a:pPr>
            <a:r>
              <a:rPr lang="en-US" altLang="zh-CN" sz="2000" dirty="0">
                <a:latin typeface="思源黑体 Light" panose="020B0300000000000000" pitchFamily="34" charset="-122"/>
                <a:ea typeface="思源黑体 Light" panose="020B0300000000000000" pitchFamily="34" charset="-122"/>
                <a:sym typeface="思源黑体 Light" panose="020B0300000000000000" pitchFamily="34" charset="-122"/>
              </a:rPr>
              <a:t>    1.</a:t>
            </a:r>
            <a:r>
              <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rPr>
              <a:t>立即组织营救受害人员，组织撤离或者采取其他措施保护危 害区域内的其他人员。抢救受害人员是应急救援的首要任务，快速、 有序、有效地实施现场急救与安全转送伤员，减少事故损失。 </a:t>
            </a:r>
            <a:endPar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30000"/>
              </a:lnSpc>
              <a:spcBef>
                <a:spcPts val="20"/>
              </a:spcBef>
              <a:buFont typeface="Wingdings 2" panose="05020102010507070707" pitchFamily="18" charset="2"/>
              <a:buNone/>
            </a:pPr>
            <a:r>
              <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rPr>
              <a:t>    </a:t>
            </a:r>
            <a:r>
              <a:rPr lang="en-US" altLang="zh-CN" sz="2000" dirty="0">
                <a:latin typeface="思源黑体 Light" panose="020B0300000000000000" pitchFamily="34" charset="-122"/>
                <a:ea typeface="思源黑体 Light" panose="020B0300000000000000" pitchFamily="34" charset="-122"/>
                <a:sym typeface="思源黑体 Light" panose="020B0300000000000000" pitchFamily="34" charset="-122"/>
              </a:rPr>
              <a:t>2.</a:t>
            </a:r>
            <a:r>
              <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rPr>
              <a:t>迅速控制事态，并对事故造成的危害进行检测、监测、测定事故的危害区域、危害性质及危害程度。 </a:t>
            </a:r>
            <a:endPar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30000"/>
              </a:lnSpc>
              <a:spcBef>
                <a:spcPts val="20"/>
              </a:spcBef>
              <a:buFont typeface="Wingdings 2" panose="05020102010507070707" pitchFamily="18" charset="2"/>
              <a:buNone/>
            </a:pPr>
            <a:r>
              <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rPr>
              <a:t>    </a:t>
            </a:r>
            <a:r>
              <a:rPr lang="en-US" altLang="zh-CN" sz="2000" dirty="0">
                <a:latin typeface="思源黑体 Light" panose="020B0300000000000000" pitchFamily="34" charset="-122"/>
                <a:ea typeface="思源黑体 Light" panose="020B0300000000000000" pitchFamily="34" charset="-122"/>
                <a:sym typeface="思源黑体 Light" panose="020B0300000000000000" pitchFamily="34" charset="-122"/>
              </a:rPr>
              <a:t>3.</a:t>
            </a:r>
            <a:r>
              <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rPr>
              <a:t>消除事故危害后果，做好现场恢复工作。 </a:t>
            </a:r>
            <a:endPar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30000"/>
              </a:lnSpc>
              <a:spcBef>
                <a:spcPts val="20"/>
              </a:spcBef>
              <a:buFont typeface="Wingdings 2" panose="05020102010507070707" pitchFamily="18" charset="2"/>
              <a:buNone/>
            </a:pPr>
            <a:r>
              <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rPr>
              <a:t>    </a:t>
            </a:r>
            <a:r>
              <a:rPr lang="en-US" altLang="zh-CN" sz="2000" dirty="0">
                <a:latin typeface="思源黑体 Light" panose="020B0300000000000000" pitchFamily="34" charset="-122"/>
                <a:ea typeface="思源黑体 Light" panose="020B0300000000000000" pitchFamily="34" charset="-122"/>
                <a:sym typeface="思源黑体 Light" panose="020B0300000000000000" pitchFamily="34" charset="-122"/>
              </a:rPr>
              <a:t>4.</a:t>
            </a:r>
            <a:r>
              <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rPr>
              <a:t>查清事故原因，评估事故危害程度。 </a:t>
            </a:r>
            <a:endPar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9" name="Rectangle 3"/>
          <p:cNvSpPr>
            <a:spLocks noGrp="1" noRot="1" noChangeArrowheads="1"/>
          </p:cNvSpPr>
          <p:nvPr>
            <p:ph type="body" idx="4294967295"/>
          </p:nvPr>
        </p:nvSpPr>
        <p:spPr>
          <a:xfrm>
            <a:off x="959005" y="1398781"/>
            <a:ext cx="10561483" cy="5676900"/>
          </a:xfrm>
          <a:prstGeom prst="rect">
            <a:avLst/>
          </a:prstGeom>
        </p:spPr>
        <p:txBody>
          <a:bodyPr/>
          <a:lstStyle/>
          <a:p>
            <a:pPr>
              <a:lnSpc>
                <a:spcPct val="120000"/>
              </a:lnSpc>
              <a:spcBef>
                <a:spcPts val="20"/>
              </a:spcBef>
              <a:buFont typeface="Wingdings 2" panose="05020102010507070707" pitchFamily="18" charset="2"/>
              <a:buNone/>
            </a:pPr>
            <a:r>
              <a:rPr lang="en-US" altLang="zh-CN" sz="1600" b="1" dirty="0">
                <a:latin typeface="思源黑体 Light" panose="020B0300000000000000" pitchFamily="34" charset="-122"/>
                <a:ea typeface="思源黑体 Light" panose="020B0300000000000000" pitchFamily="34" charset="-122"/>
                <a:sym typeface="思源黑体 Light" panose="020B0300000000000000" pitchFamily="34" charset="-122"/>
              </a:rPr>
              <a:t>〈</a:t>
            </a:r>
            <a:r>
              <a:rPr lang="zh-CN" altLang="en-US" sz="1600" b="1" dirty="0">
                <a:latin typeface="思源黑体 Light" panose="020B0300000000000000" pitchFamily="34" charset="-122"/>
                <a:ea typeface="思源黑体 Light" panose="020B0300000000000000" pitchFamily="34" charset="-122"/>
                <a:sym typeface="思源黑体 Light" panose="020B0300000000000000" pitchFamily="34" charset="-122"/>
              </a:rPr>
              <a:t>列举几种事故的抢险救援事例如下</a:t>
            </a:r>
            <a:r>
              <a:rPr lang="en-US" altLang="zh-CN" sz="1600" b="1" dirty="0">
                <a:latin typeface="思源黑体 Light" panose="020B0300000000000000" pitchFamily="34" charset="-122"/>
                <a:ea typeface="思源黑体 Light" panose="020B0300000000000000" pitchFamily="34" charset="-122"/>
                <a:sym typeface="思源黑体 Light" panose="020B0300000000000000" pitchFamily="34" charset="-122"/>
              </a:rPr>
              <a:t>〉 </a:t>
            </a:r>
            <a:endParaRPr lang="en-US" altLang="zh-CN" sz="16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buFont typeface="Wingdings 2" panose="05020102010507070707" pitchFamily="18" charset="2"/>
              <a:buNone/>
            </a:pPr>
            <a:r>
              <a:rPr lang="en-US" altLang="zh-CN" sz="1600" dirty="0">
                <a:latin typeface="思源黑体 Light" panose="020B0300000000000000" pitchFamily="34" charset="-122"/>
                <a:ea typeface="思源黑体 Light" panose="020B0300000000000000" pitchFamily="34" charset="-122"/>
                <a:sym typeface="思源黑体 Light" panose="020B0300000000000000" pitchFamily="34" charset="-122"/>
              </a:rPr>
              <a:t>1</a:t>
            </a:r>
            <a:r>
              <a:rPr lang="zh-CN" altLang="en-US" sz="1600" dirty="0">
                <a:latin typeface="思源黑体 Light" panose="020B0300000000000000" pitchFamily="34" charset="-122"/>
                <a:ea typeface="思源黑体 Light" panose="020B0300000000000000" pitchFamily="34" charset="-122"/>
                <a:sym typeface="思源黑体 Light" panose="020B0300000000000000" pitchFamily="34" charset="-122"/>
              </a:rPr>
              <a:t>、化学危险品泄漏事故 </a:t>
            </a:r>
            <a:endParaRPr lang="zh-CN" altLang="en-US" sz="16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buFont typeface="Wingdings 2" panose="05020102010507070707" pitchFamily="18" charset="2"/>
              <a:buNone/>
            </a:pPr>
            <a:r>
              <a:rPr lang="zh-CN" altLang="en-US" sz="1600" dirty="0">
                <a:latin typeface="思源黑体 Light" panose="020B0300000000000000" pitchFamily="34" charset="-122"/>
                <a:ea typeface="思源黑体 Light" panose="020B0300000000000000" pitchFamily="34" charset="-122"/>
                <a:sym typeface="思源黑体 Light" panose="020B0300000000000000" pitchFamily="34" charset="-122"/>
              </a:rPr>
              <a:t>     化学危险品泄漏事故主要是指易燃易爆气体、易燃液体、有毒气体、腐蚀性物质、放射性物质在生产、储存和运输过程中的 意外泄漏。 </a:t>
            </a:r>
            <a:endParaRPr lang="zh-CN" altLang="en-US" sz="16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buFont typeface="Wingdings 2" panose="05020102010507070707" pitchFamily="18" charset="2"/>
              <a:buNone/>
            </a:pPr>
            <a:r>
              <a:rPr lang="en-US" altLang="zh-CN" sz="1600" dirty="0">
                <a:latin typeface="思源黑体 Light" panose="020B0300000000000000" pitchFamily="34" charset="-122"/>
                <a:ea typeface="思源黑体 Light" panose="020B0300000000000000" pitchFamily="34" charset="-122"/>
                <a:sym typeface="思源黑体 Light" panose="020B0300000000000000" pitchFamily="34" charset="-122"/>
              </a:rPr>
              <a:t>2</a:t>
            </a:r>
            <a:r>
              <a:rPr lang="zh-CN" altLang="en-US" sz="1600" dirty="0">
                <a:latin typeface="思源黑体 Light" panose="020B0300000000000000" pitchFamily="34" charset="-122"/>
                <a:ea typeface="思源黑体 Light" panose="020B0300000000000000" pitchFamily="34" charset="-122"/>
                <a:sym typeface="思源黑体 Light" panose="020B0300000000000000" pitchFamily="34" charset="-122"/>
              </a:rPr>
              <a:t>、建筑物倒塌事故 </a:t>
            </a:r>
            <a:endParaRPr lang="zh-CN" altLang="en-US" sz="16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buFont typeface="Wingdings 2" panose="05020102010507070707" pitchFamily="18" charset="2"/>
              <a:buNone/>
            </a:pPr>
            <a:r>
              <a:rPr lang="zh-CN" altLang="en-US" sz="1600" dirty="0">
                <a:latin typeface="思源黑体 Light" panose="020B0300000000000000" pitchFamily="34" charset="-122"/>
                <a:ea typeface="思源黑体 Light" panose="020B0300000000000000" pitchFamily="34" charset="-122"/>
                <a:sym typeface="思源黑体 Light" panose="020B0300000000000000" pitchFamily="34" charset="-122"/>
              </a:rPr>
              <a:t>     工业厂房、公共场所、居民楼等到建筑物，常因火灾、地震和工程质量等原因发生倒塌，造成大量人员和物品压埋。 </a:t>
            </a:r>
            <a:endParaRPr lang="zh-CN" altLang="en-US" sz="16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buFont typeface="Wingdings 2" panose="05020102010507070707" pitchFamily="18" charset="2"/>
              <a:buNone/>
            </a:pPr>
            <a:r>
              <a:rPr lang="en-US" altLang="zh-CN" sz="1600" dirty="0">
                <a:latin typeface="思源黑体 Light" panose="020B0300000000000000" pitchFamily="34" charset="-122"/>
                <a:ea typeface="思源黑体 Light" panose="020B0300000000000000" pitchFamily="34" charset="-122"/>
                <a:sym typeface="思源黑体 Light" panose="020B0300000000000000" pitchFamily="34" charset="-122"/>
              </a:rPr>
              <a:t>3</a:t>
            </a:r>
            <a:r>
              <a:rPr lang="zh-CN" altLang="en-US" sz="1600" dirty="0">
                <a:latin typeface="思源黑体 Light" panose="020B0300000000000000" pitchFamily="34" charset="-122"/>
                <a:ea typeface="思源黑体 Light" panose="020B0300000000000000" pitchFamily="34" charset="-122"/>
                <a:sym typeface="思源黑体 Light" panose="020B0300000000000000" pitchFamily="34" charset="-122"/>
              </a:rPr>
              <a:t>、交通事故 </a:t>
            </a:r>
            <a:endParaRPr lang="zh-CN" altLang="en-US" sz="16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buFont typeface="Wingdings 2" panose="05020102010507070707" pitchFamily="18" charset="2"/>
              <a:buNone/>
            </a:pPr>
            <a:r>
              <a:rPr lang="zh-CN" altLang="en-US" sz="1600" dirty="0">
                <a:latin typeface="思源黑体 Light" panose="020B0300000000000000" pitchFamily="34" charset="-122"/>
                <a:ea typeface="思源黑体 Light" panose="020B0300000000000000" pitchFamily="34" charset="-122"/>
                <a:sym typeface="思源黑体 Light" panose="020B0300000000000000" pitchFamily="34" charset="-122"/>
              </a:rPr>
              <a:t>     随着公路运输的迅猛发展，发生各种大型、恶性交通事故的危险 因素越来越多。 </a:t>
            </a:r>
            <a:endParaRPr lang="zh-CN" altLang="en-US" sz="16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buFont typeface="Wingdings 2" panose="05020102010507070707" pitchFamily="18" charset="2"/>
              <a:buNone/>
            </a:pPr>
            <a:r>
              <a:rPr lang="en-US" altLang="zh-CN" sz="1600" dirty="0">
                <a:latin typeface="思源黑体 Light" panose="020B0300000000000000" pitchFamily="34" charset="-122"/>
                <a:ea typeface="思源黑体 Light" panose="020B0300000000000000" pitchFamily="34" charset="-122"/>
                <a:sym typeface="思源黑体 Light" panose="020B0300000000000000" pitchFamily="34" charset="-122"/>
              </a:rPr>
              <a:t>4.</a:t>
            </a:r>
            <a:r>
              <a:rPr lang="zh-CN" altLang="en-US" sz="1600" dirty="0">
                <a:latin typeface="思源黑体 Light" panose="020B0300000000000000" pitchFamily="34" charset="-122"/>
                <a:ea typeface="思源黑体 Light" panose="020B0300000000000000" pitchFamily="34" charset="-122"/>
                <a:sym typeface="思源黑体 Light" panose="020B0300000000000000" pitchFamily="34" charset="-122"/>
              </a:rPr>
              <a:t>各种自然灾害的抢险救援 </a:t>
            </a:r>
            <a:endParaRPr lang="zh-CN" altLang="en-US" sz="16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buFont typeface="Wingdings 2" panose="05020102010507070707" pitchFamily="18" charset="2"/>
              <a:buNone/>
            </a:pPr>
            <a:r>
              <a:rPr lang="zh-CN" altLang="en-US" sz="1600" dirty="0">
                <a:latin typeface="思源黑体 Light" panose="020B0300000000000000" pitchFamily="34" charset="-122"/>
                <a:ea typeface="思源黑体 Light" panose="020B0300000000000000" pitchFamily="34" charset="-122"/>
                <a:sym typeface="思源黑体 Light" panose="020B0300000000000000" pitchFamily="34" charset="-122"/>
              </a:rPr>
              <a:t>     自然灾害主要包括</a:t>
            </a:r>
            <a:r>
              <a:rPr lang="en-US" altLang="zh-CN" sz="1600" dirty="0">
                <a:latin typeface="思源黑体 Light" panose="020B0300000000000000" pitchFamily="34" charset="-122"/>
                <a:ea typeface="思源黑体 Light" panose="020B0300000000000000" pitchFamily="34" charset="-122"/>
                <a:sym typeface="思源黑体 Light" panose="020B0300000000000000" pitchFamily="34" charset="-122"/>
              </a:rPr>
              <a:t>:</a:t>
            </a:r>
            <a:r>
              <a:rPr lang="zh-CN" altLang="en-US" sz="1600" dirty="0">
                <a:latin typeface="思源黑体 Light" panose="020B0300000000000000" pitchFamily="34" charset="-122"/>
                <a:ea typeface="思源黑体 Light" panose="020B0300000000000000" pitchFamily="34" charset="-122"/>
                <a:sym typeface="思源黑体 Light" panose="020B0300000000000000" pitchFamily="34" charset="-122"/>
              </a:rPr>
              <a:t>地震、风灾、水灾等十大灾害。各种自然 灾害一旦发生，不但会造成大量建筑物的毁坏与倒塌，造成停电、停 水和交通、通讯的中断，同时还要产生一些特殊的次生灾害。 </a:t>
            </a:r>
            <a:endParaRPr lang="zh-CN" altLang="en-US" sz="16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buFont typeface="Wingdings 2" panose="05020102010507070707" pitchFamily="18" charset="2"/>
              <a:buNone/>
            </a:pPr>
            <a:r>
              <a:rPr lang="en-US" altLang="zh-CN" sz="1600" dirty="0">
                <a:latin typeface="思源黑体 Light" panose="020B0300000000000000" pitchFamily="34" charset="-122"/>
                <a:ea typeface="思源黑体 Light" panose="020B0300000000000000" pitchFamily="34" charset="-122"/>
                <a:sym typeface="思源黑体 Light" panose="020B0300000000000000" pitchFamily="34" charset="-122"/>
              </a:rPr>
              <a:t>5</a:t>
            </a:r>
            <a:r>
              <a:rPr lang="zh-CN" altLang="en-US" sz="1600" dirty="0">
                <a:latin typeface="思源黑体 Light" panose="020B0300000000000000" pitchFamily="34" charset="-122"/>
                <a:ea typeface="思源黑体 Light" panose="020B0300000000000000" pitchFamily="34" charset="-122"/>
                <a:sym typeface="思源黑体 Light" panose="020B0300000000000000" pitchFamily="34" charset="-122"/>
              </a:rPr>
              <a:t>其他突发公共事件 </a:t>
            </a:r>
            <a:endParaRPr lang="zh-CN" altLang="en-US" sz="16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buFont typeface="Wingdings 2" panose="05020102010507070707" pitchFamily="18" charset="2"/>
              <a:buNone/>
            </a:pPr>
            <a:r>
              <a:rPr lang="zh-CN" altLang="en-US" sz="1600" dirty="0">
                <a:latin typeface="思源黑体 Light" panose="020B0300000000000000" pitchFamily="34" charset="-122"/>
                <a:ea typeface="思源黑体 Light" panose="020B0300000000000000" pitchFamily="34" charset="-122"/>
                <a:sym typeface="思源黑体 Light" panose="020B0300000000000000" pitchFamily="34" charset="-122"/>
              </a:rPr>
              <a:t>     突发事件严重影响人们的生产生活秩序，对社会危害极大。特别 是那些爆炸、放火的突发事件。 </a:t>
            </a:r>
            <a:endParaRPr lang="zh-CN" altLang="en-US" sz="1600" dirty="0">
              <a:latin typeface="思源黑体 Light" panose="020B0300000000000000" pitchFamily="34" charset="-122"/>
              <a:ea typeface="思源黑体 Light" panose="020B0300000000000000" pitchFamily="34" charset="-122"/>
              <a:sym typeface="思源黑体 Light" panose="020B0300000000000000" pitchFamily="34" charset="-122"/>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3" name="Rectangle 3"/>
          <p:cNvSpPr>
            <a:spLocks noGrp="1" noRot="1" noChangeArrowheads="1"/>
          </p:cNvSpPr>
          <p:nvPr>
            <p:ph type="body" idx="4294967295"/>
          </p:nvPr>
        </p:nvSpPr>
        <p:spPr>
          <a:xfrm>
            <a:off x="1504950" y="142875"/>
            <a:ext cx="4876800" cy="533400"/>
          </a:xfrm>
          <a:prstGeom prst="rect">
            <a:avLst/>
          </a:prstGeom>
        </p:spPr>
        <p:txBody>
          <a:bodyPr/>
          <a:lstStyle/>
          <a:p>
            <a:pPr>
              <a:lnSpc>
                <a:spcPct val="120000"/>
              </a:lnSpc>
              <a:spcBef>
                <a:spcPts val="20"/>
              </a:spcBef>
              <a:buFont typeface="Wingdings 2" panose="05020102010507070707" pitchFamily="18" charset="2"/>
              <a:buNone/>
            </a:pPr>
            <a:r>
              <a:rPr lang="en-US" altLang="zh-CN" sz="2400" b="1" dirty="0">
                <a:latin typeface="思源黑体 Light" panose="020B0300000000000000" pitchFamily="34" charset="-122"/>
                <a:ea typeface="思源黑体 Light" panose="020B0300000000000000" pitchFamily="34" charset="-122"/>
                <a:sym typeface="思源黑体 Light" panose="020B0300000000000000" pitchFamily="34" charset="-122"/>
              </a:rPr>
              <a:t>〈</a:t>
            </a:r>
            <a:r>
              <a:rPr lang="zh-CN" altLang="en-US" sz="2400" b="1" dirty="0">
                <a:latin typeface="思源黑体 Light" panose="020B0300000000000000" pitchFamily="34" charset="-122"/>
                <a:ea typeface="思源黑体 Light" panose="020B0300000000000000" pitchFamily="34" charset="-122"/>
                <a:sym typeface="思源黑体 Light" panose="020B0300000000000000" pitchFamily="34" charset="-122"/>
              </a:rPr>
              <a:t>五</a:t>
            </a:r>
            <a:r>
              <a:rPr lang="en-US" altLang="zh-CN" sz="2400" b="1" dirty="0">
                <a:latin typeface="思源黑体 Light" panose="020B0300000000000000" pitchFamily="34" charset="-122"/>
                <a:ea typeface="思源黑体 Light" panose="020B0300000000000000" pitchFamily="34" charset="-122"/>
                <a:sym typeface="思源黑体 Light" panose="020B0300000000000000" pitchFamily="34" charset="-122"/>
              </a:rPr>
              <a:t>〉</a:t>
            </a:r>
            <a:r>
              <a:rPr lang="zh-CN" altLang="en-US" sz="2400" b="1" dirty="0">
                <a:latin typeface="思源黑体 Light" panose="020B0300000000000000" pitchFamily="34" charset="-122"/>
                <a:ea typeface="思源黑体 Light" panose="020B0300000000000000" pitchFamily="34" charset="-122"/>
                <a:sym typeface="思源黑体 Light" panose="020B0300000000000000" pitchFamily="34" charset="-122"/>
              </a:rPr>
              <a:t>应急抢险救援组织指挥系统</a:t>
            </a:r>
            <a:endParaRPr lang="zh-CN" altLang="en-US" sz="2400" b="1" dirty="0">
              <a:latin typeface="思源黑体 Light" panose="020B0300000000000000" pitchFamily="34" charset="-122"/>
              <a:ea typeface="思源黑体 Light" panose="020B0300000000000000" pitchFamily="34" charset="-122"/>
              <a:sym typeface="思源黑体 Light" panose="020B0300000000000000" pitchFamily="34" charset="-122"/>
            </a:endParaRPr>
          </a:p>
        </p:txBody>
      </p:sp>
      <p:graphicFrame>
        <p:nvGraphicFramePr>
          <p:cNvPr id="2" name="图示 1"/>
          <p:cNvGraphicFramePr/>
          <p:nvPr/>
        </p:nvGraphicFramePr>
        <p:xfrm>
          <a:off x="1958356" y="1302995"/>
          <a:ext cx="8275288" cy="4252009"/>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7" name="Rectangle 3"/>
          <p:cNvSpPr>
            <a:spLocks noGrp="1" noRot="1" noChangeArrowheads="1"/>
          </p:cNvSpPr>
          <p:nvPr>
            <p:ph type="body" idx="4294967295"/>
          </p:nvPr>
        </p:nvSpPr>
        <p:spPr>
          <a:xfrm>
            <a:off x="923305" y="1837396"/>
            <a:ext cx="10345389" cy="5257800"/>
          </a:xfrm>
          <a:prstGeom prst="rect">
            <a:avLst/>
          </a:prstGeom>
        </p:spPr>
        <p:txBody>
          <a:bodyPr/>
          <a:lstStyle/>
          <a:p>
            <a:pPr marL="0" indent="0" algn="just">
              <a:lnSpc>
                <a:spcPct val="120000"/>
              </a:lnSpc>
              <a:spcBef>
                <a:spcPts val="20"/>
              </a:spcBef>
              <a:buFont typeface="Wingdings 2" panose="05020102010507070707" pitchFamily="18" charset="2"/>
              <a:buNone/>
            </a:pPr>
            <a:r>
              <a:rPr lang="zh-CN" altLang="en-US" sz="2800" dirty="0">
                <a:latin typeface="思源黑体 Light" panose="020B0300000000000000" pitchFamily="34" charset="-122"/>
                <a:ea typeface="思源黑体 Light" panose="020B0300000000000000" pitchFamily="34" charset="-122"/>
                <a:sym typeface="思源黑体 Light" panose="020B0300000000000000" pitchFamily="34" charset="-122"/>
              </a:rPr>
              <a:t>抢险救援涉及的灾害范围广，现场情况复杂危险，为完成抢险救 援涉及的部门较多。为了在抢险救援中实施统一指挥，统一行动，应成立抢险救援总指挥部。 </a:t>
            </a:r>
            <a:endParaRPr lang="zh-CN" altLang="en-US" sz="28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marL="0" indent="0" algn="just">
              <a:lnSpc>
                <a:spcPct val="120000"/>
              </a:lnSpc>
              <a:spcBef>
                <a:spcPts val="20"/>
              </a:spcBef>
              <a:buFont typeface="Wingdings 2" panose="05020102010507070707" pitchFamily="18" charset="2"/>
              <a:buNone/>
            </a:pPr>
            <a:r>
              <a:rPr lang="zh-CN" altLang="en-US" sz="2800" dirty="0">
                <a:latin typeface="思源黑体 Light" panose="020B0300000000000000" pitchFamily="34" charset="-122"/>
                <a:ea typeface="思源黑体 Light" panose="020B0300000000000000" pitchFamily="34" charset="-122"/>
                <a:sym typeface="思源黑体 Light" panose="020B0300000000000000" pitchFamily="34" charset="-122"/>
              </a:rPr>
              <a:t>抢险救援总指挥部，任务是负责整个现场的抢险救援工作。在各种事故的抢险救援时，应根据灾害的类型、规模和需要，与有关部门和专家技术人员密切配合，完成抢险救援任务。抢险救援组织指挥系统图，如上所示 </a:t>
            </a:r>
            <a:endParaRPr lang="zh-CN" altLang="en-US" sz="2800" dirty="0">
              <a:latin typeface="思源黑体 Light" panose="020B0300000000000000" pitchFamily="34" charset="-122"/>
              <a:ea typeface="思源黑体 Light" panose="020B0300000000000000" pitchFamily="34" charset="-122"/>
              <a:sym typeface="思源黑体 Light" panose="020B0300000000000000" pitchFamily="34" charset="-122"/>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Rot="1" noChangeArrowheads="1"/>
          </p:cNvSpPr>
          <p:nvPr>
            <p:ph type="title" idx="4294967295"/>
          </p:nvPr>
        </p:nvSpPr>
        <p:spPr>
          <a:xfrm>
            <a:off x="1855788" y="85725"/>
            <a:ext cx="4392612" cy="514350"/>
          </a:xfrm>
          <a:prstGeom prst="rect">
            <a:avLst/>
          </a:prstGeom>
        </p:spPr>
        <p:txBody>
          <a:bodyPr/>
          <a:lstStyle/>
          <a:p>
            <a:pPr>
              <a:lnSpc>
                <a:spcPct val="120000"/>
              </a:lnSpc>
              <a:spcBef>
                <a:spcPct val="19000"/>
              </a:spcBef>
            </a:pPr>
            <a:r>
              <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rPr>
              <a:t>六、典型火灾的发展规律</a:t>
            </a:r>
            <a:endPar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endParaRPr>
          </a:p>
        </p:txBody>
      </p:sp>
      <p:sp>
        <p:nvSpPr>
          <p:cNvPr id="34819" name="Rectangle 3"/>
          <p:cNvSpPr>
            <a:spLocks noGrp="1" noRot="1" noChangeArrowheads="1"/>
          </p:cNvSpPr>
          <p:nvPr>
            <p:ph type="body" idx="4294967295"/>
          </p:nvPr>
        </p:nvSpPr>
        <p:spPr>
          <a:xfrm>
            <a:off x="885167" y="2437006"/>
            <a:ext cx="4913466" cy="1695450"/>
          </a:xfrm>
          <a:prstGeom prst="rect">
            <a:avLst/>
          </a:prstGeom>
        </p:spPr>
        <p:txBody>
          <a:bodyPr/>
          <a:lstStyle/>
          <a:p>
            <a:pPr marL="0" indent="0">
              <a:lnSpc>
                <a:spcPct val="120000"/>
              </a:lnSpc>
              <a:spcBef>
                <a:spcPts val="20"/>
              </a:spcBef>
              <a:buNone/>
            </a:pPr>
            <a:r>
              <a:rPr lang="zh-CN" altLang="en-US" sz="3600" dirty="0">
                <a:latin typeface="思源黑体 Light" panose="020B0300000000000000" pitchFamily="34" charset="-122"/>
                <a:ea typeface="思源黑体 Light" panose="020B0300000000000000" pitchFamily="34" charset="-122"/>
                <a:sym typeface="思源黑体 Light" panose="020B0300000000000000" pitchFamily="34" charset="-122"/>
              </a:rPr>
              <a:t>建筑火灾的发展分为初起期、发展期、最盛期、减弱期、和熄灭期。</a:t>
            </a:r>
            <a:endParaRPr lang="zh-CN" altLang="en-US" sz="3600" dirty="0">
              <a:latin typeface="思源黑体 Light" panose="020B0300000000000000" pitchFamily="34" charset="-122"/>
              <a:ea typeface="思源黑体 Light" panose="020B0300000000000000" pitchFamily="34" charset="-122"/>
              <a:sym typeface="思源黑体 Light" panose="020B0300000000000000" pitchFamily="34" charset="-122"/>
            </a:endParaRPr>
          </a:p>
        </p:txBody>
      </p:sp>
      <p:pic>
        <p:nvPicPr>
          <p:cNvPr id="3" name="图片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6096000" y="1668844"/>
            <a:ext cx="5218137" cy="3493706"/>
          </a:xfrm>
          <a:prstGeom prst="rect">
            <a:avLst/>
          </a:prstGeom>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1" name="Rectangle 3"/>
          <p:cNvSpPr>
            <a:spLocks noGrp="1" noRot="1" noChangeArrowheads="1"/>
          </p:cNvSpPr>
          <p:nvPr>
            <p:ph type="body" idx="4294967295"/>
          </p:nvPr>
        </p:nvSpPr>
        <p:spPr>
          <a:xfrm>
            <a:off x="780586" y="1350924"/>
            <a:ext cx="10983951" cy="5715000"/>
          </a:xfrm>
          <a:prstGeom prst="rect">
            <a:avLst/>
          </a:prstGeom>
        </p:spPr>
        <p:txBody>
          <a:bodyPr>
            <a:normAutofit/>
          </a:bodyPr>
          <a:lstStyle/>
          <a:p>
            <a:pPr>
              <a:lnSpc>
                <a:spcPct val="130000"/>
              </a:lnSpc>
              <a:spcBef>
                <a:spcPts val="20"/>
              </a:spcBef>
              <a:buFont typeface="Wingdings 2" panose="05020102010507070707" pitchFamily="18" charset="2"/>
              <a:buNone/>
            </a:pPr>
            <a:r>
              <a:rPr lang="en-US" altLang="zh-CN" sz="1600" b="1" dirty="0">
                <a:latin typeface="思源黑体 Light" panose="020B0300000000000000" pitchFamily="34" charset="-122"/>
                <a:ea typeface="思源黑体 Light" panose="020B0300000000000000" pitchFamily="34" charset="-122"/>
                <a:sym typeface="思源黑体 Light" panose="020B0300000000000000" pitchFamily="34" charset="-122"/>
              </a:rPr>
              <a:t>(</a:t>
            </a:r>
            <a:r>
              <a:rPr lang="zh-CN" altLang="en-US" sz="1600" b="1" dirty="0">
                <a:latin typeface="思源黑体 Light" panose="020B0300000000000000" pitchFamily="34" charset="-122"/>
                <a:ea typeface="思源黑体 Light" panose="020B0300000000000000" pitchFamily="34" charset="-122"/>
                <a:sym typeface="思源黑体 Light" panose="020B0300000000000000" pitchFamily="34" charset="-122"/>
              </a:rPr>
              <a:t>六</a:t>
            </a:r>
            <a:r>
              <a:rPr lang="en-US" altLang="zh-CN" sz="1600" b="1" dirty="0">
                <a:latin typeface="思源黑体 Light" panose="020B0300000000000000" pitchFamily="34" charset="-122"/>
                <a:ea typeface="思源黑体 Light" panose="020B0300000000000000" pitchFamily="34" charset="-122"/>
                <a:sym typeface="思源黑体 Light" panose="020B0300000000000000" pitchFamily="34" charset="-122"/>
              </a:rPr>
              <a:t>)</a:t>
            </a:r>
            <a:r>
              <a:rPr lang="zh-CN" altLang="en-US" sz="1600" b="1" dirty="0">
                <a:latin typeface="思源黑体 Light" panose="020B0300000000000000" pitchFamily="34" charset="-122"/>
                <a:ea typeface="思源黑体 Light" panose="020B0300000000000000" pitchFamily="34" charset="-122"/>
                <a:sym typeface="思源黑体 Light" panose="020B0300000000000000" pitchFamily="34" charset="-122"/>
              </a:rPr>
              <a:t>抢险救援组织指挥的程序 </a:t>
            </a:r>
            <a:endParaRPr lang="zh-CN" altLang="en-US" sz="16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30000"/>
              </a:lnSpc>
              <a:spcBef>
                <a:spcPts val="20"/>
              </a:spcBef>
              <a:buFont typeface="Wingdings 2" panose="05020102010507070707" pitchFamily="18" charset="2"/>
              <a:buNone/>
            </a:pPr>
            <a:r>
              <a:rPr lang="zh-CN" altLang="en-US" sz="1600" dirty="0">
                <a:latin typeface="思源黑体 Light" panose="020B0300000000000000" pitchFamily="34" charset="-122"/>
                <a:ea typeface="思源黑体 Light" panose="020B0300000000000000" pitchFamily="34" charset="-122"/>
                <a:sym typeface="思源黑体 Light" panose="020B0300000000000000" pitchFamily="34" charset="-122"/>
              </a:rPr>
              <a:t>     在组织指挥抢险救援时，应注意把握以下几个方面</a:t>
            </a:r>
            <a:r>
              <a:rPr lang="en-US" altLang="zh-CN" sz="1600" dirty="0">
                <a:latin typeface="思源黑体 Light" panose="020B0300000000000000" pitchFamily="34" charset="-122"/>
                <a:ea typeface="思源黑体 Light" panose="020B0300000000000000" pitchFamily="34" charset="-122"/>
                <a:sym typeface="思源黑体 Light" panose="020B0300000000000000" pitchFamily="34" charset="-122"/>
              </a:rPr>
              <a:t>: </a:t>
            </a:r>
            <a:endParaRPr lang="en-US" altLang="zh-CN" sz="16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30000"/>
              </a:lnSpc>
              <a:spcBef>
                <a:spcPts val="20"/>
              </a:spcBef>
              <a:buFont typeface="Wingdings 2" panose="05020102010507070707" pitchFamily="18" charset="2"/>
              <a:buNone/>
            </a:pPr>
            <a:r>
              <a:rPr lang="en-US" altLang="zh-CN" sz="1600" dirty="0">
                <a:latin typeface="思源黑体 Light" panose="020B0300000000000000" pitchFamily="34" charset="-122"/>
                <a:ea typeface="思源黑体 Light" panose="020B0300000000000000" pitchFamily="34" charset="-122"/>
                <a:sym typeface="思源黑体 Light" panose="020B0300000000000000" pitchFamily="34" charset="-122"/>
              </a:rPr>
              <a:t>    1</a:t>
            </a:r>
            <a:r>
              <a:rPr lang="zh-CN" altLang="en-US" sz="1600" dirty="0">
                <a:latin typeface="思源黑体 Light" panose="020B0300000000000000" pitchFamily="34" charset="-122"/>
                <a:ea typeface="思源黑体 Light" panose="020B0300000000000000" pitchFamily="34" charset="-122"/>
                <a:sym typeface="思源黑体 Light" panose="020B0300000000000000" pitchFamily="34" charset="-122"/>
              </a:rPr>
              <a:t>、充分准备 </a:t>
            </a:r>
            <a:endParaRPr lang="zh-CN" altLang="en-US" sz="16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30000"/>
              </a:lnSpc>
              <a:spcBef>
                <a:spcPts val="20"/>
              </a:spcBef>
              <a:buFont typeface="Wingdings 2" panose="05020102010507070707" pitchFamily="18" charset="2"/>
              <a:buNone/>
            </a:pPr>
            <a:r>
              <a:rPr lang="zh-CN" altLang="en-US" sz="1600" dirty="0">
                <a:latin typeface="思源黑体 Light" panose="020B0300000000000000" pitchFamily="34" charset="-122"/>
                <a:ea typeface="思源黑体 Light" panose="020B0300000000000000" pitchFamily="34" charset="-122"/>
                <a:sym typeface="思源黑体 Light" panose="020B0300000000000000" pitchFamily="34" charset="-122"/>
              </a:rPr>
              <a:t>     掌握抢险救援一般常识，强化救灾意识以及抢险救援方案的准 备，抢险救援所急需的作业装备、材料、救生器材等物资准备。 </a:t>
            </a:r>
            <a:endParaRPr lang="zh-CN" altLang="en-US" sz="16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30000"/>
              </a:lnSpc>
              <a:spcBef>
                <a:spcPts val="20"/>
              </a:spcBef>
              <a:buFont typeface="Wingdings 2" panose="05020102010507070707" pitchFamily="18" charset="2"/>
              <a:buNone/>
            </a:pPr>
            <a:r>
              <a:rPr lang="zh-CN" altLang="en-US" sz="1600" dirty="0">
                <a:latin typeface="思源黑体 Light" panose="020B0300000000000000" pitchFamily="34" charset="-122"/>
                <a:ea typeface="思源黑体 Light" panose="020B0300000000000000" pitchFamily="34" charset="-122"/>
                <a:sym typeface="思源黑体 Light" panose="020B0300000000000000" pitchFamily="34" charset="-122"/>
              </a:rPr>
              <a:t>     </a:t>
            </a:r>
            <a:r>
              <a:rPr lang="en-US" altLang="zh-CN" sz="1600" dirty="0">
                <a:latin typeface="思源黑体 Light" panose="020B0300000000000000" pitchFamily="34" charset="-122"/>
                <a:ea typeface="思源黑体 Light" panose="020B0300000000000000" pitchFamily="34" charset="-122"/>
                <a:sym typeface="思源黑体 Light" panose="020B0300000000000000" pitchFamily="34" charset="-122"/>
              </a:rPr>
              <a:t>2</a:t>
            </a:r>
            <a:r>
              <a:rPr lang="zh-CN" altLang="en-US" sz="1600" dirty="0">
                <a:latin typeface="思源黑体 Light" panose="020B0300000000000000" pitchFamily="34" charset="-122"/>
                <a:ea typeface="思源黑体 Light" panose="020B0300000000000000" pitchFamily="34" charset="-122"/>
                <a:sym typeface="思源黑体 Light" panose="020B0300000000000000" pitchFamily="34" charset="-122"/>
              </a:rPr>
              <a:t>、掌握灾情 </a:t>
            </a:r>
            <a:endParaRPr lang="zh-CN" altLang="en-US" sz="16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30000"/>
              </a:lnSpc>
              <a:spcBef>
                <a:spcPts val="20"/>
              </a:spcBef>
              <a:buFont typeface="Wingdings 2" panose="05020102010507070707" pitchFamily="18" charset="2"/>
              <a:buNone/>
            </a:pPr>
            <a:r>
              <a:rPr lang="zh-CN" altLang="en-US" sz="1600" dirty="0">
                <a:latin typeface="思源黑体 Light" panose="020B0300000000000000" pitchFamily="34" charset="-122"/>
                <a:ea typeface="思源黑体 Light" panose="020B0300000000000000" pitchFamily="34" charset="-122"/>
                <a:sym typeface="思源黑体 Light" panose="020B0300000000000000" pitchFamily="34" charset="-122"/>
              </a:rPr>
              <a:t>     准确地掌握情况是抢险救援的客观依据。要准确掌握灾情或险情 发生的时间、地点、性质及可能造成的危害程度，救援队伍承担的任务、上级及党政机关对抢险救援任务的具体规定，还要掌握有关的地形、水利、气象、天候、民情及灾害事故的特征、性质等等。要善于从有关部门及时准确获取所需要情报，必要时也可现场侦察，力求掌 握第一手资料。 </a:t>
            </a:r>
            <a:endParaRPr lang="zh-CN" altLang="en-US" sz="16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30000"/>
              </a:lnSpc>
              <a:spcBef>
                <a:spcPts val="20"/>
              </a:spcBef>
              <a:buFont typeface="Wingdings 2" panose="05020102010507070707" pitchFamily="18" charset="2"/>
              <a:buNone/>
            </a:pPr>
            <a:r>
              <a:rPr lang="zh-CN" altLang="en-US" sz="1600" dirty="0">
                <a:latin typeface="思源黑体 Light" panose="020B0300000000000000" pitchFamily="34" charset="-122"/>
                <a:ea typeface="思源黑体 Light" panose="020B0300000000000000" pitchFamily="34" charset="-122"/>
                <a:sym typeface="思源黑体 Light" panose="020B0300000000000000" pitchFamily="34" charset="-122"/>
              </a:rPr>
              <a:t>     </a:t>
            </a:r>
            <a:r>
              <a:rPr lang="en-US" altLang="zh-CN" sz="1600" dirty="0">
                <a:latin typeface="思源黑体 Light" panose="020B0300000000000000" pitchFamily="34" charset="-122"/>
                <a:ea typeface="思源黑体 Light" panose="020B0300000000000000" pitchFamily="34" charset="-122"/>
                <a:sym typeface="思源黑体 Light" panose="020B0300000000000000" pitchFamily="34" charset="-122"/>
              </a:rPr>
              <a:t>3</a:t>
            </a:r>
            <a:r>
              <a:rPr lang="zh-CN" altLang="en-US" sz="1600" dirty="0">
                <a:latin typeface="思源黑体 Light" panose="020B0300000000000000" pitchFamily="34" charset="-122"/>
                <a:ea typeface="思源黑体 Light" panose="020B0300000000000000" pitchFamily="34" charset="-122"/>
                <a:sym typeface="思源黑体 Light" panose="020B0300000000000000" pitchFamily="34" charset="-122"/>
              </a:rPr>
              <a:t>、正确决策 </a:t>
            </a:r>
            <a:endParaRPr lang="zh-CN" altLang="en-US" sz="16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30000"/>
              </a:lnSpc>
              <a:spcBef>
                <a:spcPts val="20"/>
              </a:spcBef>
              <a:buFont typeface="Wingdings 2" panose="05020102010507070707" pitchFamily="18" charset="2"/>
              <a:buNone/>
            </a:pPr>
            <a:r>
              <a:rPr lang="zh-CN" altLang="en-US" sz="1600" dirty="0">
                <a:latin typeface="思源黑体 Light" panose="020B0300000000000000" pitchFamily="34" charset="-122"/>
                <a:ea typeface="思源黑体 Light" panose="020B0300000000000000" pitchFamily="34" charset="-122"/>
                <a:sym typeface="思源黑体 Light" panose="020B0300000000000000" pitchFamily="34" charset="-122"/>
              </a:rPr>
              <a:t>     抢险救援中的指挥，其核心内容是决策，决策的正确与否，直接 关系到能否完成抢险救援任务。抢险救援中需要决策的主要内容是</a:t>
            </a:r>
            <a:r>
              <a:rPr lang="en-US" altLang="zh-CN" sz="1600" dirty="0">
                <a:latin typeface="思源黑体 Light" panose="020B0300000000000000" pitchFamily="34" charset="-122"/>
                <a:ea typeface="思源黑体 Light" panose="020B0300000000000000" pitchFamily="34" charset="-122"/>
                <a:sym typeface="思源黑体 Light" panose="020B0300000000000000" pitchFamily="34" charset="-122"/>
              </a:rPr>
              <a:t>: </a:t>
            </a:r>
            <a:endParaRPr lang="en-US" altLang="zh-CN" sz="16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30000"/>
              </a:lnSpc>
              <a:spcBef>
                <a:spcPts val="20"/>
              </a:spcBef>
              <a:buFont typeface="Wingdings 2" panose="05020102010507070707" pitchFamily="18" charset="2"/>
              <a:buNone/>
            </a:pPr>
            <a:r>
              <a:rPr lang="en-US" altLang="zh-CN" sz="1600" dirty="0">
                <a:latin typeface="思源黑体 Light" panose="020B0300000000000000" pitchFamily="34" charset="-122"/>
                <a:ea typeface="思源黑体 Light" panose="020B0300000000000000" pitchFamily="34" charset="-122"/>
                <a:sym typeface="思源黑体 Light" panose="020B0300000000000000" pitchFamily="34" charset="-122"/>
              </a:rPr>
              <a:t>     </a:t>
            </a:r>
            <a:r>
              <a:rPr lang="zh-CN" altLang="en-US" sz="1600" dirty="0">
                <a:latin typeface="思源黑体 Light" panose="020B0300000000000000" pitchFamily="34" charset="-122"/>
                <a:ea typeface="思源黑体 Light" panose="020B0300000000000000" pitchFamily="34" charset="-122"/>
                <a:sym typeface="思源黑体 Light" panose="020B0300000000000000" pitchFamily="34" charset="-122"/>
              </a:rPr>
              <a:t>执行抢险救援任务所要达到的目的、明确重点地段、重点任务、抢险 救援人员的划分及应采取的手段等等。为了保证决策正确，首先要深入研究情况，对掌握的情况资料，运用联系、发展、全面的观点客观分析，并吸取其他地区的经验，进行广泛借鉴，群策群力，必要时借助救援专家献计献策，综合吸收合理部分，进行正确决策。 </a:t>
            </a:r>
            <a:endParaRPr lang="zh-CN" altLang="en-US" sz="1600" dirty="0">
              <a:latin typeface="思源黑体 Light" panose="020B0300000000000000" pitchFamily="34" charset="-122"/>
              <a:ea typeface="思源黑体 Light" panose="020B0300000000000000" pitchFamily="34" charset="-122"/>
              <a:sym typeface="思源黑体 Light" panose="020B0300000000000000" pitchFamily="34" charset="-122"/>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5" name="Rectangle 3"/>
          <p:cNvSpPr>
            <a:spLocks noGrp="1" noRot="1" noChangeArrowheads="1"/>
          </p:cNvSpPr>
          <p:nvPr>
            <p:ph type="body" idx="4294967295"/>
          </p:nvPr>
        </p:nvSpPr>
        <p:spPr>
          <a:xfrm>
            <a:off x="806450" y="2059723"/>
            <a:ext cx="10579100" cy="2289252"/>
          </a:xfrm>
          <a:prstGeom prst="rect">
            <a:avLst/>
          </a:prstGeom>
        </p:spPr>
        <p:txBody>
          <a:bodyPr/>
          <a:lstStyle/>
          <a:p>
            <a:pPr>
              <a:lnSpc>
                <a:spcPct val="120000"/>
              </a:lnSpc>
              <a:spcBef>
                <a:spcPts val="20"/>
              </a:spcBef>
              <a:buFont typeface="Wingdings 2" panose="05020102010507070707" pitchFamily="18" charset="2"/>
              <a:buNone/>
            </a:pPr>
            <a:r>
              <a:rPr lang="en-US" altLang="zh-CN" sz="2000" dirty="0">
                <a:latin typeface="思源黑体 Light" panose="020B0300000000000000" pitchFamily="34" charset="-122"/>
                <a:ea typeface="思源黑体 Light" panose="020B0300000000000000" pitchFamily="34" charset="-122"/>
                <a:sym typeface="思源黑体 Light" panose="020B0300000000000000" pitchFamily="34" charset="-122"/>
              </a:rPr>
              <a:t>4</a:t>
            </a:r>
            <a:r>
              <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rPr>
              <a:t>、灵活控制 </a:t>
            </a:r>
            <a:endPar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buFont typeface="Wingdings 2" panose="05020102010507070707" pitchFamily="18" charset="2"/>
              <a:buNone/>
            </a:pPr>
            <a:r>
              <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rPr>
              <a:t>    控制是保证决策实现的基本手段，抢险救援中，教援队伍对执行任务的现场实施灵活控制，是指挥的一项基本任务。一是根据灾区条件艰苦、灾害事故现场情况复杂、抢险救援任务艰巨等特点，因地制宜，灵活采取多种有效的方法和手段实施控制。二是在灾区情况未发生根本变化时，控制一线救援队伍坚决贯彻执行指示</a:t>
            </a:r>
            <a:r>
              <a:rPr lang="en-US" altLang="zh-CN" sz="2000" dirty="0">
                <a:latin typeface="思源黑体 Light" panose="020B0300000000000000" pitchFamily="34" charset="-122"/>
                <a:ea typeface="思源黑体 Light" panose="020B0300000000000000" pitchFamily="34" charset="-122"/>
                <a:sym typeface="思源黑体 Light" panose="020B0300000000000000" pitchFamily="34" charset="-122"/>
              </a:rPr>
              <a:t>:</a:t>
            </a:r>
            <a:r>
              <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rPr>
              <a:t>当发生严重危 急情况，上级又未及时调整时，允许救援队伍应急处理，随机调整自 己的任务和力量使用，确保应急救援人员的安全。 </a:t>
            </a:r>
            <a:endPar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9" name="Rectangle 3"/>
          <p:cNvSpPr>
            <a:spLocks noGrp="1" noRot="1" noChangeArrowheads="1"/>
          </p:cNvSpPr>
          <p:nvPr>
            <p:ph type="body" idx="4294967295"/>
          </p:nvPr>
        </p:nvSpPr>
        <p:spPr>
          <a:xfrm>
            <a:off x="608961" y="1395761"/>
            <a:ext cx="10974078" cy="5562600"/>
          </a:xfrm>
          <a:prstGeom prst="rect">
            <a:avLst/>
          </a:prstGeom>
        </p:spPr>
        <p:txBody>
          <a:bodyPr>
            <a:normAutofit/>
          </a:bodyPr>
          <a:lstStyle/>
          <a:p>
            <a:pPr>
              <a:lnSpc>
                <a:spcPct val="130000"/>
              </a:lnSpc>
              <a:spcBef>
                <a:spcPts val="20"/>
              </a:spcBef>
              <a:buFont typeface="Wingdings 2" panose="05020102010507070707" pitchFamily="18" charset="2"/>
              <a:buNone/>
            </a:pPr>
            <a:r>
              <a:rPr lang="zh-CN" altLang="en-US" b="1" dirty="0">
                <a:latin typeface="思源黑体 Light" panose="020B0300000000000000" pitchFamily="34" charset="-122"/>
                <a:ea typeface="思源黑体 Light" panose="020B0300000000000000" pitchFamily="34" charset="-122"/>
                <a:sym typeface="思源黑体 Light" panose="020B0300000000000000" pitchFamily="34" charset="-122"/>
              </a:rPr>
              <a:t>（七）抢险救援的要求 </a:t>
            </a:r>
            <a:endPar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30000"/>
              </a:lnSpc>
              <a:spcBef>
                <a:spcPts val="20"/>
              </a:spcBef>
              <a:buFont typeface="Wingdings 2" panose="05020102010507070707" pitchFamily="18" charset="2"/>
              <a:buNone/>
            </a:pPr>
            <a:r>
              <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rPr>
              <a:t>     </a:t>
            </a:r>
            <a:r>
              <a:rPr lang="en-US" altLang="zh-CN" dirty="0">
                <a:latin typeface="思源黑体 Light" panose="020B0300000000000000" pitchFamily="34" charset="-122"/>
                <a:ea typeface="思源黑体 Light" panose="020B0300000000000000" pitchFamily="34" charset="-122"/>
                <a:sym typeface="思源黑体 Light" panose="020B0300000000000000" pitchFamily="34" charset="-122"/>
              </a:rPr>
              <a:t>1</a:t>
            </a:r>
            <a:r>
              <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rPr>
              <a:t>、在规模大、损失大、影响大、参加救援的部门和力量较多的情况下，救援队伍应当在当地政府的领导下进行救援工作，到场的最 高指挥员应当参加抢险救援现场指挥机构。 </a:t>
            </a:r>
            <a:endPar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30000"/>
              </a:lnSpc>
              <a:spcBef>
                <a:spcPts val="20"/>
              </a:spcBef>
              <a:buFont typeface="Wingdings 2" panose="05020102010507070707" pitchFamily="18" charset="2"/>
              <a:buNone/>
            </a:pPr>
            <a:r>
              <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rPr>
              <a:t>     </a:t>
            </a:r>
            <a:r>
              <a:rPr lang="en-US" altLang="zh-CN" dirty="0">
                <a:latin typeface="思源黑体 Light" panose="020B0300000000000000" pitchFamily="34" charset="-122"/>
                <a:ea typeface="思源黑体 Light" panose="020B0300000000000000" pitchFamily="34" charset="-122"/>
                <a:sym typeface="思源黑体 Light" panose="020B0300000000000000" pitchFamily="34" charset="-122"/>
              </a:rPr>
              <a:t>2</a:t>
            </a:r>
            <a:r>
              <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rPr>
              <a:t>、在参加抗洪、抗震等救灾斗争及核电站应急救援时，救援队 伍应当在当地政府已有的防汛、抗震及核应急等指挥机构统一领导下进行救援工作，到场的最高指挥员应当参加现场指挥机构。 </a:t>
            </a:r>
            <a:endPar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30000"/>
              </a:lnSpc>
              <a:spcBef>
                <a:spcPts val="20"/>
              </a:spcBef>
              <a:buFont typeface="Wingdings 2" panose="05020102010507070707" pitchFamily="18" charset="2"/>
              <a:buNone/>
            </a:pPr>
            <a:r>
              <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rPr>
              <a:t>    在主要由救援队伍进行抢险救援工作时，到场的最高指挥员 应当负责统一指挥，并且及时向当地政府和上级领导部门请示报告。 </a:t>
            </a:r>
            <a:endParaRPr lang="zh-CN" altLang="en-US" b="1"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30000"/>
              </a:lnSpc>
              <a:spcBef>
                <a:spcPts val="20"/>
              </a:spcBef>
              <a:buFont typeface="Wingdings 2" panose="05020102010507070707" pitchFamily="18" charset="2"/>
              <a:buNone/>
            </a:pPr>
            <a:r>
              <a:rPr lang="zh-CN" altLang="en-US" b="1" dirty="0">
                <a:latin typeface="思源黑体 Light" panose="020B0300000000000000" pitchFamily="34" charset="-122"/>
                <a:ea typeface="思源黑体 Light" panose="020B0300000000000000" pitchFamily="34" charset="-122"/>
                <a:sym typeface="思源黑体 Light" panose="020B0300000000000000" pitchFamily="34" charset="-122"/>
              </a:rPr>
              <a:t>（八）抢险救援的组织与实施 </a:t>
            </a:r>
            <a:endPar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30000"/>
              </a:lnSpc>
              <a:spcBef>
                <a:spcPts val="20"/>
              </a:spcBef>
              <a:buFont typeface="Wingdings 2" panose="05020102010507070707" pitchFamily="18" charset="2"/>
              <a:buNone/>
            </a:pPr>
            <a:r>
              <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rPr>
              <a:t>    根据事态发展变化情况，出现急剧恶化的特殊险情时，现场应 急救援指挥部在充分考虑专家和有关方面意见的基础上，依法采取紧急处置措施。涉及跨省（区、市）、跨领域的影响严重的紧急处置方案，由安全监管总局协调实施，影响特别严重的报国务院决定。 </a:t>
            </a:r>
            <a:endPar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3" name="Rectangle 3"/>
          <p:cNvSpPr>
            <a:spLocks noGrp="1" noRot="1" noChangeArrowheads="1"/>
          </p:cNvSpPr>
          <p:nvPr>
            <p:ph type="body" idx="4294967295"/>
          </p:nvPr>
        </p:nvSpPr>
        <p:spPr>
          <a:xfrm>
            <a:off x="537117" y="1423136"/>
            <a:ext cx="11117765" cy="4817327"/>
          </a:xfrm>
          <a:prstGeom prst="rect">
            <a:avLst/>
          </a:prstGeom>
        </p:spPr>
        <p:txBody>
          <a:bodyPr/>
          <a:lstStyle/>
          <a:p>
            <a:pPr>
              <a:lnSpc>
                <a:spcPct val="120000"/>
              </a:lnSpc>
              <a:spcBef>
                <a:spcPts val="20"/>
              </a:spcBef>
              <a:buFont typeface="Wingdings 2" panose="05020102010507070707" pitchFamily="18" charset="2"/>
              <a:buNone/>
            </a:pPr>
            <a:r>
              <a:rPr lang="en-US" altLang="zh-CN" sz="2000" dirty="0">
                <a:latin typeface="思源黑体 Light" panose="020B0300000000000000" pitchFamily="34" charset="-122"/>
                <a:ea typeface="思源黑体 Light" panose="020B0300000000000000" pitchFamily="34" charset="-122"/>
                <a:sym typeface="思源黑体 Light" panose="020B0300000000000000" pitchFamily="34" charset="-122"/>
              </a:rPr>
              <a:t>    </a:t>
            </a:r>
            <a:r>
              <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rPr>
              <a:t>根据危险化学品事故可能造成的后果，将危险化学品事故分为</a:t>
            </a:r>
            <a:r>
              <a:rPr lang="en-US" altLang="zh-CN" sz="2000" dirty="0">
                <a:latin typeface="思源黑体 Light" panose="020B0300000000000000" pitchFamily="34" charset="-122"/>
                <a:ea typeface="思源黑体 Light" panose="020B0300000000000000" pitchFamily="34" charset="-122"/>
                <a:sym typeface="思源黑体 Light" panose="020B0300000000000000" pitchFamily="34" charset="-122"/>
              </a:rPr>
              <a:t>: </a:t>
            </a:r>
            <a:endParaRPr lang="en-US" altLang="zh-CN" sz="20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buFont typeface="Wingdings 2" panose="05020102010507070707" pitchFamily="18" charset="2"/>
              <a:buNone/>
            </a:pPr>
            <a:r>
              <a:rPr lang="en-US" altLang="zh-CN" sz="2000" dirty="0">
                <a:latin typeface="思源黑体 Light" panose="020B0300000000000000" pitchFamily="34" charset="-122"/>
                <a:ea typeface="思源黑体 Light" panose="020B0300000000000000" pitchFamily="34" charset="-122"/>
                <a:sym typeface="思源黑体 Light" panose="020B0300000000000000" pitchFamily="34" charset="-122"/>
              </a:rPr>
              <a:t>    </a:t>
            </a:r>
            <a:r>
              <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rPr>
              <a:t>火灾事故、爆炸事故、易燃、易爆或有毒物质泄漏事故。救援队伍参 加各种灾害事故的抢险救援时，应根据灾害的类型、规模和需要，与有关专业部门和工程技术人员密切配合，充分发挥自己手中器材装备的优势，机智灵活的完成抢险救援任务。针对上述危险化学品事故的特点，现就几种常见危险化学品事故的抢险救援组织与实施分述如 下</a:t>
            </a:r>
            <a:r>
              <a:rPr lang="en-US" altLang="zh-CN" sz="2000" dirty="0">
                <a:latin typeface="思源黑体 Light" panose="020B0300000000000000" pitchFamily="34" charset="-122"/>
                <a:ea typeface="思源黑体 Light" panose="020B0300000000000000" pitchFamily="34" charset="-122"/>
                <a:sym typeface="思源黑体 Light" panose="020B0300000000000000" pitchFamily="34" charset="-122"/>
              </a:rPr>
              <a:t>: </a:t>
            </a:r>
            <a:endParaRPr lang="en-US" altLang="zh-CN" sz="2000" b="1"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buFont typeface="Wingdings 2" panose="05020102010507070707" pitchFamily="18" charset="2"/>
              <a:buNone/>
            </a:pPr>
            <a:r>
              <a:rPr lang="en-US" altLang="zh-CN" sz="2000" b="1" dirty="0">
                <a:latin typeface="思源黑体 Light" panose="020B0300000000000000" pitchFamily="34" charset="-122"/>
                <a:ea typeface="思源黑体 Light" panose="020B0300000000000000" pitchFamily="34" charset="-122"/>
                <a:sym typeface="思源黑体 Light" panose="020B0300000000000000" pitchFamily="34" charset="-122"/>
              </a:rPr>
              <a:t>1 .</a:t>
            </a:r>
            <a:r>
              <a:rPr lang="zh-CN" altLang="en-US" sz="2000" b="1" dirty="0">
                <a:latin typeface="思源黑体 Light" panose="020B0300000000000000" pitchFamily="34" charset="-122"/>
                <a:ea typeface="思源黑体 Light" panose="020B0300000000000000" pitchFamily="34" charset="-122"/>
                <a:sym typeface="思源黑体 Light" panose="020B0300000000000000" pitchFamily="34" charset="-122"/>
              </a:rPr>
              <a:t>危险化学品事故一般处置方案 </a:t>
            </a:r>
            <a:endPar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buFont typeface="Wingdings 2" panose="05020102010507070707" pitchFamily="18" charset="2"/>
              <a:buNone/>
            </a:pPr>
            <a:r>
              <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rPr>
              <a:t>     </a:t>
            </a:r>
            <a:r>
              <a:rPr lang="en-US" altLang="zh-CN" sz="2000" dirty="0">
                <a:latin typeface="思源黑体 Light" panose="020B0300000000000000" pitchFamily="34" charset="-122"/>
                <a:ea typeface="思源黑体 Light" panose="020B0300000000000000" pitchFamily="34" charset="-122"/>
                <a:sym typeface="思源黑体 Light" panose="020B0300000000000000" pitchFamily="34" charset="-122"/>
              </a:rPr>
              <a:t>(1)</a:t>
            </a:r>
            <a:r>
              <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rPr>
              <a:t>接警。接警时应明确发生事故的单位名称、地址、危险化学品种类、事故简要情况、人员伤亡情况等。 </a:t>
            </a:r>
            <a:endPar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buFont typeface="Wingdings 2" panose="05020102010507070707" pitchFamily="18" charset="2"/>
              <a:buNone/>
            </a:pPr>
            <a:r>
              <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rPr>
              <a:t>     </a:t>
            </a:r>
            <a:r>
              <a:rPr lang="en-US" altLang="zh-CN" sz="2000" dirty="0">
                <a:latin typeface="思源黑体 Light" panose="020B0300000000000000" pitchFamily="34" charset="-122"/>
                <a:ea typeface="思源黑体 Light" panose="020B0300000000000000" pitchFamily="34" charset="-122"/>
                <a:sym typeface="思源黑体 Light" panose="020B0300000000000000" pitchFamily="34" charset="-122"/>
              </a:rPr>
              <a:t>(2)</a:t>
            </a:r>
            <a:r>
              <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rPr>
              <a:t>隔离事故现场，建立警戒区。事故发生后，启动应急预案，根据化学品泄漏的扩散情况、火焰辐射热、爆炸所涉及到的范围建立 警戒区，并在通往事故现场的主要干道上实行交通管制。 </a:t>
            </a:r>
            <a:endPar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buFont typeface="Wingdings 2" panose="05020102010507070707" pitchFamily="18" charset="2"/>
              <a:buNone/>
            </a:pPr>
            <a:r>
              <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rPr>
              <a:t>     </a:t>
            </a:r>
            <a:r>
              <a:rPr lang="en-US" altLang="zh-CN" sz="2000" dirty="0">
                <a:latin typeface="思源黑体 Light" panose="020B0300000000000000" pitchFamily="34" charset="-122"/>
                <a:ea typeface="思源黑体 Light" panose="020B0300000000000000" pitchFamily="34" charset="-122"/>
                <a:sym typeface="思源黑体 Light" panose="020B0300000000000000" pitchFamily="34" charset="-122"/>
              </a:rPr>
              <a:t>(3)</a:t>
            </a:r>
            <a:r>
              <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rPr>
              <a:t>人员疏散，包括撤离和就地保护两种。撤离是指把所有可能 受到威胁的人员从危险区域转移到安全区域。在有足够的时间向群众 报警，进行准备的情况下，撤离是最佳保护措施。一般是从上风侧离开，必须有组织、有秩序地进行。 </a:t>
            </a:r>
            <a:endPar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7" name="Rectangle 3"/>
          <p:cNvSpPr>
            <a:spLocks noGrp="1" noRot="1" noChangeArrowheads="1"/>
          </p:cNvSpPr>
          <p:nvPr>
            <p:ph type="body" idx="4294967295"/>
          </p:nvPr>
        </p:nvSpPr>
        <p:spPr>
          <a:xfrm>
            <a:off x="1193180" y="2182387"/>
            <a:ext cx="9278512" cy="5638800"/>
          </a:xfrm>
          <a:prstGeom prst="rect">
            <a:avLst/>
          </a:prstGeom>
        </p:spPr>
        <p:txBody>
          <a:bodyPr/>
          <a:lstStyle/>
          <a:p>
            <a:pPr>
              <a:lnSpc>
                <a:spcPct val="120000"/>
              </a:lnSpc>
              <a:spcBef>
                <a:spcPts val="20"/>
              </a:spcBef>
              <a:buFont typeface="Wingdings 2" panose="05020102010507070707" pitchFamily="18" charset="2"/>
              <a:buNone/>
            </a:pPr>
            <a:r>
              <a:rPr lang="en-US" altLang="zh-CN" sz="2400" dirty="0">
                <a:latin typeface="思源黑体 Light" panose="020B0300000000000000" pitchFamily="34" charset="-122"/>
                <a:ea typeface="思源黑体 Light" panose="020B0300000000000000" pitchFamily="34" charset="-122"/>
                <a:sym typeface="思源黑体 Light" panose="020B0300000000000000" pitchFamily="34" charset="-122"/>
              </a:rPr>
              <a:t>   </a:t>
            </a:r>
            <a:r>
              <a:rPr lang="zh-CN" altLang="en-US" sz="2400" dirty="0">
                <a:latin typeface="思源黑体 Light" panose="020B0300000000000000" pitchFamily="34" charset="-122"/>
                <a:ea typeface="思源黑体 Light" panose="020B0300000000000000" pitchFamily="34" charset="-122"/>
                <a:sym typeface="思源黑体 Light" panose="020B0300000000000000" pitchFamily="34" charset="-122"/>
              </a:rPr>
              <a:t>就地保护是指人进入建筑物或其它设施内，直至危险过去。当撤 离比就地保护更危险或撤离无法进行时，采取此项措施。指挥建筑物内的人，关闭所有门窗，并关闭所有通风、加热、冷却系统。 </a:t>
            </a:r>
            <a:endParaRPr lang="zh-CN" altLang="en-US" sz="24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buFont typeface="Wingdings 2" panose="05020102010507070707" pitchFamily="18" charset="2"/>
              <a:buNone/>
            </a:pPr>
            <a:r>
              <a:rPr lang="zh-CN" altLang="en-US" sz="2400" dirty="0">
                <a:latin typeface="思源黑体 Light" panose="020B0300000000000000" pitchFamily="34" charset="-122"/>
                <a:ea typeface="思源黑体 Light" panose="020B0300000000000000" pitchFamily="34" charset="-122"/>
                <a:sym typeface="思源黑体 Light" panose="020B0300000000000000" pitchFamily="34" charset="-122"/>
              </a:rPr>
              <a:t>   </a:t>
            </a:r>
            <a:r>
              <a:rPr lang="en-US" altLang="zh-CN" sz="2400" dirty="0">
                <a:latin typeface="思源黑体 Light" panose="020B0300000000000000" pitchFamily="34" charset="-122"/>
                <a:ea typeface="思源黑体 Light" panose="020B0300000000000000" pitchFamily="34" charset="-122"/>
                <a:sym typeface="思源黑体 Light" panose="020B0300000000000000" pitchFamily="34" charset="-122"/>
              </a:rPr>
              <a:t>(4)</a:t>
            </a:r>
            <a:r>
              <a:rPr lang="zh-CN" altLang="en-US" sz="2400" dirty="0">
                <a:latin typeface="思源黑体 Light" panose="020B0300000000000000" pitchFamily="34" charset="-122"/>
                <a:ea typeface="思源黑体 Light" panose="020B0300000000000000" pitchFamily="34" charset="-122"/>
                <a:sym typeface="思源黑体 Light" panose="020B0300000000000000" pitchFamily="34" charset="-122"/>
              </a:rPr>
              <a:t>现场控制。针对不同事故，开展现场控制工作。应急人员应根据事故特点和事故引发物质的不同，采取不同的防护措施。</a:t>
            </a:r>
            <a:r>
              <a:rPr lang="zh-CN" altLang="en-US" sz="1600" dirty="0">
                <a:latin typeface="思源黑体 Light" panose="020B0300000000000000" pitchFamily="34" charset="-122"/>
                <a:ea typeface="思源黑体 Light" panose="020B0300000000000000" pitchFamily="34" charset="-122"/>
                <a:sym typeface="思源黑体 Light" panose="020B0300000000000000" pitchFamily="34" charset="-122"/>
              </a:rPr>
              <a:t> </a:t>
            </a:r>
            <a:endParaRPr lang="zh-CN" altLang="en-US" sz="1600" dirty="0">
              <a:latin typeface="思源黑体 Light" panose="020B0300000000000000" pitchFamily="34" charset="-122"/>
              <a:ea typeface="思源黑体 Light" panose="020B0300000000000000" pitchFamily="34" charset="-122"/>
              <a:sym typeface="思源黑体 Light" panose="020B0300000000000000" pitchFamily="34" charset="-122"/>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1" name="Rectangle 3"/>
          <p:cNvSpPr>
            <a:spLocks noGrp="1" noRot="1" noChangeArrowheads="1"/>
          </p:cNvSpPr>
          <p:nvPr>
            <p:ph type="body" idx="4294967295"/>
          </p:nvPr>
        </p:nvSpPr>
        <p:spPr>
          <a:xfrm>
            <a:off x="781437" y="1439863"/>
            <a:ext cx="9931400" cy="4800600"/>
          </a:xfrm>
          <a:prstGeom prst="rect">
            <a:avLst/>
          </a:prstGeom>
        </p:spPr>
        <p:txBody>
          <a:bodyPr/>
          <a:lstStyle/>
          <a:p>
            <a:pPr>
              <a:lnSpc>
                <a:spcPct val="120000"/>
              </a:lnSpc>
              <a:spcBef>
                <a:spcPts val="20"/>
              </a:spcBef>
              <a:buFont typeface="Wingdings 2" panose="05020102010507070707" pitchFamily="18" charset="2"/>
              <a:buNone/>
            </a:pPr>
            <a:r>
              <a:rPr lang="en-US" altLang="zh-CN" sz="2000" b="1" dirty="0">
                <a:latin typeface="思源黑体 Light" panose="020B0300000000000000" pitchFamily="34" charset="-122"/>
                <a:ea typeface="思源黑体 Light" panose="020B0300000000000000" pitchFamily="34" charset="-122"/>
                <a:sym typeface="思源黑体 Light" panose="020B0300000000000000" pitchFamily="34" charset="-122"/>
              </a:rPr>
              <a:t>2 .</a:t>
            </a:r>
            <a:r>
              <a:rPr lang="zh-CN" altLang="en-US" sz="2000" b="1" dirty="0">
                <a:latin typeface="思源黑体 Light" panose="020B0300000000000000" pitchFamily="34" charset="-122"/>
                <a:ea typeface="思源黑体 Light" panose="020B0300000000000000" pitchFamily="34" charset="-122"/>
                <a:sym typeface="思源黑体 Light" panose="020B0300000000000000" pitchFamily="34" charset="-122"/>
              </a:rPr>
              <a:t>火灾事故处置方案要点</a:t>
            </a:r>
            <a:endPar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buFont typeface="Wingdings 2" panose="05020102010507070707" pitchFamily="18" charset="2"/>
              <a:buNone/>
            </a:pPr>
            <a:r>
              <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rPr>
              <a:t>    </a:t>
            </a:r>
            <a:r>
              <a:rPr lang="en-US" altLang="zh-CN" sz="2000" dirty="0">
                <a:latin typeface="思源黑体 Light" panose="020B0300000000000000" pitchFamily="34" charset="-122"/>
                <a:ea typeface="思源黑体 Light" panose="020B0300000000000000" pitchFamily="34" charset="-122"/>
                <a:sym typeface="思源黑体 Light" panose="020B0300000000000000" pitchFamily="34" charset="-122"/>
              </a:rPr>
              <a:t>(1)</a:t>
            </a:r>
            <a:r>
              <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rPr>
              <a:t>确定火灾发生位置；</a:t>
            </a:r>
            <a:endPar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buFont typeface="Wingdings 2" panose="05020102010507070707" pitchFamily="18" charset="2"/>
              <a:buNone/>
            </a:pPr>
            <a:r>
              <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rPr>
              <a:t>    </a:t>
            </a:r>
            <a:r>
              <a:rPr lang="en-US" altLang="zh-CN" sz="2000" dirty="0">
                <a:latin typeface="思源黑体 Light" panose="020B0300000000000000" pitchFamily="34" charset="-122"/>
                <a:ea typeface="思源黑体 Light" panose="020B0300000000000000" pitchFamily="34" charset="-122"/>
                <a:sym typeface="思源黑体 Light" panose="020B0300000000000000" pitchFamily="34" charset="-122"/>
              </a:rPr>
              <a:t>(2)</a:t>
            </a:r>
            <a:r>
              <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rPr>
              <a:t>确定引起火灾的物质类别</a:t>
            </a:r>
            <a:r>
              <a:rPr lang="en-US" altLang="zh-CN" sz="2000" dirty="0">
                <a:latin typeface="思源黑体 Light" panose="020B0300000000000000" pitchFamily="34" charset="-122"/>
                <a:ea typeface="思源黑体 Light" panose="020B0300000000000000" pitchFamily="34" charset="-122"/>
                <a:sym typeface="思源黑体 Light" panose="020B0300000000000000" pitchFamily="34" charset="-122"/>
              </a:rPr>
              <a:t>(</a:t>
            </a:r>
            <a:r>
              <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rPr>
              <a:t>压缩气体、液化气体、易燃液体、易燃物品、自燃物品等</a:t>
            </a:r>
            <a:r>
              <a:rPr lang="en-US" altLang="zh-CN" sz="2000" dirty="0">
                <a:latin typeface="思源黑体 Light" panose="020B0300000000000000" pitchFamily="34" charset="-122"/>
                <a:ea typeface="思源黑体 Light" panose="020B0300000000000000" pitchFamily="34" charset="-122"/>
                <a:sym typeface="思源黑体 Light" panose="020B0300000000000000" pitchFamily="34" charset="-122"/>
              </a:rPr>
              <a:t>) </a:t>
            </a:r>
            <a:r>
              <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rPr>
              <a:t>；</a:t>
            </a:r>
            <a:endPar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buFont typeface="Wingdings 2" panose="05020102010507070707" pitchFamily="18" charset="2"/>
              <a:buNone/>
            </a:pPr>
            <a:r>
              <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rPr>
              <a:t>    </a:t>
            </a:r>
            <a:r>
              <a:rPr lang="en-US" altLang="zh-CN" sz="2000" dirty="0">
                <a:latin typeface="思源黑体 Light" panose="020B0300000000000000" pitchFamily="34" charset="-122"/>
                <a:ea typeface="思源黑体 Light" panose="020B0300000000000000" pitchFamily="34" charset="-122"/>
                <a:sym typeface="思源黑体 Light" panose="020B0300000000000000" pitchFamily="34" charset="-122"/>
              </a:rPr>
              <a:t>(3)</a:t>
            </a:r>
            <a:r>
              <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rPr>
              <a:t>所需的火灾应急救援处置技术和专家；</a:t>
            </a:r>
            <a:endPar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buFont typeface="Wingdings 2" panose="05020102010507070707" pitchFamily="18" charset="2"/>
              <a:buNone/>
            </a:pPr>
            <a:r>
              <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rPr>
              <a:t>    </a:t>
            </a:r>
            <a:r>
              <a:rPr lang="en-US" altLang="zh-CN" sz="2000" dirty="0">
                <a:latin typeface="思源黑体 Light" panose="020B0300000000000000" pitchFamily="34" charset="-122"/>
                <a:ea typeface="思源黑体 Light" panose="020B0300000000000000" pitchFamily="34" charset="-122"/>
                <a:sym typeface="思源黑体 Light" panose="020B0300000000000000" pitchFamily="34" charset="-122"/>
              </a:rPr>
              <a:t>(4)</a:t>
            </a:r>
            <a:r>
              <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rPr>
              <a:t>明确火灾发生区域的周围环境；</a:t>
            </a:r>
            <a:endPar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buFont typeface="Wingdings 2" panose="05020102010507070707" pitchFamily="18" charset="2"/>
              <a:buNone/>
            </a:pPr>
            <a:r>
              <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rPr>
              <a:t>    </a:t>
            </a:r>
            <a:r>
              <a:rPr lang="en-US" altLang="zh-CN" sz="2000" dirty="0">
                <a:latin typeface="思源黑体 Light" panose="020B0300000000000000" pitchFamily="34" charset="-122"/>
                <a:ea typeface="思源黑体 Light" panose="020B0300000000000000" pitchFamily="34" charset="-122"/>
                <a:sym typeface="思源黑体 Light" panose="020B0300000000000000" pitchFamily="34" charset="-122"/>
              </a:rPr>
              <a:t>(5)</a:t>
            </a:r>
            <a:r>
              <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rPr>
              <a:t>明确周围区域存在的重大危险源分布情况；</a:t>
            </a:r>
            <a:endPar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buFont typeface="Wingdings 2" panose="05020102010507070707" pitchFamily="18" charset="2"/>
              <a:buNone/>
            </a:pPr>
            <a:r>
              <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rPr>
              <a:t>    </a:t>
            </a:r>
            <a:r>
              <a:rPr lang="en-US" altLang="zh-CN" sz="2000" dirty="0">
                <a:latin typeface="思源黑体 Light" panose="020B0300000000000000" pitchFamily="34" charset="-122"/>
                <a:ea typeface="思源黑体 Light" panose="020B0300000000000000" pitchFamily="34" charset="-122"/>
                <a:sym typeface="思源黑体 Light" panose="020B0300000000000000" pitchFamily="34" charset="-122"/>
              </a:rPr>
              <a:t>(6)</a:t>
            </a:r>
            <a:r>
              <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rPr>
              <a:t>确定火灾扑救的基本方法；</a:t>
            </a:r>
            <a:endPar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buFont typeface="Wingdings 2" panose="05020102010507070707" pitchFamily="18" charset="2"/>
              <a:buNone/>
            </a:pPr>
            <a:r>
              <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rPr>
              <a:t>    </a:t>
            </a:r>
            <a:r>
              <a:rPr lang="en-US" altLang="zh-CN" sz="2000" dirty="0">
                <a:latin typeface="思源黑体 Light" panose="020B0300000000000000" pitchFamily="34" charset="-122"/>
                <a:ea typeface="思源黑体 Light" panose="020B0300000000000000" pitchFamily="34" charset="-122"/>
                <a:sym typeface="思源黑体 Light" panose="020B0300000000000000" pitchFamily="34" charset="-122"/>
              </a:rPr>
              <a:t>(7)</a:t>
            </a:r>
            <a:r>
              <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rPr>
              <a:t>确定火灾可能导致的后果</a:t>
            </a:r>
            <a:r>
              <a:rPr lang="en-US" altLang="zh-CN" sz="2000" dirty="0">
                <a:latin typeface="思源黑体 Light" panose="020B0300000000000000" pitchFamily="34" charset="-122"/>
                <a:ea typeface="思源黑体 Light" panose="020B0300000000000000" pitchFamily="34" charset="-122"/>
                <a:sym typeface="思源黑体 Light" panose="020B0300000000000000" pitchFamily="34" charset="-122"/>
              </a:rPr>
              <a:t>(</a:t>
            </a:r>
            <a:r>
              <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rPr>
              <a:t>含火灾与爆炸伴随发生的可能 性</a:t>
            </a:r>
            <a:r>
              <a:rPr lang="en-US" altLang="zh-CN" sz="2000" dirty="0">
                <a:latin typeface="思源黑体 Light" panose="020B0300000000000000" pitchFamily="34" charset="-122"/>
                <a:ea typeface="思源黑体 Light" panose="020B0300000000000000" pitchFamily="34" charset="-122"/>
                <a:sym typeface="思源黑体 Light" panose="020B0300000000000000" pitchFamily="34" charset="-122"/>
              </a:rPr>
              <a:t>) </a:t>
            </a:r>
            <a:r>
              <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rPr>
              <a:t>；</a:t>
            </a:r>
            <a:endPar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buFont typeface="Wingdings 2" panose="05020102010507070707" pitchFamily="18" charset="2"/>
              <a:buNone/>
            </a:pPr>
            <a:r>
              <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rPr>
              <a:t>    </a:t>
            </a:r>
            <a:r>
              <a:rPr lang="en-US" altLang="zh-CN" sz="2000" dirty="0">
                <a:latin typeface="思源黑体 Light" panose="020B0300000000000000" pitchFamily="34" charset="-122"/>
                <a:ea typeface="思源黑体 Light" panose="020B0300000000000000" pitchFamily="34" charset="-122"/>
                <a:sym typeface="思源黑体 Light" panose="020B0300000000000000" pitchFamily="34" charset="-122"/>
              </a:rPr>
              <a:t>(8)</a:t>
            </a:r>
            <a:r>
              <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rPr>
              <a:t>确定火灾可能导致的后果对周围区域的可能影响规模和程度；</a:t>
            </a:r>
            <a:endPar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buFont typeface="Wingdings 2" panose="05020102010507070707" pitchFamily="18" charset="2"/>
              <a:buNone/>
            </a:pPr>
            <a:r>
              <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rPr>
              <a:t>    </a:t>
            </a:r>
            <a:r>
              <a:rPr lang="en-US" altLang="zh-CN" sz="2000" dirty="0">
                <a:latin typeface="思源黑体 Light" panose="020B0300000000000000" pitchFamily="34" charset="-122"/>
                <a:ea typeface="思源黑体 Light" panose="020B0300000000000000" pitchFamily="34" charset="-122"/>
                <a:sym typeface="思源黑体 Light" panose="020B0300000000000000" pitchFamily="34" charset="-122"/>
              </a:rPr>
              <a:t>(9)</a:t>
            </a:r>
            <a:r>
              <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rPr>
              <a:t>火灾可能导致后果的主要控制措施</a:t>
            </a:r>
            <a:r>
              <a:rPr lang="en-US" altLang="zh-CN" sz="2000" dirty="0">
                <a:latin typeface="思源黑体 Light" panose="020B0300000000000000" pitchFamily="34" charset="-122"/>
                <a:ea typeface="思源黑体 Light" panose="020B0300000000000000" pitchFamily="34" charset="-122"/>
                <a:sym typeface="思源黑体 Light" panose="020B0300000000000000" pitchFamily="34" charset="-122"/>
              </a:rPr>
              <a:t>(</a:t>
            </a:r>
            <a:r>
              <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rPr>
              <a:t>控制火灾蔓延、人员 疏散、医疗救护等</a:t>
            </a:r>
            <a:r>
              <a:rPr lang="en-US" altLang="zh-CN" sz="2000" dirty="0">
                <a:latin typeface="思源黑体 Light" panose="020B0300000000000000" pitchFamily="34" charset="-122"/>
                <a:ea typeface="思源黑体 Light" panose="020B0300000000000000" pitchFamily="34" charset="-122"/>
                <a:sym typeface="思源黑体 Light" panose="020B0300000000000000" pitchFamily="34" charset="-122"/>
              </a:rPr>
              <a:t>) </a:t>
            </a:r>
            <a:r>
              <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rPr>
              <a:t>；</a:t>
            </a:r>
            <a:endPar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buFont typeface="Wingdings 2" panose="05020102010507070707" pitchFamily="18" charset="2"/>
              <a:buNone/>
            </a:pPr>
            <a:r>
              <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rPr>
              <a:t>    </a:t>
            </a:r>
            <a:r>
              <a:rPr lang="en-US" altLang="zh-CN" sz="2000" dirty="0">
                <a:latin typeface="思源黑体 Light" panose="020B0300000000000000" pitchFamily="34" charset="-122"/>
                <a:ea typeface="思源黑体 Light" panose="020B0300000000000000" pitchFamily="34" charset="-122"/>
                <a:sym typeface="思源黑体 Light" panose="020B0300000000000000" pitchFamily="34" charset="-122"/>
              </a:rPr>
              <a:t>(10)</a:t>
            </a:r>
            <a:r>
              <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rPr>
              <a:t>可能需要调动的应急救援力量</a:t>
            </a:r>
            <a:r>
              <a:rPr lang="en-US" altLang="zh-CN" sz="2000" dirty="0">
                <a:latin typeface="思源黑体 Light" panose="020B0300000000000000" pitchFamily="34" charset="-122"/>
                <a:ea typeface="思源黑体 Light" panose="020B0300000000000000" pitchFamily="34" charset="-122"/>
                <a:sym typeface="思源黑体 Light" panose="020B0300000000000000" pitchFamily="34" charset="-122"/>
              </a:rPr>
              <a:t>(</a:t>
            </a:r>
            <a:r>
              <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rPr>
              <a:t>公安消防队伍、企业消防 队伍等</a:t>
            </a:r>
            <a:r>
              <a:rPr lang="en-US" altLang="zh-CN" sz="2000" dirty="0">
                <a:latin typeface="思源黑体 Light" panose="020B0300000000000000" pitchFamily="34" charset="-122"/>
                <a:ea typeface="思源黑体 Light" panose="020B0300000000000000" pitchFamily="34" charset="-122"/>
                <a:sym typeface="思源黑体 Light" panose="020B0300000000000000" pitchFamily="34" charset="-122"/>
              </a:rPr>
              <a:t>)</a:t>
            </a:r>
            <a:r>
              <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rPr>
              <a:t>。</a:t>
            </a:r>
            <a:endPar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5" name="Rectangle 3"/>
          <p:cNvSpPr>
            <a:spLocks noGrp="1" noRot="1" noChangeArrowheads="1"/>
          </p:cNvSpPr>
          <p:nvPr>
            <p:ph type="body" idx="4294967295"/>
          </p:nvPr>
        </p:nvSpPr>
        <p:spPr>
          <a:xfrm>
            <a:off x="788019" y="1829961"/>
            <a:ext cx="10615961" cy="5334000"/>
          </a:xfrm>
          <a:prstGeom prst="rect">
            <a:avLst/>
          </a:prstGeom>
        </p:spPr>
        <p:txBody>
          <a:bodyPr/>
          <a:lstStyle/>
          <a:p>
            <a:pPr>
              <a:lnSpc>
                <a:spcPct val="120000"/>
              </a:lnSpc>
              <a:spcBef>
                <a:spcPts val="20"/>
              </a:spcBef>
              <a:buFont typeface="Wingdings 2" panose="05020102010507070707" pitchFamily="18" charset="2"/>
              <a:buNone/>
            </a:pPr>
            <a:r>
              <a:rPr lang="en-US" altLang="zh-CN" b="1" dirty="0">
                <a:latin typeface="思源黑体 Light" panose="020B0300000000000000" pitchFamily="34" charset="-122"/>
                <a:ea typeface="思源黑体 Light" panose="020B0300000000000000" pitchFamily="34" charset="-122"/>
                <a:sym typeface="思源黑体 Light" panose="020B0300000000000000" pitchFamily="34" charset="-122"/>
              </a:rPr>
              <a:t>3 .</a:t>
            </a:r>
            <a:r>
              <a:rPr lang="zh-CN" altLang="en-US" b="1" dirty="0">
                <a:latin typeface="思源黑体 Light" panose="020B0300000000000000" pitchFamily="34" charset="-122"/>
                <a:ea typeface="思源黑体 Light" panose="020B0300000000000000" pitchFamily="34" charset="-122"/>
                <a:sym typeface="思源黑体 Light" panose="020B0300000000000000" pitchFamily="34" charset="-122"/>
              </a:rPr>
              <a:t>爆炸事故处置方案要点</a:t>
            </a:r>
            <a:endPar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buFont typeface="Wingdings 2" panose="05020102010507070707" pitchFamily="18" charset="2"/>
              <a:buNone/>
            </a:pPr>
            <a:r>
              <a:rPr lang="en-US" altLang="zh-CN" dirty="0">
                <a:latin typeface="思源黑体 Light" panose="020B0300000000000000" pitchFamily="34" charset="-122"/>
                <a:ea typeface="思源黑体 Light" panose="020B0300000000000000" pitchFamily="34" charset="-122"/>
                <a:sym typeface="思源黑体 Light" panose="020B0300000000000000" pitchFamily="34" charset="-122"/>
              </a:rPr>
              <a:t>(1)</a:t>
            </a:r>
            <a:r>
              <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rPr>
              <a:t>确定爆炸地点；</a:t>
            </a:r>
            <a:endPar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buFont typeface="Wingdings 2" panose="05020102010507070707" pitchFamily="18" charset="2"/>
              <a:buNone/>
            </a:pPr>
            <a:r>
              <a:rPr lang="en-US" altLang="zh-CN" dirty="0">
                <a:latin typeface="思源黑体 Light" panose="020B0300000000000000" pitchFamily="34" charset="-122"/>
                <a:ea typeface="思源黑体 Light" panose="020B0300000000000000" pitchFamily="34" charset="-122"/>
                <a:sym typeface="思源黑体 Light" panose="020B0300000000000000" pitchFamily="34" charset="-122"/>
              </a:rPr>
              <a:t>(2)</a:t>
            </a:r>
            <a:r>
              <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rPr>
              <a:t>确定爆炸类型</a:t>
            </a:r>
            <a:r>
              <a:rPr lang="en-US" altLang="zh-CN" dirty="0">
                <a:latin typeface="思源黑体 Light" panose="020B0300000000000000" pitchFamily="34" charset="-122"/>
                <a:ea typeface="思源黑体 Light" panose="020B0300000000000000" pitchFamily="34" charset="-122"/>
                <a:sym typeface="思源黑体 Light" panose="020B0300000000000000" pitchFamily="34" charset="-122"/>
              </a:rPr>
              <a:t>〈</a:t>
            </a:r>
            <a:r>
              <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rPr>
              <a:t>物理爆炸、化学爆炸</a:t>
            </a:r>
            <a:r>
              <a:rPr lang="en-US" altLang="zh-CN" dirty="0">
                <a:latin typeface="思源黑体 Light" panose="020B0300000000000000" pitchFamily="34" charset="-122"/>
                <a:ea typeface="思源黑体 Light" panose="020B0300000000000000" pitchFamily="34" charset="-122"/>
                <a:sym typeface="思源黑体 Light" panose="020B0300000000000000" pitchFamily="34" charset="-122"/>
              </a:rPr>
              <a:t>) </a:t>
            </a:r>
            <a:r>
              <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rPr>
              <a:t>；</a:t>
            </a:r>
            <a:endPar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buFont typeface="Wingdings 2" panose="05020102010507070707" pitchFamily="18" charset="2"/>
              <a:buNone/>
            </a:pPr>
            <a:r>
              <a:rPr lang="en-US" altLang="zh-CN" dirty="0">
                <a:latin typeface="思源黑体 Light" panose="020B0300000000000000" pitchFamily="34" charset="-122"/>
                <a:ea typeface="思源黑体 Light" panose="020B0300000000000000" pitchFamily="34" charset="-122"/>
                <a:sym typeface="思源黑体 Light" panose="020B0300000000000000" pitchFamily="34" charset="-122"/>
              </a:rPr>
              <a:t>(3)</a:t>
            </a:r>
            <a:r>
              <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rPr>
              <a:t>确定引起爆炸的物质类别</a:t>
            </a:r>
            <a:r>
              <a:rPr lang="en-US" altLang="zh-CN" dirty="0">
                <a:latin typeface="思源黑体 Light" panose="020B0300000000000000" pitchFamily="34" charset="-122"/>
                <a:ea typeface="思源黑体 Light" panose="020B0300000000000000" pitchFamily="34" charset="-122"/>
                <a:sym typeface="思源黑体 Light" panose="020B0300000000000000" pitchFamily="34" charset="-122"/>
              </a:rPr>
              <a:t>(</a:t>
            </a:r>
            <a:r>
              <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rPr>
              <a:t>气体、液体、固体</a:t>
            </a:r>
            <a:r>
              <a:rPr lang="en-US" altLang="zh-CN" dirty="0">
                <a:latin typeface="思源黑体 Light" panose="020B0300000000000000" pitchFamily="34" charset="-122"/>
                <a:ea typeface="思源黑体 Light" panose="020B0300000000000000" pitchFamily="34" charset="-122"/>
                <a:sym typeface="思源黑体 Light" panose="020B0300000000000000" pitchFamily="34" charset="-122"/>
              </a:rPr>
              <a:t>) </a:t>
            </a:r>
            <a:r>
              <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rPr>
              <a:t>；</a:t>
            </a:r>
            <a:endPar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buFont typeface="Wingdings 2" panose="05020102010507070707" pitchFamily="18" charset="2"/>
              <a:buNone/>
            </a:pPr>
            <a:r>
              <a:rPr lang="en-US" altLang="zh-CN" dirty="0">
                <a:latin typeface="思源黑体 Light" panose="020B0300000000000000" pitchFamily="34" charset="-122"/>
                <a:ea typeface="思源黑体 Light" panose="020B0300000000000000" pitchFamily="34" charset="-122"/>
                <a:sym typeface="思源黑体 Light" panose="020B0300000000000000" pitchFamily="34" charset="-122"/>
              </a:rPr>
              <a:t>(4)</a:t>
            </a:r>
            <a:r>
              <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rPr>
              <a:t>所需的爆炸应急救援处置技术和专家；</a:t>
            </a:r>
            <a:endPar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buFont typeface="Wingdings 2" panose="05020102010507070707" pitchFamily="18" charset="2"/>
              <a:buNone/>
            </a:pPr>
            <a:r>
              <a:rPr lang="en-US" altLang="zh-CN" dirty="0">
                <a:latin typeface="思源黑体 Light" panose="020B0300000000000000" pitchFamily="34" charset="-122"/>
                <a:ea typeface="思源黑体 Light" panose="020B0300000000000000" pitchFamily="34" charset="-122"/>
                <a:sym typeface="思源黑体 Light" panose="020B0300000000000000" pitchFamily="34" charset="-122"/>
              </a:rPr>
              <a:t>(5)</a:t>
            </a:r>
            <a:r>
              <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rPr>
              <a:t>明确爆炸地点的周围环境；</a:t>
            </a:r>
            <a:endPar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buFont typeface="Wingdings 2" panose="05020102010507070707" pitchFamily="18" charset="2"/>
              <a:buNone/>
            </a:pPr>
            <a:r>
              <a:rPr lang="en-US" altLang="zh-CN" dirty="0">
                <a:latin typeface="思源黑体 Light" panose="020B0300000000000000" pitchFamily="34" charset="-122"/>
                <a:ea typeface="思源黑体 Light" panose="020B0300000000000000" pitchFamily="34" charset="-122"/>
                <a:sym typeface="思源黑体 Light" panose="020B0300000000000000" pitchFamily="34" charset="-122"/>
              </a:rPr>
              <a:t>(6)</a:t>
            </a:r>
            <a:r>
              <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rPr>
              <a:t>明确周围区域存在的重大危险源分布情况；</a:t>
            </a:r>
            <a:endPar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buFont typeface="Wingdings 2" panose="05020102010507070707" pitchFamily="18" charset="2"/>
              <a:buNone/>
            </a:pPr>
            <a:r>
              <a:rPr lang="en-US" altLang="zh-CN" dirty="0">
                <a:latin typeface="思源黑体 Light" panose="020B0300000000000000" pitchFamily="34" charset="-122"/>
                <a:ea typeface="思源黑体 Light" panose="020B0300000000000000" pitchFamily="34" charset="-122"/>
                <a:sym typeface="思源黑体 Light" panose="020B0300000000000000" pitchFamily="34" charset="-122"/>
              </a:rPr>
              <a:t>(7)</a:t>
            </a:r>
            <a:r>
              <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rPr>
              <a:t>确定爆炸可能导致的后果</a:t>
            </a:r>
            <a:r>
              <a:rPr lang="en-US" altLang="zh-CN" dirty="0">
                <a:latin typeface="思源黑体 Light" panose="020B0300000000000000" pitchFamily="34" charset="-122"/>
                <a:ea typeface="思源黑体 Light" panose="020B0300000000000000" pitchFamily="34" charset="-122"/>
                <a:sym typeface="思源黑体 Light" panose="020B0300000000000000" pitchFamily="34" charset="-122"/>
              </a:rPr>
              <a:t>(</a:t>
            </a:r>
            <a:r>
              <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rPr>
              <a:t>如火灾、二次爆炸等</a:t>
            </a:r>
            <a:r>
              <a:rPr lang="en-US" altLang="zh-CN" dirty="0">
                <a:latin typeface="思源黑体 Light" panose="020B0300000000000000" pitchFamily="34" charset="-122"/>
                <a:ea typeface="思源黑体 Light" panose="020B0300000000000000" pitchFamily="34" charset="-122"/>
                <a:sym typeface="思源黑体 Light" panose="020B0300000000000000" pitchFamily="34" charset="-122"/>
              </a:rPr>
              <a:t>) </a:t>
            </a:r>
            <a:r>
              <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rPr>
              <a:t>；</a:t>
            </a:r>
            <a:endPar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buFont typeface="Wingdings 2" panose="05020102010507070707" pitchFamily="18" charset="2"/>
              <a:buNone/>
            </a:pPr>
            <a:r>
              <a:rPr lang="en-US" altLang="zh-CN" dirty="0">
                <a:latin typeface="思源黑体 Light" panose="020B0300000000000000" pitchFamily="34" charset="-122"/>
                <a:ea typeface="思源黑体 Light" panose="020B0300000000000000" pitchFamily="34" charset="-122"/>
                <a:sym typeface="思源黑体 Light" panose="020B0300000000000000" pitchFamily="34" charset="-122"/>
              </a:rPr>
              <a:t>(8)</a:t>
            </a:r>
            <a:r>
              <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rPr>
              <a:t>确定爆炸可能导致后果的主要控制措施</a:t>
            </a:r>
            <a:r>
              <a:rPr lang="en-US" altLang="zh-CN" dirty="0">
                <a:latin typeface="思源黑体 Light" panose="020B0300000000000000" pitchFamily="34" charset="-122"/>
                <a:ea typeface="思源黑体 Light" panose="020B0300000000000000" pitchFamily="34" charset="-122"/>
                <a:sym typeface="思源黑体 Light" panose="020B0300000000000000" pitchFamily="34" charset="-122"/>
              </a:rPr>
              <a:t>(</a:t>
            </a:r>
            <a:r>
              <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rPr>
              <a:t>再次爆炸控制手 段、工程抢险、人员疏散、医疗救护等</a:t>
            </a:r>
            <a:r>
              <a:rPr lang="en-US" altLang="zh-CN" dirty="0">
                <a:latin typeface="思源黑体 Light" panose="020B0300000000000000" pitchFamily="34" charset="-122"/>
                <a:ea typeface="思源黑体 Light" panose="020B0300000000000000" pitchFamily="34" charset="-122"/>
                <a:sym typeface="思源黑体 Light" panose="020B0300000000000000" pitchFamily="34" charset="-122"/>
              </a:rPr>
              <a:t>) </a:t>
            </a:r>
            <a:r>
              <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rPr>
              <a:t>；</a:t>
            </a:r>
            <a:endPar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buFont typeface="Wingdings 2" panose="05020102010507070707" pitchFamily="18" charset="2"/>
              <a:buNone/>
            </a:pPr>
            <a:r>
              <a:rPr lang="en-US" altLang="zh-CN" dirty="0">
                <a:latin typeface="思源黑体 Light" panose="020B0300000000000000" pitchFamily="34" charset="-122"/>
                <a:ea typeface="思源黑体 Light" panose="020B0300000000000000" pitchFamily="34" charset="-122"/>
                <a:sym typeface="思源黑体 Light" panose="020B0300000000000000" pitchFamily="34" charset="-122"/>
              </a:rPr>
              <a:t>(9)</a:t>
            </a:r>
            <a:r>
              <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rPr>
              <a:t>可能需要调动的应急救援力量</a:t>
            </a:r>
            <a:r>
              <a:rPr lang="en-US" altLang="zh-CN" dirty="0">
                <a:latin typeface="思源黑体 Light" panose="020B0300000000000000" pitchFamily="34" charset="-122"/>
                <a:ea typeface="思源黑体 Light" panose="020B0300000000000000" pitchFamily="34" charset="-122"/>
                <a:sym typeface="思源黑体 Light" panose="020B0300000000000000" pitchFamily="34" charset="-122"/>
              </a:rPr>
              <a:t>(</a:t>
            </a:r>
            <a:r>
              <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rPr>
              <a:t>公安消防队伍、企业消防 队伍等</a:t>
            </a:r>
            <a:r>
              <a:rPr lang="en-US" altLang="zh-CN" dirty="0">
                <a:latin typeface="思源黑体 Light" panose="020B0300000000000000" pitchFamily="34" charset="-122"/>
                <a:ea typeface="思源黑体 Light" panose="020B0300000000000000" pitchFamily="34" charset="-122"/>
                <a:sym typeface="思源黑体 Light" panose="020B0300000000000000" pitchFamily="34" charset="-122"/>
              </a:rPr>
              <a:t>)</a:t>
            </a:r>
            <a:r>
              <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rPr>
              <a:t>。</a:t>
            </a:r>
            <a:endParaRPr lang="zh-CN" altLang="en-US" dirty="0">
              <a:latin typeface="思源黑体 Light" panose="020B0300000000000000" pitchFamily="34" charset="-122"/>
              <a:ea typeface="思源黑体 Light" panose="020B0300000000000000" pitchFamily="34" charset="-122"/>
              <a:sym typeface="思源黑体 Light" panose="020B0300000000000000" pitchFamily="34" charset="-122"/>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9" name="Rectangle 3"/>
          <p:cNvSpPr>
            <a:spLocks noGrp="1" noRot="1" noChangeArrowheads="1"/>
          </p:cNvSpPr>
          <p:nvPr>
            <p:ph type="body" idx="4294967295"/>
          </p:nvPr>
        </p:nvSpPr>
        <p:spPr>
          <a:xfrm>
            <a:off x="854926" y="1223227"/>
            <a:ext cx="10482147" cy="5638800"/>
          </a:xfrm>
          <a:prstGeom prst="rect">
            <a:avLst/>
          </a:prstGeom>
        </p:spPr>
        <p:txBody>
          <a:bodyPr>
            <a:normAutofit/>
          </a:bodyPr>
          <a:lstStyle/>
          <a:p>
            <a:pPr>
              <a:lnSpc>
                <a:spcPct val="130000"/>
              </a:lnSpc>
              <a:spcBef>
                <a:spcPts val="20"/>
              </a:spcBef>
              <a:buFont typeface="Wingdings 2" panose="05020102010507070707" pitchFamily="18" charset="2"/>
              <a:buNone/>
            </a:pPr>
            <a:r>
              <a:rPr lang="en-US" altLang="zh-CN" sz="1600" b="1" dirty="0">
                <a:latin typeface="思源黑体 Light" panose="020B0300000000000000" pitchFamily="34" charset="-122"/>
                <a:ea typeface="思源黑体 Light" panose="020B0300000000000000" pitchFamily="34" charset="-122"/>
                <a:sym typeface="思源黑体 Light" panose="020B0300000000000000" pitchFamily="34" charset="-122"/>
              </a:rPr>
              <a:t>4.</a:t>
            </a:r>
            <a:r>
              <a:rPr lang="zh-CN" altLang="en-US" sz="1600" b="1" dirty="0">
                <a:latin typeface="思源黑体 Light" panose="020B0300000000000000" pitchFamily="34" charset="-122"/>
                <a:ea typeface="思源黑体 Light" panose="020B0300000000000000" pitchFamily="34" charset="-122"/>
                <a:sym typeface="思源黑体 Light" panose="020B0300000000000000" pitchFamily="34" charset="-122"/>
              </a:rPr>
              <a:t>易燃、易爆或有毒物质泄漏事故处置方案要点 </a:t>
            </a:r>
            <a:endParaRPr lang="zh-CN" altLang="en-US" sz="16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30000"/>
              </a:lnSpc>
              <a:spcBef>
                <a:spcPts val="20"/>
              </a:spcBef>
              <a:buFont typeface="Wingdings 2" panose="05020102010507070707" pitchFamily="18" charset="2"/>
              <a:buNone/>
            </a:pPr>
            <a:r>
              <a:rPr lang="en-US" altLang="zh-CN" sz="1600" dirty="0">
                <a:latin typeface="思源黑体 Light" panose="020B0300000000000000" pitchFamily="34" charset="-122"/>
                <a:ea typeface="思源黑体 Light" panose="020B0300000000000000" pitchFamily="34" charset="-122"/>
                <a:sym typeface="思源黑体 Light" panose="020B0300000000000000" pitchFamily="34" charset="-122"/>
              </a:rPr>
              <a:t>(1)</a:t>
            </a:r>
            <a:r>
              <a:rPr lang="zh-CN" altLang="en-US" sz="1600" dirty="0">
                <a:latin typeface="思源黑体 Light" panose="020B0300000000000000" pitchFamily="34" charset="-122"/>
                <a:ea typeface="思源黑体 Light" panose="020B0300000000000000" pitchFamily="34" charset="-122"/>
                <a:sym typeface="思源黑体 Light" panose="020B0300000000000000" pitchFamily="34" charset="-122"/>
              </a:rPr>
              <a:t>确定泄漏源的位置；</a:t>
            </a:r>
            <a:endParaRPr lang="zh-CN" altLang="en-US" sz="16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30000"/>
              </a:lnSpc>
              <a:spcBef>
                <a:spcPts val="20"/>
              </a:spcBef>
              <a:buFont typeface="Wingdings 2" panose="05020102010507070707" pitchFamily="18" charset="2"/>
              <a:buNone/>
            </a:pPr>
            <a:r>
              <a:rPr lang="en-US" altLang="zh-CN" sz="1600" dirty="0">
                <a:latin typeface="思源黑体 Light" panose="020B0300000000000000" pitchFamily="34" charset="-122"/>
                <a:ea typeface="思源黑体 Light" panose="020B0300000000000000" pitchFamily="34" charset="-122"/>
                <a:sym typeface="思源黑体 Light" panose="020B0300000000000000" pitchFamily="34" charset="-122"/>
              </a:rPr>
              <a:t>(2)</a:t>
            </a:r>
            <a:r>
              <a:rPr lang="zh-CN" altLang="en-US" sz="1600" dirty="0">
                <a:latin typeface="思源黑体 Light" panose="020B0300000000000000" pitchFamily="34" charset="-122"/>
                <a:ea typeface="思源黑体 Light" panose="020B0300000000000000" pitchFamily="34" charset="-122"/>
                <a:sym typeface="思源黑体 Light" panose="020B0300000000000000" pitchFamily="34" charset="-122"/>
              </a:rPr>
              <a:t>确定泄漏的化学品种类</a:t>
            </a:r>
            <a:r>
              <a:rPr lang="en-US" altLang="zh-CN" sz="1600" dirty="0">
                <a:latin typeface="思源黑体 Light" panose="020B0300000000000000" pitchFamily="34" charset="-122"/>
                <a:ea typeface="思源黑体 Light" panose="020B0300000000000000" pitchFamily="34" charset="-122"/>
                <a:sym typeface="思源黑体 Light" panose="020B0300000000000000" pitchFamily="34" charset="-122"/>
              </a:rPr>
              <a:t>(</a:t>
            </a:r>
            <a:r>
              <a:rPr lang="zh-CN" altLang="en-US" sz="1600" dirty="0">
                <a:latin typeface="思源黑体 Light" panose="020B0300000000000000" pitchFamily="34" charset="-122"/>
                <a:ea typeface="思源黑体 Light" panose="020B0300000000000000" pitchFamily="34" charset="-122"/>
                <a:sym typeface="思源黑体 Light" panose="020B0300000000000000" pitchFamily="34" charset="-122"/>
              </a:rPr>
              <a:t>易燃、易爆或有毒物质</a:t>
            </a:r>
            <a:r>
              <a:rPr lang="en-US" altLang="zh-CN" sz="1600" dirty="0">
                <a:latin typeface="思源黑体 Light" panose="020B0300000000000000" pitchFamily="34" charset="-122"/>
                <a:ea typeface="思源黑体 Light" panose="020B0300000000000000" pitchFamily="34" charset="-122"/>
                <a:sym typeface="思源黑体 Light" panose="020B0300000000000000" pitchFamily="34" charset="-122"/>
              </a:rPr>
              <a:t>) </a:t>
            </a:r>
            <a:r>
              <a:rPr lang="zh-CN" altLang="en-US" sz="1600" dirty="0">
                <a:latin typeface="思源黑体 Light" panose="020B0300000000000000" pitchFamily="34" charset="-122"/>
                <a:ea typeface="思源黑体 Light" panose="020B0300000000000000" pitchFamily="34" charset="-122"/>
                <a:sym typeface="思源黑体 Light" panose="020B0300000000000000" pitchFamily="34" charset="-122"/>
              </a:rPr>
              <a:t>；</a:t>
            </a:r>
            <a:endParaRPr lang="zh-CN" altLang="en-US" sz="16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30000"/>
              </a:lnSpc>
              <a:spcBef>
                <a:spcPts val="20"/>
              </a:spcBef>
              <a:buFont typeface="Wingdings 2" panose="05020102010507070707" pitchFamily="18" charset="2"/>
              <a:buNone/>
            </a:pPr>
            <a:r>
              <a:rPr lang="en-US" altLang="zh-CN" sz="1600" dirty="0">
                <a:latin typeface="思源黑体 Light" panose="020B0300000000000000" pitchFamily="34" charset="-122"/>
                <a:ea typeface="思源黑体 Light" panose="020B0300000000000000" pitchFamily="34" charset="-122"/>
                <a:sym typeface="思源黑体 Light" panose="020B0300000000000000" pitchFamily="34" charset="-122"/>
              </a:rPr>
              <a:t>(3)</a:t>
            </a:r>
            <a:r>
              <a:rPr lang="zh-CN" altLang="en-US" sz="1600" dirty="0">
                <a:latin typeface="思源黑体 Light" panose="020B0300000000000000" pitchFamily="34" charset="-122"/>
                <a:ea typeface="思源黑体 Light" panose="020B0300000000000000" pitchFamily="34" charset="-122"/>
                <a:sym typeface="思源黑体 Light" panose="020B0300000000000000" pitchFamily="34" charset="-122"/>
              </a:rPr>
              <a:t>所需的泄漏应急救援处置技术和专家；</a:t>
            </a:r>
            <a:endParaRPr lang="zh-CN" altLang="en-US" sz="16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30000"/>
              </a:lnSpc>
              <a:spcBef>
                <a:spcPts val="20"/>
              </a:spcBef>
              <a:buFont typeface="Wingdings 2" panose="05020102010507070707" pitchFamily="18" charset="2"/>
              <a:buNone/>
            </a:pPr>
            <a:r>
              <a:rPr lang="en-US" altLang="zh-CN" sz="1600" dirty="0">
                <a:latin typeface="思源黑体 Light" panose="020B0300000000000000" pitchFamily="34" charset="-122"/>
                <a:ea typeface="思源黑体 Light" panose="020B0300000000000000" pitchFamily="34" charset="-122"/>
                <a:sym typeface="思源黑体 Light" panose="020B0300000000000000" pitchFamily="34" charset="-122"/>
              </a:rPr>
              <a:t>(4)</a:t>
            </a:r>
            <a:r>
              <a:rPr lang="zh-CN" altLang="en-US" sz="1600" dirty="0">
                <a:latin typeface="思源黑体 Light" panose="020B0300000000000000" pitchFamily="34" charset="-122"/>
                <a:ea typeface="思源黑体 Light" panose="020B0300000000000000" pitchFamily="34" charset="-122"/>
                <a:sym typeface="思源黑体 Light" panose="020B0300000000000000" pitchFamily="34" charset="-122"/>
              </a:rPr>
              <a:t>确定泄漏源的周围环境</a:t>
            </a:r>
            <a:r>
              <a:rPr lang="en-US" altLang="zh-CN" sz="1600" dirty="0">
                <a:latin typeface="思源黑体 Light" panose="020B0300000000000000" pitchFamily="34" charset="-122"/>
                <a:ea typeface="思源黑体 Light" panose="020B0300000000000000" pitchFamily="34" charset="-122"/>
                <a:sym typeface="思源黑体 Light" panose="020B0300000000000000" pitchFamily="34" charset="-122"/>
              </a:rPr>
              <a:t>(</a:t>
            </a:r>
            <a:r>
              <a:rPr lang="zh-CN" altLang="en-US" sz="1600" dirty="0">
                <a:latin typeface="思源黑体 Light" panose="020B0300000000000000" pitchFamily="34" charset="-122"/>
                <a:ea typeface="思源黑体 Light" panose="020B0300000000000000" pitchFamily="34" charset="-122"/>
                <a:sym typeface="思源黑体 Light" panose="020B0300000000000000" pitchFamily="34" charset="-122"/>
              </a:rPr>
              <a:t>环境功能区、人口密度等</a:t>
            </a:r>
            <a:r>
              <a:rPr lang="en-US" altLang="zh-CN" sz="1600" dirty="0">
                <a:latin typeface="思源黑体 Light" panose="020B0300000000000000" pitchFamily="34" charset="-122"/>
                <a:ea typeface="思源黑体 Light" panose="020B0300000000000000" pitchFamily="34" charset="-122"/>
                <a:sym typeface="思源黑体 Light" panose="020B0300000000000000" pitchFamily="34" charset="-122"/>
              </a:rPr>
              <a:t>) </a:t>
            </a:r>
            <a:r>
              <a:rPr lang="zh-CN" altLang="en-US" sz="1600" dirty="0">
                <a:latin typeface="思源黑体 Light" panose="020B0300000000000000" pitchFamily="34" charset="-122"/>
                <a:ea typeface="思源黑体 Light" panose="020B0300000000000000" pitchFamily="34" charset="-122"/>
                <a:sym typeface="思源黑体 Light" panose="020B0300000000000000" pitchFamily="34" charset="-122"/>
              </a:rPr>
              <a:t>；</a:t>
            </a:r>
            <a:endParaRPr lang="zh-CN" altLang="en-US" sz="16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30000"/>
              </a:lnSpc>
              <a:spcBef>
                <a:spcPts val="20"/>
              </a:spcBef>
              <a:buFont typeface="Wingdings 2" panose="05020102010507070707" pitchFamily="18" charset="2"/>
              <a:buNone/>
            </a:pPr>
            <a:r>
              <a:rPr lang="en-US" altLang="zh-CN" sz="1600" dirty="0">
                <a:latin typeface="思源黑体 Light" panose="020B0300000000000000" pitchFamily="34" charset="-122"/>
                <a:ea typeface="思源黑体 Light" panose="020B0300000000000000" pitchFamily="34" charset="-122"/>
                <a:sym typeface="思源黑体 Light" panose="020B0300000000000000" pitchFamily="34" charset="-122"/>
              </a:rPr>
              <a:t>(5)</a:t>
            </a:r>
            <a:r>
              <a:rPr lang="zh-CN" altLang="en-US" sz="1600" dirty="0">
                <a:latin typeface="思源黑体 Light" panose="020B0300000000000000" pitchFamily="34" charset="-122"/>
                <a:ea typeface="思源黑体 Light" panose="020B0300000000000000" pitchFamily="34" charset="-122"/>
                <a:sym typeface="思源黑体 Light" panose="020B0300000000000000" pitchFamily="34" charset="-122"/>
              </a:rPr>
              <a:t>确定是否已有泄漏物质进入大气、附近水源、下水道等场所；</a:t>
            </a:r>
            <a:endParaRPr lang="zh-CN" altLang="en-US" sz="16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30000"/>
              </a:lnSpc>
              <a:spcBef>
                <a:spcPts val="20"/>
              </a:spcBef>
              <a:buFont typeface="Wingdings 2" panose="05020102010507070707" pitchFamily="18" charset="2"/>
              <a:buNone/>
            </a:pPr>
            <a:r>
              <a:rPr lang="en-US" altLang="zh-CN" sz="1600" dirty="0">
                <a:latin typeface="思源黑体 Light" panose="020B0300000000000000" pitchFamily="34" charset="-122"/>
                <a:ea typeface="思源黑体 Light" panose="020B0300000000000000" pitchFamily="34" charset="-122"/>
                <a:sym typeface="思源黑体 Light" panose="020B0300000000000000" pitchFamily="34" charset="-122"/>
              </a:rPr>
              <a:t>(6)</a:t>
            </a:r>
            <a:r>
              <a:rPr lang="zh-CN" altLang="en-US" sz="1600" dirty="0">
                <a:latin typeface="思源黑体 Light" panose="020B0300000000000000" pitchFamily="34" charset="-122"/>
                <a:ea typeface="思源黑体 Light" panose="020B0300000000000000" pitchFamily="34" charset="-122"/>
                <a:sym typeface="思源黑体 Light" panose="020B0300000000000000" pitchFamily="34" charset="-122"/>
              </a:rPr>
              <a:t>明确周围区域存在的重大危险源分布情况；</a:t>
            </a:r>
            <a:endParaRPr lang="zh-CN" altLang="en-US" sz="16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30000"/>
              </a:lnSpc>
              <a:spcBef>
                <a:spcPts val="20"/>
              </a:spcBef>
              <a:buFont typeface="Wingdings 2" panose="05020102010507070707" pitchFamily="18" charset="2"/>
              <a:buNone/>
            </a:pPr>
            <a:r>
              <a:rPr lang="en-US" altLang="zh-CN" sz="1600" dirty="0">
                <a:latin typeface="思源黑体 Light" panose="020B0300000000000000" pitchFamily="34" charset="-122"/>
                <a:ea typeface="思源黑体 Light" panose="020B0300000000000000" pitchFamily="34" charset="-122"/>
                <a:sym typeface="思源黑体 Light" panose="020B0300000000000000" pitchFamily="34" charset="-122"/>
              </a:rPr>
              <a:t>(7)</a:t>
            </a:r>
            <a:r>
              <a:rPr lang="zh-CN" altLang="en-US" sz="1600" dirty="0">
                <a:latin typeface="思源黑体 Light" panose="020B0300000000000000" pitchFamily="34" charset="-122"/>
                <a:ea typeface="思源黑体 Light" panose="020B0300000000000000" pitchFamily="34" charset="-122"/>
                <a:sym typeface="思源黑体 Light" panose="020B0300000000000000" pitchFamily="34" charset="-122"/>
              </a:rPr>
              <a:t>确定泄漏时间或预计持续时间；</a:t>
            </a:r>
            <a:endParaRPr lang="zh-CN" altLang="en-US" sz="16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30000"/>
              </a:lnSpc>
              <a:spcBef>
                <a:spcPts val="20"/>
              </a:spcBef>
              <a:buFont typeface="Wingdings 2" panose="05020102010507070707" pitchFamily="18" charset="2"/>
              <a:buNone/>
            </a:pPr>
            <a:r>
              <a:rPr lang="en-US" altLang="zh-CN" sz="1600" dirty="0">
                <a:latin typeface="思源黑体 Light" panose="020B0300000000000000" pitchFamily="34" charset="-122"/>
                <a:ea typeface="思源黑体 Light" panose="020B0300000000000000" pitchFamily="34" charset="-122"/>
                <a:sym typeface="思源黑体 Light" panose="020B0300000000000000" pitchFamily="34" charset="-122"/>
              </a:rPr>
              <a:t>(8)</a:t>
            </a:r>
            <a:r>
              <a:rPr lang="zh-CN" altLang="en-US" sz="1600" dirty="0">
                <a:latin typeface="思源黑体 Light" panose="020B0300000000000000" pitchFamily="34" charset="-122"/>
                <a:ea typeface="思源黑体 Light" panose="020B0300000000000000" pitchFamily="34" charset="-122"/>
                <a:sym typeface="思源黑体 Light" panose="020B0300000000000000" pitchFamily="34" charset="-122"/>
              </a:rPr>
              <a:t>实际或估算的泄漏量；</a:t>
            </a:r>
            <a:endParaRPr lang="zh-CN" altLang="en-US" sz="16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30000"/>
              </a:lnSpc>
              <a:spcBef>
                <a:spcPts val="20"/>
              </a:spcBef>
              <a:buFont typeface="Wingdings 2" panose="05020102010507070707" pitchFamily="18" charset="2"/>
              <a:buNone/>
            </a:pPr>
            <a:r>
              <a:rPr lang="en-US" altLang="zh-CN" sz="1600" dirty="0">
                <a:latin typeface="思源黑体 Light" panose="020B0300000000000000" pitchFamily="34" charset="-122"/>
                <a:ea typeface="思源黑体 Light" panose="020B0300000000000000" pitchFamily="34" charset="-122"/>
                <a:sym typeface="思源黑体 Light" panose="020B0300000000000000" pitchFamily="34" charset="-122"/>
              </a:rPr>
              <a:t>(9)</a:t>
            </a:r>
            <a:r>
              <a:rPr lang="zh-CN" altLang="en-US" sz="1600" dirty="0">
                <a:latin typeface="思源黑体 Light" panose="020B0300000000000000" pitchFamily="34" charset="-122"/>
                <a:ea typeface="思源黑体 Light" panose="020B0300000000000000" pitchFamily="34" charset="-122"/>
                <a:sym typeface="思源黑体 Light" panose="020B0300000000000000" pitchFamily="34" charset="-122"/>
              </a:rPr>
              <a:t>气象信息；</a:t>
            </a:r>
            <a:endParaRPr lang="zh-CN" altLang="en-US" sz="16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30000"/>
              </a:lnSpc>
              <a:spcBef>
                <a:spcPts val="20"/>
              </a:spcBef>
              <a:buFont typeface="Wingdings 2" panose="05020102010507070707" pitchFamily="18" charset="2"/>
              <a:buNone/>
            </a:pPr>
            <a:r>
              <a:rPr lang="en-US" altLang="zh-CN" sz="1600" dirty="0">
                <a:latin typeface="思源黑体 Light" panose="020B0300000000000000" pitchFamily="34" charset="-122"/>
                <a:ea typeface="思源黑体 Light" panose="020B0300000000000000" pitchFamily="34" charset="-122"/>
                <a:sym typeface="思源黑体 Light" panose="020B0300000000000000" pitchFamily="34" charset="-122"/>
              </a:rPr>
              <a:t>(10)</a:t>
            </a:r>
            <a:r>
              <a:rPr lang="zh-CN" altLang="en-US" sz="1600" dirty="0">
                <a:latin typeface="思源黑体 Light" panose="020B0300000000000000" pitchFamily="34" charset="-122"/>
                <a:ea typeface="思源黑体 Light" panose="020B0300000000000000" pitchFamily="34" charset="-122"/>
                <a:sym typeface="思源黑体 Light" panose="020B0300000000000000" pitchFamily="34" charset="-122"/>
              </a:rPr>
              <a:t>泄漏扩散趋势预测；</a:t>
            </a:r>
            <a:endParaRPr lang="zh-CN" altLang="en-US" sz="16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30000"/>
              </a:lnSpc>
              <a:spcBef>
                <a:spcPts val="20"/>
              </a:spcBef>
              <a:buFont typeface="Wingdings 2" panose="05020102010507070707" pitchFamily="18" charset="2"/>
              <a:buNone/>
            </a:pPr>
            <a:r>
              <a:rPr lang="en-US" altLang="zh-CN" sz="1600" dirty="0">
                <a:latin typeface="思源黑体 Light" panose="020B0300000000000000" pitchFamily="34" charset="-122"/>
                <a:ea typeface="思源黑体 Light" panose="020B0300000000000000" pitchFamily="34" charset="-122"/>
                <a:sym typeface="思源黑体 Light" panose="020B0300000000000000" pitchFamily="34" charset="-122"/>
              </a:rPr>
              <a:t>(11)</a:t>
            </a:r>
            <a:r>
              <a:rPr lang="zh-CN" altLang="en-US" sz="1600" dirty="0">
                <a:latin typeface="思源黑体 Light" panose="020B0300000000000000" pitchFamily="34" charset="-122"/>
                <a:ea typeface="思源黑体 Light" panose="020B0300000000000000" pitchFamily="34" charset="-122"/>
                <a:sym typeface="思源黑体 Light" panose="020B0300000000000000" pitchFamily="34" charset="-122"/>
              </a:rPr>
              <a:t>明确泄漏可能导致的后果</a:t>
            </a:r>
            <a:r>
              <a:rPr lang="en-US" altLang="zh-CN" sz="1600" dirty="0">
                <a:latin typeface="思源黑体 Light" panose="020B0300000000000000" pitchFamily="34" charset="-122"/>
                <a:ea typeface="思源黑体 Light" panose="020B0300000000000000" pitchFamily="34" charset="-122"/>
                <a:sym typeface="思源黑体 Light" panose="020B0300000000000000" pitchFamily="34" charset="-122"/>
              </a:rPr>
              <a:t>(</a:t>
            </a:r>
            <a:r>
              <a:rPr lang="zh-CN" altLang="en-US" sz="1600" dirty="0">
                <a:latin typeface="思源黑体 Light" panose="020B0300000000000000" pitchFamily="34" charset="-122"/>
                <a:ea typeface="思源黑体 Light" panose="020B0300000000000000" pitchFamily="34" charset="-122"/>
                <a:sym typeface="思源黑体 Light" panose="020B0300000000000000" pitchFamily="34" charset="-122"/>
              </a:rPr>
              <a:t>泄漏是否可能引起火灾、爆炸、 中毒等后果</a:t>
            </a:r>
            <a:r>
              <a:rPr lang="en-US" altLang="zh-CN" sz="1600" dirty="0">
                <a:latin typeface="思源黑体 Light" panose="020B0300000000000000" pitchFamily="34" charset="-122"/>
                <a:ea typeface="思源黑体 Light" panose="020B0300000000000000" pitchFamily="34" charset="-122"/>
                <a:sym typeface="思源黑体 Light" panose="020B0300000000000000" pitchFamily="34" charset="-122"/>
              </a:rPr>
              <a:t>) </a:t>
            </a:r>
            <a:r>
              <a:rPr lang="zh-CN" altLang="en-US" sz="1600" dirty="0">
                <a:latin typeface="思源黑体 Light" panose="020B0300000000000000" pitchFamily="34" charset="-122"/>
                <a:ea typeface="思源黑体 Light" panose="020B0300000000000000" pitchFamily="34" charset="-122"/>
                <a:sym typeface="思源黑体 Light" panose="020B0300000000000000" pitchFamily="34" charset="-122"/>
              </a:rPr>
              <a:t>；</a:t>
            </a:r>
            <a:endParaRPr lang="zh-CN" altLang="en-US" sz="16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30000"/>
              </a:lnSpc>
              <a:spcBef>
                <a:spcPts val="20"/>
              </a:spcBef>
              <a:buFont typeface="Wingdings 2" panose="05020102010507070707" pitchFamily="18" charset="2"/>
              <a:buNone/>
            </a:pPr>
            <a:r>
              <a:rPr lang="en-US" altLang="zh-CN" sz="1600" dirty="0">
                <a:latin typeface="思源黑体 Light" panose="020B0300000000000000" pitchFamily="34" charset="-122"/>
                <a:ea typeface="思源黑体 Light" panose="020B0300000000000000" pitchFamily="34" charset="-122"/>
                <a:sym typeface="思源黑体 Light" panose="020B0300000000000000" pitchFamily="34" charset="-122"/>
              </a:rPr>
              <a:t>(12)</a:t>
            </a:r>
            <a:r>
              <a:rPr lang="zh-CN" altLang="en-US" sz="1600" dirty="0">
                <a:latin typeface="思源黑体 Light" panose="020B0300000000000000" pitchFamily="34" charset="-122"/>
                <a:ea typeface="思源黑体 Light" panose="020B0300000000000000" pitchFamily="34" charset="-122"/>
                <a:sym typeface="思源黑体 Light" panose="020B0300000000000000" pitchFamily="34" charset="-122"/>
              </a:rPr>
              <a:t>明确泄漏危及周围环境的可能性；</a:t>
            </a:r>
            <a:endParaRPr lang="zh-CN" altLang="en-US" sz="16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30000"/>
              </a:lnSpc>
              <a:spcBef>
                <a:spcPts val="20"/>
              </a:spcBef>
              <a:buFont typeface="Wingdings 2" panose="05020102010507070707" pitchFamily="18" charset="2"/>
              <a:buNone/>
            </a:pPr>
            <a:r>
              <a:rPr lang="en-US" altLang="zh-CN" sz="1600" dirty="0">
                <a:latin typeface="思源黑体 Light" panose="020B0300000000000000" pitchFamily="34" charset="-122"/>
                <a:ea typeface="思源黑体 Light" panose="020B0300000000000000" pitchFamily="34" charset="-122"/>
                <a:sym typeface="思源黑体 Light" panose="020B0300000000000000" pitchFamily="34" charset="-122"/>
              </a:rPr>
              <a:t>(13)</a:t>
            </a:r>
            <a:r>
              <a:rPr lang="zh-CN" altLang="en-US" sz="1600" dirty="0">
                <a:latin typeface="思源黑体 Light" panose="020B0300000000000000" pitchFamily="34" charset="-122"/>
                <a:ea typeface="思源黑体 Light" panose="020B0300000000000000" pitchFamily="34" charset="-122"/>
                <a:sym typeface="思源黑体 Light" panose="020B0300000000000000" pitchFamily="34" charset="-122"/>
              </a:rPr>
              <a:t>确定泄漏可能导致后果的主要控制措施</a:t>
            </a:r>
            <a:r>
              <a:rPr lang="en-US" altLang="zh-CN" sz="1600" dirty="0">
                <a:latin typeface="思源黑体 Light" panose="020B0300000000000000" pitchFamily="34" charset="-122"/>
                <a:ea typeface="思源黑体 Light" panose="020B0300000000000000" pitchFamily="34" charset="-122"/>
                <a:sym typeface="思源黑体 Light" panose="020B0300000000000000" pitchFamily="34" charset="-122"/>
              </a:rPr>
              <a:t>(</a:t>
            </a:r>
            <a:r>
              <a:rPr lang="zh-CN" altLang="en-US" sz="1600" dirty="0">
                <a:latin typeface="思源黑体 Light" panose="020B0300000000000000" pitchFamily="34" charset="-122"/>
                <a:ea typeface="思源黑体 Light" panose="020B0300000000000000" pitchFamily="34" charset="-122"/>
                <a:sym typeface="思源黑体 Light" panose="020B0300000000000000" pitchFamily="34" charset="-122"/>
              </a:rPr>
              <a:t>堵漏、工程抢险、 人员疏散、医疗救护等</a:t>
            </a:r>
            <a:r>
              <a:rPr lang="en-US" altLang="zh-CN" sz="1600" dirty="0">
                <a:latin typeface="思源黑体 Light" panose="020B0300000000000000" pitchFamily="34" charset="-122"/>
                <a:ea typeface="思源黑体 Light" panose="020B0300000000000000" pitchFamily="34" charset="-122"/>
                <a:sym typeface="思源黑体 Light" panose="020B0300000000000000" pitchFamily="34" charset="-122"/>
              </a:rPr>
              <a:t>) </a:t>
            </a:r>
            <a:r>
              <a:rPr lang="zh-CN" altLang="en-US" sz="1600" dirty="0">
                <a:latin typeface="思源黑体 Light" panose="020B0300000000000000" pitchFamily="34" charset="-122"/>
                <a:ea typeface="思源黑体 Light" panose="020B0300000000000000" pitchFamily="34" charset="-122"/>
                <a:sym typeface="思源黑体 Light" panose="020B0300000000000000" pitchFamily="34" charset="-122"/>
              </a:rPr>
              <a:t>；</a:t>
            </a:r>
            <a:endParaRPr lang="zh-CN" altLang="en-US" sz="16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30000"/>
              </a:lnSpc>
              <a:spcBef>
                <a:spcPts val="20"/>
              </a:spcBef>
              <a:buFont typeface="Wingdings 2" panose="05020102010507070707" pitchFamily="18" charset="2"/>
              <a:buNone/>
            </a:pPr>
            <a:r>
              <a:rPr lang="en-US" altLang="zh-CN" sz="1600" dirty="0">
                <a:latin typeface="思源黑体 Light" panose="020B0300000000000000" pitchFamily="34" charset="-122"/>
                <a:ea typeface="思源黑体 Light" panose="020B0300000000000000" pitchFamily="34" charset="-122"/>
                <a:sym typeface="思源黑体 Light" panose="020B0300000000000000" pitchFamily="34" charset="-122"/>
              </a:rPr>
              <a:t>(14)</a:t>
            </a:r>
            <a:r>
              <a:rPr lang="zh-CN" altLang="en-US" sz="1600" dirty="0">
                <a:latin typeface="思源黑体 Light" panose="020B0300000000000000" pitchFamily="34" charset="-122"/>
                <a:ea typeface="思源黑体 Light" panose="020B0300000000000000" pitchFamily="34" charset="-122"/>
                <a:sym typeface="思源黑体 Light" panose="020B0300000000000000" pitchFamily="34" charset="-122"/>
              </a:rPr>
              <a:t>可能需要调动的应急救援力量</a:t>
            </a:r>
            <a:r>
              <a:rPr lang="en-US" altLang="zh-CN" sz="1600" dirty="0">
                <a:latin typeface="思源黑体 Light" panose="020B0300000000000000" pitchFamily="34" charset="-122"/>
                <a:ea typeface="思源黑体 Light" panose="020B0300000000000000" pitchFamily="34" charset="-122"/>
                <a:sym typeface="思源黑体 Light" panose="020B0300000000000000" pitchFamily="34" charset="-122"/>
              </a:rPr>
              <a:t>(</a:t>
            </a:r>
            <a:r>
              <a:rPr lang="zh-CN" altLang="en-US" sz="1600" dirty="0">
                <a:latin typeface="思源黑体 Light" panose="020B0300000000000000" pitchFamily="34" charset="-122"/>
                <a:ea typeface="思源黑体 Light" panose="020B0300000000000000" pitchFamily="34" charset="-122"/>
                <a:sym typeface="思源黑体 Light" panose="020B0300000000000000" pitchFamily="34" charset="-122"/>
              </a:rPr>
              <a:t>消防特勤部队、企业救援 队伍、防化兵部队等</a:t>
            </a:r>
            <a:r>
              <a:rPr lang="en-US" altLang="zh-CN" sz="1600" dirty="0">
                <a:latin typeface="思源黑体 Light" panose="020B0300000000000000" pitchFamily="34" charset="-122"/>
                <a:ea typeface="思源黑体 Light" panose="020B0300000000000000" pitchFamily="34" charset="-122"/>
                <a:sym typeface="思源黑体 Light" panose="020B0300000000000000" pitchFamily="34" charset="-122"/>
              </a:rPr>
              <a:t>)</a:t>
            </a:r>
            <a:r>
              <a:rPr lang="zh-CN" altLang="en-US" sz="1600" dirty="0">
                <a:latin typeface="思源黑体 Light" panose="020B0300000000000000" pitchFamily="34" charset="-122"/>
                <a:ea typeface="思源黑体 Light" panose="020B0300000000000000" pitchFamily="34" charset="-122"/>
                <a:sym typeface="思源黑体 Light" panose="020B0300000000000000" pitchFamily="34" charset="-122"/>
              </a:rPr>
              <a:t>。 </a:t>
            </a:r>
            <a:endParaRPr lang="zh-CN" altLang="en-US" sz="1600" dirty="0">
              <a:latin typeface="思源黑体 Light" panose="020B0300000000000000" pitchFamily="34" charset="-122"/>
              <a:ea typeface="思源黑体 Light" panose="020B0300000000000000" pitchFamily="34" charset="-122"/>
              <a:sym typeface="思源黑体 Light" panose="020B0300000000000000" pitchFamily="34" charset="-122"/>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3" name="Rectangle 3"/>
          <p:cNvSpPr>
            <a:spLocks noGrp="1" noRot="1" noChangeArrowheads="1"/>
          </p:cNvSpPr>
          <p:nvPr>
            <p:ph type="body" idx="4294967295"/>
          </p:nvPr>
        </p:nvSpPr>
        <p:spPr>
          <a:xfrm>
            <a:off x="765717" y="1516101"/>
            <a:ext cx="10660566" cy="5181600"/>
          </a:xfrm>
          <a:prstGeom prst="rect">
            <a:avLst/>
          </a:prstGeom>
        </p:spPr>
        <p:txBody>
          <a:bodyPr/>
          <a:lstStyle/>
          <a:p>
            <a:pPr>
              <a:lnSpc>
                <a:spcPct val="120000"/>
              </a:lnSpc>
              <a:spcBef>
                <a:spcPts val="20"/>
              </a:spcBef>
              <a:buFont typeface="Wingdings 2" panose="05020102010507070707" pitchFamily="18" charset="2"/>
              <a:buNone/>
            </a:pPr>
            <a:r>
              <a:rPr lang="en-US" altLang="zh-CN" sz="2000" b="1" dirty="0">
                <a:latin typeface="思源黑体 Light" panose="020B0300000000000000" pitchFamily="34" charset="-122"/>
                <a:ea typeface="思源黑体 Light" panose="020B0300000000000000" pitchFamily="34" charset="-122"/>
                <a:sym typeface="思源黑体 Light" panose="020B0300000000000000" pitchFamily="34" charset="-122"/>
              </a:rPr>
              <a:t>5.</a:t>
            </a:r>
            <a:r>
              <a:rPr lang="zh-CN" altLang="en-US" sz="2000" b="1" dirty="0">
                <a:latin typeface="思源黑体 Light" panose="020B0300000000000000" pitchFamily="34" charset="-122"/>
                <a:ea typeface="思源黑体 Light" panose="020B0300000000000000" pitchFamily="34" charset="-122"/>
                <a:sym typeface="思源黑体 Light" panose="020B0300000000000000" pitchFamily="34" charset="-122"/>
              </a:rPr>
              <a:t>化学灾害事故处置原则 </a:t>
            </a:r>
            <a:endPar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buFont typeface="Wingdings 2" panose="05020102010507070707" pitchFamily="18" charset="2"/>
              <a:buNone/>
            </a:pPr>
            <a:r>
              <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rPr>
              <a:t>     </a:t>
            </a:r>
            <a:r>
              <a:rPr lang="en-US" altLang="zh-CN" sz="2000" dirty="0">
                <a:latin typeface="思源黑体 Light" panose="020B0300000000000000" pitchFamily="34" charset="-122"/>
                <a:ea typeface="思源黑体 Light" panose="020B0300000000000000" pitchFamily="34" charset="-122"/>
                <a:sym typeface="思源黑体 Light" panose="020B0300000000000000" pitchFamily="34" charset="-122"/>
              </a:rPr>
              <a:t>(1)</a:t>
            </a:r>
            <a:r>
              <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rPr>
              <a:t>、到场救援车辆坚持停靠上风或侧风方向，选择上风或侧上 风方向水源，坚持在上风或侧上风方向部署救援队伍，从上风或侧上风方向实施救援。 </a:t>
            </a:r>
            <a:endPar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buFont typeface="Wingdings 2" panose="05020102010507070707" pitchFamily="18" charset="2"/>
              <a:buNone/>
            </a:pPr>
            <a:r>
              <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rPr>
              <a:t>     </a:t>
            </a:r>
            <a:r>
              <a:rPr lang="en-US" altLang="zh-CN" sz="2000" dirty="0">
                <a:latin typeface="思源黑体 Light" panose="020B0300000000000000" pitchFamily="34" charset="-122"/>
                <a:ea typeface="思源黑体 Light" panose="020B0300000000000000" pitchFamily="34" charset="-122"/>
                <a:sym typeface="思源黑体 Light" panose="020B0300000000000000" pitchFamily="34" charset="-122"/>
              </a:rPr>
              <a:t>(2)</a:t>
            </a:r>
            <a:r>
              <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rPr>
              <a:t>、成立现场救援指挥部，实施统一指挥，公安、医疗救护等到相关单位各司其职，做好救援协助工作。 </a:t>
            </a:r>
            <a:endPar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buFont typeface="Wingdings 2" panose="05020102010507070707" pitchFamily="18" charset="2"/>
              <a:buNone/>
            </a:pPr>
            <a:r>
              <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rPr>
              <a:t>     </a:t>
            </a:r>
            <a:r>
              <a:rPr lang="en-US" altLang="zh-CN" sz="2000" dirty="0">
                <a:latin typeface="思源黑体 Light" panose="020B0300000000000000" pitchFamily="34" charset="-122"/>
                <a:ea typeface="思源黑体 Light" panose="020B0300000000000000" pitchFamily="34" charset="-122"/>
                <a:sym typeface="思源黑体 Light" panose="020B0300000000000000" pitchFamily="34" charset="-122"/>
              </a:rPr>
              <a:t>(3)</a:t>
            </a:r>
            <a:r>
              <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rPr>
              <a:t>、做好个人防护，特勤队员进入危险区域要佩带空气呼吸器，穿防毒衣或防化服等。</a:t>
            </a:r>
            <a:endPar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buFont typeface="Wingdings 2" panose="05020102010507070707" pitchFamily="18" charset="2"/>
              <a:buNone/>
            </a:pPr>
            <a:r>
              <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rPr>
              <a:t>     </a:t>
            </a:r>
            <a:r>
              <a:rPr lang="en-US" altLang="zh-CN" sz="2000" dirty="0">
                <a:latin typeface="思源黑体 Light" panose="020B0300000000000000" pitchFamily="34" charset="-122"/>
                <a:ea typeface="思源黑体 Light" panose="020B0300000000000000" pitchFamily="34" charset="-122"/>
                <a:sym typeface="思源黑体 Light" panose="020B0300000000000000" pitchFamily="34" charset="-122"/>
              </a:rPr>
              <a:t>(4)</a:t>
            </a:r>
            <a:r>
              <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rPr>
              <a:t>、询问知情人，了解被困人数，泄漏的物质、时间、部位、 </a:t>
            </a:r>
            <a:endPar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buFont typeface="Wingdings 2" panose="05020102010507070707" pitchFamily="18" charset="2"/>
              <a:buNone/>
            </a:pPr>
            <a:r>
              <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rPr>
              <a:t>     周边单位、居民、地形、供电、火源等情况。 </a:t>
            </a:r>
            <a:endPar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buFont typeface="Wingdings 2" panose="05020102010507070707" pitchFamily="18" charset="2"/>
              <a:buNone/>
            </a:pPr>
            <a:r>
              <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rPr>
              <a:t>     </a:t>
            </a:r>
            <a:r>
              <a:rPr lang="en-US" altLang="zh-CN" sz="2000" dirty="0">
                <a:latin typeface="思源黑体 Light" panose="020B0300000000000000" pitchFamily="34" charset="-122"/>
                <a:ea typeface="思源黑体 Light" panose="020B0300000000000000" pitchFamily="34" charset="-122"/>
                <a:sym typeface="思源黑体 Light" panose="020B0300000000000000" pitchFamily="34" charset="-122"/>
              </a:rPr>
              <a:t>(5)</a:t>
            </a:r>
            <a:r>
              <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rPr>
              <a:t>、使用检测仪器测定泄漏物质、浓度、扩散范围，确认设施、建</a:t>
            </a:r>
            <a:r>
              <a:rPr lang="en-US" altLang="zh-CN" sz="2000" dirty="0">
                <a:latin typeface="思源黑体 Light" panose="020B0300000000000000" pitchFamily="34" charset="-122"/>
                <a:ea typeface="思源黑体 Light" panose="020B0300000000000000" pitchFamily="34" charset="-122"/>
                <a:sym typeface="思源黑体 Light" panose="020B0300000000000000" pitchFamily="34" charset="-122"/>
              </a:rPr>
              <a:t>(</a:t>
            </a:r>
            <a:r>
              <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rPr>
              <a:t>构</a:t>
            </a:r>
            <a:r>
              <a:rPr lang="en-US" altLang="zh-CN" sz="2000" dirty="0">
                <a:latin typeface="思源黑体 Light" panose="020B0300000000000000" pitchFamily="34" charset="-122"/>
                <a:ea typeface="思源黑体 Light" panose="020B0300000000000000" pitchFamily="34" charset="-122"/>
                <a:sym typeface="思源黑体 Light" panose="020B0300000000000000" pitchFamily="34" charset="-122"/>
              </a:rPr>
              <a:t>)</a:t>
            </a:r>
            <a:r>
              <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rPr>
              <a:t>筑物险情，确定攻防路线、工艺处置措施等。 </a:t>
            </a:r>
            <a:endPar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buFont typeface="Wingdings 2" panose="05020102010507070707" pitchFamily="18" charset="2"/>
              <a:buNone/>
            </a:pPr>
            <a:r>
              <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rPr>
              <a:t>     </a:t>
            </a:r>
            <a:r>
              <a:rPr lang="en-US" altLang="zh-CN" sz="2000" dirty="0">
                <a:latin typeface="思源黑体 Light" panose="020B0300000000000000" pitchFamily="34" charset="-122"/>
                <a:ea typeface="思源黑体 Light" panose="020B0300000000000000" pitchFamily="34" charset="-122"/>
                <a:sym typeface="思源黑体 Light" panose="020B0300000000000000" pitchFamily="34" charset="-122"/>
              </a:rPr>
              <a:t>(6)</a:t>
            </a:r>
            <a:r>
              <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rPr>
              <a:t>、根据询问情况、检测结果设置警戒区域，警戒区域划分为重危区、轻危区、安全区、在安全区外视情况设立隔离带，严格控制各区域进入人员、车辆，并登记。 </a:t>
            </a:r>
            <a:endPar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7" name="Rectangle 3"/>
          <p:cNvSpPr>
            <a:spLocks noGrp="1" noRot="1" noChangeArrowheads="1"/>
          </p:cNvSpPr>
          <p:nvPr>
            <p:ph type="body" idx="4294967295"/>
          </p:nvPr>
        </p:nvSpPr>
        <p:spPr>
          <a:xfrm>
            <a:off x="580715" y="1447800"/>
            <a:ext cx="10850563" cy="5410200"/>
          </a:xfrm>
          <a:prstGeom prst="rect">
            <a:avLst/>
          </a:prstGeom>
        </p:spPr>
        <p:txBody>
          <a:bodyPr/>
          <a:lstStyle/>
          <a:p>
            <a:pPr>
              <a:lnSpc>
                <a:spcPct val="120000"/>
              </a:lnSpc>
              <a:spcBef>
                <a:spcPts val="20"/>
              </a:spcBef>
              <a:buFont typeface="Wingdings 2" panose="05020102010507070707" pitchFamily="18" charset="2"/>
              <a:buNone/>
            </a:pPr>
            <a:r>
              <a:rPr lang="en-US" altLang="zh-CN" sz="2000" dirty="0">
                <a:latin typeface="思源黑体 Light" panose="020B0300000000000000" pitchFamily="34" charset="-122"/>
                <a:ea typeface="思源黑体 Light" panose="020B0300000000000000" pitchFamily="34" charset="-122"/>
                <a:sym typeface="思源黑体 Light" panose="020B0300000000000000" pitchFamily="34" charset="-122"/>
              </a:rPr>
              <a:t>    (7)</a:t>
            </a:r>
            <a:r>
              <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rPr>
              <a:t>、成立救生小组，携带救生器材迅速进入危险区域</a:t>
            </a:r>
            <a:r>
              <a:rPr lang="en-US" altLang="zh-CN" sz="2000" dirty="0">
                <a:latin typeface="思源黑体 Light" panose="020B0300000000000000" pitchFamily="34" charset="-122"/>
                <a:ea typeface="思源黑体 Light" panose="020B0300000000000000" pitchFamily="34" charset="-122"/>
                <a:sym typeface="思源黑体 Light" panose="020B0300000000000000" pitchFamily="34" charset="-122"/>
              </a:rPr>
              <a:t>:</a:t>
            </a:r>
            <a:r>
              <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rPr>
              <a:t>搜寻遇 </a:t>
            </a:r>
            <a:endPar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buFont typeface="Wingdings 2" panose="05020102010507070707" pitchFamily="18" charset="2"/>
              <a:buNone/>
            </a:pPr>
            <a:r>
              <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rPr>
              <a:t>     险人员，采取正确救助方式，将所有得救的人员移至安全区域</a:t>
            </a:r>
            <a:r>
              <a:rPr lang="en-US" altLang="zh-CN" sz="2000" dirty="0">
                <a:latin typeface="思源黑体 Light" panose="020B0300000000000000" pitchFamily="34" charset="-122"/>
                <a:ea typeface="思源黑体 Light" panose="020B0300000000000000" pitchFamily="34" charset="-122"/>
                <a:sym typeface="思源黑体 Light" panose="020B0300000000000000" pitchFamily="34" charset="-122"/>
              </a:rPr>
              <a:t>:</a:t>
            </a:r>
            <a:r>
              <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rPr>
              <a:t>对救 出人员进行登记和标识，将需要就医的人员交由医疗急救部门抢救。 </a:t>
            </a:r>
            <a:endPar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buFont typeface="Wingdings 2" panose="05020102010507070707" pitchFamily="18" charset="2"/>
              <a:buNone/>
            </a:pPr>
            <a:r>
              <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rPr>
              <a:t>    </a:t>
            </a:r>
            <a:r>
              <a:rPr lang="en-US" altLang="zh-CN" sz="2000" dirty="0">
                <a:latin typeface="思源黑体 Light" panose="020B0300000000000000" pitchFamily="34" charset="-122"/>
                <a:ea typeface="思源黑体 Light" panose="020B0300000000000000" pitchFamily="34" charset="-122"/>
                <a:sym typeface="思源黑体 Light" panose="020B0300000000000000" pitchFamily="34" charset="-122"/>
              </a:rPr>
              <a:t>(8)</a:t>
            </a:r>
            <a:r>
              <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rPr>
              <a:t>、占领水源、铺设干线、设置阵地、有序展开</a:t>
            </a:r>
            <a:r>
              <a:rPr lang="en-US" altLang="zh-CN" sz="2000" dirty="0">
                <a:latin typeface="思源黑体 Light" panose="020B0300000000000000" pitchFamily="34" charset="-122"/>
                <a:ea typeface="思源黑体 Light" panose="020B0300000000000000" pitchFamily="34" charset="-122"/>
                <a:sym typeface="思源黑体 Light" panose="020B0300000000000000" pitchFamily="34" charset="-122"/>
              </a:rPr>
              <a:t>;</a:t>
            </a:r>
            <a:r>
              <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rPr>
              <a:t>铺设水幕水 带，设置水幕。稀释、降解泄漏物浓度，采用喷雾水枪形成水幕墙， 防止泄漏物向重要目标或危险源扩散。 </a:t>
            </a:r>
            <a:endPar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buFont typeface="Wingdings 2" panose="05020102010507070707" pitchFamily="18" charset="2"/>
              <a:buNone/>
            </a:pPr>
            <a:r>
              <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rPr>
              <a:t>    </a:t>
            </a:r>
            <a:r>
              <a:rPr lang="en-US" altLang="zh-CN" sz="2000" dirty="0">
                <a:latin typeface="思源黑体 Light" panose="020B0300000000000000" pitchFamily="34" charset="-122"/>
                <a:ea typeface="思源黑体 Light" panose="020B0300000000000000" pitchFamily="34" charset="-122"/>
                <a:sym typeface="思源黑体 Light" panose="020B0300000000000000" pitchFamily="34" charset="-122"/>
              </a:rPr>
              <a:t>(9)</a:t>
            </a:r>
            <a:r>
              <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rPr>
              <a:t>、采取关阀断料等工艺措施和覆盖、切封等应急救援方法和措施，有效实施救援。 </a:t>
            </a:r>
            <a:endPar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buFont typeface="Wingdings 2" panose="05020102010507070707" pitchFamily="18" charset="2"/>
              <a:buNone/>
            </a:pPr>
            <a:r>
              <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rPr>
              <a:t>    </a:t>
            </a:r>
            <a:r>
              <a:rPr lang="en-US" altLang="zh-CN" sz="2000" dirty="0">
                <a:latin typeface="思源黑体 Light" panose="020B0300000000000000" pitchFamily="34" charset="-122"/>
                <a:ea typeface="思源黑体 Light" panose="020B0300000000000000" pitchFamily="34" charset="-122"/>
                <a:sym typeface="思源黑体 Light" panose="020B0300000000000000" pitchFamily="34" charset="-122"/>
              </a:rPr>
              <a:t>(10)</a:t>
            </a:r>
            <a:r>
              <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rPr>
              <a:t>、根据泄漏情况，严密制定堵漏方案，可采取吸附、中和、 密封、转移等方法予以控制。 </a:t>
            </a:r>
            <a:endPar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buFont typeface="Wingdings 2" panose="05020102010507070707" pitchFamily="18" charset="2"/>
              <a:buNone/>
            </a:pPr>
            <a:r>
              <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rPr>
              <a:t>    </a:t>
            </a:r>
            <a:r>
              <a:rPr lang="en-US" altLang="zh-CN" sz="2000" dirty="0">
                <a:latin typeface="思源黑体 Light" panose="020B0300000000000000" pitchFamily="34" charset="-122"/>
                <a:ea typeface="思源黑体 Light" panose="020B0300000000000000" pitchFamily="34" charset="-122"/>
                <a:sym typeface="思源黑体 Light" panose="020B0300000000000000" pitchFamily="34" charset="-122"/>
              </a:rPr>
              <a:t>(11)</a:t>
            </a:r>
            <a:r>
              <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rPr>
              <a:t>、处置大型化工装置、设施、油罐等事故，应及时要求案 </a:t>
            </a:r>
            <a:endPar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buFont typeface="Wingdings 2" panose="05020102010507070707" pitchFamily="18" charset="2"/>
              <a:buNone/>
            </a:pPr>
            <a:r>
              <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rPr>
              <a:t>     发单位的技术人员到场协助，控制火势，遏制爆炸。 </a:t>
            </a:r>
            <a:endPar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buFont typeface="Wingdings 2" panose="05020102010507070707" pitchFamily="18" charset="2"/>
              <a:buNone/>
            </a:pPr>
            <a:r>
              <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rPr>
              <a:t>    </a:t>
            </a:r>
            <a:r>
              <a:rPr lang="en-US" altLang="zh-CN" sz="2000" dirty="0">
                <a:latin typeface="思源黑体 Light" panose="020B0300000000000000" pitchFamily="34" charset="-122"/>
                <a:ea typeface="思源黑体 Light" panose="020B0300000000000000" pitchFamily="34" charset="-122"/>
                <a:sym typeface="思源黑体 Light" panose="020B0300000000000000" pitchFamily="34" charset="-122"/>
              </a:rPr>
              <a:t>(12)</a:t>
            </a:r>
            <a:r>
              <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rPr>
              <a:t>、设置洗消站。对所有参战人员、器材装备进行全面洗消， 洗消污水的排放必须经过环保部门的检测，以防造成次生灾害。 </a:t>
            </a:r>
            <a:endPar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endParaRPr>
          </a:p>
          <a:p>
            <a:pPr>
              <a:lnSpc>
                <a:spcPct val="120000"/>
              </a:lnSpc>
              <a:spcBef>
                <a:spcPts val="20"/>
              </a:spcBef>
              <a:buFont typeface="Wingdings 2" panose="05020102010507070707" pitchFamily="18" charset="2"/>
              <a:buNone/>
            </a:pPr>
            <a:r>
              <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rPr>
              <a:t>    </a:t>
            </a:r>
            <a:r>
              <a:rPr lang="en-US" altLang="zh-CN" sz="2000" dirty="0">
                <a:latin typeface="思源黑体 Light" panose="020B0300000000000000" pitchFamily="34" charset="-122"/>
                <a:ea typeface="思源黑体 Light" panose="020B0300000000000000" pitchFamily="34" charset="-122"/>
                <a:sym typeface="思源黑体 Light" panose="020B0300000000000000" pitchFamily="34" charset="-122"/>
              </a:rPr>
              <a:t>(13)</a:t>
            </a:r>
            <a:r>
              <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rPr>
              <a:t>、清理现场，撤除警戒，做好移交，安全撤离。</a:t>
            </a:r>
            <a:endParaRPr lang="zh-CN" altLang="en-US" sz="2000" dirty="0">
              <a:latin typeface="思源黑体 Light" panose="020B0300000000000000" pitchFamily="34" charset="-122"/>
              <a:ea typeface="思源黑体 Light" panose="020B0300000000000000" pitchFamily="34" charset="-122"/>
              <a:sym typeface="思源黑体 Light" panose="020B0300000000000000" pitchFamily="34" charset="-122"/>
            </a:endParaRPr>
          </a:p>
        </p:txBody>
      </p:sp>
    </p:spTree>
  </p:cSld>
  <p:clrMapOvr>
    <a:masterClrMapping/>
  </p:clrMapOvr>
</p:sld>
</file>

<file path=ppt/theme/theme1.xml><?xml version="1.0" encoding="utf-8"?>
<a:theme xmlns:a="http://schemas.openxmlformats.org/drawingml/2006/main" name="主题5">
  <a:themeElements>
    <a:clrScheme name="房利美">
      <a:dk1>
        <a:srgbClr val="000000"/>
      </a:dk1>
      <a:lt1>
        <a:srgbClr val="FFFFFF"/>
      </a:lt1>
      <a:dk2>
        <a:srgbClr val="768394"/>
      </a:dk2>
      <a:lt2>
        <a:srgbClr val="F0F0F0"/>
      </a:lt2>
      <a:accent1>
        <a:srgbClr val="FF0000"/>
      </a:accent1>
      <a:accent2>
        <a:srgbClr val="E0C900"/>
      </a:accent2>
      <a:accent3>
        <a:srgbClr val="B8B8B8"/>
      </a:accent3>
      <a:accent4>
        <a:srgbClr val="999999"/>
      </a:accent4>
      <a:accent5>
        <a:srgbClr val="777777"/>
      </a:accent5>
      <a:accent6>
        <a:srgbClr val="333333"/>
      </a:accent6>
      <a:hlink>
        <a:srgbClr val="4472C4"/>
      </a:hlink>
      <a:folHlink>
        <a:srgbClr val="BFBFBF"/>
      </a:folHlink>
    </a:clrScheme>
    <a:fontScheme name="Temp">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房利美">
    <a:dk1>
      <a:srgbClr val="000000"/>
    </a:dk1>
    <a:lt1>
      <a:srgbClr val="FFFFFF"/>
    </a:lt1>
    <a:dk2>
      <a:srgbClr val="768394"/>
    </a:dk2>
    <a:lt2>
      <a:srgbClr val="F0F0F0"/>
    </a:lt2>
    <a:accent1>
      <a:srgbClr val="FF0000"/>
    </a:accent1>
    <a:accent2>
      <a:srgbClr val="E0C900"/>
    </a:accent2>
    <a:accent3>
      <a:srgbClr val="B8B8B8"/>
    </a:accent3>
    <a:accent4>
      <a:srgbClr val="999999"/>
    </a:accent4>
    <a:accent5>
      <a:srgbClr val="777777"/>
    </a:accent5>
    <a:accent6>
      <a:srgbClr val="333333"/>
    </a:accent6>
    <a:hlink>
      <a:srgbClr val="4472C4"/>
    </a:hlink>
    <a:folHlink>
      <a:srgbClr val="BFBFBF"/>
    </a:folHlink>
  </a:clrScheme>
</a:themeOverride>
</file>

<file path=ppt/theme/themeOverride2.xml><?xml version="1.0" encoding="utf-8"?>
<a:themeOverride xmlns:a="http://schemas.openxmlformats.org/drawingml/2006/main">
  <a:clrScheme name="房利美">
    <a:dk1>
      <a:srgbClr val="000000"/>
    </a:dk1>
    <a:lt1>
      <a:srgbClr val="FFFFFF"/>
    </a:lt1>
    <a:dk2>
      <a:srgbClr val="768394"/>
    </a:dk2>
    <a:lt2>
      <a:srgbClr val="F0F0F0"/>
    </a:lt2>
    <a:accent1>
      <a:srgbClr val="FF0000"/>
    </a:accent1>
    <a:accent2>
      <a:srgbClr val="E0C900"/>
    </a:accent2>
    <a:accent3>
      <a:srgbClr val="B8B8B8"/>
    </a:accent3>
    <a:accent4>
      <a:srgbClr val="999999"/>
    </a:accent4>
    <a:accent5>
      <a:srgbClr val="777777"/>
    </a:accent5>
    <a:accent6>
      <a:srgbClr val="333333"/>
    </a:accent6>
    <a:hlink>
      <a:srgbClr val="4472C4"/>
    </a:hlink>
    <a:folHlink>
      <a:srgbClr val="BFBFBF"/>
    </a:folHlink>
  </a:clrScheme>
</a:themeOverride>
</file>

<file path=ppt/theme/themeOverride3.xml><?xml version="1.0" encoding="utf-8"?>
<a:themeOverride xmlns:a="http://schemas.openxmlformats.org/drawingml/2006/main">
  <a:clrScheme name="房利美">
    <a:dk1>
      <a:srgbClr val="000000"/>
    </a:dk1>
    <a:lt1>
      <a:srgbClr val="FFFFFF"/>
    </a:lt1>
    <a:dk2>
      <a:srgbClr val="768394"/>
    </a:dk2>
    <a:lt2>
      <a:srgbClr val="F0F0F0"/>
    </a:lt2>
    <a:accent1>
      <a:srgbClr val="FF0000"/>
    </a:accent1>
    <a:accent2>
      <a:srgbClr val="E0C900"/>
    </a:accent2>
    <a:accent3>
      <a:srgbClr val="B8B8B8"/>
    </a:accent3>
    <a:accent4>
      <a:srgbClr val="999999"/>
    </a:accent4>
    <a:accent5>
      <a:srgbClr val="777777"/>
    </a:accent5>
    <a:accent6>
      <a:srgbClr val="333333"/>
    </a:accent6>
    <a:hlink>
      <a:srgbClr val="4472C4"/>
    </a:hlink>
    <a:folHlink>
      <a:srgbClr val="BFBFBF"/>
    </a:folHlink>
  </a:clrScheme>
</a:themeOverride>
</file>

<file path=ppt/theme/themeOverride4.xml><?xml version="1.0" encoding="utf-8"?>
<a:themeOverride xmlns:a="http://schemas.openxmlformats.org/drawingml/2006/main">
  <a:clrScheme name="房利美">
    <a:dk1>
      <a:srgbClr val="000000"/>
    </a:dk1>
    <a:lt1>
      <a:srgbClr val="FFFFFF"/>
    </a:lt1>
    <a:dk2>
      <a:srgbClr val="768394"/>
    </a:dk2>
    <a:lt2>
      <a:srgbClr val="F0F0F0"/>
    </a:lt2>
    <a:accent1>
      <a:srgbClr val="FF0000"/>
    </a:accent1>
    <a:accent2>
      <a:srgbClr val="E0C900"/>
    </a:accent2>
    <a:accent3>
      <a:srgbClr val="B8B8B8"/>
    </a:accent3>
    <a:accent4>
      <a:srgbClr val="999999"/>
    </a:accent4>
    <a:accent5>
      <a:srgbClr val="777777"/>
    </a:accent5>
    <a:accent6>
      <a:srgbClr val="333333"/>
    </a:accent6>
    <a:hlink>
      <a:srgbClr val="4472C4"/>
    </a:hlink>
    <a:folHlink>
      <a:srgbClr val="BFBFBF"/>
    </a:folHlink>
  </a:clrScheme>
</a:themeOverride>
</file>

<file path=docProps/app.xml><?xml version="1.0" encoding="utf-8"?>
<Properties xmlns="http://schemas.openxmlformats.org/officeDocument/2006/extended-properties" xmlns:vt="http://schemas.openxmlformats.org/officeDocument/2006/docPropsVTypes">
  <TotalTime>0</TotalTime>
  <Words>33670</Words>
  <Application>WPS 演示</Application>
  <PresentationFormat>宽屏</PresentationFormat>
  <Paragraphs>1917</Paragraphs>
  <Slides>107</Slides>
  <Notes>108</Notes>
  <HiddenSlides>0</HiddenSlides>
  <MMClips>0</MMClips>
  <ScaleCrop>false</ScaleCrop>
  <HeadingPairs>
    <vt:vector size="6" baseType="variant">
      <vt:variant>
        <vt:lpstr>已用的字体</vt:lpstr>
      </vt:variant>
      <vt:variant>
        <vt:i4>13</vt:i4>
      </vt:variant>
      <vt:variant>
        <vt:lpstr>主题</vt:lpstr>
      </vt:variant>
      <vt:variant>
        <vt:i4>1</vt:i4>
      </vt:variant>
      <vt:variant>
        <vt:lpstr>幻灯片标题</vt:lpstr>
      </vt:variant>
      <vt:variant>
        <vt:i4>107</vt:i4>
      </vt:variant>
    </vt:vector>
  </HeadingPairs>
  <TitlesOfParts>
    <vt:vector size="121" baseType="lpstr">
      <vt:lpstr>Arial</vt:lpstr>
      <vt:lpstr>宋体</vt:lpstr>
      <vt:lpstr>Wingdings</vt:lpstr>
      <vt:lpstr>思源黑体 Medium</vt:lpstr>
      <vt:lpstr>黑体</vt:lpstr>
      <vt:lpstr>思源黑体 Light</vt:lpstr>
      <vt:lpstr>Wingdings 2</vt:lpstr>
      <vt:lpstr>微软雅黑</vt:lpstr>
      <vt:lpstr>Arial Unicode MS</vt:lpstr>
      <vt:lpstr>等线</vt:lpstr>
      <vt:lpstr>Times New Roman</vt:lpstr>
      <vt:lpstr>思源黑体</vt:lpstr>
      <vt:lpstr>思源黑体 Normal</vt:lpstr>
      <vt:lpstr>主题5</vt:lpstr>
      <vt:lpstr>PowerPoint 演示文稿</vt:lpstr>
      <vt:lpstr>PowerPoint 演示文稿</vt:lpstr>
      <vt:lpstr>PowerPoint 演示文稿</vt:lpstr>
      <vt:lpstr>第一节  燃烧与火灾</vt:lpstr>
      <vt:lpstr>二、火灾的分类</vt:lpstr>
      <vt:lpstr>三、闪燃、阴燃、爆燃、自燃</vt:lpstr>
      <vt:lpstr>四、闪点、燃点、自燃点</vt:lpstr>
      <vt:lpstr>五、火灾防治途径和阻燃方法</vt:lpstr>
      <vt:lpstr>六、典型火灾的发展规律</vt:lpstr>
      <vt:lpstr>七、火灾探测原理与方法</vt:lpstr>
      <vt:lpstr>八、灭火原理、灭火方法</vt:lpstr>
      <vt:lpstr>PowerPoint 演示文稿</vt:lpstr>
      <vt:lpstr>第二节  点火源及其控制</vt:lpstr>
      <vt:lpstr>第三节  生产场所的防火安全</vt:lpstr>
      <vt:lpstr>PowerPoint 演示文稿</vt:lpstr>
      <vt:lpstr>二、厂房的防火间距         </vt:lpstr>
      <vt:lpstr>三、仓库的防火间距</vt:lpstr>
      <vt:lpstr>PowerPoint 演示文稿</vt:lpstr>
      <vt:lpstr>四、厂房的安全疏散</vt:lpstr>
      <vt:lpstr>五、仓库的安全疏散</vt:lpstr>
      <vt:lpstr>六、厂区、库区的消防车道</vt:lpstr>
      <vt:lpstr>第四节  灭火器的配置</vt:lpstr>
      <vt:lpstr>第五节  初起火灾的扑救与人员疏散</vt:lpstr>
      <vt:lpstr>PowerPoint 演示文稿</vt:lpstr>
      <vt:lpstr>PowerPoint 演示文稿</vt:lpstr>
      <vt:lpstr>PowerPoint 演示文稿</vt:lpstr>
      <vt:lpstr>PowerPoint 演示文稿</vt:lpstr>
      <vt:lpstr>第一节  危险化学品分类和特征</vt:lpstr>
      <vt:lpstr>PowerPoint 演示文稿</vt:lpstr>
      <vt:lpstr>PowerPoint 演示文稿</vt:lpstr>
      <vt:lpstr>第二节  危险化学品的生产、使用和储存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第一节  事故应急救援预案</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第二节  应急预案演练  </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第三节  事故应急救援 </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Thanks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A呀土豆baby</cp:lastModifiedBy>
  <cp:revision>1</cp:revision>
  <dcterms:created xsi:type="dcterms:W3CDTF">2021-12-18T11:46:33Z</dcterms:created>
  <dcterms:modified xsi:type="dcterms:W3CDTF">2021-12-18T11:46:33Z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174040B2D6024D109D36AB2BFE2BB794</vt:lpwstr>
  </property>
  <property fmtid="{D5CDD505-2E9C-101B-9397-08002B2CF9AE}" pid="3" name="KSOProductBuildVer">
    <vt:lpwstr>2052-11.1.0.11115</vt:lpwstr>
  </property>
</Properties>
</file>