
<file path=[Content_Types].xml><?xml version="1.0" encoding="utf-8"?>
<Types xmlns="http://schemas.openxmlformats.org/package/2006/content-types">
  <Default Extension="jpeg" ContentType="image/jpeg"/>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10.xml" ContentType="application/vnd.openxmlformats-officedocument.drawingml.diagramColors+xml"/>
  <Override PartName="/ppt/diagrams/colors11.xml" ContentType="application/vnd.openxmlformats-officedocument.drawingml.diagramColors+xml"/>
  <Override PartName="/ppt/diagrams/colors12.xml" ContentType="application/vnd.openxmlformats-officedocument.drawingml.diagramColors+xml"/>
  <Override PartName="/ppt/diagrams/colors13.xml" ContentType="application/vnd.openxmlformats-officedocument.drawingml.diagramColors+xml"/>
  <Override PartName="/ppt/diagrams/colors14.xml" ContentType="application/vnd.openxmlformats-officedocument.drawingml.diagramColors+xml"/>
  <Override PartName="/ppt/diagrams/colors15.xml" ContentType="application/vnd.openxmlformats-officedocument.drawingml.diagramColors+xml"/>
  <Override PartName="/ppt/diagrams/colors16.xml" ContentType="application/vnd.openxmlformats-officedocument.drawingml.diagramColors+xml"/>
  <Override PartName="/ppt/diagrams/colors17.xml" ContentType="application/vnd.openxmlformats-officedocument.drawingml.diagramColors+xml"/>
  <Override PartName="/ppt/diagrams/colors18.xml" ContentType="application/vnd.openxmlformats-officedocument.drawingml.diagramColors+xml"/>
  <Override PartName="/ppt/diagrams/colors19.xml" ContentType="application/vnd.openxmlformats-officedocument.drawingml.diagramColors+xml"/>
  <Override PartName="/ppt/diagrams/colors2.xml" ContentType="application/vnd.openxmlformats-officedocument.drawingml.diagramColors+xml"/>
  <Override PartName="/ppt/diagrams/colors20.xml" ContentType="application/vnd.openxmlformats-officedocument.drawingml.diagramColors+xml"/>
  <Override PartName="/ppt/diagrams/colors21.xml" ContentType="application/vnd.openxmlformats-officedocument.drawingml.diagramColors+xml"/>
  <Override PartName="/ppt/diagrams/colors22.xml" ContentType="application/vnd.openxmlformats-officedocument.drawingml.diagramColors+xml"/>
  <Override PartName="/ppt/diagrams/colors23.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15.xml" ContentType="application/vnd.openxmlformats-officedocument.drawingml.diagramData+xml"/>
  <Override PartName="/ppt/diagrams/data16.xml" ContentType="application/vnd.openxmlformats-officedocument.drawingml.diagramData+xml"/>
  <Override PartName="/ppt/diagrams/data17.xml" ContentType="application/vnd.openxmlformats-officedocument.drawingml.diagramData+xml"/>
  <Override PartName="/ppt/diagrams/data18.xml" ContentType="application/vnd.openxmlformats-officedocument.drawingml.diagramData+xml"/>
  <Override PartName="/ppt/diagrams/data19.xml" ContentType="application/vnd.openxmlformats-officedocument.drawingml.diagramData+xml"/>
  <Override PartName="/ppt/diagrams/data2.xml" ContentType="application/vnd.openxmlformats-officedocument.drawingml.diagramData+xml"/>
  <Override PartName="/ppt/diagrams/data20.xml" ContentType="application/vnd.openxmlformats-officedocument.drawingml.diagramData+xml"/>
  <Override PartName="/ppt/diagrams/data21.xml" ContentType="application/vnd.openxmlformats-officedocument.drawingml.diagramData+xml"/>
  <Override PartName="/ppt/diagrams/data22.xml" ContentType="application/vnd.openxmlformats-officedocument.drawingml.diagramData+xml"/>
  <Override PartName="/ppt/diagrams/data23.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rawing1.xml" ContentType="application/vnd.ms-office.drawingml.diagramDrawing+xml"/>
  <Override PartName="/ppt/diagrams/drawing10.xml" ContentType="application/vnd.ms-office.drawingml.diagramDrawing+xml"/>
  <Override PartName="/ppt/diagrams/drawing11.xml" ContentType="application/vnd.ms-office.drawingml.diagramDrawing+xml"/>
  <Override PartName="/ppt/diagrams/drawing12.xml" ContentType="application/vnd.ms-office.drawingml.diagramDrawing+xml"/>
  <Override PartName="/ppt/diagrams/drawing13.xml" ContentType="application/vnd.ms-office.drawingml.diagramDrawing+xml"/>
  <Override PartName="/ppt/diagrams/drawing14.xml" ContentType="application/vnd.ms-office.drawingml.diagramDrawing+xml"/>
  <Override PartName="/ppt/diagrams/drawing15.xml" ContentType="application/vnd.ms-office.drawingml.diagramDrawing+xml"/>
  <Override PartName="/ppt/diagrams/drawing16.xml" ContentType="application/vnd.ms-office.drawingml.diagramDrawing+xml"/>
  <Override PartName="/ppt/diagrams/drawing17.xml" ContentType="application/vnd.ms-office.drawingml.diagramDrawing+xml"/>
  <Override PartName="/ppt/diagrams/drawing18.xml" ContentType="application/vnd.ms-office.drawingml.diagramDrawing+xml"/>
  <Override PartName="/ppt/diagrams/drawing19.xml" ContentType="application/vnd.ms-office.drawingml.diagramDrawing+xml"/>
  <Override PartName="/ppt/diagrams/drawing2.xml" ContentType="application/vnd.ms-office.drawingml.diagramDrawing+xml"/>
  <Override PartName="/ppt/diagrams/drawing20.xml" ContentType="application/vnd.ms-office.drawingml.diagramDrawing+xml"/>
  <Override PartName="/ppt/diagrams/drawing21.xml" ContentType="application/vnd.ms-office.drawingml.diagramDrawing+xml"/>
  <Override PartName="/ppt/diagrams/drawing22.xml" ContentType="application/vnd.ms-office.drawingml.diagramDrawing+xml"/>
  <Override PartName="/ppt/diagrams/drawing23.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10.xml" ContentType="application/vnd.openxmlformats-officedocument.drawingml.diagramLayout+xml"/>
  <Override PartName="/ppt/diagrams/layout11.xml" ContentType="application/vnd.openxmlformats-officedocument.drawingml.diagramLayout+xml"/>
  <Override PartName="/ppt/diagrams/layout12.xml" ContentType="application/vnd.openxmlformats-officedocument.drawingml.diagramLayout+xml"/>
  <Override PartName="/ppt/diagrams/layout13.xml" ContentType="application/vnd.openxmlformats-officedocument.drawingml.diagramLayout+xml"/>
  <Override PartName="/ppt/diagrams/layout14.xml" ContentType="application/vnd.openxmlformats-officedocument.drawingml.diagramLayout+xml"/>
  <Override PartName="/ppt/diagrams/layout15.xml" ContentType="application/vnd.openxmlformats-officedocument.drawingml.diagramLayout+xml"/>
  <Override PartName="/ppt/diagrams/layout16.xml" ContentType="application/vnd.openxmlformats-officedocument.drawingml.diagramLayout+xml"/>
  <Override PartName="/ppt/diagrams/layout17.xml" ContentType="application/vnd.openxmlformats-officedocument.drawingml.diagramLayout+xml"/>
  <Override PartName="/ppt/diagrams/layout18.xml" ContentType="application/vnd.openxmlformats-officedocument.drawingml.diagramLayout+xml"/>
  <Override PartName="/ppt/diagrams/layout19.xml" ContentType="application/vnd.openxmlformats-officedocument.drawingml.diagramLayout+xml"/>
  <Override PartName="/ppt/diagrams/layout2.xml" ContentType="application/vnd.openxmlformats-officedocument.drawingml.diagramLayout+xml"/>
  <Override PartName="/ppt/diagrams/layout20.xml" ContentType="application/vnd.openxmlformats-officedocument.drawingml.diagramLayout+xml"/>
  <Override PartName="/ppt/diagrams/layout21.xml" ContentType="application/vnd.openxmlformats-officedocument.drawingml.diagramLayout+xml"/>
  <Override PartName="/ppt/diagrams/layout22.xml" ContentType="application/vnd.openxmlformats-officedocument.drawingml.diagramLayout+xml"/>
  <Override PartName="/ppt/diagrams/layout23.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layout9.xml" ContentType="application/vnd.openxmlformats-officedocument.drawingml.diagramLayout+xml"/>
  <Override PartName="/ppt/diagrams/quickStyle1.xml" ContentType="application/vnd.openxmlformats-officedocument.drawingml.diagramStyle+xml"/>
  <Override PartName="/ppt/diagrams/quickStyle10.xml" ContentType="application/vnd.openxmlformats-officedocument.drawingml.diagramStyle+xml"/>
  <Override PartName="/ppt/diagrams/quickStyle11.xml" ContentType="application/vnd.openxmlformats-officedocument.drawingml.diagramStyle+xml"/>
  <Override PartName="/ppt/diagrams/quickStyle12.xml" ContentType="application/vnd.openxmlformats-officedocument.drawingml.diagramStyle+xml"/>
  <Override PartName="/ppt/diagrams/quickStyle13.xml" ContentType="application/vnd.openxmlformats-officedocument.drawingml.diagramStyle+xml"/>
  <Override PartName="/ppt/diagrams/quickStyle14.xml" ContentType="application/vnd.openxmlformats-officedocument.drawingml.diagramStyle+xml"/>
  <Override PartName="/ppt/diagrams/quickStyle15.xml" ContentType="application/vnd.openxmlformats-officedocument.drawingml.diagramStyle+xml"/>
  <Override PartName="/ppt/diagrams/quickStyle16.xml" ContentType="application/vnd.openxmlformats-officedocument.drawingml.diagramStyle+xml"/>
  <Override PartName="/ppt/diagrams/quickStyle17.xml" ContentType="application/vnd.openxmlformats-officedocument.drawingml.diagramStyle+xml"/>
  <Override PartName="/ppt/diagrams/quickStyle18.xml" ContentType="application/vnd.openxmlformats-officedocument.drawingml.diagramStyle+xml"/>
  <Override PartName="/ppt/diagrams/quickStyle19.xml" ContentType="application/vnd.openxmlformats-officedocument.drawingml.diagramStyle+xml"/>
  <Override PartName="/ppt/diagrams/quickStyle2.xml" ContentType="application/vnd.openxmlformats-officedocument.drawingml.diagramStyle+xml"/>
  <Override PartName="/ppt/diagrams/quickStyle20.xml" ContentType="application/vnd.openxmlformats-officedocument.drawingml.diagramStyle+xml"/>
  <Override PartName="/ppt/diagrams/quickStyle21.xml" ContentType="application/vnd.openxmlformats-officedocument.drawingml.diagramStyle+xml"/>
  <Override PartName="/ppt/diagrams/quickStyle22.xml" ContentType="application/vnd.openxmlformats-officedocument.drawingml.diagramStyle+xml"/>
  <Override PartName="/ppt/diagrams/quickStyle23.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diagrams/quickStyle9.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760" r:id="rId3"/>
  </p:sldMasterIdLst>
  <p:notesMasterIdLst>
    <p:notesMasterId r:id="rId5"/>
  </p:notesMasterIdLst>
  <p:handoutMasterIdLst>
    <p:handoutMasterId r:id="rId97"/>
  </p:handoutMasterIdLst>
  <p:sldIdLst>
    <p:sldId id="1274" r:id="rId4"/>
    <p:sldId id="989" r:id="rId6"/>
    <p:sldId id="1163" r:id="rId7"/>
    <p:sldId id="1063" r:id="rId8"/>
    <p:sldId id="1164" r:id="rId9"/>
    <p:sldId id="1062" r:id="rId10"/>
    <p:sldId id="1064" r:id="rId11"/>
    <p:sldId id="1065" r:id="rId12"/>
    <p:sldId id="1067" r:id="rId13"/>
    <p:sldId id="1068" r:id="rId14"/>
    <p:sldId id="1069" r:id="rId15"/>
    <p:sldId id="1066" r:id="rId16"/>
    <p:sldId id="1070" r:id="rId17"/>
    <p:sldId id="1073" r:id="rId18"/>
    <p:sldId id="1071" r:id="rId19"/>
    <p:sldId id="1074" r:id="rId20"/>
    <p:sldId id="1165" r:id="rId21"/>
    <p:sldId id="1072" r:id="rId22"/>
    <p:sldId id="1077" r:id="rId23"/>
    <p:sldId id="1160" r:id="rId24"/>
    <p:sldId id="1162" r:id="rId25"/>
    <p:sldId id="1161" r:id="rId26"/>
    <p:sldId id="1078" r:id="rId27"/>
    <p:sldId id="1079" r:id="rId28"/>
    <p:sldId id="1145" r:id="rId29"/>
    <p:sldId id="1081" r:id="rId30"/>
    <p:sldId id="1082" r:id="rId31"/>
    <p:sldId id="1083" r:id="rId32"/>
    <p:sldId id="1087" r:id="rId33"/>
    <p:sldId id="1088" r:id="rId34"/>
    <p:sldId id="1089" r:id="rId35"/>
    <p:sldId id="1090" r:id="rId36"/>
    <p:sldId id="1091" r:id="rId37"/>
    <p:sldId id="1092" r:id="rId38"/>
    <p:sldId id="1080" r:id="rId39"/>
    <p:sldId id="1093" r:id="rId40"/>
    <p:sldId id="1094" r:id="rId41"/>
    <p:sldId id="1076" r:id="rId42"/>
    <p:sldId id="1166" r:id="rId43"/>
    <p:sldId id="1095" r:id="rId44"/>
    <p:sldId id="1097" r:id="rId45"/>
    <p:sldId id="1099" r:id="rId46"/>
    <p:sldId id="1167" r:id="rId47"/>
    <p:sldId id="1098" r:id="rId48"/>
    <p:sldId id="1144" r:id="rId49"/>
    <p:sldId id="1100" r:id="rId50"/>
    <p:sldId id="1168" r:id="rId51"/>
    <p:sldId id="1169" r:id="rId52"/>
    <p:sldId id="1103" r:id="rId53"/>
    <p:sldId id="1105" r:id="rId54"/>
    <p:sldId id="1106" r:id="rId55"/>
    <p:sldId id="1171" r:id="rId56"/>
    <p:sldId id="1104" r:id="rId57"/>
    <p:sldId id="1107" r:id="rId58"/>
    <p:sldId id="1108" r:id="rId59"/>
    <p:sldId id="1109" r:id="rId60"/>
    <p:sldId id="1136" r:id="rId61"/>
    <p:sldId id="1137" r:id="rId62"/>
    <p:sldId id="1110" r:id="rId63"/>
    <p:sldId id="1111" r:id="rId64"/>
    <p:sldId id="1112" r:id="rId65"/>
    <p:sldId id="1113" r:id="rId66"/>
    <p:sldId id="1114" r:id="rId67"/>
    <p:sldId id="1115" r:id="rId68"/>
    <p:sldId id="1152" r:id="rId69"/>
    <p:sldId id="1170" r:id="rId70"/>
    <p:sldId id="1153" r:id="rId71"/>
    <p:sldId id="1116" r:id="rId72"/>
    <p:sldId id="1117" r:id="rId73"/>
    <p:sldId id="1118" r:id="rId74"/>
    <p:sldId id="1138" r:id="rId75"/>
    <p:sldId id="1139" r:id="rId76"/>
    <p:sldId id="1119" r:id="rId77"/>
    <p:sldId id="1120" r:id="rId78"/>
    <p:sldId id="1121" r:id="rId79"/>
    <p:sldId id="1122" r:id="rId80"/>
    <p:sldId id="1123" r:id="rId81"/>
    <p:sldId id="1124" r:id="rId82"/>
    <p:sldId id="1125" r:id="rId83"/>
    <p:sldId id="1126" r:id="rId84"/>
    <p:sldId id="1127" r:id="rId85"/>
    <p:sldId id="1128" r:id="rId86"/>
    <p:sldId id="1129" r:id="rId87"/>
    <p:sldId id="1130" r:id="rId88"/>
    <p:sldId id="1140" r:id="rId89"/>
    <p:sldId id="1141" r:id="rId90"/>
    <p:sldId id="1142" r:id="rId91"/>
    <p:sldId id="1143" r:id="rId92"/>
    <p:sldId id="1131" r:id="rId93"/>
    <p:sldId id="1132" r:id="rId94"/>
    <p:sldId id="1134" r:id="rId95"/>
    <p:sldId id="1135" r:id="rId96"/>
  </p:sldIdLst>
  <p:sldSz cx="9144000" cy="5715000" type="screen16x10"/>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935" algn="l" defTabSz="685800" rtl="0" eaLnBrk="1" latinLnBrk="0" hangingPunct="1">
      <a:defRPr sz="1400" kern="1200">
        <a:solidFill>
          <a:schemeClr val="tx1"/>
        </a:solidFill>
        <a:latin typeface="+mn-lt"/>
        <a:ea typeface="+mn-ea"/>
        <a:cs typeface="+mn-cs"/>
      </a:defRPr>
    </a:lvl8pPr>
    <a:lvl9pPr marL="2743835" algn="l" defTabSz="685800"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F3DA"/>
    <a:srgbClr val="D24132"/>
    <a:srgbClr val="F58D76"/>
    <a:srgbClr val="189A80"/>
    <a:srgbClr val="377790"/>
    <a:srgbClr val="F09C2A"/>
    <a:srgbClr val="686868"/>
    <a:srgbClr val="C6780E"/>
    <a:srgbClr val="B43500"/>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83" autoAdjust="0"/>
    <p:restoredTop sz="94444" autoAdjust="0"/>
  </p:normalViewPr>
  <p:slideViewPr>
    <p:cSldViewPr>
      <p:cViewPr varScale="1">
        <p:scale>
          <a:sx n="78" d="100"/>
          <a:sy n="78" d="100"/>
        </p:scale>
        <p:origin x="96" y="264"/>
      </p:cViewPr>
      <p:guideLst>
        <p:guide orient="horz" pos="1816"/>
        <p:guide orient="horz" pos="840"/>
        <p:guide orient="horz" pos="958"/>
        <p:guide orient="horz" pos="3242"/>
        <p:guide orient="horz" pos="2570"/>
        <p:guide orient="horz" pos="332"/>
        <p:guide orient="horz" pos="3040"/>
        <p:guide pos="2854"/>
        <p:guide pos="575"/>
        <p:guide pos="5185"/>
        <p:guide pos="4284"/>
        <p:guide pos="5437"/>
        <p:guide pos="2772"/>
        <p:guide pos="323"/>
        <p:guide pos="2133"/>
      </p:guideLst>
    </p:cSldViewPr>
  </p:slideViewPr>
  <p:outlineViewPr>
    <p:cViewPr>
      <p:scale>
        <a:sx n="33" d="100"/>
        <a:sy n="33" d="100"/>
      </p:scale>
      <p:origin x="0" y="2104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1002" y="60"/>
      </p:cViewPr>
      <p:guideLst>
        <p:guide orient="horz" pos="2905"/>
        <p:guide pos="2140"/>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viewProps" Target="viewProps.xml"/><Relationship Id="rId98" Type="http://schemas.openxmlformats.org/officeDocument/2006/relationships/presProps" Target="presProps.xml"/><Relationship Id="rId97" Type="http://schemas.openxmlformats.org/officeDocument/2006/relationships/handoutMaster" Target="handoutMasters/handoutMaster1.xml"/><Relationship Id="rId96" Type="http://schemas.openxmlformats.org/officeDocument/2006/relationships/slide" Target="slides/slide92.xml"/><Relationship Id="rId95" Type="http://schemas.openxmlformats.org/officeDocument/2006/relationships/slide" Target="slides/slide91.xml"/><Relationship Id="rId94" Type="http://schemas.openxmlformats.org/officeDocument/2006/relationships/slide" Target="slides/slide90.xml"/><Relationship Id="rId93" Type="http://schemas.openxmlformats.org/officeDocument/2006/relationships/slide" Target="slides/slide89.xml"/><Relationship Id="rId92" Type="http://schemas.openxmlformats.org/officeDocument/2006/relationships/slide" Target="slides/slide88.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5.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0" Type="http://schemas.openxmlformats.org/officeDocument/2006/relationships/tableStyles" Target="tableStyles.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_rels/data2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image" Target="../media/image111.jpeg"/></Relationships>
</file>

<file path=ppt/diagrams/_rels/drawing2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image" Target="../media/image111.jpeg"/></Relationships>
</file>

<file path=ppt/diagrams/colors1.xml><?xml version="1.0" encoding="utf-8"?>
<dgm:colorsDef xmlns:dgm="http://schemas.openxmlformats.org/drawingml/2006/diagram" xmlns:a="http://schemas.openxmlformats.org/drawingml/2006/main" uniqueId="urn:microsoft.com/office/officeart/2005/8/colors/colorful1#23">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13">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2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1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D97CC70-D846-483E-AEAB-F81EC3E409BB}" type="doc">
      <dgm:prSet loTypeId="urn:microsoft.com/office/officeart/2005/8/layout/cycle3#3" loCatId="cycle" qsTypeId="urn:microsoft.com/office/officeart/2005/8/quickstyle/3d1#29" qsCatId="3D" csTypeId="urn:microsoft.com/office/officeart/2005/8/colors/colorful1#23" csCatId="colorful" phldr="1"/>
      <dgm:spPr/>
      <dgm:t>
        <a:bodyPr/>
        <a:lstStyle/>
        <a:p>
          <a:endParaRPr lang="zh-CN" altLang="en-US"/>
        </a:p>
      </dgm:t>
    </dgm:pt>
    <dgm:pt modelId="{92016E7B-ECED-451C-B4DA-2A145C0F5D5F}">
      <dgm:prSet/>
      <dgm:spPr>
        <a:solidFill>
          <a:srgbClr val="D24132"/>
        </a:solidFill>
        <a:scene3d>
          <a:camera prst="orthographicFront"/>
          <a:lightRig rig="flat" dir="t"/>
        </a:scene3d>
        <a:sp3d prstMaterial="matte"/>
      </dgm:spPr>
      <dgm:t>
        <a:bodyPr/>
        <a:lstStyle/>
        <a:p>
          <a:pPr rtl="0"/>
          <a:r>
            <a:rPr lang="zh-CN" b="1" dirty="0">
              <a:latin typeface="微软雅黑" panose="020B0503020204020204" charset="-122"/>
              <a:ea typeface="微软雅黑" panose="020B0503020204020204" charset="-122"/>
            </a:rPr>
            <a:t>基于风险，明确了建、构筑物、地面的监测、维护、保养的计划和检查要求。</a:t>
          </a:r>
        </a:p>
      </dgm:t>
    </dgm:pt>
    <dgm:pt modelId="{2ADDDCB2-7C70-4AD4-B117-05568D301A98}" cxnId="{C2D823BF-9513-4044-9BD3-47135764FAC7}" type="parTrans">
      <dgm:prSet/>
      <dgm:spPr/>
      <dgm:t>
        <a:bodyPr/>
        <a:lstStyle/>
        <a:p>
          <a:endParaRPr lang="zh-CN" altLang="en-US" b="1">
            <a:latin typeface="微软雅黑" panose="020B0503020204020204" charset="-122"/>
            <a:ea typeface="微软雅黑" panose="020B0503020204020204" charset="-122"/>
          </a:endParaRPr>
        </a:p>
      </dgm:t>
    </dgm:pt>
    <dgm:pt modelId="{3B48FFE1-AD7E-440D-B981-893E80450B5F}" cxnId="{C2D823BF-9513-4044-9BD3-47135764FAC7}" type="sibTrans">
      <dgm:prSet/>
      <dgm:spPr>
        <a:solidFill>
          <a:srgbClr val="F58D76"/>
        </a:solidFill>
        <a:scene3d>
          <a:camera prst="orthographicFront"/>
          <a:lightRig rig="flat" dir="t"/>
        </a:scene3d>
        <a:sp3d z="-190500" extrusionH="12700" prstMaterial="matte"/>
      </dgm:spPr>
      <dgm:t>
        <a:bodyPr/>
        <a:lstStyle/>
        <a:p>
          <a:endParaRPr lang="zh-CN" altLang="en-US" b="1">
            <a:latin typeface="微软雅黑" panose="020B0503020204020204" charset="-122"/>
            <a:ea typeface="微软雅黑" panose="020B0503020204020204" charset="-122"/>
          </a:endParaRPr>
        </a:p>
      </dgm:t>
    </dgm:pt>
    <dgm:pt modelId="{1C4D9BC8-8CA7-420B-8736-5F91E7951AED}">
      <dgm:prSet/>
      <dgm:spPr>
        <a:solidFill>
          <a:srgbClr val="377790"/>
        </a:solidFill>
        <a:scene3d>
          <a:camera prst="orthographicFront"/>
          <a:lightRig rig="flat" dir="t"/>
        </a:scene3d>
        <a:sp3d prstMaterial="matte"/>
      </dgm:spPr>
      <dgm:t>
        <a:bodyPr/>
        <a:lstStyle/>
        <a:p>
          <a:pPr rtl="0"/>
          <a:r>
            <a:rPr lang="zh-CN" b="1">
              <a:latin typeface="微软雅黑" panose="020B0503020204020204" charset="-122"/>
              <a:ea typeface="微软雅黑" panose="020B0503020204020204" charset="-122"/>
            </a:rPr>
            <a:t>开展建筑物、构筑物的风险分析，并制定维护计划。</a:t>
          </a:r>
        </a:p>
      </dgm:t>
    </dgm:pt>
    <dgm:pt modelId="{491EE363-1DA9-411E-BCA6-794F8DE14D73}" cxnId="{9435A97C-7E97-45C2-BB24-4C5B9DEB2319}" type="parTrans">
      <dgm:prSet/>
      <dgm:spPr/>
      <dgm:t>
        <a:bodyPr/>
        <a:lstStyle/>
        <a:p>
          <a:endParaRPr lang="zh-CN" altLang="en-US" b="1">
            <a:latin typeface="微软雅黑" panose="020B0503020204020204" charset="-122"/>
            <a:ea typeface="微软雅黑" panose="020B0503020204020204" charset="-122"/>
          </a:endParaRPr>
        </a:p>
      </dgm:t>
    </dgm:pt>
    <dgm:pt modelId="{84608022-31B8-47A8-A655-2306EDCAAF85}" cxnId="{9435A97C-7E97-45C2-BB24-4C5B9DEB2319}" type="sibTrans">
      <dgm:prSet/>
      <dgm:spPr/>
      <dgm:t>
        <a:bodyPr/>
        <a:lstStyle/>
        <a:p>
          <a:endParaRPr lang="zh-CN" altLang="en-US" b="1">
            <a:latin typeface="微软雅黑" panose="020B0503020204020204" charset="-122"/>
            <a:ea typeface="微软雅黑" panose="020B0503020204020204" charset="-122"/>
          </a:endParaRPr>
        </a:p>
      </dgm:t>
    </dgm:pt>
    <dgm:pt modelId="{2DFA43E9-D411-4C8F-B585-01A98961BA26}">
      <dgm:prSet/>
      <dgm:spPr>
        <a:solidFill>
          <a:srgbClr val="189A80"/>
        </a:solidFill>
        <a:scene3d>
          <a:camera prst="orthographicFront"/>
          <a:lightRig rig="flat" dir="t"/>
        </a:scene3d>
        <a:sp3d prstMaterial="matte"/>
      </dgm:spPr>
      <dgm:t>
        <a:bodyPr/>
        <a:lstStyle/>
        <a:p>
          <a:pPr rtl="0"/>
          <a:r>
            <a:rPr lang="zh-CN" b="1">
              <a:latin typeface="微软雅黑" panose="020B0503020204020204" charset="-122"/>
              <a:ea typeface="微软雅黑" panose="020B0503020204020204" charset="-122"/>
            </a:rPr>
            <a:t>按期实施检查与维护保养，并回顾实施的职责和要求。</a:t>
          </a:r>
        </a:p>
      </dgm:t>
    </dgm:pt>
    <dgm:pt modelId="{CE00CE4C-AD2D-4405-A4DA-73A0AD970F87}" cxnId="{6311078A-4DCE-499B-8EE0-2C692DF188DC}" type="parTrans">
      <dgm:prSet/>
      <dgm:spPr/>
      <dgm:t>
        <a:bodyPr/>
        <a:lstStyle/>
        <a:p>
          <a:endParaRPr lang="zh-CN" altLang="en-US" b="1">
            <a:latin typeface="微软雅黑" panose="020B0503020204020204" charset="-122"/>
            <a:ea typeface="微软雅黑" panose="020B0503020204020204" charset="-122"/>
          </a:endParaRPr>
        </a:p>
      </dgm:t>
    </dgm:pt>
    <dgm:pt modelId="{A4A9E0C4-F6A1-4876-B57B-A1656E37B1C4}" cxnId="{6311078A-4DCE-499B-8EE0-2C692DF188DC}" type="sibTrans">
      <dgm:prSet/>
      <dgm:spPr/>
      <dgm:t>
        <a:bodyPr/>
        <a:lstStyle/>
        <a:p>
          <a:endParaRPr lang="zh-CN" altLang="en-US" b="1">
            <a:latin typeface="微软雅黑" panose="020B0503020204020204" charset="-122"/>
            <a:ea typeface="微软雅黑" panose="020B0503020204020204" charset="-122"/>
          </a:endParaRPr>
        </a:p>
      </dgm:t>
    </dgm:pt>
    <dgm:pt modelId="{76834028-973A-4EC5-A4D1-6ADFE86D6DE4}" type="pres">
      <dgm:prSet presAssocID="{1D97CC70-D846-483E-AEAB-F81EC3E409BB}" presName="Name0" presStyleCnt="0">
        <dgm:presLayoutVars>
          <dgm:dir/>
          <dgm:resizeHandles val="exact"/>
        </dgm:presLayoutVars>
      </dgm:prSet>
      <dgm:spPr/>
      <dgm:t>
        <a:bodyPr/>
        <a:lstStyle/>
        <a:p>
          <a:endParaRPr lang="zh-CN" altLang="en-US"/>
        </a:p>
      </dgm:t>
    </dgm:pt>
    <dgm:pt modelId="{FF9C9473-8C38-4C91-B482-22487E1B1A93}" type="pres">
      <dgm:prSet presAssocID="{1D97CC70-D846-483E-AEAB-F81EC3E409BB}" presName="cycle" presStyleCnt="0"/>
      <dgm:spPr>
        <a:scene3d>
          <a:camera prst="orthographicFront"/>
          <a:lightRig rig="threePt" dir="t"/>
        </a:scene3d>
        <a:sp3d prstMaterial="matte"/>
      </dgm:spPr>
      <dgm:t>
        <a:bodyPr/>
        <a:lstStyle/>
        <a:p>
          <a:endParaRPr lang="zh-CN" altLang="en-US"/>
        </a:p>
      </dgm:t>
    </dgm:pt>
    <dgm:pt modelId="{CE60E1EA-1826-4066-BD32-4CD6896929DC}" type="pres">
      <dgm:prSet presAssocID="{92016E7B-ECED-451C-B4DA-2A145C0F5D5F}" presName="nodeFirstNode" presStyleLbl="node1" presStyleIdx="0" presStyleCnt="3">
        <dgm:presLayoutVars>
          <dgm:bulletEnabled val="1"/>
        </dgm:presLayoutVars>
      </dgm:prSet>
      <dgm:spPr/>
      <dgm:t>
        <a:bodyPr/>
        <a:lstStyle/>
        <a:p>
          <a:endParaRPr lang="zh-CN" altLang="en-US"/>
        </a:p>
      </dgm:t>
    </dgm:pt>
    <dgm:pt modelId="{4D698781-5AEA-4738-A37E-F5A8F1A0AE8A}" type="pres">
      <dgm:prSet presAssocID="{3B48FFE1-AD7E-440D-B981-893E80450B5F}" presName="sibTransFirstNode" presStyleLbl="bgShp" presStyleIdx="0" presStyleCnt="1"/>
      <dgm:spPr/>
      <dgm:t>
        <a:bodyPr/>
        <a:lstStyle/>
        <a:p>
          <a:endParaRPr lang="zh-CN" altLang="en-US"/>
        </a:p>
      </dgm:t>
    </dgm:pt>
    <dgm:pt modelId="{A0AC8036-09CC-4096-B54B-8A6E9176280F}" type="pres">
      <dgm:prSet presAssocID="{1C4D9BC8-8CA7-420B-8736-5F91E7951AED}" presName="nodeFollowingNodes" presStyleLbl="node1" presStyleIdx="1" presStyleCnt="3">
        <dgm:presLayoutVars>
          <dgm:bulletEnabled val="1"/>
        </dgm:presLayoutVars>
      </dgm:prSet>
      <dgm:spPr/>
      <dgm:t>
        <a:bodyPr/>
        <a:lstStyle/>
        <a:p>
          <a:endParaRPr lang="zh-CN" altLang="en-US"/>
        </a:p>
      </dgm:t>
    </dgm:pt>
    <dgm:pt modelId="{F6E6E966-526C-4E5D-8976-EE113AD9DCBF}" type="pres">
      <dgm:prSet presAssocID="{2DFA43E9-D411-4C8F-B585-01A98961BA26}" presName="nodeFollowingNodes" presStyleLbl="node1" presStyleIdx="2" presStyleCnt="3">
        <dgm:presLayoutVars>
          <dgm:bulletEnabled val="1"/>
        </dgm:presLayoutVars>
      </dgm:prSet>
      <dgm:spPr/>
      <dgm:t>
        <a:bodyPr/>
        <a:lstStyle/>
        <a:p>
          <a:endParaRPr lang="zh-CN" altLang="en-US"/>
        </a:p>
      </dgm:t>
    </dgm:pt>
  </dgm:ptLst>
  <dgm:cxnLst>
    <dgm:cxn modelId="{C0A69D12-29FF-4C31-9ECD-19AE3C9DDE89}" type="presOf" srcId="{2DFA43E9-D411-4C8F-B585-01A98961BA26}" destId="{F6E6E966-526C-4E5D-8976-EE113AD9DCBF}" srcOrd="0" destOrd="0" presId="urn:microsoft.com/office/officeart/2005/8/layout/cycle3#3"/>
    <dgm:cxn modelId="{68BFF1A0-75F8-44DF-9120-E97EFD374F24}" type="presOf" srcId="{1C4D9BC8-8CA7-420B-8736-5F91E7951AED}" destId="{A0AC8036-09CC-4096-B54B-8A6E9176280F}" srcOrd="0" destOrd="0" presId="urn:microsoft.com/office/officeart/2005/8/layout/cycle3#3"/>
    <dgm:cxn modelId="{6311078A-4DCE-499B-8EE0-2C692DF188DC}" srcId="{1D97CC70-D846-483E-AEAB-F81EC3E409BB}" destId="{2DFA43E9-D411-4C8F-B585-01A98961BA26}" srcOrd="2" destOrd="0" parTransId="{CE00CE4C-AD2D-4405-A4DA-73A0AD970F87}" sibTransId="{A4A9E0C4-F6A1-4876-B57B-A1656E37B1C4}"/>
    <dgm:cxn modelId="{C2D823BF-9513-4044-9BD3-47135764FAC7}" srcId="{1D97CC70-D846-483E-AEAB-F81EC3E409BB}" destId="{92016E7B-ECED-451C-B4DA-2A145C0F5D5F}" srcOrd="0" destOrd="0" parTransId="{2ADDDCB2-7C70-4AD4-B117-05568D301A98}" sibTransId="{3B48FFE1-AD7E-440D-B981-893E80450B5F}"/>
    <dgm:cxn modelId="{E2703F06-5A59-4CBF-98F7-C5F28344032B}" type="presOf" srcId="{92016E7B-ECED-451C-B4DA-2A145C0F5D5F}" destId="{CE60E1EA-1826-4066-BD32-4CD6896929DC}" srcOrd="0" destOrd="0" presId="urn:microsoft.com/office/officeart/2005/8/layout/cycle3#3"/>
    <dgm:cxn modelId="{E9C515AC-BAEB-4C83-848C-FC7DB82ADF7B}" type="presOf" srcId="{3B48FFE1-AD7E-440D-B981-893E80450B5F}" destId="{4D698781-5AEA-4738-A37E-F5A8F1A0AE8A}" srcOrd="0" destOrd="0" presId="urn:microsoft.com/office/officeart/2005/8/layout/cycle3#3"/>
    <dgm:cxn modelId="{9435A97C-7E97-45C2-BB24-4C5B9DEB2319}" srcId="{1D97CC70-D846-483E-AEAB-F81EC3E409BB}" destId="{1C4D9BC8-8CA7-420B-8736-5F91E7951AED}" srcOrd="1" destOrd="0" parTransId="{491EE363-1DA9-411E-BCA6-794F8DE14D73}" sibTransId="{84608022-31B8-47A8-A655-2306EDCAAF85}"/>
    <dgm:cxn modelId="{517CFEAE-73AA-4A02-869A-F1432AEE88B3}" type="presOf" srcId="{1D97CC70-D846-483E-AEAB-F81EC3E409BB}" destId="{76834028-973A-4EC5-A4D1-6ADFE86D6DE4}" srcOrd="0" destOrd="0" presId="urn:microsoft.com/office/officeart/2005/8/layout/cycle3#3"/>
    <dgm:cxn modelId="{83970B50-8CCD-4984-A66E-DDC16D0DC8B5}" type="presParOf" srcId="{76834028-973A-4EC5-A4D1-6ADFE86D6DE4}" destId="{FF9C9473-8C38-4C91-B482-22487E1B1A93}" srcOrd="0" destOrd="0" presId="urn:microsoft.com/office/officeart/2005/8/layout/cycle3#3"/>
    <dgm:cxn modelId="{516BE550-18DF-4C2C-8FBE-61F09507D29C}" type="presParOf" srcId="{FF9C9473-8C38-4C91-B482-22487E1B1A93}" destId="{CE60E1EA-1826-4066-BD32-4CD6896929DC}" srcOrd="0" destOrd="0" presId="urn:microsoft.com/office/officeart/2005/8/layout/cycle3#3"/>
    <dgm:cxn modelId="{F9227A01-1AE9-4236-97B4-3A9FC1C1F590}" type="presParOf" srcId="{FF9C9473-8C38-4C91-B482-22487E1B1A93}" destId="{4D698781-5AEA-4738-A37E-F5A8F1A0AE8A}" srcOrd="1" destOrd="0" presId="urn:microsoft.com/office/officeart/2005/8/layout/cycle3#3"/>
    <dgm:cxn modelId="{9A723FF2-624C-4E8C-BD0E-69A1B048FEEC}" type="presParOf" srcId="{FF9C9473-8C38-4C91-B482-22487E1B1A93}" destId="{A0AC8036-09CC-4096-B54B-8A6E9176280F}" srcOrd="2" destOrd="0" presId="urn:microsoft.com/office/officeart/2005/8/layout/cycle3#3"/>
    <dgm:cxn modelId="{DFD61566-0437-4315-840D-8031BC4407C7}" type="presParOf" srcId="{FF9C9473-8C38-4C91-B482-22487E1B1A93}" destId="{F6E6E966-526C-4E5D-8976-EE113AD9DCBF}" srcOrd="3" destOrd="0" presId="urn:microsoft.com/office/officeart/2005/8/layout/cycle3#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4D1F4F6-50BD-455B-A70C-E8E478F4C366}" type="doc">
      <dgm:prSet loTypeId="urn:microsoft.com/office/officeart/2005/8/layout/process2" loCatId="process" qsTypeId="urn:microsoft.com/office/officeart/2005/8/quickstyle/simple1" qsCatId="simple" csTypeId="urn:microsoft.com/office/officeart/2005/8/colors/accent1_2" csCatId="accent1" phldr="1"/>
      <dgm:spPr/>
    </dgm:pt>
    <dgm:pt modelId="{59A0BD82-41AF-4FBB-9C9E-38A4CEC08F12}">
      <dgm:prSet phldrT="[文本]"/>
      <dgm:spPr>
        <a:solidFill>
          <a:srgbClr val="D24132"/>
        </a:solidFill>
      </dgm:spPr>
      <dgm:t>
        <a:bodyPr/>
        <a:lstStyle/>
        <a:p>
          <a:r>
            <a:rPr lang="zh-CN" altLang="en-US" b="1" dirty="0" smtClean="0">
              <a:latin typeface="微软雅黑" panose="020B0503020204020204" charset="-122"/>
              <a:ea typeface="微软雅黑" panose="020B0503020204020204" charset="-122"/>
            </a:rPr>
            <a:t>办公场所</a:t>
          </a:r>
          <a:endParaRPr lang="zh-CN" altLang="en-US" b="1" dirty="0">
            <a:latin typeface="微软雅黑" panose="020B0503020204020204" charset="-122"/>
            <a:ea typeface="微软雅黑" panose="020B0503020204020204" charset="-122"/>
          </a:endParaRPr>
        </a:p>
      </dgm:t>
    </dgm:pt>
    <dgm:pt modelId="{C5E9253C-125E-44B5-9E53-AD36E558D73B}" cxnId="{CA91A1D7-5B65-466C-9DCD-8488B5C19C1C}" type="parTrans">
      <dgm:prSet/>
      <dgm:spPr/>
      <dgm:t>
        <a:bodyPr/>
        <a:lstStyle/>
        <a:p>
          <a:endParaRPr lang="zh-CN" altLang="en-US" b="1">
            <a:latin typeface="微软雅黑" panose="020B0503020204020204" charset="-122"/>
            <a:ea typeface="微软雅黑" panose="020B0503020204020204" charset="-122"/>
          </a:endParaRPr>
        </a:p>
      </dgm:t>
    </dgm:pt>
    <dgm:pt modelId="{77BDB0CA-808E-4ED9-B89C-7F60928605B4}" cxnId="{CA91A1D7-5B65-466C-9DCD-8488B5C19C1C}" type="sibTrans">
      <dgm:prSet/>
      <dgm:spPr>
        <a:solidFill>
          <a:srgbClr val="B43500"/>
        </a:solidFill>
      </dgm:spPr>
      <dgm:t>
        <a:bodyPr/>
        <a:lstStyle/>
        <a:p>
          <a:endParaRPr lang="zh-CN" altLang="en-US" b="1">
            <a:latin typeface="微软雅黑" panose="020B0503020204020204" charset="-122"/>
            <a:ea typeface="微软雅黑" panose="020B0503020204020204" charset="-122"/>
          </a:endParaRPr>
        </a:p>
      </dgm:t>
    </dgm:pt>
    <dgm:pt modelId="{F1967D82-9444-4863-A107-7081250D77CE}">
      <dgm:prSet phldrT="[文本]"/>
      <dgm:spPr>
        <a:solidFill>
          <a:srgbClr val="F09C2A"/>
        </a:solidFill>
      </dgm:spPr>
      <dgm:t>
        <a:bodyPr/>
        <a:lstStyle/>
        <a:p>
          <a:r>
            <a:rPr lang="zh-CN" altLang="en-US" b="1" dirty="0" smtClean="0">
              <a:latin typeface="微软雅黑" panose="020B0503020204020204" charset="-122"/>
              <a:ea typeface="微软雅黑" panose="020B0503020204020204" charset="-122"/>
            </a:rPr>
            <a:t>作业场所</a:t>
          </a:r>
          <a:endParaRPr lang="zh-CN" altLang="en-US" b="1" dirty="0">
            <a:latin typeface="微软雅黑" panose="020B0503020204020204" charset="-122"/>
            <a:ea typeface="微软雅黑" panose="020B0503020204020204" charset="-122"/>
          </a:endParaRPr>
        </a:p>
      </dgm:t>
    </dgm:pt>
    <dgm:pt modelId="{11C7422E-9B26-4170-8682-68A67BB7C662}" cxnId="{2CCCEB86-6AC2-42C9-95D8-C38301A915F5}" type="parTrans">
      <dgm:prSet/>
      <dgm:spPr/>
      <dgm:t>
        <a:bodyPr/>
        <a:lstStyle/>
        <a:p>
          <a:endParaRPr lang="zh-CN" altLang="en-US" b="1">
            <a:latin typeface="微软雅黑" panose="020B0503020204020204" charset="-122"/>
            <a:ea typeface="微软雅黑" panose="020B0503020204020204" charset="-122"/>
          </a:endParaRPr>
        </a:p>
      </dgm:t>
    </dgm:pt>
    <dgm:pt modelId="{ABC26916-857C-477C-A2E8-1A0494078428}" cxnId="{2CCCEB86-6AC2-42C9-95D8-C38301A915F5}" type="sibTrans">
      <dgm:prSet/>
      <dgm:spPr>
        <a:solidFill>
          <a:srgbClr val="B43500"/>
        </a:solidFill>
      </dgm:spPr>
      <dgm:t>
        <a:bodyPr/>
        <a:lstStyle/>
        <a:p>
          <a:endParaRPr lang="zh-CN" altLang="en-US" b="1">
            <a:latin typeface="微软雅黑" panose="020B0503020204020204" charset="-122"/>
            <a:ea typeface="微软雅黑" panose="020B0503020204020204" charset="-122"/>
          </a:endParaRPr>
        </a:p>
      </dgm:t>
    </dgm:pt>
    <dgm:pt modelId="{5EC4A40A-8047-4E6D-A19C-8D6D1FC69BE4}">
      <dgm:prSet phldrT="[文本]"/>
      <dgm:spPr>
        <a:solidFill>
          <a:srgbClr val="189A80"/>
        </a:solidFill>
      </dgm:spPr>
      <dgm:t>
        <a:bodyPr/>
        <a:lstStyle/>
        <a:p>
          <a:r>
            <a:rPr lang="zh-CN" altLang="en-US" b="1" dirty="0" smtClean="0">
              <a:latin typeface="微软雅黑" panose="020B0503020204020204" charset="-122"/>
              <a:ea typeface="微软雅黑" panose="020B0503020204020204" charset="-122"/>
            </a:rPr>
            <a:t>储物场所</a:t>
          </a:r>
          <a:endParaRPr lang="zh-CN" altLang="en-US" b="1" dirty="0">
            <a:latin typeface="微软雅黑" panose="020B0503020204020204" charset="-122"/>
            <a:ea typeface="微软雅黑" panose="020B0503020204020204" charset="-122"/>
          </a:endParaRPr>
        </a:p>
      </dgm:t>
    </dgm:pt>
    <dgm:pt modelId="{F7E55D18-D069-4C7B-999A-463ED8FE3456}" cxnId="{5AC48FB2-48B3-46EA-A7C4-470F37B1F17F}" type="parTrans">
      <dgm:prSet/>
      <dgm:spPr/>
      <dgm:t>
        <a:bodyPr/>
        <a:lstStyle/>
        <a:p>
          <a:endParaRPr lang="zh-CN" altLang="en-US" b="1">
            <a:latin typeface="微软雅黑" panose="020B0503020204020204" charset="-122"/>
            <a:ea typeface="微软雅黑" panose="020B0503020204020204" charset="-122"/>
          </a:endParaRPr>
        </a:p>
      </dgm:t>
    </dgm:pt>
    <dgm:pt modelId="{84311233-8BE6-44AD-B4AB-71D7F30DB347}" cxnId="{5AC48FB2-48B3-46EA-A7C4-470F37B1F17F}" type="sibTrans">
      <dgm:prSet/>
      <dgm:spPr>
        <a:solidFill>
          <a:srgbClr val="B43500"/>
        </a:solidFill>
      </dgm:spPr>
      <dgm:t>
        <a:bodyPr/>
        <a:lstStyle/>
        <a:p>
          <a:endParaRPr lang="zh-CN" altLang="en-US" b="1">
            <a:latin typeface="微软雅黑" panose="020B0503020204020204" charset="-122"/>
            <a:ea typeface="微软雅黑" panose="020B0503020204020204" charset="-122"/>
          </a:endParaRPr>
        </a:p>
      </dgm:t>
    </dgm:pt>
    <dgm:pt modelId="{7A9CD1C6-77FE-4E1A-9A81-090F57763A09}">
      <dgm:prSet phldrT="[文本]"/>
      <dgm:spPr>
        <a:solidFill>
          <a:srgbClr val="377790"/>
        </a:solidFill>
      </dgm:spPr>
      <dgm:t>
        <a:bodyPr/>
        <a:lstStyle/>
        <a:p>
          <a:r>
            <a:rPr lang="zh-CN" altLang="en-US" b="1" dirty="0" smtClean="0">
              <a:latin typeface="微软雅黑" panose="020B0503020204020204" charset="-122"/>
              <a:ea typeface="微软雅黑" panose="020B0503020204020204" charset="-122"/>
            </a:rPr>
            <a:t>露天场所</a:t>
          </a:r>
          <a:endParaRPr lang="zh-CN" altLang="en-US" b="1" dirty="0">
            <a:latin typeface="微软雅黑" panose="020B0503020204020204" charset="-122"/>
            <a:ea typeface="微软雅黑" panose="020B0503020204020204" charset="-122"/>
          </a:endParaRPr>
        </a:p>
      </dgm:t>
    </dgm:pt>
    <dgm:pt modelId="{46BCDEBD-10AC-4794-A6DE-DDC2F642398B}" cxnId="{1E766C45-E583-4438-812C-1E6A18A92673}" type="parTrans">
      <dgm:prSet/>
      <dgm:spPr/>
      <dgm:t>
        <a:bodyPr/>
        <a:lstStyle/>
        <a:p>
          <a:endParaRPr lang="zh-CN" altLang="en-US" b="1">
            <a:latin typeface="微软雅黑" panose="020B0503020204020204" charset="-122"/>
            <a:ea typeface="微软雅黑" panose="020B0503020204020204" charset="-122"/>
          </a:endParaRPr>
        </a:p>
      </dgm:t>
    </dgm:pt>
    <dgm:pt modelId="{E4A70C52-E5B2-40AF-A655-EA85A81705DE}" cxnId="{1E766C45-E583-4438-812C-1E6A18A92673}" type="sibTrans">
      <dgm:prSet/>
      <dgm:spPr>
        <a:solidFill>
          <a:srgbClr val="B43500"/>
        </a:solidFill>
      </dgm:spPr>
      <dgm:t>
        <a:bodyPr/>
        <a:lstStyle/>
        <a:p>
          <a:endParaRPr lang="zh-CN" altLang="en-US" b="1">
            <a:latin typeface="微软雅黑" panose="020B0503020204020204" charset="-122"/>
            <a:ea typeface="微软雅黑" panose="020B0503020204020204" charset="-122"/>
          </a:endParaRPr>
        </a:p>
      </dgm:t>
    </dgm:pt>
    <dgm:pt modelId="{21326323-2B0C-4BB6-9616-F6853EB7B8C0}">
      <dgm:prSet phldrT="[文本]"/>
      <dgm:spPr>
        <a:solidFill>
          <a:srgbClr val="686868"/>
        </a:solidFill>
      </dgm:spPr>
      <dgm:t>
        <a:bodyPr/>
        <a:lstStyle/>
        <a:p>
          <a:r>
            <a:rPr lang="zh-CN" altLang="en-US" b="1" dirty="0" smtClean="0">
              <a:latin typeface="微软雅黑" panose="020B0503020204020204" charset="-122"/>
              <a:ea typeface="微软雅黑" panose="020B0503020204020204" charset="-122"/>
            </a:rPr>
            <a:t>宿舍及食堂</a:t>
          </a:r>
          <a:endParaRPr lang="zh-CN" altLang="en-US" b="1" dirty="0">
            <a:latin typeface="微软雅黑" panose="020B0503020204020204" charset="-122"/>
            <a:ea typeface="微软雅黑" panose="020B0503020204020204" charset="-122"/>
          </a:endParaRPr>
        </a:p>
      </dgm:t>
    </dgm:pt>
    <dgm:pt modelId="{967A308F-311D-4ABD-8A8E-795EF090D351}" cxnId="{2C3B0A5E-972B-4A40-B9DD-A878A24452A7}" type="parTrans">
      <dgm:prSet/>
      <dgm:spPr/>
      <dgm:t>
        <a:bodyPr/>
        <a:lstStyle/>
        <a:p>
          <a:endParaRPr lang="zh-CN" altLang="en-US" b="1">
            <a:latin typeface="微软雅黑" panose="020B0503020204020204" charset="-122"/>
            <a:ea typeface="微软雅黑" panose="020B0503020204020204" charset="-122"/>
          </a:endParaRPr>
        </a:p>
      </dgm:t>
    </dgm:pt>
    <dgm:pt modelId="{55B0F290-D5E7-41DB-A1D0-F9D17C7B1CE6}" cxnId="{2C3B0A5E-972B-4A40-B9DD-A878A24452A7}" type="sibTrans">
      <dgm:prSet/>
      <dgm:spPr>
        <a:solidFill>
          <a:srgbClr val="B43500"/>
        </a:solidFill>
      </dgm:spPr>
      <dgm:t>
        <a:bodyPr/>
        <a:lstStyle/>
        <a:p>
          <a:endParaRPr lang="zh-CN" altLang="en-US" b="1">
            <a:latin typeface="微软雅黑" panose="020B0503020204020204" charset="-122"/>
            <a:ea typeface="微软雅黑" panose="020B0503020204020204" charset="-122"/>
          </a:endParaRPr>
        </a:p>
      </dgm:t>
    </dgm:pt>
    <dgm:pt modelId="{A20A74FA-8027-4B94-A851-5987BFF32883}">
      <dgm:prSet phldrT="[文本]"/>
      <dgm:spPr>
        <a:solidFill>
          <a:srgbClr val="F58D76"/>
        </a:solidFill>
      </dgm:spPr>
      <dgm:t>
        <a:bodyPr/>
        <a:lstStyle/>
        <a:p>
          <a:r>
            <a:rPr lang="zh-CN" altLang="en-US" b="1" dirty="0" smtClean="0">
              <a:latin typeface="微软雅黑" panose="020B0503020204020204" charset="-122"/>
              <a:ea typeface="微软雅黑" panose="020B0503020204020204" charset="-122"/>
            </a:rPr>
            <a:t>卫生设施</a:t>
          </a:r>
          <a:endParaRPr lang="zh-CN" altLang="en-US" b="1" dirty="0">
            <a:latin typeface="微软雅黑" panose="020B0503020204020204" charset="-122"/>
            <a:ea typeface="微软雅黑" panose="020B0503020204020204" charset="-122"/>
          </a:endParaRPr>
        </a:p>
      </dgm:t>
    </dgm:pt>
    <dgm:pt modelId="{BB624092-4ECB-46ED-80B8-E3D9C78AA7B2}" cxnId="{4C3C57C9-01FE-4462-958F-26739532D027}" type="parTrans">
      <dgm:prSet/>
      <dgm:spPr/>
      <dgm:t>
        <a:bodyPr/>
        <a:lstStyle/>
        <a:p>
          <a:endParaRPr lang="zh-CN" altLang="en-US" b="1">
            <a:latin typeface="微软雅黑" panose="020B0503020204020204" charset="-122"/>
            <a:ea typeface="微软雅黑" panose="020B0503020204020204" charset="-122"/>
          </a:endParaRPr>
        </a:p>
      </dgm:t>
    </dgm:pt>
    <dgm:pt modelId="{05D5E402-775C-410D-8C09-53B432F916C0}" cxnId="{4C3C57C9-01FE-4462-958F-26739532D027}" type="sibTrans">
      <dgm:prSet/>
      <dgm:spPr/>
      <dgm:t>
        <a:bodyPr/>
        <a:lstStyle/>
        <a:p>
          <a:endParaRPr lang="zh-CN" altLang="en-US" b="1">
            <a:latin typeface="微软雅黑" panose="020B0503020204020204" charset="-122"/>
            <a:ea typeface="微软雅黑" panose="020B0503020204020204" charset="-122"/>
          </a:endParaRPr>
        </a:p>
      </dgm:t>
    </dgm:pt>
    <dgm:pt modelId="{F0F0D6B8-6192-4C83-8C78-89F6FFB76C28}" type="pres">
      <dgm:prSet presAssocID="{44D1F4F6-50BD-455B-A70C-E8E478F4C366}" presName="linearFlow" presStyleCnt="0">
        <dgm:presLayoutVars>
          <dgm:resizeHandles val="exact"/>
        </dgm:presLayoutVars>
      </dgm:prSet>
      <dgm:spPr/>
    </dgm:pt>
    <dgm:pt modelId="{B2B67ECE-C791-4548-A673-98692B47731D}" type="pres">
      <dgm:prSet presAssocID="{59A0BD82-41AF-4FBB-9C9E-38A4CEC08F12}" presName="node" presStyleLbl="node1" presStyleIdx="0" presStyleCnt="6">
        <dgm:presLayoutVars>
          <dgm:bulletEnabled val="1"/>
        </dgm:presLayoutVars>
      </dgm:prSet>
      <dgm:spPr/>
      <dgm:t>
        <a:bodyPr/>
        <a:lstStyle/>
        <a:p>
          <a:endParaRPr lang="zh-CN" altLang="en-US"/>
        </a:p>
      </dgm:t>
    </dgm:pt>
    <dgm:pt modelId="{B587B9DF-FB69-4A65-ADA4-D4447C8D4747}" type="pres">
      <dgm:prSet presAssocID="{77BDB0CA-808E-4ED9-B89C-7F60928605B4}" presName="sibTrans" presStyleLbl="sibTrans2D1" presStyleIdx="0" presStyleCnt="5"/>
      <dgm:spPr/>
      <dgm:t>
        <a:bodyPr/>
        <a:lstStyle/>
        <a:p>
          <a:endParaRPr lang="zh-CN" altLang="en-US"/>
        </a:p>
      </dgm:t>
    </dgm:pt>
    <dgm:pt modelId="{07894737-AB63-49BF-98D5-6693508AEBE5}" type="pres">
      <dgm:prSet presAssocID="{77BDB0CA-808E-4ED9-B89C-7F60928605B4}" presName="connectorText" presStyleLbl="sibTrans2D1" presStyleIdx="0" presStyleCnt="5"/>
      <dgm:spPr/>
      <dgm:t>
        <a:bodyPr/>
        <a:lstStyle/>
        <a:p>
          <a:endParaRPr lang="zh-CN" altLang="en-US"/>
        </a:p>
      </dgm:t>
    </dgm:pt>
    <dgm:pt modelId="{FDACCEC7-8A69-48C0-A470-0D1B35D060A1}" type="pres">
      <dgm:prSet presAssocID="{F1967D82-9444-4863-A107-7081250D77CE}" presName="node" presStyleLbl="node1" presStyleIdx="1" presStyleCnt="6">
        <dgm:presLayoutVars>
          <dgm:bulletEnabled val="1"/>
        </dgm:presLayoutVars>
      </dgm:prSet>
      <dgm:spPr/>
      <dgm:t>
        <a:bodyPr/>
        <a:lstStyle/>
        <a:p>
          <a:endParaRPr lang="zh-CN" altLang="en-US"/>
        </a:p>
      </dgm:t>
    </dgm:pt>
    <dgm:pt modelId="{65D85366-9EC3-41D5-8078-99325D7268BE}" type="pres">
      <dgm:prSet presAssocID="{ABC26916-857C-477C-A2E8-1A0494078428}" presName="sibTrans" presStyleLbl="sibTrans2D1" presStyleIdx="1" presStyleCnt="5"/>
      <dgm:spPr/>
      <dgm:t>
        <a:bodyPr/>
        <a:lstStyle/>
        <a:p>
          <a:endParaRPr lang="zh-CN" altLang="en-US"/>
        </a:p>
      </dgm:t>
    </dgm:pt>
    <dgm:pt modelId="{027636F7-215A-4AB6-B7B7-547A6916A4F0}" type="pres">
      <dgm:prSet presAssocID="{ABC26916-857C-477C-A2E8-1A0494078428}" presName="connectorText" presStyleLbl="sibTrans2D1" presStyleIdx="1" presStyleCnt="5"/>
      <dgm:spPr/>
      <dgm:t>
        <a:bodyPr/>
        <a:lstStyle/>
        <a:p>
          <a:endParaRPr lang="zh-CN" altLang="en-US"/>
        </a:p>
      </dgm:t>
    </dgm:pt>
    <dgm:pt modelId="{7990D53A-C0B2-4A34-9F01-2B30F53B3923}" type="pres">
      <dgm:prSet presAssocID="{5EC4A40A-8047-4E6D-A19C-8D6D1FC69BE4}" presName="node" presStyleLbl="node1" presStyleIdx="2" presStyleCnt="6">
        <dgm:presLayoutVars>
          <dgm:bulletEnabled val="1"/>
        </dgm:presLayoutVars>
      </dgm:prSet>
      <dgm:spPr/>
      <dgm:t>
        <a:bodyPr/>
        <a:lstStyle/>
        <a:p>
          <a:endParaRPr lang="zh-CN" altLang="en-US"/>
        </a:p>
      </dgm:t>
    </dgm:pt>
    <dgm:pt modelId="{3214CF10-9A15-4340-9A84-430B98512721}" type="pres">
      <dgm:prSet presAssocID="{84311233-8BE6-44AD-B4AB-71D7F30DB347}" presName="sibTrans" presStyleLbl="sibTrans2D1" presStyleIdx="2" presStyleCnt="5"/>
      <dgm:spPr/>
      <dgm:t>
        <a:bodyPr/>
        <a:lstStyle/>
        <a:p>
          <a:endParaRPr lang="zh-CN" altLang="en-US"/>
        </a:p>
      </dgm:t>
    </dgm:pt>
    <dgm:pt modelId="{0F0D4E98-563B-4A5D-B586-4C419EC87E4B}" type="pres">
      <dgm:prSet presAssocID="{84311233-8BE6-44AD-B4AB-71D7F30DB347}" presName="connectorText" presStyleLbl="sibTrans2D1" presStyleIdx="2" presStyleCnt="5"/>
      <dgm:spPr/>
      <dgm:t>
        <a:bodyPr/>
        <a:lstStyle/>
        <a:p>
          <a:endParaRPr lang="zh-CN" altLang="en-US"/>
        </a:p>
      </dgm:t>
    </dgm:pt>
    <dgm:pt modelId="{3A3AD279-0B8B-4B32-A011-233412E5E641}" type="pres">
      <dgm:prSet presAssocID="{7A9CD1C6-77FE-4E1A-9A81-090F57763A09}" presName="node" presStyleLbl="node1" presStyleIdx="3" presStyleCnt="6">
        <dgm:presLayoutVars>
          <dgm:bulletEnabled val="1"/>
        </dgm:presLayoutVars>
      </dgm:prSet>
      <dgm:spPr/>
      <dgm:t>
        <a:bodyPr/>
        <a:lstStyle/>
        <a:p>
          <a:endParaRPr lang="zh-CN" altLang="en-US"/>
        </a:p>
      </dgm:t>
    </dgm:pt>
    <dgm:pt modelId="{C05AF6BA-3BD5-49DA-B33C-926168590452}" type="pres">
      <dgm:prSet presAssocID="{E4A70C52-E5B2-40AF-A655-EA85A81705DE}" presName="sibTrans" presStyleLbl="sibTrans2D1" presStyleIdx="3" presStyleCnt="5"/>
      <dgm:spPr/>
      <dgm:t>
        <a:bodyPr/>
        <a:lstStyle/>
        <a:p>
          <a:endParaRPr lang="zh-CN" altLang="en-US"/>
        </a:p>
      </dgm:t>
    </dgm:pt>
    <dgm:pt modelId="{9DE88447-41BD-45A4-BC88-0CAB0FC65D7D}" type="pres">
      <dgm:prSet presAssocID="{E4A70C52-E5B2-40AF-A655-EA85A81705DE}" presName="connectorText" presStyleLbl="sibTrans2D1" presStyleIdx="3" presStyleCnt="5"/>
      <dgm:spPr/>
      <dgm:t>
        <a:bodyPr/>
        <a:lstStyle/>
        <a:p>
          <a:endParaRPr lang="zh-CN" altLang="en-US"/>
        </a:p>
      </dgm:t>
    </dgm:pt>
    <dgm:pt modelId="{90B078CB-6160-4488-9AA4-B558402E0AD2}" type="pres">
      <dgm:prSet presAssocID="{21326323-2B0C-4BB6-9616-F6853EB7B8C0}" presName="node" presStyleLbl="node1" presStyleIdx="4" presStyleCnt="6">
        <dgm:presLayoutVars>
          <dgm:bulletEnabled val="1"/>
        </dgm:presLayoutVars>
      </dgm:prSet>
      <dgm:spPr/>
      <dgm:t>
        <a:bodyPr/>
        <a:lstStyle/>
        <a:p>
          <a:endParaRPr lang="zh-CN" altLang="en-US"/>
        </a:p>
      </dgm:t>
    </dgm:pt>
    <dgm:pt modelId="{145AC889-20C7-4B13-929B-3BB4039AC2C0}" type="pres">
      <dgm:prSet presAssocID="{55B0F290-D5E7-41DB-A1D0-F9D17C7B1CE6}" presName="sibTrans" presStyleLbl="sibTrans2D1" presStyleIdx="4" presStyleCnt="5"/>
      <dgm:spPr/>
      <dgm:t>
        <a:bodyPr/>
        <a:lstStyle/>
        <a:p>
          <a:endParaRPr lang="zh-CN" altLang="en-US"/>
        </a:p>
      </dgm:t>
    </dgm:pt>
    <dgm:pt modelId="{0D1BF529-0382-499B-8884-71D91D470BDF}" type="pres">
      <dgm:prSet presAssocID="{55B0F290-D5E7-41DB-A1D0-F9D17C7B1CE6}" presName="connectorText" presStyleLbl="sibTrans2D1" presStyleIdx="4" presStyleCnt="5"/>
      <dgm:spPr/>
      <dgm:t>
        <a:bodyPr/>
        <a:lstStyle/>
        <a:p>
          <a:endParaRPr lang="zh-CN" altLang="en-US"/>
        </a:p>
      </dgm:t>
    </dgm:pt>
    <dgm:pt modelId="{49D35DC0-32A7-4B33-94DD-868F22B2E760}" type="pres">
      <dgm:prSet presAssocID="{A20A74FA-8027-4B94-A851-5987BFF32883}" presName="node" presStyleLbl="node1" presStyleIdx="5" presStyleCnt="6">
        <dgm:presLayoutVars>
          <dgm:bulletEnabled val="1"/>
        </dgm:presLayoutVars>
      </dgm:prSet>
      <dgm:spPr/>
      <dgm:t>
        <a:bodyPr/>
        <a:lstStyle/>
        <a:p>
          <a:endParaRPr lang="zh-CN" altLang="en-US"/>
        </a:p>
      </dgm:t>
    </dgm:pt>
  </dgm:ptLst>
  <dgm:cxnLst>
    <dgm:cxn modelId="{D9F11A3B-4346-4160-AD88-34BD575B5736}" type="presOf" srcId="{ABC26916-857C-477C-A2E8-1A0494078428}" destId="{65D85366-9EC3-41D5-8078-99325D7268BE}" srcOrd="0" destOrd="0" presId="urn:microsoft.com/office/officeart/2005/8/layout/process2"/>
    <dgm:cxn modelId="{AE2190E9-D001-41CB-A831-EE994FCE92C0}" type="presOf" srcId="{A20A74FA-8027-4B94-A851-5987BFF32883}" destId="{49D35DC0-32A7-4B33-94DD-868F22B2E760}" srcOrd="0" destOrd="0" presId="urn:microsoft.com/office/officeart/2005/8/layout/process2"/>
    <dgm:cxn modelId="{5DD3849D-A8D9-4729-9771-88A4E106263F}" type="presOf" srcId="{E4A70C52-E5B2-40AF-A655-EA85A81705DE}" destId="{9DE88447-41BD-45A4-BC88-0CAB0FC65D7D}" srcOrd="1" destOrd="0" presId="urn:microsoft.com/office/officeart/2005/8/layout/process2"/>
    <dgm:cxn modelId="{91945A3C-BA5B-4B79-BC0B-92CF8496A511}" type="presOf" srcId="{21326323-2B0C-4BB6-9616-F6853EB7B8C0}" destId="{90B078CB-6160-4488-9AA4-B558402E0AD2}" srcOrd="0" destOrd="0" presId="urn:microsoft.com/office/officeart/2005/8/layout/process2"/>
    <dgm:cxn modelId="{A92544A0-0347-478D-8F2C-0D39551F3DA8}" type="presOf" srcId="{84311233-8BE6-44AD-B4AB-71D7F30DB347}" destId="{3214CF10-9A15-4340-9A84-430B98512721}" srcOrd="0" destOrd="0" presId="urn:microsoft.com/office/officeart/2005/8/layout/process2"/>
    <dgm:cxn modelId="{4C3C57C9-01FE-4462-958F-26739532D027}" srcId="{44D1F4F6-50BD-455B-A70C-E8E478F4C366}" destId="{A20A74FA-8027-4B94-A851-5987BFF32883}" srcOrd="5" destOrd="0" parTransId="{BB624092-4ECB-46ED-80B8-E3D9C78AA7B2}" sibTransId="{05D5E402-775C-410D-8C09-53B432F916C0}"/>
    <dgm:cxn modelId="{99B970FB-C397-46E0-9B9D-D16F82931EF2}" type="presOf" srcId="{77BDB0CA-808E-4ED9-B89C-7F60928605B4}" destId="{B587B9DF-FB69-4A65-ADA4-D4447C8D4747}" srcOrd="0" destOrd="0" presId="urn:microsoft.com/office/officeart/2005/8/layout/process2"/>
    <dgm:cxn modelId="{329ABF13-8B31-42B2-9E27-C511C8D2B63E}" type="presOf" srcId="{77BDB0CA-808E-4ED9-B89C-7F60928605B4}" destId="{07894737-AB63-49BF-98D5-6693508AEBE5}" srcOrd="1" destOrd="0" presId="urn:microsoft.com/office/officeart/2005/8/layout/process2"/>
    <dgm:cxn modelId="{C42BE26C-86D1-4A73-A2C6-C5035756A33F}" type="presOf" srcId="{ABC26916-857C-477C-A2E8-1A0494078428}" destId="{027636F7-215A-4AB6-B7B7-547A6916A4F0}" srcOrd="1" destOrd="0" presId="urn:microsoft.com/office/officeart/2005/8/layout/process2"/>
    <dgm:cxn modelId="{E363BCCE-678D-46EC-9157-219981EE74CB}" type="presOf" srcId="{F1967D82-9444-4863-A107-7081250D77CE}" destId="{FDACCEC7-8A69-48C0-A470-0D1B35D060A1}" srcOrd="0" destOrd="0" presId="urn:microsoft.com/office/officeart/2005/8/layout/process2"/>
    <dgm:cxn modelId="{DA3EA081-D70E-4DE4-B22B-3B8F779EE4AC}" type="presOf" srcId="{5EC4A40A-8047-4E6D-A19C-8D6D1FC69BE4}" destId="{7990D53A-C0B2-4A34-9F01-2B30F53B3923}" srcOrd="0" destOrd="0" presId="urn:microsoft.com/office/officeart/2005/8/layout/process2"/>
    <dgm:cxn modelId="{B000E4FF-E101-486E-ACBD-9357AA5A19C9}" type="presOf" srcId="{44D1F4F6-50BD-455B-A70C-E8E478F4C366}" destId="{F0F0D6B8-6192-4C83-8C78-89F6FFB76C28}" srcOrd="0" destOrd="0" presId="urn:microsoft.com/office/officeart/2005/8/layout/process2"/>
    <dgm:cxn modelId="{F1CE01ED-2DC8-4DA8-902A-E56605842399}" type="presOf" srcId="{55B0F290-D5E7-41DB-A1D0-F9D17C7B1CE6}" destId="{145AC889-20C7-4B13-929B-3BB4039AC2C0}" srcOrd="0" destOrd="0" presId="urn:microsoft.com/office/officeart/2005/8/layout/process2"/>
    <dgm:cxn modelId="{F997C3BD-BA4A-4804-8A74-983FB6006119}" type="presOf" srcId="{E4A70C52-E5B2-40AF-A655-EA85A81705DE}" destId="{C05AF6BA-3BD5-49DA-B33C-926168590452}" srcOrd="0" destOrd="0" presId="urn:microsoft.com/office/officeart/2005/8/layout/process2"/>
    <dgm:cxn modelId="{CA91A1D7-5B65-466C-9DCD-8488B5C19C1C}" srcId="{44D1F4F6-50BD-455B-A70C-E8E478F4C366}" destId="{59A0BD82-41AF-4FBB-9C9E-38A4CEC08F12}" srcOrd="0" destOrd="0" parTransId="{C5E9253C-125E-44B5-9E53-AD36E558D73B}" sibTransId="{77BDB0CA-808E-4ED9-B89C-7F60928605B4}"/>
    <dgm:cxn modelId="{9CF778DE-69D2-4F84-97E9-1EE9D6A9B4D1}" type="presOf" srcId="{84311233-8BE6-44AD-B4AB-71D7F30DB347}" destId="{0F0D4E98-563B-4A5D-B586-4C419EC87E4B}" srcOrd="1" destOrd="0" presId="urn:microsoft.com/office/officeart/2005/8/layout/process2"/>
    <dgm:cxn modelId="{2CCCEB86-6AC2-42C9-95D8-C38301A915F5}" srcId="{44D1F4F6-50BD-455B-A70C-E8E478F4C366}" destId="{F1967D82-9444-4863-A107-7081250D77CE}" srcOrd="1" destOrd="0" parTransId="{11C7422E-9B26-4170-8682-68A67BB7C662}" sibTransId="{ABC26916-857C-477C-A2E8-1A0494078428}"/>
    <dgm:cxn modelId="{2C3B0A5E-972B-4A40-B9DD-A878A24452A7}" srcId="{44D1F4F6-50BD-455B-A70C-E8E478F4C366}" destId="{21326323-2B0C-4BB6-9616-F6853EB7B8C0}" srcOrd="4" destOrd="0" parTransId="{967A308F-311D-4ABD-8A8E-795EF090D351}" sibTransId="{55B0F290-D5E7-41DB-A1D0-F9D17C7B1CE6}"/>
    <dgm:cxn modelId="{1E766C45-E583-4438-812C-1E6A18A92673}" srcId="{44D1F4F6-50BD-455B-A70C-E8E478F4C366}" destId="{7A9CD1C6-77FE-4E1A-9A81-090F57763A09}" srcOrd="3" destOrd="0" parTransId="{46BCDEBD-10AC-4794-A6DE-DDC2F642398B}" sibTransId="{E4A70C52-E5B2-40AF-A655-EA85A81705DE}"/>
    <dgm:cxn modelId="{5AC48FB2-48B3-46EA-A7C4-470F37B1F17F}" srcId="{44D1F4F6-50BD-455B-A70C-E8E478F4C366}" destId="{5EC4A40A-8047-4E6D-A19C-8D6D1FC69BE4}" srcOrd="2" destOrd="0" parTransId="{F7E55D18-D069-4C7B-999A-463ED8FE3456}" sibTransId="{84311233-8BE6-44AD-B4AB-71D7F30DB347}"/>
    <dgm:cxn modelId="{71E342DD-7445-4A0D-B48A-6716A41D8100}" type="presOf" srcId="{55B0F290-D5E7-41DB-A1D0-F9D17C7B1CE6}" destId="{0D1BF529-0382-499B-8884-71D91D470BDF}" srcOrd="1" destOrd="0" presId="urn:microsoft.com/office/officeart/2005/8/layout/process2"/>
    <dgm:cxn modelId="{807BB7F1-B7B5-4A11-A68A-0E7D3B46FF07}" type="presOf" srcId="{7A9CD1C6-77FE-4E1A-9A81-090F57763A09}" destId="{3A3AD279-0B8B-4B32-A011-233412E5E641}" srcOrd="0" destOrd="0" presId="urn:microsoft.com/office/officeart/2005/8/layout/process2"/>
    <dgm:cxn modelId="{1BB1AFAF-F6DE-4CCA-A4BF-03685BBDFD10}" type="presOf" srcId="{59A0BD82-41AF-4FBB-9C9E-38A4CEC08F12}" destId="{B2B67ECE-C791-4548-A673-98692B47731D}" srcOrd="0" destOrd="0" presId="urn:microsoft.com/office/officeart/2005/8/layout/process2"/>
    <dgm:cxn modelId="{A7FABAC1-A3F0-4BE0-ACBA-89A82A863BC3}" type="presParOf" srcId="{F0F0D6B8-6192-4C83-8C78-89F6FFB76C28}" destId="{B2B67ECE-C791-4548-A673-98692B47731D}" srcOrd="0" destOrd="0" presId="urn:microsoft.com/office/officeart/2005/8/layout/process2"/>
    <dgm:cxn modelId="{A9ED15A4-6331-45CA-A7A0-C92139B18FF8}" type="presParOf" srcId="{F0F0D6B8-6192-4C83-8C78-89F6FFB76C28}" destId="{B587B9DF-FB69-4A65-ADA4-D4447C8D4747}" srcOrd="1" destOrd="0" presId="urn:microsoft.com/office/officeart/2005/8/layout/process2"/>
    <dgm:cxn modelId="{1671A869-10DE-4CB4-B9DB-001ADCE0E051}" type="presParOf" srcId="{B587B9DF-FB69-4A65-ADA4-D4447C8D4747}" destId="{07894737-AB63-49BF-98D5-6693508AEBE5}" srcOrd="0" destOrd="0" presId="urn:microsoft.com/office/officeart/2005/8/layout/process2"/>
    <dgm:cxn modelId="{698AA8F5-0ED7-41A4-A763-CDB03D0A5346}" type="presParOf" srcId="{F0F0D6B8-6192-4C83-8C78-89F6FFB76C28}" destId="{FDACCEC7-8A69-48C0-A470-0D1B35D060A1}" srcOrd="2" destOrd="0" presId="urn:microsoft.com/office/officeart/2005/8/layout/process2"/>
    <dgm:cxn modelId="{450968E8-1C63-47CD-A077-A66EA6027AB0}" type="presParOf" srcId="{F0F0D6B8-6192-4C83-8C78-89F6FFB76C28}" destId="{65D85366-9EC3-41D5-8078-99325D7268BE}" srcOrd="3" destOrd="0" presId="urn:microsoft.com/office/officeart/2005/8/layout/process2"/>
    <dgm:cxn modelId="{C9DCE750-D200-4514-8DAF-9842F18D3D3C}" type="presParOf" srcId="{65D85366-9EC3-41D5-8078-99325D7268BE}" destId="{027636F7-215A-4AB6-B7B7-547A6916A4F0}" srcOrd="0" destOrd="0" presId="urn:microsoft.com/office/officeart/2005/8/layout/process2"/>
    <dgm:cxn modelId="{E19737DA-7720-402B-A1D3-3E6B4053BDB9}" type="presParOf" srcId="{F0F0D6B8-6192-4C83-8C78-89F6FFB76C28}" destId="{7990D53A-C0B2-4A34-9F01-2B30F53B3923}" srcOrd="4" destOrd="0" presId="urn:microsoft.com/office/officeart/2005/8/layout/process2"/>
    <dgm:cxn modelId="{527869BE-088B-419A-98BD-E190EE34C8A5}" type="presParOf" srcId="{F0F0D6B8-6192-4C83-8C78-89F6FFB76C28}" destId="{3214CF10-9A15-4340-9A84-430B98512721}" srcOrd="5" destOrd="0" presId="urn:microsoft.com/office/officeart/2005/8/layout/process2"/>
    <dgm:cxn modelId="{6A73873F-2B8C-482A-BD5F-6C978D26CE54}" type="presParOf" srcId="{3214CF10-9A15-4340-9A84-430B98512721}" destId="{0F0D4E98-563B-4A5D-B586-4C419EC87E4B}" srcOrd="0" destOrd="0" presId="urn:microsoft.com/office/officeart/2005/8/layout/process2"/>
    <dgm:cxn modelId="{87A0B998-D090-4C51-A3C7-C2701CC67EA9}" type="presParOf" srcId="{F0F0D6B8-6192-4C83-8C78-89F6FFB76C28}" destId="{3A3AD279-0B8B-4B32-A011-233412E5E641}" srcOrd="6" destOrd="0" presId="urn:microsoft.com/office/officeart/2005/8/layout/process2"/>
    <dgm:cxn modelId="{473570E2-3C12-423B-A3EB-B8696300E9B6}" type="presParOf" srcId="{F0F0D6B8-6192-4C83-8C78-89F6FFB76C28}" destId="{C05AF6BA-3BD5-49DA-B33C-926168590452}" srcOrd="7" destOrd="0" presId="urn:microsoft.com/office/officeart/2005/8/layout/process2"/>
    <dgm:cxn modelId="{D0499A13-687A-4B89-8C0A-C1A9BC8DA86F}" type="presParOf" srcId="{C05AF6BA-3BD5-49DA-B33C-926168590452}" destId="{9DE88447-41BD-45A4-BC88-0CAB0FC65D7D}" srcOrd="0" destOrd="0" presId="urn:microsoft.com/office/officeart/2005/8/layout/process2"/>
    <dgm:cxn modelId="{1AE08D8E-AA95-48DD-9EB0-288B3A1D8ED3}" type="presParOf" srcId="{F0F0D6B8-6192-4C83-8C78-89F6FFB76C28}" destId="{90B078CB-6160-4488-9AA4-B558402E0AD2}" srcOrd="8" destOrd="0" presId="urn:microsoft.com/office/officeart/2005/8/layout/process2"/>
    <dgm:cxn modelId="{8D0D62D2-3616-4718-B6F8-F3AB6549F865}" type="presParOf" srcId="{F0F0D6B8-6192-4C83-8C78-89F6FFB76C28}" destId="{145AC889-20C7-4B13-929B-3BB4039AC2C0}" srcOrd="9" destOrd="0" presId="urn:microsoft.com/office/officeart/2005/8/layout/process2"/>
    <dgm:cxn modelId="{48D3FA5F-11E5-4123-87C5-846B0DDDFEA7}" type="presParOf" srcId="{145AC889-20C7-4B13-929B-3BB4039AC2C0}" destId="{0D1BF529-0382-499B-8884-71D91D470BDF}" srcOrd="0" destOrd="0" presId="urn:microsoft.com/office/officeart/2005/8/layout/process2"/>
    <dgm:cxn modelId="{F3114E26-A66C-449A-A2BD-4AFA59B8D253}" type="presParOf" srcId="{F0F0D6B8-6192-4C83-8C78-89F6FFB76C28}" destId="{49D35DC0-32A7-4B33-94DD-868F22B2E760}" srcOrd="10" destOrd="0" presId="urn:microsoft.com/office/officeart/2005/8/layout/process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BBC11B7-FEE5-4AE2-821C-AF5641428912}" type="doc">
      <dgm:prSet loTypeId="urn:microsoft.com/office/officeart/2008/layout/VerticalCurvedList#4" loCatId="list" qsTypeId="urn:microsoft.com/office/officeart/2005/8/quickstyle/3d1#31" qsCatId="3D" csTypeId="urn:microsoft.com/office/officeart/2005/8/colors/colorful2#13" csCatId="colorful" phldr="1"/>
      <dgm:spPr/>
      <dgm:t>
        <a:bodyPr/>
        <a:lstStyle/>
        <a:p>
          <a:endParaRPr lang="zh-CN" altLang="en-US"/>
        </a:p>
      </dgm:t>
    </dgm:pt>
    <dgm:pt modelId="{32542F0B-F075-445D-9853-457259C589C6}">
      <dgm:prSet/>
      <dgm:spPr>
        <a:solidFill>
          <a:srgbClr val="D24132"/>
        </a:solidFill>
        <a:scene3d>
          <a:camera prst="orthographicFront"/>
          <a:lightRig rig="flat" dir="t"/>
        </a:scene3d>
        <a:sp3d prstMaterial="matte">
          <a:bevelT w="120900" h="88900"/>
          <a:bevelB w="88900" h="31750" prst="angle"/>
        </a:sp3d>
      </dgm:spPr>
      <dgm:t>
        <a:bodyPr/>
        <a:lstStyle/>
        <a:p>
          <a:pPr rtl="0"/>
          <a:r>
            <a:rPr lang="en-US" b="1" dirty="0">
              <a:latin typeface="微软雅黑" panose="020B0503020204020204" charset="-122"/>
              <a:ea typeface="微软雅黑" panose="020B0503020204020204" charset="-122"/>
            </a:rPr>
            <a:t>1</a:t>
          </a:r>
          <a:r>
            <a:rPr lang="zh-CN" b="1" dirty="0">
              <a:latin typeface="微软雅黑" panose="020B0503020204020204" charset="-122"/>
              <a:ea typeface="微软雅黑" panose="020B0503020204020204" charset="-122"/>
            </a:rPr>
            <a:t>、建立管理标准规定区域划分、人员、车辆和物品进出控制程序，巡查要求、异常、紧急情况发生时的登记、报告应变处理。</a:t>
          </a:r>
        </a:p>
      </dgm:t>
    </dgm:pt>
    <dgm:pt modelId="{B1C7F4C0-2CBE-4A3C-B970-44E419EBCF9F}" cxnId="{DE14F88A-B043-4830-93A2-E9921F265D0F}" type="parTrans">
      <dgm:prSet/>
      <dgm:spPr/>
      <dgm:t>
        <a:bodyPr/>
        <a:lstStyle/>
        <a:p>
          <a:endParaRPr lang="zh-CN" altLang="en-US" b="1">
            <a:latin typeface="微软雅黑" panose="020B0503020204020204" charset="-122"/>
            <a:ea typeface="微软雅黑" panose="020B0503020204020204" charset="-122"/>
          </a:endParaRPr>
        </a:p>
      </dgm:t>
    </dgm:pt>
    <dgm:pt modelId="{E5FF94F1-0045-4434-9CD5-D7478D212FD0}" cxnId="{DE14F88A-B043-4830-93A2-E9921F265D0F}" type="sibTrans">
      <dgm:prSet/>
      <dgm:spPr>
        <a:scene3d>
          <a:camera prst="orthographicFront"/>
          <a:lightRig rig="flat" dir="t"/>
        </a:scene3d>
        <a:sp3d prstMaterial="matte"/>
      </dgm:spPr>
      <dgm:t>
        <a:bodyPr/>
        <a:lstStyle/>
        <a:p>
          <a:endParaRPr lang="zh-CN" altLang="en-US" b="1">
            <a:latin typeface="微软雅黑" panose="020B0503020204020204" charset="-122"/>
            <a:ea typeface="微软雅黑" panose="020B0503020204020204" charset="-122"/>
          </a:endParaRPr>
        </a:p>
      </dgm:t>
    </dgm:pt>
    <dgm:pt modelId="{74F9F0C2-7013-4D7E-ADDB-D96E94EC7DFA}">
      <dgm:prSet custT="1"/>
      <dgm:spPr>
        <a:solidFill>
          <a:srgbClr val="F09C2A"/>
        </a:solidFill>
        <a:scene3d>
          <a:camera prst="orthographicFront"/>
          <a:lightRig rig="flat" dir="t"/>
        </a:scene3d>
        <a:sp3d prstMaterial="matte">
          <a:bevelT w="120900" h="88900"/>
          <a:bevelB w="88900" h="31750" prst="angle"/>
        </a:sp3d>
      </dgm:spPr>
      <dgm:t>
        <a:bodyPr/>
        <a:lstStyle/>
        <a:p>
          <a:pPr rtl="0"/>
          <a:r>
            <a:rPr lang="en-US" sz="2000" b="1">
              <a:latin typeface="微软雅黑" panose="020B0503020204020204" charset="-122"/>
              <a:ea typeface="微软雅黑" panose="020B0503020204020204" charset="-122"/>
            </a:rPr>
            <a:t>2</a:t>
          </a:r>
          <a:r>
            <a:rPr lang="zh-CN" sz="2000" b="1">
              <a:latin typeface="微软雅黑" panose="020B0503020204020204" charset="-122"/>
              <a:ea typeface="微软雅黑" panose="020B0503020204020204" charset="-122"/>
            </a:rPr>
            <a:t>、制定保安人员工作标准。</a:t>
          </a:r>
        </a:p>
      </dgm:t>
    </dgm:pt>
    <dgm:pt modelId="{7F57C812-84E3-4D3F-8D26-091DF22E9B72}" cxnId="{4202D6C1-E1BF-490C-A448-48FB09B8D6B9}" type="parTrans">
      <dgm:prSet/>
      <dgm:spPr/>
      <dgm:t>
        <a:bodyPr/>
        <a:lstStyle/>
        <a:p>
          <a:endParaRPr lang="zh-CN" altLang="en-US" b="1">
            <a:latin typeface="微软雅黑" panose="020B0503020204020204" charset="-122"/>
            <a:ea typeface="微软雅黑" panose="020B0503020204020204" charset="-122"/>
          </a:endParaRPr>
        </a:p>
      </dgm:t>
    </dgm:pt>
    <dgm:pt modelId="{2F7AD3DE-5A32-47AC-BD5F-34877643D300}" cxnId="{4202D6C1-E1BF-490C-A448-48FB09B8D6B9}" type="sibTrans">
      <dgm:prSet/>
      <dgm:spPr/>
      <dgm:t>
        <a:bodyPr/>
        <a:lstStyle/>
        <a:p>
          <a:endParaRPr lang="zh-CN" altLang="en-US" b="1">
            <a:latin typeface="微软雅黑" panose="020B0503020204020204" charset="-122"/>
            <a:ea typeface="微软雅黑" panose="020B0503020204020204" charset="-122"/>
          </a:endParaRPr>
        </a:p>
      </dgm:t>
    </dgm:pt>
    <dgm:pt modelId="{F57967F8-1890-4E79-A29E-087E38FE13BE}">
      <dgm:prSet custT="1"/>
      <dgm:spPr>
        <a:solidFill>
          <a:srgbClr val="189A80"/>
        </a:solidFill>
        <a:scene3d>
          <a:camera prst="orthographicFront"/>
          <a:lightRig rig="flat" dir="t"/>
        </a:scene3d>
        <a:sp3d prstMaterial="matte">
          <a:bevelT w="120900" h="88900"/>
          <a:bevelB w="88900" h="31750" prst="angle"/>
        </a:sp3d>
      </dgm:spPr>
      <dgm:t>
        <a:bodyPr/>
        <a:lstStyle/>
        <a:p>
          <a:pPr rtl="0"/>
          <a:r>
            <a:rPr lang="en-US" sz="2000" b="1">
              <a:latin typeface="微软雅黑" panose="020B0503020204020204" charset="-122"/>
              <a:ea typeface="微软雅黑" panose="020B0503020204020204" charset="-122"/>
            </a:rPr>
            <a:t>3</a:t>
          </a:r>
          <a:r>
            <a:rPr lang="zh-CN" sz="2000" b="1">
              <a:latin typeface="微软雅黑" panose="020B0503020204020204" charset="-122"/>
              <a:ea typeface="微软雅黑" panose="020B0503020204020204" charset="-122"/>
            </a:rPr>
            <a:t>、按标准内容实施评估，判定执行情况。</a:t>
          </a:r>
        </a:p>
      </dgm:t>
    </dgm:pt>
    <dgm:pt modelId="{89F465E3-F6DC-4F1B-8549-5A71A679648A}" cxnId="{96023280-4A61-4757-85D4-54AB12D370D9}" type="parTrans">
      <dgm:prSet/>
      <dgm:spPr/>
      <dgm:t>
        <a:bodyPr/>
        <a:lstStyle/>
        <a:p>
          <a:endParaRPr lang="zh-CN" altLang="en-US" b="1">
            <a:latin typeface="微软雅黑" panose="020B0503020204020204" charset="-122"/>
            <a:ea typeface="微软雅黑" panose="020B0503020204020204" charset="-122"/>
          </a:endParaRPr>
        </a:p>
      </dgm:t>
    </dgm:pt>
    <dgm:pt modelId="{AE7DE238-99D6-4DF1-9EBB-AD442E1C11A8}" cxnId="{96023280-4A61-4757-85D4-54AB12D370D9}" type="sibTrans">
      <dgm:prSet/>
      <dgm:spPr/>
      <dgm:t>
        <a:bodyPr/>
        <a:lstStyle/>
        <a:p>
          <a:endParaRPr lang="zh-CN" altLang="en-US" b="1">
            <a:latin typeface="微软雅黑" panose="020B0503020204020204" charset="-122"/>
            <a:ea typeface="微软雅黑" panose="020B0503020204020204" charset="-122"/>
          </a:endParaRPr>
        </a:p>
      </dgm:t>
    </dgm:pt>
    <dgm:pt modelId="{A57F151F-F406-4B75-A0D7-CAE58D787B5D}">
      <dgm:prSet/>
      <dgm:spPr>
        <a:solidFill>
          <a:srgbClr val="377790"/>
        </a:solidFill>
        <a:scene3d>
          <a:camera prst="orthographicFront"/>
          <a:lightRig rig="flat" dir="t"/>
        </a:scene3d>
        <a:sp3d prstMaterial="matte">
          <a:bevelT w="120900" h="88900"/>
          <a:bevelB w="88900" h="31750" prst="angle"/>
        </a:sp3d>
      </dgm:spPr>
      <dgm:t>
        <a:bodyPr/>
        <a:lstStyle/>
        <a:p>
          <a:pPr rtl="0"/>
          <a:r>
            <a:rPr lang="en-US" b="1" dirty="0">
              <a:latin typeface="微软雅黑" panose="020B0503020204020204" charset="-122"/>
              <a:ea typeface="微软雅黑" panose="020B0503020204020204" charset="-122"/>
            </a:rPr>
            <a:t>4</a:t>
          </a:r>
          <a:r>
            <a:rPr lang="zh-CN" b="1" dirty="0">
              <a:latin typeface="微软雅黑" panose="020B0503020204020204" charset="-122"/>
              <a:ea typeface="微软雅黑" panose="020B0503020204020204" charset="-122"/>
            </a:rPr>
            <a:t>、保安人员熟悉和履行工作标准的情况；部门、岗位与职责的适应情况；各种记录法律要求、保安人员的培训。</a:t>
          </a:r>
        </a:p>
      </dgm:t>
    </dgm:pt>
    <dgm:pt modelId="{1A62B780-32F0-4567-B810-72942DFCBFF4}" cxnId="{DCD4EAE9-4C26-480C-96A5-84CC99C34F75}" type="parTrans">
      <dgm:prSet/>
      <dgm:spPr/>
      <dgm:t>
        <a:bodyPr/>
        <a:lstStyle/>
        <a:p>
          <a:endParaRPr lang="zh-CN" altLang="en-US" b="1">
            <a:latin typeface="微软雅黑" panose="020B0503020204020204" charset="-122"/>
            <a:ea typeface="微软雅黑" panose="020B0503020204020204" charset="-122"/>
          </a:endParaRPr>
        </a:p>
      </dgm:t>
    </dgm:pt>
    <dgm:pt modelId="{B70024DD-918F-40DD-9644-B50794CABF16}" cxnId="{DCD4EAE9-4C26-480C-96A5-84CC99C34F75}" type="sibTrans">
      <dgm:prSet/>
      <dgm:spPr/>
      <dgm:t>
        <a:bodyPr/>
        <a:lstStyle/>
        <a:p>
          <a:endParaRPr lang="zh-CN" altLang="en-US" b="1">
            <a:latin typeface="微软雅黑" panose="020B0503020204020204" charset="-122"/>
            <a:ea typeface="微软雅黑" panose="020B0503020204020204" charset="-122"/>
          </a:endParaRPr>
        </a:p>
      </dgm:t>
    </dgm:pt>
    <dgm:pt modelId="{F6875B78-74E9-4FEE-B0E0-79E20A06072C}" type="pres">
      <dgm:prSet presAssocID="{5BBC11B7-FEE5-4AE2-821C-AF5641428912}" presName="Name0" presStyleCnt="0">
        <dgm:presLayoutVars>
          <dgm:chMax val="7"/>
          <dgm:chPref val="7"/>
          <dgm:dir/>
        </dgm:presLayoutVars>
      </dgm:prSet>
      <dgm:spPr/>
      <dgm:t>
        <a:bodyPr/>
        <a:lstStyle/>
        <a:p>
          <a:endParaRPr lang="zh-CN" altLang="en-US"/>
        </a:p>
      </dgm:t>
    </dgm:pt>
    <dgm:pt modelId="{8794A93B-3533-4564-A6D9-F78B182E28F3}" type="pres">
      <dgm:prSet presAssocID="{5BBC11B7-FEE5-4AE2-821C-AF5641428912}" presName="Name1" presStyleCnt="0"/>
      <dgm:spPr>
        <a:scene3d>
          <a:camera prst="orthographicFront"/>
          <a:lightRig rig="threePt" dir="t"/>
        </a:scene3d>
        <a:sp3d prstMaterial="matte"/>
      </dgm:spPr>
      <dgm:t>
        <a:bodyPr/>
        <a:lstStyle/>
        <a:p>
          <a:endParaRPr lang="zh-CN" altLang="en-US"/>
        </a:p>
      </dgm:t>
    </dgm:pt>
    <dgm:pt modelId="{0BA5DF18-D014-4FFB-B8A7-4C4DF8C0FCC6}" type="pres">
      <dgm:prSet presAssocID="{5BBC11B7-FEE5-4AE2-821C-AF5641428912}" presName="cycle" presStyleCnt="0"/>
      <dgm:spPr>
        <a:scene3d>
          <a:camera prst="orthographicFront"/>
          <a:lightRig rig="threePt" dir="t"/>
        </a:scene3d>
        <a:sp3d prstMaterial="matte"/>
      </dgm:spPr>
      <dgm:t>
        <a:bodyPr/>
        <a:lstStyle/>
        <a:p>
          <a:endParaRPr lang="zh-CN" altLang="en-US"/>
        </a:p>
      </dgm:t>
    </dgm:pt>
    <dgm:pt modelId="{C13E1214-24E6-4421-AD65-897E525C9B2E}" type="pres">
      <dgm:prSet presAssocID="{5BBC11B7-FEE5-4AE2-821C-AF5641428912}" presName="srcNode" presStyleLbl="node1" presStyleIdx="0" presStyleCnt="4"/>
      <dgm:spPr>
        <a:scene3d>
          <a:camera prst="orthographicFront"/>
          <a:lightRig rig="threePt" dir="t"/>
        </a:scene3d>
        <a:sp3d prstMaterial="matte"/>
      </dgm:spPr>
      <dgm:t>
        <a:bodyPr/>
        <a:lstStyle/>
        <a:p>
          <a:endParaRPr lang="zh-CN" altLang="en-US"/>
        </a:p>
      </dgm:t>
    </dgm:pt>
    <dgm:pt modelId="{799B9B42-F183-46E9-98F2-7A69D1555A8E}" type="pres">
      <dgm:prSet presAssocID="{5BBC11B7-FEE5-4AE2-821C-AF5641428912}" presName="conn" presStyleLbl="parChTrans1D2" presStyleIdx="0" presStyleCnt="1"/>
      <dgm:spPr/>
      <dgm:t>
        <a:bodyPr/>
        <a:lstStyle/>
        <a:p>
          <a:endParaRPr lang="zh-CN" altLang="en-US"/>
        </a:p>
      </dgm:t>
    </dgm:pt>
    <dgm:pt modelId="{EF976F5D-BF92-4D12-B0C4-93AC32D365FE}" type="pres">
      <dgm:prSet presAssocID="{5BBC11B7-FEE5-4AE2-821C-AF5641428912}" presName="extraNode" presStyleLbl="node1" presStyleIdx="0" presStyleCnt="4"/>
      <dgm:spPr>
        <a:scene3d>
          <a:camera prst="orthographicFront"/>
          <a:lightRig rig="threePt" dir="t"/>
        </a:scene3d>
        <a:sp3d prstMaterial="matte"/>
      </dgm:spPr>
      <dgm:t>
        <a:bodyPr/>
        <a:lstStyle/>
        <a:p>
          <a:endParaRPr lang="zh-CN" altLang="en-US"/>
        </a:p>
      </dgm:t>
    </dgm:pt>
    <dgm:pt modelId="{3EF4CEDE-398D-486F-BD24-F2FD4E10F7F8}" type="pres">
      <dgm:prSet presAssocID="{5BBC11B7-FEE5-4AE2-821C-AF5641428912}" presName="dstNode" presStyleLbl="node1" presStyleIdx="0" presStyleCnt="4"/>
      <dgm:spPr>
        <a:scene3d>
          <a:camera prst="orthographicFront"/>
          <a:lightRig rig="threePt" dir="t"/>
        </a:scene3d>
        <a:sp3d prstMaterial="matte"/>
      </dgm:spPr>
      <dgm:t>
        <a:bodyPr/>
        <a:lstStyle/>
        <a:p>
          <a:endParaRPr lang="zh-CN" altLang="en-US"/>
        </a:p>
      </dgm:t>
    </dgm:pt>
    <dgm:pt modelId="{FB768673-65F8-4F82-BC13-46C2069FBAC8}" type="pres">
      <dgm:prSet presAssocID="{32542F0B-F075-445D-9853-457259C589C6}" presName="text_1" presStyleLbl="node1" presStyleIdx="0" presStyleCnt="4">
        <dgm:presLayoutVars>
          <dgm:bulletEnabled val="1"/>
        </dgm:presLayoutVars>
      </dgm:prSet>
      <dgm:spPr/>
      <dgm:t>
        <a:bodyPr/>
        <a:lstStyle/>
        <a:p>
          <a:endParaRPr lang="zh-CN" altLang="en-US"/>
        </a:p>
      </dgm:t>
    </dgm:pt>
    <dgm:pt modelId="{EDAF91C6-0912-4FE5-9691-E34A2B085CBC}" type="pres">
      <dgm:prSet presAssocID="{32542F0B-F075-445D-9853-457259C589C6}" presName="accent_1" presStyleCnt="0"/>
      <dgm:spPr>
        <a:scene3d>
          <a:camera prst="orthographicFront"/>
          <a:lightRig rig="threePt" dir="t"/>
        </a:scene3d>
        <a:sp3d prstMaterial="matte"/>
      </dgm:spPr>
      <dgm:t>
        <a:bodyPr/>
        <a:lstStyle/>
        <a:p>
          <a:endParaRPr lang="zh-CN" altLang="en-US"/>
        </a:p>
      </dgm:t>
    </dgm:pt>
    <dgm:pt modelId="{F920B326-0E76-41DE-8F30-F49AD160315E}" type="pres">
      <dgm:prSet presAssocID="{32542F0B-F075-445D-9853-457259C589C6}" presName="accentRepeatNode" presStyleLbl="solidFgAcc1" presStyleIdx="0" presStyleCnt="4"/>
      <dgm:spPr>
        <a:scene3d>
          <a:camera prst="orthographicFront"/>
          <a:lightRig rig="flat" dir="t"/>
        </a:scene3d>
        <a:sp3d z="190500" extrusionH="12700" prstMaterial="matte">
          <a:bevelT w="50800" h="50800"/>
        </a:sp3d>
      </dgm:spPr>
      <dgm:t>
        <a:bodyPr/>
        <a:lstStyle/>
        <a:p>
          <a:endParaRPr lang="zh-CN" altLang="en-US"/>
        </a:p>
      </dgm:t>
    </dgm:pt>
    <dgm:pt modelId="{FDC2B49A-9FC0-4652-997C-4C54E5666FBD}" type="pres">
      <dgm:prSet presAssocID="{74F9F0C2-7013-4D7E-ADDB-D96E94EC7DFA}" presName="text_2" presStyleLbl="node1" presStyleIdx="1" presStyleCnt="4">
        <dgm:presLayoutVars>
          <dgm:bulletEnabled val="1"/>
        </dgm:presLayoutVars>
      </dgm:prSet>
      <dgm:spPr/>
      <dgm:t>
        <a:bodyPr/>
        <a:lstStyle/>
        <a:p>
          <a:endParaRPr lang="zh-CN" altLang="en-US"/>
        </a:p>
      </dgm:t>
    </dgm:pt>
    <dgm:pt modelId="{DC9EA532-0ECB-4429-A663-36C5006366FA}" type="pres">
      <dgm:prSet presAssocID="{74F9F0C2-7013-4D7E-ADDB-D96E94EC7DFA}" presName="accent_2" presStyleCnt="0"/>
      <dgm:spPr>
        <a:scene3d>
          <a:camera prst="orthographicFront"/>
          <a:lightRig rig="threePt" dir="t"/>
        </a:scene3d>
        <a:sp3d prstMaterial="matte"/>
      </dgm:spPr>
      <dgm:t>
        <a:bodyPr/>
        <a:lstStyle/>
        <a:p>
          <a:endParaRPr lang="zh-CN" altLang="en-US"/>
        </a:p>
      </dgm:t>
    </dgm:pt>
    <dgm:pt modelId="{023F0E8C-92DA-493B-874A-1AB4F5355D88}" type="pres">
      <dgm:prSet presAssocID="{74F9F0C2-7013-4D7E-ADDB-D96E94EC7DFA}" presName="accentRepeatNode" presStyleLbl="solidFgAcc1" presStyleIdx="1" presStyleCnt="4"/>
      <dgm:spPr>
        <a:scene3d>
          <a:camera prst="orthographicFront"/>
          <a:lightRig rig="flat" dir="t"/>
        </a:scene3d>
        <a:sp3d z="190500" extrusionH="12700" prstMaterial="matte">
          <a:bevelT w="50800" h="50800"/>
        </a:sp3d>
      </dgm:spPr>
      <dgm:t>
        <a:bodyPr/>
        <a:lstStyle/>
        <a:p>
          <a:endParaRPr lang="zh-CN" altLang="en-US"/>
        </a:p>
      </dgm:t>
    </dgm:pt>
    <dgm:pt modelId="{D4CB60F2-74C6-4961-86F3-7524A8B988EE}" type="pres">
      <dgm:prSet presAssocID="{F57967F8-1890-4E79-A29E-087E38FE13BE}" presName="text_3" presStyleLbl="node1" presStyleIdx="2" presStyleCnt="4">
        <dgm:presLayoutVars>
          <dgm:bulletEnabled val="1"/>
        </dgm:presLayoutVars>
      </dgm:prSet>
      <dgm:spPr/>
      <dgm:t>
        <a:bodyPr/>
        <a:lstStyle/>
        <a:p>
          <a:endParaRPr lang="zh-CN" altLang="en-US"/>
        </a:p>
      </dgm:t>
    </dgm:pt>
    <dgm:pt modelId="{2361375E-C705-40BE-ADA6-E0594F8D4EDF}" type="pres">
      <dgm:prSet presAssocID="{F57967F8-1890-4E79-A29E-087E38FE13BE}" presName="accent_3" presStyleCnt="0"/>
      <dgm:spPr>
        <a:scene3d>
          <a:camera prst="orthographicFront"/>
          <a:lightRig rig="threePt" dir="t"/>
        </a:scene3d>
        <a:sp3d prstMaterial="matte"/>
      </dgm:spPr>
      <dgm:t>
        <a:bodyPr/>
        <a:lstStyle/>
        <a:p>
          <a:endParaRPr lang="zh-CN" altLang="en-US"/>
        </a:p>
      </dgm:t>
    </dgm:pt>
    <dgm:pt modelId="{BD844A96-9075-4DA4-9079-CE45CEB5F3C0}" type="pres">
      <dgm:prSet presAssocID="{F57967F8-1890-4E79-A29E-087E38FE13BE}" presName="accentRepeatNode" presStyleLbl="solidFgAcc1" presStyleIdx="2" presStyleCnt="4"/>
      <dgm:spPr>
        <a:scene3d>
          <a:camera prst="orthographicFront"/>
          <a:lightRig rig="flat" dir="t"/>
        </a:scene3d>
        <a:sp3d z="190500" extrusionH="12700" prstMaterial="matte">
          <a:bevelT w="50800" h="50800"/>
        </a:sp3d>
      </dgm:spPr>
      <dgm:t>
        <a:bodyPr/>
        <a:lstStyle/>
        <a:p>
          <a:endParaRPr lang="zh-CN" altLang="en-US"/>
        </a:p>
      </dgm:t>
    </dgm:pt>
    <dgm:pt modelId="{EE6391AE-52F0-4720-93BE-D7131CA9839F}" type="pres">
      <dgm:prSet presAssocID="{A57F151F-F406-4B75-A0D7-CAE58D787B5D}" presName="text_4" presStyleLbl="node1" presStyleIdx="3" presStyleCnt="4">
        <dgm:presLayoutVars>
          <dgm:bulletEnabled val="1"/>
        </dgm:presLayoutVars>
      </dgm:prSet>
      <dgm:spPr/>
      <dgm:t>
        <a:bodyPr/>
        <a:lstStyle/>
        <a:p>
          <a:endParaRPr lang="zh-CN" altLang="en-US"/>
        </a:p>
      </dgm:t>
    </dgm:pt>
    <dgm:pt modelId="{4C9FD86F-F380-40C9-8BE4-AAA7B9E5FE6D}" type="pres">
      <dgm:prSet presAssocID="{A57F151F-F406-4B75-A0D7-CAE58D787B5D}" presName="accent_4" presStyleCnt="0"/>
      <dgm:spPr>
        <a:scene3d>
          <a:camera prst="orthographicFront"/>
          <a:lightRig rig="threePt" dir="t"/>
        </a:scene3d>
        <a:sp3d prstMaterial="matte"/>
      </dgm:spPr>
      <dgm:t>
        <a:bodyPr/>
        <a:lstStyle/>
        <a:p>
          <a:endParaRPr lang="zh-CN" altLang="en-US"/>
        </a:p>
      </dgm:t>
    </dgm:pt>
    <dgm:pt modelId="{5006587E-EAB4-4038-93E2-687714D12698}" type="pres">
      <dgm:prSet presAssocID="{A57F151F-F406-4B75-A0D7-CAE58D787B5D}" presName="accentRepeatNode" presStyleLbl="solidFgAcc1" presStyleIdx="3" presStyleCnt="4"/>
      <dgm:spPr>
        <a:scene3d>
          <a:camera prst="orthographicFront"/>
          <a:lightRig rig="flat" dir="t"/>
        </a:scene3d>
        <a:sp3d z="190500" extrusionH="12700" prstMaterial="matte">
          <a:bevelT w="50800" h="50800"/>
        </a:sp3d>
      </dgm:spPr>
      <dgm:t>
        <a:bodyPr/>
        <a:lstStyle/>
        <a:p>
          <a:endParaRPr lang="zh-CN" altLang="en-US"/>
        </a:p>
      </dgm:t>
    </dgm:pt>
  </dgm:ptLst>
  <dgm:cxnLst>
    <dgm:cxn modelId="{6040A001-16E0-4685-B4A5-2B7ED59227F3}" type="presOf" srcId="{E5FF94F1-0045-4434-9CD5-D7478D212FD0}" destId="{799B9B42-F183-46E9-98F2-7A69D1555A8E}" srcOrd="0" destOrd="0" presId="urn:microsoft.com/office/officeart/2008/layout/VerticalCurvedList#4"/>
    <dgm:cxn modelId="{1D53F98D-2DDB-45E9-A373-42B55D009480}" type="presOf" srcId="{A57F151F-F406-4B75-A0D7-CAE58D787B5D}" destId="{EE6391AE-52F0-4720-93BE-D7131CA9839F}" srcOrd="0" destOrd="0" presId="urn:microsoft.com/office/officeart/2008/layout/VerticalCurvedList#4"/>
    <dgm:cxn modelId="{DE14F88A-B043-4830-93A2-E9921F265D0F}" srcId="{5BBC11B7-FEE5-4AE2-821C-AF5641428912}" destId="{32542F0B-F075-445D-9853-457259C589C6}" srcOrd="0" destOrd="0" parTransId="{B1C7F4C0-2CBE-4A3C-B970-44E419EBCF9F}" sibTransId="{E5FF94F1-0045-4434-9CD5-D7478D212FD0}"/>
    <dgm:cxn modelId="{4C597B92-BF56-4CB4-B4D8-6E701737A458}" type="presOf" srcId="{32542F0B-F075-445D-9853-457259C589C6}" destId="{FB768673-65F8-4F82-BC13-46C2069FBAC8}" srcOrd="0" destOrd="0" presId="urn:microsoft.com/office/officeart/2008/layout/VerticalCurvedList#4"/>
    <dgm:cxn modelId="{4202D6C1-E1BF-490C-A448-48FB09B8D6B9}" srcId="{5BBC11B7-FEE5-4AE2-821C-AF5641428912}" destId="{74F9F0C2-7013-4D7E-ADDB-D96E94EC7DFA}" srcOrd="1" destOrd="0" parTransId="{7F57C812-84E3-4D3F-8D26-091DF22E9B72}" sibTransId="{2F7AD3DE-5A32-47AC-BD5F-34877643D300}"/>
    <dgm:cxn modelId="{DCD4EAE9-4C26-480C-96A5-84CC99C34F75}" srcId="{5BBC11B7-FEE5-4AE2-821C-AF5641428912}" destId="{A57F151F-F406-4B75-A0D7-CAE58D787B5D}" srcOrd="3" destOrd="0" parTransId="{1A62B780-32F0-4567-B810-72942DFCBFF4}" sibTransId="{B70024DD-918F-40DD-9644-B50794CABF16}"/>
    <dgm:cxn modelId="{96023280-4A61-4757-85D4-54AB12D370D9}" srcId="{5BBC11B7-FEE5-4AE2-821C-AF5641428912}" destId="{F57967F8-1890-4E79-A29E-087E38FE13BE}" srcOrd="2" destOrd="0" parTransId="{89F465E3-F6DC-4F1B-8549-5A71A679648A}" sibTransId="{AE7DE238-99D6-4DF1-9EBB-AD442E1C11A8}"/>
    <dgm:cxn modelId="{5669F13D-B2DB-4FA2-B69B-89F42CB5143D}" type="presOf" srcId="{74F9F0C2-7013-4D7E-ADDB-D96E94EC7DFA}" destId="{FDC2B49A-9FC0-4652-997C-4C54E5666FBD}" srcOrd="0" destOrd="0" presId="urn:microsoft.com/office/officeart/2008/layout/VerticalCurvedList#4"/>
    <dgm:cxn modelId="{E2B2AA48-5E69-440A-A76E-016B482CC9D8}" type="presOf" srcId="{5BBC11B7-FEE5-4AE2-821C-AF5641428912}" destId="{F6875B78-74E9-4FEE-B0E0-79E20A06072C}" srcOrd="0" destOrd="0" presId="urn:microsoft.com/office/officeart/2008/layout/VerticalCurvedList#4"/>
    <dgm:cxn modelId="{420C7C50-DE64-43EB-AEA6-A639EB6FECFC}" type="presOf" srcId="{F57967F8-1890-4E79-A29E-087E38FE13BE}" destId="{D4CB60F2-74C6-4961-86F3-7524A8B988EE}" srcOrd="0" destOrd="0" presId="urn:microsoft.com/office/officeart/2008/layout/VerticalCurvedList#4"/>
    <dgm:cxn modelId="{CDF7EA29-497D-4785-87A1-E66413F1E947}" type="presParOf" srcId="{F6875B78-74E9-4FEE-B0E0-79E20A06072C}" destId="{8794A93B-3533-4564-A6D9-F78B182E28F3}" srcOrd="0" destOrd="0" presId="urn:microsoft.com/office/officeart/2008/layout/VerticalCurvedList#4"/>
    <dgm:cxn modelId="{72F63B0F-3D2E-4C48-8DE4-E76BDF588DB5}" type="presParOf" srcId="{8794A93B-3533-4564-A6D9-F78B182E28F3}" destId="{0BA5DF18-D014-4FFB-B8A7-4C4DF8C0FCC6}" srcOrd="0" destOrd="0" presId="urn:microsoft.com/office/officeart/2008/layout/VerticalCurvedList#4"/>
    <dgm:cxn modelId="{CB1FA0A0-0F5E-4AE1-840F-14C6F58355C0}" type="presParOf" srcId="{0BA5DF18-D014-4FFB-B8A7-4C4DF8C0FCC6}" destId="{C13E1214-24E6-4421-AD65-897E525C9B2E}" srcOrd="0" destOrd="0" presId="urn:microsoft.com/office/officeart/2008/layout/VerticalCurvedList#4"/>
    <dgm:cxn modelId="{4285F02C-D186-4D41-AA15-C373444DDCC0}" type="presParOf" srcId="{0BA5DF18-D014-4FFB-B8A7-4C4DF8C0FCC6}" destId="{799B9B42-F183-46E9-98F2-7A69D1555A8E}" srcOrd="1" destOrd="0" presId="urn:microsoft.com/office/officeart/2008/layout/VerticalCurvedList#4"/>
    <dgm:cxn modelId="{676C79A8-9424-4796-8861-A3A4F5F2754F}" type="presParOf" srcId="{0BA5DF18-D014-4FFB-B8A7-4C4DF8C0FCC6}" destId="{EF976F5D-BF92-4D12-B0C4-93AC32D365FE}" srcOrd="2" destOrd="0" presId="urn:microsoft.com/office/officeart/2008/layout/VerticalCurvedList#4"/>
    <dgm:cxn modelId="{1920C281-8C72-4D46-977B-03354FC57C3C}" type="presParOf" srcId="{0BA5DF18-D014-4FFB-B8A7-4C4DF8C0FCC6}" destId="{3EF4CEDE-398D-486F-BD24-F2FD4E10F7F8}" srcOrd="3" destOrd="0" presId="urn:microsoft.com/office/officeart/2008/layout/VerticalCurvedList#4"/>
    <dgm:cxn modelId="{B3FAE41D-8288-4429-9900-BFCE74F4D405}" type="presParOf" srcId="{8794A93B-3533-4564-A6D9-F78B182E28F3}" destId="{FB768673-65F8-4F82-BC13-46C2069FBAC8}" srcOrd="1" destOrd="0" presId="urn:microsoft.com/office/officeart/2008/layout/VerticalCurvedList#4"/>
    <dgm:cxn modelId="{DDA03ADC-9B8A-4C40-9EED-2BCF5C1198C5}" type="presParOf" srcId="{8794A93B-3533-4564-A6D9-F78B182E28F3}" destId="{EDAF91C6-0912-4FE5-9691-E34A2B085CBC}" srcOrd="2" destOrd="0" presId="urn:microsoft.com/office/officeart/2008/layout/VerticalCurvedList#4"/>
    <dgm:cxn modelId="{7D6B3C35-2C54-4B1B-9557-03A33989C956}" type="presParOf" srcId="{EDAF91C6-0912-4FE5-9691-E34A2B085CBC}" destId="{F920B326-0E76-41DE-8F30-F49AD160315E}" srcOrd="0" destOrd="0" presId="urn:microsoft.com/office/officeart/2008/layout/VerticalCurvedList#4"/>
    <dgm:cxn modelId="{CEFC8E54-5CF6-4746-8A6B-BC5212256BA7}" type="presParOf" srcId="{8794A93B-3533-4564-A6D9-F78B182E28F3}" destId="{FDC2B49A-9FC0-4652-997C-4C54E5666FBD}" srcOrd="3" destOrd="0" presId="urn:microsoft.com/office/officeart/2008/layout/VerticalCurvedList#4"/>
    <dgm:cxn modelId="{CD4A7E6A-F7E3-4FCC-AF5E-4A2F4F14F715}" type="presParOf" srcId="{8794A93B-3533-4564-A6D9-F78B182E28F3}" destId="{DC9EA532-0ECB-4429-A663-36C5006366FA}" srcOrd="4" destOrd="0" presId="urn:microsoft.com/office/officeart/2008/layout/VerticalCurvedList#4"/>
    <dgm:cxn modelId="{FA4D827E-F7DF-4C53-AC60-F4DA9A73B31C}" type="presParOf" srcId="{DC9EA532-0ECB-4429-A663-36C5006366FA}" destId="{023F0E8C-92DA-493B-874A-1AB4F5355D88}" srcOrd="0" destOrd="0" presId="urn:microsoft.com/office/officeart/2008/layout/VerticalCurvedList#4"/>
    <dgm:cxn modelId="{4B2D5CE8-597E-42AB-8147-152552DC0208}" type="presParOf" srcId="{8794A93B-3533-4564-A6D9-F78B182E28F3}" destId="{D4CB60F2-74C6-4961-86F3-7524A8B988EE}" srcOrd="5" destOrd="0" presId="urn:microsoft.com/office/officeart/2008/layout/VerticalCurvedList#4"/>
    <dgm:cxn modelId="{B5A7C168-C6C7-43E6-9585-1DB7FD3611C8}" type="presParOf" srcId="{8794A93B-3533-4564-A6D9-F78B182E28F3}" destId="{2361375E-C705-40BE-ADA6-E0594F8D4EDF}" srcOrd="6" destOrd="0" presId="urn:microsoft.com/office/officeart/2008/layout/VerticalCurvedList#4"/>
    <dgm:cxn modelId="{34D26864-D23E-4200-B19A-05E4FE1EC0EC}" type="presParOf" srcId="{2361375E-C705-40BE-ADA6-E0594F8D4EDF}" destId="{BD844A96-9075-4DA4-9079-CE45CEB5F3C0}" srcOrd="0" destOrd="0" presId="urn:microsoft.com/office/officeart/2008/layout/VerticalCurvedList#4"/>
    <dgm:cxn modelId="{81542668-319F-4DCB-B09C-8B245D545E35}" type="presParOf" srcId="{8794A93B-3533-4564-A6D9-F78B182E28F3}" destId="{EE6391AE-52F0-4720-93BE-D7131CA9839F}" srcOrd="7" destOrd="0" presId="urn:microsoft.com/office/officeart/2008/layout/VerticalCurvedList#4"/>
    <dgm:cxn modelId="{26AB9295-D917-4BA2-98AF-CAF4C21F9BB1}" type="presParOf" srcId="{8794A93B-3533-4564-A6D9-F78B182E28F3}" destId="{4C9FD86F-F380-40C9-8BE4-AAA7B9E5FE6D}" srcOrd="8" destOrd="0" presId="urn:microsoft.com/office/officeart/2008/layout/VerticalCurvedList#4"/>
    <dgm:cxn modelId="{A56C65D3-E8BA-4E21-8E76-42B139466F93}" type="presParOf" srcId="{4C9FD86F-F380-40C9-8BE4-AAA7B9E5FE6D}" destId="{5006587E-EAB4-4038-93E2-687714D12698}" srcOrd="0" destOrd="0" presId="urn:microsoft.com/office/officeart/2008/layout/VerticalCurvedList#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9E9B72A-D396-464C-A97E-C34AFEA157D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5AF57341-A7C3-49BD-935A-D14554E7F2BE}">
      <dgm:prSet phldrT="[文本]"/>
      <dgm:spPr>
        <a:solidFill>
          <a:srgbClr val="D24132"/>
        </a:solidFill>
      </dgm:spPr>
      <dgm:t>
        <a:bodyPr/>
        <a:lstStyle/>
        <a:p>
          <a:r>
            <a:rPr lang="zh-CN" altLang="en-US" b="1" dirty="0" smtClean="0">
              <a:solidFill>
                <a:schemeClr val="bg1"/>
              </a:solidFill>
              <a:latin typeface="微软雅黑" panose="020B0503020204020204" charset="-122"/>
              <a:ea typeface="微软雅黑" panose="020B0503020204020204" charset="-122"/>
            </a:rPr>
            <a:t>人员出入控制程序</a:t>
          </a:r>
          <a:endParaRPr lang="zh-CN" altLang="en-US" b="1" dirty="0">
            <a:solidFill>
              <a:schemeClr val="bg1"/>
            </a:solidFill>
            <a:latin typeface="微软雅黑" panose="020B0503020204020204" charset="-122"/>
            <a:ea typeface="微软雅黑" panose="020B0503020204020204" charset="-122"/>
          </a:endParaRPr>
        </a:p>
      </dgm:t>
    </dgm:pt>
    <dgm:pt modelId="{73B5A0C2-5511-42DD-B87C-F1DBE1060DD5}" cxnId="{7F72A2E6-2E86-4550-9F30-3C60BCE959B7}" type="parTrans">
      <dgm:prSet/>
      <dgm:spPr/>
      <dgm:t>
        <a:bodyPr/>
        <a:lstStyle/>
        <a:p>
          <a:endParaRPr lang="zh-CN" altLang="en-US" b="1">
            <a:solidFill>
              <a:schemeClr val="bg1"/>
            </a:solidFill>
            <a:latin typeface="微软雅黑" panose="020B0503020204020204" charset="-122"/>
            <a:ea typeface="微软雅黑" panose="020B0503020204020204" charset="-122"/>
          </a:endParaRPr>
        </a:p>
      </dgm:t>
    </dgm:pt>
    <dgm:pt modelId="{64765DB4-D664-4F69-91C7-832DC3A40B48}" cxnId="{7F72A2E6-2E86-4550-9F30-3C60BCE959B7}" type="sibTrans">
      <dgm:prSet/>
      <dgm:spPr/>
      <dgm:t>
        <a:bodyPr/>
        <a:lstStyle/>
        <a:p>
          <a:endParaRPr lang="zh-CN" altLang="en-US" b="1">
            <a:solidFill>
              <a:schemeClr val="bg1"/>
            </a:solidFill>
            <a:latin typeface="微软雅黑" panose="020B0503020204020204" charset="-122"/>
            <a:ea typeface="微软雅黑" panose="020B0503020204020204" charset="-122"/>
          </a:endParaRPr>
        </a:p>
      </dgm:t>
    </dgm:pt>
    <dgm:pt modelId="{3A0B0FFF-7757-40D7-93B9-F4F0EBEFCFD3}">
      <dgm:prSet phldrT="[文本]"/>
      <dgm:spPr>
        <a:solidFill>
          <a:srgbClr val="F09C2A"/>
        </a:solidFill>
      </dgm:spPr>
      <dgm:t>
        <a:bodyPr/>
        <a:lstStyle/>
        <a:p>
          <a:r>
            <a:rPr lang="zh-CN" altLang="en-US" b="1" dirty="0" smtClean="0">
              <a:solidFill>
                <a:schemeClr val="bg1"/>
              </a:solidFill>
              <a:latin typeface="微软雅黑" panose="020B0503020204020204" charset="-122"/>
              <a:ea typeface="微软雅黑" panose="020B0503020204020204" charset="-122"/>
            </a:rPr>
            <a:t>巡查路线、时间和内容</a:t>
          </a:r>
          <a:endParaRPr lang="zh-CN" altLang="en-US" b="1" dirty="0">
            <a:solidFill>
              <a:schemeClr val="bg1"/>
            </a:solidFill>
            <a:latin typeface="微软雅黑" panose="020B0503020204020204" charset="-122"/>
            <a:ea typeface="微软雅黑" panose="020B0503020204020204" charset="-122"/>
          </a:endParaRPr>
        </a:p>
      </dgm:t>
    </dgm:pt>
    <dgm:pt modelId="{C4A598B2-CFFF-42E9-BE60-22186C90D254}" cxnId="{C96F1D3E-E0D7-4340-8839-9C61647D9AB2}" type="parTrans">
      <dgm:prSet/>
      <dgm:spPr/>
      <dgm:t>
        <a:bodyPr/>
        <a:lstStyle/>
        <a:p>
          <a:endParaRPr lang="zh-CN" altLang="en-US" b="1">
            <a:solidFill>
              <a:schemeClr val="bg1"/>
            </a:solidFill>
            <a:latin typeface="微软雅黑" panose="020B0503020204020204" charset="-122"/>
            <a:ea typeface="微软雅黑" panose="020B0503020204020204" charset="-122"/>
          </a:endParaRPr>
        </a:p>
      </dgm:t>
    </dgm:pt>
    <dgm:pt modelId="{F4B50172-35F0-4370-A47D-BE30953B0743}" cxnId="{C96F1D3E-E0D7-4340-8839-9C61647D9AB2}" type="sibTrans">
      <dgm:prSet/>
      <dgm:spPr/>
      <dgm:t>
        <a:bodyPr/>
        <a:lstStyle/>
        <a:p>
          <a:endParaRPr lang="zh-CN" altLang="en-US" b="1">
            <a:solidFill>
              <a:schemeClr val="bg1"/>
            </a:solidFill>
            <a:latin typeface="微软雅黑" panose="020B0503020204020204" charset="-122"/>
            <a:ea typeface="微软雅黑" panose="020B0503020204020204" charset="-122"/>
          </a:endParaRPr>
        </a:p>
      </dgm:t>
    </dgm:pt>
    <dgm:pt modelId="{0D5B9173-DCBF-4FF2-B38D-45D38A5FC5B3}">
      <dgm:prSet phldrT="[文本]"/>
      <dgm:spPr>
        <a:solidFill>
          <a:srgbClr val="189A80"/>
        </a:solidFill>
      </dgm:spPr>
      <dgm:t>
        <a:bodyPr/>
        <a:lstStyle/>
        <a:p>
          <a:r>
            <a:rPr lang="zh-CN" altLang="en-US" b="1" dirty="0" smtClean="0">
              <a:solidFill>
                <a:schemeClr val="bg1"/>
              </a:solidFill>
              <a:latin typeface="微软雅黑" panose="020B0503020204020204" charset="-122"/>
              <a:ea typeface="微软雅黑" panose="020B0503020204020204" charset="-122"/>
            </a:rPr>
            <a:t>安保设备管理要求</a:t>
          </a:r>
          <a:endParaRPr lang="zh-CN" altLang="en-US" b="1" dirty="0">
            <a:solidFill>
              <a:schemeClr val="bg1"/>
            </a:solidFill>
            <a:latin typeface="微软雅黑" panose="020B0503020204020204" charset="-122"/>
            <a:ea typeface="微软雅黑" panose="020B0503020204020204" charset="-122"/>
          </a:endParaRPr>
        </a:p>
      </dgm:t>
    </dgm:pt>
    <dgm:pt modelId="{51B4B298-A3CC-4D69-AC36-644E427AD24D}" cxnId="{48052951-8F63-48E9-856F-03A95AB738A7}" type="parTrans">
      <dgm:prSet/>
      <dgm:spPr/>
      <dgm:t>
        <a:bodyPr/>
        <a:lstStyle/>
        <a:p>
          <a:endParaRPr lang="zh-CN" altLang="en-US" b="1">
            <a:solidFill>
              <a:schemeClr val="bg1"/>
            </a:solidFill>
            <a:latin typeface="微软雅黑" panose="020B0503020204020204" charset="-122"/>
            <a:ea typeface="微软雅黑" panose="020B0503020204020204" charset="-122"/>
          </a:endParaRPr>
        </a:p>
      </dgm:t>
    </dgm:pt>
    <dgm:pt modelId="{9AAF3EA1-FBDE-4040-B733-33E823BC9E37}" cxnId="{48052951-8F63-48E9-856F-03A95AB738A7}" type="sibTrans">
      <dgm:prSet/>
      <dgm:spPr/>
      <dgm:t>
        <a:bodyPr/>
        <a:lstStyle/>
        <a:p>
          <a:endParaRPr lang="zh-CN" altLang="en-US" b="1">
            <a:solidFill>
              <a:schemeClr val="bg1"/>
            </a:solidFill>
            <a:latin typeface="微软雅黑" panose="020B0503020204020204" charset="-122"/>
            <a:ea typeface="微软雅黑" panose="020B0503020204020204" charset="-122"/>
          </a:endParaRPr>
        </a:p>
      </dgm:t>
    </dgm:pt>
    <dgm:pt modelId="{F288EEC8-9438-46F8-A436-ED0F53C1B389}">
      <dgm:prSet phldrT="[文本]"/>
      <dgm:spPr>
        <a:solidFill>
          <a:srgbClr val="377790"/>
        </a:solidFill>
      </dgm:spPr>
      <dgm:t>
        <a:bodyPr/>
        <a:lstStyle/>
        <a:p>
          <a:r>
            <a:rPr lang="zh-CN" altLang="en-US" b="1" dirty="0" smtClean="0">
              <a:solidFill>
                <a:schemeClr val="bg1"/>
              </a:solidFill>
              <a:latin typeface="微软雅黑" panose="020B0503020204020204" charset="-122"/>
              <a:ea typeface="微软雅黑" panose="020B0503020204020204" charset="-122"/>
            </a:rPr>
            <a:t>异常紧急情况等级、报告及应变处理</a:t>
          </a:r>
          <a:endParaRPr lang="zh-CN" altLang="en-US" b="1" dirty="0">
            <a:solidFill>
              <a:schemeClr val="bg1"/>
            </a:solidFill>
            <a:latin typeface="微软雅黑" panose="020B0503020204020204" charset="-122"/>
            <a:ea typeface="微软雅黑" panose="020B0503020204020204" charset="-122"/>
          </a:endParaRPr>
        </a:p>
      </dgm:t>
    </dgm:pt>
    <dgm:pt modelId="{0E304F42-F4E1-4E80-8A40-DD006E2DC318}" cxnId="{2E8D7FF9-4EF6-4682-9560-B5459995DD4B}" type="parTrans">
      <dgm:prSet/>
      <dgm:spPr/>
      <dgm:t>
        <a:bodyPr/>
        <a:lstStyle/>
        <a:p>
          <a:endParaRPr lang="zh-CN" altLang="en-US" b="1">
            <a:solidFill>
              <a:schemeClr val="bg1"/>
            </a:solidFill>
            <a:latin typeface="微软雅黑" panose="020B0503020204020204" charset="-122"/>
            <a:ea typeface="微软雅黑" panose="020B0503020204020204" charset="-122"/>
          </a:endParaRPr>
        </a:p>
      </dgm:t>
    </dgm:pt>
    <dgm:pt modelId="{A74046EC-8F0C-4810-8A83-96EE444B131F}" cxnId="{2E8D7FF9-4EF6-4682-9560-B5459995DD4B}" type="sibTrans">
      <dgm:prSet/>
      <dgm:spPr/>
      <dgm:t>
        <a:bodyPr/>
        <a:lstStyle/>
        <a:p>
          <a:endParaRPr lang="zh-CN" altLang="en-US" b="1">
            <a:solidFill>
              <a:schemeClr val="bg1"/>
            </a:solidFill>
            <a:latin typeface="微软雅黑" panose="020B0503020204020204" charset="-122"/>
            <a:ea typeface="微软雅黑" panose="020B0503020204020204" charset="-122"/>
          </a:endParaRPr>
        </a:p>
      </dgm:t>
    </dgm:pt>
    <dgm:pt modelId="{8377807E-3568-48D8-B3DF-3E6B3E261E89}" type="pres">
      <dgm:prSet presAssocID="{59E9B72A-D396-464C-A97E-C34AFEA157D2}" presName="linear" presStyleCnt="0">
        <dgm:presLayoutVars>
          <dgm:dir/>
          <dgm:animLvl val="lvl"/>
          <dgm:resizeHandles val="exact"/>
        </dgm:presLayoutVars>
      </dgm:prSet>
      <dgm:spPr/>
      <dgm:t>
        <a:bodyPr/>
        <a:lstStyle/>
        <a:p>
          <a:endParaRPr lang="zh-CN" altLang="en-US"/>
        </a:p>
      </dgm:t>
    </dgm:pt>
    <dgm:pt modelId="{CAEA8325-B447-4DA3-A3B8-C32D08B63EF3}" type="pres">
      <dgm:prSet presAssocID="{5AF57341-A7C3-49BD-935A-D14554E7F2BE}" presName="parentLin" presStyleCnt="0"/>
      <dgm:spPr/>
    </dgm:pt>
    <dgm:pt modelId="{20F5EC3E-C2D0-4C6A-A1AC-8E6544D4C2E8}" type="pres">
      <dgm:prSet presAssocID="{5AF57341-A7C3-49BD-935A-D14554E7F2BE}" presName="parentLeftMargin" presStyleLbl="node1" presStyleIdx="0" presStyleCnt="4"/>
      <dgm:spPr/>
      <dgm:t>
        <a:bodyPr/>
        <a:lstStyle/>
        <a:p>
          <a:endParaRPr lang="zh-CN" altLang="en-US"/>
        </a:p>
      </dgm:t>
    </dgm:pt>
    <dgm:pt modelId="{9D1C5083-784C-418B-B750-02557BD975CA}" type="pres">
      <dgm:prSet presAssocID="{5AF57341-A7C3-49BD-935A-D14554E7F2BE}" presName="parentText" presStyleLbl="node1" presStyleIdx="0" presStyleCnt="4">
        <dgm:presLayoutVars>
          <dgm:chMax val="0"/>
          <dgm:bulletEnabled val="1"/>
        </dgm:presLayoutVars>
      </dgm:prSet>
      <dgm:spPr/>
      <dgm:t>
        <a:bodyPr/>
        <a:lstStyle/>
        <a:p>
          <a:endParaRPr lang="zh-CN" altLang="en-US"/>
        </a:p>
      </dgm:t>
    </dgm:pt>
    <dgm:pt modelId="{BA2CA761-18D2-489B-B540-71D78C126D7B}" type="pres">
      <dgm:prSet presAssocID="{5AF57341-A7C3-49BD-935A-D14554E7F2BE}" presName="negativeSpace" presStyleCnt="0"/>
      <dgm:spPr/>
    </dgm:pt>
    <dgm:pt modelId="{074533C5-A32B-4F77-A83D-265B39E9A916}" type="pres">
      <dgm:prSet presAssocID="{5AF57341-A7C3-49BD-935A-D14554E7F2BE}" presName="childText" presStyleLbl="conFgAcc1" presStyleIdx="0" presStyleCnt="4">
        <dgm:presLayoutVars>
          <dgm:bulletEnabled val="1"/>
        </dgm:presLayoutVars>
      </dgm:prSet>
      <dgm:spPr>
        <a:ln>
          <a:solidFill>
            <a:srgbClr val="D24132"/>
          </a:solidFill>
        </a:ln>
      </dgm:spPr>
    </dgm:pt>
    <dgm:pt modelId="{33456C66-5893-4573-852E-1F601A3FDA8D}" type="pres">
      <dgm:prSet presAssocID="{64765DB4-D664-4F69-91C7-832DC3A40B48}" presName="spaceBetweenRectangles" presStyleCnt="0"/>
      <dgm:spPr/>
    </dgm:pt>
    <dgm:pt modelId="{E0BF0185-E5A5-47BD-896D-91D61B7601EB}" type="pres">
      <dgm:prSet presAssocID="{3A0B0FFF-7757-40D7-93B9-F4F0EBEFCFD3}" presName="parentLin" presStyleCnt="0"/>
      <dgm:spPr/>
    </dgm:pt>
    <dgm:pt modelId="{24324AE9-C109-4AD7-8FF5-9A87DC30141E}" type="pres">
      <dgm:prSet presAssocID="{3A0B0FFF-7757-40D7-93B9-F4F0EBEFCFD3}" presName="parentLeftMargin" presStyleLbl="node1" presStyleIdx="0" presStyleCnt="4"/>
      <dgm:spPr/>
      <dgm:t>
        <a:bodyPr/>
        <a:lstStyle/>
        <a:p>
          <a:endParaRPr lang="zh-CN" altLang="en-US"/>
        </a:p>
      </dgm:t>
    </dgm:pt>
    <dgm:pt modelId="{C57D940A-CD5A-48CF-81CA-5BA9F35EBF47}" type="pres">
      <dgm:prSet presAssocID="{3A0B0FFF-7757-40D7-93B9-F4F0EBEFCFD3}" presName="parentText" presStyleLbl="node1" presStyleIdx="1" presStyleCnt="4">
        <dgm:presLayoutVars>
          <dgm:chMax val="0"/>
          <dgm:bulletEnabled val="1"/>
        </dgm:presLayoutVars>
      </dgm:prSet>
      <dgm:spPr/>
      <dgm:t>
        <a:bodyPr/>
        <a:lstStyle/>
        <a:p>
          <a:endParaRPr lang="zh-CN" altLang="en-US"/>
        </a:p>
      </dgm:t>
    </dgm:pt>
    <dgm:pt modelId="{0C59E30F-B4D4-46BB-9BAD-73943CAEB11A}" type="pres">
      <dgm:prSet presAssocID="{3A0B0FFF-7757-40D7-93B9-F4F0EBEFCFD3}" presName="negativeSpace" presStyleCnt="0"/>
      <dgm:spPr/>
    </dgm:pt>
    <dgm:pt modelId="{1C54A247-AC97-4267-8B21-74DA4B5FF9DF}" type="pres">
      <dgm:prSet presAssocID="{3A0B0FFF-7757-40D7-93B9-F4F0EBEFCFD3}" presName="childText" presStyleLbl="conFgAcc1" presStyleIdx="1" presStyleCnt="4">
        <dgm:presLayoutVars>
          <dgm:bulletEnabled val="1"/>
        </dgm:presLayoutVars>
      </dgm:prSet>
      <dgm:spPr>
        <a:ln>
          <a:solidFill>
            <a:srgbClr val="F09C2A"/>
          </a:solidFill>
        </a:ln>
      </dgm:spPr>
    </dgm:pt>
    <dgm:pt modelId="{23C043E7-44F1-41FE-88DD-766ECAA8A190}" type="pres">
      <dgm:prSet presAssocID="{F4B50172-35F0-4370-A47D-BE30953B0743}" presName="spaceBetweenRectangles" presStyleCnt="0"/>
      <dgm:spPr/>
    </dgm:pt>
    <dgm:pt modelId="{2A6AF54D-0B33-4DB9-879A-EBCE4E9DC034}" type="pres">
      <dgm:prSet presAssocID="{0D5B9173-DCBF-4FF2-B38D-45D38A5FC5B3}" presName="parentLin" presStyleCnt="0"/>
      <dgm:spPr/>
    </dgm:pt>
    <dgm:pt modelId="{5A3AA7E5-E722-42AA-904B-82F8CDAFA2C0}" type="pres">
      <dgm:prSet presAssocID="{0D5B9173-DCBF-4FF2-B38D-45D38A5FC5B3}" presName="parentLeftMargin" presStyleLbl="node1" presStyleIdx="1" presStyleCnt="4"/>
      <dgm:spPr/>
      <dgm:t>
        <a:bodyPr/>
        <a:lstStyle/>
        <a:p>
          <a:endParaRPr lang="zh-CN" altLang="en-US"/>
        </a:p>
      </dgm:t>
    </dgm:pt>
    <dgm:pt modelId="{62A47A31-952A-44BD-B3CC-6AA3720ACFB0}" type="pres">
      <dgm:prSet presAssocID="{0D5B9173-DCBF-4FF2-B38D-45D38A5FC5B3}" presName="parentText" presStyleLbl="node1" presStyleIdx="2" presStyleCnt="4">
        <dgm:presLayoutVars>
          <dgm:chMax val="0"/>
          <dgm:bulletEnabled val="1"/>
        </dgm:presLayoutVars>
      </dgm:prSet>
      <dgm:spPr/>
      <dgm:t>
        <a:bodyPr/>
        <a:lstStyle/>
        <a:p>
          <a:endParaRPr lang="zh-CN" altLang="en-US"/>
        </a:p>
      </dgm:t>
    </dgm:pt>
    <dgm:pt modelId="{92A9A73F-C293-4DC8-BCE7-515F5EC6A537}" type="pres">
      <dgm:prSet presAssocID="{0D5B9173-DCBF-4FF2-B38D-45D38A5FC5B3}" presName="negativeSpace" presStyleCnt="0"/>
      <dgm:spPr/>
    </dgm:pt>
    <dgm:pt modelId="{D7EE8A60-18DD-496D-B159-24B6C08F0327}" type="pres">
      <dgm:prSet presAssocID="{0D5B9173-DCBF-4FF2-B38D-45D38A5FC5B3}" presName="childText" presStyleLbl="conFgAcc1" presStyleIdx="2" presStyleCnt="4">
        <dgm:presLayoutVars>
          <dgm:bulletEnabled val="1"/>
        </dgm:presLayoutVars>
      </dgm:prSet>
      <dgm:spPr>
        <a:ln>
          <a:solidFill>
            <a:srgbClr val="189A80"/>
          </a:solidFill>
        </a:ln>
      </dgm:spPr>
    </dgm:pt>
    <dgm:pt modelId="{5DCA61EA-6956-4EF5-8238-2DBF18B80E41}" type="pres">
      <dgm:prSet presAssocID="{9AAF3EA1-FBDE-4040-B733-33E823BC9E37}" presName="spaceBetweenRectangles" presStyleCnt="0"/>
      <dgm:spPr/>
    </dgm:pt>
    <dgm:pt modelId="{06F8F2EC-A1E8-4D8C-8AF6-AE1267C137A8}" type="pres">
      <dgm:prSet presAssocID="{F288EEC8-9438-46F8-A436-ED0F53C1B389}" presName="parentLin" presStyleCnt="0"/>
      <dgm:spPr/>
    </dgm:pt>
    <dgm:pt modelId="{E5CF33D9-F827-4896-BF4C-AD512A321918}" type="pres">
      <dgm:prSet presAssocID="{F288EEC8-9438-46F8-A436-ED0F53C1B389}" presName="parentLeftMargin" presStyleLbl="node1" presStyleIdx="2" presStyleCnt="4"/>
      <dgm:spPr/>
      <dgm:t>
        <a:bodyPr/>
        <a:lstStyle/>
        <a:p>
          <a:endParaRPr lang="zh-CN" altLang="en-US"/>
        </a:p>
      </dgm:t>
    </dgm:pt>
    <dgm:pt modelId="{7F348B8D-F5F8-4387-8317-1D3D52FB8BA5}" type="pres">
      <dgm:prSet presAssocID="{F288EEC8-9438-46F8-A436-ED0F53C1B389}" presName="parentText" presStyleLbl="node1" presStyleIdx="3" presStyleCnt="4">
        <dgm:presLayoutVars>
          <dgm:chMax val="0"/>
          <dgm:bulletEnabled val="1"/>
        </dgm:presLayoutVars>
      </dgm:prSet>
      <dgm:spPr/>
      <dgm:t>
        <a:bodyPr/>
        <a:lstStyle/>
        <a:p>
          <a:endParaRPr lang="zh-CN" altLang="en-US"/>
        </a:p>
      </dgm:t>
    </dgm:pt>
    <dgm:pt modelId="{6C783838-1494-47C3-9C9B-04043478E252}" type="pres">
      <dgm:prSet presAssocID="{F288EEC8-9438-46F8-A436-ED0F53C1B389}" presName="negativeSpace" presStyleCnt="0"/>
      <dgm:spPr/>
    </dgm:pt>
    <dgm:pt modelId="{92B29BD1-90A2-4E6D-B6A1-5DEA27BEF307}" type="pres">
      <dgm:prSet presAssocID="{F288EEC8-9438-46F8-A436-ED0F53C1B389}" presName="childText" presStyleLbl="conFgAcc1" presStyleIdx="3" presStyleCnt="4">
        <dgm:presLayoutVars>
          <dgm:bulletEnabled val="1"/>
        </dgm:presLayoutVars>
      </dgm:prSet>
      <dgm:spPr>
        <a:ln>
          <a:solidFill>
            <a:srgbClr val="377790"/>
          </a:solidFill>
        </a:ln>
      </dgm:spPr>
    </dgm:pt>
  </dgm:ptLst>
  <dgm:cxnLst>
    <dgm:cxn modelId="{48052951-8F63-48E9-856F-03A95AB738A7}" srcId="{59E9B72A-D396-464C-A97E-C34AFEA157D2}" destId="{0D5B9173-DCBF-4FF2-B38D-45D38A5FC5B3}" srcOrd="2" destOrd="0" parTransId="{51B4B298-A3CC-4D69-AC36-644E427AD24D}" sibTransId="{9AAF3EA1-FBDE-4040-B733-33E823BC9E37}"/>
    <dgm:cxn modelId="{1602A1BE-2BAD-4AA6-AD29-4FBF512F2C1A}" type="presOf" srcId="{3A0B0FFF-7757-40D7-93B9-F4F0EBEFCFD3}" destId="{24324AE9-C109-4AD7-8FF5-9A87DC30141E}" srcOrd="0" destOrd="0" presId="urn:microsoft.com/office/officeart/2005/8/layout/list1"/>
    <dgm:cxn modelId="{C96F1D3E-E0D7-4340-8839-9C61647D9AB2}" srcId="{59E9B72A-D396-464C-A97E-C34AFEA157D2}" destId="{3A0B0FFF-7757-40D7-93B9-F4F0EBEFCFD3}" srcOrd="1" destOrd="0" parTransId="{C4A598B2-CFFF-42E9-BE60-22186C90D254}" sibTransId="{F4B50172-35F0-4370-A47D-BE30953B0743}"/>
    <dgm:cxn modelId="{87332E99-EAFE-4932-995F-02C6BE71712B}" type="presOf" srcId="{F288EEC8-9438-46F8-A436-ED0F53C1B389}" destId="{7F348B8D-F5F8-4387-8317-1D3D52FB8BA5}" srcOrd="1" destOrd="0" presId="urn:microsoft.com/office/officeart/2005/8/layout/list1"/>
    <dgm:cxn modelId="{ADFFCBF5-2321-40CF-BC46-C1020FE70EDF}" type="presOf" srcId="{F288EEC8-9438-46F8-A436-ED0F53C1B389}" destId="{E5CF33D9-F827-4896-BF4C-AD512A321918}" srcOrd="0" destOrd="0" presId="urn:microsoft.com/office/officeart/2005/8/layout/list1"/>
    <dgm:cxn modelId="{5554CECC-8439-4ECD-869D-E608FCACCEAF}" type="presOf" srcId="{0D5B9173-DCBF-4FF2-B38D-45D38A5FC5B3}" destId="{5A3AA7E5-E722-42AA-904B-82F8CDAFA2C0}" srcOrd="0" destOrd="0" presId="urn:microsoft.com/office/officeart/2005/8/layout/list1"/>
    <dgm:cxn modelId="{A461AEE4-9EA2-45D6-AD29-089F89A9CC1C}" type="presOf" srcId="{5AF57341-A7C3-49BD-935A-D14554E7F2BE}" destId="{9D1C5083-784C-418B-B750-02557BD975CA}" srcOrd="1" destOrd="0" presId="urn:microsoft.com/office/officeart/2005/8/layout/list1"/>
    <dgm:cxn modelId="{BFFF3801-2E58-4263-9A9F-330BEC3EDF12}" type="presOf" srcId="{5AF57341-A7C3-49BD-935A-D14554E7F2BE}" destId="{20F5EC3E-C2D0-4C6A-A1AC-8E6544D4C2E8}" srcOrd="0" destOrd="0" presId="urn:microsoft.com/office/officeart/2005/8/layout/list1"/>
    <dgm:cxn modelId="{B73CFDFB-14A8-4A4F-8DF4-26EF4F29034E}" type="presOf" srcId="{3A0B0FFF-7757-40D7-93B9-F4F0EBEFCFD3}" destId="{C57D940A-CD5A-48CF-81CA-5BA9F35EBF47}" srcOrd="1" destOrd="0" presId="urn:microsoft.com/office/officeart/2005/8/layout/list1"/>
    <dgm:cxn modelId="{7F72A2E6-2E86-4550-9F30-3C60BCE959B7}" srcId="{59E9B72A-D396-464C-A97E-C34AFEA157D2}" destId="{5AF57341-A7C3-49BD-935A-D14554E7F2BE}" srcOrd="0" destOrd="0" parTransId="{73B5A0C2-5511-42DD-B87C-F1DBE1060DD5}" sibTransId="{64765DB4-D664-4F69-91C7-832DC3A40B48}"/>
    <dgm:cxn modelId="{345C075E-C704-4849-9F01-509D18694DCD}" type="presOf" srcId="{0D5B9173-DCBF-4FF2-B38D-45D38A5FC5B3}" destId="{62A47A31-952A-44BD-B3CC-6AA3720ACFB0}" srcOrd="1" destOrd="0" presId="urn:microsoft.com/office/officeart/2005/8/layout/list1"/>
    <dgm:cxn modelId="{CABE3C6F-F421-4988-A814-AB577C3C66DE}" type="presOf" srcId="{59E9B72A-D396-464C-A97E-C34AFEA157D2}" destId="{8377807E-3568-48D8-B3DF-3E6B3E261E89}" srcOrd="0" destOrd="0" presId="urn:microsoft.com/office/officeart/2005/8/layout/list1"/>
    <dgm:cxn modelId="{2E8D7FF9-4EF6-4682-9560-B5459995DD4B}" srcId="{59E9B72A-D396-464C-A97E-C34AFEA157D2}" destId="{F288EEC8-9438-46F8-A436-ED0F53C1B389}" srcOrd="3" destOrd="0" parTransId="{0E304F42-F4E1-4E80-8A40-DD006E2DC318}" sibTransId="{A74046EC-8F0C-4810-8A83-96EE444B131F}"/>
    <dgm:cxn modelId="{3CBE0F9E-819A-45D1-B761-1003A183492B}" type="presParOf" srcId="{8377807E-3568-48D8-B3DF-3E6B3E261E89}" destId="{CAEA8325-B447-4DA3-A3B8-C32D08B63EF3}" srcOrd="0" destOrd="0" presId="urn:microsoft.com/office/officeart/2005/8/layout/list1"/>
    <dgm:cxn modelId="{980FB5D6-7B04-4D2B-8C57-B8966757BE0C}" type="presParOf" srcId="{CAEA8325-B447-4DA3-A3B8-C32D08B63EF3}" destId="{20F5EC3E-C2D0-4C6A-A1AC-8E6544D4C2E8}" srcOrd="0" destOrd="0" presId="urn:microsoft.com/office/officeart/2005/8/layout/list1"/>
    <dgm:cxn modelId="{A6DD1E39-CBB5-4999-94BE-8BE9A950B68D}" type="presParOf" srcId="{CAEA8325-B447-4DA3-A3B8-C32D08B63EF3}" destId="{9D1C5083-784C-418B-B750-02557BD975CA}" srcOrd="1" destOrd="0" presId="urn:microsoft.com/office/officeart/2005/8/layout/list1"/>
    <dgm:cxn modelId="{BED75114-78AB-4199-BC27-E5A3C15194DB}" type="presParOf" srcId="{8377807E-3568-48D8-B3DF-3E6B3E261E89}" destId="{BA2CA761-18D2-489B-B540-71D78C126D7B}" srcOrd="1" destOrd="0" presId="urn:microsoft.com/office/officeart/2005/8/layout/list1"/>
    <dgm:cxn modelId="{0D60A0F7-1C5B-4F20-A34A-DC17290FD617}" type="presParOf" srcId="{8377807E-3568-48D8-B3DF-3E6B3E261E89}" destId="{074533C5-A32B-4F77-A83D-265B39E9A916}" srcOrd="2" destOrd="0" presId="urn:microsoft.com/office/officeart/2005/8/layout/list1"/>
    <dgm:cxn modelId="{376C8960-BDAD-4B02-8744-2D04A589BF65}" type="presParOf" srcId="{8377807E-3568-48D8-B3DF-3E6B3E261E89}" destId="{33456C66-5893-4573-852E-1F601A3FDA8D}" srcOrd="3" destOrd="0" presId="urn:microsoft.com/office/officeart/2005/8/layout/list1"/>
    <dgm:cxn modelId="{3BCE8628-DAC1-49FA-A676-D4311ADC02CA}" type="presParOf" srcId="{8377807E-3568-48D8-B3DF-3E6B3E261E89}" destId="{E0BF0185-E5A5-47BD-896D-91D61B7601EB}" srcOrd="4" destOrd="0" presId="urn:microsoft.com/office/officeart/2005/8/layout/list1"/>
    <dgm:cxn modelId="{5037A1DD-412F-4E8A-A275-E04BD01C7A86}" type="presParOf" srcId="{E0BF0185-E5A5-47BD-896D-91D61B7601EB}" destId="{24324AE9-C109-4AD7-8FF5-9A87DC30141E}" srcOrd="0" destOrd="0" presId="urn:microsoft.com/office/officeart/2005/8/layout/list1"/>
    <dgm:cxn modelId="{29F31FC1-CC9A-4B5F-8647-CBFD9E0472C0}" type="presParOf" srcId="{E0BF0185-E5A5-47BD-896D-91D61B7601EB}" destId="{C57D940A-CD5A-48CF-81CA-5BA9F35EBF47}" srcOrd="1" destOrd="0" presId="urn:microsoft.com/office/officeart/2005/8/layout/list1"/>
    <dgm:cxn modelId="{8DE31A91-47E4-493B-8D67-93B7E9B7D1BF}" type="presParOf" srcId="{8377807E-3568-48D8-B3DF-3E6B3E261E89}" destId="{0C59E30F-B4D4-46BB-9BAD-73943CAEB11A}" srcOrd="5" destOrd="0" presId="urn:microsoft.com/office/officeart/2005/8/layout/list1"/>
    <dgm:cxn modelId="{635D7B6D-ABAF-454D-9B2C-87800A7C83E8}" type="presParOf" srcId="{8377807E-3568-48D8-B3DF-3E6B3E261E89}" destId="{1C54A247-AC97-4267-8B21-74DA4B5FF9DF}" srcOrd="6" destOrd="0" presId="urn:microsoft.com/office/officeart/2005/8/layout/list1"/>
    <dgm:cxn modelId="{A277B3D0-DBC4-44F6-A0E0-762053067EEC}" type="presParOf" srcId="{8377807E-3568-48D8-B3DF-3E6B3E261E89}" destId="{23C043E7-44F1-41FE-88DD-766ECAA8A190}" srcOrd="7" destOrd="0" presId="urn:microsoft.com/office/officeart/2005/8/layout/list1"/>
    <dgm:cxn modelId="{12ED8FB1-26CC-4637-8D2F-A0DE35620FA9}" type="presParOf" srcId="{8377807E-3568-48D8-B3DF-3E6B3E261E89}" destId="{2A6AF54D-0B33-4DB9-879A-EBCE4E9DC034}" srcOrd="8" destOrd="0" presId="urn:microsoft.com/office/officeart/2005/8/layout/list1"/>
    <dgm:cxn modelId="{65D59B85-B874-41D3-AB8F-DA1DB1780A25}" type="presParOf" srcId="{2A6AF54D-0B33-4DB9-879A-EBCE4E9DC034}" destId="{5A3AA7E5-E722-42AA-904B-82F8CDAFA2C0}" srcOrd="0" destOrd="0" presId="urn:microsoft.com/office/officeart/2005/8/layout/list1"/>
    <dgm:cxn modelId="{107D21C8-2F13-4FDD-B81F-258BE44F7BDE}" type="presParOf" srcId="{2A6AF54D-0B33-4DB9-879A-EBCE4E9DC034}" destId="{62A47A31-952A-44BD-B3CC-6AA3720ACFB0}" srcOrd="1" destOrd="0" presId="urn:microsoft.com/office/officeart/2005/8/layout/list1"/>
    <dgm:cxn modelId="{4E1597CE-FA35-43C8-9B2C-782E11412231}" type="presParOf" srcId="{8377807E-3568-48D8-B3DF-3E6B3E261E89}" destId="{92A9A73F-C293-4DC8-BCE7-515F5EC6A537}" srcOrd="9" destOrd="0" presId="urn:microsoft.com/office/officeart/2005/8/layout/list1"/>
    <dgm:cxn modelId="{7B1CF70A-5D4C-426E-90C3-71A809CB58C2}" type="presParOf" srcId="{8377807E-3568-48D8-B3DF-3E6B3E261E89}" destId="{D7EE8A60-18DD-496D-B159-24B6C08F0327}" srcOrd="10" destOrd="0" presId="urn:microsoft.com/office/officeart/2005/8/layout/list1"/>
    <dgm:cxn modelId="{06F0D27E-A6C8-454C-9654-A384DFFB7920}" type="presParOf" srcId="{8377807E-3568-48D8-B3DF-3E6B3E261E89}" destId="{5DCA61EA-6956-4EF5-8238-2DBF18B80E41}" srcOrd="11" destOrd="0" presId="urn:microsoft.com/office/officeart/2005/8/layout/list1"/>
    <dgm:cxn modelId="{0EDBEA9F-DD04-4457-858E-68E16CDD2AED}" type="presParOf" srcId="{8377807E-3568-48D8-B3DF-3E6B3E261E89}" destId="{06F8F2EC-A1E8-4D8C-8AF6-AE1267C137A8}" srcOrd="12" destOrd="0" presId="urn:microsoft.com/office/officeart/2005/8/layout/list1"/>
    <dgm:cxn modelId="{4D51B646-67D6-4FAB-8410-9B4AFEC0E49A}" type="presParOf" srcId="{06F8F2EC-A1E8-4D8C-8AF6-AE1267C137A8}" destId="{E5CF33D9-F827-4896-BF4C-AD512A321918}" srcOrd="0" destOrd="0" presId="urn:microsoft.com/office/officeart/2005/8/layout/list1"/>
    <dgm:cxn modelId="{19041B0F-3BBA-4A65-8764-183E9ED670C5}" type="presParOf" srcId="{06F8F2EC-A1E8-4D8C-8AF6-AE1267C137A8}" destId="{7F348B8D-F5F8-4387-8317-1D3D52FB8BA5}" srcOrd="1" destOrd="0" presId="urn:microsoft.com/office/officeart/2005/8/layout/list1"/>
    <dgm:cxn modelId="{C3F9622F-F2AD-4A52-BB54-B73460839CF7}" type="presParOf" srcId="{8377807E-3568-48D8-B3DF-3E6B3E261E89}" destId="{6C783838-1494-47C3-9C9B-04043478E252}" srcOrd="13" destOrd="0" presId="urn:microsoft.com/office/officeart/2005/8/layout/list1"/>
    <dgm:cxn modelId="{DC6849B0-8C8D-4DA3-8AFE-D3B29FB14F05}" type="presParOf" srcId="{8377807E-3568-48D8-B3DF-3E6B3E261E89}" destId="{92B29BD1-90A2-4E6D-B6A1-5DEA27BEF307}" srcOrd="14"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9E9B72A-D396-464C-A97E-C34AFEA157D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5AF57341-A7C3-49BD-935A-D14554E7F2BE}">
      <dgm:prSet phldrT="[文本]"/>
      <dgm:spPr>
        <a:solidFill>
          <a:srgbClr val="D24132"/>
        </a:solidFill>
      </dgm:spPr>
      <dgm:t>
        <a:bodyPr/>
        <a:lstStyle/>
        <a:p>
          <a:r>
            <a:rPr lang="zh-CN" altLang="en-US" b="1" dirty="0" smtClean="0">
              <a:solidFill>
                <a:schemeClr val="bg1"/>
              </a:solidFill>
              <a:latin typeface="微软雅黑" panose="020B0503020204020204" charset="-122"/>
              <a:ea typeface="微软雅黑" panose="020B0503020204020204" charset="-122"/>
            </a:rPr>
            <a:t>危害辨识与风险控制知识</a:t>
          </a:r>
          <a:endParaRPr lang="zh-CN" altLang="en-US" b="1" dirty="0">
            <a:solidFill>
              <a:schemeClr val="bg1"/>
            </a:solidFill>
            <a:latin typeface="微软雅黑" panose="020B0503020204020204" charset="-122"/>
            <a:ea typeface="微软雅黑" panose="020B0503020204020204" charset="-122"/>
          </a:endParaRPr>
        </a:p>
      </dgm:t>
    </dgm:pt>
    <dgm:pt modelId="{73B5A0C2-5511-42DD-B87C-F1DBE1060DD5}" cxnId="{7F72A2E6-2E86-4550-9F30-3C60BCE959B7}" type="parTrans">
      <dgm:prSet/>
      <dgm:spPr/>
      <dgm:t>
        <a:bodyPr/>
        <a:lstStyle/>
        <a:p>
          <a:endParaRPr lang="zh-CN" altLang="en-US" b="1">
            <a:solidFill>
              <a:schemeClr val="bg1"/>
            </a:solidFill>
            <a:latin typeface="微软雅黑" panose="020B0503020204020204" charset="-122"/>
            <a:ea typeface="微软雅黑" panose="020B0503020204020204" charset="-122"/>
          </a:endParaRPr>
        </a:p>
      </dgm:t>
    </dgm:pt>
    <dgm:pt modelId="{64765DB4-D664-4F69-91C7-832DC3A40B48}" cxnId="{7F72A2E6-2E86-4550-9F30-3C60BCE959B7}" type="sibTrans">
      <dgm:prSet/>
      <dgm:spPr/>
      <dgm:t>
        <a:bodyPr/>
        <a:lstStyle/>
        <a:p>
          <a:endParaRPr lang="zh-CN" altLang="en-US" b="1">
            <a:solidFill>
              <a:schemeClr val="bg1"/>
            </a:solidFill>
            <a:latin typeface="微软雅黑" panose="020B0503020204020204" charset="-122"/>
            <a:ea typeface="微软雅黑" panose="020B0503020204020204" charset="-122"/>
          </a:endParaRPr>
        </a:p>
      </dgm:t>
    </dgm:pt>
    <dgm:pt modelId="{3A0B0FFF-7757-40D7-93B9-F4F0EBEFCFD3}">
      <dgm:prSet phldrT="[文本]"/>
      <dgm:spPr>
        <a:solidFill>
          <a:srgbClr val="F09C2A"/>
        </a:solidFill>
      </dgm:spPr>
      <dgm:t>
        <a:bodyPr/>
        <a:lstStyle/>
        <a:p>
          <a:r>
            <a:rPr lang="zh-CN" altLang="en-US" b="1" dirty="0" smtClean="0">
              <a:solidFill>
                <a:schemeClr val="bg1"/>
              </a:solidFill>
              <a:latin typeface="微软雅黑" panose="020B0503020204020204" charset="-122"/>
              <a:ea typeface="微软雅黑" panose="020B0503020204020204" charset="-122"/>
            </a:rPr>
            <a:t>现场风险情况</a:t>
          </a:r>
          <a:endParaRPr lang="zh-CN" altLang="en-US" b="1" dirty="0">
            <a:solidFill>
              <a:schemeClr val="bg1"/>
            </a:solidFill>
            <a:latin typeface="微软雅黑" panose="020B0503020204020204" charset="-122"/>
            <a:ea typeface="微软雅黑" panose="020B0503020204020204" charset="-122"/>
          </a:endParaRPr>
        </a:p>
      </dgm:t>
    </dgm:pt>
    <dgm:pt modelId="{C4A598B2-CFFF-42E9-BE60-22186C90D254}" cxnId="{C96F1D3E-E0D7-4340-8839-9C61647D9AB2}" type="parTrans">
      <dgm:prSet/>
      <dgm:spPr/>
      <dgm:t>
        <a:bodyPr/>
        <a:lstStyle/>
        <a:p>
          <a:endParaRPr lang="zh-CN" altLang="en-US" b="1">
            <a:solidFill>
              <a:schemeClr val="bg1"/>
            </a:solidFill>
            <a:latin typeface="微软雅黑" panose="020B0503020204020204" charset="-122"/>
            <a:ea typeface="微软雅黑" panose="020B0503020204020204" charset="-122"/>
          </a:endParaRPr>
        </a:p>
      </dgm:t>
    </dgm:pt>
    <dgm:pt modelId="{F4B50172-35F0-4370-A47D-BE30953B0743}" cxnId="{C96F1D3E-E0D7-4340-8839-9C61647D9AB2}" type="sibTrans">
      <dgm:prSet/>
      <dgm:spPr/>
      <dgm:t>
        <a:bodyPr/>
        <a:lstStyle/>
        <a:p>
          <a:endParaRPr lang="zh-CN" altLang="en-US" b="1">
            <a:solidFill>
              <a:schemeClr val="bg1"/>
            </a:solidFill>
            <a:latin typeface="微软雅黑" panose="020B0503020204020204" charset="-122"/>
            <a:ea typeface="微软雅黑" panose="020B0503020204020204" charset="-122"/>
          </a:endParaRPr>
        </a:p>
      </dgm:t>
    </dgm:pt>
    <dgm:pt modelId="{0D5B9173-DCBF-4FF2-B38D-45D38A5FC5B3}">
      <dgm:prSet phldrT="[文本]"/>
      <dgm:spPr>
        <a:solidFill>
          <a:srgbClr val="189A80"/>
        </a:solidFill>
      </dgm:spPr>
      <dgm:t>
        <a:bodyPr/>
        <a:lstStyle/>
        <a:p>
          <a:r>
            <a:rPr lang="zh-CN" altLang="en-US" b="1" dirty="0" smtClean="0">
              <a:solidFill>
                <a:schemeClr val="bg1"/>
              </a:solidFill>
              <a:latin typeface="微软雅黑" panose="020B0503020204020204" charset="-122"/>
              <a:ea typeface="微软雅黑" panose="020B0503020204020204" charset="-122"/>
            </a:rPr>
            <a:t>相关标准</a:t>
          </a:r>
          <a:endParaRPr lang="zh-CN" altLang="en-US" b="1" dirty="0">
            <a:solidFill>
              <a:schemeClr val="bg1"/>
            </a:solidFill>
            <a:latin typeface="微软雅黑" panose="020B0503020204020204" charset="-122"/>
            <a:ea typeface="微软雅黑" panose="020B0503020204020204" charset="-122"/>
          </a:endParaRPr>
        </a:p>
      </dgm:t>
    </dgm:pt>
    <dgm:pt modelId="{51B4B298-A3CC-4D69-AC36-644E427AD24D}" cxnId="{48052951-8F63-48E9-856F-03A95AB738A7}" type="parTrans">
      <dgm:prSet/>
      <dgm:spPr/>
      <dgm:t>
        <a:bodyPr/>
        <a:lstStyle/>
        <a:p>
          <a:endParaRPr lang="zh-CN" altLang="en-US" b="1">
            <a:solidFill>
              <a:schemeClr val="bg1"/>
            </a:solidFill>
            <a:latin typeface="微软雅黑" panose="020B0503020204020204" charset="-122"/>
            <a:ea typeface="微软雅黑" panose="020B0503020204020204" charset="-122"/>
          </a:endParaRPr>
        </a:p>
      </dgm:t>
    </dgm:pt>
    <dgm:pt modelId="{9AAF3EA1-FBDE-4040-B733-33E823BC9E37}" cxnId="{48052951-8F63-48E9-856F-03A95AB738A7}" type="sibTrans">
      <dgm:prSet/>
      <dgm:spPr/>
      <dgm:t>
        <a:bodyPr/>
        <a:lstStyle/>
        <a:p>
          <a:endParaRPr lang="zh-CN" altLang="en-US" b="1">
            <a:solidFill>
              <a:schemeClr val="bg1"/>
            </a:solidFill>
            <a:latin typeface="微软雅黑" panose="020B0503020204020204" charset="-122"/>
            <a:ea typeface="微软雅黑" panose="020B0503020204020204" charset="-122"/>
          </a:endParaRPr>
        </a:p>
      </dgm:t>
    </dgm:pt>
    <dgm:pt modelId="{8377807E-3568-48D8-B3DF-3E6B3E261E89}" type="pres">
      <dgm:prSet presAssocID="{59E9B72A-D396-464C-A97E-C34AFEA157D2}" presName="linear" presStyleCnt="0">
        <dgm:presLayoutVars>
          <dgm:dir/>
          <dgm:animLvl val="lvl"/>
          <dgm:resizeHandles val="exact"/>
        </dgm:presLayoutVars>
      </dgm:prSet>
      <dgm:spPr/>
      <dgm:t>
        <a:bodyPr/>
        <a:lstStyle/>
        <a:p>
          <a:endParaRPr lang="zh-CN" altLang="en-US"/>
        </a:p>
      </dgm:t>
    </dgm:pt>
    <dgm:pt modelId="{CAEA8325-B447-4DA3-A3B8-C32D08B63EF3}" type="pres">
      <dgm:prSet presAssocID="{5AF57341-A7C3-49BD-935A-D14554E7F2BE}" presName="parentLin" presStyleCnt="0"/>
      <dgm:spPr/>
    </dgm:pt>
    <dgm:pt modelId="{20F5EC3E-C2D0-4C6A-A1AC-8E6544D4C2E8}" type="pres">
      <dgm:prSet presAssocID="{5AF57341-A7C3-49BD-935A-D14554E7F2BE}" presName="parentLeftMargin" presStyleLbl="node1" presStyleIdx="0" presStyleCnt="3"/>
      <dgm:spPr/>
      <dgm:t>
        <a:bodyPr/>
        <a:lstStyle/>
        <a:p>
          <a:endParaRPr lang="zh-CN" altLang="en-US"/>
        </a:p>
      </dgm:t>
    </dgm:pt>
    <dgm:pt modelId="{9D1C5083-784C-418B-B750-02557BD975CA}" type="pres">
      <dgm:prSet presAssocID="{5AF57341-A7C3-49BD-935A-D14554E7F2BE}" presName="parentText" presStyleLbl="node1" presStyleIdx="0" presStyleCnt="3">
        <dgm:presLayoutVars>
          <dgm:chMax val="0"/>
          <dgm:bulletEnabled val="1"/>
        </dgm:presLayoutVars>
      </dgm:prSet>
      <dgm:spPr/>
      <dgm:t>
        <a:bodyPr/>
        <a:lstStyle/>
        <a:p>
          <a:endParaRPr lang="zh-CN" altLang="en-US"/>
        </a:p>
      </dgm:t>
    </dgm:pt>
    <dgm:pt modelId="{BA2CA761-18D2-489B-B540-71D78C126D7B}" type="pres">
      <dgm:prSet presAssocID="{5AF57341-A7C3-49BD-935A-D14554E7F2BE}" presName="negativeSpace" presStyleCnt="0"/>
      <dgm:spPr/>
    </dgm:pt>
    <dgm:pt modelId="{074533C5-A32B-4F77-A83D-265B39E9A916}" type="pres">
      <dgm:prSet presAssocID="{5AF57341-A7C3-49BD-935A-D14554E7F2BE}" presName="childText" presStyleLbl="conFgAcc1" presStyleIdx="0" presStyleCnt="3">
        <dgm:presLayoutVars>
          <dgm:bulletEnabled val="1"/>
        </dgm:presLayoutVars>
      </dgm:prSet>
      <dgm:spPr>
        <a:ln>
          <a:solidFill>
            <a:srgbClr val="D24132"/>
          </a:solidFill>
        </a:ln>
      </dgm:spPr>
    </dgm:pt>
    <dgm:pt modelId="{33456C66-5893-4573-852E-1F601A3FDA8D}" type="pres">
      <dgm:prSet presAssocID="{64765DB4-D664-4F69-91C7-832DC3A40B48}" presName="spaceBetweenRectangles" presStyleCnt="0"/>
      <dgm:spPr/>
    </dgm:pt>
    <dgm:pt modelId="{E0BF0185-E5A5-47BD-896D-91D61B7601EB}" type="pres">
      <dgm:prSet presAssocID="{3A0B0FFF-7757-40D7-93B9-F4F0EBEFCFD3}" presName="parentLin" presStyleCnt="0"/>
      <dgm:spPr/>
    </dgm:pt>
    <dgm:pt modelId="{24324AE9-C109-4AD7-8FF5-9A87DC30141E}" type="pres">
      <dgm:prSet presAssocID="{3A0B0FFF-7757-40D7-93B9-F4F0EBEFCFD3}" presName="parentLeftMargin" presStyleLbl="node1" presStyleIdx="0" presStyleCnt="3"/>
      <dgm:spPr/>
      <dgm:t>
        <a:bodyPr/>
        <a:lstStyle/>
        <a:p>
          <a:endParaRPr lang="zh-CN" altLang="en-US"/>
        </a:p>
      </dgm:t>
    </dgm:pt>
    <dgm:pt modelId="{C57D940A-CD5A-48CF-81CA-5BA9F35EBF47}" type="pres">
      <dgm:prSet presAssocID="{3A0B0FFF-7757-40D7-93B9-F4F0EBEFCFD3}" presName="parentText" presStyleLbl="node1" presStyleIdx="1" presStyleCnt="3">
        <dgm:presLayoutVars>
          <dgm:chMax val="0"/>
          <dgm:bulletEnabled val="1"/>
        </dgm:presLayoutVars>
      </dgm:prSet>
      <dgm:spPr/>
      <dgm:t>
        <a:bodyPr/>
        <a:lstStyle/>
        <a:p>
          <a:endParaRPr lang="zh-CN" altLang="en-US"/>
        </a:p>
      </dgm:t>
    </dgm:pt>
    <dgm:pt modelId="{0C59E30F-B4D4-46BB-9BAD-73943CAEB11A}" type="pres">
      <dgm:prSet presAssocID="{3A0B0FFF-7757-40D7-93B9-F4F0EBEFCFD3}" presName="negativeSpace" presStyleCnt="0"/>
      <dgm:spPr/>
    </dgm:pt>
    <dgm:pt modelId="{1C54A247-AC97-4267-8B21-74DA4B5FF9DF}" type="pres">
      <dgm:prSet presAssocID="{3A0B0FFF-7757-40D7-93B9-F4F0EBEFCFD3}" presName="childText" presStyleLbl="conFgAcc1" presStyleIdx="1" presStyleCnt="3">
        <dgm:presLayoutVars>
          <dgm:bulletEnabled val="1"/>
        </dgm:presLayoutVars>
      </dgm:prSet>
      <dgm:spPr>
        <a:ln>
          <a:solidFill>
            <a:srgbClr val="F09C2A"/>
          </a:solidFill>
        </a:ln>
      </dgm:spPr>
    </dgm:pt>
    <dgm:pt modelId="{23C043E7-44F1-41FE-88DD-766ECAA8A190}" type="pres">
      <dgm:prSet presAssocID="{F4B50172-35F0-4370-A47D-BE30953B0743}" presName="spaceBetweenRectangles" presStyleCnt="0"/>
      <dgm:spPr/>
    </dgm:pt>
    <dgm:pt modelId="{2A6AF54D-0B33-4DB9-879A-EBCE4E9DC034}" type="pres">
      <dgm:prSet presAssocID="{0D5B9173-DCBF-4FF2-B38D-45D38A5FC5B3}" presName="parentLin" presStyleCnt="0"/>
      <dgm:spPr/>
    </dgm:pt>
    <dgm:pt modelId="{5A3AA7E5-E722-42AA-904B-82F8CDAFA2C0}" type="pres">
      <dgm:prSet presAssocID="{0D5B9173-DCBF-4FF2-B38D-45D38A5FC5B3}" presName="parentLeftMargin" presStyleLbl="node1" presStyleIdx="1" presStyleCnt="3"/>
      <dgm:spPr/>
      <dgm:t>
        <a:bodyPr/>
        <a:lstStyle/>
        <a:p>
          <a:endParaRPr lang="zh-CN" altLang="en-US"/>
        </a:p>
      </dgm:t>
    </dgm:pt>
    <dgm:pt modelId="{62A47A31-952A-44BD-B3CC-6AA3720ACFB0}" type="pres">
      <dgm:prSet presAssocID="{0D5B9173-DCBF-4FF2-B38D-45D38A5FC5B3}" presName="parentText" presStyleLbl="node1" presStyleIdx="2" presStyleCnt="3">
        <dgm:presLayoutVars>
          <dgm:chMax val="0"/>
          <dgm:bulletEnabled val="1"/>
        </dgm:presLayoutVars>
      </dgm:prSet>
      <dgm:spPr/>
      <dgm:t>
        <a:bodyPr/>
        <a:lstStyle/>
        <a:p>
          <a:endParaRPr lang="zh-CN" altLang="en-US"/>
        </a:p>
      </dgm:t>
    </dgm:pt>
    <dgm:pt modelId="{92A9A73F-C293-4DC8-BCE7-515F5EC6A537}" type="pres">
      <dgm:prSet presAssocID="{0D5B9173-DCBF-4FF2-B38D-45D38A5FC5B3}" presName="negativeSpace" presStyleCnt="0"/>
      <dgm:spPr/>
    </dgm:pt>
    <dgm:pt modelId="{D7EE8A60-18DD-496D-B159-24B6C08F0327}" type="pres">
      <dgm:prSet presAssocID="{0D5B9173-DCBF-4FF2-B38D-45D38A5FC5B3}" presName="childText" presStyleLbl="conFgAcc1" presStyleIdx="2" presStyleCnt="3">
        <dgm:presLayoutVars>
          <dgm:bulletEnabled val="1"/>
        </dgm:presLayoutVars>
      </dgm:prSet>
      <dgm:spPr>
        <a:ln>
          <a:solidFill>
            <a:srgbClr val="189A80"/>
          </a:solidFill>
        </a:ln>
      </dgm:spPr>
    </dgm:pt>
  </dgm:ptLst>
  <dgm:cxnLst>
    <dgm:cxn modelId="{C96F1D3E-E0D7-4340-8839-9C61647D9AB2}" srcId="{59E9B72A-D396-464C-A97E-C34AFEA157D2}" destId="{3A0B0FFF-7757-40D7-93B9-F4F0EBEFCFD3}" srcOrd="1" destOrd="0" parTransId="{C4A598B2-CFFF-42E9-BE60-22186C90D254}" sibTransId="{F4B50172-35F0-4370-A47D-BE30953B0743}"/>
    <dgm:cxn modelId="{48052951-8F63-48E9-856F-03A95AB738A7}" srcId="{59E9B72A-D396-464C-A97E-C34AFEA157D2}" destId="{0D5B9173-DCBF-4FF2-B38D-45D38A5FC5B3}" srcOrd="2" destOrd="0" parTransId="{51B4B298-A3CC-4D69-AC36-644E427AD24D}" sibTransId="{9AAF3EA1-FBDE-4040-B733-33E823BC9E37}"/>
    <dgm:cxn modelId="{1236E1D8-1CE3-4EB1-9BCA-2F4467122F08}" type="presOf" srcId="{59E9B72A-D396-464C-A97E-C34AFEA157D2}" destId="{8377807E-3568-48D8-B3DF-3E6B3E261E89}" srcOrd="0" destOrd="0" presId="urn:microsoft.com/office/officeart/2005/8/layout/list1"/>
    <dgm:cxn modelId="{8782DD9A-94B6-48DA-ACA4-26291DD11456}" type="presOf" srcId="{5AF57341-A7C3-49BD-935A-D14554E7F2BE}" destId="{9D1C5083-784C-418B-B750-02557BD975CA}" srcOrd="1" destOrd="0" presId="urn:microsoft.com/office/officeart/2005/8/layout/list1"/>
    <dgm:cxn modelId="{D9B01FFB-957E-4FB6-A818-D2E4A8AC2BF7}" type="presOf" srcId="{5AF57341-A7C3-49BD-935A-D14554E7F2BE}" destId="{20F5EC3E-C2D0-4C6A-A1AC-8E6544D4C2E8}" srcOrd="0" destOrd="0" presId="urn:microsoft.com/office/officeart/2005/8/layout/list1"/>
    <dgm:cxn modelId="{827B382A-BAD7-4BFA-88C1-F1D1A7937AD7}" type="presOf" srcId="{0D5B9173-DCBF-4FF2-B38D-45D38A5FC5B3}" destId="{62A47A31-952A-44BD-B3CC-6AA3720ACFB0}" srcOrd="1" destOrd="0" presId="urn:microsoft.com/office/officeart/2005/8/layout/list1"/>
    <dgm:cxn modelId="{3AE21C22-0302-4976-84B4-5C85AAAFD7FD}" type="presOf" srcId="{3A0B0FFF-7757-40D7-93B9-F4F0EBEFCFD3}" destId="{C57D940A-CD5A-48CF-81CA-5BA9F35EBF47}" srcOrd="1" destOrd="0" presId="urn:microsoft.com/office/officeart/2005/8/layout/list1"/>
    <dgm:cxn modelId="{1ACE7423-765A-4EBB-9EC6-F066E2053C45}" type="presOf" srcId="{0D5B9173-DCBF-4FF2-B38D-45D38A5FC5B3}" destId="{5A3AA7E5-E722-42AA-904B-82F8CDAFA2C0}" srcOrd="0" destOrd="0" presId="urn:microsoft.com/office/officeart/2005/8/layout/list1"/>
    <dgm:cxn modelId="{7F72A2E6-2E86-4550-9F30-3C60BCE959B7}" srcId="{59E9B72A-D396-464C-A97E-C34AFEA157D2}" destId="{5AF57341-A7C3-49BD-935A-D14554E7F2BE}" srcOrd="0" destOrd="0" parTransId="{73B5A0C2-5511-42DD-B87C-F1DBE1060DD5}" sibTransId="{64765DB4-D664-4F69-91C7-832DC3A40B48}"/>
    <dgm:cxn modelId="{673E6F3F-B8A2-455F-8EA0-4755F3DCE60A}" type="presOf" srcId="{3A0B0FFF-7757-40D7-93B9-F4F0EBEFCFD3}" destId="{24324AE9-C109-4AD7-8FF5-9A87DC30141E}" srcOrd="0" destOrd="0" presId="urn:microsoft.com/office/officeart/2005/8/layout/list1"/>
    <dgm:cxn modelId="{1AE7CB54-5362-4498-96F9-F8FD94DA0BE3}" type="presParOf" srcId="{8377807E-3568-48D8-B3DF-3E6B3E261E89}" destId="{CAEA8325-B447-4DA3-A3B8-C32D08B63EF3}" srcOrd="0" destOrd="0" presId="urn:microsoft.com/office/officeart/2005/8/layout/list1"/>
    <dgm:cxn modelId="{A969F5DE-150E-40D3-AB79-28CE8BB001E5}" type="presParOf" srcId="{CAEA8325-B447-4DA3-A3B8-C32D08B63EF3}" destId="{20F5EC3E-C2D0-4C6A-A1AC-8E6544D4C2E8}" srcOrd="0" destOrd="0" presId="urn:microsoft.com/office/officeart/2005/8/layout/list1"/>
    <dgm:cxn modelId="{FFFC12E2-D0FE-4BEC-ACD6-129E5C2FAB71}" type="presParOf" srcId="{CAEA8325-B447-4DA3-A3B8-C32D08B63EF3}" destId="{9D1C5083-784C-418B-B750-02557BD975CA}" srcOrd="1" destOrd="0" presId="urn:microsoft.com/office/officeart/2005/8/layout/list1"/>
    <dgm:cxn modelId="{93AC6F15-0638-4F03-A9F9-F6714B8F0D64}" type="presParOf" srcId="{8377807E-3568-48D8-B3DF-3E6B3E261E89}" destId="{BA2CA761-18D2-489B-B540-71D78C126D7B}" srcOrd="1" destOrd="0" presId="urn:microsoft.com/office/officeart/2005/8/layout/list1"/>
    <dgm:cxn modelId="{EE8CB1EF-8D7A-40F8-B1D4-38ACF4470A3E}" type="presParOf" srcId="{8377807E-3568-48D8-B3DF-3E6B3E261E89}" destId="{074533C5-A32B-4F77-A83D-265B39E9A916}" srcOrd="2" destOrd="0" presId="urn:microsoft.com/office/officeart/2005/8/layout/list1"/>
    <dgm:cxn modelId="{7C8FBFA2-3975-4598-BBE2-710F2EF67648}" type="presParOf" srcId="{8377807E-3568-48D8-B3DF-3E6B3E261E89}" destId="{33456C66-5893-4573-852E-1F601A3FDA8D}" srcOrd="3" destOrd="0" presId="urn:microsoft.com/office/officeart/2005/8/layout/list1"/>
    <dgm:cxn modelId="{13A4BD10-C3FE-4A50-9B4B-02267C26783E}" type="presParOf" srcId="{8377807E-3568-48D8-B3DF-3E6B3E261E89}" destId="{E0BF0185-E5A5-47BD-896D-91D61B7601EB}" srcOrd="4" destOrd="0" presId="urn:microsoft.com/office/officeart/2005/8/layout/list1"/>
    <dgm:cxn modelId="{1B318365-448A-4EC7-A0A6-6E4B5C85D2B7}" type="presParOf" srcId="{E0BF0185-E5A5-47BD-896D-91D61B7601EB}" destId="{24324AE9-C109-4AD7-8FF5-9A87DC30141E}" srcOrd="0" destOrd="0" presId="urn:microsoft.com/office/officeart/2005/8/layout/list1"/>
    <dgm:cxn modelId="{3ED81C9B-31CE-4BBC-BE29-4F53AC059D08}" type="presParOf" srcId="{E0BF0185-E5A5-47BD-896D-91D61B7601EB}" destId="{C57D940A-CD5A-48CF-81CA-5BA9F35EBF47}" srcOrd="1" destOrd="0" presId="urn:microsoft.com/office/officeart/2005/8/layout/list1"/>
    <dgm:cxn modelId="{6420E5BA-27F3-47F2-BC21-7AC1776E4569}" type="presParOf" srcId="{8377807E-3568-48D8-B3DF-3E6B3E261E89}" destId="{0C59E30F-B4D4-46BB-9BAD-73943CAEB11A}" srcOrd="5" destOrd="0" presId="urn:microsoft.com/office/officeart/2005/8/layout/list1"/>
    <dgm:cxn modelId="{869C4FA9-001D-4B15-8A91-84C9F73B6257}" type="presParOf" srcId="{8377807E-3568-48D8-B3DF-3E6B3E261E89}" destId="{1C54A247-AC97-4267-8B21-74DA4B5FF9DF}" srcOrd="6" destOrd="0" presId="urn:microsoft.com/office/officeart/2005/8/layout/list1"/>
    <dgm:cxn modelId="{F4F2B273-5056-43D8-A8A1-B691E8576011}" type="presParOf" srcId="{8377807E-3568-48D8-B3DF-3E6B3E261E89}" destId="{23C043E7-44F1-41FE-88DD-766ECAA8A190}" srcOrd="7" destOrd="0" presId="urn:microsoft.com/office/officeart/2005/8/layout/list1"/>
    <dgm:cxn modelId="{FE0F72E4-08B9-4A55-B7EA-064BDD67614F}" type="presParOf" srcId="{8377807E-3568-48D8-B3DF-3E6B3E261E89}" destId="{2A6AF54D-0B33-4DB9-879A-EBCE4E9DC034}" srcOrd="8" destOrd="0" presId="urn:microsoft.com/office/officeart/2005/8/layout/list1"/>
    <dgm:cxn modelId="{F76AA92B-B9D6-4D16-80CC-CF6DF2B6B2FA}" type="presParOf" srcId="{2A6AF54D-0B33-4DB9-879A-EBCE4E9DC034}" destId="{5A3AA7E5-E722-42AA-904B-82F8CDAFA2C0}" srcOrd="0" destOrd="0" presId="urn:microsoft.com/office/officeart/2005/8/layout/list1"/>
    <dgm:cxn modelId="{242A6D1E-A252-42E3-82CC-D32016BDCDF7}" type="presParOf" srcId="{2A6AF54D-0B33-4DB9-879A-EBCE4E9DC034}" destId="{62A47A31-952A-44BD-B3CC-6AA3720ACFB0}" srcOrd="1" destOrd="0" presId="urn:microsoft.com/office/officeart/2005/8/layout/list1"/>
    <dgm:cxn modelId="{714AC67D-5D1B-4D0D-933A-6E5A98B2A370}" type="presParOf" srcId="{8377807E-3568-48D8-B3DF-3E6B3E261E89}" destId="{92A9A73F-C293-4DC8-BCE7-515F5EC6A537}" srcOrd="9" destOrd="0" presId="urn:microsoft.com/office/officeart/2005/8/layout/list1"/>
    <dgm:cxn modelId="{00809AAE-195C-44EE-8373-238379C885EF}" type="presParOf" srcId="{8377807E-3568-48D8-B3DF-3E6B3E261E89}" destId="{D7EE8A60-18DD-496D-B159-24B6C08F0327}" srcOrd="10"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1BF49F3-FC5E-46B8-8F52-4B78D2DF29F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CN" altLang="en-US"/>
        </a:p>
      </dgm:t>
    </dgm:pt>
    <dgm:pt modelId="{968BAF19-9E8A-4EFD-905D-389B5A20E085}">
      <dgm:prSet phldrT="[文本]" custT="1"/>
      <dgm:spPr>
        <a:solidFill>
          <a:srgbClr val="D24132"/>
        </a:solidFill>
      </dgm:spPr>
      <dgm:t>
        <a:bodyPr lIns="0" tIns="0" rIns="0" bIns="0"/>
        <a:lstStyle/>
        <a:p>
          <a:r>
            <a:rPr lang="zh-CN" altLang="en-US" sz="2000" b="1" dirty="0" smtClean="0">
              <a:solidFill>
                <a:schemeClr val="bg1"/>
              </a:solidFill>
              <a:latin typeface="微软雅黑" panose="020B0503020204020204" charset="-122"/>
              <a:ea typeface="微软雅黑" panose="020B0503020204020204" charset="-122"/>
            </a:rPr>
            <a:t>消防安全责任人</a:t>
          </a:r>
          <a:endParaRPr lang="zh-CN" altLang="en-US" sz="2000" dirty="0">
            <a:solidFill>
              <a:schemeClr val="bg1"/>
            </a:solidFill>
          </a:endParaRPr>
        </a:p>
      </dgm:t>
    </dgm:pt>
    <dgm:pt modelId="{2F12ED07-096D-437C-9638-09384B1BEA53}" cxnId="{959AA42F-1020-46A6-B18C-5E6159B70B97}" type="parTrans">
      <dgm:prSet/>
      <dgm:spPr/>
      <dgm:t>
        <a:bodyPr/>
        <a:lstStyle/>
        <a:p>
          <a:endParaRPr lang="zh-CN" altLang="en-US"/>
        </a:p>
      </dgm:t>
    </dgm:pt>
    <dgm:pt modelId="{35C7762D-FE83-47A3-B32B-0808B6465AB5}" cxnId="{959AA42F-1020-46A6-B18C-5E6159B70B97}" type="sibTrans">
      <dgm:prSet/>
      <dgm:spPr/>
      <dgm:t>
        <a:bodyPr/>
        <a:lstStyle/>
        <a:p>
          <a:endParaRPr lang="zh-CN" altLang="en-US"/>
        </a:p>
      </dgm:t>
    </dgm:pt>
    <dgm:pt modelId="{8C50C12B-0EC0-4A45-9288-6D9F27FA450D}">
      <dgm:prSet phldrT="[文本]" custT="1"/>
      <dgm:spPr>
        <a:solidFill>
          <a:srgbClr val="D24132">
            <a:alpha val="50000"/>
          </a:srgbClr>
        </a:solidFill>
      </dgm:spPr>
      <dgm:t>
        <a:bodyPr/>
        <a:lstStyle/>
        <a:p>
          <a:r>
            <a:rPr lang="zh-CN" altLang="en-US" sz="1400" b="1" dirty="0" smtClean="0">
              <a:solidFill>
                <a:schemeClr val="tx1">
                  <a:lumMod val="75000"/>
                  <a:lumOff val="25000"/>
                </a:schemeClr>
              </a:solidFill>
              <a:latin typeface="微软雅黑" panose="020B0503020204020204" charset="-122"/>
              <a:ea typeface="微软雅黑" panose="020B0503020204020204" charset="-122"/>
            </a:rPr>
            <a:t>法人单位的法定代表人或者非法人单位的主要负责人是单位的消防安全责任人，对本单位的消防安全工作全面负责。</a:t>
          </a:r>
          <a:endParaRPr lang="zh-CN" altLang="en-US" sz="1400" dirty="0">
            <a:solidFill>
              <a:schemeClr val="tx1">
                <a:lumMod val="75000"/>
                <a:lumOff val="25000"/>
              </a:schemeClr>
            </a:solidFill>
          </a:endParaRPr>
        </a:p>
      </dgm:t>
    </dgm:pt>
    <dgm:pt modelId="{C49C642F-FC01-4415-AD4B-B5C56823CA66}" cxnId="{83C557DA-DE65-4964-9C33-977DCF4B2C94}" type="parTrans">
      <dgm:prSet/>
      <dgm:spPr/>
      <dgm:t>
        <a:bodyPr/>
        <a:lstStyle/>
        <a:p>
          <a:endParaRPr lang="zh-CN" altLang="en-US"/>
        </a:p>
      </dgm:t>
    </dgm:pt>
    <dgm:pt modelId="{F998AEBA-6C1A-411F-9EF5-A31C9440AB7B}" cxnId="{83C557DA-DE65-4964-9C33-977DCF4B2C94}" type="sibTrans">
      <dgm:prSet/>
      <dgm:spPr/>
      <dgm:t>
        <a:bodyPr/>
        <a:lstStyle/>
        <a:p>
          <a:endParaRPr lang="zh-CN" altLang="en-US"/>
        </a:p>
      </dgm:t>
    </dgm:pt>
    <dgm:pt modelId="{F24EE010-8929-4D9C-84A7-F823B8D6C16E}">
      <dgm:prSet phldrT="[文本]" custT="1"/>
      <dgm:spPr>
        <a:solidFill>
          <a:srgbClr val="F09C2A"/>
        </a:solidFill>
      </dgm:spPr>
      <dgm:t>
        <a:bodyPr lIns="0" tIns="0" rIns="0" bIns="0"/>
        <a:lstStyle/>
        <a:p>
          <a:r>
            <a:rPr lang="zh-CN" altLang="en-US" sz="2000" b="1" dirty="0" smtClean="0">
              <a:solidFill>
                <a:schemeClr val="bg1"/>
              </a:solidFill>
              <a:latin typeface="微软雅黑" panose="020B0503020204020204" charset="-122"/>
              <a:ea typeface="微软雅黑" panose="020B0503020204020204" charset="-122"/>
            </a:rPr>
            <a:t>消防安全管理人</a:t>
          </a:r>
          <a:endParaRPr lang="zh-CN" altLang="en-US" sz="2000" b="1" dirty="0">
            <a:solidFill>
              <a:schemeClr val="bg1"/>
            </a:solidFill>
            <a:latin typeface="微软雅黑" panose="020B0503020204020204" charset="-122"/>
            <a:ea typeface="微软雅黑" panose="020B0503020204020204" charset="-122"/>
          </a:endParaRPr>
        </a:p>
      </dgm:t>
    </dgm:pt>
    <dgm:pt modelId="{84AD899E-E099-462B-AC60-8DA9829BE42E}" cxnId="{FCA47D66-5090-4E75-838F-1CB9AEEBCD97}" type="parTrans">
      <dgm:prSet/>
      <dgm:spPr/>
      <dgm:t>
        <a:bodyPr/>
        <a:lstStyle/>
        <a:p>
          <a:endParaRPr lang="zh-CN" altLang="en-US"/>
        </a:p>
      </dgm:t>
    </dgm:pt>
    <dgm:pt modelId="{2CAD7487-BB99-4DFF-B248-ABE9EE02580C}" cxnId="{FCA47D66-5090-4E75-838F-1CB9AEEBCD97}" type="sibTrans">
      <dgm:prSet/>
      <dgm:spPr/>
      <dgm:t>
        <a:bodyPr/>
        <a:lstStyle/>
        <a:p>
          <a:endParaRPr lang="zh-CN" altLang="en-US"/>
        </a:p>
      </dgm:t>
    </dgm:pt>
    <dgm:pt modelId="{516C102E-98B4-4D8F-951E-4FD3561A8238}">
      <dgm:prSet phldrT="[文本]" custT="1"/>
      <dgm:spPr>
        <a:solidFill>
          <a:srgbClr val="F09C2A">
            <a:alpha val="50000"/>
          </a:srgbClr>
        </a:solidFill>
      </dgm:spPr>
      <dgm:t>
        <a:bodyPr/>
        <a:lstStyle/>
        <a:p>
          <a:r>
            <a:rPr lang="zh-CN" altLang="en-US" sz="1400" b="1" dirty="0" smtClean="0">
              <a:solidFill>
                <a:schemeClr val="tx1">
                  <a:lumMod val="75000"/>
                  <a:lumOff val="25000"/>
                </a:schemeClr>
              </a:solidFill>
              <a:latin typeface="微软雅黑" panose="020B0503020204020204" charset="-122"/>
              <a:ea typeface="微软雅黑" panose="020B0503020204020204" charset="-122"/>
            </a:rPr>
            <a:t>对本单位消防安全责任人负责的分管消防安全工作的单位领导。</a:t>
          </a:r>
          <a:endParaRPr lang="zh-CN" altLang="en-US" sz="1400" b="1" dirty="0">
            <a:solidFill>
              <a:schemeClr val="tx1">
                <a:lumMod val="75000"/>
                <a:lumOff val="25000"/>
              </a:schemeClr>
            </a:solidFill>
            <a:latin typeface="微软雅黑" panose="020B0503020204020204" charset="-122"/>
            <a:ea typeface="微软雅黑" panose="020B0503020204020204" charset="-122"/>
          </a:endParaRPr>
        </a:p>
      </dgm:t>
    </dgm:pt>
    <dgm:pt modelId="{4B965635-15FE-4563-AF8B-50A45A84E402}" cxnId="{C6FFE8AD-98F3-47E7-BA80-6E74447FF28E}" type="parTrans">
      <dgm:prSet/>
      <dgm:spPr/>
      <dgm:t>
        <a:bodyPr/>
        <a:lstStyle/>
        <a:p>
          <a:endParaRPr lang="zh-CN" altLang="en-US"/>
        </a:p>
      </dgm:t>
    </dgm:pt>
    <dgm:pt modelId="{57E4662A-C5C1-4317-9B2A-B72F10C0AEF6}" cxnId="{C6FFE8AD-98F3-47E7-BA80-6E74447FF28E}" type="sibTrans">
      <dgm:prSet/>
      <dgm:spPr/>
      <dgm:t>
        <a:bodyPr/>
        <a:lstStyle/>
        <a:p>
          <a:endParaRPr lang="zh-CN" altLang="en-US"/>
        </a:p>
      </dgm:t>
    </dgm:pt>
    <dgm:pt modelId="{84A708BA-6F34-4EF7-B022-53FB29453CF2}">
      <dgm:prSet phldrT="[文本]" custT="1"/>
      <dgm:spPr>
        <a:solidFill>
          <a:srgbClr val="189A80">
            <a:alpha val="50000"/>
          </a:srgbClr>
        </a:solidFill>
      </dgm:spPr>
      <dgm:t>
        <a:bodyPr/>
        <a:lstStyle/>
        <a:p>
          <a:r>
            <a:rPr lang="zh-CN" altLang="en-US" sz="1800" b="1" dirty="0" smtClean="0">
              <a:solidFill>
                <a:schemeClr val="tx1">
                  <a:lumMod val="75000"/>
                  <a:lumOff val="25000"/>
                </a:schemeClr>
              </a:solidFill>
              <a:latin typeface="微软雅黑" panose="020B0503020204020204" charset="-122"/>
              <a:ea typeface="微软雅黑" panose="020B0503020204020204" charset="-122"/>
            </a:rPr>
            <a:t>安全生产领导机构。</a:t>
          </a:r>
          <a:endParaRPr lang="zh-CN" altLang="en-US" sz="1800" b="1" dirty="0">
            <a:solidFill>
              <a:schemeClr val="tx1">
                <a:lumMod val="75000"/>
                <a:lumOff val="25000"/>
              </a:schemeClr>
            </a:solidFill>
            <a:latin typeface="微软雅黑" panose="020B0503020204020204" charset="-122"/>
            <a:ea typeface="微软雅黑" panose="020B0503020204020204" charset="-122"/>
          </a:endParaRPr>
        </a:p>
      </dgm:t>
    </dgm:pt>
    <dgm:pt modelId="{842733C7-FF91-451B-9FF5-E12D43CF4C7C}" cxnId="{34E93756-863D-41A3-84EA-0019E8FAA4FA}" type="parTrans">
      <dgm:prSet/>
      <dgm:spPr/>
      <dgm:t>
        <a:bodyPr/>
        <a:lstStyle/>
        <a:p>
          <a:endParaRPr lang="zh-CN" altLang="en-US"/>
        </a:p>
      </dgm:t>
    </dgm:pt>
    <dgm:pt modelId="{67BAB119-9878-40FE-B48B-17C8265C76C2}" cxnId="{34E93756-863D-41A3-84EA-0019E8FAA4FA}" type="sibTrans">
      <dgm:prSet/>
      <dgm:spPr/>
      <dgm:t>
        <a:bodyPr/>
        <a:lstStyle/>
        <a:p>
          <a:endParaRPr lang="zh-CN" altLang="en-US"/>
        </a:p>
      </dgm:t>
    </dgm:pt>
    <dgm:pt modelId="{4B97FCAB-929E-4A6C-A974-FEF35361ED4A}">
      <dgm:prSet phldrT="[文本]" custT="1"/>
      <dgm:spPr>
        <a:solidFill>
          <a:srgbClr val="189A80"/>
        </a:solidFill>
      </dgm:spPr>
      <dgm:t>
        <a:bodyPr lIns="0" tIns="0" rIns="0" bIns="0"/>
        <a:lstStyle/>
        <a:p>
          <a:r>
            <a:rPr lang="zh-CN" altLang="en-US" sz="2000" b="1" dirty="0" smtClean="0">
              <a:solidFill>
                <a:schemeClr val="bg1"/>
              </a:solidFill>
              <a:latin typeface="微软雅黑" panose="020B0503020204020204" charset="-122"/>
              <a:ea typeface="微软雅黑" panose="020B0503020204020204" charset="-122"/>
            </a:rPr>
            <a:t>安全生产委员会</a:t>
          </a:r>
          <a:endParaRPr lang="zh-CN" altLang="en-US" sz="2000" dirty="0">
            <a:solidFill>
              <a:schemeClr val="bg1"/>
            </a:solidFill>
          </a:endParaRPr>
        </a:p>
      </dgm:t>
    </dgm:pt>
    <dgm:pt modelId="{AE8D8606-6B60-4818-87B1-434C0D329ECD}" cxnId="{80FDDBB2-8E3B-44C2-AA0D-936E35FC4B4C}" type="parTrans">
      <dgm:prSet/>
      <dgm:spPr/>
      <dgm:t>
        <a:bodyPr/>
        <a:lstStyle/>
        <a:p>
          <a:endParaRPr lang="zh-CN" altLang="en-US"/>
        </a:p>
      </dgm:t>
    </dgm:pt>
    <dgm:pt modelId="{794BEEFB-4C19-4097-ABB2-12EE534087B0}" cxnId="{80FDDBB2-8E3B-44C2-AA0D-936E35FC4B4C}" type="sibTrans">
      <dgm:prSet/>
      <dgm:spPr/>
      <dgm:t>
        <a:bodyPr/>
        <a:lstStyle/>
        <a:p>
          <a:endParaRPr lang="zh-CN" altLang="en-US"/>
        </a:p>
      </dgm:t>
    </dgm:pt>
    <dgm:pt modelId="{48268413-22B3-42F7-9582-4F8BD801EFE0}" type="pres">
      <dgm:prSet presAssocID="{91BF49F3-FC5E-46B8-8F52-4B78D2DF29FB}" presName="Name0" presStyleCnt="0">
        <dgm:presLayoutVars>
          <dgm:dir/>
          <dgm:animLvl val="lvl"/>
          <dgm:resizeHandles val="exact"/>
        </dgm:presLayoutVars>
      </dgm:prSet>
      <dgm:spPr/>
      <dgm:t>
        <a:bodyPr/>
        <a:lstStyle/>
        <a:p>
          <a:endParaRPr lang="zh-CN" altLang="en-US"/>
        </a:p>
      </dgm:t>
    </dgm:pt>
    <dgm:pt modelId="{F40B4282-6772-4FC7-A8C4-6F58F3953958}" type="pres">
      <dgm:prSet presAssocID="{968BAF19-9E8A-4EFD-905D-389B5A20E085}" presName="linNode" presStyleCnt="0"/>
      <dgm:spPr/>
    </dgm:pt>
    <dgm:pt modelId="{CB4152C8-1536-40D3-8F3F-FAF04D929D6B}" type="pres">
      <dgm:prSet presAssocID="{968BAF19-9E8A-4EFD-905D-389B5A20E085}" presName="parentText" presStyleLbl="node1" presStyleIdx="0" presStyleCnt="3" custScaleX="68724">
        <dgm:presLayoutVars>
          <dgm:chMax val="1"/>
          <dgm:bulletEnabled val="1"/>
        </dgm:presLayoutVars>
      </dgm:prSet>
      <dgm:spPr/>
      <dgm:t>
        <a:bodyPr/>
        <a:lstStyle/>
        <a:p>
          <a:endParaRPr lang="zh-CN" altLang="en-US"/>
        </a:p>
      </dgm:t>
    </dgm:pt>
    <dgm:pt modelId="{23F44B11-8261-453A-9B17-4734BF5EBF6F}" type="pres">
      <dgm:prSet presAssocID="{968BAF19-9E8A-4EFD-905D-389B5A20E085}" presName="descendantText" presStyleLbl="alignAccFollowNode1" presStyleIdx="0" presStyleCnt="3" custScaleX="107255">
        <dgm:presLayoutVars>
          <dgm:bulletEnabled val="1"/>
        </dgm:presLayoutVars>
      </dgm:prSet>
      <dgm:spPr/>
      <dgm:t>
        <a:bodyPr/>
        <a:lstStyle/>
        <a:p>
          <a:endParaRPr lang="zh-CN" altLang="en-US"/>
        </a:p>
      </dgm:t>
    </dgm:pt>
    <dgm:pt modelId="{AA11F8B3-24D6-4A8B-9CEC-7E4A03274AB4}" type="pres">
      <dgm:prSet presAssocID="{35C7762D-FE83-47A3-B32B-0808B6465AB5}" presName="sp" presStyleCnt="0"/>
      <dgm:spPr/>
    </dgm:pt>
    <dgm:pt modelId="{27EFC9FA-63B6-462B-9127-5ACCAC56E8C2}" type="pres">
      <dgm:prSet presAssocID="{F24EE010-8929-4D9C-84A7-F823B8D6C16E}" presName="linNode" presStyleCnt="0"/>
      <dgm:spPr/>
    </dgm:pt>
    <dgm:pt modelId="{CD9D8663-F390-4FD7-B849-475D39F81BE7}" type="pres">
      <dgm:prSet presAssocID="{F24EE010-8929-4D9C-84A7-F823B8D6C16E}" presName="parentText" presStyleLbl="node1" presStyleIdx="1" presStyleCnt="3" custScaleX="68724" custLinFactNeighborX="-464">
        <dgm:presLayoutVars>
          <dgm:chMax val="1"/>
          <dgm:bulletEnabled val="1"/>
        </dgm:presLayoutVars>
      </dgm:prSet>
      <dgm:spPr/>
      <dgm:t>
        <a:bodyPr/>
        <a:lstStyle/>
        <a:p>
          <a:endParaRPr lang="zh-CN" altLang="en-US"/>
        </a:p>
      </dgm:t>
    </dgm:pt>
    <dgm:pt modelId="{229B7BF5-4042-4CEF-9F39-74C1E28A9587}" type="pres">
      <dgm:prSet presAssocID="{F24EE010-8929-4D9C-84A7-F823B8D6C16E}" presName="descendantText" presStyleLbl="alignAccFollowNode1" presStyleIdx="1" presStyleCnt="3" custScaleX="107255">
        <dgm:presLayoutVars>
          <dgm:bulletEnabled val="1"/>
        </dgm:presLayoutVars>
      </dgm:prSet>
      <dgm:spPr/>
      <dgm:t>
        <a:bodyPr/>
        <a:lstStyle/>
        <a:p>
          <a:endParaRPr lang="zh-CN" altLang="en-US"/>
        </a:p>
      </dgm:t>
    </dgm:pt>
    <dgm:pt modelId="{57760281-495A-4279-86FD-6557205DD1CA}" type="pres">
      <dgm:prSet presAssocID="{2CAD7487-BB99-4DFF-B248-ABE9EE02580C}" presName="sp" presStyleCnt="0"/>
      <dgm:spPr/>
    </dgm:pt>
    <dgm:pt modelId="{B2CE2203-C70E-42CD-9259-8B2E9CA2628E}" type="pres">
      <dgm:prSet presAssocID="{4B97FCAB-929E-4A6C-A974-FEF35361ED4A}" presName="linNode" presStyleCnt="0"/>
      <dgm:spPr/>
    </dgm:pt>
    <dgm:pt modelId="{3DD76E47-6B81-4F49-A46B-F291EF795F88}" type="pres">
      <dgm:prSet presAssocID="{4B97FCAB-929E-4A6C-A974-FEF35361ED4A}" presName="parentText" presStyleLbl="node1" presStyleIdx="2" presStyleCnt="3" custScaleX="68724">
        <dgm:presLayoutVars>
          <dgm:chMax val="1"/>
          <dgm:bulletEnabled val="1"/>
        </dgm:presLayoutVars>
      </dgm:prSet>
      <dgm:spPr/>
      <dgm:t>
        <a:bodyPr/>
        <a:lstStyle/>
        <a:p>
          <a:endParaRPr lang="zh-CN" altLang="en-US"/>
        </a:p>
      </dgm:t>
    </dgm:pt>
    <dgm:pt modelId="{44D29FED-DB29-48F4-8096-998436851033}" type="pres">
      <dgm:prSet presAssocID="{4B97FCAB-929E-4A6C-A974-FEF35361ED4A}" presName="descendantText" presStyleLbl="alignAccFollowNode1" presStyleIdx="2" presStyleCnt="3" custScaleX="107255">
        <dgm:presLayoutVars>
          <dgm:bulletEnabled val="1"/>
        </dgm:presLayoutVars>
      </dgm:prSet>
      <dgm:spPr/>
      <dgm:t>
        <a:bodyPr/>
        <a:lstStyle/>
        <a:p>
          <a:endParaRPr lang="zh-CN" altLang="en-US"/>
        </a:p>
      </dgm:t>
    </dgm:pt>
  </dgm:ptLst>
  <dgm:cxnLst>
    <dgm:cxn modelId="{959AA42F-1020-46A6-B18C-5E6159B70B97}" srcId="{91BF49F3-FC5E-46B8-8F52-4B78D2DF29FB}" destId="{968BAF19-9E8A-4EFD-905D-389B5A20E085}" srcOrd="0" destOrd="0" parTransId="{2F12ED07-096D-437C-9638-09384B1BEA53}" sibTransId="{35C7762D-FE83-47A3-B32B-0808B6465AB5}"/>
    <dgm:cxn modelId="{C6FFE8AD-98F3-47E7-BA80-6E74447FF28E}" srcId="{F24EE010-8929-4D9C-84A7-F823B8D6C16E}" destId="{516C102E-98B4-4D8F-951E-4FD3561A8238}" srcOrd="0" destOrd="0" parTransId="{4B965635-15FE-4563-AF8B-50A45A84E402}" sibTransId="{57E4662A-C5C1-4317-9B2A-B72F10C0AEF6}"/>
    <dgm:cxn modelId="{E1CF9E2F-01F3-4606-B464-BCB6CB9D3DB3}" type="presOf" srcId="{516C102E-98B4-4D8F-951E-4FD3561A8238}" destId="{229B7BF5-4042-4CEF-9F39-74C1E28A9587}" srcOrd="0" destOrd="0" presId="urn:microsoft.com/office/officeart/2005/8/layout/vList5"/>
    <dgm:cxn modelId="{3AD2F09A-8DCC-4FD4-BFC5-1628A85D3486}" type="presOf" srcId="{F24EE010-8929-4D9C-84A7-F823B8D6C16E}" destId="{CD9D8663-F390-4FD7-B849-475D39F81BE7}" srcOrd="0" destOrd="0" presId="urn:microsoft.com/office/officeart/2005/8/layout/vList5"/>
    <dgm:cxn modelId="{676129E3-4D76-4FA0-AED0-7B178146C20F}" type="presOf" srcId="{8C50C12B-0EC0-4A45-9288-6D9F27FA450D}" destId="{23F44B11-8261-453A-9B17-4734BF5EBF6F}" srcOrd="0" destOrd="0" presId="urn:microsoft.com/office/officeart/2005/8/layout/vList5"/>
    <dgm:cxn modelId="{34E93756-863D-41A3-84EA-0019E8FAA4FA}" srcId="{4B97FCAB-929E-4A6C-A974-FEF35361ED4A}" destId="{84A708BA-6F34-4EF7-B022-53FB29453CF2}" srcOrd="0" destOrd="0" parTransId="{842733C7-FF91-451B-9FF5-E12D43CF4C7C}" sibTransId="{67BAB119-9878-40FE-B48B-17C8265C76C2}"/>
    <dgm:cxn modelId="{83DF17DE-FE99-4822-8F26-70003858975E}" type="presOf" srcId="{84A708BA-6F34-4EF7-B022-53FB29453CF2}" destId="{44D29FED-DB29-48F4-8096-998436851033}" srcOrd="0" destOrd="0" presId="urn:microsoft.com/office/officeart/2005/8/layout/vList5"/>
    <dgm:cxn modelId="{80FDDBB2-8E3B-44C2-AA0D-936E35FC4B4C}" srcId="{91BF49F3-FC5E-46B8-8F52-4B78D2DF29FB}" destId="{4B97FCAB-929E-4A6C-A974-FEF35361ED4A}" srcOrd="2" destOrd="0" parTransId="{AE8D8606-6B60-4818-87B1-434C0D329ECD}" sibTransId="{794BEEFB-4C19-4097-ABB2-12EE534087B0}"/>
    <dgm:cxn modelId="{E79B094F-3EF5-4E4A-9AA9-85545DA20A1A}" type="presOf" srcId="{4B97FCAB-929E-4A6C-A974-FEF35361ED4A}" destId="{3DD76E47-6B81-4F49-A46B-F291EF795F88}" srcOrd="0" destOrd="0" presId="urn:microsoft.com/office/officeart/2005/8/layout/vList5"/>
    <dgm:cxn modelId="{FCA47D66-5090-4E75-838F-1CB9AEEBCD97}" srcId="{91BF49F3-FC5E-46B8-8F52-4B78D2DF29FB}" destId="{F24EE010-8929-4D9C-84A7-F823B8D6C16E}" srcOrd="1" destOrd="0" parTransId="{84AD899E-E099-462B-AC60-8DA9829BE42E}" sibTransId="{2CAD7487-BB99-4DFF-B248-ABE9EE02580C}"/>
    <dgm:cxn modelId="{333BD7A9-B2E7-4716-B6E9-C13227FB9C6B}" type="presOf" srcId="{968BAF19-9E8A-4EFD-905D-389B5A20E085}" destId="{CB4152C8-1536-40D3-8F3F-FAF04D929D6B}" srcOrd="0" destOrd="0" presId="urn:microsoft.com/office/officeart/2005/8/layout/vList5"/>
    <dgm:cxn modelId="{07AE38F3-76F2-4621-9B60-7F4CCDCE7E59}" type="presOf" srcId="{91BF49F3-FC5E-46B8-8F52-4B78D2DF29FB}" destId="{48268413-22B3-42F7-9582-4F8BD801EFE0}" srcOrd="0" destOrd="0" presId="urn:microsoft.com/office/officeart/2005/8/layout/vList5"/>
    <dgm:cxn modelId="{83C557DA-DE65-4964-9C33-977DCF4B2C94}" srcId="{968BAF19-9E8A-4EFD-905D-389B5A20E085}" destId="{8C50C12B-0EC0-4A45-9288-6D9F27FA450D}" srcOrd="0" destOrd="0" parTransId="{C49C642F-FC01-4415-AD4B-B5C56823CA66}" sibTransId="{F998AEBA-6C1A-411F-9EF5-A31C9440AB7B}"/>
    <dgm:cxn modelId="{0989AEE1-B27E-43E8-A9D3-708AE22B6368}" type="presParOf" srcId="{48268413-22B3-42F7-9582-4F8BD801EFE0}" destId="{F40B4282-6772-4FC7-A8C4-6F58F3953958}" srcOrd="0" destOrd="0" presId="urn:microsoft.com/office/officeart/2005/8/layout/vList5"/>
    <dgm:cxn modelId="{1990DFF2-30CD-4108-B46B-719E4D17F9CF}" type="presParOf" srcId="{F40B4282-6772-4FC7-A8C4-6F58F3953958}" destId="{CB4152C8-1536-40D3-8F3F-FAF04D929D6B}" srcOrd="0" destOrd="0" presId="urn:microsoft.com/office/officeart/2005/8/layout/vList5"/>
    <dgm:cxn modelId="{36B41710-9609-48E9-9241-22DBF61F69D4}" type="presParOf" srcId="{F40B4282-6772-4FC7-A8C4-6F58F3953958}" destId="{23F44B11-8261-453A-9B17-4734BF5EBF6F}" srcOrd="1" destOrd="0" presId="urn:microsoft.com/office/officeart/2005/8/layout/vList5"/>
    <dgm:cxn modelId="{2A84E24B-D577-4740-BDCA-FFD70E107DA1}" type="presParOf" srcId="{48268413-22B3-42F7-9582-4F8BD801EFE0}" destId="{AA11F8B3-24D6-4A8B-9CEC-7E4A03274AB4}" srcOrd="1" destOrd="0" presId="urn:microsoft.com/office/officeart/2005/8/layout/vList5"/>
    <dgm:cxn modelId="{2004C8ED-FD49-400C-8A7B-C36C0BA1FDF5}" type="presParOf" srcId="{48268413-22B3-42F7-9582-4F8BD801EFE0}" destId="{27EFC9FA-63B6-462B-9127-5ACCAC56E8C2}" srcOrd="2" destOrd="0" presId="urn:microsoft.com/office/officeart/2005/8/layout/vList5"/>
    <dgm:cxn modelId="{1F6CA68F-5564-47A1-90D2-3F3BD64ABC52}" type="presParOf" srcId="{27EFC9FA-63B6-462B-9127-5ACCAC56E8C2}" destId="{CD9D8663-F390-4FD7-B849-475D39F81BE7}" srcOrd="0" destOrd="0" presId="urn:microsoft.com/office/officeart/2005/8/layout/vList5"/>
    <dgm:cxn modelId="{33DB4B33-748E-469C-91EF-2755F8E9A195}" type="presParOf" srcId="{27EFC9FA-63B6-462B-9127-5ACCAC56E8C2}" destId="{229B7BF5-4042-4CEF-9F39-74C1E28A9587}" srcOrd="1" destOrd="0" presId="urn:microsoft.com/office/officeart/2005/8/layout/vList5"/>
    <dgm:cxn modelId="{9AAF564B-08BD-4B63-A055-FFAAA471977B}" type="presParOf" srcId="{48268413-22B3-42F7-9582-4F8BD801EFE0}" destId="{57760281-495A-4279-86FD-6557205DD1CA}" srcOrd="3" destOrd="0" presId="urn:microsoft.com/office/officeart/2005/8/layout/vList5"/>
    <dgm:cxn modelId="{43E3FEC4-1A47-48AE-9EE8-5FDA585A3579}" type="presParOf" srcId="{48268413-22B3-42F7-9582-4F8BD801EFE0}" destId="{B2CE2203-C70E-42CD-9259-8B2E9CA2628E}" srcOrd="4" destOrd="0" presId="urn:microsoft.com/office/officeart/2005/8/layout/vList5"/>
    <dgm:cxn modelId="{7C09479E-3933-4BBE-8D30-2854B2CC76A7}" type="presParOf" srcId="{B2CE2203-C70E-42CD-9259-8B2E9CA2628E}" destId="{3DD76E47-6B81-4F49-A46B-F291EF795F88}" srcOrd="0" destOrd="0" presId="urn:microsoft.com/office/officeart/2005/8/layout/vList5"/>
    <dgm:cxn modelId="{355E2C3B-0027-4108-A18C-FC0A78CA1AD4}" type="presParOf" srcId="{B2CE2203-C70E-42CD-9259-8B2E9CA2628E}" destId="{44D29FED-DB29-48F4-8096-998436851033}" srcOrd="1" destOrd="0" presId="urn:microsoft.com/office/officeart/2005/8/layout/vList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36C79A1-CD5E-4124-9A49-CF65610A13D3}" type="doc">
      <dgm:prSet loTypeId="urn:microsoft.com/office/officeart/2005/8/layout/cycle3#4" loCatId="cycle" qsTypeId="urn:microsoft.com/office/officeart/2005/8/quickstyle/3d1#32" qsCatId="3D" csTypeId="urn:microsoft.com/office/officeart/2005/8/colors/colorful1#24" csCatId="colorful" phldr="1"/>
      <dgm:spPr/>
      <dgm:t>
        <a:bodyPr/>
        <a:lstStyle/>
        <a:p>
          <a:endParaRPr lang="zh-CN" altLang="en-US"/>
        </a:p>
      </dgm:t>
    </dgm:pt>
    <dgm:pt modelId="{FA406829-24DC-4690-8669-29CD9033CD2B}">
      <dgm:prSet phldrT="[文本]"/>
      <dgm:spPr>
        <a:solidFill>
          <a:srgbClr val="D24132"/>
        </a:solidFill>
        <a:scene3d>
          <a:camera prst="orthographicFront"/>
          <a:lightRig rig="flat" dir="t"/>
        </a:scene3d>
        <a:sp3d prstMaterial="matte">
          <a:bevelT w="120900" h="88900"/>
          <a:bevelB w="88900" h="31750" prst="angle"/>
        </a:sp3d>
      </dgm:spPr>
      <dgm:t>
        <a:bodyPr/>
        <a:lstStyle/>
        <a:p>
          <a:r>
            <a:rPr lang="zh-CN" altLang="en-US" b="1" dirty="0">
              <a:latin typeface="微软雅黑" panose="020B0503020204020204" charset="-122"/>
              <a:ea typeface="微软雅黑" panose="020B0503020204020204" charset="-122"/>
            </a:rPr>
            <a:t>管理要求</a:t>
          </a:r>
        </a:p>
      </dgm:t>
    </dgm:pt>
    <dgm:pt modelId="{DDA26046-9AC7-456A-9FD7-E6CAA773C672}" cxnId="{8CE27BE9-B214-4502-B54B-CCF90095C6D3}" type="parTrans">
      <dgm:prSet/>
      <dgm:spPr/>
      <dgm:t>
        <a:bodyPr/>
        <a:lstStyle/>
        <a:p>
          <a:endParaRPr lang="zh-CN" altLang="en-US" b="1">
            <a:latin typeface="微软雅黑" panose="020B0503020204020204" charset="-122"/>
            <a:ea typeface="微软雅黑" panose="020B0503020204020204" charset="-122"/>
          </a:endParaRPr>
        </a:p>
      </dgm:t>
    </dgm:pt>
    <dgm:pt modelId="{60DC82AF-E07A-4C0E-8D4D-449B02F8D90A}" cxnId="{8CE27BE9-B214-4502-B54B-CCF90095C6D3}" type="sibTrans">
      <dgm:prSet/>
      <dgm:spPr>
        <a:solidFill>
          <a:srgbClr val="F58D76"/>
        </a:solidFill>
        <a:scene3d>
          <a:camera prst="orthographicFront"/>
          <a:lightRig rig="flat" dir="t"/>
        </a:scene3d>
        <a:sp3d z="-190500" extrusionH="12700" prstMaterial="matte">
          <a:bevelT w="50800" h="50800"/>
        </a:sp3d>
      </dgm:spPr>
      <dgm:t>
        <a:bodyPr/>
        <a:lstStyle/>
        <a:p>
          <a:endParaRPr lang="zh-CN" altLang="en-US" b="1">
            <a:latin typeface="微软雅黑" panose="020B0503020204020204" charset="-122"/>
            <a:ea typeface="微软雅黑" panose="020B0503020204020204" charset="-122"/>
          </a:endParaRPr>
        </a:p>
      </dgm:t>
    </dgm:pt>
    <dgm:pt modelId="{AC6A87F0-DB73-479E-9D10-183B2FC77914}">
      <dgm:prSet/>
      <dgm:spPr>
        <a:solidFill>
          <a:srgbClr val="F09C2A"/>
        </a:solidFill>
        <a:scene3d>
          <a:camera prst="orthographicFront"/>
          <a:lightRig rig="flat" dir="t"/>
        </a:scene3d>
        <a:sp3d prstMaterial="matte">
          <a:bevelT w="120900" h="88900"/>
          <a:bevelB w="88900" h="31750" prst="angle"/>
        </a:sp3d>
      </dgm:spPr>
      <dgm:t>
        <a:bodyPr/>
        <a:lstStyle/>
        <a:p>
          <a:r>
            <a:rPr lang="zh-CN" altLang="en-US" b="1" dirty="0">
              <a:latin typeface="微软雅黑" panose="020B0503020204020204" charset="-122"/>
              <a:ea typeface="微软雅黑" panose="020B0503020204020204" charset="-122"/>
            </a:rPr>
            <a:t>火灾风险评估</a:t>
          </a:r>
        </a:p>
      </dgm:t>
    </dgm:pt>
    <dgm:pt modelId="{F7454F7A-BC23-4784-89B6-C611E1BA476A}" cxnId="{38B35EB0-93D0-4C2F-B385-DE7DB151DE93}" type="parTrans">
      <dgm:prSet/>
      <dgm:spPr/>
      <dgm:t>
        <a:bodyPr/>
        <a:lstStyle/>
        <a:p>
          <a:endParaRPr lang="zh-CN" altLang="en-US" b="1">
            <a:latin typeface="微软雅黑" panose="020B0503020204020204" charset="-122"/>
            <a:ea typeface="微软雅黑" panose="020B0503020204020204" charset="-122"/>
          </a:endParaRPr>
        </a:p>
      </dgm:t>
    </dgm:pt>
    <dgm:pt modelId="{349E61DC-6294-4BAE-933E-B4460AC13018}" cxnId="{38B35EB0-93D0-4C2F-B385-DE7DB151DE93}" type="sibTrans">
      <dgm:prSet/>
      <dgm:spPr/>
      <dgm:t>
        <a:bodyPr/>
        <a:lstStyle/>
        <a:p>
          <a:endParaRPr lang="zh-CN" altLang="en-US" b="1">
            <a:latin typeface="微软雅黑" panose="020B0503020204020204" charset="-122"/>
            <a:ea typeface="微软雅黑" panose="020B0503020204020204" charset="-122"/>
          </a:endParaRPr>
        </a:p>
      </dgm:t>
    </dgm:pt>
    <dgm:pt modelId="{D3F0B3DE-461D-4AFB-89DD-67909B3F9ABC}">
      <dgm:prSet/>
      <dgm:spPr>
        <a:solidFill>
          <a:srgbClr val="189A80"/>
        </a:solidFill>
        <a:scene3d>
          <a:camera prst="orthographicFront"/>
          <a:lightRig rig="flat" dir="t"/>
        </a:scene3d>
        <a:sp3d prstMaterial="matte">
          <a:bevelT w="120900" h="88900"/>
          <a:bevelB w="88900" h="31750" prst="angle"/>
        </a:sp3d>
      </dgm:spPr>
      <dgm:t>
        <a:bodyPr/>
        <a:lstStyle/>
        <a:p>
          <a:r>
            <a:rPr lang="zh-CN" altLang="en-US" b="1" dirty="0">
              <a:latin typeface="微软雅黑" panose="020B0503020204020204" charset="-122"/>
              <a:ea typeface="微软雅黑" panose="020B0503020204020204" charset="-122"/>
            </a:rPr>
            <a:t>定期开展检测、检查、维护</a:t>
          </a:r>
        </a:p>
      </dgm:t>
    </dgm:pt>
    <dgm:pt modelId="{BAB574A0-1C02-415C-88F3-C6B85FB35FCB}" cxnId="{6067BAF4-E773-4C8E-8385-165C6D04EC35}" type="parTrans">
      <dgm:prSet/>
      <dgm:spPr/>
      <dgm:t>
        <a:bodyPr/>
        <a:lstStyle/>
        <a:p>
          <a:endParaRPr lang="zh-CN" altLang="en-US" b="1">
            <a:latin typeface="微软雅黑" panose="020B0503020204020204" charset="-122"/>
            <a:ea typeface="微软雅黑" panose="020B0503020204020204" charset="-122"/>
          </a:endParaRPr>
        </a:p>
      </dgm:t>
    </dgm:pt>
    <dgm:pt modelId="{34874FF3-F12D-4E0F-8CEF-F2E6992D7441}" cxnId="{6067BAF4-E773-4C8E-8385-165C6D04EC35}" type="sibTrans">
      <dgm:prSet/>
      <dgm:spPr/>
      <dgm:t>
        <a:bodyPr/>
        <a:lstStyle/>
        <a:p>
          <a:endParaRPr lang="zh-CN" altLang="en-US" b="1">
            <a:latin typeface="微软雅黑" panose="020B0503020204020204" charset="-122"/>
            <a:ea typeface="微软雅黑" panose="020B0503020204020204" charset="-122"/>
          </a:endParaRPr>
        </a:p>
      </dgm:t>
    </dgm:pt>
    <dgm:pt modelId="{A90A1AE4-6566-45F6-825A-453DF3406DA0}">
      <dgm:prSet/>
      <dgm:spPr>
        <a:solidFill>
          <a:srgbClr val="377790"/>
        </a:solidFill>
        <a:scene3d>
          <a:camera prst="orthographicFront"/>
          <a:lightRig rig="flat" dir="t"/>
        </a:scene3d>
        <a:sp3d prstMaterial="matte">
          <a:bevelT w="120900" h="88900"/>
          <a:bevelB w="88900" h="31750" prst="angle"/>
        </a:sp3d>
      </dgm:spPr>
      <dgm:t>
        <a:bodyPr/>
        <a:lstStyle/>
        <a:p>
          <a:r>
            <a:rPr lang="zh-CN" altLang="en-US" b="1" dirty="0">
              <a:latin typeface="微软雅黑" panose="020B0503020204020204" charset="-122"/>
              <a:ea typeface="微软雅黑" panose="020B0503020204020204" charset="-122"/>
            </a:rPr>
            <a:t>消防培训、演练、应急</a:t>
          </a:r>
        </a:p>
      </dgm:t>
    </dgm:pt>
    <dgm:pt modelId="{AF3D49BB-5475-459A-9B69-2E6264CB67B5}" cxnId="{2B3D4501-6BA6-4082-8658-C4E435ABAB75}" type="parTrans">
      <dgm:prSet/>
      <dgm:spPr/>
      <dgm:t>
        <a:bodyPr/>
        <a:lstStyle/>
        <a:p>
          <a:endParaRPr lang="zh-CN" altLang="en-US" b="1">
            <a:latin typeface="微软雅黑" panose="020B0503020204020204" charset="-122"/>
            <a:ea typeface="微软雅黑" panose="020B0503020204020204" charset="-122"/>
          </a:endParaRPr>
        </a:p>
      </dgm:t>
    </dgm:pt>
    <dgm:pt modelId="{139814F0-B8BA-4753-B572-CE3B4BE8D95A}" cxnId="{2B3D4501-6BA6-4082-8658-C4E435ABAB75}" type="sibTrans">
      <dgm:prSet/>
      <dgm:spPr/>
      <dgm:t>
        <a:bodyPr/>
        <a:lstStyle/>
        <a:p>
          <a:endParaRPr lang="zh-CN" altLang="en-US" b="1">
            <a:latin typeface="微软雅黑" panose="020B0503020204020204" charset="-122"/>
            <a:ea typeface="微软雅黑" panose="020B0503020204020204" charset="-122"/>
          </a:endParaRPr>
        </a:p>
      </dgm:t>
    </dgm:pt>
    <dgm:pt modelId="{ABFB7B76-68B6-4238-91CB-27294808C3D5}" type="pres">
      <dgm:prSet presAssocID="{136C79A1-CD5E-4124-9A49-CF65610A13D3}" presName="Name0" presStyleCnt="0">
        <dgm:presLayoutVars>
          <dgm:dir/>
          <dgm:resizeHandles val="exact"/>
        </dgm:presLayoutVars>
      </dgm:prSet>
      <dgm:spPr/>
      <dgm:t>
        <a:bodyPr/>
        <a:lstStyle/>
        <a:p>
          <a:endParaRPr lang="zh-CN" altLang="en-US"/>
        </a:p>
      </dgm:t>
    </dgm:pt>
    <dgm:pt modelId="{46B916BE-8890-4E86-9E03-4AF7129E6BF3}" type="pres">
      <dgm:prSet presAssocID="{136C79A1-CD5E-4124-9A49-CF65610A13D3}" presName="cycle" presStyleCnt="0"/>
      <dgm:spPr>
        <a:scene3d>
          <a:camera prst="orthographicFront"/>
          <a:lightRig rig="threePt" dir="t"/>
        </a:scene3d>
        <a:sp3d prstMaterial="matte"/>
      </dgm:spPr>
      <dgm:t>
        <a:bodyPr/>
        <a:lstStyle/>
        <a:p>
          <a:endParaRPr lang="zh-CN" altLang="en-US"/>
        </a:p>
      </dgm:t>
    </dgm:pt>
    <dgm:pt modelId="{14A817B9-BE96-49B2-AD85-9FF9584734C3}" type="pres">
      <dgm:prSet presAssocID="{FA406829-24DC-4690-8669-29CD9033CD2B}" presName="nodeFirstNode" presStyleLbl="node1" presStyleIdx="0" presStyleCnt="4">
        <dgm:presLayoutVars>
          <dgm:bulletEnabled val="1"/>
        </dgm:presLayoutVars>
      </dgm:prSet>
      <dgm:spPr/>
      <dgm:t>
        <a:bodyPr/>
        <a:lstStyle/>
        <a:p>
          <a:endParaRPr lang="zh-CN" altLang="en-US"/>
        </a:p>
      </dgm:t>
    </dgm:pt>
    <dgm:pt modelId="{686014CC-2352-4C58-8F76-5E3AFF23BAF5}" type="pres">
      <dgm:prSet presAssocID="{60DC82AF-E07A-4C0E-8D4D-449B02F8D90A}" presName="sibTransFirstNode" presStyleLbl="bgShp" presStyleIdx="0" presStyleCnt="1"/>
      <dgm:spPr/>
      <dgm:t>
        <a:bodyPr/>
        <a:lstStyle/>
        <a:p>
          <a:endParaRPr lang="zh-CN" altLang="en-US"/>
        </a:p>
      </dgm:t>
    </dgm:pt>
    <dgm:pt modelId="{C90082DA-45E8-4DE1-B759-5CFD27882DAE}" type="pres">
      <dgm:prSet presAssocID="{AC6A87F0-DB73-479E-9D10-183B2FC77914}" presName="nodeFollowingNodes" presStyleLbl="node1" presStyleIdx="1" presStyleCnt="4">
        <dgm:presLayoutVars>
          <dgm:bulletEnabled val="1"/>
        </dgm:presLayoutVars>
      </dgm:prSet>
      <dgm:spPr/>
      <dgm:t>
        <a:bodyPr/>
        <a:lstStyle/>
        <a:p>
          <a:endParaRPr lang="zh-CN" altLang="en-US"/>
        </a:p>
      </dgm:t>
    </dgm:pt>
    <dgm:pt modelId="{0509514E-26A5-4BCF-BB66-FBE84FC8CEDE}" type="pres">
      <dgm:prSet presAssocID="{D3F0B3DE-461D-4AFB-89DD-67909B3F9ABC}" presName="nodeFollowingNodes" presStyleLbl="node1" presStyleIdx="2" presStyleCnt="4">
        <dgm:presLayoutVars>
          <dgm:bulletEnabled val="1"/>
        </dgm:presLayoutVars>
      </dgm:prSet>
      <dgm:spPr/>
      <dgm:t>
        <a:bodyPr/>
        <a:lstStyle/>
        <a:p>
          <a:endParaRPr lang="zh-CN" altLang="en-US"/>
        </a:p>
      </dgm:t>
    </dgm:pt>
    <dgm:pt modelId="{61017B60-51D2-4513-9F75-6E9591A5E2C2}" type="pres">
      <dgm:prSet presAssocID="{A90A1AE4-6566-45F6-825A-453DF3406DA0}" presName="nodeFollowingNodes" presStyleLbl="node1" presStyleIdx="3" presStyleCnt="4">
        <dgm:presLayoutVars>
          <dgm:bulletEnabled val="1"/>
        </dgm:presLayoutVars>
      </dgm:prSet>
      <dgm:spPr/>
      <dgm:t>
        <a:bodyPr/>
        <a:lstStyle/>
        <a:p>
          <a:endParaRPr lang="zh-CN" altLang="en-US"/>
        </a:p>
      </dgm:t>
    </dgm:pt>
  </dgm:ptLst>
  <dgm:cxnLst>
    <dgm:cxn modelId="{7BDD75E3-EA5B-421E-A6DA-2EEA9C24279B}" type="presOf" srcId="{A90A1AE4-6566-45F6-825A-453DF3406DA0}" destId="{61017B60-51D2-4513-9F75-6E9591A5E2C2}" srcOrd="0" destOrd="0" presId="urn:microsoft.com/office/officeart/2005/8/layout/cycle3#4"/>
    <dgm:cxn modelId="{D3937C42-948E-49C2-8D93-DB126CDFA030}" type="presOf" srcId="{60DC82AF-E07A-4C0E-8D4D-449B02F8D90A}" destId="{686014CC-2352-4C58-8F76-5E3AFF23BAF5}" srcOrd="0" destOrd="0" presId="urn:microsoft.com/office/officeart/2005/8/layout/cycle3#4"/>
    <dgm:cxn modelId="{A6E800C2-8A8B-4089-AAE0-EEE634C491F5}" type="presOf" srcId="{D3F0B3DE-461D-4AFB-89DD-67909B3F9ABC}" destId="{0509514E-26A5-4BCF-BB66-FBE84FC8CEDE}" srcOrd="0" destOrd="0" presId="urn:microsoft.com/office/officeart/2005/8/layout/cycle3#4"/>
    <dgm:cxn modelId="{8CE27BE9-B214-4502-B54B-CCF90095C6D3}" srcId="{136C79A1-CD5E-4124-9A49-CF65610A13D3}" destId="{FA406829-24DC-4690-8669-29CD9033CD2B}" srcOrd="0" destOrd="0" parTransId="{DDA26046-9AC7-456A-9FD7-E6CAA773C672}" sibTransId="{60DC82AF-E07A-4C0E-8D4D-449B02F8D90A}"/>
    <dgm:cxn modelId="{9481AE59-ED97-4778-AF7B-C9F8BD7B085E}" type="presOf" srcId="{FA406829-24DC-4690-8669-29CD9033CD2B}" destId="{14A817B9-BE96-49B2-AD85-9FF9584734C3}" srcOrd="0" destOrd="0" presId="urn:microsoft.com/office/officeart/2005/8/layout/cycle3#4"/>
    <dgm:cxn modelId="{6067BAF4-E773-4C8E-8385-165C6D04EC35}" srcId="{136C79A1-CD5E-4124-9A49-CF65610A13D3}" destId="{D3F0B3DE-461D-4AFB-89DD-67909B3F9ABC}" srcOrd="2" destOrd="0" parTransId="{BAB574A0-1C02-415C-88F3-C6B85FB35FCB}" sibTransId="{34874FF3-F12D-4E0F-8CEF-F2E6992D7441}"/>
    <dgm:cxn modelId="{2B3D4501-6BA6-4082-8658-C4E435ABAB75}" srcId="{136C79A1-CD5E-4124-9A49-CF65610A13D3}" destId="{A90A1AE4-6566-45F6-825A-453DF3406DA0}" srcOrd="3" destOrd="0" parTransId="{AF3D49BB-5475-459A-9B69-2E6264CB67B5}" sibTransId="{139814F0-B8BA-4753-B572-CE3B4BE8D95A}"/>
    <dgm:cxn modelId="{B5E3D4FF-0A7F-4302-BE99-683666920E08}" type="presOf" srcId="{AC6A87F0-DB73-479E-9D10-183B2FC77914}" destId="{C90082DA-45E8-4DE1-B759-5CFD27882DAE}" srcOrd="0" destOrd="0" presId="urn:microsoft.com/office/officeart/2005/8/layout/cycle3#4"/>
    <dgm:cxn modelId="{38B35EB0-93D0-4C2F-B385-DE7DB151DE93}" srcId="{136C79A1-CD5E-4124-9A49-CF65610A13D3}" destId="{AC6A87F0-DB73-479E-9D10-183B2FC77914}" srcOrd="1" destOrd="0" parTransId="{F7454F7A-BC23-4784-89B6-C611E1BA476A}" sibTransId="{349E61DC-6294-4BAE-933E-B4460AC13018}"/>
    <dgm:cxn modelId="{52014A5E-8EBC-4C00-835C-C70D832B09E8}" type="presOf" srcId="{136C79A1-CD5E-4124-9A49-CF65610A13D3}" destId="{ABFB7B76-68B6-4238-91CB-27294808C3D5}" srcOrd="0" destOrd="0" presId="urn:microsoft.com/office/officeart/2005/8/layout/cycle3#4"/>
    <dgm:cxn modelId="{FD732D16-B771-4399-8B1D-BDB2490E6E2D}" type="presParOf" srcId="{ABFB7B76-68B6-4238-91CB-27294808C3D5}" destId="{46B916BE-8890-4E86-9E03-4AF7129E6BF3}" srcOrd="0" destOrd="0" presId="urn:microsoft.com/office/officeart/2005/8/layout/cycle3#4"/>
    <dgm:cxn modelId="{62DCC039-BBA0-475A-B9E7-BC7B1B0E9671}" type="presParOf" srcId="{46B916BE-8890-4E86-9E03-4AF7129E6BF3}" destId="{14A817B9-BE96-49B2-AD85-9FF9584734C3}" srcOrd="0" destOrd="0" presId="urn:microsoft.com/office/officeart/2005/8/layout/cycle3#4"/>
    <dgm:cxn modelId="{F501A2BD-65BA-4407-B428-16B7EB4C6FA0}" type="presParOf" srcId="{46B916BE-8890-4E86-9E03-4AF7129E6BF3}" destId="{686014CC-2352-4C58-8F76-5E3AFF23BAF5}" srcOrd="1" destOrd="0" presId="urn:microsoft.com/office/officeart/2005/8/layout/cycle3#4"/>
    <dgm:cxn modelId="{5874BFF7-1567-4001-A833-5D94AE605938}" type="presParOf" srcId="{46B916BE-8890-4E86-9E03-4AF7129E6BF3}" destId="{C90082DA-45E8-4DE1-B759-5CFD27882DAE}" srcOrd="2" destOrd="0" presId="urn:microsoft.com/office/officeart/2005/8/layout/cycle3#4"/>
    <dgm:cxn modelId="{ED53194D-4CDD-4209-A910-36CF2B761B7A}" type="presParOf" srcId="{46B916BE-8890-4E86-9E03-4AF7129E6BF3}" destId="{0509514E-26A5-4BCF-BB66-FBE84FC8CEDE}" srcOrd="3" destOrd="0" presId="urn:microsoft.com/office/officeart/2005/8/layout/cycle3#4"/>
    <dgm:cxn modelId="{57E176D8-8E70-436B-AC14-27A316A70733}" type="presParOf" srcId="{46B916BE-8890-4E86-9E03-4AF7129E6BF3}" destId="{61017B60-51D2-4513-9F75-6E9591A5E2C2}" srcOrd="4" destOrd="0" presId="urn:microsoft.com/office/officeart/2005/8/layout/cycle3#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8E1A0D3-6F7A-43CD-A883-0D84598B4FCD}" type="doc">
      <dgm:prSet loTypeId="urn:microsoft.com/office/officeart/2005/8/layout/cycle6" loCatId="cycle" qsTypeId="urn:microsoft.com/office/officeart/2005/8/quickstyle/simple3" qsCatId="simple" csTypeId="urn:microsoft.com/office/officeart/2005/8/colors/colorful2" csCatId="colorful" phldr="1"/>
      <dgm:spPr/>
      <dgm:t>
        <a:bodyPr/>
        <a:lstStyle/>
        <a:p>
          <a:endParaRPr lang="zh-CN" altLang="en-US"/>
        </a:p>
      </dgm:t>
    </dgm:pt>
    <dgm:pt modelId="{6A47CCE4-ED1D-4208-BD4A-E3037D384B09}">
      <dgm:prSet phldrT="[文本]" custT="1"/>
      <dgm:spPr>
        <a:solidFill>
          <a:srgbClr val="B43500"/>
        </a:solidFill>
      </dgm:spPr>
      <dgm:t>
        <a:bodyPr/>
        <a:lstStyle/>
        <a:p>
          <a:r>
            <a:rPr lang="zh-CN" altLang="en-US" sz="1400" b="1" dirty="0" smtClean="0">
              <a:solidFill>
                <a:schemeClr val="bg1"/>
              </a:solidFill>
              <a:latin typeface="微软雅黑" panose="020B0503020204020204" charset="-122"/>
              <a:ea typeface="微软雅黑" panose="020B0503020204020204" charset="-122"/>
            </a:rPr>
            <a:t>甲类：闪点</a:t>
          </a:r>
          <a:r>
            <a:rPr lang="en-US" altLang="zh-CN" sz="1400" b="1" dirty="0" smtClean="0">
              <a:solidFill>
                <a:schemeClr val="bg1"/>
              </a:solidFill>
            </a:rPr>
            <a:t>&lt;28</a:t>
          </a:r>
          <a:r>
            <a:rPr lang="zh-CN" altLang="en-US" sz="1400" b="1" dirty="0" smtClean="0">
              <a:solidFill>
                <a:schemeClr val="bg1"/>
              </a:solidFill>
            </a:rPr>
            <a:t>℃</a:t>
          </a:r>
          <a:r>
            <a:rPr lang="zh-CN" altLang="en-US" sz="1400" b="1" dirty="0" smtClean="0">
              <a:solidFill>
                <a:schemeClr val="bg1"/>
              </a:solidFill>
              <a:latin typeface="微软雅黑" panose="020B0503020204020204" charset="-122"/>
              <a:ea typeface="微软雅黑" panose="020B0503020204020204" charset="-122"/>
            </a:rPr>
            <a:t>液体</a:t>
          </a:r>
          <a:endParaRPr lang="en-US" altLang="zh-CN" sz="1400" b="1" dirty="0" smtClean="0">
            <a:solidFill>
              <a:schemeClr val="bg1"/>
            </a:solidFill>
            <a:latin typeface="微软雅黑" panose="020B0503020204020204" charset="-122"/>
            <a:ea typeface="微软雅黑" panose="020B0503020204020204" charset="-122"/>
          </a:endParaRPr>
        </a:p>
        <a:p>
          <a:r>
            <a:rPr lang="zh-CN" altLang="en-US" sz="1400" b="1" dirty="0" smtClean="0">
              <a:solidFill>
                <a:schemeClr val="bg1"/>
              </a:solidFill>
              <a:latin typeface="微软雅黑" panose="020B0503020204020204" charset="-122"/>
              <a:ea typeface="微软雅黑" panose="020B0503020204020204" charset="-122"/>
            </a:rPr>
            <a:t>爆炸下限</a:t>
          </a:r>
          <a:r>
            <a:rPr lang="en-US" altLang="zh-CN" sz="1400" b="1" dirty="0" smtClean="0">
              <a:solidFill>
                <a:schemeClr val="bg1"/>
              </a:solidFill>
            </a:rPr>
            <a:t>&lt;10%</a:t>
          </a:r>
          <a:r>
            <a:rPr lang="zh-CN" altLang="en-US" sz="1400" b="1" dirty="0" smtClean="0">
              <a:solidFill>
                <a:schemeClr val="bg1"/>
              </a:solidFill>
              <a:latin typeface="微软雅黑" panose="020B0503020204020204" charset="-122"/>
              <a:ea typeface="微软雅黑" panose="020B0503020204020204" charset="-122"/>
            </a:rPr>
            <a:t>的气体</a:t>
          </a:r>
          <a:endParaRPr lang="zh-CN" altLang="en-US" sz="1400" b="1" dirty="0">
            <a:solidFill>
              <a:schemeClr val="bg1"/>
            </a:solidFill>
            <a:latin typeface="微软雅黑" panose="020B0503020204020204" charset="-122"/>
            <a:ea typeface="微软雅黑" panose="020B0503020204020204" charset="-122"/>
          </a:endParaRPr>
        </a:p>
      </dgm:t>
    </dgm:pt>
    <dgm:pt modelId="{F7C818CC-2E71-42CD-A6B2-32F633DA8B9D}" cxnId="{9D396CD0-8EF6-4544-958A-FEA19AB8D009}" type="parTrans">
      <dgm:prSet/>
      <dgm:spPr/>
      <dgm:t>
        <a:bodyPr/>
        <a:lstStyle/>
        <a:p>
          <a:endParaRPr lang="zh-CN" altLang="en-US" sz="1400" b="1">
            <a:solidFill>
              <a:schemeClr val="tx1"/>
            </a:solidFill>
          </a:endParaRPr>
        </a:p>
      </dgm:t>
    </dgm:pt>
    <dgm:pt modelId="{D5570F74-4871-487C-B926-B56A1263E5C8}" cxnId="{9D396CD0-8EF6-4544-958A-FEA19AB8D009}" type="sibTrans">
      <dgm:prSet/>
      <dgm:spPr>
        <a:solidFill>
          <a:srgbClr val="D24132"/>
        </a:solidFill>
      </dgm:spPr>
      <dgm:t>
        <a:bodyPr/>
        <a:lstStyle/>
        <a:p>
          <a:endParaRPr lang="zh-CN" altLang="en-US" sz="1400" b="1">
            <a:solidFill>
              <a:schemeClr val="tx1"/>
            </a:solidFill>
          </a:endParaRPr>
        </a:p>
      </dgm:t>
    </dgm:pt>
    <dgm:pt modelId="{37D4DD45-56CE-466C-AB5D-DEB5EDBBF661}">
      <dgm:prSet phldrT="[文本]" custT="1"/>
      <dgm:spPr>
        <a:solidFill>
          <a:srgbClr val="189A80"/>
        </a:solidFill>
      </dgm:spPr>
      <dgm:t>
        <a:bodyPr/>
        <a:lstStyle/>
        <a:p>
          <a:r>
            <a:rPr lang="zh-CN" altLang="en-US" sz="1400" b="1" dirty="0" smtClean="0">
              <a:solidFill>
                <a:schemeClr val="bg1"/>
              </a:solidFill>
              <a:latin typeface="微软雅黑" panose="020B0503020204020204" charset="-122"/>
              <a:ea typeface="微软雅黑" panose="020B0503020204020204" charset="-122"/>
            </a:rPr>
            <a:t>乙类：</a:t>
          </a:r>
          <a:r>
            <a:rPr lang="en-US" altLang="zh-CN" sz="1400" b="1" dirty="0" smtClean="0">
              <a:solidFill>
                <a:schemeClr val="bg1"/>
              </a:solidFill>
            </a:rPr>
            <a:t>60</a:t>
          </a:r>
          <a:r>
            <a:rPr lang="zh-CN" altLang="en-US" sz="1400" b="1" dirty="0" smtClean="0">
              <a:solidFill>
                <a:schemeClr val="bg1"/>
              </a:solidFill>
            </a:rPr>
            <a:t>℃</a:t>
          </a:r>
          <a:r>
            <a:rPr lang="en-US" altLang="zh-CN" sz="1400" b="1" dirty="0" smtClean="0">
              <a:solidFill>
                <a:schemeClr val="bg1"/>
              </a:solidFill>
            </a:rPr>
            <a:t>&lt;</a:t>
          </a:r>
          <a:r>
            <a:rPr lang="zh-CN" altLang="en-US" sz="1400" b="1" dirty="0" smtClean="0">
              <a:solidFill>
                <a:schemeClr val="bg1"/>
              </a:solidFill>
              <a:latin typeface="微软雅黑" panose="020B0503020204020204" charset="-122"/>
              <a:ea typeface="微软雅黑" panose="020B0503020204020204" charset="-122"/>
            </a:rPr>
            <a:t>闪点</a:t>
          </a:r>
          <a:r>
            <a:rPr lang="zh-CN" altLang="en-US" sz="1400" b="1" dirty="0" smtClean="0">
              <a:solidFill>
                <a:schemeClr val="bg1"/>
              </a:solidFill>
            </a:rPr>
            <a:t>≥</a:t>
          </a:r>
          <a:r>
            <a:rPr lang="en-US" altLang="zh-CN" sz="1400" b="1" dirty="0" smtClean="0">
              <a:solidFill>
                <a:schemeClr val="bg1"/>
              </a:solidFill>
            </a:rPr>
            <a:t>28</a:t>
          </a:r>
          <a:r>
            <a:rPr lang="zh-CN" altLang="en-US" sz="1400" b="1" dirty="0" smtClean="0">
              <a:solidFill>
                <a:schemeClr val="bg1"/>
              </a:solidFill>
            </a:rPr>
            <a:t>℃</a:t>
          </a:r>
          <a:r>
            <a:rPr lang="zh-CN" altLang="en-US" sz="1400" b="1" dirty="0" smtClean="0">
              <a:solidFill>
                <a:schemeClr val="bg1"/>
              </a:solidFill>
              <a:latin typeface="微软雅黑" panose="020B0503020204020204" charset="-122"/>
              <a:ea typeface="微软雅黑" panose="020B0503020204020204" charset="-122"/>
            </a:rPr>
            <a:t>液体</a:t>
          </a:r>
          <a:endParaRPr lang="en-US" altLang="zh-CN" sz="1400" b="1" dirty="0" smtClean="0">
            <a:solidFill>
              <a:schemeClr val="bg1"/>
            </a:solidFill>
            <a:latin typeface="微软雅黑" panose="020B0503020204020204" charset="-122"/>
            <a:ea typeface="微软雅黑" panose="020B0503020204020204" charset="-122"/>
          </a:endParaRPr>
        </a:p>
        <a:p>
          <a:r>
            <a:rPr lang="zh-CN" altLang="en-US" sz="1400" b="1" dirty="0" smtClean="0">
              <a:solidFill>
                <a:schemeClr val="bg1"/>
              </a:solidFill>
              <a:latin typeface="微软雅黑" panose="020B0503020204020204" charset="-122"/>
              <a:ea typeface="微软雅黑" panose="020B0503020204020204" charset="-122"/>
            </a:rPr>
            <a:t>爆炸下限</a:t>
          </a:r>
          <a:r>
            <a:rPr lang="en-US" altLang="zh-CN" sz="1400" b="1" dirty="0" smtClean="0">
              <a:solidFill>
                <a:schemeClr val="bg1"/>
              </a:solidFill>
            </a:rPr>
            <a:t>&gt;10%</a:t>
          </a:r>
          <a:r>
            <a:rPr lang="zh-CN" altLang="en-US" sz="1400" b="1" dirty="0" smtClean="0">
              <a:solidFill>
                <a:schemeClr val="bg1"/>
              </a:solidFill>
              <a:latin typeface="微软雅黑" panose="020B0503020204020204" charset="-122"/>
              <a:ea typeface="微软雅黑" panose="020B0503020204020204" charset="-122"/>
            </a:rPr>
            <a:t>的气体</a:t>
          </a:r>
          <a:endParaRPr lang="zh-CN" altLang="en-US" sz="1400" b="1" dirty="0">
            <a:solidFill>
              <a:schemeClr val="bg1"/>
            </a:solidFill>
            <a:latin typeface="微软雅黑" panose="020B0503020204020204" charset="-122"/>
            <a:ea typeface="微软雅黑" panose="020B0503020204020204" charset="-122"/>
          </a:endParaRPr>
        </a:p>
      </dgm:t>
    </dgm:pt>
    <dgm:pt modelId="{E5B5A38E-595E-478B-8D1A-907DA226C0B5}" cxnId="{8F38C666-2CDB-4997-B3D3-27496A3E471B}" type="parTrans">
      <dgm:prSet/>
      <dgm:spPr/>
      <dgm:t>
        <a:bodyPr/>
        <a:lstStyle/>
        <a:p>
          <a:endParaRPr lang="zh-CN" altLang="en-US" sz="1400" b="1">
            <a:solidFill>
              <a:schemeClr val="tx1"/>
            </a:solidFill>
          </a:endParaRPr>
        </a:p>
      </dgm:t>
    </dgm:pt>
    <dgm:pt modelId="{F680624A-DEED-43FD-ACF9-24011CD2F3D3}" cxnId="{8F38C666-2CDB-4997-B3D3-27496A3E471B}" type="sibTrans">
      <dgm:prSet/>
      <dgm:spPr>
        <a:solidFill>
          <a:srgbClr val="377790"/>
        </a:solidFill>
      </dgm:spPr>
      <dgm:t>
        <a:bodyPr/>
        <a:lstStyle/>
        <a:p>
          <a:endParaRPr lang="zh-CN" altLang="en-US" sz="1400" b="1">
            <a:solidFill>
              <a:schemeClr val="tx1"/>
            </a:solidFill>
          </a:endParaRPr>
        </a:p>
      </dgm:t>
    </dgm:pt>
    <dgm:pt modelId="{D24D360C-5938-40C0-A72E-A0B9D711B562}">
      <dgm:prSet phldrT="[文本]" custT="1"/>
      <dgm:spPr>
        <a:solidFill>
          <a:srgbClr val="D24132"/>
        </a:solidFill>
      </dgm:spPr>
      <dgm:t>
        <a:bodyPr/>
        <a:lstStyle/>
        <a:p>
          <a:r>
            <a:rPr lang="zh-CN" altLang="en-US" sz="1400" b="1" dirty="0" smtClean="0">
              <a:solidFill>
                <a:schemeClr val="bg1"/>
              </a:solidFill>
              <a:latin typeface="微软雅黑" panose="020B0503020204020204" charset="-122"/>
              <a:ea typeface="微软雅黑" panose="020B0503020204020204" charset="-122"/>
            </a:rPr>
            <a:t>丙类：闪点</a:t>
          </a:r>
          <a:r>
            <a:rPr lang="en-US" altLang="zh-CN" sz="1400" b="1" dirty="0" smtClean="0">
              <a:solidFill>
                <a:schemeClr val="bg1"/>
              </a:solidFill>
            </a:rPr>
            <a:t>&gt;60</a:t>
          </a:r>
          <a:r>
            <a:rPr lang="zh-CN" altLang="en-US" sz="1400" b="1" dirty="0" smtClean="0">
              <a:solidFill>
                <a:schemeClr val="bg1"/>
              </a:solidFill>
            </a:rPr>
            <a:t>℃</a:t>
          </a:r>
          <a:r>
            <a:rPr lang="zh-CN" altLang="en-US" sz="1400" b="1" dirty="0" smtClean="0">
              <a:solidFill>
                <a:schemeClr val="bg1"/>
              </a:solidFill>
              <a:latin typeface="微软雅黑" panose="020B0503020204020204" charset="-122"/>
              <a:ea typeface="微软雅黑" panose="020B0503020204020204" charset="-122"/>
            </a:rPr>
            <a:t>液体</a:t>
          </a:r>
          <a:endParaRPr lang="zh-CN" altLang="en-US" sz="1400" b="1" dirty="0">
            <a:solidFill>
              <a:schemeClr val="bg1"/>
            </a:solidFill>
            <a:latin typeface="微软雅黑" panose="020B0503020204020204" charset="-122"/>
            <a:ea typeface="微软雅黑" panose="020B0503020204020204" charset="-122"/>
          </a:endParaRPr>
        </a:p>
      </dgm:t>
    </dgm:pt>
    <dgm:pt modelId="{FB8988A2-F591-430B-862B-2FC2B040AFB8}" cxnId="{18F6C5F0-270A-4F51-8620-5B37407A5EB5}" type="parTrans">
      <dgm:prSet/>
      <dgm:spPr/>
      <dgm:t>
        <a:bodyPr/>
        <a:lstStyle/>
        <a:p>
          <a:endParaRPr lang="zh-CN" altLang="en-US" sz="1400" b="1">
            <a:solidFill>
              <a:schemeClr val="tx1"/>
            </a:solidFill>
          </a:endParaRPr>
        </a:p>
      </dgm:t>
    </dgm:pt>
    <dgm:pt modelId="{10210977-931D-4C90-B4CC-7FEB806039EF}" cxnId="{18F6C5F0-270A-4F51-8620-5B37407A5EB5}" type="sibTrans">
      <dgm:prSet/>
      <dgm:spPr/>
      <dgm:t>
        <a:bodyPr/>
        <a:lstStyle/>
        <a:p>
          <a:endParaRPr lang="zh-CN" altLang="en-US" sz="1400" b="1">
            <a:solidFill>
              <a:schemeClr val="tx1"/>
            </a:solidFill>
          </a:endParaRPr>
        </a:p>
      </dgm:t>
    </dgm:pt>
    <dgm:pt modelId="{DAFB7A0B-4590-49A1-9B19-B9D8D339A4FD}">
      <dgm:prSet phldrT="[文本]" custT="1"/>
      <dgm:spPr>
        <a:solidFill>
          <a:srgbClr val="377790"/>
        </a:solidFill>
      </dgm:spPr>
      <dgm:t>
        <a:bodyPr/>
        <a:lstStyle/>
        <a:p>
          <a:r>
            <a:rPr lang="zh-CN" altLang="en-US" sz="1400" b="1" dirty="0" smtClean="0">
              <a:solidFill>
                <a:schemeClr val="bg1"/>
              </a:solidFill>
              <a:latin typeface="微软雅黑" panose="020B0503020204020204" charset="-122"/>
              <a:ea typeface="微软雅黑" panose="020B0503020204020204" charset="-122"/>
            </a:rPr>
            <a:t>丁类：在空气中受到火烧或高温作用时难起火</a:t>
          </a:r>
          <a:endParaRPr lang="zh-CN" altLang="en-US" sz="1400" b="1" dirty="0">
            <a:solidFill>
              <a:schemeClr val="bg1"/>
            </a:solidFill>
            <a:latin typeface="微软雅黑" panose="020B0503020204020204" charset="-122"/>
            <a:ea typeface="微软雅黑" panose="020B0503020204020204" charset="-122"/>
          </a:endParaRPr>
        </a:p>
      </dgm:t>
    </dgm:pt>
    <dgm:pt modelId="{66CC8AFF-45C6-4E2C-99FB-AF74191FC7B8}" cxnId="{8D2E3D8E-629F-4BE0-8067-E55294DEC992}" type="parTrans">
      <dgm:prSet/>
      <dgm:spPr/>
      <dgm:t>
        <a:bodyPr/>
        <a:lstStyle/>
        <a:p>
          <a:endParaRPr lang="zh-CN" altLang="en-US" sz="1400" b="1">
            <a:solidFill>
              <a:schemeClr val="tx1"/>
            </a:solidFill>
          </a:endParaRPr>
        </a:p>
      </dgm:t>
    </dgm:pt>
    <dgm:pt modelId="{10F7A0DA-5C79-4C88-A9A6-CF5F35B73DDD}" cxnId="{8D2E3D8E-629F-4BE0-8067-E55294DEC992}" type="sibTrans">
      <dgm:prSet/>
      <dgm:spPr/>
      <dgm:t>
        <a:bodyPr/>
        <a:lstStyle/>
        <a:p>
          <a:endParaRPr lang="zh-CN" altLang="en-US" sz="1400" b="1">
            <a:solidFill>
              <a:schemeClr val="tx1"/>
            </a:solidFill>
          </a:endParaRPr>
        </a:p>
      </dgm:t>
    </dgm:pt>
    <dgm:pt modelId="{105CF1A4-7AC9-4C62-A9B6-979848DFFA37}">
      <dgm:prSet phldrT="[文本]" custT="1"/>
      <dgm:spPr>
        <a:solidFill>
          <a:srgbClr val="686868"/>
        </a:solidFill>
      </dgm:spPr>
      <dgm:t>
        <a:bodyPr/>
        <a:lstStyle/>
        <a:p>
          <a:r>
            <a:rPr lang="zh-CN" altLang="en-US" sz="1400" b="1" dirty="0" smtClean="0">
              <a:solidFill>
                <a:schemeClr val="bg1"/>
              </a:solidFill>
              <a:latin typeface="微软雅黑" panose="020B0503020204020204" charset="-122"/>
              <a:ea typeface="微软雅黑" panose="020B0503020204020204" charset="-122"/>
            </a:rPr>
            <a:t>戊类：在空气中受到火烧或高温作用时不起火</a:t>
          </a:r>
          <a:endParaRPr lang="zh-CN" altLang="en-US" sz="1400" b="1" dirty="0">
            <a:solidFill>
              <a:schemeClr val="bg1"/>
            </a:solidFill>
            <a:latin typeface="微软雅黑" panose="020B0503020204020204" charset="-122"/>
            <a:ea typeface="微软雅黑" panose="020B0503020204020204" charset="-122"/>
          </a:endParaRPr>
        </a:p>
      </dgm:t>
    </dgm:pt>
    <dgm:pt modelId="{4A04EBE1-1358-4E7E-9918-68E6AAC3280F}" cxnId="{415C4BB8-6D5F-4FBF-9D31-B600E1EE2D44}" type="parTrans">
      <dgm:prSet/>
      <dgm:spPr/>
      <dgm:t>
        <a:bodyPr/>
        <a:lstStyle/>
        <a:p>
          <a:endParaRPr lang="zh-CN" altLang="en-US" sz="1400" b="1">
            <a:solidFill>
              <a:schemeClr val="tx1"/>
            </a:solidFill>
          </a:endParaRPr>
        </a:p>
      </dgm:t>
    </dgm:pt>
    <dgm:pt modelId="{73A082F3-49BA-457C-AF97-5286611D4DA4}" cxnId="{415C4BB8-6D5F-4FBF-9D31-B600E1EE2D44}" type="sibTrans">
      <dgm:prSet/>
      <dgm:spPr>
        <a:ln>
          <a:solidFill>
            <a:srgbClr val="686868"/>
          </a:solidFill>
        </a:ln>
      </dgm:spPr>
      <dgm:t>
        <a:bodyPr/>
        <a:lstStyle/>
        <a:p>
          <a:endParaRPr lang="zh-CN" altLang="en-US" sz="1400" b="1">
            <a:solidFill>
              <a:schemeClr val="tx1"/>
            </a:solidFill>
          </a:endParaRPr>
        </a:p>
      </dgm:t>
    </dgm:pt>
    <dgm:pt modelId="{C25C72C5-E6EA-47FE-8336-22F3CBE08A9A}" type="pres">
      <dgm:prSet presAssocID="{58E1A0D3-6F7A-43CD-A883-0D84598B4FCD}" presName="cycle" presStyleCnt="0">
        <dgm:presLayoutVars>
          <dgm:dir/>
          <dgm:resizeHandles val="exact"/>
        </dgm:presLayoutVars>
      </dgm:prSet>
      <dgm:spPr/>
      <dgm:t>
        <a:bodyPr/>
        <a:lstStyle/>
        <a:p>
          <a:endParaRPr lang="zh-CN" altLang="en-US"/>
        </a:p>
      </dgm:t>
    </dgm:pt>
    <dgm:pt modelId="{3B73E001-4188-4A30-8B20-75053A54C315}" type="pres">
      <dgm:prSet presAssocID="{6A47CCE4-ED1D-4208-BD4A-E3037D384B09}" presName="node" presStyleLbl="node1" presStyleIdx="0" presStyleCnt="5" custScaleX="129867" custRadScaleRad="92545">
        <dgm:presLayoutVars>
          <dgm:bulletEnabled val="1"/>
        </dgm:presLayoutVars>
      </dgm:prSet>
      <dgm:spPr/>
      <dgm:t>
        <a:bodyPr/>
        <a:lstStyle/>
        <a:p>
          <a:endParaRPr lang="zh-CN" altLang="en-US"/>
        </a:p>
      </dgm:t>
    </dgm:pt>
    <dgm:pt modelId="{D93CF310-78F9-41B4-B9B6-21008D22AD87}" type="pres">
      <dgm:prSet presAssocID="{6A47CCE4-ED1D-4208-BD4A-E3037D384B09}" presName="spNode" presStyleCnt="0"/>
      <dgm:spPr/>
      <dgm:t>
        <a:bodyPr/>
        <a:lstStyle/>
        <a:p>
          <a:endParaRPr lang="zh-CN" altLang="en-US"/>
        </a:p>
      </dgm:t>
    </dgm:pt>
    <dgm:pt modelId="{33DA0D0C-EB2C-4C84-8828-6E0960CCED9A}" type="pres">
      <dgm:prSet presAssocID="{D5570F74-4871-487C-B926-B56A1263E5C8}" presName="sibTrans" presStyleLbl="sibTrans1D1" presStyleIdx="0" presStyleCnt="5"/>
      <dgm:spPr/>
      <dgm:t>
        <a:bodyPr/>
        <a:lstStyle/>
        <a:p>
          <a:endParaRPr lang="zh-CN" altLang="en-US"/>
        </a:p>
      </dgm:t>
    </dgm:pt>
    <dgm:pt modelId="{2C2DA128-C94A-4A7D-A44C-53EE212D8ABB}" type="pres">
      <dgm:prSet presAssocID="{37D4DD45-56CE-466C-AB5D-DEB5EDBBF661}" presName="node" presStyleLbl="node1" presStyleIdx="1" presStyleCnt="5" custScaleX="129792" custRadScaleRad="96566" custRadScaleInc="33413">
        <dgm:presLayoutVars>
          <dgm:bulletEnabled val="1"/>
        </dgm:presLayoutVars>
      </dgm:prSet>
      <dgm:spPr/>
      <dgm:t>
        <a:bodyPr/>
        <a:lstStyle/>
        <a:p>
          <a:endParaRPr lang="zh-CN" altLang="en-US"/>
        </a:p>
      </dgm:t>
    </dgm:pt>
    <dgm:pt modelId="{BBB0D489-1547-433A-B166-8745F96BB707}" type="pres">
      <dgm:prSet presAssocID="{37D4DD45-56CE-466C-AB5D-DEB5EDBBF661}" presName="spNode" presStyleCnt="0"/>
      <dgm:spPr/>
      <dgm:t>
        <a:bodyPr/>
        <a:lstStyle/>
        <a:p>
          <a:endParaRPr lang="zh-CN" altLang="en-US"/>
        </a:p>
      </dgm:t>
    </dgm:pt>
    <dgm:pt modelId="{62508571-FC37-4D95-820C-4D3AFE47291B}" type="pres">
      <dgm:prSet presAssocID="{F680624A-DEED-43FD-ACF9-24011CD2F3D3}" presName="sibTrans" presStyleLbl="sibTrans1D1" presStyleIdx="1" presStyleCnt="5"/>
      <dgm:spPr/>
      <dgm:t>
        <a:bodyPr/>
        <a:lstStyle/>
        <a:p>
          <a:endParaRPr lang="zh-CN" altLang="en-US"/>
        </a:p>
      </dgm:t>
    </dgm:pt>
    <dgm:pt modelId="{680AAACA-4688-4BC9-BBE1-C0308EAC9765}" type="pres">
      <dgm:prSet presAssocID="{D24D360C-5938-40C0-A72E-A0B9D711B562}" presName="node" presStyleLbl="node1" presStyleIdx="2" presStyleCnt="5">
        <dgm:presLayoutVars>
          <dgm:bulletEnabled val="1"/>
        </dgm:presLayoutVars>
      </dgm:prSet>
      <dgm:spPr/>
      <dgm:t>
        <a:bodyPr/>
        <a:lstStyle/>
        <a:p>
          <a:endParaRPr lang="zh-CN" altLang="en-US"/>
        </a:p>
      </dgm:t>
    </dgm:pt>
    <dgm:pt modelId="{E3A4A200-BFDE-464D-B104-6F57284B0C4F}" type="pres">
      <dgm:prSet presAssocID="{D24D360C-5938-40C0-A72E-A0B9D711B562}" presName="spNode" presStyleCnt="0"/>
      <dgm:spPr/>
      <dgm:t>
        <a:bodyPr/>
        <a:lstStyle/>
        <a:p>
          <a:endParaRPr lang="zh-CN" altLang="en-US"/>
        </a:p>
      </dgm:t>
    </dgm:pt>
    <dgm:pt modelId="{7134C69D-F756-4B6B-A910-6641A31077C0}" type="pres">
      <dgm:prSet presAssocID="{10210977-931D-4C90-B4CC-7FEB806039EF}" presName="sibTrans" presStyleLbl="sibTrans1D1" presStyleIdx="2" presStyleCnt="5"/>
      <dgm:spPr/>
      <dgm:t>
        <a:bodyPr/>
        <a:lstStyle/>
        <a:p>
          <a:endParaRPr lang="zh-CN" altLang="en-US"/>
        </a:p>
      </dgm:t>
    </dgm:pt>
    <dgm:pt modelId="{EAF6F9C6-0725-4387-9BEF-81A8C2A7C03B}" type="pres">
      <dgm:prSet presAssocID="{DAFB7A0B-4590-49A1-9B19-B9D8D339A4FD}" presName="node" presStyleLbl="node1" presStyleIdx="3" presStyleCnt="5">
        <dgm:presLayoutVars>
          <dgm:bulletEnabled val="1"/>
        </dgm:presLayoutVars>
      </dgm:prSet>
      <dgm:spPr/>
      <dgm:t>
        <a:bodyPr/>
        <a:lstStyle/>
        <a:p>
          <a:endParaRPr lang="zh-CN" altLang="en-US"/>
        </a:p>
      </dgm:t>
    </dgm:pt>
    <dgm:pt modelId="{BBE0404D-C430-43CC-9435-FFC5CCB63D6A}" type="pres">
      <dgm:prSet presAssocID="{DAFB7A0B-4590-49A1-9B19-B9D8D339A4FD}" presName="spNode" presStyleCnt="0"/>
      <dgm:spPr/>
      <dgm:t>
        <a:bodyPr/>
        <a:lstStyle/>
        <a:p>
          <a:endParaRPr lang="zh-CN" altLang="en-US"/>
        </a:p>
      </dgm:t>
    </dgm:pt>
    <dgm:pt modelId="{7551C4D0-6092-4712-8130-3C367BE16D31}" type="pres">
      <dgm:prSet presAssocID="{10F7A0DA-5C79-4C88-A9A6-CF5F35B73DDD}" presName="sibTrans" presStyleLbl="sibTrans1D1" presStyleIdx="3" presStyleCnt="5"/>
      <dgm:spPr/>
      <dgm:t>
        <a:bodyPr/>
        <a:lstStyle/>
        <a:p>
          <a:endParaRPr lang="zh-CN" altLang="en-US"/>
        </a:p>
      </dgm:t>
    </dgm:pt>
    <dgm:pt modelId="{11DF36C3-CBF6-4FC2-B88F-5BD63D867967}" type="pres">
      <dgm:prSet presAssocID="{105CF1A4-7AC9-4C62-A9B6-979848DFFA37}" presName="node" presStyleLbl="node1" presStyleIdx="4" presStyleCnt="5" custRadScaleRad="96566" custRadScaleInc="-33413">
        <dgm:presLayoutVars>
          <dgm:bulletEnabled val="1"/>
        </dgm:presLayoutVars>
      </dgm:prSet>
      <dgm:spPr/>
      <dgm:t>
        <a:bodyPr/>
        <a:lstStyle/>
        <a:p>
          <a:endParaRPr lang="zh-CN" altLang="en-US"/>
        </a:p>
      </dgm:t>
    </dgm:pt>
    <dgm:pt modelId="{B30F640D-63B2-4D95-8391-A985E43A485C}" type="pres">
      <dgm:prSet presAssocID="{105CF1A4-7AC9-4C62-A9B6-979848DFFA37}" presName="spNode" presStyleCnt="0"/>
      <dgm:spPr/>
      <dgm:t>
        <a:bodyPr/>
        <a:lstStyle/>
        <a:p>
          <a:endParaRPr lang="zh-CN" altLang="en-US"/>
        </a:p>
      </dgm:t>
    </dgm:pt>
    <dgm:pt modelId="{E989427D-36CD-4FAF-AF1A-E00DC8792453}" type="pres">
      <dgm:prSet presAssocID="{73A082F3-49BA-457C-AF97-5286611D4DA4}" presName="sibTrans" presStyleLbl="sibTrans1D1" presStyleIdx="4" presStyleCnt="5"/>
      <dgm:spPr/>
      <dgm:t>
        <a:bodyPr/>
        <a:lstStyle/>
        <a:p>
          <a:endParaRPr lang="zh-CN" altLang="en-US"/>
        </a:p>
      </dgm:t>
    </dgm:pt>
  </dgm:ptLst>
  <dgm:cxnLst>
    <dgm:cxn modelId="{7D528D8C-BD62-420D-9EC7-D8B8E0C3DCC4}" type="presOf" srcId="{6A47CCE4-ED1D-4208-BD4A-E3037D384B09}" destId="{3B73E001-4188-4A30-8B20-75053A54C315}" srcOrd="0" destOrd="0" presId="urn:microsoft.com/office/officeart/2005/8/layout/cycle6"/>
    <dgm:cxn modelId="{C42FA21F-9B9E-4128-8F3E-88D8B1A1EFF1}" type="presOf" srcId="{DAFB7A0B-4590-49A1-9B19-B9D8D339A4FD}" destId="{EAF6F9C6-0725-4387-9BEF-81A8C2A7C03B}" srcOrd="0" destOrd="0" presId="urn:microsoft.com/office/officeart/2005/8/layout/cycle6"/>
    <dgm:cxn modelId="{95C7884A-FD2F-4661-9058-252703797D38}" type="presOf" srcId="{10F7A0DA-5C79-4C88-A9A6-CF5F35B73DDD}" destId="{7551C4D0-6092-4712-8130-3C367BE16D31}" srcOrd="0" destOrd="0" presId="urn:microsoft.com/office/officeart/2005/8/layout/cycle6"/>
    <dgm:cxn modelId="{71B11853-626A-4681-BFBC-BAD5EB7C9ACB}" type="presOf" srcId="{105CF1A4-7AC9-4C62-A9B6-979848DFFA37}" destId="{11DF36C3-CBF6-4FC2-B88F-5BD63D867967}" srcOrd="0" destOrd="0" presId="urn:microsoft.com/office/officeart/2005/8/layout/cycle6"/>
    <dgm:cxn modelId="{415C4BB8-6D5F-4FBF-9D31-B600E1EE2D44}" srcId="{58E1A0D3-6F7A-43CD-A883-0D84598B4FCD}" destId="{105CF1A4-7AC9-4C62-A9B6-979848DFFA37}" srcOrd="4" destOrd="0" parTransId="{4A04EBE1-1358-4E7E-9918-68E6AAC3280F}" sibTransId="{73A082F3-49BA-457C-AF97-5286611D4DA4}"/>
    <dgm:cxn modelId="{E884741C-428A-47F6-9336-8FAB2CA96D23}" type="presOf" srcId="{58E1A0D3-6F7A-43CD-A883-0D84598B4FCD}" destId="{C25C72C5-E6EA-47FE-8336-22F3CBE08A9A}" srcOrd="0" destOrd="0" presId="urn:microsoft.com/office/officeart/2005/8/layout/cycle6"/>
    <dgm:cxn modelId="{B03F6D3C-820D-4B35-A259-EC8E6120F061}" type="presOf" srcId="{37D4DD45-56CE-466C-AB5D-DEB5EDBBF661}" destId="{2C2DA128-C94A-4A7D-A44C-53EE212D8ABB}" srcOrd="0" destOrd="0" presId="urn:microsoft.com/office/officeart/2005/8/layout/cycle6"/>
    <dgm:cxn modelId="{A930F148-C163-4737-A88F-EC98FA84D283}" type="presOf" srcId="{10210977-931D-4C90-B4CC-7FEB806039EF}" destId="{7134C69D-F756-4B6B-A910-6641A31077C0}" srcOrd="0" destOrd="0" presId="urn:microsoft.com/office/officeart/2005/8/layout/cycle6"/>
    <dgm:cxn modelId="{8D2E3D8E-629F-4BE0-8067-E55294DEC992}" srcId="{58E1A0D3-6F7A-43CD-A883-0D84598B4FCD}" destId="{DAFB7A0B-4590-49A1-9B19-B9D8D339A4FD}" srcOrd="3" destOrd="0" parTransId="{66CC8AFF-45C6-4E2C-99FB-AF74191FC7B8}" sibTransId="{10F7A0DA-5C79-4C88-A9A6-CF5F35B73DDD}"/>
    <dgm:cxn modelId="{E4E6EF9D-68E5-46A6-853B-EBEC178982EF}" type="presOf" srcId="{D5570F74-4871-487C-B926-B56A1263E5C8}" destId="{33DA0D0C-EB2C-4C84-8828-6E0960CCED9A}" srcOrd="0" destOrd="0" presId="urn:microsoft.com/office/officeart/2005/8/layout/cycle6"/>
    <dgm:cxn modelId="{E7F98D52-82FD-4709-BBB4-0607961B4A7C}" type="presOf" srcId="{D24D360C-5938-40C0-A72E-A0B9D711B562}" destId="{680AAACA-4688-4BC9-BBE1-C0308EAC9765}" srcOrd="0" destOrd="0" presId="urn:microsoft.com/office/officeart/2005/8/layout/cycle6"/>
    <dgm:cxn modelId="{4492B967-3036-4D9E-8801-FDC594730016}" type="presOf" srcId="{73A082F3-49BA-457C-AF97-5286611D4DA4}" destId="{E989427D-36CD-4FAF-AF1A-E00DC8792453}" srcOrd="0" destOrd="0" presId="urn:microsoft.com/office/officeart/2005/8/layout/cycle6"/>
    <dgm:cxn modelId="{8F38C666-2CDB-4997-B3D3-27496A3E471B}" srcId="{58E1A0D3-6F7A-43CD-A883-0D84598B4FCD}" destId="{37D4DD45-56CE-466C-AB5D-DEB5EDBBF661}" srcOrd="1" destOrd="0" parTransId="{E5B5A38E-595E-478B-8D1A-907DA226C0B5}" sibTransId="{F680624A-DEED-43FD-ACF9-24011CD2F3D3}"/>
    <dgm:cxn modelId="{18F6C5F0-270A-4F51-8620-5B37407A5EB5}" srcId="{58E1A0D3-6F7A-43CD-A883-0D84598B4FCD}" destId="{D24D360C-5938-40C0-A72E-A0B9D711B562}" srcOrd="2" destOrd="0" parTransId="{FB8988A2-F591-430B-862B-2FC2B040AFB8}" sibTransId="{10210977-931D-4C90-B4CC-7FEB806039EF}"/>
    <dgm:cxn modelId="{2C942D92-FF7F-4AC8-B08E-74E310C6348B}" type="presOf" srcId="{F680624A-DEED-43FD-ACF9-24011CD2F3D3}" destId="{62508571-FC37-4D95-820C-4D3AFE47291B}" srcOrd="0" destOrd="0" presId="urn:microsoft.com/office/officeart/2005/8/layout/cycle6"/>
    <dgm:cxn modelId="{9D396CD0-8EF6-4544-958A-FEA19AB8D009}" srcId="{58E1A0D3-6F7A-43CD-A883-0D84598B4FCD}" destId="{6A47CCE4-ED1D-4208-BD4A-E3037D384B09}" srcOrd="0" destOrd="0" parTransId="{F7C818CC-2E71-42CD-A6B2-32F633DA8B9D}" sibTransId="{D5570F74-4871-487C-B926-B56A1263E5C8}"/>
    <dgm:cxn modelId="{B897CEC3-AF91-422B-BACE-55BC0776CF65}" type="presParOf" srcId="{C25C72C5-E6EA-47FE-8336-22F3CBE08A9A}" destId="{3B73E001-4188-4A30-8B20-75053A54C315}" srcOrd="0" destOrd="0" presId="urn:microsoft.com/office/officeart/2005/8/layout/cycle6"/>
    <dgm:cxn modelId="{503E8E44-CDB7-4A36-9340-DC49938761B4}" type="presParOf" srcId="{C25C72C5-E6EA-47FE-8336-22F3CBE08A9A}" destId="{D93CF310-78F9-41B4-B9B6-21008D22AD87}" srcOrd="1" destOrd="0" presId="urn:microsoft.com/office/officeart/2005/8/layout/cycle6"/>
    <dgm:cxn modelId="{492898E5-B644-4B40-95ED-7E44AE122A27}" type="presParOf" srcId="{C25C72C5-E6EA-47FE-8336-22F3CBE08A9A}" destId="{33DA0D0C-EB2C-4C84-8828-6E0960CCED9A}" srcOrd="2" destOrd="0" presId="urn:microsoft.com/office/officeart/2005/8/layout/cycle6"/>
    <dgm:cxn modelId="{65C883BB-DDE7-4199-80E3-4D76794070B4}" type="presParOf" srcId="{C25C72C5-E6EA-47FE-8336-22F3CBE08A9A}" destId="{2C2DA128-C94A-4A7D-A44C-53EE212D8ABB}" srcOrd="3" destOrd="0" presId="urn:microsoft.com/office/officeart/2005/8/layout/cycle6"/>
    <dgm:cxn modelId="{721234AA-CB2A-4542-AA2F-658278905E1D}" type="presParOf" srcId="{C25C72C5-E6EA-47FE-8336-22F3CBE08A9A}" destId="{BBB0D489-1547-433A-B166-8745F96BB707}" srcOrd="4" destOrd="0" presId="urn:microsoft.com/office/officeart/2005/8/layout/cycle6"/>
    <dgm:cxn modelId="{C7734576-2F85-4D32-B420-AF34B8700A26}" type="presParOf" srcId="{C25C72C5-E6EA-47FE-8336-22F3CBE08A9A}" destId="{62508571-FC37-4D95-820C-4D3AFE47291B}" srcOrd="5" destOrd="0" presId="urn:microsoft.com/office/officeart/2005/8/layout/cycle6"/>
    <dgm:cxn modelId="{19E13975-0D40-4FF2-B57B-15CD321291A0}" type="presParOf" srcId="{C25C72C5-E6EA-47FE-8336-22F3CBE08A9A}" destId="{680AAACA-4688-4BC9-BBE1-C0308EAC9765}" srcOrd="6" destOrd="0" presId="urn:microsoft.com/office/officeart/2005/8/layout/cycle6"/>
    <dgm:cxn modelId="{088B88A1-12EF-43EB-98EF-767807ABAA1D}" type="presParOf" srcId="{C25C72C5-E6EA-47FE-8336-22F3CBE08A9A}" destId="{E3A4A200-BFDE-464D-B104-6F57284B0C4F}" srcOrd="7" destOrd="0" presId="urn:microsoft.com/office/officeart/2005/8/layout/cycle6"/>
    <dgm:cxn modelId="{D10E2564-E3AC-4A54-8C9A-085872C5B126}" type="presParOf" srcId="{C25C72C5-E6EA-47FE-8336-22F3CBE08A9A}" destId="{7134C69D-F756-4B6B-A910-6641A31077C0}" srcOrd="8" destOrd="0" presId="urn:microsoft.com/office/officeart/2005/8/layout/cycle6"/>
    <dgm:cxn modelId="{A51E0A8B-7127-46CA-BBDF-FC205EEEAEF6}" type="presParOf" srcId="{C25C72C5-E6EA-47FE-8336-22F3CBE08A9A}" destId="{EAF6F9C6-0725-4387-9BEF-81A8C2A7C03B}" srcOrd="9" destOrd="0" presId="urn:microsoft.com/office/officeart/2005/8/layout/cycle6"/>
    <dgm:cxn modelId="{66E11F32-A2DF-4941-ADFC-8A0B33FD97E7}" type="presParOf" srcId="{C25C72C5-E6EA-47FE-8336-22F3CBE08A9A}" destId="{BBE0404D-C430-43CC-9435-FFC5CCB63D6A}" srcOrd="10" destOrd="0" presId="urn:microsoft.com/office/officeart/2005/8/layout/cycle6"/>
    <dgm:cxn modelId="{71F822B5-FC94-4A8C-9D28-E4FD97618DA9}" type="presParOf" srcId="{C25C72C5-E6EA-47FE-8336-22F3CBE08A9A}" destId="{7551C4D0-6092-4712-8130-3C367BE16D31}" srcOrd="11" destOrd="0" presId="urn:microsoft.com/office/officeart/2005/8/layout/cycle6"/>
    <dgm:cxn modelId="{BB8F3BC4-A9BF-42F8-9C9D-2C8880C83160}" type="presParOf" srcId="{C25C72C5-E6EA-47FE-8336-22F3CBE08A9A}" destId="{11DF36C3-CBF6-4FC2-B88F-5BD63D867967}" srcOrd="12" destOrd="0" presId="urn:microsoft.com/office/officeart/2005/8/layout/cycle6"/>
    <dgm:cxn modelId="{441C2900-6131-4CA0-B876-C15677B9D1F9}" type="presParOf" srcId="{C25C72C5-E6EA-47FE-8336-22F3CBE08A9A}" destId="{B30F640D-63B2-4D95-8391-A985E43A485C}" srcOrd="13" destOrd="0" presId="urn:microsoft.com/office/officeart/2005/8/layout/cycle6"/>
    <dgm:cxn modelId="{E5C6B82B-CA3C-40DE-A731-DA0FC605D187}" type="presParOf" srcId="{C25C72C5-E6EA-47FE-8336-22F3CBE08A9A}" destId="{E989427D-36CD-4FAF-AF1A-E00DC8792453}" srcOrd="14" destOrd="0" presId="urn:microsoft.com/office/officeart/2005/8/layout/cycle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DCEBC61-9131-4382-8A74-C61A1EF7F197}" type="doc">
      <dgm:prSet loTypeId="urn:microsoft.com/office/officeart/2005/8/layout/matrix3" loCatId="matrix" qsTypeId="urn:microsoft.com/office/officeart/2005/8/quickstyle/3d1" qsCatId="3D" csTypeId="urn:microsoft.com/office/officeart/2005/8/colors/colorful3" csCatId="colorful" phldr="1"/>
      <dgm:spPr/>
      <dgm:t>
        <a:bodyPr/>
        <a:lstStyle/>
        <a:p>
          <a:endParaRPr lang="zh-CN" altLang="en-US"/>
        </a:p>
      </dgm:t>
    </dgm:pt>
    <dgm:pt modelId="{ADE20F40-4150-4A7D-B695-F26318245C3E}">
      <dgm:prSet phldrT="[文本]"/>
      <dgm:spPr>
        <a:solidFill>
          <a:srgbClr val="686868"/>
        </a:solidFill>
        <a:scene3d>
          <a:camera prst="orthographicFront"/>
          <a:lightRig rig="flat" dir="t"/>
        </a:scene3d>
        <a:sp3d prstMaterial="plastic">
          <a:bevelB w="88900" h="31750" prst="angle"/>
        </a:sp3d>
      </dgm:spPr>
      <dgm:t>
        <a:bodyPr/>
        <a:lstStyle/>
        <a:p>
          <a:r>
            <a:rPr lang="zh-CN" altLang="en-US" b="1" dirty="0" smtClean="0">
              <a:latin typeface="微软雅黑" panose="020B0503020204020204" charset="-122"/>
              <a:ea typeface="微软雅黑" panose="020B0503020204020204" charset="-122"/>
            </a:rPr>
            <a:t>爆炸</a:t>
          </a:r>
          <a:endParaRPr lang="zh-CN" altLang="en-US" b="1" dirty="0">
            <a:latin typeface="微软雅黑" panose="020B0503020204020204" charset="-122"/>
            <a:ea typeface="微软雅黑" panose="020B0503020204020204" charset="-122"/>
          </a:endParaRPr>
        </a:p>
      </dgm:t>
    </dgm:pt>
    <dgm:pt modelId="{68BE669B-AF54-4EEA-BE19-EA9D8BBF7904}" cxnId="{F8E81F3C-7F9F-4B5A-9005-AD30A376ABE5}" type="parTrans">
      <dgm:prSet/>
      <dgm:spPr/>
      <dgm:t>
        <a:bodyPr/>
        <a:lstStyle/>
        <a:p>
          <a:endParaRPr lang="zh-CN" altLang="en-US" b="1">
            <a:latin typeface="微软雅黑" panose="020B0503020204020204" charset="-122"/>
            <a:ea typeface="微软雅黑" panose="020B0503020204020204" charset="-122"/>
          </a:endParaRPr>
        </a:p>
      </dgm:t>
    </dgm:pt>
    <dgm:pt modelId="{84AD2624-6223-481F-9BE3-1C29515472FE}" cxnId="{F8E81F3C-7F9F-4B5A-9005-AD30A376ABE5}" type="sibTrans">
      <dgm:prSet/>
      <dgm:spPr/>
      <dgm:t>
        <a:bodyPr/>
        <a:lstStyle/>
        <a:p>
          <a:endParaRPr lang="zh-CN" altLang="en-US" b="1">
            <a:latin typeface="微软雅黑" panose="020B0503020204020204" charset="-122"/>
            <a:ea typeface="微软雅黑" panose="020B0503020204020204" charset="-122"/>
          </a:endParaRPr>
        </a:p>
      </dgm:t>
    </dgm:pt>
    <dgm:pt modelId="{3D195F4B-8CEC-425E-83D1-FD70D2CDEE7A}">
      <dgm:prSet phldrT="[文本]"/>
      <dgm:spPr>
        <a:solidFill>
          <a:srgbClr val="686868"/>
        </a:solidFill>
        <a:scene3d>
          <a:camera prst="orthographicFront"/>
          <a:lightRig rig="flat" dir="t"/>
        </a:scene3d>
        <a:sp3d prstMaterial="plastic">
          <a:bevelB w="88900" h="31750" prst="angle"/>
        </a:sp3d>
      </dgm:spPr>
      <dgm:t>
        <a:bodyPr/>
        <a:lstStyle/>
        <a:p>
          <a:r>
            <a:rPr lang="zh-CN" altLang="en-US" b="1" dirty="0" smtClean="0">
              <a:latin typeface="微软雅黑" panose="020B0503020204020204" charset="-122"/>
              <a:ea typeface="微软雅黑" panose="020B0503020204020204" charset="-122"/>
            </a:rPr>
            <a:t>爆炸极限</a:t>
          </a:r>
          <a:endParaRPr lang="zh-CN" altLang="en-US" b="1" dirty="0">
            <a:latin typeface="微软雅黑" panose="020B0503020204020204" charset="-122"/>
            <a:ea typeface="微软雅黑" panose="020B0503020204020204" charset="-122"/>
          </a:endParaRPr>
        </a:p>
      </dgm:t>
    </dgm:pt>
    <dgm:pt modelId="{14109DEB-3112-48E0-A55A-8F88F0F7C5D3}" cxnId="{175F9D62-C966-4A32-A98A-F096B18373DB}" type="parTrans">
      <dgm:prSet/>
      <dgm:spPr/>
      <dgm:t>
        <a:bodyPr/>
        <a:lstStyle/>
        <a:p>
          <a:endParaRPr lang="zh-CN" altLang="en-US" b="1">
            <a:latin typeface="微软雅黑" panose="020B0503020204020204" charset="-122"/>
            <a:ea typeface="微软雅黑" panose="020B0503020204020204" charset="-122"/>
          </a:endParaRPr>
        </a:p>
      </dgm:t>
    </dgm:pt>
    <dgm:pt modelId="{20154961-4FF5-4EEB-B447-221E21F6D14E}" cxnId="{175F9D62-C966-4A32-A98A-F096B18373DB}" type="sibTrans">
      <dgm:prSet/>
      <dgm:spPr/>
      <dgm:t>
        <a:bodyPr/>
        <a:lstStyle/>
        <a:p>
          <a:endParaRPr lang="zh-CN" altLang="en-US" b="1">
            <a:latin typeface="微软雅黑" panose="020B0503020204020204" charset="-122"/>
            <a:ea typeface="微软雅黑" panose="020B0503020204020204" charset="-122"/>
          </a:endParaRPr>
        </a:p>
      </dgm:t>
    </dgm:pt>
    <dgm:pt modelId="{562D01F7-8BE2-4B0F-AA11-3EEB472C7209}">
      <dgm:prSet phldrT="[文本]"/>
      <dgm:spPr>
        <a:solidFill>
          <a:srgbClr val="AD6300"/>
        </a:solidFill>
        <a:scene3d>
          <a:camera prst="orthographicFront"/>
          <a:lightRig rig="flat" dir="t"/>
        </a:scene3d>
        <a:sp3d prstMaterial="plastic">
          <a:bevelB w="88900" h="31750" prst="angle"/>
        </a:sp3d>
      </dgm:spPr>
      <dgm:t>
        <a:bodyPr/>
        <a:lstStyle/>
        <a:p>
          <a:r>
            <a:rPr lang="zh-CN" altLang="en-US" b="1" dirty="0" smtClean="0">
              <a:latin typeface="微软雅黑" panose="020B0503020204020204" charset="-122"/>
              <a:ea typeface="微软雅黑" panose="020B0503020204020204" charset="-122"/>
            </a:rPr>
            <a:t>闪燃</a:t>
          </a:r>
          <a:endParaRPr lang="zh-CN" altLang="en-US" b="1" dirty="0">
            <a:latin typeface="微软雅黑" panose="020B0503020204020204" charset="-122"/>
            <a:ea typeface="微软雅黑" panose="020B0503020204020204" charset="-122"/>
          </a:endParaRPr>
        </a:p>
      </dgm:t>
    </dgm:pt>
    <dgm:pt modelId="{35F8AAD9-ABD6-4854-822D-A944727F4E6B}" cxnId="{26AF1C54-BC83-409E-B6D7-B63965B84A22}" type="parTrans">
      <dgm:prSet/>
      <dgm:spPr/>
      <dgm:t>
        <a:bodyPr/>
        <a:lstStyle/>
        <a:p>
          <a:endParaRPr lang="zh-CN" altLang="en-US" b="1">
            <a:latin typeface="微软雅黑" panose="020B0503020204020204" charset="-122"/>
            <a:ea typeface="微软雅黑" panose="020B0503020204020204" charset="-122"/>
          </a:endParaRPr>
        </a:p>
      </dgm:t>
    </dgm:pt>
    <dgm:pt modelId="{2725AAB7-593F-44E7-97EC-CCE553EA5A59}" cxnId="{26AF1C54-BC83-409E-B6D7-B63965B84A22}" type="sibTrans">
      <dgm:prSet/>
      <dgm:spPr/>
      <dgm:t>
        <a:bodyPr/>
        <a:lstStyle/>
        <a:p>
          <a:endParaRPr lang="zh-CN" altLang="en-US" b="1">
            <a:latin typeface="微软雅黑" panose="020B0503020204020204" charset="-122"/>
            <a:ea typeface="微软雅黑" panose="020B0503020204020204" charset="-122"/>
          </a:endParaRPr>
        </a:p>
      </dgm:t>
    </dgm:pt>
    <dgm:pt modelId="{0AB095B8-76ED-4E13-8D64-18F7C139F46C}">
      <dgm:prSet phldrT="[文本]"/>
      <dgm:spPr>
        <a:solidFill>
          <a:srgbClr val="AD6300"/>
        </a:solidFill>
        <a:scene3d>
          <a:camera prst="orthographicFront"/>
          <a:lightRig rig="flat" dir="t"/>
        </a:scene3d>
        <a:sp3d prstMaterial="plastic">
          <a:bevelB w="88900" h="31750" prst="angle"/>
        </a:sp3d>
      </dgm:spPr>
      <dgm:t>
        <a:bodyPr/>
        <a:lstStyle/>
        <a:p>
          <a:r>
            <a:rPr lang="zh-CN" altLang="en-US" b="1" dirty="0" smtClean="0">
              <a:latin typeface="微软雅黑" panose="020B0503020204020204" charset="-122"/>
              <a:ea typeface="微软雅黑" panose="020B0503020204020204" charset="-122"/>
            </a:rPr>
            <a:t>闪点</a:t>
          </a:r>
          <a:endParaRPr lang="zh-CN" altLang="en-US" b="1" dirty="0">
            <a:latin typeface="微软雅黑" panose="020B0503020204020204" charset="-122"/>
            <a:ea typeface="微软雅黑" panose="020B0503020204020204" charset="-122"/>
          </a:endParaRPr>
        </a:p>
      </dgm:t>
    </dgm:pt>
    <dgm:pt modelId="{0E540AC3-7094-4A73-A228-5168C47D39DA}" cxnId="{235CE018-4D90-4ECD-B096-3F300F397483}" type="parTrans">
      <dgm:prSet/>
      <dgm:spPr/>
      <dgm:t>
        <a:bodyPr/>
        <a:lstStyle/>
        <a:p>
          <a:endParaRPr lang="zh-CN" altLang="en-US" b="1">
            <a:latin typeface="微软雅黑" panose="020B0503020204020204" charset="-122"/>
            <a:ea typeface="微软雅黑" panose="020B0503020204020204" charset="-122"/>
          </a:endParaRPr>
        </a:p>
      </dgm:t>
    </dgm:pt>
    <dgm:pt modelId="{516C8092-662A-47C3-9241-76BD652B936C}" cxnId="{235CE018-4D90-4ECD-B096-3F300F397483}" type="sibTrans">
      <dgm:prSet/>
      <dgm:spPr/>
      <dgm:t>
        <a:bodyPr/>
        <a:lstStyle/>
        <a:p>
          <a:endParaRPr lang="zh-CN" altLang="en-US" b="1">
            <a:latin typeface="微软雅黑" panose="020B0503020204020204" charset="-122"/>
            <a:ea typeface="微软雅黑" panose="020B0503020204020204" charset="-122"/>
          </a:endParaRPr>
        </a:p>
      </dgm:t>
    </dgm:pt>
    <dgm:pt modelId="{368BD824-7052-4129-8318-66DA63B196C4}">
      <dgm:prSet phldrT="[文本]"/>
      <dgm:spPr>
        <a:solidFill>
          <a:srgbClr val="189A80"/>
        </a:solidFill>
        <a:scene3d>
          <a:camera prst="orthographicFront"/>
          <a:lightRig rig="flat" dir="t"/>
        </a:scene3d>
        <a:sp3d prstMaterial="plastic">
          <a:bevelB w="88900" h="31750" prst="angle"/>
        </a:sp3d>
      </dgm:spPr>
      <dgm:t>
        <a:bodyPr/>
        <a:lstStyle/>
        <a:p>
          <a:r>
            <a:rPr lang="zh-CN" altLang="en-US" b="1" dirty="0" smtClean="0">
              <a:latin typeface="微软雅黑" panose="020B0503020204020204" charset="-122"/>
              <a:ea typeface="微软雅黑" panose="020B0503020204020204" charset="-122"/>
            </a:rPr>
            <a:t>自燃</a:t>
          </a:r>
          <a:endParaRPr lang="zh-CN" altLang="en-US" b="1" dirty="0">
            <a:latin typeface="微软雅黑" panose="020B0503020204020204" charset="-122"/>
            <a:ea typeface="微软雅黑" panose="020B0503020204020204" charset="-122"/>
          </a:endParaRPr>
        </a:p>
      </dgm:t>
    </dgm:pt>
    <dgm:pt modelId="{27FBC98A-B151-4697-A46D-D6D6AD139BDC}" cxnId="{98F0522F-345F-4519-9787-9A7FBF4C03E9}" type="parTrans">
      <dgm:prSet/>
      <dgm:spPr/>
      <dgm:t>
        <a:bodyPr/>
        <a:lstStyle/>
        <a:p>
          <a:endParaRPr lang="zh-CN" altLang="en-US" b="1">
            <a:latin typeface="微软雅黑" panose="020B0503020204020204" charset="-122"/>
            <a:ea typeface="微软雅黑" panose="020B0503020204020204" charset="-122"/>
          </a:endParaRPr>
        </a:p>
      </dgm:t>
    </dgm:pt>
    <dgm:pt modelId="{1DC0BF7F-7CA7-4056-99BD-6506D6F1E496}" cxnId="{98F0522F-345F-4519-9787-9A7FBF4C03E9}" type="sibTrans">
      <dgm:prSet/>
      <dgm:spPr/>
      <dgm:t>
        <a:bodyPr/>
        <a:lstStyle/>
        <a:p>
          <a:endParaRPr lang="zh-CN" altLang="en-US" b="1">
            <a:latin typeface="微软雅黑" panose="020B0503020204020204" charset="-122"/>
            <a:ea typeface="微软雅黑" panose="020B0503020204020204" charset="-122"/>
          </a:endParaRPr>
        </a:p>
      </dgm:t>
    </dgm:pt>
    <dgm:pt modelId="{5893BE8F-B0E7-4A46-8380-E8D8D8D235E3}">
      <dgm:prSet phldrT="[文本]"/>
      <dgm:spPr>
        <a:solidFill>
          <a:srgbClr val="189A80"/>
        </a:solidFill>
        <a:scene3d>
          <a:camera prst="orthographicFront"/>
          <a:lightRig rig="flat" dir="t"/>
        </a:scene3d>
        <a:sp3d prstMaterial="plastic">
          <a:bevelB w="88900" h="31750" prst="angle"/>
        </a:sp3d>
      </dgm:spPr>
      <dgm:t>
        <a:bodyPr/>
        <a:lstStyle/>
        <a:p>
          <a:r>
            <a:rPr lang="zh-CN" altLang="en-US" b="1" dirty="0" smtClean="0">
              <a:latin typeface="微软雅黑" panose="020B0503020204020204" charset="-122"/>
              <a:ea typeface="微软雅黑" panose="020B0503020204020204" charset="-122"/>
            </a:rPr>
            <a:t>自燃点</a:t>
          </a:r>
          <a:endParaRPr lang="zh-CN" altLang="en-US" b="1" dirty="0">
            <a:latin typeface="微软雅黑" panose="020B0503020204020204" charset="-122"/>
            <a:ea typeface="微软雅黑" panose="020B0503020204020204" charset="-122"/>
          </a:endParaRPr>
        </a:p>
      </dgm:t>
    </dgm:pt>
    <dgm:pt modelId="{E6679E9E-3E06-4490-86D2-8AC1628C42ED}" cxnId="{1119695A-71A4-4EEB-9C04-48A117B70BB2}" type="parTrans">
      <dgm:prSet/>
      <dgm:spPr/>
      <dgm:t>
        <a:bodyPr/>
        <a:lstStyle/>
        <a:p>
          <a:endParaRPr lang="zh-CN" altLang="en-US" b="1">
            <a:latin typeface="微软雅黑" panose="020B0503020204020204" charset="-122"/>
            <a:ea typeface="微软雅黑" panose="020B0503020204020204" charset="-122"/>
          </a:endParaRPr>
        </a:p>
      </dgm:t>
    </dgm:pt>
    <dgm:pt modelId="{D771B9B4-6F62-4E92-814A-0268475FC95A}" cxnId="{1119695A-71A4-4EEB-9C04-48A117B70BB2}" type="sibTrans">
      <dgm:prSet/>
      <dgm:spPr/>
      <dgm:t>
        <a:bodyPr/>
        <a:lstStyle/>
        <a:p>
          <a:endParaRPr lang="zh-CN" altLang="en-US" b="1">
            <a:latin typeface="微软雅黑" panose="020B0503020204020204" charset="-122"/>
            <a:ea typeface="微软雅黑" panose="020B0503020204020204" charset="-122"/>
          </a:endParaRPr>
        </a:p>
      </dgm:t>
    </dgm:pt>
    <dgm:pt modelId="{8BABBE11-10C4-4D35-807F-6CB6BB63F947}">
      <dgm:prSet phldrT="[文本]"/>
      <dgm:spPr>
        <a:solidFill>
          <a:srgbClr val="B43500"/>
        </a:solidFill>
        <a:scene3d>
          <a:camera prst="orthographicFront"/>
          <a:lightRig rig="flat" dir="t"/>
        </a:scene3d>
        <a:sp3d prstMaterial="plastic">
          <a:bevelB w="88900" h="31750" prst="angle"/>
        </a:sp3d>
      </dgm:spPr>
      <dgm:t>
        <a:bodyPr/>
        <a:lstStyle/>
        <a:p>
          <a:r>
            <a:rPr lang="zh-CN" altLang="en-US" b="1" dirty="0" smtClean="0">
              <a:latin typeface="微软雅黑" panose="020B0503020204020204" charset="-122"/>
              <a:ea typeface="微软雅黑" panose="020B0503020204020204" charset="-122"/>
            </a:rPr>
            <a:t>着火</a:t>
          </a:r>
          <a:endParaRPr lang="zh-CN" altLang="en-US" b="1" dirty="0">
            <a:latin typeface="微软雅黑" panose="020B0503020204020204" charset="-122"/>
            <a:ea typeface="微软雅黑" panose="020B0503020204020204" charset="-122"/>
          </a:endParaRPr>
        </a:p>
      </dgm:t>
    </dgm:pt>
    <dgm:pt modelId="{BCA7111B-D5B3-4AD8-B40D-305463DF2E7F}" cxnId="{31D22421-362A-4D7C-9C83-52A41F054E8A}" type="parTrans">
      <dgm:prSet/>
      <dgm:spPr/>
      <dgm:t>
        <a:bodyPr/>
        <a:lstStyle/>
        <a:p>
          <a:endParaRPr lang="zh-CN" altLang="en-US" b="1">
            <a:latin typeface="微软雅黑" panose="020B0503020204020204" charset="-122"/>
            <a:ea typeface="微软雅黑" panose="020B0503020204020204" charset="-122"/>
          </a:endParaRPr>
        </a:p>
      </dgm:t>
    </dgm:pt>
    <dgm:pt modelId="{0A5557AA-20FF-453F-AD79-87318A5B99DF}" cxnId="{31D22421-362A-4D7C-9C83-52A41F054E8A}" type="sibTrans">
      <dgm:prSet/>
      <dgm:spPr/>
      <dgm:t>
        <a:bodyPr/>
        <a:lstStyle/>
        <a:p>
          <a:endParaRPr lang="zh-CN" altLang="en-US" b="1">
            <a:latin typeface="微软雅黑" panose="020B0503020204020204" charset="-122"/>
            <a:ea typeface="微软雅黑" panose="020B0503020204020204" charset="-122"/>
          </a:endParaRPr>
        </a:p>
      </dgm:t>
    </dgm:pt>
    <dgm:pt modelId="{57FDE6B1-263A-458C-9D5B-F5B858913A36}">
      <dgm:prSet phldrT="[文本]"/>
      <dgm:spPr>
        <a:solidFill>
          <a:srgbClr val="B43500"/>
        </a:solidFill>
        <a:scene3d>
          <a:camera prst="orthographicFront"/>
          <a:lightRig rig="flat" dir="t"/>
        </a:scene3d>
        <a:sp3d prstMaterial="plastic">
          <a:bevelB w="88900" h="31750" prst="angle"/>
        </a:sp3d>
      </dgm:spPr>
      <dgm:t>
        <a:bodyPr/>
        <a:lstStyle/>
        <a:p>
          <a:r>
            <a:rPr lang="zh-CN" altLang="en-US" b="1" dirty="0" smtClean="0">
              <a:latin typeface="微软雅黑" panose="020B0503020204020204" charset="-122"/>
              <a:ea typeface="微软雅黑" panose="020B0503020204020204" charset="-122"/>
            </a:rPr>
            <a:t>燃点</a:t>
          </a:r>
          <a:endParaRPr lang="zh-CN" altLang="en-US" b="1" dirty="0">
            <a:latin typeface="微软雅黑" panose="020B0503020204020204" charset="-122"/>
            <a:ea typeface="微软雅黑" panose="020B0503020204020204" charset="-122"/>
          </a:endParaRPr>
        </a:p>
      </dgm:t>
    </dgm:pt>
    <dgm:pt modelId="{E80B08BA-DE7E-4469-A26F-9C9D8D7F5AF8}" cxnId="{78A0BCC6-4A82-4AF9-BC4D-B27924708A03}" type="parTrans">
      <dgm:prSet/>
      <dgm:spPr/>
      <dgm:t>
        <a:bodyPr/>
        <a:lstStyle/>
        <a:p>
          <a:endParaRPr lang="zh-CN" altLang="en-US" b="1">
            <a:latin typeface="微软雅黑" panose="020B0503020204020204" charset="-122"/>
            <a:ea typeface="微软雅黑" panose="020B0503020204020204" charset="-122"/>
          </a:endParaRPr>
        </a:p>
      </dgm:t>
    </dgm:pt>
    <dgm:pt modelId="{F64181BB-EAA5-4870-8370-8E4984C521B4}" cxnId="{78A0BCC6-4A82-4AF9-BC4D-B27924708A03}" type="sibTrans">
      <dgm:prSet/>
      <dgm:spPr/>
      <dgm:t>
        <a:bodyPr/>
        <a:lstStyle/>
        <a:p>
          <a:endParaRPr lang="zh-CN" altLang="en-US" b="1">
            <a:latin typeface="微软雅黑" panose="020B0503020204020204" charset="-122"/>
            <a:ea typeface="微软雅黑" panose="020B0503020204020204" charset="-122"/>
          </a:endParaRPr>
        </a:p>
      </dgm:t>
    </dgm:pt>
    <dgm:pt modelId="{3E201E21-7F17-45D0-9EF1-3CB8AFF2240F}" type="pres">
      <dgm:prSet presAssocID="{9DCEBC61-9131-4382-8A74-C61A1EF7F197}" presName="matrix" presStyleCnt="0">
        <dgm:presLayoutVars>
          <dgm:chMax val="1"/>
          <dgm:dir/>
          <dgm:resizeHandles val="exact"/>
        </dgm:presLayoutVars>
      </dgm:prSet>
      <dgm:spPr/>
      <dgm:t>
        <a:bodyPr/>
        <a:lstStyle/>
        <a:p>
          <a:endParaRPr lang="zh-CN" altLang="en-US"/>
        </a:p>
      </dgm:t>
    </dgm:pt>
    <dgm:pt modelId="{54B38666-2BE0-4B59-98BE-69D3A740077A}" type="pres">
      <dgm:prSet presAssocID="{9DCEBC61-9131-4382-8A74-C61A1EF7F197}" presName="diamond" presStyleLbl="bgShp" presStyleIdx="0" presStyleCnt="1"/>
      <dgm:spPr>
        <a:solidFill>
          <a:srgbClr val="F58D76"/>
        </a:solidFill>
        <a:scene3d>
          <a:camera prst="orthographicFront"/>
          <a:lightRig rig="flat" dir="t"/>
        </a:scene3d>
        <a:sp3d z="-190500" extrusionH="12700" prstMaterial="plastic"/>
      </dgm:spPr>
      <dgm:t>
        <a:bodyPr/>
        <a:lstStyle/>
        <a:p>
          <a:endParaRPr lang="zh-CN" altLang="en-US"/>
        </a:p>
      </dgm:t>
    </dgm:pt>
    <dgm:pt modelId="{AF06EFA3-B5F8-4A2B-93B4-FC480BB394E8}" type="pres">
      <dgm:prSet presAssocID="{9DCEBC61-9131-4382-8A74-C61A1EF7F197}" presName="quad1" presStyleLbl="node1" presStyleIdx="0" presStyleCnt="4">
        <dgm:presLayoutVars>
          <dgm:chMax val="0"/>
          <dgm:chPref val="0"/>
          <dgm:bulletEnabled val="1"/>
        </dgm:presLayoutVars>
      </dgm:prSet>
      <dgm:spPr/>
      <dgm:t>
        <a:bodyPr/>
        <a:lstStyle/>
        <a:p>
          <a:endParaRPr lang="zh-CN" altLang="en-US"/>
        </a:p>
      </dgm:t>
    </dgm:pt>
    <dgm:pt modelId="{9C6359F4-3A0A-4D1E-A7E0-822F34191D7E}" type="pres">
      <dgm:prSet presAssocID="{9DCEBC61-9131-4382-8A74-C61A1EF7F197}" presName="quad2" presStyleLbl="node1" presStyleIdx="1" presStyleCnt="4">
        <dgm:presLayoutVars>
          <dgm:chMax val="0"/>
          <dgm:chPref val="0"/>
          <dgm:bulletEnabled val="1"/>
        </dgm:presLayoutVars>
      </dgm:prSet>
      <dgm:spPr/>
      <dgm:t>
        <a:bodyPr/>
        <a:lstStyle/>
        <a:p>
          <a:endParaRPr lang="zh-CN" altLang="en-US"/>
        </a:p>
      </dgm:t>
    </dgm:pt>
    <dgm:pt modelId="{81644A3B-B61B-4F4B-89D0-F5FFFBD99F4B}" type="pres">
      <dgm:prSet presAssocID="{9DCEBC61-9131-4382-8A74-C61A1EF7F197}" presName="quad3" presStyleLbl="node1" presStyleIdx="2" presStyleCnt="4">
        <dgm:presLayoutVars>
          <dgm:chMax val="0"/>
          <dgm:chPref val="0"/>
          <dgm:bulletEnabled val="1"/>
        </dgm:presLayoutVars>
      </dgm:prSet>
      <dgm:spPr/>
      <dgm:t>
        <a:bodyPr/>
        <a:lstStyle/>
        <a:p>
          <a:endParaRPr lang="zh-CN" altLang="en-US"/>
        </a:p>
      </dgm:t>
    </dgm:pt>
    <dgm:pt modelId="{658059BE-EB56-4438-9277-42B409D69ADE}" type="pres">
      <dgm:prSet presAssocID="{9DCEBC61-9131-4382-8A74-C61A1EF7F197}" presName="quad4" presStyleLbl="node1" presStyleIdx="3" presStyleCnt="4">
        <dgm:presLayoutVars>
          <dgm:chMax val="0"/>
          <dgm:chPref val="0"/>
          <dgm:bulletEnabled val="1"/>
        </dgm:presLayoutVars>
      </dgm:prSet>
      <dgm:spPr/>
      <dgm:t>
        <a:bodyPr/>
        <a:lstStyle/>
        <a:p>
          <a:endParaRPr lang="zh-CN" altLang="en-US"/>
        </a:p>
      </dgm:t>
    </dgm:pt>
  </dgm:ptLst>
  <dgm:cxnLst>
    <dgm:cxn modelId="{F382E8F3-DE21-4DA2-835D-F91BA9B3518F}" type="presOf" srcId="{0AB095B8-76ED-4E13-8D64-18F7C139F46C}" destId="{9C6359F4-3A0A-4D1E-A7E0-822F34191D7E}" srcOrd="0" destOrd="1" presId="urn:microsoft.com/office/officeart/2005/8/layout/matrix3"/>
    <dgm:cxn modelId="{471821B1-01FB-4F4D-BEA4-9CAA64F23128}" type="presOf" srcId="{5893BE8F-B0E7-4A46-8380-E8D8D8D235E3}" destId="{81644A3B-B61B-4F4B-89D0-F5FFFBD99F4B}" srcOrd="0" destOrd="1" presId="urn:microsoft.com/office/officeart/2005/8/layout/matrix3"/>
    <dgm:cxn modelId="{175F9D62-C966-4A32-A98A-F096B18373DB}" srcId="{ADE20F40-4150-4A7D-B695-F26318245C3E}" destId="{3D195F4B-8CEC-425E-83D1-FD70D2CDEE7A}" srcOrd="0" destOrd="0" parTransId="{14109DEB-3112-48E0-A55A-8F88F0F7C5D3}" sibTransId="{20154961-4FF5-4EEB-B447-221E21F6D14E}"/>
    <dgm:cxn modelId="{78A0BCC6-4A82-4AF9-BC4D-B27924708A03}" srcId="{8BABBE11-10C4-4D35-807F-6CB6BB63F947}" destId="{57FDE6B1-263A-458C-9D5B-F5B858913A36}" srcOrd="0" destOrd="0" parTransId="{E80B08BA-DE7E-4469-A26F-9C9D8D7F5AF8}" sibTransId="{F64181BB-EAA5-4870-8370-8E4984C521B4}"/>
    <dgm:cxn modelId="{B4F6195D-D4E6-4019-8997-F2BC7915ECA1}" type="presOf" srcId="{368BD824-7052-4129-8318-66DA63B196C4}" destId="{81644A3B-B61B-4F4B-89D0-F5FFFBD99F4B}" srcOrd="0" destOrd="0" presId="urn:microsoft.com/office/officeart/2005/8/layout/matrix3"/>
    <dgm:cxn modelId="{F53B8646-20CD-4638-9300-69518A7AE292}" type="presOf" srcId="{562D01F7-8BE2-4B0F-AA11-3EEB472C7209}" destId="{9C6359F4-3A0A-4D1E-A7E0-822F34191D7E}" srcOrd="0" destOrd="0" presId="urn:microsoft.com/office/officeart/2005/8/layout/matrix3"/>
    <dgm:cxn modelId="{26AF1C54-BC83-409E-B6D7-B63965B84A22}" srcId="{9DCEBC61-9131-4382-8A74-C61A1EF7F197}" destId="{562D01F7-8BE2-4B0F-AA11-3EEB472C7209}" srcOrd="1" destOrd="0" parTransId="{35F8AAD9-ABD6-4854-822D-A944727F4E6B}" sibTransId="{2725AAB7-593F-44E7-97EC-CCE553EA5A59}"/>
    <dgm:cxn modelId="{98F0522F-345F-4519-9787-9A7FBF4C03E9}" srcId="{9DCEBC61-9131-4382-8A74-C61A1EF7F197}" destId="{368BD824-7052-4129-8318-66DA63B196C4}" srcOrd="2" destOrd="0" parTransId="{27FBC98A-B151-4697-A46D-D6D6AD139BDC}" sibTransId="{1DC0BF7F-7CA7-4056-99BD-6506D6F1E496}"/>
    <dgm:cxn modelId="{7BA8A109-C4B5-4024-9DFC-3B34CEC8EB03}" type="presOf" srcId="{9DCEBC61-9131-4382-8A74-C61A1EF7F197}" destId="{3E201E21-7F17-45D0-9EF1-3CB8AFF2240F}" srcOrd="0" destOrd="0" presId="urn:microsoft.com/office/officeart/2005/8/layout/matrix3"/>
    <dgm:cxn modelId="{BF4B95A1-39EF-4ACA-A47C-28EEAEE81AC6}" type="presOf" srcId="{57FDE6B1-263A-458C-9D5B-F5B858913A36}" destId="{658059BE-EB56-4438-9277-42B409D69ADE}" srcOrd="0" destOrd="1" presId="urn:microsoft.com/office/officeart/2005/8/layout/matrix3"/>
    <dgm:cxn modelId="{1119695A-71A4-4EEB-9C04-48A117B70BB2}" srcId="{368BD824-7052-4129-8318-66DA63B196C4}" destId="{5893BE8F-B0E7-4A46-8380-E8D8D8D235E3}" srcOrd="0" destOrd="0" parTransId="{E6679E9E-3E06-4490-86D2-8AC1628C42ED}" sibTransId="{D771B9B4-6F62-4E92-814A-0268475FC95A}"/>
    <dgm:cxn modelId="{2EC05244-5466-47BE-906D-1C6020DC14F8}" type="presOf" srcId="{8BABBE11-10C4-4D35-807F-6CB6BB63F947}" destId="{658059BE-EB56-4438-9277-42B409D69ADE}" srcOrd="0" destOrd="0" presId="urn:microsoft.com/office/officeart/2005/8/layout/matrix3"/>
    <dgm:cxn modelId="{235CE018-4D90-4ECD-B096-3F300F397483}" srcId="{562D01F7-8BE2-4B0F-AA11-3EEB472C7209}" destId="{0AB095B8-76ED-4E13-8D64-18F7C139F46C}" srcOrd="0" destOrd="0" parTransId="{0E540AC3-7094-4A73-A228-5168C47D39DA}" sibTransId="{516C8092-662A-47C3-9241-76BD652B936C}"/>
    <dgm:cxn modelId="{F8E81F3C-7F9F-4B5A-9005-AD30A376ABE5}" srcId="{9DCEBC61-9131-4382-8A74-C61A1EF7F197}" destId="{ADE20F40-4150-4A7D-B695-F26318245C3E}" srcOrd="0" destOrd="0" parTransId="{68BE669B-AF54-4EEA-BE19-EA9D8BBF7904}" sibTransId="{84AD2624-6223-481F-9BE3-1C29515472FE}"/>
    <dgm:cxn modelId="{31D22421-362A-4D7C-9C83-52A41F054E8A}" srcId="{9DCEBC61-9131-4382-8A74-C61A1EF7F197}" destId="{8BABBE11-10C4-4D35-807F-6CB6BB63F947}" srcOrd="3" destOrd="0" parTransId="{BCA7111B-D5B3-4AD8-B40D-305463DF2E7F}" sibTransId="{0A5557AA-20FF-453F-AD79-87318A5B99DF}"/>
    <dgm:cxn modelId="{3871E6D6-2053-4B70-B5C0-D554D109D394}" type="presOf" srcId="{ADE20F40-4150-4A7D-B695-F26318245C3E}" destId="{AF06EFA3-B5F8-4A2B-93B4-FC480BB394E8}" srcOrd="0" destOrd="0" presId="urn:microsoft.com/office/officeart/2005/8/layout/matrix3"/>
    <dgm:cxn modelId="{CCE9B925-C344-4623-976D-E62DA05FBF74}" type="presOf" srcId="{3D195F4B-8CEC-425E-83D1-FD70D2CDEE7A}" destId="{AF06EFA3-B5F8-4A2B-93B4-FC480BB394E8}" srcOrd="0" destOrd="1" presId="urn:microsoft.com/office/officeart/2005/8/layout/matrix3"/>
    <dgm:cxn modelId="{7DE918D8-2C44-441E-925E-BBC4452A0520}" type="presParOf" srcId="{3E201E21-7F17-45D0-9EF1-3CB8AFF2240F}" destId="{54B38666-2BE0-4B59-98BE-69D3A740077A}" srcOrd="0" destOrd="0" presId="urn:microsoft.com/office/officeart/2005/8/layout/matrix3"/>
    <dgm:cxn modelId="{5D3EEF8A-087E-487C-877C-A7E8A3F84307}" type="presParOf" srcId="{3E201E21-7F17-45D0-9EF1-3CB8AFF2240F}" destId="{AF06EFA3-B5F8-4A2B-93B4-FC480BB394E8}" srcOrd="1" destOrd="0" presId="urn:microsoft.com/office/officeart/2005/8/layout/matrix3"/>
    <dgm:cxn modelId="{7BEF6053-4951-4A8A-8FF0-8F30BEBC491E}" type="presParOf" srcId="{3E201E21-7F17-45D0-9EF1-3CB8AFF2240F}" destId="{9C6359F4-3A0A-4D1E-A7E0-822F34191D7E}" srcOrd="2" destOrd="0" presId="urn:microsoft.com/office/officeart/2005/8/layout/matrix3"/>
    <dgm:cxn modelId="{B9C40884-9EA0-4F70-909F-A27469878CD1}" type="presParOf" srcId="{3E201E21-7F17-45D0-9EF1-3CB8AFF2240F}" destId="{81644A3B-B61B-4F4B-89D0-F5FFFBD99F4B}" srcOrd="3" destOrd="0" presId="urn:microsoft.com/office/officeart/2005/8/layout/matrix3"/>
    <dgm:cxn modelId="{94291268-38E9-44AE-8E7D-B21AF01D0D54}" type="presParOf" srcId="{3E201E21-7F17-45D0-9EF1-3CB8AFF2240F}" destId="{658059BE-EB56-4438-9277-42B409D69ADE}" srcOrd="4" destOrd="0" presId="urn:microsoft.com/office/officeart/2005/8/layout/matrix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79C4E9E-E6FA-4C63-9DDF-C56C957FB058}"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zh-CN" altLang="en-US"/>
        </a:p>
      </dgm:t>
    </dgm:pt>
    <dgm:pt modelId="{B61AF967-7DA0-4B5E-A5E9-CF9FB80CBBF9}">
      <dgm:prSet phldrT="[文本]" custT="1"/>
      <dgm:spPr>
        <a:solidFill>
          <a:srgbClr val="189A80"/>
        </a:solidFill>
      </dgm:spPr>
      <dgm:t>
        <a:bodyPr/>
        <a:lstStyle/>
        <a:p>
          <a:r>
            <a:rPr lang="zh-CN" altLang="en-US" sz="1600" b="1" dirty="0" smtClean="0">
              <a:latin typeface="微软雅黑" panose="020B0503020204020204" charset="-122"/>
              <a:ea typeface="微软雅黑" panose="020B0503020204020204" charset="-122"/>
            </a:rPr>
            <a:t>定期开展形式多样的消防安全宣传教育。</a:t>
          </a:r>
          <a:endParaRPr lang="zh-CN" altLang="en-US" sz="1600" b="1" dirty="0">
            <a:latin typeface="微软雅黑" panose="020B0503020204020204" charset="-122"/>
            <a:ea typeface="微软雅黑" panose="020B0503020204020204" charset="-122"/>
          </a:endParaRPr>
        </a:p>
      </dgm:t>
    </dgm:pt>
    <dgm:pt modelId="{0CFBB87E-2DAF-4BB2-914F-0FE409ABFB1F}" cxnId="{DFF520A4-07A5-479E-BBB2-B7217AC99A3A}" type="parTrans">
      <dgm:prSet/>
      <dgm:spPr/>
      <dgm:t>
        <a:bodyPr/>
        <a:lstStyle/>
        <a:p>
          <a:endParaRPr lang="zh-CN" altLang="en-US" sz="1600" b="1">
            <a:latin typeface="微软雅黑" panose="020B0503020204020204" charset="-122"/>
            <a:ea typeface="微软雅黑" panose="020B0503020204020204" charset="-122"/>
          </a:endParaRPr>
        </a:p>
      </dgm:t>
    </dgm:pt>
    <dgm:pt modelId="{17976313-1AE2-4132-942F-A52F381D4EBE}" cxnId="{DFF520A4-07A5-479E-BBB2-B7217AC99A3A}" type="sibTrans">
      <dgm:prSet/>
      <dgm:spPr>
        <a:solidFill>
          <a:srgbClr val="D24132"/>
        </a:solidFill>
        <a:ln>
          <a:solidFill>
            <a:srgbClr val="D24132"/>
          </a:solidFill>
        </a:ln>
      </dgm:spPr>
      <dgm:t>
        <a:bodyPr/>
        <a:lstStyle/>
        <a:p>
          <a:endParaRPr lang="zh-CN" altLang="en-US" sz="1600" b="1">
            <a:latin typeface="微软雅黑" panose="020B0503020204020204" charset="-122"/>
            <a:ea typeface="微软雅黑" panose="020B0503020204020204" charset="-122"/>
          </a:endParaRPr>
        </a:p>
      </dgm:t>
    </dgm:pt>
    <dgm:pt modelId="{B88E1FF3-1576-4419-9A82-BE534651BB39}">
      <dgm:prSet phldrT="[文本]" custT="1"/>
      <dgm:spPr>
        <a:solidFill>
          <a:srgbClr val="377790"/>
        </a:solidFill>
      </dgm:spPr>
      <dgm:t>
        <a:bodyPr/>
        <a:lstStyle/>
        <a:p>
          <a:r>
            <a:rPr lang="zh-CN" altLang="en-US" sz="1600" b="1" dirty="0" smtClean="0">
              <a:latin typeface="微软雅黑" panose="020B0503020204020204" charset="-122"/>
              <a:ea typeface="微软雅黑" panose="020B0503020204020204" charset="-122"/>
            </a:rPr>
            <a:t>对新上岗和进入新岗位的员工进行上岗前消防安全培训，经考试合格方能上岗。</a:t>
          </a:r>
          <a:endParaRPr lang="zh-CN" altLang="en-US" sz="1600" b="1" dirty="0">
            <a:latin typeface="微软雅黑" panose="020B0503020204020204" charset="-122"/>
            <a:ea typeface="微软雅黑" panose="020B0503020204020204" charset="-122"/>
          </a:endParaRPr>
        </a:p>
      </dgm:t>
    </dgm:pt>
    <dgm:pt modelId="{CEE26685-39C5-47B2-841A-408B2B25BEB9}" cxnId="{962AB2C7-03F7-47EE-A881-645AB4F442B0}" type="parTrans">
      <dgm:prSet/>
      <dgm:spPr/>
      <dgm:t>
        <a:bodyPr/>
        <a:lstStyle/>
        <a:p>
          <a:endParaRPr lang="zh-CN" altLang="en-US" sz="1600" b="1">
            <a:latin typeface="微软雅黑" panose="020B0503020204020204" charset="-122"/>
            <a:ea typeface="微软雅黑" panose="020B0503020204020204" charset="-122"/>
          </a:endParaRPr>
        </a:p>
      </dgm:t>
    </dgm:pt>
    <dgm:pt modelId="{5535FB07-2FBE-4483-B505-53D1F0033F4F}" cxnId="{962AB2C7-03F7-47EE-A881-645AB4F442B0}" type="sibTrans">
      <dgm:prSet/>
      <dgm:spPr/>
      <dgm:t>
        <a:bodyPr/>
        <a:lstStyle/>
        <a:p>
          <a:endParaRPr lang="zh-CN" altLang="en-US" sz="1600" b="1">
            <a:latin typeface="微软雅黑" panose="020B0503020204020204" charset="-122"/>
            <a:ea typeface="微软雅黑" panose="020B0503020204020204" charset="-122"/>
          </a:endParaRPr>
        </a:p>
      </dgm:t>
    </dgm:pt>
    <dgm:pt modelId="{55A8A287-375D-423E-B3F9-341481C0BB66}">
      <dgm:prSet phldrT="[文本]" custT="1"/>
      <dgm:spPr/>
      <dgm:t>
        <a:bodyPr/>
        <a:lstStyle/>
        <a:p>
          <a:r>
            <a:rPr lang="zh-CN" altLang="en-US" sz="1600" b="1" dirty="0" smtClean="0">
              <a:latin typeface="微软雅黑" panose="020B0503020204020204" charset="-122"/>
              <a:ea typeface="微软雅黑" panose="020B0503020204020204" charset="-122"/>
            </a:rPr>
            <a:t>对在岗员工每年至少进行一次消防安全培训。</a:t>
          </a:r>
          <a:endParaRPr lang="zh-CN" altLang="en-US" sz="1600" b="1" dirty="0">
            <a:latin typeface="微软雅黑" panose="020B0503020204020204" charset="-122"/>
            <a:ea typeface="微软雅黑" panose="020B0503020204020204" charset="-122"/>
          </a:endParaRPr>
        </a:p>
      </dgm:t>
    </dgm:pt>
    <dgm:pt modelId="{C77B49BF-75BC-4218-BE75-A8D54A1263F7}" cxnId="{619B9165-98AC-4F5B-8258-EB052E2B07A3}" type="parTrans">
      <dgm:prSet/>
      <dgm:spPr/>
      <dgm:t>
        <a:bodyPr/>
        <a:lstStyle/>
        <a:p>
          <a:endParaRPr lang="zh-CN" altLang="en-US" sz="1600" b="1">
            <a:latin typeface="微软雅黑" panose="020B0503020204020204" charset="-122"/>
            <a:ea typeface="微软雅黑" panose="020B0503020204020204" charset="-122"/>
          </a:endParaRPr>
        </a:p>
      </dgm:t>
    </dgm:pt>
    <dgm:pt modelId="{625A66B8-786F-46D1-91E1-130AB3B339F0}" cxnId="{619B9165-98AC-4F5B-8258-EB052E2B07A3}" type="sibTrans">
      <dgm:prSet/>
      <dgm:spPr/>
      <dgm:t>
        <a:bodyPr/>
        <a:lstStyle/>
        <a:p>
          <a:endParaRPr lang="zh-CN" altLang="en-US" sz="1600" b="1">
            <a:latin typeface="微软雅黑" panose="020B0503020204020204" charset="-122"/>
            <a:ea typeface="微软雅黑" panose="020B0503020204020204" charset="-122"/>
          </a:endParaRPr>
        </a:p>
      </dgm:t>
    </dgm:pt>
    <dgm:pt modelId="{B28DCBD8-7FED-4E4C-9528-B5A39EF94357}" type="pres">
      <dgm:prSet presAssocID="{879C4E9E-E6FA-4C63-9DDF-C56C957FB058}" presName="Name0" presStyleCnt="0">
        <dgm:presLayoutVars>
          <dgm:chMax val="7"/>
          <dgm:chPref val="7"/>
          <dgm:dir/>
        </dgm:presLayoutVars>
      </dgm:prSet>
      <dgm:spPr/>
      <dgm:t>
        <a:bodyPr/>
        <a:lstStyle/>
        <a:p>
          <a:endParaRPr lang="zh-CN" altLang="en-US"/>
        </a:p>
      </dgm:t>
    </dgm:pt>
    <dgm:pt modelId="{2AD9600B-62B2-4DE6-9A0B-CFB32F9A1A5E}" type="pres">
      <dgm:prSet presAssocID="{879C4E9E-E6FA-4C63-9DDF-C56C957FB058}" presName="Name1" presStyleCnt="0"/>
      <dgm:spPr/>
    </dgm:pt>
    <dgm:pt modelId="{762A5BE7-C4F7-45E1-9F93-BFE6E6491384}" type="pres">
      <dgm:prSet presAssocID="{879C4E9E-E6FA-4C63-9DDF-C56C957FB058}" presName="cycle" presStyleCnt="0"/>
      <dgm:spPr/>
    </dgm:pt>
    <dgm:pt modelId="{BA71878A-96EC-4C78-A7BA-458B405778C6}" type="pres">
      <dgm:prSet presAssocID="{879C4E9E-E6FA-4C63-9DDF-C56C957FB058}" presName="srcNode" presStyleLbl="node1" presStyleIdx="0" presStyleCnt="3"/>
      <dgm:spPr/>
    </dgm:pt>
    <dgm:pt modelId="{8574A49C-FF12-43E7-B43D-E97F27FFF170}" type="pres">
      <dgm:prSet presAssocID="{879C4E9E-E6FA-4C63-9DDF-C56C957FB058}" presName="conn" presStyleLbl="parChTrans1D2" presStyleIdx="0" presStyleCnt="1"/>
      <dgm:spPr/>
      <dgm:t>
        <a:bodyPr/>
        <a:lstStyle/>
        <a:p>
          <a:endParaRPr lang="zh-CN" altLang="en-US"/>
        </a:p>
      </dgm:t>
    </dgm:pt>
    <dgm:pt modelId="{C9A9DD9D-9E40-47DF-A97A-569E38746040}" type="pres">
      <dgm:prSet presAssocID="{879C4E9E-E6FA-4C63-9DDF-C56C957FB058}" presName="extraNode" presStyleLbl="node1" presStyleIdx="0" presStyleCnt="3"/>
      <dgm:spPr/>
    </dgm:pt>
    <dgm:pt modelId="{9B7A4718-111F-4B10-88E1-3C1DB070A571}" type="pres">
      <dgm:prSet presAssocID="{879C4E9E-E6FA-4C63-9DDF-C56C957FB058}" presName="dstNode" presStyleLbl="node1" presStyleIdx="0" presStyleCnt="3"/>
      <dgm:spPr/>
    </dgm:pt>
    <dgm:pt modelId="{2B339CFB-9925-4425-9729-57F3EE01F3CF}" type="pres">
      <dgm:prSet presAssocID="{B61AF967-7DA0-4B5E-A5E9-CF9FB80CBBF9}" presName="text_1" presStyleLbl="node1" presStyleIdx="0" presStyleCnt="3">
        <dgm:presLayoutVars>
          <dgm:bulletEnabled val="1"/>
        </dgm:presLayoutVars>
      </dgm:prSet>
      <dgm:spPr>
        <a:prstGeom prst="roundRect">
          <a:avLst/>
        </a:prstGeom>
      </dgm:spPr>
      <dgm:t>
        <a:bodyPr/>
        <a:lstStyle/>
        <a:p>
          <a:endParaRPr lang="zh-CN" altLang="en-US"/>
        </a:p>
      </dgm:t>
    </dgm:pt>
    <dgm:pt modelId="{B158D740-3C9E-4728-B908-632C0EE8DABE}" type="pres">
      <dgm:prSet presAssocID="{B61AF967-7DA0-4B5E-A5E9-CF9FB80CBBF9}" presName="accent_1" presStyleCnt="0"/>
      <dgm:spPr/>
    </dgm:pt>
    <dgm:pt modelId="{A8233137-E5ED-41CA-BF71-BE90A259D1E3}" type="pres">
      <dgm:prSet presAssocID="{B61AF967-7DA0-4B5E-A5E9-CF9FB80CBBF9}" presName="accentRepeatNode" presStyleLbl="solidFgAcc1" presStyleIdx="0" presStyleCnt="3"/>
      <dgm:spPr>
        <a:ln>
          <a:solidFill>
            <a:srgbClr val="189A80"/>
          </a:solidFill>
        </a:ln>
      </dgm:spPr>
    </dgm:pt>
    <dgm:pt modelId="{B84F312E-083D-48BA-A4B0-5A434121CC34}" type="pres">
      <dgm:prSet presAssocID="{B88E1FF3-1576-4419-9A82-BE534651BB39}" presName="text_2" presStyleLbl="node1" presStyleIdx="1" presStyleCnt="3">
        <dgm:presLayoutVars>
          <dgm:bulletEnabled val="1"/>
        </dgm:presLayoutVars>
      </dgm:prSet>
      <dgm:spPr>
        <a:prstGeom prst="roundRect">
          <a:avLst/>
        </a:prstGeom>
      </dgm:spPr>
      <dgm:t>
        <a:bodyPr/>
        <a:lstStyle/>
        <a:p>
          <a:endParaRPr lang="zh-CN" altLang="en-US"/>
        </a:p>
      </dgm:t>
    </dgm:pt>
    <dgm:pt modelId="{9850FE2A-8522-4062-98D8-17FAB8AAD6BB}" type="pres">
      <dgm:prSet presAssocID="{B88E1FF3-1576-4419-9A82-BE534651BB39}" presName="accent_2" presStyleCnt="0"/>
      <dgm:spPr/>
    </dgm:pt>
    <dgm:pt modelId="{CD3F0D26-34D8-452C-A7E7-AB7D981F786F}" type="pres">
      <dgm:prSet presAssocID="{B88E1FF3-1576-4419-9A82-BE534651BB39}" presName="accentRepeatNode" presStyleLbl="solidFgAcc1" presStyleIdx="1" presStyleCnt="3"/>
      <dgm:spPr>
        <a:ln>
          <a:solidFill>
            <a:srgbClr val="377790"/>
          </a:solidFill>
        </a:ln>
      </dgm:spPr>
    </dgm:pt>
    <dgm:pt modelId="{5577CFAE-A905-4850-97AC-3F9BD78F7596}" type="pres">
      <dgm:prSet presAssocID="{55A8A287-375D-423E-B3F9-341481C0BB66}" presName="text_3" presStyleLbl="node1" presStyleIdx="2" presStyleCnt="3">
        <dgm:presLayoutVars>
          <dgm:bulletEnabled val="1"/>
        </dgm:presLayoutVars>
      </dgm:prSet>
      <dgm:spPr>
        <a:prstGeom prst="roundRect">
          <a:avLst/>
        </a:prstGeom>
      </dgm:spPr>
      <dgm:t>
        <a:bodyPr/>
        <a:lstStyle/>
        <a:p>
          <a:endParaRPr lang="zh-CN" altLang="en-US"/>
        </a:p>
      </dgm:t>
    </dgm:pt>
    <dgm:pt modelId="{281DC5E9-7127-4A64-9D61-ACB703D545E8}" type="pres">
      <dgm:prSet presAssocID="{55A8A287-375D-423E-B3F9-341481C0BB66}" presName="accent_3" presStyleCnt="0"/>
      <dgm:spPr/>
    </dgm:pt>
    <dgm:pt modelId="{54DE3E22-515F-457A-884F-00EA2A5CA07E}" type="pres">
      <dgm:prSet presAssocID="{55A8A287-375D-423E-B3F9-341481C0BB66}" presName="accentRepeatNode" presStyleLbl="solidFgAcc1" presStyleIdx="2" presStyleCnt="3"/>
      <dgm:spPr/>
    </dgm:pt>
  </dgm:ptLst>
  <dgm:cxnLst>
    <dgm:cxn modelId="{962AB2C7-03F7-47EE-A881-645AB4F442B0}" srcId="{879C4E9E-E6FA-4C63-9DDF-C56C957FB058}" destId="{B88E1FF3-1576-4419-9A82-BE534651BB39}" srcOrd="1" destOrd="0" parTransId="{CEE26685-39C5-47B2-841A-408B2B25BEB9}" sibTransId="{5535FB07-2FBE-4483-B505-53D1F0033F4F}"/>
    <dgm:cxn modelId="{3EBFDCBC-BE98-40A0-9054-6E2C1F6904F6}" type="presOf" srcId="{879C4E9E-E6FA-4C63-9DDF-C56C957FB058}" destId="{B28DCBD8-7FED-4E4C-9528-B5A39EF94357}" srcOrd="0" destOrd="0" presId="urn:microsoft.com/office/officeart/2008/layout/VerticalCurvedList"/>
    <dgm:cxn modelId="{3B59E0A0-88DD-4466-A6BB-0B404D196980}" type="presOf" srcId="{55A8A287-375D-423E-B3F9-341481C0BB66}" destId="{5577CFAE-A905-4850-97AC-3F9BD78F7596}" srcOrd="0" destOrd="0" presId="urn:microsoft.com/office/officeart/2008/layout/VerticalCurvedList"/>
    <dgm:cxn modelId="{E326FA7E-F6DE-4BEE-AA28-D38304F88AA7}" type="presOf" srcId="{17976313-1AE2-4132-942F-A52F381D4EBE}" destId="{8574A49C-FF12-43E7-B43D-E97F27FFF170}" srcOrd="0" destOrd="0" presId="urn:microsoft.com/office/officeart/2008/layout/VerticalCurvedList"/>
    <dgm:cxn modelId="{DFF520A4-07A5-479E-BBB2-B7217AC99A3A}" srcId="{879C4E9E-E6FA-4C63-9DDF-C56C957FB058}" destId="{B61AF967-7DA0-4B5E-A5E9-CF9FB80CBBF9}" srcOrd="0" destOrd="0" parTransId="{0CFBB87E-2DAF-4BB2-914F-0FE409ABFB1F}" sibTransId="{17976313-1AE2-4132-942F-A52F381D4EBE}"/>
    <dgm:cxn modelId="{F8650DAC-CC3C-4494-9112-54BE5CF9D1A7}" type="presOf" srcId="{B88E1FF3-1576-4419-9A82-BE534651BB39}" destId="{B84F312E-083D-48BA-A4B0-5A434121CC34}" srcOrd="0" destOrd="0" presId="urn:microsoft.com/office/officeart/2008/layout/VerticalCurvedList"/>
    <dgm:cxn modelId="{3E83DC40-EDCA-4D2C-BA35-BFF0FD07CE42}" type="presOf" srcId="{B61AF967-7DA0-4B5E-A5E9-CF9FB80CBBF9}" destId="{2B339CFB-9925-4425-9729-57F3EE01F3CF}" srcOrd="0" destOrd="0" presId="urn:microsoft.com/office/officeart/2008/layout/VerticalCurvedList"/>
    <dgm:cxn modelId="{619B9165-98AC-4F5B-8258-EB052E2B07A3}" srcId="{879C4E9E-E6FA-4C63-9DDF-C56C957FB058}" destId="{55A8A287-375D-423E-B3F9-341481C0BB66}" srcOrd="2" destOrd="0" parTransId="{C77B49BF-75BC-4218-BE75-A8D54A1263F7}" sibTransId="{625A66B8-786F-46D1-91E1-130AB3B339F0}"/>
    <dgm:cxn modelId="{8C0F2576-F224-41C4-BB8F-F2AF25D305E2}" type="presParOf" srcId="{B28DCBD8-7FED-4E4C-9528-B5A39EF94357}" destId="{2AD9600B-62B2-4DE6-9A0B-CFB32F9A1A5E}" srcOrd="0" destOrd="0" presId="urn:microsoft.com/office/officeart/2008/layout/VerticalCurvedList"/>
    <dgm:cxn modelId="{12212BBD-2B6B-409E-8304-6AB4246E1602}" type="presParOf" srcId="{2AD9600B-62B2-4DE6-9A0B-CFB32F9A1A5E}" destId="{762A5BE7-C4F7-45E1-9F93-BFE6E6491384}" srcOrd="0" destOrd="0" presId="urn:microsoft.com/office/officeart/2008/layout/VerticalCurvedList"/>
    <dgm:cxn modelId="{B06DD0E9-9502-4EA2-8E43-A600714958FC}" type="presParOf" srcId="{762A5BE7-C4F7-45E1-9F93-BFE6E6491384}" destId="{BA71878A-96EC-4C78-A7BA-458B405778C6}" srcOrd="0" destOrd="0" presId="urn:microsoft.com/office/officeart/2008/layout/VerticalCurvedList"/>
    <dgm:cxn modelId="{380B3A6D-7193-483F-A2C6-5B9789A636C2}" type="presParOf" srcId="{762A5BE7-C4F7-45E1-9F93-BFE6E6491384}" destId="{8574A49C-FF12-43E7-B43D-E97F27FFF170}" srcOrd="1" destOrd="0" presId="urn:microsoft.com/office/officeart/2008/layout/VerticalCurvedList"/>
    <dgm:cxn modelId="{91123D13-27BE-42C9-8D27-714C8EBE7F33}" type="presParOf" srcId="{762A5BE7-C4F7-45E1-9F93-BFE6E6491384}" destId="{C9A9DD9D-9E40-47DF-A97A-569E38746040}" srcOrd="2" destOrd="0" presId="urn:microsoft.com/office/officeart/2008/layout/VerticalCurvedList"/>
    <dgm:cxn modelId="{40D77077-C5A0-44C2-B0B7-B18EF5868748}" type="presParOf" srcId="{762A5BE7-C4F7-45E1-9F93-BFE6E6491384}" destId="{9B7A4718-111F-4B10-88E1-3C1DB070A571}" srcOrd="3" destOrd="0" presId="urn:microsoft.com/office/officeart/2008/layout/VerticalCurvedList"/>
    <dgm:cxn modelId="{3F0BBE7A-DBB4-4F97-A71F-9F915BD863D8}" type="presParOf" srcId="{2AD9600B-62B2-4DE6-9A0B-CFB32F9A1A5E}" destId="{2B339CFB-9925-4425-9729-57F3EE01F3CF}" srcOrd="1" destOrd="0" presId="urn:microsoft.com/office/officeart/2008/layout/VerticalCurvedList"/>
    <dgm:cxn modelId="{1198A310-785D-4939-AC21-4D6CEE552CD1}" type="presParOf" srcId="{2AD9600B-62B2-4DE6-9A0B-CFB32F9A1A5E}" destId="{B158D740-3C9E-4728-B908-632C0EE8DABE}" srcOrd="2" destOrd="0" presId="urn:microsoft.com/office/officeart/2008/layout/VerticalCurvedList"/>
    <dgm:cxn modelId="{2AC4DDB2-1270-4D17-AFC1-AEFDDD3C2A75}" type="presParOf" srcId="{B158D740-3C9E-4728-B908-632C0EE8DABE}" destId="{A8233137-E5ED-41CA-BF71-BE90A259D1E3}" srcOrd="0" destOrd="0" presId="urn:microsoft.com/office/officeart/2008/layout/VerticalCurvedList"/>
    <dgm:cxn modelId="{F648E6B5-3C6F-4F3A-B10C-4AB18C576380}" type="presParOf" srcId="{2AD9600B-62B2-4DE6-9A0B-CFB32F9A1A5E}" destId="{B84F312E-083D-48BA-A4B0-5A434121CC34}" srcOrd="3" destOrd="0" presId="urn:microsoft.com/office/officeart/2008/layout/VerticalCurvedList"/>
    <dgm:cxn modelId="{124D6162-D313-4895-A428-28FC8FC63C51}" type="presParOf" srcId="{2AD9600B-62B2-4DE6-9A0B-CFB32F9A1A5E}" destId="{9850FE2A-8522-4062-98D8-17FAB8AAD6BB}" srcOrd="4" destOrd="0" presId="urn:microsoft.com/office/officeart/2008/layout/VerticalCurvedList"/>
    <dgm:cxn modelId="{4E95BA76-1EF9-4F2F-8ECA-3E020188C107}" type="presParOf" srcId="{9850FE2A-8522-4062-98D8-17FAB8AAD6BB}" destId="{CD3F0D26-34D8-452C-A7E7-AB7D981F786F}" srcOrd="0" destOrd="0" presId="urn:microsoft.com/office/officeart/2008/layout/VerticalCurvedList"/>
    <dgm:cxn modelId="{D8A99D61-5DB8-4148-86A1-16364D47E09E}" type="presParOf" srcId="{2AD9600B-62B2-4DE6-9A0B-CFB32F9A1A5E}" destId="{5577CFAE-A905-4850-97AC-3F9BD78F7596}" srcOrd="5" destOrd="0" presId="urn:microsoft.com/office/officeart/2008/layout/VerticalCurvedList"/>
    <dgm:cxn modelId="{B9B62222-0FAE-46C0-BC7A-17457EE2CA25}" type="presParOf" srcId="{2AD9600B-62B2-4DE6-9A0B-CFB32F9A1A5E}" destId="{281DC5E9-7127-4A64-9D61-ACB703D545E8}" srcOrd="6" destOrd="0" presId="urn:microsoft.com/office/officeart/2008/layout/VerticalCurvedList"/>
    <dgm:cxn modelId="{32D47B4A-8E4A-4F2A-9392-2EC845443DE8}" type="presParOf" srcId="{281DC5E9-7127-4A64-9D61-ACB703D545E8}" destId="{54DE3E22-515F-457A-884F-00EA2A5CA07E}" srcOrd="0" destOrd="0" presId="urn:microsoft.com/office/officeart/2008/layout/VerticalCurved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AF6DB2B-9903-419A-BC97-F08516A26EE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F8D4AEFE-9FC9-499A-BCA4-7A83928AE7C6}">
      <dgm:prSet/>
      <dgm:spPr>
        <a:solidFill>
          <a:srgbClr val="D24132"/>
        </a:solidFill>
      </dgm:spPr>
      <dgm:t>
        <a:bodyPr/>
        <a:lstStyle/>
        <a:p>
          <a:pPr rtl="0"/>
          <a:r>
            <a:rPr lang="zh-CN" b="1" smtClean="0">
              <a:latin typeface="微软雅黑" panose="020B0503020204020204" charset="-122"/>
              <a:ea typeface="微软雅黑" panose="020B0503020204020204" charset="-122"/>
            </a:rPr>
            <a:t>消防法律法规</a:t>
          </a:r>
          <a:endParaRPr lang="zh-CN" b="1">
            <a:latin typeface="微软雅黑" panose="020B0503020204020204" charset="-122"/>
            <a:ea typeface="微软雅黑" panose="020B0503020204020204" charset="-122"/>
          </a:endParaRPr>
        </a:p>
      </dgm:t>
    </dgm:pt>
    <dgm:pt modelId="{8E535EAE-EEA1-4B59-82BD-CB233F5B8DA3}" cxnId="{CAB0C3D4-D5CC-4852-9639-15E5BF740BDB}" type="parTrans">
      <dgm:prSet/>
      <dgm:spPr/>
      <dgm:t>
        <a:bodyPr/>
        <a:lstStyle/>
        <a:p>
          <a:endParaRPr lang="zh-CN" altLang="en-US" b="1">
            <a:latin typeface="微软雅黑" panose="020B0503020204020204" charset="-122"/>
            <a:ea typeface="微软雅黑" panose="020B0503020204020204" charset="-122"/>
          </a:endParaRPr>
        </a:p>
      </dgm:t>
    </dgm:pt>
    <dgm:pt modelId="{BF9B7626-FE4E-47E2-8488-599A405ED21E}" cxnId="{CAB0C3D4-D5CC-4852-9639-15E5BF740BDB}" type="sibTrans">
      <dgm:prSet/>
      <dgm:spPr/>
      <dgm:t>
        <a:bodyPr/>
        <a:lstStyle/>
        <a:p>
          <a:endParaRPr lang="zh-CN" altLang="en-US" b="1">
            <a:latin typeface="微软雅黑" panose="020B0503020204020204" charset="-122"/>
            <a:ea typeface="微软雅黑" panose="020B0503020204020204" charset="-122"/>
          </a:endParaRPr>
        </a:p>
      </dgm:t>
    </dgm:pt>
    <dgm:pt modelId="{4602BB2D-406F-4781-9DEE-459E2DF449FA}">
      <dgm:prSet/>
      <dgm:spPr>
        <a:solidFill>
          <a:srgbClr val="F09C2A"/>
        </a:solidFill>
      </dgm:spPr>
      <dgm:t>
        <a:bodyPr/>
        <a:lstStyle/>
        <a:p>
          <a:pPr rtl="0"/>
          <a:r>
            <a:rPr lang="zh-CN" b="1" smtClean="0">
              <a:latin typeface="微软雅黑" panose="020B0503020204020204" charset="-122"/>
              <a:ea typeface="微软雅黑" panose="020B0503020204020204" charset="-122"/>
            </a:rPr>
            <a:t>火灾预防知识</a:t>
          </a:r>
          <a:endParaRPr lang="zh-CN" b="1">
            <a:latin typeface="微软雅黑" panose="020B0503020204020204" charset="-122"/>
            <a:ea typeface="微软雅黑" panose="020B0503020204020204" charset="-122"/>
          </a:endParaRPr>
        </a:p>
      </dgm:t>
    </dgm:pt>
    <dgm:pt modelId="{3CDD0093-6A4C-405F-B4B1-BF1CA95DC856}" cxnId="{01E7A3BC-D224-45FA-8E54-AC3CAB844D70}" type="parTrans">
      <dgm:prSet/>
      <dgm:spPr/>
      <dgm:t>
        <a:bodyPr/>
        <a:lstStyle/>
        <a:p>
          <a:endParaRPr lang="zh-CN" altLang="en-US" b="1">
            <a:latin typeface="微软雅黑" panose="020B0503020204020204" charset="-122"/>
            <a:ea typeface="微软雅黑" panose="020B0503020204020204" charset="-122"/>
          </a:endParaRPr>
        </a:p>
      </dgm:t>
    </dgm:pt>
    <dgm:pt modelId="{9A597EEB-A653-4A6B-A654-DE2C698A9B20}" cxnId="{01E7A3BC-D224-45FA-8E54-AC3CAB844D70}" type="sibTrans">
      <dgm:prSet/>
      <dgm:spPr/>
      <dgm:t>
        <a:bodyPr/>
        <a:lstStyle/>
        <a:p>
          <a:endParaRPr lang="zh-CN" altLang="en-US" b="1">
            <a:latin typeface="微软雅黑" panose="020B0503020204020204" charset="-122"/>
            <a:ea typeface="微软雅黑" panose="020B0503020204020204" charset="-122"/>
          </a:endParaRPr>
        </a:p>
      </dgm:t>
    </dgm:pt>
    <dgm:pt modelId="{7BC0CA33-7AA4-4378-B898-384F1988598C}">
      <dgm:prSet/>
      <dgm:spPr>
        <a:solidFill>
          <a:srgbClr val="377790"/>
        </a:solidFill>
      </dgm:spPr>
      <dgm:t>
        <a:bodyPr/>
        <a:lstStyle/>
        <a:p>
          <a:pPr rtl="0"/>
          <a:r>
            <a:rPr lang="zh-CN" b="1" smtClean="0">
              <a:latin typeface="微软雅黑" panose="020B0503020204020204" charset="-122"/>
              <a:ea typeface="微软雅黑" panose="020B0503020204020204" charset="-122"/>
            </a:rPr>
            <a:t>初起火灾扑救</a:t>
          </a:r>
          <a:endParaRPr lang="zh-CN" b="1">
            <a:latin typeface="微软雅黑" panose="020B0503020204020204" charset="-122"/>
            <a:ea typeface="微软雅黑" panose="020B0503020204020204" charset="-122"/>
          </a:endParaRPr>
        </a:p>
      </dgm:t>
    </dgm:pt>
    <dgm:pt modelId="{AAB59B3D-663A-4245-BCCE-EF5FCF33B5A6}" cxnId="{77B4D8F7-A6CB-4ABB-8E8A-14694990BCC6}" type="parTrans">
      <dgm:prSet/>
      <dgm:spPr/>
      <dgm:t>
        <a:bodyPr/>
        <a:lstStyle/>
        <a:p>
          <a:endParaRPr lang="zh-CN" altLang="en-US" b="1">
            <a:latin typeface="微软雅黑" panose="020B0503020204020204" charset="-122"/>
            <a:ea typeface="微软雅黑" panose="020B0503020204020204" charset="-122"/>
          </a:endParaRPr>
        </a:p>
      </dgm:t>
    </dgm:pt>
    <dgm:pt modelId="{11C4D785-1AA1-4689-A0A7-F93F7E90654A}" cxnId="{77B4D8F7-A6CB-4ABB-8E8A-14694990BCC6}" type="sibTrans">
      <dgm:prSet/>
      <dgm:spPr/>
      <dgm:t>
        <a:bodyPr/>
        <a:lstStyle/>
        <a:p>
          <a:endParaRPr lang="zh-CN" altLang="en-US" b="1">
            <a:latin typeface="微软雅黑" panose="020B0503020204020204" charset="-122"/>
            <a:ea typeface="微软雅黑" panose="020B0503020204020204" charset="-122"/>
          </a:endParaRPr>
        </a:p>
      </dgm:t>
    </dgm:pt>
    <dgm:pt modelId="{3C3BEDD6-2965-48B7-B9CE-EAC3649B66E2}">
      <dgm:prSet/>
      <dgm:spPr>
        <a:solidFill>
          <a:srgbClr val="189A80"/>
        </a:solidFill>
      </dgm:spPr>
      <dgm:t>
        <a:bodyPr/>
        <a:lstStyle/>
        <a:p>
          <a:pPr rtl="0"/>
          <a:r>
            <a:rPr lang="zh-CN" b="1" smtClean="0">
              <a:latin typeface="微软雅黑" panose="020B0503020204020204" charset="-122"/>
              <a:ea typeface="微软雅黑" panose="020B0503020204020204" charset="-122"/>
            </a:rPr>
            <a:t>疏散逃生方法</a:t>
          </a:r>
          <a:endParaRPr lang="zh-CN" b="1">
            <a:latin typeface="微软雅黑" panose="020B0503020204020204" charset="-122"/>
            <a:ea typeface="微软雅黑" panose="020B0503020204020204" charset="-122"/>
          </a:endParaRPr>
        </a:p>
      </dgm:t>
    </dgm:pt>
    <dgm:pt modelId="{9B7D8E9E-9173-49F7-861E-2E556631D2A3}" cxnId="{70AE6CE8-F166-42A1-BAE2-7E3AC50BB358}" type="parTrans">
      <dgm:prSet/>
      <dgm:spPr/>
      <dgm:t>
        <a:bodyPr/>
        <a:lstStyle/>
        <a:p>
          <a:endParaRPr lang="zh-CN" altLang="en-US" b="1">
            <a:latin typeface="微软雅黑" panose="020B0503020204020204" charset="-122"/>
            <a:ea typeface="微软雅黑" panose="020B0503020204020204" charset="-122"/>
          </a:endParaRPr>
        </a:p>
      </dgm:t>
    </dgm:pt>
    <dgm:pt modelId="{4D02C657-5811-49DE-A662-3F59F8D78308}" cxnId="{70AE6CE8-F166-42A1-BAE2-7E3AC50BB358}" type="sibTrans">
      <dgm:prSet/>
      <dgm:spPr/>
      <dgm:t>
        <a:bodyPr/>
        <a:lstStyle/>
        <a:p>
          <a:endParaRPr lang="zh-CN" altLang="en-US" b="1">
            <a:latin typeface="微软雅黑" panose="020B0503020204020204" charset="-122"/>
            <a:ea typeface="微软雅黑" panose="020B0503020204020204" charset="-122"/>
          </a:endParaRPr>
        </a:p>
      </dgm:t>
    </dgm:pt>
    <dgm:pt modelId="{AF8AB2C1-19CB-4EE5-A413-7543B16A1B89}">
      <dgm:prSet/>
      <dgm:spPr>
        <a:solidFill>
          <a:srgbClr val="F58D76"/>
        </a:solidFill>
      </dgm:spPr>
      <dgm:t>
        <a:bodyPr/>
        <a:lstStyle/>
        <a:p>
          <a:pPr rtl="0"/>
          <a:r>
            <a:rPr lang="zh-CN" b="1" smtClean="0">
              <a:latin typeface="微软雅黑" panose="020B0503020204020204" charset="-122"/>
              <a:ea typeface="微软雅黑" panose="020B0503020204020204" charset="-122"/>
            </a:rPr>
            <a:t>自救互救知识</a:t>
          </a:r>
          <a:endParaRPr lang="zh-CN" b="1">
            <a:latin typeface="微软雅黑" panose="020B0503020204020204" charset="-122"/>
            <a:ea typeface="微软雅黑" panose="020B0503020204020204" charset="-122"/>
          </a:endParaRPr>
        </a:p>
      </dgm:t>
    </dgm:pt>
    <dgm:pt modelId="{70986DC1-1EA1-4E44-882D-8FDC4B22B2ED}" cxnId="{CA77444C-B76C-4654-8A8C-B7E784969572}" type="parTrans">
      <dgm:prSet/>
      <dgm:spPr/>
      <dgm:t>
        <a:bodyPr/>
        <a:lstStyle/>
        <a:p>
          <a:endParaRPr lang="zh-CN" altLang="en-US" b="1">
            <a:latin typeface="微软雅黑" panose="020B0503020204020204" charset="-122"/>
            <a:ea typeface="微软雅黑" panose="020B0503020204020204" charset="-122"/>
          </a:endParaRPr>
        </a:p>
      </dgm:t>
    </dgm:pt>
    <dgm:pt modelId="{1CD558A8-652B-4101-9A15-A8D0EFF53BC7}" cxnId="{CA77444C-B76C-4654-8A8C-B7E784969572}" type="sibTrans">
      <dgm:prSet/>
      <dgm:spPr/>
      <dgm:t>
        <a:bodyPr/>
        <a:lstStyle/>
        <a:p>
          <a:endParaRPr lang="zh-CN" altLang="en-US" b="1">
            <a:latin typeface="微软雅黑" panose="020B0503020204020204" charset="-122"/>
            <a:ea typeface="微软雅黑" panose="020B0503020204020204" charset="-122"/>
          </a:endParaRPr>
        </a:p>
      </dgm:t>
    </dgm:pt>
    <dgm:pt modelId="{5FA8B62B-F2BD-4553-B53C-0FB9FFFE08EA}" type="pres">
      <dgm:prSet presAssocID="{CAF6DB2B-9903-419A-BC97-F08516A26EE0}" presName="linear" presStyleCnt="0">
        <dgm:presLayoutVars>
          <dgm:dir/>
          <dgm:animLvl val="lvl"/>
          <dgm:resizeHandles val="exact"/>
        </dgm:presLayoutVars>
      </dgm:prSet>
      <dgm:spPr/>
      <dgm:t>
        <a:bodyPr/>
        <a:lstStyle/>
        <a:p>
          <a:endParaRPr lang="zh-CN" altLang="en-US"/>
        </a:p>
      </dgm:t>
    </dgm:pt>
    <dgm:pt modelId="{91A9C928-3CA8-42F4-B293-087697A63913}" type="pres">
      <dgm:prSet presAssocID="{F8D4AEFE-9FC9-499A-BCA4-7A83928AE7C6}" presName="parentLin" presStyleCnt="0"/>
      <dgm:spPr/>
    </dgm:pt>
    <dgm:pt modelId="{3419B8E9-B026-4BA9-87D5-E84B20B55952}" type="pres">
      <dgm:prSet presAssocID="{F8D4AEFE-9FC9-499A-BCA4-7A83928AE7C6}" presName="parentLeftMargin" presStyleLbl="node1" presStyleIdx="0" presStyleCnt="5"/>
      <dgm:spPr/>
      <dgm:t>
        <a:bodyPr/>
        <a:lstStyle/>
        <a:p>
          <a:endParaRPr lang="zh-CN" altLang="en-US"/>
        </a:p>
      </dgm:t>
    </dgm:pt>
    <dgm:pt modelId="{FA674F87-0D92-481B-96AD-C468A765CC92}" type="pres">
      <dgm:prSet presAssocID="{F8D4AEFE-9FC9-499A-BCA4-7A83928AE7C6}" presName="parentText" presStyleLbl="node1" presStyleIdx="0" presStyleCnt="5">
        <dgm:presLayoutVars>
          <dgm:chMax val="0"/>
          <dgm:bulletEnabled val="1"/>
        </dgm:presLayoutVars>
      </dgm:prSet>
      <dgm:spPr/>
      <dgm:t>
        <a:bodyPr/>
        <a:lstStyle/>
        <a:p>
          <a:endParaRPr lang="zh-CN" altLang="en-US"/>
        </a:p>
      </dgm:t>
    </dgm:pt>
    <dgm:pt modelId="{7355C05A-BCC2-4E2F-85A8-4181B64E009F}" type="pres">
      <dgm:prSet presAssocID="{F8D4AEFE-9FC9-499A-BCA4-7A83928AE7C6}" presName="negativeSpace" presStyleCnt="0"/>
      <dgm:spPr/>
    </dgm:pt>
    <dgm:pt modelId="{8B033C48-16D6-4BD3-89A7-B1D3978014A5}" type="pres">
      <dgm:prSet presAssocID="{F8D4AEFE-9FC9-499A-BCA4-7A83928AE7C6}" presName="childText" presStyleLbl="conFgAcc1" presStyleIdx="0" presStyleCnt="5">
        <dgm:presLayoutVars>
          <dgm:bulletEnabled val="1"/>
        </dgm:presLayoutVars>
      </dgm:prSet>
      <dgm:spPr>
        <a:ln>
          <a:solidFill>
            <a:srgbClr val="D24132"/>
          </a:solidFill>
        </a:ln>
      </dgm:spPr>
    </dgm:pt>
    <dgm:pt modelId="{B836918D-628C-4F04-961F-B6954BED682C}" type="pres">
      <dgm:prSet presAssocID="{BF9B7626-FE4E-47E2-8488-599A405ED21E}" presName="spaceBetweenRectangles" presStyleCnt="0"/>
      <dgm:spPr/>
    </dgm:pt>
    <dgm:pt modelId="{7DA765DB-DAE1-4168-84AF-2DAD80809509}" type="pres">
      <dgm:prSet presAssocID="{4602BB2D-406F-4781-9DEE-459E2DF449FA}" presName="parentLin" presStyleCnt="0"/>
      <dgm:spPr/>
    </dgm:pt>
    <dgm:pt modelId="{D3311864-D96E-460D-BFE2-7462E0920318}" type="pres">
      <dgm:prSet presAssocID="{4602BB2D-406F-4781-9DEE-459E2DF449FA}" presName="parentLeftMargin" presStyleLbl="node1" presStyleIdx="0" presStyleCnt="5"/>
      <dgm:spPr/>
      <dgm:t>
        <a:bodyPr/>
        <a:lstStyle/>
        <a:p>
          <a:endParaRPr lang="zh-CN" altLang="en-US"/>
        </a:p>
      </dgm:t>
    </dgm:pt>
    <dgm:pt modelId="{2A2BF574-808A-475F-B20E-7911244B51A5}" type="pres">
      <dgm:prSet presAssocID="{4602BB2D-406F-4781-9DEE-459E2DF449FA}" presName="parentText" presStyleLbl="node1" presStyleIdx="1" presStyleCnt="5">
        <dgm:presLayoutVars>
          <dgm:chMax val="0"/>
          <dgm:bulletEnabled val="1"/>
        </dgm:presLayoutVars>
      </dgm:prSet>
      <dgm:spPr/>
      <dgm:t>
        <a:bodyPr/>
        <a:lstStyle/>
        <a:p>
          <a:endParaRPr lang="zh-CN" altLang="en-US"/>
        </a:p>
      </dgm:t>
    </dgm:pt>
    <dgm:pt modelId="{7CE47937-5FF1-4044-841B-3E2D43CF8A5D}" type="pres">
      <dgm:prSet presAssocID="{4602BB2D-406F-4781-9DEE-459E2DF449FA}" presName="negativeSpace" presStyleCnt="0"/>
      <dgm:spPr/>
    </dgm:pt>
    <dgm:pt modelId="{EE30C1C3-9123-4097-8FD8-B60F54CAC3F5}" type="pres">
      <dgm:prSet presAssocID="{4602BB2D-406F-4781-9DEE-459E2DF449FA}" presName="childText" presStyleLbl="conFgAcc1" presStyleIdx="1" presStyleCnt="5">
        <dgm:presLayoutVars>
          <dgm:bulletEnabled val="1"/>
        </dgm:presLayoutVars>
      </dgm:prSet>
      <dgm:spPr>
        <a:ln>
          <a:solidFill>
            <a:srgbClr val="F09C2A"/>
          </a:solidFill>
        </a:ln>
      </dgm:spPr>
    </dgm:pt>
    <dgm:pt modelId="{1FB7B254-2CED-4399-B831-A6E0567C3197}" type="pres">
      <dgm:prSet presAssocID="{9A597EEB-A653-4A6B-A654-DE2C698A9B20}" presName="spaceBetweenRectangles" presStyleCnt="0"/>
      <dgm:spPr/>
    </dgm:pt>
    <dgm:pt modelId="{FA3CF4B6-C657-4133-BD4E-D94FB0BBD62F}" type="pres">
      <dgm:prSet presAssocID="{7BC0CA33-7AA4-4378-B898-384F1988598C}" presName="parentLin" presStyleCnt="0"/>
      <dgm:spPr/>
    </dgm:pt>
    <dgm:pt modelId="{FB32264F-7883-4972-9686-1085D83B58C3}" type="pres">
      <dgm:prSet presAssocID="{7BC0CA33-7AA4-4378-B898-384F1988598C}" presName="parentLeftMargin" presStyleLbl="node1" presStyleIdx="1" presStyleCnt="5"/>
      <dgm:spPr/>
      <dgm:t>
        <a:bodyPr/>
        <a:lstStyle/>
        <a:p>
          <a:endParaRPr lang="zh-CN" altLang="en-US"/>
        </a:p>
      </dgm:t>
    </dgm:pt>
    <dgm:pt modelId="{B886D3ED-5ECC-4A44-BD3E-0A9BABCA8E6B}" type="pres">
      <dgm:prSet presAssocID="{7BC0CA33-7AA4-4378-B898-384F1988598C}" presName="parentText" presStyleLbl="node1" presStyleIdx="2" presStyleCnt="5">
        <dgm:presLayoutVars>
          <dgm:chMax val="0"/>
          <dgm:bulletEnabled val="1"/>
        </dgm:presLayoutVars>
      </dgm:prSet>
      <dgm:spPr/>
      <dgm:t>
        <a:bodyPr/>
        <a:lstStyle/>
        <a:p>
          <a:endParaRPr lang="zh-CN" altLang="en-US"/>
        </a:p>
      </dgm:t>
    </dgm:pt>
    <dgm:pt modelId="{64E82282-A6ED-4E4D-BB36-16C1CB000260}" type="pres">
      <dgm:prSet presAssocID="{7BC0CA33-7AA4-4378-B898-384F1988598C}" presName="negativeSpace" presStyleCnt="0"/>
      <dgm:spPr/>
    </dgm:pt>
    <dgm:pt modelId="{DDBE29B1-5C47-4807-8CA1-E91C70DA8D45}" type="pres">
      <dgm:prSet presAssocID="{7BC0CA33-7AA4-4378-B898-384F1988598C}" presName="childText" presStyleLbl="conFgAcc1" presStyleIdx="2" presStyleCnt="5">
        <dgm:presLayoutVars>
          <dgm:bulletEnabled val="1"/>
        </dgm:presLayoutVars>
      </dgm:prSet>
      <dgm:spPr>
        <a:ln>
          <a:solidFill>
            <a:srgbClr val="377790"/>
          </a:solidFill>
        </a:ln>
      </dgm:spPr>
    </dgm:pt>
    <dgm:pt modelId="{50C6FFF1-158B-457D-97DC-F0F2E20DAD14}" type="pres">
      <dgm:prSet presAssocID="{11C4D785-1AA1-4689-A0A7-F93F7E90654A}" presName="spaceBetweenRectangles" presStyleCnt="0"/>
      <dgm:spPr/>
    </dgm:pt>
    <dgm:pt modelId="{1C7B33D9-CF6A-43B4-9F49-C1BD2DDC59BE}" type="pres">
      <dgm:prSet presAssocID="{3C3BEDD6-2965-48B7-B9CE-EAC3649B66E2}" presName="parentLin" presStyleCnt="0"/>
      <dgm:spPr/>
    </dgm:pt>
    <dgm:pt modelId="{C2D00E0A-E935-45F4-833A-EC6754CF76F1}" type="pres">
      <dgm:prSet presAssocID="{3C3BEDD6-2965-48B7-B9CE-EAC3649B66E2}" presName="parentLeftMargin" presStyleLbl="node1" presStyleIdx="2" presStyleCnt="5"/>
      <dgm:spPr/>
      <dgm:t>
        <a:bodyPr/>
        <a:lstStyle/>
        <a:p>
          <a:endParaRPr lang="zh-CN" altLang="en-US"/>
        </a:p>
      </dgm:t>
    </dgm:pt>
    <dgm:pt modelId="{5CCAE935-B6F8-41DA-A2C1-E17C47142A42}" type="pres">
      <dgm:prSet presAssocID="{3C3BEDD6-2965-48B7-B9CE-EAC3649B66E2}" presName="parentText" presStyleLbl="node1" presStyleIdx="3" presStyleCnt="5">
        <dgm:presLayoutVars>
          <dgm:chMax val="0"/>
          <dgm:bulletEnabled val="1"/>
        </dgm:presLayoutVars>
      </dgm:prSet>
      <dgm:spPr/>
      <dgm:t>
        <a:bodyPr/>
        <a:lstStyle/>
        <a:p>
          <a:endParaRPr lang="zh-CN" altLang="en-US"/>
        </a:p>
      </dgm:t>
    </dgm:pt>
    <dgm:pt modelId="{9C6B2F19-B6B3-4DFD-94C1-9F037FEAA17E}" type="pres">
      <dgm:prSet presAssocID="{3C3BEDD6-2965-48B7-B9CE-EAC3649B66E2}" presName="negativeSpace" presStyleCnt="0"/>
      <dgm:spPr/>
    </dgm:pt>
    <dgm:pt modelId="{27C22907-3B5F-4332-9FF0-6EA241639B89}" type="pres">
      <dgm:prSet presAssocID="{3C3BEDD6-2965-48B7-B9CE-EAC3649B66E2}" presName="childText" presStyleLbl="conFgAcc1" presStyleIdx="3" presStyleCnt="5">
        <dgm:presLayoutVars>
          <dgm:bulletEnabled val="1"/>
        </dgm:presLayoutVars>
      </dgm:prSet>
      <dgm:spPr>
        <a:ln>
          <a:solidFill>
            <a:srgbClr val="189A80"/>
          </a:solidFill>
        </a:ln>
      </dgm:spPr>
    </dgm:pt>
    <dgm:pt modelId="{38AB75EB-33E1-4686-AC43-4705F2AA47CB}" type="pres">
      <dgm:prSet presAssocID="{4D02C657-5811-49DE-A662-3F59F8D78308}" presName="spaceBetweenRectangles" presStyleCnt="0"/>
      <dgm:spPr/>
    </dgm:pt>
    <dgm:pt modelId="{9808136E-8BB2-411A-8913-33A327D83F92}" type="pres">
      <dgm:prSet presAssocID="{AF8AB2C1-19CB-4EE5-A413-7543B16A1B89}" presName="parentLin" presStyleCnt="0"/>
      <dgm:spPr/>
    </dgm:pt>
    <dgm:pt modelId="{E12C6099-F1EE-46CA-95CB-1D934A854556}" type="pres">
      <dgm:prSet presAssocID="{AF8AB2C1-19CB-4EE5-A413-7543B16A1B89}" presName="parentLeftMargin" presStyleLbl="node1" presStyleIdx="3" presStyleCnt="5"/>
      <dgm:spPr/>
      <dgm:t>
        <a:bodyPr/>
        <a:lstStyle/>
        <a:p>
          <a:endParaRPr lang="zh-CN" altLang="en-US"/>
        </a:p>
      </dgm:t>
    </dgm:pt>
    <dgm:pt modelId="{7DAB84A0-46CC-4C49-AA60-CD619B3F0F0C}" type="pres">
      <dgm:prSet presAssocID="{AF8AB2C1-19CB-4EE5-A413-7543B16A1B89}" presName="parentText" presStyleLbl="node1" presStyleIdx="4" presStyleCnt="5">
        <dgm:presLayoutVars>
          <dgm:chMax val="0"/>
          <dgm:bulletEnabled val="1"/>
        </dgm:presLayoutVars>
      </dgm:prSet>
      <dgm:spPr/>
      <dgm:t>
        <a:bodyPr/>
        <a:lstStyle/>
        <a:p>
          <a:endParaRPr lang="zh-CN" altLang="en-US"/>
        </a:p>
      </dgm:t>
    </dgm:pt>
    <dgm:pt modelId="{C2BB9AFF-3731-4F77-9D5C-675D4775A77A}" type="pres">
      <dgm:prSet presAssocID="{AF8AB2C1-19CB-4EE5-A413-7543B16A1B89}" presName="negativeSpace" presStyleCnt="0"/>
      <dgm:spPr/>
    </dgm:pt>
    <dgm:pt modelId="{2FE567F2-3A4B-4321-8E0E-2F323D048240}" type="pres">
      <dgm:prSet presAssocID="{AF8AB2C1-19CB-4EE5-A413-7543B16A1B89}" presName="childText" presStyleLbl="conFgAcc1" presStyleIdx="4" presStyleCnt="5">
        <dgm:presLayoutVars>
          <dgm:bulletEnabled val="1"/>
        </dgm:presLayoutVars>
      </dgm:prSet>
      <dgm:spPr>
        <a:ln>
          <a:solidFill>
            <a:srgbClr val="F58D76"/>
          </a:solidFill>
        </a:ln>
      </dgm:spPr>
    </dgm:pt>
  </dgm:ptLst>
  <dgm:cxnLst>
    <dgm:cxn modelId="{77B4D8F7-A6CB-4ABB-8E8A-14694990BCC6}" srcId="{CAF6DB2B-9903-419A-BC97-F08516A26EE0}" destId="{7BC0CA33-7AA4-4378-B898-384F1988598C}" srcOrd="2" destOrd="0" parTransId="{AAB59B3D-663A-4245-BCCE-EF5FCF33B5A6}" sibTransId="{11C4D785-1AA1-4689-A0A7-F93F7E90654A}"/>
    <dgm:cxn modelId="{006D5475-033B-4717-A2EE-FBFBB3AAFCB7}" type="presOf" srcId="{F8D4AEFE-9FC9-499A-BCA4-7A83928AE7C6}" destId="{3419B8E9-B026-4BA9-87D5-E84B20B55952}" srcOrd="0" destOrd="0" presId="urn:microsoft.com/office/officeart/2005/8/layout/list1"/>
    <dgm:cxn modelId="{28C71A17-7AA6-4B18-82C4-F8E588AC7A47}" type="presOf" srcId="{AF8AB2C1-19CB-4EE5-A413-7543B16A1B89}" destId="{7DAB84A0-46CC-4C49-AA60-CD619B3F0F0C}" srcOrd="1" destOrd="0" presId="urn:microsoft.com/office/officeart/2005/8/layout/list1"/>
    <dgm:cxn modelId="{CA77444C-B76C-4654-8A8C-B7E784969572}" srcId="{CAF6DB2B-9903-419A-BC97-F08516A26EE0}" destId="{AF8AB2C1-19CB-4EE5-A413-7543B16A1B89}" srcOrd="4" destOrd="0" parTransId="{70986DC1-1EA1-4E44-882D-8FDC4B22B2ED}" sibTransId="{1CD558A8-652B-4101-9A15-A8D0EFF53BC7}"/>
    <dgm:cxn modelId="{DE813AF4-0E57-4539-80E2-0959242017C3}" type="presOf" srcId="{3C3BEDD6-2965-48B7-B9CE-EAC3649B66E2}" destId="{5CCAE935-B6F8-41DA-A2C1-E17C47142A42}" srcOrd="1" destOrd="0" presId="urn:microsoft.com/office/officeart/2005/8/layout/list1"/>
    <dgm:cxn modelId="{83BC80CD-F27D-4AEC-B599-664AB6624AE3}" type="presOf" srcId="{4602BB2D-406F-4781-9DEE-459E2DF449FA}" destId="{D3311864-D96E-460D-BFE2-7462E0920318}" srcOrd="0" destOrd="0" presId="urn:microsoft.com/office/officeart/2005/8/layout/list1"/>
    <dgm:cxn modelId="{62244BB2-00AD-49C9-8017-B2CDDDFE3D7E}" type="presOf" srcId="{3C3BEDD6-2965-48B7-B9CE-EAC3649B66E2}" destId="{C2D00E0A-E935-45F4-833A-EC6754CF76F1}" srcOrd="0" destOrd="0" presId="urn:microsoft.com/office/officeart/2005/8/layout/list1"/>
    <dgm:cxn modelId="{70AE6CE8-F166-42A1-BAE2-7E3AC50BB358}" srcId="{CAF6DB2B-9903-419A-BC97-F08516A26EE0}" destId="{3C3BEDD6-2965-48B7-B9CE-EAC3649B66E2}" srcOrd="3" destOrd="0" parTransId="{9B7D8E9E-9173-49F7-861E-2E556631D2A3}" sibTransId="{4D02C657-5811-49DE-A662-3F59F8D78308}"/>
    <dgm:cxn modelId="{CAB0C3D4-D5CC-4852-9639-15E5BF740BDB}" srcId="{CAF6DB2B-9903-419A-BC97-F08516A26EE0}" destId="{F8D4AEFE-9FC9-499A-BCA4-7A83928AE7C6}" srcOrd="0" destOrd="0" parTransId="{8E535EAE-EEA1-4B59-82BD-CB233F5B8DA3}" sibTransId="{BF9B7626-FE4E-47E2-8488-599A405ED21E}"/>
    <dgm:cxn modelId="{8FAAEF80-944E-4064-B0AB-9E1BA6EBE649}" type="presOf" srcId="{4602BB2D-406F-4781-9DEE-459E2DF449FA}" destId="{2A2BF574-808A-475F-B20E-7911244B51A5}" srcOrd="1" destOrd="0" presId="urn:microsoft.com/office/officeart/2005/8/layout/list1"/>
    <dgm:cxn modelId="{4A61A97C-C7CF-4A49-A92F-66C7A6804621}" type="presOf" srcId="{7BC0CA33-7AA4-4378-B898-384F1988598C}" destId="{B886D3ED-5ECC-4A44-BD3E-0A9BABCA8E6B}" srcOrd="1" destOrd="0" presId="urn:microsoft.com/office/officeart/2005/8/layout/list1"/>
    <dgm:cxn modelId="{B9E3B022-8A0A-4F33-A37A-AB8736F4F23B}" type="presOf" srcId="{CAF6DB2B-9903-419A-BC97-F08516A26EE0}" destId="{5FA8B62B-F2BD-4553-B53C-0FB9FFFE08EA}" srcOrd="0" destOrd="0" presId="urn:microsoft.com/office/officeart/2005/8/layout/list1"/>
    <dgm:cxn modelId="{E35D051C-9C46-41BE-8B47-70536A14C884}" type="presOf" srcId="{F8D4AEFE-9FC9-499A-BCA4-7A83928AE7C6}" destId="{FA674F87-0D92-481B-96AD-C468A765CC92}" srcOrd="1" destOrd="0" presId="urn:microsoft.com/office/officeart/2005/8/layout/list1"/>
    <dgm:cxn modelId="{F466EE4C-8317-4B7E-9E93-D41B7A2BD1F9}" type="presOf" srcId="{7BC0CA33-7AA4-4378-B898-384F1988598C}" destId="{FB32264F-7883-4972-9686-1085D83B58C3}" srcOrd="0" destOrd="0" presId="urn:microsoft.com/office/officeart/2005/8/layout/list1"/>
    <dgm:cxn modelId="{01E7A3BC-D224-45FA-8E54-AC3CAB844D70}" srcId="{CAF6DB2B-9903-419A-BC97-F08516A26EE0}" destId="{4602BB2D-406F-4781-9DEE-459E2DF449FA}" srcOrd="1" destOrd="0" parTransId="{3CDD0093-6A4C-405F-B4B1-BF1CA95DC856}" sibTransId="{9A597EEB-A653-4A6B-A654-DE2C698A9B20}"/>
    <dgm:cxn modelId="{1439B40E-0995-42AB-9C62-54B35BD172CC}" type="presOf" srcId="{AF8AB2C1-19CB-4EE5-A413-7543B16A1B89}" destId="{E12C6099-F1EE-46CA-95CB-1D934A854556}" srcOrd="0" destOrd="0" presId="urn:microsoft.com/office/officeart/2005/8/layout/list1"/>
    <dgm:cxn modelId="{C30FCD32-72C5-4093-8BC5-FBF8BB20DEA3}" type="presParOf" srcId="{5FA8B62B-F2BD-4553-B53C-0FB9FFFE08EA}" destId="{91A9C928-3CA8-42F4-B293-087697A63913}" srcOrd="0" destOrd="0" presId="urn:microsoft.com/office/officeart/2005/8/layout/list1"/>
    <dgm:cxn modelId="{CE3C1E3E-4ADA-481C-82D0-D072BBB204F3}" type="presParOf" srcId="{91A9C928-3CA8-42F4-B293-087697A63913}" destId="{3419B8E9-B026-4BA9-87D5-E84B20B55952}" srcOrd="0" destOrd="0" presId="urn:microsoft.com/office/officeart/2005/8/layout/list1"/>
    <dgm:cxn modelId="{4D736BDE-6CFB-47C6-802A-704BB42A75DC}" type="presParOf" srcId="{91A9C928-3CA8-42F4-B293-087697A63913}" destId="{FA674F87-0D92-481B-96AD-C468A765CC92}" srcOrd="1" destOrd="0" presId="urn:microsoft.com/office/officeart/2005/8/layout/list1"/>
    <dgm:cxn modelId="{3D2929F4-72DA-4689-91A1-DA0A5144F177}" type="presParOf" srcId="{5FA8B62B-F2BD-4553-B53C-0FB9FFFE08EA}" destId="{7355C05A-BCC2-4E2F-85A8-4181B64E009F}" srcOrd="1" destOrd="0" presId="urn:microsoft.com/office/officeart/2005/8/layout/list1"/>
    <dgm:cxn modelId="{8D263060-F708-48A4-A8DE-4769E2DA8929}" type="presParOf" srcId="{5FA8B62B-F2BD-4553-B53C-0FB9FFFE08EA}" destId="{8B033C48-16D6-4BD3-89A7-B1D3978014A5}" srcOrd="2" destOrd="0" presId="urn:microsoft.com/office/officeart/2005/8/layout/list1"/>
    <dgm:cxn modelId="{BCBD6DB9-2D63-48D2-B40A-C17299B24906}" type="presParOf" srcId="{5FA8B62B-F2BD-4553-B53C-0FB9FFFE08EA}" destId="{B836918D-628C-4F04-961F-B6954BED682C}" srcOrd="3" destOrd="0" presId="urn:microsoft.com/office/officeart/2005/8/layout/list1"/>
    <dgm:cxn modelId="{85BDE1C1-F9CC-440E-B970-3539C8A88129}" type="presParOf" srcId="{5FA8B62B-F2BD-4553-B53C-0FB9FFFE08EA}" destId="{7DA765DB-DAE1-4168-84AF-2DAD80809509}" srcOrd="4" destOrd="0" presId="urn:microsoft.com/office/officeart/2005/8/layout/list1"/>
    <dgm:cxn modelId="{0925B609-8710-4411-9075-FFCC0A7DB358}" type="presParOf" srcId="{7DA765DB-DAE1-4168-84AF-2DAD80809509}" destId="{D3311864-D96E-460D-BFE2-7462E0920318}" srcOrd="0" destOrd="0" presId="urn:microsoft.com/office/officeart/2005/8/layout/list1"/>
    <dgm:cxn modelId="{F46F9BB9-1596-4E5F-9EDC-62D1D5116419}" type="presParOf" srcId="{7DA765DB-DAE1-4168-84AF-2DAD80809509}" destId="{2A2BF574-808A-475F-B20E-7911244B51A5}" srcOrd="1" destOrd="0" presId="urn:microsoft.com/office/officeart/2005/8/layout/list1"/>
    <dgm:cxn modelId="{ED3893C2-3C8A-4BA5-BE73-35E44B46F483}" type="presParOf" srcId="{5FA8B62B-F2BD-4553-B53C-0FB9FFFE08EA}" destId="{7CE47937-5FF1-4044-841B-3E2D43CF8A5D}" srcOrd="5" destOrd="0" presId="urn:microsoft.com/office/officeart/2005/8/layout/list1"/>
    <dgm:cxn modelId="{B9B4304E-F1F6-458A-96EB-4545A69F405E}" type="presParOf" srcId="{5FA8B62B-F2BD-4553-B53C-0FB9FFFE08EA}" destId="{EE30C1C3-9123-4097-8FD8-B60F54CAC3F5}" srcOrd="6" destOrd="0" presId="urn:microsoft.com/office/officeart/2005/8/layout/list1"/>
    <dgm:cxn modelId="{1EEB9FEC-2083-414F-A587-31FBB5D338F1}" type="presParOf" srcId="{5FA8B62B-F2BD-4553-B53C-0FB9FFFE08EA}" destId="{1FB7B254-2CED-4399-B831-A6E0567C3197}" srcOrd="7" destOrd="0" presId="urn:microsoft.com/office/officeart/2005/8/layout/list1"/>
    <dgm:cxn modelId="{50851F0E-7199-46A8-B325-1B43FBE991CD}" type="presParOf" srcId="{5FA8B62B-F2BD-4553-B53C-0FB9FFFE08EA}" destId="{FA3CF4B6-C657-4133-BD4E-D94FB0BBD62F}" srcOrd="8" destOrd="0" presId="urn:microsoft.com/office/officeart/2005/8/layout/list1"/>
    <dgm:cxn modelId="{EB7336D2-CFD7-40A2-A8E6-6B4D7E68CDC3}" type="presParOf" srcId="{FA3CF4B6-C657-4133-BD4E-D94FB0BBD62F}" destId="{FB32264F-7883-4972-9686-1085D83B58C3}" srcOrd="0" destOrd="0" presId="urn:microsoft.com/office/officeart/2005/8/layout/list1"/>
    <dgm:cxn modelId="{AF4E2C7C-3DD4-46DB-BD7E-234671816FD4}" type="presParOf" srcId="{FA3CF4B6-C657-4133-BD4E-D94FB0BBD62F}" destId="{B886D3ED-5ECC-4A44-BD3E-0A9BABCA8E6B}" srcOrd="1" destOrd="0" presId="urn:microsoft.com/office/officeart/2005/8/layout/list1"/>
    <dgm:cxn modelId="{03CB7488-529F-4F13-9677-99A2A5722866}" type="presParOf" srcId="{5FA8B62B-F2BD-4553-B53C-0FB9FFFE08EA}" destId="{64E82282-A6ED-4E4D-BB36-16C1CB000260}" srcOrd="9" destOrd="0" presId="urn:microsoft.com/office/officeart/2005/8/layout/list1"/>
    <dgm:cxn modelId="{198D5E2F-631E-4CBA-81FF-F1CDC2F0889C}" type="presParOf" srcId="{5FA8B62B-F2BD-4553-B53C-0FB9FFFE08EA}" destId="{DDBE29B1-5C47-4807-8CA1-E91C70DA8D45}" srcOrd="10" destOrd="0" presId="urn:microsoft.com/office/officeart/2005/8/layout/list1"/>
    <dgm:cxn modelId="{37F68F0D-DBE6-4421-BBF9-DC036B30375F}" type="presParOf" srcId="{5FA8B62B-F2BD-4553-B53C-0FB9FFFE08EA}" destId="{50C6FFF1-158B-457D-97DC-F0F2E20DAD14}" srcOrd="11" destOrd="0" presId="urn:microsoft.com/office/officeart/2005/8/layout/list1"/>
    <dgm:cxn modelId="{1556DC9C-ED74-4201-BE54-9BCFE819BBF6}" type="presParOf" srcId="{5FA8B62B-F2BD-4553-B53C-0FB9FFFE08EA}" destId="{1C7B33D9-CF6A-43B4-9F49-C1BD2DDC59BE}" srcOrd="12" destOrd="0" presId="urn:microsoft.com/office/officeart/2005/8/layout/list1"/>
    <dgm:cxn modelId="{23E0A55B-B1E7-4E36-8F75-013B26C4DCA0}" type="presParOf" srcId="{1C7B33D9-CF6A-43B4-9F49-C1BD2DDC59BE}" destId="{C2D00E0A-E935-45F4-833A-EC6754CF76F1}" srcOrd="0" destOrd="0" presId="urn:microsoft.com/office/officeart/2005/8/layout/list1"/>
    <dgm:cxn modelId="{308B116C-0D60-4DB1-A8C7-DFED95406D3F}" type="presParOf" srcId="{1C7B33D9-CF6A-43B4-9F49-C1BD2DDC59BE}" destId="{5CCAE935-B6F8-41DA-A2C1-E17C47142A42}" srcOrd="1" destOrd="0" presId="urn:microsoft.com/office/officeart/2005/8/layout/list1"/>
    <dgm:cxn modelId="{C01FBC3B-30F6-4BA7-BA58-528B7C2A67C4}" type="presParOf" srcId="{5FA8B62B-F2BD-4553-B53C-0FB9FFFE08EA}" destId="{9C6B2F19-B6B3-4DFD-94C1-9F037FEAA17E}" srcOrd="13" destOrd="0" presId="urn:microsoft.com/office/officeart/2005/8/layout/list1"/>
    <dgm:cxn modelId="{2C73EC1C-31FB-46F3-A5B6-E216668503BA}" type="presParOf" srcId="{5FA8B62B-F2BD-4553-B53C-0FB9FFFE08EA}" destId="{27C22907-3B5F-4332-9FF0-6EA241639B89}" srcOrd="14" destOrd="0" presId="urn:microsoft.com/office/officeart/2005/8/layout/list1"/>
    <dgm:cxn modelId="{5862BFD7-3C7C-440A-8067-C624AE58E87C}" type="presParOf" srcId="{5FA8B62B-F2BD-4553-B53C-0FB9FFFE08EA}" destId="{38AB75EB-33E1-4686-AC43-4705F2AA47CB}" srcOrd="15" destOrd="0" presId="urn:microsoft.com/office/officeart/2005/8/layout/list1"/>
    <dgm:cxn modelId="{D319B857-6A6E-4FF2-ADF4-4954476334F9}" type="presParOf" srcId="{5FA8B62B-F2BD-4553-B53C-0FB9FFFE08EA}" destId="{9808136E-8BB2-411A-8913-33A327D83F92}" srcOrd="16" destOrd="0" presId="urn:microsoft.com/office/officeart/2005/8/layout/list1"/>
    <dgm:cxn modelId="{AC82FB89-3546-4C7F-833E-5FE4EB07F84E}" type="presParOf" srcId="{9808136E-8BB2-411A-8913-33A327D83F92}" destId="{E12C6099-F1EE-46CA-95CB-1D934A854556}" srcOrd="0" destOrd="0" presId="urn:microsoft.com/office/officeart/2005/8/layout/list1"/>
    <dgm:cxn modelId="{3E9B97CE-52F0-4D9B-8637-776C89191B2E}" type="presParOf" srcId="{9808136E-8BB2-411A-8913-33A327D83F92}" destId="{7DAB84A0-46CC-4C49-AA60-CD619B3F0F0C}" srcOrd="1" destOrd="0" presId="urn:microsoft.com/office/officeart/2005/8/layout/list1"/>
    <dgm:cxn modelId="{CC542CF6-CD7E-4614-9C20-C18998441CAF}" type="presParOf" srcId="{5FA8B62B-F2BD-4553-B53C-0FB9FFFE08EA}" destId="{C2BB9AFF-3731-4F77-9D5C-675D4775A77A}" srcOrd="17" destOrd="0" presId="urn:microsoft.com/office/officeart/2005/8/layout/list1"/>
    <dgm:cxn modelId="{B3234B5F-675D-4ECD-8758-4A9159A0C791}" type="presParOf" srcId="{5FA8B62B-F2BD-4553-B53C-0FB9FFFE08EA}" destId="{2FE567F2-3A4B-4321-8E0E-2F323D048240}" srcOrd="18"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04B501-37A0-4335-AF90-EBFCBAD67766}" type="doc">
      <dgm:prSet loTypeId="urn:microsoft.com/office/officeart/2005/8/layout/process1" loCatId="process" qsTypeId="urn:microsoft.com/office/officeart/2005/8/quickstyle/simple1" qsCatId="simple" csTypeId="urn:microsoft.com/office/officeart/2005/8/colors/accent1_2" csCatId="accent1" phldr="1"/>
      <dgm:spPr/>
    </dgm:pt>
    <dgm:pt modelId="{97C1F2BF-75F3-40EA-9685-BAB658D0876B}">
      <dgm:prSet phldrT="[文本]" custT="1"/>
      <dgm:spPr>
        <a:solidFill>
          <a:srgbClr val="377790"/>
        </a:solidFill>
      </dgm:spPr>
      <dgm:t>
        <a:bodyPr/>
        <a:lstStyle/>
        <a:p>
          <a:r>
            <a:rPr lang="zh-CN" altLang="en-US" sz="2800" b="1" dirty="0" smtClean="0">
              <a:solidFill>
                <a:schemeClr val="bg1"/>
              </a:solidFill>
              <a:latin typeface="微软雅黑" panose="020B0503020204020204" charset="-122"/>
              <a:ea typeface="微软雅黑" panose="020B0503020204020204" charset="-122"/>
            </a:rPr>
            <a:t>测量</a:t>
          </a:r>
          <a:r>
            <a:rPr lang="en-US" altLang="zh-CN" sz="2800" b="1" dirty="0" smtClean="0">
              <a:solidFill>
                <a:schemeClr val="bg1"/>
              </a:solidFill>
              <a:latin typeface="微软雅黑" panose="020B0503020204020204" charset="-122"/>
              <a:ea typeface="微软雅黑" panose="020B0503020204020204" charset="-122"/>
            </a:rPr>
            <a:t>/</a:t>
          </a:r>
          <a:r>
            <a:rPr lang="zh-CN" altLang="en-US" sz="2800" b="1" dirty="0" smtClean="0">
              <a:solidFill>
                <a:schemeClr val="bg1"/>
              </a:solidFill>
              <a:latin typeface="微软雅黑" panose="020B0503020204020204" charset="-122"/>
              <a:ea typeface="微软雅黑" panose="020B0503020204020204" charset="-122"/>
            </a:rPr>
            <a:t>评估</a:t>
          </a:r>
          <a:endParaRPr lang="zh-CN" altLang="en-US" sz="2800" b="1" dirty="0">
            <a:solidFill>
              <a:schemeClr val="bg1"/>
            </a:solidFill>
            <a:latin typeface="微软雅黑" panose="020B0503020204020204" charset="-122"/>
            <a:ea typeface="微软雅黑" panose="020B0503020204020204" charset="-122"/>
          </a:endParaRPr>
        </a:p>
      </dgm:t>
    </dgm:pt>
    <dgm:pt modelId="{A1D6F6B0-DDE5-4CD9-A144-B9313C8E67B2}" cxnId="{0D457B89-1402-4C34-A9B5-CEB0C2B52887}" type="parTrans">
      <dgm:prSet/>
      <dgm:spPr/>
      <dgm:t>
        <a:bodyPr/>
        <a:lstStyle/>
        <a:p>
          <a:endParaRPr lang="zh-CN" altLang="en-US" sz="2800" b="1">
            <a:solidFill>
              <a:schemeClr val="bg1"/>
            </a:solidFill>
            <a:latin typeface="微软雅黑" panose="020B0503020204020204" charset="-122"/>
            <a:ea typeface="微软雅黑" panose="020B0503020204020204" charset="-122"/>
          </a:endParaRPr>
        </a:p>
      </dgm:t>
    </dgm:pt>
    <dgm:pt modelId="{CF59249F-26AD-4A9A-9068-BD80F82FC7E2}" cxnId="{0D457B89-1402-4C34-A9B5-CEB0C2B52887}" type="sibTrans">
      <dgm:prSet custT="1"/>
      <dgm:spPr>
        <a:solidFill>
          <a:srgbClr val="D24132"/>
        </a:solidFill>
      </dgm:spPr>
      <dgm:t>
        <a:bodyPr/>
        <a:lstStyle/>
        <a:p>
          <a:endParaRPr lang="zh-CN" altLang="en-US" sz="2800" b="1">
            <a:solidFill>
              <a:schemeClr val="bg1"/>
            </a:solidFill>
            <a:latin typeface="微软雅黑" panose="020B0503020204020204" charset="-122"/>
            <a:ea typeface="微软雅黑" panose="020B0503020204020204" charset="-122"/>
          </a:endParaRPr>
        </a:p>
      </dgm:t>
    </dgm:pt>
    <dgm:pt modelId="{32237738-935F-40B4-9683-2C0A5FEB02CC}">
      <dgm:prSet phldrT="[文本]" custT="1"/>
      <dgm:spPr>
        <a:solidFill>
          <a:srgbClr val="189A80"/>
        </a:solidFill>
      </dgm:spPr>
      <dgm:t>
        <a:bodyPr/>
        <a:lstStyle/>
        <a:p>
          <a:r>
            <a:rPr lang="zh-CN" altLang="en-US" sz="2800" b="1" dirty="0" smtClean="0">
              <a:solidFill>
                <a:schemeClr val="bg1"/>
              </a:solidFill>
              <a:latin typeface="微软雅黑" panose="020B0503020204020204" charset="-122"/>
              <a:ea typeface="微软雅黑" panose="020B0503020204020204" charset="-122"/>
            </a:rPr>
            <a:t>配置</a:t>
          </a:r>
          <a:r>
            <a:rPr lang="en-US" altLang="zh-CN" sz="2800" b="1" dirty="0" smtClean="0">
              <a:solidFill>
                <a:schemeClr val="bg1"/>
              </a:solidFill>
              <a:latin typeface="微软雅黑" panose="020B0503020204020204" charset="-122"/>
              <a:ea typeface="微软雅黑" panose="020B0503020204020204" charset="-122"/>
            </a:rPr>
            <a:t>/</a:t>
          </a:r>
          <a:r>
            <a:rPr lang="zh-CN" altLang="en-US" sz="2800" b="1" dirty="0" smtClean="0">
              <a:solidFill>
                <a:schemeClr val="bg1"/>
              </a:solidFill>
              <a:latin typeface="微软雅黑" panose="020B0503020204020204" charset="-122"/>
              <a:ea typeface="微软雅黑" panose="020B0503020204020204" charset="-122"/>
            </a:rPr>
            <a:t>改进</a:t>
          </a:r>
          <a:endParaRPr lang="zh-CN" altLang="en-US" sz="2800" b="1" dirty="0">
            <a:solidFill>
              <a:schemeClr val="bg1"/>
            </a:solidFill>
            <a:latin typeface="微软雅黑" panose="020B0503020204020204" charset="-122"/>
            <a:ea typeface="微软雅黑" panose="020B0503020204020204" charset="-122"/>
          </a:endParaRPr>
        </a:p>
      </dgm:t>
    </dgm:pt>
    <dgm:pt modelId="{BAA8456C-2829-41FA-BF20-74BA624C1936}" cxnId="{9835095C-8C88-4C0C-AEBA-CC235ACE82DF}" type="parTrans">
      <dgm:prSet/>
      <dgm:spPr/>
      <dgm:t>
        <a:bodyPr/>
        <a:lstStyle/>
        <a:p>
          <a:endParaRPr lang="zh-CN" altLang="en-US" sz="2800" b="1">
            <a:solidFill>
              <a:schemeClr val="bg1"/>
            </a:solidFill>
            <a:latin typeface="微软雅黑" panose="020B0503020204020204" charset="-122"/>
            <a:ea typeface="微软雅黑" panose="020B0503020204020204" charset="-122"/>
          </a:endParaRPr>
        </a:p>
      </dgm:t>
    </dgm:pt>
    <dgm:pt modelId="{7F1C80BC-8378-4AF0-B261-0A3480A44669}" cxnId="{9835095C-8C88-4C0C-AEBA-CC235ACE82DF}" type="sibTrans">
      <dgm:prSet custT="1"/>
      <dgm:spPr>
        <a:solidFill>
          <a:srgbClr val="D24132"/>
        </a:solidFill>
      </dgm:spPr>
      <dgm:t>
        <a:bodyPr/>
        <a:lstStyle/>
        <a:p>
          <a:endParaRPr lang="zh-CN" altLang="en-US" sz="2800" b="1">
            <a:solidFill>
              <a:schemeClr val="bg1"/>
            </a:solidFill>
            <a:latin typeface="微软雅黑" panose="020B0503020204020204" charset="-122"/>
            <a:ea typeface="微软雅黑" panose="020B0503020204020204" charset="-122"/>
          </a:endParaRPr>
        </a:p>
      </dgm:t>
    </dgm:pt>
    <dgm:pt modelId="{8E174EB2-F74F-44D0-8BD5-A303FD2F26C8}">
      <dgm:prSet phldrT="[文本]" custT="1"/>
      <dgm:spPr>
        <a:solidFill>
          <a:srgbClr val="F09C2A"/>
        </a:solidFill>
      </dgm:spPr>
      <dgm:t>
        <a:bodyPr/>
        <a:lstStyle/>
        <a:p>
          <a:r>
            <a:rPr lang="zh-CN" altLang="en-US" sz="2800" b="1" dirty="0" smtClean="0">
              <a:solidFill>
                <a:schemeClr val="bg1"/>
              </a:solidFill>
              <a:latin typeface="微软雅黑" panose="020B0503020204020204" charset="-122"/>
              <a:ea typeface="微软雅黑" panose="020B0503020204020204" charset="-122"/>
            </a:rPr>
            <a:t>检查与维护</a:t>
          </a:r>
          <a:endParaRPr lang="zh-CN" altLang="en-US" sz="2800" b="1" dirty="0">
            <a:solidFill>
              <a:schemeClr val="bg1"/>
            </a:solidFill>
            <a:latin typeface="微软雅黑" panose="020B0503020204020204" charset="-122"/>
            <a:ea typeface="微软雅黑" panose="020B0503020204020204" charset="-122"/>
          </a:endParaRPr>
        </a:p>
      </dgm:t>
    </dgm:pt>
    <dgm:pt modelId="{711DE37E-9C28-4DB3-94A6-894192F29488}" cxnId="{5356A4B1-4668-42D5-BA54-92FD3BD4E6CE}" type="parTrans">
      <dgm:prSet/>
      <dgm:spPr/>
      <dgm:t>
        <a:bodyPr/>
        <a:lstStyle/>
        <a:p>
          <a:endParaRPr lang="zh-CN" altLang="en-US" sz="2800" b="1">
            <a:solidFill>
              <a:schemeClr val="bg1"/>
            </a:solidFill>
            <a:latin typeface="微软雅黑" panose="020B0503020204020204" charset="-122"/>
            <a:ea typeface="微软雅黑" panose="020B0503020204020204" charset="-122"/>
          </a:endParaRPr>
        </a:p>
      </dgm:t>
    </dgm:pt>
    <dgm:pt modelId="{B87AC18E-5FD7-4D20-8D27-9A6FC71795C1}" cxnId="{5356A4B1-4668-42D5-BA54-92FD3BD4E6CE}" type="sibTrans">
      <dgm:prSet/>
      <dgm:spPr/>
      <dgm:t>
        <a:bodyPr/>
        <a:lstStyle/>
        <a:p>
          <a:endParaRPr lang="zh-CN" altLang="en-US" sz="2800" b="1">
            <a:solidFill>
              <a:schemeClr val="bg1"/>
            </a:solidFill>
            <a:latin typeface="微软雅黑" panose="020B0503020204020204" charset="-122"/>
            <a:ea typeface="微软雅黑" panose="020B0503020204020204" charset="-122"/>
          </a:endParaRPr>
        </a:p>
      </dgm:t>
    </dgm:pt>
    <dgm:pt modelId="{CA5E4B32-C1A8-4AB6-8A7F-1DD1D8E99196}" type="pres">
      <dgm:prSet presAssocID="{6204B501-37A0-4335-AF90-EBFCBAD67766}" presName="Name0" presStyleCnt="0">
        <dgm:presLayoutVars>
          <dgm:dir/>
          <dgm:resizeHandles val="exact"/>
        </dgm:presLayoutVars>
      </dgm:prSet>
      <dgm:spPr/>
    </dgm:pt>
    <dgm:pt modelId="{3E33EE25-D248-4E27-A488-C344C81B271E}" type="pres">
      <dgm:prSet presAssocID="{97C1F2BF-75F3-40EA-9685-BAB658D0876B}" presName="node" presStyleLbl="node1" presStyleIdx="0" presStyleCnt="3">
        <dgm:presLayoutVars>
          <dgm:bulletEnabled val="1"/>
        </dgm:presLayoutVars>
      </dgm:prSet>
      <dgm:spPr/>
      <dgm:t>
        <a:bodyPr/>
        <a:lstStyle/>
        <a:p>
          <a:endParaRPr lang="zh-CN" altLang="en-US"/>
        </a:p>
      </dgm:t>
    </dgm:pt>
    <dgm:pt modelId="{180979E8-F2B8-4C43-97FE-0DD399A25E28}" type="pres">
      <dgm:prSet presAssocID="{CF59249F-26AD-4A9A-9068-BD80F82FC7E2}" presName="sibTrans" presStyleLbl="sibTrans2D1" presStyleIdx="0" presStyleCnt="2"/>
      <dgm:spPr/>
      <dgm:t>
        <a:bodyPr/>
        <a:lstStyle/>
        <a:p>
          <a:endParaRPr lang="zh-CN" altLang="en-US"/>
        </a:p>
      </dgm:t>
    </dgm:pt>
    <dgm:pt modelId="{CED9A6DC-E8C4-4B5F-B06F-F39EB81065FE}" type="pres">
      <dgm:prSet presAssocID="{CF59249F-26AD-4A9A-9068-BD80F82FC7E2}" presName="connectorText" presStyleLbl="sibTrans2D1" presStyleIdx="0" presStyleCnt="2"/>
      <dgm:spPr/>
      <dgm:t>
        <a:bodyPr/>
        <a:lstStyle/>
        <a:p>
          <a:endParaRPr lang="zh-CN" altLang="en-US"/>
        </a:p>
      </dgm:t>
    </dgm:pt>
    <dgm:pt modelId="{5E84FE3B-F97B-419D-8A39-26ADBD91138B}" type="pres">
      <dgm:prSet presAssocID="{32237738-935F-40B4-9683-2C0A5FEB02CC}" presName="node" presStyleLbl="node1" presStyleIdx="1" presStyleCnt="3">
        <dgm:presLayoutVars>
          <dgm:bulletEnabled val="1"/>
        </dgm:presLayoutVars>
      </dgm:prSet>
      <dgm:spPr/>
      <dgm:t>
        <a:bodyPr/>
        <a:lstStyle/>
        <a:p>
          <a:endParaRPr lang="zh-CN" altLang="en-US"/>
        </a:p>
      </dgm:t>
    </dgm:pt>
    <dgm:pt modelId="{E7557DEA-4532-45AB-BE65-381B5BA27518}" type="pres">
      <dgm:prSet presAssocID="{7F1C80BC-8378-4AF0-B261-0A3480A44669}" presName="sibTrans" presStyleLbl="sibTrans2D1" presStyleIdx="1" presStyleCnt="2"/>
      <dgm:spPr/>
      <dgm:t>
        <a:bodyPr/>
        <a:lstStyle/>
        <a:p>
          <a:endParaRPr lang="zh-CN" altLang="en-US"/>
        </a:p>
      </dgm:t>
    </dgm:pt>
    <dgm:pt modelId="{510F1E9A-80D3-417E-BA73-288DDC9B910A}" type="pres">
      <dgm:prSet presAssocID="{7F1C80BC-8378-4AF0-B261-0A3480A44669}" presName="connectorText" presStyleLbl="sibTrans2D1" presStyleIdx="1" presStyleCnt="2"/>
      <dgm:spPr/>
      <dgm:t>
        <a:bodyPr/>
        <a:lstStyle/>
        <a:p>
          <a:endParaRPr lang="zh-CN" altLang="en-US"/>
        </a:p>
      </dgm:t>
    </dgm:pt>
    <dgm:pt modelId="{570BC86E-E3EA-4FD7-87AB-9DC7B5C002F6}" type="pres">
      <dgm:prSet presAssocID="{8E174EB2-F74F-44D0-8BD5-A303FD2F26C8}" presName="node" presStyleLbl="node1" presStyleIdx="2" presStyleCnt="3">
        <dgm:presLayoutVars>
          <dgm:bulletEnabled val="1"/>
        </dgm:presLayoutVars>
      </dgm:prSet>
      <dgm:spPr/>
      <dgm:t>
        <a:bodyPr/>
        <a:lstStyle/>
        <a:p>
          <a:endParaRPr lang="zh-CN" altLang="en-US"/>
        </a:p>
      </dgm:t>
    </dgm:pt>
  </dgm:ptLst>
  <dgm:cxnLst>
    <dgm:cxn modelId="{174AC2BE-E862-4DCB-8A93-BCEA0BC02357}" type="presOf" srcId="{7F1C80BC-8378-4AF0-B261-0A3480A44669}" destId="{E7557DEA-4532-45AB-BE65-381B5BA27518}" srcOrd="0" destOrd="0" presId="urn:microsoft.com/office/officeart/2005/8/layout/process1"/>
    <dgm:cxn modelId="{5356A4B1-4668-42D5-BA54-92FD3BD4E6CE}" srcId="{6204B501-37A0-4335-AF90-EBFCBAD67766}" destId="{8E174EB2-F74F-44D0-8BD5-A303FD2F26C8}" srcOrd="2" destOrd="0" parTransId="{711DE37E-9C28-4DB3-94A6-894192F29488}" sibTransId="{B87AC18E-5FD7-4D20-8D27-9A6FC71795C1}"/>
    <dgm:cxn modelId="{4342DCF6-5487-43A9-8215-975B0DEC8A29}" type="presOf" srcId="{6204B501-37A0-4335-AF90-EBFCBAD67766}" destId="{CA5E4B32-C1A8-4AB6-8A7F-1DD1D8E99196}" srcOrd="0" destOrd="0" presId="urn:microsoft.com/office/officeart/2005/8/layout/process1"/>
    <dgm:cxn modelId="{4363AFF1-362A-4842-AFB1-5705B2643605}" type="presOf" srcId="{CF59249F-26AD-4A9A-9068-BD80F82FC7E2}" destId="{180979E8-F2B8-4C43-97FE-0DD399A25E28}" srcOrd="0" destOrd="0" presId="urn:microsoft.com/office/officeart/2005/8/layout/process1"/>
    <dgm:cxn modelId="{9835095C-8C88-4C0C-AEBA-CC235ACE82DF}" srcId="{6204B501-37A0-4335-AF90-EBFCBAD67766}" destId="{32237738-935F-40B4-9683-2C0A5FEB02CC}" srcOrd="1" destOrd="0" parTransId="{BAA8456C-2829-41FA-BF20-74BA624C1936}" sibTransId="{7F1C80BC-8378-4AF0-B261-0A3480A44669}"/>
    <dgm:cxn modelId="{E3484486-1122-4BA4-8934-13DBE67A60B5}" type="presOf" srcId="{7F1C80BC-8378-4AF0-B261-0A3480A44669}" destId="{510F1E9A-80D3-417E-BA73-288DDC9B910A}" srcOrd="1" destOrd="0" presId="urn:microsoft.com/office/officeart/2005/8/layout/process1"/>
    <dgm:cxn modelId="{69F50CF7-25A1-4EE8-93D8-3393C1612617}" type="presOf" srcId="{32237738-935F-40B4-9683-2C0A5FEB02CC}" destId="{5E84FE3B-F97B-419D-8A39-26ADBD91138B}" srcOrd="0" destOrd="0" presId="urn:microsoft.com/office/officeart/2005/8/layout/process1"/>
    <dgm:cxn modelId="{0D457B89-1402-4C34-A9B5-CEB0C2B52887}" srcId="{6204B501-37A0-4335-AF90-EBFCBAD67766}" destId="{97C1F2BF-75F3-40EA-9685-BAB658D0876B}" srcOrd="0" destOrd="0" parTransId="{A1D6F6B0-DDE5-4CD9-A144-B9313C8E67B2}" sibTransId="{CF59249F-26AD-4A9A-9068-BD80F82FC7E2}"/>
    <dgm:cxn modelId="{F3D8E15D-1DF6-41D5-9BA4-6659B60DF41D}" type="presOf" srcId="{CF59249F-26AD-4A9A-9068-BD80F82FC7E2}" destId="{CED9A6DC-E8C4-4B5F-B06F-F39EB81065FE}" srcOrd="1" destOrd="0" presId="urn:microsoft.com/office/officeart/2005/8/layout/process1"/>
    <dgm:cxn modelId="{EEB3B01D-1427-4979-9703-5C719823A0C0}" type="presOf" srcId="{97C1F2BF-75F3-40EA-9685-BAB658D0876B}" destId="{3E33EE25-D248-4E27-A488-C344C81B271E}" srcOrd="0" destOrd="0" presId="urn:microsoft.com/office/officeart/2005/8/layout/process1"/>
    <dgm:cxn modelId="{A61E29A8-88CA-4E6B-967A-3641861A6C3C}" type="presOf" srcId="{8E174EB2-F74F-44D0-8BD5-A303FD2F26C8}" destId="{570BC86E-E3EA-4FD7-87AB-9DC7B5C002F6}" srcOrd="0" destOrd="0" presId="urn:microsoft.com/office/officeart/2005/8/layout/process1"/>
    <dgm:cxn modelId="{51E5D476-DDFB-4251-9A97-438B0E2C47BC}" type="presParOf" srcId="{CA5E4B32-C1A8-4AB6-8A7F-1DD1D8E99196}" destId="{3E33EE25-D248-4E27-A488-C344C81B271E}" srcOrd="0" destOrd="0" presId="urn:microsoft.com/office/officeart/2005/8/layout/process1"/>
    <dgm:cxn modelId="{EBA479B8-CDCB-49DA-B5D1-A08E0873B0B2}" type="presParOf" srcId="{CA5E4B32-C1A8-4AB6-8A7F-1DD1D8E99196}" destId="{180979E8-F2B8-4C43-97FE-0DD399A25E28}" srcOrd="1" destOrd="0" presId="urn:microsoft.com/office/officeart/2005/8/layout/process1"/>
    <dgm:cxn modelId="{62B00248-8F33-4997-9D1A-3350FB252E39}" type="presParOf" srcId="{180979E8-F2B8-4C43-97FE-0DD399A25E28}" destId="{CED9A6DC-E8C4-4B5F-B06F-F39EB81065FE}" srcOrd="0" destOrd="0" presId="urn:microsoft.com/office/officeart/2005/8/layout/process1"/>
    <dgm:cxn modelId="{B62F4FA0-1164-4BA7-922D-29A1487CF7AA}" type="presParOf" srcId="{CA5E4B32-C1A8-4AB6-8A7F-1DD1D8E99196}" destId="{5E84FE3B-F97B-419D-8A39-26ADBD91138B}" srcOrd="2" destOrd="0" presId="urn:microsoft.com/office/officeart/2005/8/layout/process1"/>
    <dgm:cxn modelId="{6D23B909-9539-4C4F-951F-68BD35A06357}" type="presParOf" srcId="{CA5E4B32-C1A8-4AB6-8A7F-1DD1D8E99196}" destId="{E7557DEA-4532-45AB-BE65-381B5BA27518}" srcOrd="3" destOrd="0" presId="urn:microsoft.com/office/officeart/2005/8/layout/process1"/>
    <dgm:cxn modelId="{F4952430-9661-44DE-B662-313D3553130F}" type="presParOf" srcId="{E7557DEA-4532-45AB-BE65-381B5BA27518}" destId="{510F1E9A-80D3-417E-BA73-288DDC9B910A}" srcOrd="0" destOrd="0" presId="urn:microsoft.com/office/officeart/2005/8/layout/process1"/>
    <dgm:cxn modelId="{1922B692-56FB-42FE-8F0D-BDDAE752A0F9}" type="presParOf" srcId="{CA5E4B32-C1A8-4AB6-8A7F-1DD1D8E99196}" destId="{570BC86E-E3EA-4FD7-87AB-9DC7B5C002F6}" srcOrd="4"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B7FFA1F-CDE3-48BA-A693-02BA4DEFEF3A}" type="doc">
      <dgm:prSet loTypeId="urn:microsoft.com/office/officeart/2005/8/layout/vList4" loCatId="picture" qsTypeId="urn:microsoft.com/office/officeart/2005/8/quickstyle/simple1" qsCatId="simple" csTypeId="urn:microsoft.com/office/officeart/2005/8/colors/colorful3" csCatId="colorful" phldr="1"/>
      <dgm:spPr/>
      <dgm:t>
        <a:bodyPr/>
        <a:lstStyle/>
        <a:p>
          <a:endParaRPr lang="zh-CN" altLang="en-US"/>
        </a:p>
      </dgm:t>
    </dgm:pt>
    <dgm:pt modelId="{2227CDFE-6550-47AC-B915-D508A54918A0}">
      <dgm:prSet phldrT="[文本]"/>
      <dgm:spPr>
        <a:solidFill>
          <a:srgbClr val="686868"/>
        </a:solidFill>
      </dgm:spPr>
      <dgm:t>
        <a:bodyPr/>
        <a:lstStyle/>
        <a:p>
          <a:r>
            <a:rPr lang="zh-CN" altLang="en-US" dirty="0" smtClean="0">
              <a:latin typeface="微软雅黑" panose="020B0503020204020204" charset="-122"/>
              <a:ea typeface="微软雅黑" panose="020B0503020204020204" charset="-122"/>
            </a:rPr>
            <a:t>消防安全责任人、消防安全管理人</a:t>
          </a:r>
          <a:endParaRPr lang="zh-CN" altLang="en-US" dirty="0">
            <a:latin typeface="微软雅黑" panose="020B0503020204020204" charset="-122"/>
            <a:ea typeface="微软雅黑" panose="020B0503020204020204" charset="-122"/>
          </a:endParaRPr>
        </a:p>
      </dgm:t>
    </dgm:pt>
    <dgm:pt modelId="{0308F41C-73E9-46B9-97FA-BA00A0F5DD7B}" cxnId="{014B0D5E-0094-4F89-90C6-76DF3F9DBFEE}" type="parTrans">
      <dgm:prSet/>
      <dgm:spPr/>
      <dgm:t>
        <a:bodyPr/>
        <a:lstStyle/>
        <a:p>
          <a:endParaRPr lang="zh-CN" altLang="en-US">
            <a:latin typeface="微软雅黑" panose="020B0503020204020204" charset="-122"/>
            <a:ea typeface="微软雅黑" panose="020B0503020204020204" charset="-122"/>
          </a:endParaRPr>
        </a:p>
      </dgm:t>
    </dgm:pt>
    <dgm:pt modelId="{A6283FC9-940B-45A0-912C-5F5EE05078D8}" cxnId="{014B0D5E-0094-4F89-90C6-76DF3F9DBFEE}" type="sibTrans">
      <dgm:prSet/>
      <dgm:spPr/>
      <dgm:t>
        <a:bodyPr/>
        <a:lstStyle/>
        <a:p>
          <a:endParaRPr lang="zh-CN" altLang="en-US">
            <a:latin typeface="微软雅黑" panose="020B0503020204020204" charset="-122"/>
            <a:ea typeface="微软雅黑" panose="020B0503020204020204" charset="-122"/>
          </a:endParaRPr>
        </a:p>
      </dgm:t>
    </dgm:pt>
    <dgm:pt modelId="{6998FC9B-98D6-4F11-95E2-2B121168EBA4}">
      <dgm:prSet phldrT="[文本]"/>
      <dgm:spPr/>
      <dgm:t>
        <a:bodyPr/>
        <a:lstStyle/>
        <a:p>
          <a:r>
            <a:rPr lang="zh-CN" altLang="en-US" dirty="0" smtClean="0">
              <a:latin typeface="微软雅黑" panose="020B0503020204020204" charset="-122"/>
              <a:ea typeface="微软雅黑" panose="020B0503020204020204" charset="-122"/>
            </a:rPr>
            <a:t>专、兼职消防管理人员</a:t>
          </a:r>
          <a:endParaRPr lang="zh-CN" altLang="en-US" dirty="0">
            <a:latin typeface="微软雅黑" panose="020B0503020204020204" charset="-122"/>
            <a:ea typeface="微软雅黑" panose="020B0503020204020204" charset="-122"/>
          </a:endParaRPr>
        </a:p>
      </dgm:t>
    </dgm:pt>
    <dgm:pt modelId="{AE6E803B-50CD-4586-87C4-580C882EF1D6}" cxnId="{0222DEAC-493F-4A39-849A-9062F4418D30}" type="parTrans">
      <dgm:prSet/>
      <dgm:spPr/>
      <dgm:t>
        <a:bodyPr/>
        <a:lstStyle/>
        <a:p>
          <a:endParaRPr lang="zh-CN" altLang="en-US">
            <a:latin typeface="微软雅黑" panose="020B0503020204020204" charset="-122"/>
            <a:ea typeface="微软雅黑" panose="020B0503020204020204" charset="-122"/>
          </a:endParaRPr>
        </a:p>
      </dgm:t>
    </dgm:pt>
    <dgm:pt modelId="{E0B7AD43-A6AD-4A03-9A3C-BE7450001692}" cxnId="{0222DEAC-493F-4A39-849A-9062F4418D30}" type="sibTrans">
      <dgm:prSet/>
      <dgm:spPr/>
      <dgm:t>
        <a:bodyPr/>
        <a:lstStyle/>
        <a:p>
          <a:endParaRPr lang="zh-CN" altLang="en-US">
            <a:latin typeface="微软雅黑" panose="020B0503020204020204" charset="-122"/>
            <a:ea typeface="微软雅黑" panose="020B0503020204020204" charset="-122"/>
          </a:endParaRPr>
        </a:p>
      </dgm:t>
    </dgm:pt>
    <dgm:pt modelId="{44B57B14-6E17-4990-B03D-FC3C862E46E1}">
      <dgm:prSet phldrT="[文本]"/>
      <dgm:spPr/>
      <dgm:t>
        <a:bodyPr/>
        <a:lstStyle/>
        <a:p>
          <a:r>
            <a:rPr lang="zh-CN" altLang="en-US" dirty="0" smtClean="0">
              <a:latin typeface="微软雅黑" panose="020B0503020204020204" charset="-122"/>
              <a:ea typeface="微软雅黑" panose="020B0503020204020204" charset="-122"/>
            </a:rPr>
            <a:t>消防控制室值班人员、消防设施操作人员</a:t>
          </a:r>
          <a:endParaRPr lang="zh-CN" altLang="en-US" dirty="0">
            <a:latin typeface="微软雅黑" panose="020B0503020204020204" charset="-122"/>
            <a:ea typeface="微软雅黑" panose="020B0503020204020204" charset="-122"/>
          </a:endParaRPr>
        </a:p>
      </dgm:t>
    </dgm:pt>
    <dgm:pt modelId="{E4422757-0FF0-452A-B7BE-D20B3C9889D9}" cxnId="{EC49C442-7400-47D9-8CE7-FF63AD03524C}" type="parTrans">
      <dgm:prSet/>
      <dgm:spPr/>
      <dgm:t>
        <a:bodyPr/>
        <a:lstStyle/>
        <a:p>
          <a:endParaRPr lang="zh-CN" altLang="en-US">
            <a:latin typeface="微软雅黑" panose="020B0503020204020204" charset="-122"/>
            <a:ea typeface="微软雅黑" panose="020B0503020204020204" charset="-122"/>
          </a:endParaRPr>
        </a:p>
      </dgm:t>
    </dgm:pt>
    <dgm:pt modelId="{653DA851-F3EF-480F-AB36-95320EF32A42}" cxnId="{EC49C442-7400-47D9-8CE7-FF63AD03524C}" type="sibTrans">
      <dgm:prSet/>
      <dgm:spPr/>
      <dgm:t>
        <a:bodyPr/>
        <a:lstStyle/>
        <a:p>
          <a:endParaRPr lang="zh-CN" altLang="en-US">
            <a:latin typeface="微软雅黑" panose="020B0503020204020204" charset="-122"/>
            <a:ea typeface="微软雅黑" panose="020B0503020204020204" charset="-122"/>
          </a:endParaRPr>
        </a:p>
      </dgm:t>
    </dgm:pt>
    <dgm:pt modelId="{20F64E3E-8241-4584-8FDA-F6B0605254AB}" type="pres">
      <dgm:prSet presAssocID="{9B7FFA1F-CDE3-48BA-A693-02BA4DEFEF3A}" presName="linear" presStyleCnt="0">
        <dgm:presLayoutVars>
          <dgm:dir/>
          <dgm:resizeHandles val="exact"/>
        </dgm:presLayoutVars>
      </dgm:prSet>
      <dgm:spPr/>
      <dgm:t>
        <a:bodyPr/>
        <a:lstStyle/>
        <a:p>
          <a:endParaRPr lang="zh-CN" altLang="en-US"/>
        </a:p>
      </dgm:t>
    </dgm:pt>
    <dgm:pt modelId="{5B1BC189-98DB-4335-B8FB-F588E727FF62}" type="pres">
      <dgm:prSet presAssocID="{2227CDFE-6550-47AC-B915-D508A54918A0}" presName="comp" presStyleCnt="0"/>
      <dgm:spPr/>
    </dgm:pt>
    <dgm:pt modelId="{886E0527-B498-4FD5-8048-8430084832C2}" type="pres">
      <dgm:prSet presAssocID="{2227CDFE-6550-47AC-B915-D508A54918A0}" presName="box" presStyleLbl="node1" presStyleIdx="0" presStyleCnt="3"/>
      <dgm:spPr/>
      <dgm:t>
        <a:bodyPr/>
        <a:lstStyle/>
        <a:p>
          <a:endParaRPr lang="zh-CN" altLang="en-US"/>
        </a:p>
      </dgm:t>
    </dgm:pt>
    <dgm:pt modelId="{DD9AE802-0D62-486B-A65A-8CA565079E04}" type="pres">
      <dgm:prSet presAssocID="{2227CDFE-6550-47AC-B915-D508A54918A0}" presName="img" presStyleLbl="fgImgPlace1" presStyleIdx="0" presStyleCnt="3"/>
      <dgm:spPr>
        <a:blipFill>
          <a:blip xmlns:r="http://schemas.openxmlformats.org/officeDocument/2006/relationships" r:embed="rId1" cstate="screen"/>
          <a:srcRect/>
          <a:stretch>
            <a:fillRect/>
          </a:stretch>
        </a:blipFill>
      </dgm:spPr>
    </dgm:pt>
    <dgm:pt modelId="{0CE9C73C-B76E-4950-8C59-3E21937EA777}" type="pres">
      <dgm:prSet presAssocID="{2227CDFE-6550-47AC-B915-D508A54918A0}" presName="text" presStyleLbl="node1" presStyleIdx="0" presStyleCnt="3">
        <dgm:presLayoutVars>
          <dgm:bulletEnabled val="1"/>
        </dgm:presLayoutVars>
      </dgm:prSet>
      <dgm:spPr/>
      <dgm:t>
        <a:bodyPr/>
        <a:lstStyle/>
        <a:p>
          <a:endParaRPr lang="zh-CN" altLang="en-US"/>
        </a:p>
      </dgm:t>
    </dgm:pt>
    <dgm:pt modelId="{7224E625-B5A2-489A-BC88-C6B88E36550B}" type="pres">
      <dgm:prSet presAssocID="{A6283FC9-940B-45A0-912C-5F5EE05078D8}" presName="spacer" presStyleCnt="0"/>
      <dgm:spPr/>
    </dgm:pt>
    <dgm:pt modelId="{B4F04F9D-952E-402D-A2BB-D8A70CB2AFF8}" type="pres">
      <dgm:prSet presAssocID="{6998FC9B-98D6-4F11-95E2-2B121168EBA4}" presName="comp" presStyleCnt="0"/>
      <dgm:spPr/>
    </dgm:pt>
    <dgm:pt modelId="{FC748D17-3B16-4414-B9FE-756CF6A9C50C}" type="pres">
      <dgm:prSet presAssocID="{6998FC9B-98D6-4F11-95E2-2B121168EBA4}" presName="box" presStyleLbl="node1" presStyleIdx="1" presStyleCnt="3"/>
      <dgm:spPr/>
      <dgm:t>
        <a:bodyPr/>
        <a:lstStyle/>
        <a:p>
          <a:endParaRPr lang="zh-CN" altLang="en-US"/>
        </a:p>
      </dgm:t>
    </dgm:pt>
    <dgm:pt modelId="{A25EA4F4-A699-4A5D-B3F8-0C94EAF8D68A}" type="pres">
      <dgm:prSet presAssocID="{6998FC9B-98D6-4F11-95E2-2B121168EBA4}" presName="img" presStyleLbl="fgImgPlace1" presStyleIdx="1" presStyleCnt="3"/>
      <dgm:spPr>
        <a:blipFill>
          <a:blip xmlns:r="http://schemas.openxmlformats.org/officeDocument/2006/relationships" r:embed="rId2" cstate="screen"/>
          <a:srcRect/>
          <a:stretch>
            <a:fillRect/>
          </a:stretch>
        </a:blipFill>
      </dgm:spPr>
    </dgm:pt>
    <dgm:pt modelId="{092E6DCC-707B-49CD-B975-12C209FF371B}" type="pres">
      <dgm:prSet presAssocID="{6998FC9B-98D6-4F11-95E2-2B121168EBA4}" presName="text" presStyleLbl="node1" presStyleIdx="1" presStyleCnt="3">
        <dgm:presLayoutVars>
          <dgm:bulletEnabled val="1"/>
        </dgm:presLayoutVars>
      </dgm:prSet>
      <dgm:spPr/>
      <dgm:t>
        <a:bodyPr/>
        <a:lstStyle/>
        <a:p>
          <a:endParaRPr lang="zh-CN" altLang="en-US"/>
        </a:p>
      </dgm:t>
    </dgm:pt>
    <dgm:pt modelId="{5BA06A04-8865-4C81-A786-E660DA90A503}" type="pres">
      <dgm:prSet presAssocID="{E0B7AD43-A6AD-4A03-9A3C-BE7450001692}" presName="spacer" presStyleCnt="0"/>
      <dgm:spPr/>
    </dgm:pt>
    <dgm:pt modelId="{42A5D6F7-6BB2-4BED-938D-745A6C48D27D}" type="pres">
      <dgm:prSet presAssocID="{44B57B14-6E17-4990-B03D-FC3C862E46E1}" presName="comp" presStyleCnt="0"/>
      <dgm:spPr/>
    </dgm:pt>
    <dgm:pt modelId="{9C7F6384-DDC3-4E7F-9381-AE37BBFC6A91}" type="pres">
      <dgm:prSet presAssocID="{44B57B14-6E17-4990-B03D-FC3C862E46E1}" presName="box" presStyleLbl="node1" presStyleIdx="2" presStyleCnt="3"/>
      <dgm:spPr/>
      <dgm:t>
        <a:bodyPr/>
        <a:lstStyle/>
        <a:p>
          <a:endParaRPr lang="zh-CN" altLang="en-US"/>
        </a:p>
      </dgm:t>
    </dgm:pt>
    <dgm:pt modelId="{A8300842-4181-4A3C-AF97-3D3DF8D98B89}" type="pres">
      <dgm:prSet presAssocID="{44B57B14-6E17-4990-B03D-FC3C862E46E1}" presName="img" presStyleLbl="fgImgPlace1" presStyleIdx="2" presStyleCnt="3"/>
      <dgm:spPr>
        <a:blipFill>
          <a:blip xmlns:r="http://schemas.openxmlformats.org/officeDocument/2006/relationships" r:embed="rId3" cstate="screen"/>
          <a:srcRect/>
          <a:stretch>
            <a:fillRect/>
          </a:stretch>
        </a:blipFill>
      </dgm:spPr>
    </dgm:pt>
    <dgm:pt modelId="{D2F63CE4-CCD1-4CC4-9A90-67FFA3EE7CD0}" type="pres">
      <dgm:prSet presAssocID="{44B57B14-6E17-4990-B03D-FC3C862E46E1}" presName="text" presStyleLbl="node1" presStyleIdx="2" presStyleCnt="3">
        <dgm:presLayoutVars>
          <dgm:bulletEnabled val="1"/>
        </dgm:presLayoutVars>
      </dgm:prSet>
      <dgm:spPr/>
      <dgm:t>
        <a:bodyPr/>
        <a:lstStyle/>
        <a:p>
          <a:endParaRPr lang="zh-CN" altLang="en-US"/>
        </a:p>
      </dgm:t>
    </dgm:pt>
  </dgm:ptLst>
  <dgm:cxnLst>
    <dgm:cxn modelId="{1D746BF2-08DA-46DB-97D9-E4DD82041A31}" type="presOf" srcId="{6998FC9B-98D6-4F11-95E2-2B121168EBA4}" destId="{FC748D17-3B16-4414-B9FE-756CF6A9C50C}" srcOrd="0" destOrd="0" presId="urn:microsoft.com/office/officeart/2005/8/layout/vList4"/>
    <dgm:cxn modelId="{43634EB1-B7F4-4940-B6F7-7D3EA94A4B91}" type="presOf" srcId="{9B7FFA1F-CDE3-48BA-A693-02BA4DEFEF3A}" destId="{20F64E3E-8241-4584-8FDA-F6B0605254AB}" srcOrd="0" destOrd="0" presId="urn:microsoft.com/office/officeart/2005/8/layout/vList4"/>
    <dgm:cxn modelId="{EC49C442-7400-47D9-8CE7-FF63AD03524C}" srcId="{9B7FFA1F-CDE3-48BA-A693-02BA4DEFEF3A}" destId="{44B57B14-6E17-4990-B03D-FC3C862E46E1}" srcOrd="2" destOrd="0" parTransId="{E4422757-0FF0-452A-B7BE-D20B3C9889D9}" sibTransId="{653DA851-F3EF-480F-AB36-95320EF32A42}"/>
    <dgm:cxn modelId="{014B0D5E-0094-4F89-90C6-76DF3F9DBFEE}" srcId="{9B7FFA1F-CDE3-48BA-A693-02BA4DEFEF3A}" destId="{2227CDFE-6550-47AC-B915-D508A54918A0}" srcOrd="0" destOrd="0" parTransId="{0308F41C-73E9-46B9-97FA-BA00A0F5DD7B}" sibTransId="{A6283FC9-940B-45A0-912C-5F5EE05078D8}"/>
    <dgm:cxn modelId="{0222DEAC-493F-4A39-849A-9062F4418D30}" srcId="{9B7FFA1F-CDE3-48BA-A693-02BA4DEFEF3A}" destId="{6998FC9B-98D6-4F11-95E2-2B121168EBA4}" srcOrd="1" destOrd="0" parTransId="{AE6E803B-50CD-4586-87C4-580C882EF1D6}" sibTransId="{E0B7AD43-A6AD-4A03-9A3C-BE7450001692}"/>
    <dgm:cxn modelId="{A8CE9265-8777-4919-B742-931F540035E3}" type="presOf" srcId="{2227CDFE-6550-47AC-B915-D508A54918A0}" destId="{886E0527-B498-4FD5-8048-8430084832C2}" srcOrd="0" destOrd="0" presId="urn:microsoft.com/office/officeart/2005/8/layout/vList4"/>
    <dgm:cxn modelId="{7E57649D-D899-47BF-97A4-CE70E0951AFD}" type="presOf" srcId="{6998FC9B-98D6-4F11-95E2-2B121168EBA4}" destId="{092E6DCC-707B-49CD-B975-12C209FF371B}" srcOrd="1" destOrd="0" presId="urn:microsoft.com/office/officeart/2005/8/layout/vList4"/>
    <dgm:cxn modelId="{2C228580-77AB-4280-A712-7288FB246F54}" type="presOf" srcId="{44B57B14-6E17-4990-B03D-FC3C862E46E1}" destId="{9C7F6384-DDC3-4E7F-9381-AE37BBFC6A91}" srcOrd="0" destOrd="0" presId="urn:microsoft.com/office/officeart/2005/8/layout/vList4"/>
    <dgm:cxn modelId="{FA5786EE-DD27-4B60-BCDF-6F38FF849BAE}" type="presOf" srcId="{2227CDFE-6550-47AC-B915-D508A54918A0}" destId="{0CE9C73C-B76E-4950-8C59-3E21937EA777}" srcOrd="1" destOrd="0" presId="urn:microsoft.com/office/officeart/2005/8/layout/vList4"/>
    <dgm:cxn modelId="{3930FDFB-3849-4F03-A078-38F3266DB87F}" type="presOf" srcId="{44B57B14-6E17-4990-B03D-FC3C862E46E1}" destId="{D2F63CE4-CCD1-4CC4-9A90-67FFA3EE7CD0}" srcOrd="1" destOrd="0" presId="urn:microsoft.com/office/officeart/2005/8/layout/vList4"/>
    <dgm:cxn modelId="{42C261D0-93A2-4E67-B0F6-CC23EAA50C35}" type="presParOf" srcId="{20F64E3E-8241-4584-8FDA-F6B0605254AB}" destId="{5B1BC189-98DB-4335-B8FB-F588E727FF62}" srcOrd="0" destOrd="0" presId="urn:microsoft.com/office/officeart/2005/8/layout/vList4"/>
    <dgm:cxn modelId="{F537CC57-E9BE-4C61-97DF-2CC4AC906AD3}" type="presParOf" srcId="{5B1BC189-98DB-4335-B8FB-F588E727FF62}" destId="{886E0527-B498-4FD5-8048-8430084832C2}" srcOrd="0" destOrd="0" presId="urn:microsoft.com/office/officeart/2005/8/layout/vList4"/>
    <dgm:cxn modelId="{E1C11F7B-C341-4848-93D9-676F24DC864F}" type="presParOf" srcId="{5B1BC189-98DB-4335-B8FB-F588E727FF62}" destId="{DD9AE802-0D62-486B-A65A-8CA565079E04}" srcOrd="1" destOrd="0" presId="urn:microsoft.com/office/officeart/2005/8/layout/vList4"/>
    <dgm:cxn modelId="{01E1BAB1-A909-4A95-95AA-5BE3ABEBECD8}" type="presParOf" srcId="{5B1BC189-98DB-4335-B8FB-F588E727FF62}" destId="{0CE9C73C-B76E-4950-8C59-3E21937EA777}" srcOrd="2" destOrd="0" presId="urn:microsoft.com/office/officeart/2005/8/layout/vList4"/>
    <dgm:cxn modelId="{5212DA49-6296-4949-B155-D764F4AE1200}" type="presParOf" srcId="{20F64E3E-8241-4584-8FDA-F6B0605254AB}" destId="{7224E625-B5A2-489A-BC88-C6B88E36550B}" srcOrd="1" destOrd="0" presId="urn:microsoft.com/office/officeart/2005/8/layout/vList4"/>
    <dgm:cxn modelId="{E9A3EFB5-A4B7-4790-A19E-48EB6D6062E5}" type="presParOf" srcId="{20F64E3E-8241-4584-8FDA-F6B0605254AB}" destId="{B4F04F9D-952E-402D-A2BB-D8A70CB2AFF8}" srcOrd="2" destOrd="0" presId="urn:microsoft.com/office/officeart/2005/8/layout/vList4"/>
    <dgm:cxn modelId="{39452F12-FEA3-4C5F-A320-D9A4DEEDDE7D}" type="presParOf" srcId="{B4F04F9D-952E-402D-A2BB-D8A70CB2AFF8}" destId="{FC748D17-3B16-4414-B9FE-756CF6A9C50C}" srcOrd="0" destOrd="0" presId="urn:microsoft.com/office/officeart/2005/8/layout/vList4"/>
    <dgm:cxn modelId="{7E83C5A7-522D-49FC-AC43-05512E44101C}" type="presParOf" srcId="{B4F04F9D-952E-402D-A2BB-D8A70CB2AFF8}" destId="{A25EA4F4-A699-4A5D-B3F8-0C94EAF8D68A}" srcOrd="1" destOrd="0" presId="urn:microsoft.com/office/officeart/2005/8/layout/vList4"/>
    <dgm:cxn modelId="{F6E932AC-0BFC-42E8-8441-CD23F9113DD4}" type="presParOf" srcId="{B4F04F9D-952E-402D-A2BB-D8A70CB2AFF8}" destId="{092E6DCC-707B-49CD-B975-12C209FF371B}" srcOrd="2" destOrd="0" presId="urn:microsoft.com/office/officeart/2005/8/layout/vList4"/>
    <dgm:cxn modelId="{66B22B2E-CEFB-40D0-91CA-955928FBAE03}" type="presParOf" srcId="{20F64E3E-8241-4584-8FDA-F6B0605254AB}" destId="{5BA06A04-8865-4C81-A786-E660DA90A503}" srcOrd="3" destOrd="0" presId="urn:microsoft.com/office/officeart/2005/8/layout/vList4"/>
    <dgm:cxn modelId="{2898EC92-F9C7-4F7D-979C-EA91A1A080B9}" type="presParOf" srcId="{20F64E3E-8241-4584-8FDA-F6B0605254AB}" destId="{42A5D6F7-6BB2-4BED-938D-745A6C48D27D}" srcOrd="4" destOrd="0" presId="urn:microsoft.com/office/officeart/2005/8/layout/vList4"/>
    <dgm:cxn modelId="{211675FE-64A6-44C2-9EC3-00340E77248A}" type="presParOf" srcId="{42A5D6F7-6BB2-4BED-938D-745A6C48D27D}" destId="{9C7F6384-DDC3-4E7F-9381-AE37BBFC6A91}" srcOrd="0" destOrd="0" presId="urn:microsoft.com/office/officeart/2005/8/layout/vList4"/>
    <dgm:cxn modelId="{76CE4502-0AB9-4C53-928C-883E4C4DEDB2}" type="presParOf" srcId="{42A5D6F7-6BB2-4BED-938D-745A6C48D27D}" destId="{A8300842-4181-4A3C-AF97-3D3DF8D98B89}" srcOrd="1" destOrd="0" presId="urn:microsoft.com/office/officeart/2005/8/layout/vList4"/>
    <dgm:cxn modelId="{9FD5CC6D-EC7E-40AC-B7EF-107B51F7759C}" type="presParOf" srcId="{42A5D6F7-6BB2-4BED-938D-745A6C48D27D}" destId="{D2F63CE4-CCD1-4CC4-9A90-67FFA3EE7CD0}" srcOrd="2" destOrd="0" presId="urn:microsoft.com/office/officeart/2005/8/layout/vList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3DB8ABC-ABB7-458D-AA57-9860470D5A6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F4D76A3A-0960-4058-8CA9-FEB610C52226}">
      <dgm:prSet phldrT="[文本]" custT="1"/>
      <dgm:spPr>
        <a:solidFill>
          <a:srgbClr val="D24132"/>
        </a:solidFill>
      </dgm:spPr>
      <dgm:t>
        <a:bodyPr/>
        <a:lstStyle/>
        <a:p>
          <a:r>
            <a:rPr lang="zh-CN" altLang="en-US" sz="1600" b="1" dirty="0">
              <a:latin typeface="微软雅黑" panose="020B0503020204020204" charset="-122"/>
              <a:ea typeface="微软雅黑" panose="020B0503020204020204" charset="-122"/>
            </a:rPr>
            <a:t>灭火器、消防栓、安全通道、安全出口、当前位置、疏散方向、消防水桶等信息</a:t>
          </a:r>
          <a:endParaRPr lang="zh-CN" altLang="en-US" sz="1600" b="1" dirty="0"/>
        </a:p>
      </dgm:t>
    </dgm:pt>
    <dgm:pt modelId="{7E03E0C8-D2DB-4F2C-800B-30D2050B43F9}" cxnId="{F9425E7B-A227-4ABB-999A-75895EF9EE3F}" type="parTrans">
      <dgm:prSet/>
      <dgm:spPr/>
      <dgm:t>
        <a:bodyPr/>
        <a:lstStyle/>
        <a:p>
          <a:endParaRPr lang="zh-CN" altLang="en-US" b="1"/>
        </a:p>
      </dgm:t>
    </dgm:pt>
    <dgm:pt modelId="{C754EE50-824F-401E-BF6D-49B01F325087}" cxnId="{F9425E7B-A227-4ABB-999A-75895EF9EE3F}" type="sibTrans">
      <dgm:prSet/>
      <dgm:spPr/>
      <dgm:t>
        <a:bodyPr/>
        <a:lstStyle/>
        <a:p>
          <a:endParaRPr lang="zh-CN" altLang="en-US" b="1"/>
        </a:p>
      </dgm:t>
    </dgm:pt>
    <dgm:pt modelId="{198F6FFB-D9A6-4225-A8A7-8F1543986A7A}">
      <dgm:prSet phldrT="[文本]"/>
      <dgm:spPr>
        <a:solidFill>
          <a:srgbClr val="189A80"/>
        </a:solidFill>
      </dgm:spPr>
      <dgm:t>
        <a:bodyPr/>
        <a:lstStyle/>
        <a:p>
          <a:r>
            <a:rPr lang="zh-CN" altLang="en-US" b="1" dirty="0">
              <a:latin typeface="微软雅黑" panose="020B0503020204020204" charset="-122"/>
              <a:ea typeface="微软雅黑" panose="020B0503020204020204" charset="-122"/>
            </a:rPr>
            <a:t>消防管理人及消防责任人姓名与联系方式</a:t>
          </a:r>
          <a:endParaRPr lang="zh-CN" altLang="en-US" b="1" dirty="0"/>
        </a:p>
      </dgm:t>
    </dgm:pt>
    <dgm:pt modelId="{01FD97B2-EBBC-4AAA-9D5E-98D2482AFD74}" cxnId="{232F25C9-3FC8-4EED-8516-326C05BB8540}" type="parTrans">
      <dgm:prSet/>
      <dgm:spPr/>
      <dgm:t>
        <a:bodyPr/>
        <a:lstStyle/>
        <a:p>
          <a:endParaRPr lang="zh-CN" altLang="en-US" b="1"/>
        </a:p>
      </dgm:t>
    </dgm:pt>
    <dgm:pt modelId="{CD84D839-A75C-4F02-B3C1-0FBE3253B5F3}" cxnId="{232F25C9-3FC8-4EED-8516-326C05BB8540}" type="sibTrans">
      <dgm:prSet/>
      <dgm:spPr/>
      <dgm:t>
        <a:bodyPr/>
        <a:lstStyle/>
        <a:p>
          <a:endParaRPr lang="zh-CN" altLang="en-US" b="1"/>
        </a:p>
      </dgm:t>
    </dgm:pt>
    <dgm:pt modelId="{779F241E-5F58-41EF-804E-2A6D810C97A5}">
      <dgm:prSet phldrT="[文本]"/>
      <dgm:spPr>
        <a:solidFill>
          <a:srgbClr val="377790"/>
        </a:solidFill>
      </dgm:spPr>
      <dgm:t>
        <a:bodyPr/>
        <a:lstStyle/>
        <a:p>
          <a:r>
            <a:rPr lang="zh-CN" altLang="en-US" b="1" dirty="0">
              <a:latin typeface="微软雅黑" panose="020B0503020204020204" charset="-122"/>
              <a:ea typeface="微软雅黑" panose="020B0503020204020204" charset="-122"/>
            </a:rPr>
            <a:t>现场火警电话及值班领导电话</a:t>
          </a:r>
          <a:endParaRPr lang="zh-CN" altLang="en-US" b="1" dirty="0"/>
        </a:p>
      </dgm:t>
    </dgm:pt>
    <dgm:pt modelId="{DAB632F4-EF2C-4C42-881C-EDEB4B10D59A}" cxnId="{8973615E-FAF5-4C19-AF49-34F36945DB0A}" type="parTrans">
      <dgm:prSet/>
      <dgm:spPr/>
      <dgm:t>
        <a:bodyPr/>
        <a:lstStyle/>
        <a:p>
          <a:endParaRPr lang="zh-CN" altLang="en-US" b="1"/>
        </a:p>
      </dgm:t>
    </dgm:pt>
    <dgm:pt modelId="{7CEF9CAE-9664-4B1A-91C7-C2AFDD4D78D1}" cxnId="{8973615E-FAF5-4C19-AF49-34F36945DB0A}" type="sibTrans">
      <dgm:prSet/>
      <dgm:spPr/>
      <dgm:t>
        <a:bodyPr/>
        <a:lstStyle/>
        <a:p>
          <a:endParaRPr lang="zh-CN" altLang="en-US" b="1"/>
        </a:p>
      </dgm:t>
    </dgm:pt>
    <dgm:pt modelId="{CBD1348D-375D-473D-984D-C6C3A2AAAC74}" type="pres">
      <dgm:prSet presAssocID="{63DB8ABC-ABB7-458D-AA57-9860470D5A62}" presName="linear" presStyleCnt="0">
        <dgm:presLayoutVars>
          <dgm:dir/>
          <dgm:animLvl val="lvl"/>
          <dgm:resizeHandles val="exact"/>
        </dgm:presLayoutVars>
      </dgm:prSet>
      <dgm:spPr/>
      <dgm:t>
        <a:bodyPr/>
        <a:lstStyle/>
        <a:p>
          <a:endParaRPr lang="zh-CN" altLang="en-US"/>
        </a:p>
      </dgm:t>
    </dgm:pt>
    <dgm:pt modelId="{3BCC046A-1B3A-402C-BC8A-1880A09CE2CB}" type="pres">
      <dgm:prSet presAssocID="{F4D76A3A-0960-4058-8CA9-FEB610C52226}" presName="parentLin" presStyleCnt="0"/>
      <dgm:spPr/>
    </dgm:pt>
    <dgm:pt modelId="{F41AD107-D0FF-42F9-BC99-7B8822422D58}" type="pres">
      <dgm:prSet presAssocID="{F4D76A3A-0960-4058-8CA9-FEB610C52226}" presName="parentLeftMargin" presStyleLbl="node1" presStyleIdx="0" presStyleCnt="3"/>
      <dgm:spPr/>
      <dgm:t>
        <a:bodyPr/>
        <a:lstStyle/>
        <a:p>
          <a:endParaRPr lang="zh-CN" altLang="en-US"/>
        </a:p>
      </dgm:t>
    </dgm:pt>
    <dgm:pt modelId="{76A9C530-6449-4EF8-974E-5570F1317B22}" type="pres">
      <dgm:prSet presAssocID="{F4D76A3A-0960-4058-8CA9-FEB610C52226}" presName="parentText" presStyleLbl="node1" presStyleIdx="0" presStyleCnt="3" custScaleY="164393">
        <dgm:presLayoutVars>
          <dgm:chMax val="0"/>
          <dgm:bulletEnabled val="1"/>
        </dgm:presLayoutVars>
      </dgm:prSet>
      <dgm:spPr/>
      <dgm:t>
        <a:bodyPr/>
        <a:lstStyle/>
        <a:p>
          <a:endParaRPr lang="zh-CN" altLang="en-US"/>
        </a:p>
      </dgm:t>
    </dgm:pt>
    <dgm:pt modelId="{2A1897DC-207F-4C5F-A0B8-10F098C5D518}" type="pres">
      <dgm:prSet presAssocID="{F4D76A3A-0960-4058-8CA9-FEB610C52226}" presName="negativeSpace" presStyleCnt="0"/>
      <dgm:spPr/>
    </dgm:pt>
    <dgm:pt modelId="{1349F924-4DDB-4910-B502-7BD074016D3F}" type="pres">
      <dgm:prSet presAssocID="{F4D76A3A-0960-4058-8CA9-FEB610C52226}" presName="childText" presStyleLbl="conFgAcc1" presStyleIdx="0" presStyleCnt="3">
        <dgm:presLayoutVars>
          <dgm:bulletEnabled val="1"/>
        </dgm:presLayoutVars>
      </dgm:prSet>
      <dgm:spPr/>
    </dgm:pt>
    <dgm:pt modelId="{2F309C80-36B3-465C-9D7B-BD4B69FBA6D0}" type="pres">
      <dgm:prSet presAssocID="{C754EE50-824F-401E-BF6D-49B01F325087}" presName="spaceBetweenRectangles" presStyleCnt="0"/>
      <dgm:spPr/>
    </dgm:pt>
    <dgm:pt modelId="{71218075-89CD-4BED-A4DC-052C946A5AF3}" type="pres">
      <dgm:prSet presAssocID="{198F6FFB-D9A6-4225-A8A7-8F1543986A7A}" presName="parentLin" presStyleCnt="0"/>
      <dgm:spPr/>
    </dgm:pt>
    <dgm:pt modelId="{42579989-9AA3-48D9-9E08-954F84ED60C1}" type="pres">
      <dgm:prSet presAssocID="{198F6FFB-D9A6-4225-A8A7-8F1543986A7A}" presName="parentLeftMargin" presStyleLbl="node1" presStyleIdx="0" presStyleCnt="3"/>
      <dgm:spPr/>
      <dgm:t>
        <a:bodyPr/>
        <a:lstStyle/>
        <a:p>
          <a:endParaRPr lang="zh-CN" altLang="en-US"/>
        </a:p>
      </dgm:t>
    </dgm:pt>
    <dgm:pt modelId="{4CF3CAEB-FF87-400D-995C-C04240CA8074}" type="pres">
      <dgm:prSet presAssocID="{198F6FFB-D9A6-4225-A8A7-8F1543986A7A}" presName="parentText" presStyleLbl="node1" presStyleIdx="1" presStyleCnt="3" custScaleY="164393">
        <dgm:presLayoutVars>
          <dgm:chMax val="0"/>
          <dgm:bulletEnabled val="1"/>
        </dgm:presLayoutVars>
      </dgm:prSet>
      <dgm:spPr/>
      <dgm:t>
        <a:bodyPr/>
        <a:lstStyle/>
        <a:p>
          <a:endParaRPr lang="zh-CN" altLang="en-US"/>
        </a:p>
      </dgm:t>
    </dgm:pt>
    <dgm:pt modelId="{67E45A7A-826B-491A-970B-634B9602457F}" type="pres">
      <dgm:prSet presAssocID="{198F6FFB-D9A6-4225-A8A7-8F1543986A7A}" presName="negativeSpace" presStyleCnt="0"/>
      <dgm:spPr/>
    </dgm:pt>
    <dgm:pt modelId="{21D4B3F1-517F-45F7-9805-4BBED107D7F5}" type="pres">
      <dgm:prSet presAssocID="{198F6FFB-D9A6-4225-A8A7-8F1543986A7A}" presName="childText" presStyleLbl="conFgAcc1" presStyleIdx="1" presStyleCnt="3">
        <dgm:presLayoutVars>
          <dgm:bulletEnabled val="1"/>
        </dgm:presLayoutVars>
      </dgm:prSet>
      <dgm:spPr/>
    </dgm:pt>
    <dgm:pt modelId="{3F337516-D376-4B60-ACE6-6A54A6588C32}" type="pres">
      <dgm:prSet presAssocID="{CD84D839-A75C-4F02-B3C1-0FBE3253B5F3}" presName="spaceBetweenRectangles" presStyleCnt="0"/>
      <dgm:spPr/>
    </dgm:pt>
    <dgm:pt modelId="{E19035C4-1E0A-41EC-BB8D-E75BC76E275C}" type="pres">
      <dgm:prSet presAssocID="{779F241E-5F58-41EF-804E-2A6D810C97A5}" presName="parentLin" presStyleCnt="0"/>
      <dgm:spPr/>
    </dgm:pt>
    <dgm:pt modelId="{B497BD5B-0DE7-4BBB-A346-552795F75D3A}" type="pres">
      <dgm:prSet presAssocID="{779F241E-5F58-41EF-804E-2A6D810C97A5}" presName="parentLeftMargin" presStyleLbl="node1" presStyleIdx="1" presStyleCnt="3"/>
      <dgm:spPr/>
      <dgm:t>
        <a:bodyPr/>
        <a:lstStyle/>
        <a:p>
          <a:endParaRPr lang="zh-CN" altLang="en-US"/>
        </a:p>
      </dgm:t>
    </dgm:pt>
    <dgm:pt modelId="{CE1D0762-3CE6-4B79-B7EE-10A2440D563D}" type="pres">
      <dgm:prSet presAssocID="{779F241E-5F58-41EF-804E-2A6D810C97A5}" presName="parentText" presStyleLbl="node1" presStyleIdx="2" presStyleCnt="3" custScaleY="164393">
        <dgm:presLayoutVars>
          <dgm:chMax val="0"/>
          <dgm:bulletEnabled val="1"/>
        </dgm:presLayoutVars>
      </dgm:prSet>
      <dgm:spPr/>
      <dgm:t>
        <a:bodyPr/>
        <a:lstStyle/>
        <a:p>
          <a:endParaRPr lang="zh-CN" altLang="en-US"/>
        </a:p>
      </dgm:t>
    </dgm:pt>
    <dgm:pt modelId="{2CEBD4C7-002A-42C6-B217-D71ADB074CA5}" type="pres">
      <dgm:prSet presAssocID="{779F241E-5F58-41EF-804E-2A6D810C97A5}" presName="negativeSpace" presStyleCnt="0"/>
      <dgm:spPr/>
    </dgm:pt>
    <dgm:pt modelId="{D69CB30B-9111-4043-8A26-8C895A2D19E4}" type="pres">
      <dgm:prSet presAssocID="{779F241E-5F58-41EF-804E-2A6D810C97A5}" presName="childText" presStyleLbl="conFgAcc1" presStyleIdx="2" presStyleCnt="3">
        <dgm:presLayoutVars>
          <dgm:bulletEnabled val="1"/>
        </dgm:presLayoutVars>
      </dgm:prSet>
      <dgm:spPr/>
    </dgm:pt>
  </dgm:ptLst>
  <dgm:cxnLst>
    <dgm:cxn modelId="{96A8976D-0676-4A6D-B17C-03C183D0171F}" type="presOf" srcId="{198F6FFB-D9A6-4225-A8A7-8F1543986A7A}" destId="{42579989-9AA3-48D9-9E08-954F84ED60C1}" srcOrd="0" destOrd="0" presId="urn:microsoft.com/office/officeart/2005/8/layout/list1"/>
    <dgm:cxn modelId="{F9425E7B-A227-4ABB-999A-75895EF9EE3F}" srcId="{63DB8ABC-ABB7-458D-AA57-9860470D5A62}" destId="{F4D76A3A-0960-4058-8CA9-FEB610C52226}" srcOrd="0" destOrd="0" parTransId="{7E03E0C8-D2DB-4F2C-800B-30D2050B43F9}" sibTransId="{C754EE50-824F-401E-BF6D-49B01F325087}"/>
    <dgm:cxn modelId="{813F2EF8-38E8-47CB-95D1-3C19E1D591C1}" type="presOf" srcId="{F4D76A3A-0960-4058-8CA9-FEB610C52226}" destId="{F41AD107-D0FF-42F9-BC99-7B8822422D58}" srcOrd="0" destOrd="0" presId="urn:microsoft.com/office/officeart/2005/8/layout/list1"/>
    <dgm:cxn modelId="{D49C4299-C2AE-4D35-A97B-AD1726B7B5DC}" type="presOf" srcId="{779F241E-5F58-41EF-804E-2A6D810C97A5}" destId="{CE1D0762-3CE6-4B79-B7EE-10A2440D563D}" srcOrd="1" destOrd="0" presId="urn:microsoft.com/office/officeart/2005/8/layout/list1"/>
    <dgm:cxn modelId="{C1978E84-6EAC-4ECD-B2F3-A97CF6444855}" type="presOf" srcId="{198F6FFB-D9A6-4225-A8A7-8F1543986A7A}" destId="{4CF3CAEB-FF87-400D-995C-C04240CA8074}" srcOrd="1" destOrd="0" presId="urn:microsoft.com/office/officeart/2005/8/layout/list1"/>
    <dgm:cxn modelId="{98F2C3BF-1550-413D-9724-E3D2D7F015E7}" type="presOf" srcId="{63DB8ABC-ABB7-458D-AA57-9860470D5A62}" destId="{CBD1348D-375D-473D-984D-C6C3A2AAAC74}" srcOrd="0" destOrd="0" presId="urn:microsoft.com/office/officeart/2005/8/layout/list1"/>
    <dgm:cxn modelId="{232F25C9-3FC8-4EED-8516-326C05BB8540}" srcId="{63DB8ABC-ABB7-458D-AA57-9860470D5A62}" destId="{198F6FFB-D9A6-4225-A8A7-8F1543986A7A}" srcOrd="1" destOrd="0" parTransId="{01FD97B2-EBBC-4AAA-9D5E-98D2482AFD74}" sibTransId="{CD84D839-A75C-4F02-B3C1-0FBE3253B5F3}"/>
    <dgm:cxn modelId="{8973615E-FAF5-4C19-AF49-34F36945DB0A}" srcId="{63DB8ABC-ABB7-458D-AA57-9860470D5A62}" destId="{779F241E-5F58-41EF-804E-2A6D810C97A5}" srcOrd="2" destOrd="0" parTransId="{DAB632F4-EF2C-4C42-881C-EDEB4B10D59A}" sibTransId="{7CEF9CAE-9664-4B1A-91C7-C2AFDD4D78D1}"/>
    <dgm:cxn modelId="{CDB00526-3218-46DD-907F-F60E437741F4}" type="presOf" srcId="{779F241E-5F58-41EF-804E-2A6D810C97A5}" destId="{B497BD5B-0DE7-4BBB-A346-552795F75D3A}" srcOrd="0" destOrd="0" presId="urn:microsoft.com/office/officeart/2005/8/layout/list1"/>
    <dgm:cxn modelId="{93ED1739-1ADB-4A06-942A-700112A585DD}" type="presOf" srcId="{F4D76A3A-0960-4058-8CA9-FEB610C52226}" destId="{76A9C530-6449-4EF8-974E-5570F1317B22}" srcOrd="1" destOrd="0" presId="urn:microsoft.com/office/officeart/2005/8/layout/list1"/>
    <dgm:cxn modelId="{07FE0DCE-F913-495A-8F90-E8D02C473773}" type="presParOf" srcId="{CBD1348D-375D-473D-984D-C6C3A2AAAC74}" destId="{3BCC046A-1B3A-402C-BC8A-1880A09CE2CB}" srcOrd="0" destOrd="0" presId="urn:microsoft.com/office/officeart/2005/8/layout/list1"/>
    <dgm:cxn modelId="{B37F4179-421D-467F-9D56-E186F6C2F7E8}" type="presParOf" srcId="{3BCC046A-1B3A-402C-BC8A-1880A09CE2CB}" destId="{F41AD107-D0FF-42F9-BC99-7B8822422D58}" srcOrd="0" destOrd="0" presId="urn:microsoft.com/office/officeart/2005/8/layout/list1"/>
    <dgm:cxn modelId="{814A0E36-5D1B-40E2-8AC0-79A583033D68}" type="presParOf" srcId="{3BCC046A-1B3A-402C-BC8A-1880A09CE2CB}" destId="{76A9C530-6449-4EF8-974E-5570F1317B22}" srcOrd="1" destOrd="0" presId="urn:microsoft.com/office/officeart/2005/8/layout/list1"/>
    <dgm:cxn modelId="{B2A00DB6-7CF2-470D-9877-B3A2FDC197FC}" type="presParOf" srcId="{CBD1348D-375D-473D-984D-C6C3A2AAAC74}" destId="{2A1897DC-207F-4C5F-A0B8-10F098C5D518}" srcOrd="1" destOrd="0" presId="urn:microsoft.com/office/officeart/2005/8/layout/list1"/>
    <dgm:cxn modelId="{26E76CC1-D3C6-44C7-80C7-03A3595DFB0B}" type="presParOf" srcId="{CBD1348D-375D-473D-984D-C6C3A2AAAC74}" destId="{1349F924-4DDB-4910-B502-7BD074016D3F}" srcOrd="2" destOrd="0" presId="urn:microsoft.com/office/officeart/2005/8/layout/list1"/>
    <dgm:cxn modelId="{E72B7213-5CBF-498D-87FE-273D9634E119}" type="presParOf" srcId="{CBD1348D-375D-473D-984D-C6C3A2AAAC74}" destId="{2F309C80-36B3-465C-9D7B-BD4B69FBA6D0}" srcOrd="3" destOrd="0" presId="urn:microsoft.com/office/officeart/2005/8/layout/list1"/>
    <dgm:cxn modelId="{73408EE0-5A95-407F-AF2A-AD59718E022F}" type="presParOf" srcId="{CBD1348D-375D-473D-984D-C6C3A2AAAC74}" destId="{71218075-89CD-4BED-A4DC-052C946A5AF3}" srcOrd="4" destOrd="0" presId="urn:microsoft.com/office/officeart/2005/8/layout/list1"/>
    <dgm:cxn modelId="{4EBF88E7-CCF7-4480-9E16-16B28974B6FC}" type="presParOf" srcId="{71218075-89CD-4BED-A4DC-052C946A5AF3}" destId="{42579989-9AA3-48D9-9E08-954F84ED60C1}" srcOrd="0" destOrd="0" presId="urn:microsoft.com/office/officeart/2005/8/layout/list1"/>
    <dgm:cxn modelId="{06E9E9DE-B9F0-4E6B-8896-265FBF977915}" type="presParOf" srcId="{71218075-89CD-4BED-A4DC-052C946A5AF3}" destId="{4CF3CAEB-FF87-400D-995C-C04240CA8074}" srcOrd="1" destOrd="0" presId="urn:microsoft.com/office/officeart/2005/8/layout/list1"/>
    <dgm:cxn modelId="{A9AFE658-4862-4F20-BFF2-4FD5BBA262B2}" type="presParOf" srcId="{CBD1348D-375D-473D-984D-C6C3A2AAAC74}" destId="{67E45A7A-826B-491A-970B-634B9602457F}" srcOrd="5" destOrd="0" presId="urn:microsoft.com/office/officeart/2005/8/layout/list1"/>
    <dgm:cxn modelId="{502A5363-ACF2-4F88-BFE7-8B2506B28413}" type="presParOf" srcId="{CBD1348D-375D-473D-984D-C6C3A2AAAC74}" destId="{21D4B3F1-517F-45F7-9805-4BBED107D7F5}" srcOrd="6" destOrd="0" presId="urn:microsoft.com/office/officeart/2005/8/layout/list1"/>
    <dgm:cxn modelId="{7D9A9273-298B-4316-B9CA-FD77F772DD96}" type="presParOf" srcId="{CBD1348D-375D-473D-984D-C6C3A2AAAC74}" destId="{3F337516-D376-4B60-ACE6-6A54A6588C32}" srcOrd="7" destOrd="0" presId="urn:microsoft.com/office/officeart/2005/8/layout/list1"/>
    <dgm:cxn modelId="{6E69F832-0915-4F0F-A576-1B198B036C59}" type="presParOf" srcId="{CBD1348D-375D-473D-984D-C6C3A2AAAC74}" destId="{E19035C4-1E0A-41EC-BB8D-E75BC76E275C}" srcOrd="8" destOrd="0" presId="urn:microsoft.com/office/officeart/2005/8/layout/list1"/>
    <dgm:cxn modelId="{27A94176-1570-4B89-BBD1-83CAE36401EC}" type="presParOf" srcId="{E19035C4-1E0A-41EC-BB8D-E75BC76E275C}" destId="{B497BD5B-0DE7-4BBB-A346-552795F75D3A}" srcOrd="0" destOrd="0" presId="urn:microsoft.com/office/officeart/2005/8/layout/list1"/>
    <dgm:cxn modelId="{11AB8B03-6224-41B6-8BA0-854604F324E6}" type="presParOf" srcId="{E19035C4-1E0A-41EC-BB8D-E75BC76E275C}" destId="{CE1D0762-3CE6-4B79-B7EE-10A2440D563D}" srcOrd="1" destOrd="0" presId="urn:microsoft.com/office/officeart/2005/8/layout/list1"/>
    <dgm:cxn modelId="{163FB0F0-5DDD-4E93-A249-2BD4EF0575EE}" type="presParOf" srcId="{CBD1348D-375D-473D-984D-C6C3A2AAAC74}" destId="{2CEBD4C7-002A-42C6-B217-D71ADB074CA5}" srcOrd="9" destOrd="0" presId="urn:microsoft.com/office/officeart/2005/8/layout/list1"/>
    <dgm:cxn modelId="{F72D0973-DC6B-481F-AB68-612ED12442FD}" type="presParOf" srcId="{CBD1348D-375D-473D-984D-C6C3A2AAAC74}" destId="{D69CB30B-9111-4043-8A26-8C895A2D19E4}" srcOrd="10"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DCEED18-5BFF-41C0-AF31-BC7605F41FC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D277F26C-21F1-4CC1-AE6D-780A01C8AFE7}">
      <dgm:prSet phldrT="[文本]"/>
      <dgm:spPr>
        <a:solidFill>
          <a:srgbClr val="686868"/>
        </a:solidFill>
      </dgm:spPr>
      <dgm:t>
        <a:bodyPr/>
        <a:lstStyle/>
        <a:p>
          <a:r>
            <a:rPr lang="zh-CN" altLang="en-US" b="1" dirty="0" smtClean="0">
              <a:effectLst/>
              <a:latin typeface="微软雅黑" panose="020B0503020204020204" charset="-122"/>
              <a:ea typeface="微软雅黑" panose="020B0503020204020204" charset="-122"/>
            </a:rPr>
            <a:t>每日防火巡查，并确定巡查人员、内容、部位和频次。</a:t>
          </a:r>
          <a:endParaRPr lang="zh-CN" altLang="en-US" b="1" dirty="0">
            <a:effectLst/>
            <a:latin typeface="微软雅黑" panose="020B0503020204020204" charset="-122"/>
            <a:ea typeface="微软雅黑" panose="020B0503020204020204" charset="-122"/>
          </a:endParaRPr>
        </a:p>
      </dgm:t>
    </dgm:pt>
    <dgm:pt modelId="{71773B7A-11A7-4F4A-BD73-D8540685F106}" cxnId="{84E1823F-1EBD-480B-9CC3-660A3BE0754B}" type="parTrans">
      <dgm:prSet/>
      <dgm:spPr/>
      <dgm:t>
        <a:bodyPr/>
        <a:lstStyle/>
        <a:p>
          <a:endParaRPr lang="zh-CN" altLang="en-US" b="1">
            <a:effectLst/>
            <a:latin typeface="微软雅黑" panose="020B0503020204020204" charset="-122"/>
            <a:ea typeface="微软雅黑" panose="020B0503020204020204" charset="-122"/>
          </a:endParaRPr>
        </a:p>
      </dgm:t>
    </dgm:pt>
    <dgm:pt modelId="{E7FB5A30-B33E-4EAA-9AF0-7E1563D2167A}" cxnId="{84E1823F-1EBD-480B-9CC3-660A3BE0754B}" type="sibTrans">
      <dgm:prSet/>
      <dgm:spPr/>
      <dgm:t>
        <a:bodyPr/>
        <a:lstStyle/>
        <a:p>
          <a:endParaRPr lang="zh-CN" altLang="en-US" b="1">
            <a:effectLst/>
            <a:latin typeface="微软雅黑" panose="020B0503020204020204" charset="-122"/>
            <a:ea typeface="微软雅黑" panose="020B0503020204020204" charset="-122"/>
          </a:endParaRPr>
        </a:p>
      </dgm:t>
    </dgm:pt>
    <dgm:pt modelId="{58636F42-26DB-4AB9-AF4D-E8803C247C25}">
      <dgm:prSet phldrT="[文本]"/>
      <dgm:spPr>
        <a:solidFill>
          <a:srgbClr val="AD6300"/>
        </a:solidFill>
      </dgm:spPr>
      <dgm:t>
        <a:bodyPr/>
        <a:lstStyle/>
        <a:p>
          <a:r>
            <a:rPr lang="zh-CN" altLang="en-US" b="1" dirty="0" smtClean="0">
              <a:effectLst/>
              <a:latin typeface="微软雅黑" panose="020B0503020204020204" charset="-122"/>
              <a:ea typeface="微软雅黑" panose="020B0503020204020204" charset="-122"/>
            </a:rPr>
            <a:t>至少每月进行一次防火检查。</a:t>
          </a:r>
          <a:endParaRPr lang="zh-CN" altLang="en-US" b="1" dirty="0">
            <a:effectLst/>
            <a:latin typeface="微软雅黑" panose="020B0503020204020204" charset="-122"/>
            <a:ea typeface="微软雅黑" panose="020B0503020204020204" charset="-122"/>
          </a:endParaRPr>
        </a:p>
      </dgm:t>
    </dgm:pt>
    <dgm:pt modelId="{AF3C2A54-A0E0-4DB9-9398-8933A45F1740}" cxnId="{F4090EE5-62B0-4B8C-9DDF-66AC83346801}" type="parTrans">
      <dgm:prSet/>
      <dgm:spPr/>
      <dgm:t>
        <a:bodyPr/>
        <a:lstStyle/>
        <a:p>
          <a:endParaRPr lang="zh-CN" altLang="en-US" b="1">
            <a:effectLst/>
            <a:latin typeface="微软雅黑" panose="020B0503020204020204" charset="-122"/>
            <a:ea typeface="微软雅黑" panose="020B0503020204020204" charset="-122"/>
          </a:endParaRPr>
        </a:p>
      </dgm:t>
    </dgm:pt>
    <dgm:pt modelId="{2B536BED-2910-407F-AA1F-996C546F27C6}" cxnId="{F4090EE5-62B0-4B8C-9DDF-66AC83346801}" type="sibTrans">
      <dgm:prSet/>
      <dgm:spPr/>
      <dgm:t>
        <a:bodyPr/>
        <a:lstStyle/>
        <a:p>
          <a:endParaRPr lang="zh-CN" altLang="en-US" b="1">
            <a:effectLst/>
            <a:latin typeface="微软雅黑" panose="020B0503020204020204" charset="-122"/>
            <a:ea typeface="微软雅黑" panose="020B0503020204020204" charset="-122"/>
          </a:endParaRPr>
        </a:p>
      </dgm:t>
    </dgm:pt>
    <dgm:pt modelId="{C7E4BAB1-020F-468F-8321-EAE5EB466CA4}">
      <dgm:prSet phldrT="[文本]"/>
      <dgm:spPr>
        <a:solidFill>
          <a:srgbClr val="B43500"/>
        </a:solidFill>
      </dgm:spPr>
      <dgm:t>
        <a:bodyPr/>
        <a:lstStyle/>
        <a:p>
          <a:r>
            <a:rPr lang="zh-CN" altLang="en-US" b="1" dirty="0" smtClean="0">
              <a:effectLst/>
              <a:latin typeface="微软雅黑" panose="020B0503020204020204" charset="-122"/>
              <a:ea typeface="微软雅黑" panose="020B0503020204020204" charset="-122"/>
            </a:rPr>
            <a:t>定期进行消防安全监督检查。</a:t>
          </a:r>
          <a:endParaRPr lang="zh-CN" altLang="en-US" b="1" dirty="0">
            <a:effectLst/>
            <a:latin typeface="微软雅黑" panose="020B0503020204020204" charset="-122"/>
            <a:ea typeface="微软雅黑" panose="020B0503020204020204" charset="-122"/>
          </a:endParaRPr>
        </a:p>
      </dgm:t>
    </dgm:pt>
    <dgm:pt modelId="{D608E757-49F7-475F-8F22-13ADAF393CE5}" cxnId="{9486BB79-76C4-4D87-A73D-562DC8F0C68A}" type="parTrans">
      <dgm:prSet/>
      <dgm:spPr/>
      <dgm:t>
        <a:bodyPr/>
        <a:lstStyle/>
        <a:p>
          <a:endParaRPr lang="zh-CN" altLang="en-US" b="1">
            <a:effectLst/>
            <a:latin typeface="微软雅黑" panose="020B0503020204020204" charset="-122"/>
            <a:ea typeface="微软雅黑" panose="020B0503020204020204" charset="-122"/>
          </a:endParaRPr>
        </a:p>
      </dgm:t>
    </dgm:pt>
    <dgm:pt modelId="{4A7DA2E8-94C3-4BD6-AC46-0201253B63BA}" cxnId="{9486BB79-76C4-4D87-A73D-562DC8F0C68A}" type="sibTrans">
      <dgm:prSet/>
      <dgm:spPr/>
      <dgm:t>
        <a:bodyPr/>
        <a:lstStyle/>
        <a:p>
          <a:endParaRPr lang="zh-CN" altLang="en-US" b="1">
            <a:effectLst/>
            <a:latin typeface="微软雅黑" panose="020B0503020204020204" charset="-122"/>
            <a:ea typeface="微软雅黑" panose="020B0503020204020204" charset="-122"/>
          </a:endParaRPr>
        </a:p>
      </dgm:t>
    </dgm:pt>
    <dgm:pt modelId="{620ABB2B-4ABA-4039-937E-A9FA8C849472}" type="pres">
      <dgm:prSet presAssocID="{5DCEED18-5BFF-41C0-AF31-BC7605F41FCD}" presName="linear" presStyleCnt="0">
        <dgm:presLayoutVars>
          <dgm:dir/>
          <dgm:animLvl val="lvl"/>
          <dgm:resizeHandles val="exact"/>
        </dgm:presLayoutVars>
      </dgm:prSet>
      <dgm:spPr/>
      <dgm:t>
        <a:bodyPr/>
        <a:lstStyle/>
        <a:p>
          <a:endParaRPr lang="zh-CN" altLang="en-US"/>
        </a:p>
      </dgm:t>
    </dgm:pt>
    <dgm:pt modelId="{B3F21983-026A-4A00-9EE4-CCA0E376CBA1}" type="pres">
      <dgm:prSet presAssocID="{D277F26C-21F1-4CC1-AE6D-780A01C8AFE7}" presName="parentLin" presStyleCnt="0"/>
      <dgm:spPr/>
    </dgm:pt>
    <dgm:pt modelId="{46F665BB-681F-4C45-90E3-974D85DC8BC0}" type="pres">
      <dgm:prSet presAssocID="{D277F26C-21F1-4CC1-AE6D-780A01C8AFE7}" presName="parentLeftMargin" presStyleLbl="node1" presStyleIdx="0" presStyleCnt="3"/>
      <dgm:spPr/>
      <dgm:t>
        <a:bodyPr/>
        <a:lstStyle/>
        <a:p>
          <a:endParaRPr lang="zh-CN" altLang="en-US"/>
        </a:p>
      </dgm:t>
    </dgm:pt>
    <dgm:pt modelId="{E53C290E-50A2-49AE-A281-FDE6BFE111A4}" type="pres">
      <dgm:prSet presAssocID="{D277F26C-21F1-4CC1-AE6D-780A01C8AFE7}" presName="parentText" presStyleLbl="node1" presStyleIdx="0" presStyleCnt="3">
        <dgm:presLayoutVars>
          <dgm:chMax val="0"/>
          <dgm:bulletEnabled val="1"/>
        </dgm:presLayoutVars>
      </dgm:prSet>
      <dgm:spPr/>
      <dgm:t>
        <a:bodyPr/>
        <a:lstStyle/>
        <a:p>
          <a:endParaRPr lang="zh-CN" altLang="en-US"/>
        </a:p>
      </dgm:t>
    </dgm:pt>
    <dgm:pt modelId="{35E14A12-A226-4187-A843-459C96B8C4CD}" type="pres">
      <dgm:prSet presAssocID="{D277F26C-21F1-4CC1-AE6D-780A01C8AFE7}" presName="negativeSpace" presStyleCnt="0"/>
      <dgm:spPr/>
    </dgm:pt>
    <dgm:pt modelId="{CACEA7A6-A695-4F91-ABED-BC4ABDFD3B26}" type="pres">
      <dgm:prSet presAssocID="{D277F26C-21F1-4CC1-AE6D-780A01C8AFE7}" presName="childText" presStyleLbl="conFgAcc1" presStyleIdx="0" presStyleCnt="3">
        <dgm:presLayoutVars>
          <dgm:bulletEnabled val="1"/>
        </dgm:presLayoutVars>
      </dgm:prSet>
      <dgm:spPr>
        <a:ln>
          <a:solidFill>
            <a:srgbClr val="686868"/>
          </a:solidFill>
        </a:ln>
      </dgm:spPr>
    </dgm:pt>
    <dgm:pt modelId="{799168B4-69B2-4891-B118-F8D6E3777E92}" type="pres">
      <dgm:prSet presAssocID="{E7FB5A30-B33E-4EAA-9AF0-7E1563D2167A}" presName="spaceBetweenRectangles" presStyleCnt="0"/>
      <dgm:spPr/>
    </dgm:pt>
    <dgm:pt modelId="{96970243-8DDB-4ADE-AA96-5AE995C8D4FE}" type="pres">
      <dgm:prSet presAssocID="{58636F42-26DB-4AB9-AF4D-E8803C247C25}" presName="parentLin" presStyleCnt="0"/>
      <dgm:spPr/>
    </dgm:pt>
    <dgm:pt modelId="{B5909C0F-018D-49DC-920F-9791AC71CDA4}" type="pres">
      <dgm:prSet presAssocID="{58636F42-26DB-4AB9-AF4D-E8803C247C25}" presName="parentLeftMargin" presStyleLbl="node1" presStyleIdx="0" presStyleCnt="3"/>
      <dgm:spPr/>
      <dgm:t>
        <a:bodyPr/>
        <a:lstStyle/>
        <a:p>
          <a:endParaRPr lang="zh-CN" altLang="en-US"/>
        </a:p>
      </dgm:t>
    </dgm:pt>
    <dgm:pt modelId="{76D4622B-DD4D-407D-971C-948A60D0F64D}" type="pres">
      <dgm:prSet presAssocID="{58636F42-26DB-4AB9-AF4D-E8803C247C25}" presName="parentText" presStyleLbl="node1" presStyleIdx="1" presStyleCnt="3">
        <dgm:presLayoutVars>
          <dgm:chMax val="0"/>
          <dgm:bulletEnabled val="1"/>
        </dgm:presLayoutVars>
      </dgm:prSet>
      <dgm:spPr/>
      <dgm:t>
        <a:bodyPr/>
        <a:lstStyle/>
        <a:p>
          <a:endParaRPr lang="zh-CN" altLang="en-US"/>
        </a:p>
      </dgm:t>
    </dgm:pt>
    <dgm:pt modelId="{77016D52-008D-42B8-B7A9-0BA6334A00D5}" type="pres">
      <dgm:prSet presAssocID="{58636F42-26DB-4AB9-AF4D-E8803C247C25}" presName="negativeSpace" presStyleCnt="0"/>
      <dgm:spPr/>
    </dgm:pt>
    <dgm:pt modelId="{BF24BBF5-ED02-44BC-9AE3-4FC3FE984ABE}" type="pres">
      <dgm:prSet presAssocID="{58636F42-26DB-4AB9-AF4D-E8803C247C25}" presName="childText" presStyleLbl="conFgAcc1" presStyleIdx="1" presStyleCnt="3">
        <dgm:presLayoutVars>
          <dgm:bulletEnabled val="1"/>
        </dgm:presLayoutVars>
      </dgm:prSet>
      <dgm:spPr>
        <a:ln>
          <a:solidFill>
            <a:srgbClr val="AD6300"/>
          </a:solidFill>
        </a:ln>
      </dgm:spPr>
    </dgm:pt>
    <dgm:pt modelId="{985A9F12-F3CC-4853-9353-98FACEFA32A5}" type="pres">
      <dgm:prSet presAssocID="{2B536BED-2910-407F-AA1F-996C546F27C6}" presName="spaceBetweenRectangles" presStyleCnt="0"/>
      <dgm:spPr/>
    </dgm:pt>
    <dgm:pt modelId="{B89E3076-B0E0-444B-B3F4-B6109E3D5FF4}" type="pres">
      <dgm:prSet presAssocID="{C7E4BAB1-020F-468F-8321-EAE5EB466CA4}" presName="parentLin" presStyleCnt="0"/>
      <dgm:spPr/>
    </dgm:pt>
    <dgm:pt modelId="{4624FBAB-E120-4D52-A054-919C4EF47DEA}" type="pres">
      <dgm:prSet presAssocID="{C7E4BAB1-020F-468F-8321-EAE5EB466CA4}" presName="parentLeftMargin" presStyleLbl="node1" presStyleIdx="1" presStyleCnt="3"/>
      <dgm:spPr/>
      <dgm:t>
        <a:bodyPr/>
        <a:lstStyle/>
        <a:p>
          <a:endParaRPr lang="zh-CN" altLang="en-US"/>
        </a:p>
      </dgm:t>
    </dgm:pt>
    <dgm:pt modelId="{32F61695-731F-4A08-9815-AA3EE9C98EE8}" type="pres">
      <dgm:prSet presAssocID="{C7E4BAB1-020F-468F-8321-EAE5EB466CA4}" presName="parentText" presStyleLbl="node1" presStyleIdx="2" presStyleCnt="3">
        <dgm:presLayoutVars>
          <dgm:chMax val="0"/>
          <dgm:bulletEnabled val="1"/>
        </dgm:presLayoutVars>
      </dgm:prSet>
      <dgm:spPr/>
      <dgm:t>
        <a:bodyPr/>
        <a:lstStyle/>
        <a:p>
          <a:endParaRPr lang="zh-CN" altLang="en-US"/>
        </a:p>
      </dgm:t>
    </dgm:pt>
    <dgm:pt modelId="{A6FC7A3A-CF97-4E1F-A2EC-CCD8AC7CEE68}" type="pres">
      <dgm:prSet presAssocID="{C7E4BAB1-020F-468F-8321-EAE5EB466CA4}" presName="negativeSpace" presStyleCnt="0"/>
      <dgm:spPr/>
    </dgm:pt>
    <dgm:pt modelId="{27BC63D1-A305-46FB-B713-43BED0320B67}" type="pres">
      <dgm:prSet presAssocID="{C7E4BAB1-020F-468F-8321-EAE5EB466CA4}" presName="childText" presStyleLbl="conFgAcc1" presStyleIdx="2" presStyleCnt="3">
        <dgm:presLayoutVars>
          <dgm:bulletEnabled val="1"/>
        </dgm:presLayoutVars>
      </dgm:prSet>
      <dgm:spPr>
        <a:ln>
          <a:solidFill>
            <a:srgbClr val="B43500"/>
          </a:solidFill>
        </a:ln>
      </dgm:spPr>
    </dgm:pt>
  </dgm:ptLst>
  <dgm:cxnLst>
    <dgm:cxn modelId="{0DB3166D-541D-4138-8784-6F565AA4819B}" type="presOf" srcId="{58636F42-26DB-4AB9-AF4D-E8803C247C25}" destId="{B5909C0F-018D-49DC-920F-9791AC71CDA4}" srcOrd="0" destOrd="0" presId="urn:microsoft.com/office/officeart/2005/8/layout/list1"/>
    <dgm:cxn modelId="{733E2FE4-380F-411B-A11B-7FC7CCB3C19C}" type="presOf" srcId="{5DCEED18-5BFF-41C0-AF31-BC7605F41FCD}" destId="{620ABB2B-4ABA-4039-937E-A9FA8C849472}" srcOrd="0" destOrd="0" presId="urn:microsoft.com/office/officeart/2005/8/layout/list1"/>
    <dgm:cxn modelId="{3DAABAA5-F20D-4203-B173-276D79760884}" type="presOf" srcId="{C7E4BAB1-020F-468F-8321-EAE5EB466CA4}" destId="{4624FBAB-E120-4D52-A054-919C4EF47DEA}" srcOrd="0" destOrd="0" presId="urn:microsoft.com/office/officeart/2005/8/layout/list1"/>
    <dgm:cxn modelId="{84E1823F-1EBD-480B-9CC3-660A3BE0754B}" srcId="{5DCEED18-5BFF-41C0-AF31-BC7605F41FCD}" destId="{D277F26C-21F1-4CC1-AE6D-780A01C8AFE7}" srcOrd="0" destOrd="0" parTransId="{71773B7A-11A7-4F4A-BD73-D8540685F106}" sibTransId="{E7FB5A30-B33E-4EAA-9AF0-7E1563D2167A}"/>
    <dgm:cxn modelId="{28765209-A496-438E-8AAE-F0FD44964FD0}" type="presOf" srcId="{D277F26C-21F1-4CC1-AE6D-780A01C8AFE7}" destId="{E53C290E-50A2-49AE-A281-FDE6BFE111A4}" srcOrd="1" destOrd="0" presId="urn:microsoft.com/office/officeart/2005/8/layout/list1"/>
    <dgm:cxn modelId="{21CB2D8F-86FD-427C-BE79-30A82912F554}" type="presOf" srcId="{58636F42-26DB-4AB9-AF4D-E8803C247C25}" destId="{76D4622B-DD4D-407D-971C-948A60D0F64D}" srcOrd="1" destOrd="0" presId="urn:microsoft.com/office/officeart/2005/8/layout/list1"/>
    <dgm:cxn modelId="{86D9419C-304E-4106-955A-BA752F46E5BE}" type="presOf" srcId="{D277F26C-21F1-4CC1-AE6D-780A01C8AFE7}" destId="{46F665BB-681F-4C45-90E3-974D85DC8BC0}" srcOrd="0" destOrd="0" presId="urn:microsoft.com/office/officeart/2005/8/layout/list1"/>
    <dgm:cxn modelId="{F4090EE5-62B0-4B8C-9DDF-66AC83346801}" srcId="{5DCEED18-5BFF-41C0-AF31-BC7605F41FCD}" destId="{58636F42-26DB-4AB9-AF4D-E8803C247C25}" srcOrd="1" destOrd="0" parTransId="{AF3C2A54-A0E0-4DB9-9398-8933A45F1740}" sibTransId="{2B536BED-2910-407F-AA1F-996C546F27C6}"/>
    <dgm:cxn modelId="{9486BB79-76C4-4D87-A73D-562DC8F0C68A}" srcId="{5DCEED18-5BFF-41C0-AF31-BC7605F41FCD}" destId="{C7E4BAB1-020F-468F-8321-EAE5EB466CA4}" srcOrd="2" destOrd="0" parTransId="{D608E757-49F7-475F-8F22-13ADAF393CE5}" sibTransId="{4A7DA2E8-94C3-4BD6-AC46-0201253B63BA}"/>
    <dgm:cxn modelId="{20A9EB4C-5CB2-4257-8585-D8436417F6BE}" type="presOf" srcId="{C7E4BAB1-020F-468F-8321-EAE5EB466CA4}" destId="{32F61695-731F-4A08-9815-AA3EE9C98EE8}" srcOrd="1" destOrd="0" presId="urn:microsoft.com/office/officeart/2005/8/layout/list1"/>
    <dgm:cxn modelId="{600BF477-D9E6-41C1-8650-97F4793E1C7A}" type="presParOf" srcId="{620ABB2B-4ABA-4039-937E-A9FA8C849472}" destId="{B3F21983-026A-4A00-9EE4-CCA0E376CBA1}" srcOrd="0" destOrd="0" presId="urn:microsoft.com/office/officeart/2005/8/layout/list1"/>
    <dgm:cxn modelId="{C64030F9-8C59-4137-8263-67AEE0F97228}" type="presParOf" srcId="{B3F21983-026A-4A00-9EE4-CCA0E376CBA1}" destId="{46F665BB-681F-4C45-90E3-974D85DC8BC0}" srcOrd="0" destOrd="0" presId="urn:microsoft.com/office/officeart/2005/8/layout/list1"/>
    <dgm:cxn modelId="{F099903E-7FF2-43BA-BB6F-65B60F9D821E}" type="presParOf" srcId="{B3F21983-026A-4A00-9EE4-CCA0E376CBA1}" destId="{E53C290E-50A2-49AE-A281-FDE6BFE111A4}" srcOrd="1" destOrd="0" presId="urn:microsoft.com/office/officeart/2005/8/layout/list1"/>
    <dgm:cxn modelId="{669323CC-E7FC-4988-84A9-1AD4A90B661B}" type="presParOf" srcId="{620ABB2B-4ABA-4039-937E-A9FA8C849472}" destId="{35E14A12-A226-4187-A843-459C96B8C4CD}" srcOrd="1" destOrd="0" presId="urn:microsoft.com/office/officeart/2005/8/layout/list1"/>
    <dgm:cxn modelId="{9D016A8F-84AE-4EBE-96AE-9FC228525C85}" type="presParOf" srcId="{620ABB2B-4ABA-4039-937E-A9FA8C849472}" destId="{CACEA7A6-A695-4F91-ABED-BC4ABDFD3B26}" srcOrd="2" destOrd="0" presId="urn:microsoft.com/office/officeart/2005/8/layout/list1"/>
    <dgm:cxn modelId="{9CFEAE22-4C0D-4062-A39E-10994968E78D}" type="presParOf" srcId="{620ABB2B-4ABA-4039-937E-A9FA8C849472}" destId="{799168B4-69B2-4891-B118-F8D6E3777E92}" srcOrd="3" destOrd="0" presId="urn:microsoft.com/office/officeart/2005/8/layout/list1"/>
    <dgm:cxn modelId="{79DFF228-D457-460A-AC9B-E6B537ABBDF5}" type="presParOf" srcId="{620ABB2B-4ABA-4039-937E-A9FA8C849472}" destId="{96970243-8DDB-4ADE-AA96-5AE995C8D4FE}" srcOrd="4" destOrd="0" presId="urn:microsoft.com/office/officeart/2005/8/layout/list1"/>
    <dgm:cxn modelId="{9A6D3E30-E777-4072-9BDA-0D607E206FE0}" type="presParOf" srcId="{96970243-8DDB-4ADE-AA96-5AE995C8D4FE}" destId="{B5909C0F-018D-49DC-920F-9791AC71CDA4}" srcOrd="0" destOrd="0" presId="urn:microsoft.com/office/officeart/2005/8/layout/list1"/>
    <dgm:cxn modelId="{13C2361E-A77D-4195-9206-B22377CCFCA3}" type="presParOf" srcId="{96970243-8DDB-4ADE-AA96-5AE995C8D4FE}" destId="{76D4622B-DD4D-407D-971C-948A60D0F64D}" srcOrd="1" destOrd="0" presId="urn:microsoft.com/office/officeart/2005/8/layout/list1"/>
    <dgm:cxn modelId="{9A733F8B-99B1-4EAC-BC98-F795B333F488}" type="presParOf" srcId="{620ABB2B-4ABA-4039-937E-A9FA8C849472}" destId="{77016D52-008D-42B8-B7A9-0BA6334A00D5}" srcOrd="5" destOrd="0" presId="urn:microsoft.com/office/officeart/2005/8/layout/list1"/>
    <dgm:cxn modelId="{8A7C1EB5-F057-464B-BCE9-8107056EC0CE}" type="presParOf" srcId="{620ABB2B-4ABA-4039-937E-A9FA8C849472}" destId="{BF24BBF5-ED02-44BC-9AE3-4FC3FE984ABE}" srcOrd="6" destOrd="0" presId="urn:microsoft.com/office/officeart/2005/8/layout/list1"/>
    <dgm:cxn modelId="{407F25FE-2AB6-40B5-A29A-725C969AD5BD}" type="presParOf" srcId="{620ABB2B-4ABA-4039-937E-A9FA8C849472}" destId="{985A9F12-F3CC-4853-9353-98FACEFA32A5}" srcOrd="7" destOrd="0" presId="urn:microsoft.com/office/officeart/2005/8/layout/list1"/>
    <dgm:cxn modelId="{F00A723D-AB84-4127-AE09-702ED8B1F988}" type="presParOf" srcId="{620ABB2B-4ABA-4039-937E-A9FA8C849472}" destId="{B89E3076-B0E0-444B-B3F4-B6109E3D5FF4}" srcOrd="8" destOrd="0" presId="urn:microsoft.com/office/officeart/2005/8/layout/list1"/>
    <dgm:cxn modelId="{07A4AA29-8BFF-4A83-9E71-B9ED7E2DA4B0}" type="presParOf" srcId="{B89E3076-B0E0-444B-B3F4-B6109E3D5FF4}" destId="{4624FBAB-E120-4D52-A054-919C4EF47DEA}" srcOrd="0" destOrd="0" presId="urn:microsoft.com/office/officeart/2005/8/layout/list1"/>
    <dgm:cxn modelId="{AC00C832-8773-4179-8CB4-5D568149ED14}" type="presParOf" srcId="{B89E3076-B0E0-444B-B3F4-B6109E3D5FF4}" destId="{32F61695-731F-4A08-9815-AA3EE9C98EE8}" srcOrd="1" destOrd="0" presId="urn:microsoft.com/office/officeart/2005/8/layout/list1"/>
    <dgm:cxn modelId="{335AD4C7-38FD-4352-9775-FE8E86B44E20}" type="presParOf" srcId="{620ABB2B-4ABA-4039-937E-A9FA8C849472}" destId="{A6FC7A3A-CF97-4E1F-A2EC-CCD8AC7CEE68}" srcOrd="9" destOrd="0" presId="urn:microsoft.com/office/officeart/2005/8/layout/list1"/>
    <dgm:cxn modelId="{711C3567-4C39-42FB-A140-3DF7559A11C3}" type="presParOf" srcId="{620ABB2B-4ABA-4039-937E-A9FA8C849472}" destId="{27BC63D1-A305-46FB-B713-43BED0320B67}" srcOrd="10"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265D996-633B-473E-A7C2-EB2CA8618D0D}" type="doc">
      <dgm:prSet loTypeId="urn:microsoft.com/office/officeart/2005/8/layout/process2" loCatId="process" qsTypeId="urn:microsoft.com/office/officeart/2005/8/quickstyle/simple1" qsCatId="simple" csTypeId="urn:microsoft.com/office/officeart/2005/8/colors/accent1_2" csCatId="accent1" phldr="1"/>
      <dgm:spPr/>
    </dgm:pt>
    <dgm:pt modelId="{AC617833-0046-4BD7-9411-B601B557594B}">
      <dgm:prSet phldrT="[文本]" custT="1"/>
      <dgm:spPr>
        <a:solidFill>
          <a:srgbClr val="B43500"/>
        </a:solidFill>
      </dgm:spPr>
      <dgm:t>
        <a:bodyPr/>
        <a:lstStyle/>
        <a:p>
          <a:r>
            <a:rPr lang="zh-CN" altLang="en-US" sz="2000" b="1" dirty="0" smtClean="0">
              <a:solidFill>
                <a:schemeClr val="bg1"/>
              </a:solidFill>
              <a:latin typeface="微软雅黑" panose="020B0503020204020204" charset="-122"/>
              <a:ea typeface="微软雅黑" panose="020B0503020204020204" charset="-122"/>
            </a:rPr>
            <a:t>用前检查</a:t>
          </a:r>
          <a:endParaRPr lang="zh-CN" altLang="en-US" sz="2000" b="1" dirty="0">
            <a:solidFill>
              <a:schemeClr val="bg1"/>
            </a:solidFill>
            <a:latin typeface="微软雅黑" panose="020B0503020204020204" charset="-122"/>
            <a:ea typeface="微软雅黑" panose="020B0503020204020204" charset="-122"/>
          </a:endParaRPr>
        </a:p>
      </dgm:t>
    </dgm:pt>
    <dgm:pt modelId="{681527AB-4DAB-4950-89E3-FDE5B7258A6D}" cxnId="{C7574FA8-912E-49AC-A35B-EC525022CAA0}" type="parTrans">
      <dgm:prSet/>
      <dgm:spPr/>
      <dgm:t>
        <a:bodyPr/>
        <a:lstStyle/>
        <a:p>
          <a:endParaRPr lang="zh-CN" altLang="en-US" sz="2000" b="1">
            <a:solidFill>
              <a:schemeClr val="bg1"/>
            </a:solidFill>
            <a:latin typeface="微软雅黑" panose="020B0503020204020204" charset="-122"/>
            <a:ea typeface="微软雅黑" panose="020B0503020204020204" charset="-122"/>
          </a:endParaRPr>
        </a:p>
      </dgm:t>
    </dgm:pt>
    <dgm:pt modelId="{5DA73EFB-6872-4825-B199-FEDD4150E569}" cxnId="{C7574FA8-912E-49AC-A35B-EC525022CAA0}" type="sibTrans">
      <dgm:prSet custT="1"/>
      <dgm:spPr>
        <a:solidFill>
          <a:srgbClr val="F58D76"/>
        </a:solidFill>
      </dgm:spPr>
      <dgm:t>
        <a:bodyPr/>
        <a:lstStyle/>
        <a:p>
          <a:endParaRPr lang="zh-CN" altLang="en-US" sz="2000" b="1">
            <a:solidFill>
              <a:schemeClr val="bg1"/>
            </a:solidFill>
            <a:latin typeface="微软雅黑" panose="020B0503020204020204" charset="-122"/>
            <a:ea typeface="微软雅黑" panose="020B0503020204020204" charset="-122"/>
          </a:endParaRPr>
        </a:p>
      </dgm:t>
    </dgm:pt>
    <dgm:pt modelId="{1D7A1944-1A1D-4450-A7D6-CCC400D477E0}">
      <dgm:prSet phldrT="[文本]" custT="1"/>
      <dgm:spPr>
        <a:solidFill>
          <a:srgbClr val="C6780E"/>
        </a:solidFill>
      </dgm:spPr>
      <dgm:t>
        <a:bodyPr/>
        <a:lstStyle/>
        <a:p>
          <a:r>
            <a:rPr lang="zh-CN" altLang="en-US" sz="2000" b="1" dirty="0" smtClean="0">
              <a:solidFill>
                <a:schemeClr val="bg1"/>
              </a:solidFill>
              <a:latin typeface="微软雅黑" panose="020B0503020204020204" charset="-122"/>
              <a:ea typeface="微软雅黑" panose="020B0503020204020204" charset="-122"/>
            </a:rPr>
            <a:t>安装</a:t>
          </a:r>
          <a:endParaRPr lang="zh-CN" altLang="en-US" sz="2000" b="1" dirty="0">
            <a:solidFill>
              <a:schemeClr val="bg1"/>
            </a:solidFill>
            <a:latin typeface="微软雅黑" panose="020B0503020204020204" charset="-122"/>
            <a:ea typeface="微软雅黑" panose="020B0503020204020204" charset="-122"/>
          </a:endParaRPr>
        </a:p>
      </dgm:t>
    </dgm:pt>
    <dgm:pt modelId="{E2602F90-7F87-454C-B172-EBD252A56F7C}" cxnId="{04E46AF6-2645-437F-B12A-6B0740AA765C}" type="parTrans">
      <dgm:prSet/>
      <dgm:spPr/>
      <dgm:t>
        <a:bodyPr/>
        <a:lstStyle/>
        <a:p>
          <a:endParaRPr lang="zh-CN" altLang="en-US" sz="2000" b="1">
            <a:solidFill>
              <a:schemeClr val="bg1"/>
            </a:solidFill>
            <a:latin typeface="微软雅黑" panose="020B0503020204020204" charset="-122"/>
            <a:ea typeface="微软雅黑" panose="020B0503020204020204" charset="-122"/>
          </a:endParaRPr>
        </a:p>
      </dgm:t>
    </dgm:pt>
    <dgm:pt modelId="{50DD0425-F824-4873-A9CD-E92068CD24BF}" cxnId="{04E46AF6-2645-437F-B12A-6B0740AA765C}" type="sibTrans">
      <dgm:prSet custT="1"/>
      <dgm:spPr>
        <a:solidFill>
          <a:srgbClr val="F58D76"/>
        </a:solidFill>
      </dgm:spPr>
      <dgm:t>
        <a:bodyPr/>
        <a:lstStyle/>
        <a:p>
          <a:endParaRPr lang="zh-CN" altLang="en-US" sz="2000" b="1">
            <a:solidFill>
              <a:schemeClr val="bg1"/>
            </a:solidFill>
            <a:latin typeface="微软雅黑" panose="020B0503020204020204" charset="-122"/>
            <a:ea typeface="微软雅黑" panose="020B0503020204020204" charset="-122"/>
          </a:endParaRPr>
        </a:p>
      </dgm:t>
    </dgm:pt>
    <dgm:pt modelId="{C8B58AED-F9E1-4CDE-8338-2C45D5A6D625}">
      <dgm:prSet phldrT="[文本]" custT="1"/>
      <dgm:spPr>
        <a:solidFill>
          <a:srgbClr val="377790"/>
        </a:solidFill>
      </dgm:spPr>
      <dgm:t>
        <a:bodyPr/>
        <a:lstStyle/>
        <a:p>
          <a:r>
            <a:rPr lang="zh-CN" altLang="en-US" sz="2000" b="1" dirty="0" smtClean="0">
              <a:solidFill>
                <a:schemeClr val="bg1"/>
              </a:solidFill>
              <a:latin typeface="微软雅黑" panose="020B0503020204020204" charset="-122"/>
              <a:ea typeface="微软雅黑" panose="020B0503020204020204" charset="-122"/>
            </a:rPr>
            <a:t>佩戴</a:t>
          </a:r>
          <a:endParaRPr lang="zh-CN" altLang="en-US" sz="2000" b="1" dirty="0">
            <a:solidFill>
              <a:schemeClr val="bg1"/>
            </a:solidFill>
            <a:latin typeface="微软雅黑" panose="020B0503020204020204" charset="-122"/>
            <a:ea typeface="微软雅黑" panose="020B0503020204020204" charset="-122"/>
          </a:endParaRPr>
        </a:p>
      </dgm:t>
    </dgm:pt>
    <dgm:pt modelId="{5334FF1C-2BE2-4858-AC57-82DF37049F97}" cxnId="{69FCEF8C-B5B2-4B01-A47F-E9C23F74C643}" type="parTrans">
      <dgm:prSet/>
      <dgm:spPr/>
      <dgm:t>
        <a:bodyPr/>
        <a:lstStyle/>
        <a:p>
          <a:endParaRPr lang="zh-CN" altLang="en-US" sz="2000" b="1">
            <a:solidFill>
              <a:schemeClr val="bg1"/>
            </a:solidFill>
            <a:latin typeface="微软雅黑" panose="020B0503020204020204" charset="-122"/>
            <a:ea typeface="微软雅黑" panose="020B0503020204020204" charset="-122"/>
          </a:endParaRPr>
        </a:p>
      </dgm:t>
    </dgm:pt>
    <dgm:pt modelId="{4038338D-AB34-4359-A029-3496A155642A}" cxnId="{69FCEF8C-B5B2-4B01-A47F-E9C23F74C643}" type="sibTrans">
      <dgm:prSet custT="1"/>
      <dgm:spPr>
        <a:solidFill>
          <a:srgbClr val="F58D76"/>
        </a:solidFill>
      </dgm:spPr>
      <dgm:t>
        <a:bodyPr/>
        <a:lstStyle/>
        <a:p>
          <a:endParaRPr lang="zh-CN" altLang="en-US" sz="2000" b="1">
            <a:solidFill>
              <a:schemeClr val="bg1"/>
            </a:solidFill>
            <a:latin typeface="微软雅黑" panose="020B0503020204020204" charset="-122"/>
            <a:ea typeface="微软雅黑" panose="020B0503020204020204" charset="-122"/>
          </a:endParaRPr>
        </a:p>
      </dgm:t>
    </dgm:pt>
    <dgm:pt modelId="{0A025CBD-3B16-455E-A713-D5409CE23ABB}">
      <dgm:prSet phldrT="[文本]" custT="1"/>
      <dgm:spPr>
        <a:solidFill>
          <a:srgbClr val="189A80"/>
        </a:solidFill>
      </dgm:spPr>
      <dgm:t>
        <a:bodyPr/>
        <a:lstStyle/>
        <a:p>
          <a:r>
            <a:rPr lang="zh-CN" altLang="en-US" sz="2000" b="1" dirty="0" smtClean="0">
              <a:solidFill>
                <a:schemeClr val="bg1"/>
              </a:solidFill>
              <a:latin typeface="微软雅黑" panose="020B0503020204020204" charset="-122"/>
              <a:ea typeface="微软雅黑" panose="020B0503020204020204" charset="-122"/>
            </a:rPr>
            <a:t>拆卸</a:t>
          </a:r>
          <a:endParaRPr lang="zh-CN" altLang="en-US" sz="2000" b="1" dirty="0">
            <a:solidFill>
              <a:schemeClr val="bg1"/>
            </a:solidFill>
            <a:latin typeface="微软雅黑" panose="020B0503020204020204" charset="-122"/>
            <a:ea typeface="微软雅黑" panose="020B0503020204020204" charset="-122"/>
          </a:endParaRPr>
        </a:p>
      </dgm:t>
    </dgm:pt>
    <dgm:pt modelId="{8826C4C9-53F1-41E2-9CCF-375C1EB661DC}" cxnId="{437440DA-6C7C-4D0F-8285-36EC0401E17D}" type="parTrans">
      <dgm:prSet/>
      <dgm:spPr/>
      <dgm:t>
        <a:bodyPr/>
        <a:lstStyle/>
        <a:p>
          <a:endParaRPr lang="zh-CN" altLang="en-US" sz="2000" b="1">
            <a:solidFill>
              <a:schemeClr val="bg1"/>
            </a:solidFill>
            <a:latin typeface="微软雅黑" panose="020B0503020204020204" charset="-122"/>
            <a:ea typeface="微软雅黑" panose="020B0503020204020204" charset="-122"/>
          </a:endParaRPr>
        </a:p>
      </dgm:t>
    </dgm:pt>
    <dgm:pt modelId="{FD319590-01FE-4DA6-B5C6-FBB21C84506A}" cxnId="{437440DA-6C7C-4D0F-8285-36EC0401E17D}" type="sibTrans">
      <dgm:prSet/>
      <dgm:spPr/>
      <dgm:t>
        <a:bodyPr/>
        <a:lstStyle/>
        <a:p>
          <a:endParaRPr lang="zh-CN" altLang="en-US" sz="2000" b="1">
            <a:solidFill>
              <a:schemeClr val="bg1"/>
            </a:solidFill>
            <a:latin typeface="微软雅黑" panose="020B0503020204020204" charset="-122"/>
            <a:ea typeface="微软雅黑" panose="020B0503020204020204" charset="-122"/>
          </a:endParaRPr>
        </a:p>
      </dgm:t>
    </dgm:pt>
    <dgm:pt modelId="{F7AB23F9-E83D-4AC4-84F3-9C80EE0D223D}" type="pres">
      <dgm:prSet presAssocID="{5265D996-633B-473E-A7C2-EB2CA8618D0D}" presName="linearFlow" presStyleCnt="0">
        <dgm:presLayoutVars>
          <dgm:resizeHandles val="exact"/>
        </dgm:presLayoutVars>
      </dgm:prSet>
      <dgm:spPr/>
    </dgm:pt>
    <dgm:pt modelId="{CD3AD2C6-A0C6-43AE-B87B-AB7BF33946BE}" type="pres">
      <dgm:prSet presAssocID="{AC617833-0046-4BD7-9411-B601B557594B}" presName="node" presStyleLbl="node1" presStyleIdx="0" presStyleCnt="4">
        <dgm:presLayoutVars>
          <dgm:bulletEnabled val="1"/>
        </dgm:presLayoutVars>
      </dgm:prSet>
      <dgm:spPr/>
      <dgm:t>
        <a:bodyPr/>
        <a:lstStyle/>
        <a:p>
          <a:endParaRPr lang="zh-CN" altLang="en-US"/>
        </a:p>
      </dgm:t>
    </dgm:pt>
    <dgm:pt modelId="{82ABAB26-445A-410B-82E6-7B6D678152F3}" type="pres">
      <dgm:prSet presAssocID="{5DA73EFB-6872-4825-B199-FEDD4150E569}" presName="sibTrans" presStyleLbl="sibTrans2D1" presStyleIdx="0" presStyleCnt="3"/>
      <dgm:spPr/>
      <dgm:t>
        <a:bodyPr/>
        <a:lstStyle/>
        <a:p>
          <a:endParaRPr lang="zh-CN" altLang="en-US"/>
        </a:p>
      </dgm:t>
    </dgm:pt>
    <dgm:pt modelId="{1BD916C1-C306-49B7-B36B-8AA20EEA48FD}" type="pres">
      <dgm:prSet presAssocID="{5DA73EFB-6872-4825-B199-FEDD4150E569}" presName="connectorText" presStyleLbl="sibTrans2D1" presStyleIdx="0" presStyleCnt="3"/>
      <dgm:spPr/>
      <dgm:t>
        <a:bodyPr/>
        <a:lstStyle/>
        <a:p>
          <a:endParaRPr lang="zh-CN" altLang="en-US"/>
        </a:p>
      </dgm:t>
    </dgm:pt>
    <dgm:pt modelId="{6D8A740E-D701-4A5E-A316-A4AFB0D7A721}" type="pres">
      <dgm:prSet presAssocID="{1D7A1944-1A1D-4450-A7D6-CCC400D477E0}" presName="node" presStyleLbl="node1" presStyleIdx="1" presStyleCnt="4">
        <dgm:presLayoutVars>
          <dgm:bulletEnabled val="1"/>
        </dgm:presLayoutVars>
      </dgm:prSet>
      <dgm:spPr/>
      <dgm:t>
        <a:bodyPr/>
        <a:lstStyle/>
        <a:p>
          <a:endParaRPr lang="zh-CN" altLang="en-US"/>
        </a:p>
      </dgm:t>
    </dgm:pt>
    <dgm:pt modelId="{04DA381D-38AF-4C5D-8625-3AEB0A3FB023}" type="pres">
      <dgm:prSet presAssocID="{50DD0425-F824-4873-A9CD-E92068CD24BF}" presName="sibTrans" presStyleLbl="sibTrans2D1" presStyleIdx="1" presStyleCnt="3"/>
      <dgm:spPr/>
      <dgm:t>
        <a:bodyPr/>
        <a:lstStyle/>
        <a:p>
          <a:endParaRPr lang="zh-CN" altLang="en-US"/>
        </a:p>
      </dgm:t>
    </dgm:pt>
    <dgm:pt modelId="{99007735-9AF0-4455-A18E-7F5212A90CF1}" type="pres">
      <dgm:prSet presAssocID="{50DD0425-F824-4873-A9CD-E92068CD24BF}" presName="connectorText" presStyleLbl="sibTrans2D1" presStyleIdx="1" presStyleCnt="3"/>
      <dgm:spPr/>
      <dgm:t>
        <a:bodyPr/>
        <a:lstStyle/>
        <a:p>
          <a:endParaRPr lang="zh-CN" altLang="en-US"/>
        </a:p>
      </dgm:t>
    </dgm:pt>
    <dgm:pt modelId="{B449610F-2203-4E62-BC69-824C0DB9BEA7}" type="pres">
      <dgm:prSet presAssocID="{C8B58AED-F9E1-4CDE-8338-2C45D5A6D625}" presName="node" presStyleLbl="node1" presStyleIdx="2" presStyleCnt="4">
        <dgm:presLayoutVars>
          <dgm:bulletEnabled val="1"/>
        </dgm:presLayoutVars>
      </dgm:prSet>
      <dgm:spPr/>
      <dgm:t>
        <a:bodyPr/>
        <a:lstStyle/>
        <a:p>
          <a:endParaRPr lang="zh-CN" altLang="en-US"/>
        </a:p>
      </dgm:t>
    </dgm:pt>
    <dgm:pt modelId="{423C33C1-D7C2-4353-ADB8-AD8B366E0156}" type="pres">
      <dgm:prSet presAssocID="{4038338D-AB34-4359-A029-3496A155642A}" presName="sibTrans" presStyleLbl="sibTrans2D1" presStyleIdx="2" presStyleCnt="3"/>
      <dgm:spPr/>
      <dgm:t>
        <a:bodyPr/>
        <a:lstStyle/>
        <a:p>
          <a:endParaRPr lang="zh-CN" altLang="en-US"/>
        </a:p>
      </dgm:t>
    </dgm:pt>
    <dgm:pt modelId="{9B39B249-CCFF-44A5-8A04-3559553DDB6A}" type="pres">
      <dgm:prSet presAssocID="{4038338D-AB34-4359-A029-3496A155642A}" presName="connectorText" presStyleLbl="sibTrans2D1" presStyleIdx="2" presStyleCnt="3"/>
      <dgm:spPr/>
      <dgm:t>
        <a:bodyPr/>
        <a:lstStyle/>
        <a:p>
          <a:endParaRPr lang="zh-CN" altLang="en-US"/>
        </a:p>
      </dgm:t>
    </dgm:pt>
    <dgm:pt modelId="{3866D600-5C89-4D34-87F5-D6D599680EC1}" type="pres">
      <dgm:prSet presAssocID="{0A025CBD-3B16-455E-A713-D5409CE23ABB}" presName="node" presStyleLbl="node1" presStyleIdx="3" presStyleCnt="4">
        <dgm:presLayoutVars>
          <dgm:bulletEnabled val="1"/>
        </dgm:presLayoutVars>
      </dgm:prSet>
      <dgm:spPr/>
      <dgm:t>
        <a:bodyPr/>
        <a:lstStyle/>
        <a:p>
          <a:endParaRPr lang="zh-CN" altLang="en-US"/>
        </a:p>
      </dgm:t>
    </dgm:pt>
  </dgm:ptLst>
  <dgm:cxnLst>
    <dgm:cxn modelId="{EDC157B4-D27E-4CEC-96B6-C96791DFC5C2}" type="presOf" srcId="{0A025CBD-3B16-455E-A713-D5409CE23ABB}" destId="{3866D600-5C89-4D34-87F5-D6D599680EC1}" srcOrd="0" destOrd="0" presId="urn:microsoft.com/office/officeart/2005/8/layout/process2"/>
    <dgm:cxn modelId="{69FCEF8C-B5B2-4B01-A47F-E9C23F74C643}" srcId="{5265D996-633B-473E-A7C2-EB2CA8618D0D}" destId="{C8B58AED-F9E1-4CDE-8338-2C45D5A6D625}" srcOrd="2" destOrd="0" parTransId="{5334FF1C-2BE2-4858-AC57-82DF37049F97}" sibTransId="{4038338D-AB34-4359-A029-3496A155642A}"/>
    <dgm:cxn modelId="{A4080F1B-5B6B-4FC9-ACC8-1DE113E453A7}" type="presOf" srcId="{1D7A1944-1A1D-4450-A7D6-CCC400D477E0}" destId="{6D8A740E-D701-4A5E-A316-A4AFB0D7A721}" srcOrd="0" destOrd="0" presId="urn:microsoft.com/office/officeart/2005/8/layout/process2"/>
    <dgm:cxn modelId="{D908B0AD-EA47-4230-8524-A2CB6DD29EC9}" type="presOf" srcId="{5DA73EFB-6872-4825-B199-FEDD4150E569}" destId="{82ABAB26-445A-410B-82E6-7B6D678152F3}" srcOrd="0" destOrd="0" presId="urn:microsoft.com/office/officeart/2005/8/layout/process2"/>
    <dgm:cxn modelId="{04E46AF6-2645-437F-B12A-6B0740AA765C}" srcId="{5265D996-633B-473E-A7C2-EB2CA8618D0D}" destId="{1D7A1944-1A1D-4450-A7D6-CCC400D477E0}" srcOrd="1" destOrd="0" parTransId="{E2602F90-7F87-454C-B172-EBD252A56F7C}" sibTransId="{50DD0425-F824-4873-A9CD-E92068CD24BF}"/>
    <dgm:cxn modelId="{53BF1A06-52D2-4B3A-9374-17F76DA6E878}" type="presOf" srcId="{4038338D-AB34-4359-A029-3496A155642A}" destId="{423C33C1-D7C2-4353-ADB8-AD8B366E0156}" srcOrd="0" destOrd="0" presId="urn:microsoft.com/office/officeart/2005/8/layout/process2"/>
    <dgm:cxn modelId="{4BA2988B-EEA9-4FF3-AD18-4D2ACBE37A54}" type="presOf" srcId="{50DD0425-F824-4873-A9CD-E92068CD24BF}" destId="{04DA381D-38AF-4C5D-8625-3AEB0A3FB023}" srcOrd="0" destOrd="0" presId="urn:microsoft.com/office/officeart/2005/8/layout/process2"/>
    <dgm:cxn modelId="{C7574FA8-912E-49AC-A35B-EC525022CAA0}" srcId="{5265D996-633B-473E-A7C2-EB2CA8618D0D}" destId="{AC617833-0046-4BD7-9411-B601B557594B}" srcOrd="0" destOrd="0" parTransId="{681527AB-4DAB-4950-89E3-FDE5B7258A6D}" sibTransId="{5DA73EFB-6872-4825-B199-FEDD4150E569}"/>
    <dgm:cxn modelId="{9C8C285F-DD4A-4CE8-8314-FA7417FCD8C0}" type="presOf" srcId="{5265D996-633B-473E-A7C2-EB2CA8618D0D}" destId="{F7AB23F9-E83D-4AC4-84F3-9C80EE0D223D}" srcOrd="0" destOrd="0" presId="urn:microsoft.com/office/officeart/2005/8/layout/process2"/>
    <dgm:cxn modelId="{9313ED2A-E1D1-4BBC-A080-87F6BCA45D80}" type="presOf" srcId="{5DA73EFB-6872-4825-B199-FEDD4150E569}" destId="{1BD916C1-C306-49B7-B36B-8AA20EEA48FD}" srcOrd="1" destOrd="0" presId="urn:microsoft.com/office/officeart/2005/8/layout/process2"/>
    <dgm:cxn modelId="{437440DA-6C7C-4D0F-8285-36EC0401E17D}" srcId="{5265D996-633B-473E-A7C2-EB2CA8618D0D}" destId="{0A025CBD-3B16-455E-A713-D5409CE23ABB}" srcOrd="3" destOrd="0" parTransId="{8826C4C9-53F1-41E2-9CCF-375C1EB661DC}" sibTransId="{FD319590-01FE-4DA6-B5C6-FBB21C84506A}"/>
    <dgm:cxn modelId="{FEEDA920-D075-4B1E-8686-1FCB44EC0894}" type="presOf" srcId="{50DD0425-F824-4873-A9CD-E92068CD24BF}" destId="{99007735-9AF0-4455-A18E-7F5212A90CF1}" srcOrd="1" destOrd="0" presId="urn:microsoft.com/office/officeart/2005/8/layout/process2"/>
    <dgm:cxn modelId="{AC1AC08A-9B91-44F3-812B-34912DED53AF}" type="presOf" srcId="{4038338D-AB34-4359-A029-3496A155642A}" destId="{9B39B249-CCFF-44A5-8A04-3559553DDB6A}" srcOrd="1" destOrd="0" presId="urn:microsoft.com/office/officeart/2005/8/layout/process2"/>
    <dgm:cxn modelId="{343C56D5-A1A2-4F61-AACC-A278B9A06490}" type="presOf" srcId="{C8B58AED-F9E1-4CDE-8338-2C45D5A6D625}" destId="{B449610F-2203-4E62-BC69-824C0DB9BEA7}" srcOrd="0" destOrd="0" presId="urn:microsoft.com/office/officeart/2005/8/layout/process2"/>
    <dgm:cxn modelId="{28A5E877-86FC-410D-895A-53AA3049BB0F}" type="presOf" srcId="{AC617833-0046-4BD7-9411-B601B557594B}" destId="{CD3AD2C6-A0C6-43AE-B87B-AB7BF33946BE}" srcOrd="0" destOrd="0" presId="urn:microsoft.com/office/officeart/2005/8/layout/process2"/>
    <dgm:cxn modelId="{D8146DDD-3EBA-4ED1-9FBB-0207A63FC179}" type="presParOf" srcId="{F7AB23F9-E83D-4AC4-84F3-9C80EE0D223D}" destId="{CD3AD2C6-A0C6-43AE-B87B-AB7BF33946BE}" srcOrd="0" destOrd="0" presId="urn:microsoft.com/office/officeart/2005/8/layout/process2"/>
    <dgm:cxn modelId="{6F93DFC4-934B-48DC-89FA-DB85D54365EB}" type="presParOf" srcId="{F7AB23F9-E83D-4AC4-84F3-9C80EE0D223D}" destId="{82ABAB26-445A-410B-82E6-7B6D678152F3}" srcOrd="1" destOrd="0" presId="urn:microsoft.com/office/officeart/2005/8/layout/process2"/>
    <dgm:cxn modelId="{F0E75D50-C69D-466D-BB51-B86EF5C995AB}" type="presParOf" srcId="{82ABAB26-445A-410B-82E6-7B6D678152F3}" destId="{1BD916C1-C306-49B7-B36B-8AA20EEA48FD}" srcOrd="0" destOrd="0" presId="urn:microsoft.com/office/officeart/2005/8/layout/process2"/>
    <dgm:cxn modelId="{ECDCF6CF-3AF7-44EB-A053-42E46D29B685}" type="presParOf" srcId="{F7AB23F9-E83D-4AC4-84F3-9C80EE0D223D}" destId="{6D8A740E-D701-4A5E-A316-A4AFB0D7A721}" srcOrd="2" destOrd="0" presId="urn:microsoft.com/office/officeart/2005/8/layout/process2"/>
    <dgm:cxn modelId="{7FAEC9C5-2078-4293-84F8-03CC88743AFB}" type="presParOf" srcId="{F7AB23F9-E83D-4AC4-84F3-9C80EE0D223D}" destId="{04DA381D-38AF-4C5D-8625-3AEB0A3FB023}" srcOrd="3" destOrd="0" presId="urn:microsoft.com/office/officeart/2005/8/layout/process2"/>
    <dgm:cxn modelId="{212648F1-6632-4B5A-BFE5-8DB33A1A85E9}" type="presParOf" srcId="{04DA381D-38AF-4C5D-8625-3AEB0A3FB023}" destId="{99007735-9AF0-4455-A18E-7F5212A90CF1}" srcOrd="0" destOrd="0" presId="urn:microsoft.com/office/officeart/2005/8/layout/process2"/>
    <dgm:cxn modelId="{7A31241F-D1AC-4CB2-B1BD-6B72B7B2A94C}" type="presParOf" srcId="{F7AB23F9-E83D-4AC4-84F3-9C80EE0D223D}" destId="{B449610F-2203-4E62-BC69-824C0DB9BEA7}" srcOrd="4" destOrd="0" presId="urn:microsoft.com/office/officeart/2005/8/layout/process2"/>
    <dgm:cxn modelId="{30722C78-3E63-4BC3-AABA-F792853D9463}" type="presParOf" srcId="{F7AB23F9-E83D-4AC4-84F3-9C80EE0D223D}" destId="{423C33C1-D7C2-4353-ADB8-AD8B366E0156}" srcOrd="5" destOrd="0" presId="urn:microsoft.com/office/officeart/2005/8/layout/process2"/>
    <dgm:cxn modelId="{355FEFDF-C152-4240-B418-E43B61F40BCE}" type="presParOf" srcId="{423C33C1-D7C2-4353-ADB8-AD8B366E0156}" destId="{9B39B249-CCFF-44A5-8A04-3559553DDB6A}" srcOrd="0" destOrd="0" presId="urn:microsoft.com/office/officeart/2005/8/layout/process2"/>
    <dgm:cxn modelId="{A37E86B6-4CA2-46FB-B8E6-095C000DBF8C}" type="presParOf" srcId="{F7AB23F9-E83D-4AC4-84F3-9C80EE0D223D}" destId="{3866D600-5C89-4D34-87F5-D6D599680EC1}"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0B34FE-83A1-46EA-9F09-F9F3E473EA0A}"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zh-CN" altLang="en-US"/>
        </a:p>
      </dgm:t>
    </dgm:pt>
    <dgm:pt modelId="{77736B04-32BD-4CEF-AD44-0A36119192B3}">
      <dgm:prSet/>
      <dgm:spPr>
        <a:solidFill>
          <a:srgbClr val="D24132"/>
        </a:solidFill>
      </dgm:spPr>
      <dgm:t>
        <a:bodyPr/>
        <a:lstStyle/>
        <a:p>
          <a:pPr rtl="0"/>
          <a:r>
            <a:rPr lang="zh-CN" b="1" smtClean="0">
              <a:latin typeface="微软雅黑" panose="020B0503020204020204" charset="-122"/>
              <a:ea typeface="微软雅黑" panose="020B0503020204020204" charset="-122"/>
            </a:rPr>
            <a:t>厂房</a:t>
          </a:r>
          <a:endParaRPr lang="zh-CN">
            <a:latin typeface="微软雅黑" panose="020B0503020204020204" charset="-122"/>
            <a:ea typeface="微软雅黑" panose="020B0503020204020204" charset="-122"/>
          </a:endParaRPr>
        </a:p>
      </dgm:t>
    </dgm:pt>
    <dgm:pt modelId="{68453F54-FF73-47AE-BEA3-E2A3EB4E66AD}" cxnId="{07D0AB65-DD99-4A8E-BA22-26E9FD2413B2}" type="parTrans">
      <dgm:prSet/>
      <dgm:spPr/>
      <dgm:t>
        <a:bodyPr/>
        <a:lstStyle/>
        <a:p>
          <a:endParaRPr lang="zh-CN" altLang="en-US">
            <a:latin typeface="微软雅黑" panose="020B0503020204020204" charset="-122"/>
            <a:ea typeface="微软雅黑" panose="020B0503020204020204" charset="-122"/>
          </a:endParaRPr>
        </a:p>
      </dgm:t>
    </dgm:pt>
    <dgm:pt modelId="{07AE1199-A3D3-4268-BED6-800614EE1789}" cxnId="{07D0AB65-DD99-4A8E-BA22-26E9FD2413B2}" type="sibTrans">
      <dgm:prSet/>
      <dgm:spPr/>
      <dgm:t>
        <a:bodyPr/>
        <a:lstStyle/>
        <a:p>
          <a:endParaRPr lang="zh-CN" altLang="en-US">
            <a:latin typeface="微软雅黑" panose="020B0503020204020204" charset="-122"/>
            <a:ea typeface="微软雅黑" panose="020B0503020204020204" charset="-122"/>
          </a:endParaRPr>
        </a:p>
      </dgm:t>
    </dgm:pt>
    <dgm:pt modelId="{36AD535D-E44A-4065-9D7D-DBABE8204780}">
      <dgm:prSet/>
      <dgm:spPr>
        <a:solidFill>
          <a:srgbClr val="F09C2A"/>
        </a:solidFill>
      </dgm:spPr>
      <dgm:t>
        <a:bodyPr/>
        <a:lstStyle/>
        <a:p>
          <a:pPr rtl="0"/>
          <a:r>
            <a:rPr lang="zh-CN" b="1" smtClean="0">
              <a:latin typeface="微软雅黑" panose="020B0503020204020204" charset="-122"/>
              <a:ea typeface="微软雅黑" panose="020B0503020204020204" charset="-122"/>
            </a:rPr>
            <a:t>有限空间</a:t>
          </a:r>
          <a:endParaRPr lang="zh-CN">
            <a:latin typeface="微软雅黑" panose="020B0503020204020204" charset="-122"/>
            <a:ea typeface="微软雅黑" panose="020B0503020204020204" charset="-122"/>
          </a:endParaRPr>
        </a:p>
      </dgm:t>
    </dgm:pt>
    <dgm:pt modelId="{131EBA2B-ED30-43D7-B68B-4461DEC261E7}" cxnId="{21CA4107-8807-4E45-B3D6-2D25F5FDF622}" type="parTrans">
      <dgm:prSet/>
      <dgm:spPr/>
      <dgm:t>
        <a:bodyPr/>
        <a:lstStyle/>
        <a:p>
          <a:endParaRPr lang="zh-CN" altLang="en-US">
            <a:latin typeface="微软雅黑" panose="020B0503020204020204" charset="-122"/>
            <a:ea typeface="微软雅黑" panose="020B0503020204020204" charset="-122"/>
          </a:endParaRPr>
        </a:p>
      </dgm:t>
    </dgm:pt>
    <dgm:pt modelId="{580CEAA5-CD61-4023-9FA2-646A2256307B}" cxnId="{21CA4107-8807-4E45-B3D6-2D25F5FDF622}" type="sibTrans">
      <dgm:prSet/>
      <dgm:spPr/>
      <dgm:t>
        <a:bodyPr/>
        <a:lstStyle/>
        <a:p>
          <a:endParaRPr lang="zh-CN" altLang="en-US">
            <a:latin typeface="微软雅黑" panose="020B0503020204020204" charset="-122"/>
            <a:ea typeface="微软雅黑" panose="020B0503020204020204" charset="-122"/>
          </a:endParaRPr>
        </a:p>
      </dgm:t>
    </dgm:pt>
    <dgm:pt modelId="{F8CD7DAB-9B1D-4537-858E-6EC9A5B91B8F}">
      <dgm:prSet/>
      <dgm:spPr>
        <a:solidFill>
          <a:srgbClr val="377790"/>
        </a:solidFill>
      </dgm:spPr>
      <dgm:t>
        <a:bodyPr/>
        <a:lstStyle/>
        <a:p>
          <a:pPr rtl="0"/>
          <a:r>
            <a:rPr lang="zh-CN" b="1" smtClean="0">
              <a:latin typeface="微软雅黑" panose="020B0503020204020204" charset="-122"/>
              <a:ea typeface="微软雅黑" panose="020B0503020204020204" charset="-122"/>
            </a:rPr>
            <a:t>人员密集场所</a:t>
          </a:r>
          <a:endParaRPr lang="zh-CN">
            <a:latin typeface="微软雅黑" panose="020B0503020204020204" charset="-122"/>
            <a:ea typeface="微软雅黑" panose="020B0503020204020204" charset="-122"/>
          </a:endParaRPr>
        </a:p>
      </dgm:t>
    </dgm:pt>
    <dgm:pt modelId="{7CC6B0A3-7674-4ACE-9540-56510EF954BC}" cxnId="{8FE2C4E4-5C63-4A83-920D-717B6063209F}" type="parTrans">
      <dgm:prSet/>
      <dgm:spPr/>
      <dgm:t>
        <a:bodyPr/>
        <a:lstStyle/>
        <a:p>
          <a:endParaRPr lang="zh-CN" altLang="en-US">
            <a:latin typeface="微软雅黑" panose="020B0503020204020204" charset="-122"/>
            <a:ea typeface="微软雅黑" panose="020B0503020204020204" charset="-122"/>
          </a:endParaRPr>
        </a:p>
      </dgm:t>
    </dgm:pt>
    <dgm:pt modelId="{E226FBB0-BE55-4C0D-8A19-44C549358A95}" cxnId="{8FE2C4E4-5C63-4A83-920D-717B6063209F}" type="sibTrans">
      <dgm:prSet/>
      <dgm:spPr/>
      <dgm:t>
        <a:bodyPr/>
        <a:lstStyle/>
        <a:p>
          <a:endParaRPr lang="zh-CN" altLang="en-US">
            <a:latin typeface="微软雅黑" panose="020B0503020204020204" charset="-122"/>
            <a:ea typeface="微软雅黑" panose="020B0503020204020204" charset="-122"/>
          </a:endParaRPr>
        </a:p>
      </dgm:t>
    </dgm:pt>
    <dgm:pt modelId="{2CCB5F5B-5742-4998-8530-84AC4B82F496}">
      <dgm:prSet/>
      <dgm:spPr>
        <a:solidFill>
          <a:srgbClr val="189A80"/>
        </a:solidFill>
      </dgm:spPr>
      <dgm:t>
        <a:bodyPr/>
        <a:lstStyle/>
        <a:p>
          <a:pPr rtl="0"/>
          <a:r>
            <a:rPr lang="zh-CN" b="1" smtClean="0">
              <a:latin typeface="微软雅黑" panose="020B0503020204020204" charset="-122"/>
              <a:ea typeface="微软雅黑" panose="020B0503020204020204" charset="-122"/>
            </a:rPr>
            <a:t>新装修场所</a:t>
          </a:r>
          <a:endParaRPr lang="zh-CN">
            <a:latin typeface="微软雅黑" panose="020B0503020204020204" charset="-122"/>
            <a:ea typeface="微软雅黑" panose="020B0503020204020204" charset="-122"/>
          </a:endParaRPr>
        </a:p>
      </dgm:t>
    </dgm:pt>
    <dgm:pt modelId="{ED8587F8-AF04-4EBE-AE99-00A79389B550}" cxnId="{1C188193-8F4E-4428-8BDE-A16BD11903CE}" type="parTrans">
      <dgm:prSet/>
      <dgm:spPr/>
      <dgm:t>
        <a:bodyPr/>
        <a:lstStyle/>
        <a:p>
          <a:endParaRPr lang="zh-CN" altLang="en-US">
            <a:latin typeface="微软雅黑" panose="020B0503020204020204" charset="-122"/>
            <a:ea typeface="微软雅黑" panose="020B0503020204020204" charset="-122"/>
          </a:endParaRPr>
        </a:p>
      </dgm:t>
    </dgm:pt>
    <dgm:pt modelId="{8E315F50-571E-4A87-9AC8-017BB68029B1}" cxnId="{1C188193-8F4E-4428-8BDE-A16BD11903CE}" type="sibTrans">
      <dgm:prSet/>
      <dgm:spPr/>
      <dgm:t>
        <a:bodyPr/>
        <a:lstStyle/>
        <a:p>
          <a:endParaRPr lang="zh-CN" altLang="en-US">
            <a:latin typeface="微软雅黑" panose="020B0503020204020204" charset="-122"/>
            <a:ea typeface="微软雅黑" panose="020B0503020204020204" charset="-122"/>
          </a:endParaRPr>
        </a:p>
      </dgm:t>
    </dgm:pt>
    <dgm:pt modelId="{585F5711-157B-4CAA-B639-61D24413DD74}" type="pres">
      <dgm:prSet presAssocID="{210B34FE-83A1-46EA-9F09-F9F3E473EA0A}" presName="matrix" presStyleCnt="0">
        <dgm:presLayoutVars>
          <dgm:chMax val="1"/>
          <dgm:dir/>
          <dgm:resizeHandles val="exact"/>
        </dgm:presLayoutVars>
      </dgm:prSet>
      <dgm:spPr/>
      <dgm:t>
        <a:bodyPr/>
        <a:lstStyle/>
        <a:p>
          <a:endParaRPr lang="zh-CN" altLang="en-US"/>
        </a:p>
      </dgm:t>
    </dgm:pt>
    <dgm:pt modelId="{4483B2A3-A075-4151-83F9-EDDF062C306C}" type="pres">
      <dgm:prSet presAssocID="{210B34FE-83A1-46EA-9F09-F9F3E473EA0A}" presName="diamond" presStyleLbl="bgShp" presStyleIdx="0" presStyleCnt="1"/>
      <dgm:spPr>
        <a:solidFill>
          <a:srgbClr val="686868"/>
        </a:solidFill>
      </dgm:spPr>
    </dgm:pt>
    <dgm:pt modelId="{3FFDBEFB-C26C-4202-BB6B-BD17D0F58337}" type="pres">
      <dgm:prSet presAssocID="{210B34FE-83A1-46EA-9F09-F9F3E473EA0A}" presName="quad1" presStyleLbl="node1" presStyleIdx="0" presStyleCnt="4">
        <dgm:presLayoutVars>
          <dgm:chMax val="0"/>
          <dgm:chPref val="0"/>
          <dgm:bulletEnabled val="1"/>
        </dgm:presLayoutVars>
      </dgm:prSet>
      <dgm:spPr/>
      <dgm:t>
        <a:bodyPr/>
        <a:lstStyle/>
        <a:p>
          <a:endParaRPr lang="zh-CN" altLang="en-US"/>
        </a:p>
      </dgm:t>
    </dgm:pt>
    <dgm:pt modelId="{7D207073-C989-4079-81F2-ADA226D6BE34}" type="pres">
      <dgm:prSet presAssocID="{210B34FE-83A1-46EA-9F09-F9F3E473EA0A}" presName="quad2" presStyleLbl="node1" presStyleIdx="1" presStyleCnt="4">
        <dgm:presLayoutVars>
          <dgm:chMax val="0"/>
          <dgm:chPref val="0"/>
          <dgm:bulletEnabled val="1"/>
        </dgm:presLayoutVars>
      </dgm:prSet>
      <dgm:spPr/>
      <dgm:t>
        <a:bodyPr/>
        <a:lstStyle/>
        <a:p>
          <a:endParaRPr lang="zh-CN" altLang="en-US"/>
        </a:p>
      </dgm:t>
    </dgm:pt>
    <dgm:pt modelId="{27C96031-B79D-456B-8FCC-C092A8B80047}" type="pres">
      <dgm:prSet presAssocID="{210B34FE-83A1-46EA-9F09-F9F3E473EA0A}" presName="quad3" presStyleLbl="node1" presStyleIdx="2" presStyleCnt="4">
        <dgm:presLayoutVars>
          <dgm:chMax val="0"/>
          <dgm:chPref val="0"/>
          <dgm:bulletEnabled val="1"/>
        </dgm:presLayoutVars>
      </dgm:prSet>
      <dgm:spPr/>
      <dgm:t>
        <a:bodyPr/>
        <a:lstStyle/>
        <a:p>
          <a:endParaRPr lang="zh-CN" altLang="en-US"/>
        </a:p>
      </dgm:t>
    </dgm:pt>
    <dgm:pt modelId="{BFD07319-4A18-4E2A-A246-F0734E00FFF8}" type="pres">
      <dgm:prSet presAssocID="{210B34FE-83A1-46EA-9F09-F9F3E473EA0A}" presName="quad4" presStyleLbl="node1" presStyleIdx="3" presStyleCnt="4">
        <dgm:presLayoutVars>
          <dgm:chMax val="0"/>
          <dgm:chPref val="0"/>
          <dgm:bulletEnabled val="1"/>
        </dgm:presLayoutVars>
      </dgm:prSet>
      <dgm:spPr/>
      <dgm:t>
        <a:bodyPr/>
        <a:lstStyle/>
        <a:p>
          <a:endParaRPr lang="zh-CN" altLang="en-US"/>
        </a:p>
      </dgm:t>
    </dgm:pt>
  </dgm:ptLst>
  <dgm:cxnLst>
    <dgm:cxn modelId="{EBA71032-96E5-46D5-A11B-FA706D51CA16}" type="presOf" srcId="{36AD535D-E44A-4065-9D7D-DBABE8204780}" destId="{7D207073-C989-4079-81F2-ADA226D6BE34}" srcOrd="0" destOrd="0" presId="urn:microsoft.com/office/officeart/2005/8/layout/matrix3"/>
    <dgm:cxn modelId="{89793C11-0DF0-4666-B221-1F5C5323C175}" type="presOf" srcId="{F8CD7DAB-9B1D-4537-858E-6EC9A5B91B8F}" destId="{27C96031-B79D-456B-8FCC-C092A8B80047}" srcOrd="0" destOrd="0" presId="urn:microsoft.com/office/officeart/2005/8/layout/matrix3"/>
    <dgm:cxn modelId="{07D0AB65-DD99-4A8E-BA22-26E9FD2413B2}" srcId="{210B34FE-83A1-46EA-9F09-F9F3E473EA0A}" destId="{77736B04-32BD-4CEF-AD44-0A36119192B3}" srcOrd="0" destOrd="0" parTransId="{68453F54-FF73-47AE-BEA3-E2A3EB4E66AD}" sibTransId="{07AE1199-A3D3-4268-BED6-800614EE1789}"/>
    <dgm:cxn modelId="{4B293B26-8619-43B8-9364-09D8217437BA}" type="presOf" srcId="{210B34FE-83A1-46EA-9F09-F9F3E473EA0A}" destId="{585F5711-157B-4CAA-B639-61D24413DD74}" srcOrd="0" destOrd="0" presId="urn:microsoft.com/office/officeart/2005/8/layout/matrix3"/>
    <dgm:cxn modelId="{001EBA66-96B1-4162-A101-3EDAC3A4A136}" type="presOf" srcId="{2CCB5F5B-5742-4998-8530-84AC4B82F496}" destId="{BFD07319-4A18-4E2A-A246-F0734E00FFF8}" srcOrd="0" destOrd="0" presId="urn:microsoft.com/office/officeart/2005/8/layout/matrix3"/>
    <dgm:cxn modelId="{ADCC7B62-9316-4671-8FF0-6284E8AEF65A}" type="presOf" srcId="{77736B04-32BD-4CEF-AD44-0A36119192B3}" destId="{3FFDBEFB-C26C-4202-BB6B-BD17D0F58337}" srcOrd="0" destOrd="0" presId="urn:microsoft.com/office/officeart/2005/8/layout/matrix3"/>
    <dgm:cxn modelId="{8FE2C4E4-5C63-4A83-920D-717B6063209F}" srcId="{210B34FE-83A1-46EA-9F09-F9F3E473EA0A}" destId="{F8CD7DAB-9B1D-4537-858E-6EC9A5B91B8F}" srcOrd="2" destOrd="0" parTransId="{7CC6B0A3-7674-4ACE-9540-56510EF954BC}" sibTransId="{E226FBB0-BE55-4C0D-8A19-44C549358A95}"/>
    <dgm:cxn modelId="{1C188193-8F4E-4428-8BDE-A16BD11903CE}" srcId="{210B34FE-83A1-46EA-9F09-F9F3E473EA0A}" destId="{2CCB5F5B-5742-4998-8530-84AC4B82F496}" srcOrd="3" destOrd="0" parTransId="{ED8587F8-AF04-4EBE-AE99-00A79389B550}" sibTransId="{8E315F50-571E-4A87-9AC8-017BB68029B1}"/>
    <dgm:cxn modelId="{21CA4107-8807-4E45-B3D6-2D25F5FDF622}" srcId="{210B34FE-83A1-46EA-9F09-F9F3E473EA0A}" destId="{36AD535D-E44A-4065-9D7D-DBABE8204780}" srcOrd="1" destOrd="0" parTransId="{131EBA2B-ED30-43D7-B68B-4461DEC261E7}" sibTransId="{580CEAA5-CD61-4023-9FA2-646A2256307B}"/>
    <dgm:cxn modelId="{3ACBE13B-B573-450A-B97C-6452C6E254F3}" type="presParOf" srcId="{585F5711-157B-4CAA-B639-61D24413DD74}" destId="{4483B2A3-A075-4151-83F9-EDDF062C306C}" srcOrd="0" destOrd="0" presId="urn:microsoft.com/office/officeart/2005/8/layout/matrix3"/>
    <dgm:cxn modelId="{3D078BEC-91E7-4822-BCF3-C033D7C926BC}" type="presParOf" srcId="{585F5711-157B-4CAA-B639-61D24413DD74}" destId="{3FFDBEFB-C26C-4202-BB6B-BD17D0F58337}" srcOrd="1" destOrd="0" presId="urn:microsoft.com/office/officeart/2005/8/layout/matrix3"/>
    <dgm:cxn modelId="{C55BCA1C-8AEB-4627-8DC1-108EBD140B79}" type="presParOf" srcId="{585F5711-157B-4CAA-B639-61D24413DD74}" destId="{7D207073-C989-4079-81F2-ADA226D6BE34}" srcOrd="2" destOrd="0" presId="urn:microsoft.com/office/officeart/2005/8/layout/matrix3"/>
    <dgm:cxn modelId="{EE9705CE-4F97-406D-A92B-95F31462BDB0}" type="presParOf" srcId="{585F5711-157B-4CAA-B639-61D24413DD74}" destId="{27C96031-B79D-456B-8FCC-C092A8B80047}" srcOrd="3" destOrd="0" presId="urn:microsoft.com/office/officeart/2005/8/layout/matrix3"/>
    <dgm:cxn modelId="{116C6D54-9E88-4D46-B7BB-EB3B44230712}" type="presParOf" srcId="{585F5711-157B-4CAA-B639-61D24413DD74}" destId="{BFD07319-4A18-4E2A-A246-F0734E00FFF8}" srcOrd="4" destOrd="0" presId="urn:microsoft.com/office/officeart/2005/8/layout/matrix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A250F7-F478-4A4C-BD7B-45BB15F07F1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zh-CN" altLang="en-US"/>
        </a:p>
      </dgm:t>
    </dgm:pt>
    <dgm:pt modelId="{3F68E2C0-0853-4AEC-AC34-6BC5740C17C5}">
      <dgm:prSet/>
      <dgm:spPr>
        <a:solidFill>
          <a:srgbClr val="D24132"/>
        </a:solidFill>
      </dgm:spPr>
      <dgm:t>
        <a:bodyPr/>
        <a:lstStyle/>
        <a:p>
          <a:pPr rtl="0"/>
          <a:r>
            <a:rPr lang="zh-CN" b="1" smtClean="0">
              <a:latin typeface="微软雅黑" panose="020B0503020204020204" charset="-122"/>
              <a:ea typeface="微软雅黑" panose="020B0503020204020204" charset="-122"/>
            </a:rPr>
            <a:t>粉尘</a:t>
          </a:r>
          <a:endParaRPr lang="zh-CN">
            <a:latin typeface="微软雅黑" panose="020B0503020204020204" charset="-122"/>
            <a:ea typeface="微软雅黑" panose="020B0503020204020204" charset="-122"/>
          </a:endParaRPr>
        </a:p>
      </dgm:t>
    </dgm:pt>
    <dgm:pt modelId="{E910ED2B-B2C2-49C0-9FD3-B10FB3BCE49D}" cxnId="{8C2375CE-62D7-4EA8-B0E0-F8ECF75F8331}" type="parTrans">
      <dgm:prSet/>
      <dgm:spPr/>
      <dgm:t>
        <a:bodyPr/>
        <a:lstStyle/>
        <a:p>
          <a:endParaRPr lang="zh-CN" altLang="en-US">
            <a:latin typeface="微软雅黑" panose="020B0503020204020204" charset="-122"/>
            <a:ea typeface="微软雅黑" panose="020B0503020204020204" charset="-122"/>
          </a:endParaRPr>
        </a:p>
      </dgm:t>
    </dgm:pt>
    <dgm:pt modelId="{2E125D9A-6CB7-4533-9E55-96679746BF07}" cxnId="{8C2375CE-62D7-4EA8-B0E0-F8ECF75F8331}" type="sibTrans">
      <dgm:prSet/>
      <dgm:spPr/>
      <dgm:t>
        <a:bodyPr/>
        <a:lstStyle/>
        <a:p>
          <a:endParaRPr lang="zh-CN" altLang="en-US">
            <a:latin typeface="微软雅黑" panose="020B0503020204020204" charset="-122"/>
            <a:ea typeface="微软雅黑" panose="020B0503020204020204" charset="-122"/>
          </a:endParaRPr>
        </a:p>
      </dgm:t>
    </dgm:pt>
    <dgm:pt modelId="{58F5E40D-07DC-4F25-A9E7-556B5F6CBD8D}">
      <dgm:prSet/>
      <dgm:spPr>
        <a:solidFill>
          <a:srgbClr val="F09C2A"/>
        </a:solidFill>
      </dgm:spPr>
      <dgm:t>
        <a:bodyPr/>
        <a:lstStyle/>
        <a:p>
          <a:pPr rtl="0"/>
          <a:r>
            <a:rPr lang="zh-CN" b="1" smtClean="0">
              <a:latin typeface="微软雅黑" panose="020B0503020204020204" charset="-122"/>
              <a:ea typeface="微软雅黑" panose="020B0503020204020204" charset="-122"/>
            </a:rPr>
            <a:t>温度</a:t>
          </a:r>
          <a:endParaRPr lang="zh-CN">
            <a:latin typeface="微软雅黑" panose="020B0503020204020204" charset="-122"/>
            <a:ea typeface="微软雅黑" panose="020B0503020204020204" charset="-122"/>
          </a:endParaRPr>
        </a:p>
      </dgm:t>
    </dgm:pt>
    <dgm:pt modelId="{94ACB5A6-95C3-4C72-8E7A-04653C06DDD9}" cxnId="{07B13ADF-2531-49CE-9E4A-7D4188D17A78}" type="parTrans">
      <dgm:prSet/>
      <dgm:spPr/>
      <dgm:t>
        <a:bodyPr/>
        <a:lstStyle/>
        <a:p>
          <a:endParaRPr lang="zh-CN" altLang="en-US">
            <a:latin typeface="微软雅黑" panose="020B0503020204020204" charset="-122"/>
            <a:ea typeface="微软雅黑" panose="020B0503020204020204" charset="-122"/>
          </a:endParaRPr>
        </a:p>
      </dgm:t>
    </dgm:pt>
    <dgm:pt modelId="{F239E208-A1AD-49EB-AAD8-B667B6A5B6D7}" cxnId="{07B13ADF-2531-49CE-9E4A-7D4188D17A78}" type="sibTrans">
      <dgm:prSet/>
      <dgm:spPr/>
      <dgm:t>
        <a:bodyPr/>
        <a:lstStyle/>
        <a:p>
          <a:endParaRPr lang="zh-CN" altLang="en-US">
            <a:latin typeface="微软雅黑" panose="020B0503020204020204" charset="-122"/>
            <a:ea typeface="微软雅黑" panose="020B0503020204020204" charset="-122"/>
          </a:endParaRPr>
        </a:p>
      </dgm:t>
    </dgm:pt>
    <dgm:pt modelId="{D5549800-5FF9-431F-A67C-6B17AF2DA6C9}">
      <dgm:prSet/>
      <dgm:spPr>
        <a:solidFill>
          <a:srgbClr val="377790"/>
        </a:solidFill>
      </dgm:spPr>
      <dgm:t>
        <a:bodyPr/>
        <a:lstStyle/>
        <a:p>
          <a:pPr rtl="0"/>
          <a:r>
            <a:rPr lang="zh-CN" b="1" smtClean="0">
              <a:latin typeface="微软雅黑" panose="020B0503020204020204" charset="-122"/>
              <a:ea typeface="微软雅黑" panose="020B0503020204020204" charset="-122"/>
            </a:rPr>
            <a:t>湿度</a:t>
          </a:r>
          <a:endParaRPr lang="zh-CN">
            <a:latin typeface="微软雅黑" panose="020B0503020204020204" charset="-122"/>
            <a:ea typeface="微软雅黑" panose="020B0503020204020204" charset="-122"/>
          </a:endParaRPr>
        </a:p>
      </dgm:t>
    </dgm:pt>
    <dgm:pt modelId="{3EE0FEE7-8163-440C-B17A-19C7919316E2}" cxnId="{E6309CFF-E72C-4A85-A34F-F15EA3F5462F}" type="parTrans">
      <dgm:prSet/>
      <dgm:spPr/>
      <dgm:t>
        <a:bodyPr/>
        <a:lstStyle/>
        <a:p>
          <a:endParaRPr lang="zh-CN" altLang="en-US">
            <a:latin typeface="微软雅黑" panose="020B0503020204020204" charset="-122"/>
            <a:ea typeface="微软雅黑" panose="020B0503020204020204" charset="-122"/>
          </a:endParaRPr>
        </a:p>
      </dgm:t>
    </dgm:pt>
    <dgm:pt modelId="{9A6AB848-761C-45DB-B3E8-F83994B5706B}" cxnId="{E6309CFF-E72C-4A85-A34F-F15EA3F5462F}" type="sibTrans">
      <dgm:prSet/>
      <dgm:spPr/>
      <dgm:t>
        <a:bodyPr/>
        <a:lstStyle/>
        <a:p>
          <a:endParaRPr lang="zh-CN" altLang="en-US">
            <a:latin typeface="微软雅黑" panose="020B0503020204020204" charset="-122"/>
            <a:ea typeface="微软雅黑" panose="020B0503020204020204" charset="-122"/>
          </a:endParaRPr>
        </a:p>
      </dgm:t>
    </dgm:pt>
    <dgm:pt modelId="{EC42A35A-3519-417C-B4D2-6481E29DE9D1}">
      <dgm:prSet/>
      <dgm:spPr>
        <a:solidFill>
          <a:srgbClr val="189A80"/>
        </a:solidFill>
      </dgm:spPr>
      <dgm:t>
        <a:bodyPr/>
        <a:lstStyle/>
        <a:p>
          <a:pPr rtl="0"/>
          <a:r>
            <a:rPr lang="zh-CN" b="1" smtClean="0">
              <a:latin typeface="微软雅黑" panose="020B0503020204020204" charset="-122"/>
              <a:ea typeface="微软雅黑" panose="020B0503020204020204" charset="-122"/>
            </a:rPr>
            <a:t>有害气体</a:t>
          </a:r>
          <a:endParaRPr lang="zh-CN">
            <a:latin typeface="微软雅黑" panose="020B0503020204020204" charset="-122"/>
            <a:ea typeface="微软雅黑" panose="020B0503020204020204" charset="-122"/>
          </a:endParaRPr>
        </a:p>
      </dgm:t>
    </dgm:pt>
    <dgm:pt modelId="{DA0CF124-0205-424B-8411-933B44C5057F}" cxnId="{4DD6AB52-2973-4D29-AD9C-F7C2806F0146}" type="parTrans">
      <dgm:prSet/>
      <dgm:spPr/>
      <dgm:t>
        <a:bodyPr/>
        <a:lstStyle/>
        <a:p>
          <a:endParaRPr lang="zh-CN" altLang="en-US">
            <a:latin typeface="微软雅黑" panose="020B0503020204020204" charset="-122"/>
            <a:ea typeface="微软雅黑" panose="020B0503020204020204" charset="-122"/>
          </a:endParaRPr>
        </a:p>
      </dgm:t>
    </dgm:pt>
    <dgm:pt modelId="{3C598D3D-05AC-487C-AE50-FD571F030FC3}" cxnId="{4DD6AB52-2973-4D29-AD9C-F7C2806F0146}" type="sibTrans">
      <dgm:prSet/>
      <dgm:spPr/>
      <dgm:t>
        <a:bodyPr/>
        <a:lstStyle/>
        <a:p>
          <a:endParaRPr lang="zh-CN" altLang="en-US">
            <a:latin typeface="微软雅黑" panose="020B0503020204020204" charset="-122"/>
            <a:ea typeface="微软雅黑" panose="020B0503020204020204" charset="-122"/>
          </a:endParaRPr>
        </a:p>
      </dgm:t>
    </dgm:pt>
    <dgm:pt modelId="{ECD77539-4FFB-48A1-8F21-A7046312898A}" type="pres">
      <dgm:prSet presAssocID="{58A250F7-F478-4A4C-BD7B-45BB15F07F18}" presName="matrix" presStyleCnt="0">
        <dgm:presLayoutVars>
          <dgm:chMax val="1"/>
          <dgm:dir/>
          <dgm:resizeHandles val="exact"/>
        </dgm:presLayoutVars>
      </dgm:prSet>
      <dgm:spPr/>
      <dgm:t>
        <a:bodyPr/>
        <a:lstStyle/>
        <a:p>
          <a:endParaRPr lang="zh-CN" altLang="en-US"/>
        </a:p>
      </dgm:t>
    </dgm:pt>
    <dgm:pt modelId="{58E997ED-3D87-41B1-9D6F-8761CFEF4EC5}" type="pres">
      <dgm:prSet presAssocID="{58A250F7-F478-4A4C-BD7B-45BB15F07F18}" presName="diamond" presStyleLbl="bgShp" presStyleIdx="0" presStyleCnt="1"/>
      <dgm:spPr>
        <a:solidFill>
          <a:srgbClr val="686868"/>
        </a:solidFill>
      </dgm:spPr>
    </dgm:pt>
    <dgm:pt modelId="{E7DC2879-15C3-413F-B14A-0CADB2391982}" type="pres">
      <dgm:prSet presAssocID="{58A250F7-F478-4A4C-BD7B-45BB15F07F18}" presName="quad1" presStyleLbl="node1" presStyleIdx="0" presStyleCnt="4">
        <dgm:presLayoutVars>
          <dgm:chMax val="0"/>
          <dgm:chPref val="0"/>
          <dgm:bulletEnabled val="1"/>
        </dgm:presLayoutVars>
      </dgm:prSet>
      <dgm:spPr/>
      <dgm:t>
        <a:bodyPr/>
        <a:lstStyle/>
        <a:p>
          <a:endParaRPr lang="zh-CN" altLang="en-US"/>
        </a:p>
      </dgm:t>
    </dgm:pt>
    <dgm:pt modelId="{7A3394C3-5BCC-4679-B2C6-A7642A254753}" type="pres">
      <dgm:prSet presAssocID="{58A250F7-F478-4A4C-BD7B-45BB15F07F18}" presName="quad2" presStyleLbl="node1" presStyleIdx="1" presStyleCnt="4">
        <dgm:presLayoutVars>
          <dgm:chMax val="0"/>
          <dgm:chPref val="0"/>
          <dgm:bulletEnabled val="1"/>
        </dgm:presLayoutVars>
      </dgm:prSet>
      <dgm:spPr/>
      <dgm:t>
        <a:bodyPr/>
        <a:lstStyle/>
        <a:p>
          <a:endParaRPr lang="zh-CN" altLang="en-US"/>
        </a:p>
      </dgm:t>
    </dgm:pt>
    <dgm:pt modelId="{CEEE8234-9D75-429A-BBB2-FB9A91FB7CB4}" type="pres">
      <dgm:prSet presAssocID="{58A250F7-F478-4A4C-BD7B-45BB15F07F18}" presName="quad3" presStyleLbl="node1" presStyleIdx="2" presStyleCnt="4">
        <dgm:presLayoutVars>
          <dgm:chMax val="0"/>
          <dgm:chPref val="0"/>
          <dgm:bulletEnabled val="1"/>
        </dgm:presLayoutVars>
      </dgm:prSet>
      <dgm:spPr/>
      <dgm:t>
        <a:bodyPr/>
        <a:lstStyle/>
        <a:p>
          <a:endParaRPr lang="zh-CN" altLang="en-US"/>
        </a:p>
      </dgm:t>
    </dgm:pt>
    <dgm:pt modelId="{401AB24D-A072-4971-AB57-5AFAD7A54143}" type="pres">
      <dgm:prSet presAssocID="{58A250F7-F478-4A4C-BD7B-45BB15F07F18}" presName="quad4" presStyleLbl="node1" presStyleIdx="3" presStyleCnt="4">
        <dgm:presLayoutVars>
          <dgm:chMax val="0"/>
          <dgm:chPref val="0"/>
          <dgm:bulletEnabled val="1"/>
        </dgm:presLayoutVars>
      </dgm:prSet>
      <dgm:spPr/>
      <dgm:t>
        <a:bodyPr/>
        <a:lstStyle/>
        <a:p>
          <a:endParaRPr lang="zh-CN" altLang="en-US"/>
        </a:p>
      </dgm:t>
    </dgm:pt>
  </dgm:ptLst>
  <dgm:cxnLst>
    <dgm:cxn modelId="{07B13ADF-2531-49CE-9E4A-7D4188D17A78}" srcId="{58A250F7-F478-4A4C-BD7B-45BB15F07F18}" destId="{58F5E40D-07DC-4F25-A9E7-556B5F6CBD8D}" srcOrd="1" destOrd="0" parTransId="{94ACB5A6-95C3-4C72-8E7A-04653C06DDD9}" sibTransId="{F239E208-A1AD-49EB-AAD8-B667B6A5B6D7}"/>
    <dgm:cxn modelId="{11AE8B28-4E79-4A9D-9C09-E90E71207D4D}" type="presOf" srcId="{D5549800-5FF9-431F-A67C-6B17AF2DA6C9}" destId="{CEEE8234-9D75-429A-BBB2-FB9A91FB7CB4}" srcOrd="0" destOrd="0" presId="urn:microsoft.com/office/officeart/2005/8/layout/matrix3"/>
    <dgm:cxn modelId="{8C2375CE-62D7-4EA8-B0E0-F8ECF75F8331}" srcId="{58A250F7-F478-4A4C-BD7B-45BB15F07F18}" destId="{3F68E2C0-0853-4AEC-AC34-6BC5740C17C5}" srcOrd="0" destOrd="0" parTransId="{E910ED2B-B2C2-49C0-9FD3-B10FB3BCE49D}" sibTransId="{2E125D9A-6CB7-4533-9E55-96679746BF07}"/>
    <dgm:cxn modelId="{221A00FF-8F38-4388-A34C-0549772124D7}" type="presOf" srcId="{EC42A35A-3519-417C-B4D2-6481E29DE9D1}" destId="{401AB24D-A072-4971-AB57-5AFAD7A54143}" srcOrd="0" destOrd="0" presId="urn:microsoft.com/office/officeart/2005/8/layout/matrix3"/>
    <dgm:cxn modelId="{4AB3B7E8-102F-4DD2-AB6C-1F466F1ECA6F}" type="presOf" srcId="{58A250F7-F478-4A4C-BD7B-45BB15F07F18}" destId="{ECD77539-4FFB-48A1-8F21-A7046312898A}" srcOrd="0" destOrd="0" presId="urn:microsoft.com/office/officeart/2005/8/layout/matrix3"/>
    <dgm:cxn modelId="{D89B17EF-5951-4295-9F6B-C67129BA1392}" type="presOf" srcId="{58F5E40D-07DC-4F25-A9E7-556B5F6CBD8D}" destId="{7A3394C3-5BCC-4679-B2C6-A7642A254753}" srcOrd="0" destOrd="0" presId="urn:microsoft.com/office/officeart/2005/8/layout/matrix3"/>
    <dgm:cxn modelId="{E6309CFF-E72C-4A85-A34F-F15EA3F5462F}" srcId="{58A250F7-F478-4A4C-BD7B-45BB15F07F18}" destId="{D5549800-5FF9-431F-A67C-6B17AF2DA6C9}" srcOrd="2" destOrd="0" parTransId="{3EE0FEE7-8163-440C-B17A-19C7919316E2}" sibTransId="{9A6AB848-761C-45DB-B3E8-F83994B5706B}"/>
    <dgm:cxn modelId="{4DD6AB52-2973-4D29-AD9C-F7C2806F0146}" srcId="{58A250F7-F478-4A4C-BD7B-45BB15F07F18}" destId="{EC42A35A-3519-417C-B4D2-6481E29DE9D1}" srcOrd="3" destOrd="0" parTransId="{DA0CF124-0205-424B-8411-933B44C5057F}" sibTransId="{3C598D3D-05AC-487C-AE50-FD571F030FC3}"/>
    <dgm:cxn modelId="{6ACEB304-83D7-4DBC-BB5C-2A266A09AF94}" type="presOf" srcId="{3F68E2C0-0853-4AEC-AC34-6BC5740C17C5}" destId="{E7DC2879-15C3-413F-B14A-0CADB2391982}" srcOrd="0" destOrd="0" presId="urn:microsoft.com/office/officeart/2005/8/layout/matrix3"/>
    <dgm:cxn modelId="{4A0D7950-A866-408D-AF56-DBE08C0C2B08}" type="presParOf" srcId="{ECD77539-4FFB-48A1-8F21-A7046312898A}" destId="{58E997ED-3D87-41B1-9D6F-8761CFEF4EC5}" srcOrd="0" destOrd="0" presId="urn:microsoft.com/office/officeart/2005/8/layout/matrix3"/>
    <dgm:cxn modelId="{8294EC07-AADE-4CDD-91F8-288567904643}" type="presParOf" srcId="{ECD77539-4FFB-48A1-8F21-A7046312898A}" destId="{E7DC2879-15C3-413F-B14A-0CADB2391982}" srcOrd="1" destOrd="0" presId="urn:microsoft.com/office/officeart/2005/8/layout/matrix3"/>
    <dgm:cxn modelId="{93313B19-6F86-4684-9A52-5198C45D90B9}" type="presParOf" srcId="{ECD77539-4FFB-48A1-8F21-A7046312898A}" destId="{7A3394C3-5BCC-4679-B2C6-A7642A254753}" srcOrd="2" destOrd="0" presId="urn:microsoft.com/office/officeart/2005/8/layout/matrix3"/>
    <dgm:cxn modelId="{C94EA528-4674-4B4F-AFA2-C3690EBE48CF}" type="presParOf" srcId="{ECD77539-4FFB-48A1-8F21-A7046312898A}" destId="{CEEE8234-9D75-429A-BBB2-FB9A91FB7CB4}" srcOrd="3" destOrd="0" presId="urn:microsoft.com/office/officeart/2005/8/layout/matrix3"/>
    <dgm:cxn modelId="{106D3EFB-69D6-495E-8250-B40904424E24}" type="presParOf" srcId="{ECD77539-4FFB-48A1-8F21-A7046312898A}" destId="{401AB24D-A072-4971-AB57-5AFAD7A54143}" srcOrd="4" destOrd="0" presId="urn:microsoft.com/office/officeart/2005/8/layout/matrix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04B501-37A0-4335-AF90-EBFCBAD67766}" type="doc">
      <dgm:prSet loTypeId="urn:microsoft.com/office/officeart/2005/8/layout/process1" loCatId="process" qsTypeId="urn:microsoft.com/office/officeart/2005/8/quickstyle/simple1" qsCatId="simple" csTypeId="urn:microsoft.com/office/officeart/2005/8/colors/accent1_2" csCatId="accent1" phldr="1"/>
      <dgm:spPr/>
    </dgm:pt>
    <dgm:pt modelId="{97C1F2BF-75F3-40EA-9685-BAB658D0876B}">
      <dgm:prSet phldrT="[文本]" custT="1"/>
      <dgm:spPr>
        <a:solidFill>
          <a:srgbClr val="377790"/>
        </a:solidFill>
      </dgm:spPr>
      <dgm:t>
        <a:bodyPr/>
        <a:lstStyle/>
        <a:p>
          <a:r>
            <a:rPr lang="zh-CN" altLang="en-US" sz="2800" b="1" dirty="0" smtClean="0">
              <a:solidFill>
                <a:schemeClr val="bg1"/>
              </a:solidFill>
              <a:latin typeface="微软雅黑" panose="020B0503020204020204" charset="-122"/>
              <a:ea typeface="微软雅黑" panose="020B0503020204020204" charset="-122"/>
            </a:rPr>
            <a:t>需求识别</a:t>
          </a:r>
          <a:endParaRPr lang="zh-CN" altLang="en-US" sz="2800" b="1" dirty="0">
            <a:solidFill>
              <a:schemeClr val="bg1"/>
            </a:solidFill>
            <a:latin typeface="微软雅黑" panose="020B0503020204020204" charset="-122"/>
            <a:ea typeface="微软雅黑" panose="020B0503020204020204" charset="-122"/>
          </a:endParaRPr>
        </a:p>
      </dgm:t>
    </dgm:pt>
    <dgm:pt modelId="{A1D6F6B0-DDE5-4CD9-A144-B9313C8E67B2}" cxnId="{0D457B89-1402-4C34-A9B5-CEB0C2B52887}" type="parTrans">
      <dgm:prSet/>
      <dgm:spPr/>
      <dgm:t>
        <a:bodyPr/>
        <a:lstStyle/>
        <a:p>
          <a:endParaRPr lang="zh-CN" altLang="en-US" sz="3200" b="1">
            <a:solidFill>
              <a:schemeClr val="bg1"/>
            </a:solidFill>
            <a:latin typeface="微软雅黑" panose="020B0503020204020204" charset="-122"/>
            <a:ea typeface="微软雅黑" panose="020B0503020204020204" charset="-122"/>
          </a:endParaRPr>
        </a:p>
      </dgm:t>
    </dgm:pt>
    <dgm:pt modelId="{CF59249F-26AD-4A9A-9068-BD80F82FC7E2}" cxnId="{0D457B89-1402-4C34-A9B5-CEB0C2B52887}" type="sibTrans">
      <dgm:prSet custT="1"/>
      <dgm:spPr>
        <a:solidFill>
          <a:srgbClr val="D24132"/>
        </a:solidFill>
      </dgm:spPr>
      <dgm:t>
        <a:bodyPr/>
        <a:lstStyle/>
        <a:p>
          <a:endParaRPr lang="zh-CN" altLang="en-US" sz="3200" b="1">
            <a:solidFill>
              <a:schemeClr val="bg1"/>
            </a:solidFill>
            <a:latin typeface="微软雅黑" panose="020B0503020204020204" charset="-122"/>
            <a:ea typeface="微软雅黑" panose="020B0503020204020204" charset="-122"/>
          </a:endParaRPr>
        </a:p>
      </dgm:t>
    </dgm:pt>
    <dgm:pt modelId="{32237738-935F-40B4-9683-2C0A5FEB02CC}">
      <dgm:prSet phldrT="[文本]" custT="1"/>
      <dgm:spPr>
        <a:solidFill>
          <a:srgbClr val="189A80"/>
        </a:solidFill>
      </dgm:spPr>
      <dgm:t>
        <a:bodyPr/>
        <a:lstStyle/>
        <a:p>
          <a:pPr marL="0" lvl="0" algn="ctr" defTabSz="1244600" rtl="0" eaLnBrk="1" latinLnBrk="0" hangingPunct="1">
            <a:lnSpc>
              <a:spcPct val="90000"/>
            </a:lnSpc>
            <a:spcBef>
              <a:spcPct val="0"/>
            </a:spcBef>
            <a:spcAft>
              <a:spcPct val="35000"/>
            </a:spcAft>
          </a:pPr>
          <a:r>
            <a:rPr lang="zh-CN" altLang="en-US" sz="2800" b="1" kern="1200" dirty="0" smtClean="0">
              <a:solidFill>
                <a:schemeClr val="bg1"/>
              </a:solidFill>
              <a:latin typeface="微软雅黑" panose="020B0503020204020204" charset="-122"/>
              <a:ea typeface="微软雅黑" panose="020B0503020204020204" charset="-122"/>
              <a:cs typeface="+mn-cs"/>
            </a:rPr>
            <a:t>配置与设置</a:t>
          </a:r>
          <a:endParaRPr lang="zh-CN" altLang="en-US" sz="2800" b="1" kern="1200" dirty="0">
            <a:solidFill>
              <a:schemeClr val="bg1"/>
            </a:solidFill>
            <a:latin typeface="微软雅黑" panose="020B0503020204020204" charset="-122"/>
            <a:ea typeface="微软雅黑" panose="020B0503020204020204" charset="-122"/>
            <a:cs typeface="+mn-cs"/>
          </a:endParaRPr>
        </a:p>
      </dgm:t>
    </dgm:pt>
    <dgm:pt modelId="{BAA8456C-2829-41FA-BF20-74BA624C1936}" cxnId="{9835095C-8C88-4C0C-AEBA-CC235ACE82DF}" type="parTrans">
      <dgm:prSet/>
      <dgm:spPr/>
      <dgm:t>
        <a:bodyPr/>
        <a:lstStyle/>
        <a:p>
          <a:endParaRPr lang="zh-CN" altLang="en-US" sz="3200" b="1">
            <a:solidFill>
              <a:schemeClr val="bg1"/>
            </a:solidFill>
            <a:latin typeface="微软雅黑" panose="020B0503020204020204" charset="-122"/>
            <a:ea typeface="微软雅黑" panose="020B0503020204020204" charset="-122"/>
          </a:endParaRPr>
        </a:p>
      </dgm:t>
    </dgm:pt>
    <dgm:pt modelId="{7F1C80BC-8378-4AF0-B261-0A3480A44669}" cxnId="{9835095C-8C88-4C0C-AEBA-CC235ACE82DF}" type="sibTrans">
      <dgm:prSet custT="1"/>
      <dgm:spPr>
        <a:solidFill>
          <a:srgbClr val="D24132"/>
        </a:solidFill>
      </dgm:spPr>
      <dgm:t>
        <a:bodyPr/>
        <a:lstStyle/>
        <a:p>
          <a:endParaRPr lang="zh-CN" altLang="en-US" sz="3200" b="1">
            <a:solidFill>
              <a:schemeClr val="bg1"/>
            </a:solidFill>
            <a:latin typeface="微软雅黑" panose="020B0503020204020204" charset="-122"/>
            <a:ea typeface="微软雅黑" panose="020B0503020204020204" charset="-122"/>
          </a:endParaRPr>
        </a:p>
      </dgm:t>
    </dgm:pt>
    <dgm:pt modelId="{8E174EB2-F74F-44D0-8BD5-A303FD2F26C8}">
      <dgm:prSet phldrT="[文本]" custT="1"/>
      <dgm:spPr>
        <a:solidFill>
          <a:srgbClr val="F09C2A"/>
        </a:solidFill>
      </dgm:spPr>
      <dgm:t>
        <a:bodyPr/>
        <a:lstStyle/>
        <a:p>
          <a:r>
            <a:rPr lang="zh-CN" altLang="en-US" sz="2800" b="1" kern="1200" dirty="0" smtClean="0">
              <a:solidFill>
                <a:schemeClr val="bg1"/>
              </a:solidFill>
              <a:latin typeface="微软雅黑" panose="020B0503020204020204" charset="-122"/>
              <a:ea typeface="微软雅黑" panose="020B0503020204020204" charset="-122"/>
              <a:cs typeface="+mn-cs"/>
            </a:rPr>
            <a:t>检查与维护</a:t>
          </a:r>
          <a:endParaRPr lang="zh-CN" altLang="en-US" sz="2800" b="1" kern="1200" dirty="0">
            <a:solidFill>
              <a:schemeClr val="bg1"/>
            </a:solidFill>
            <a:latin typeface="微软雅黑" panose="020B0503020204020204" charset="-122"/>
            <a:ea typeface="微软雅黑" panose="020B0503020204020204" charset="-122"/>
            <a:cs typeface="+mn-cs"/>
          </a:endParaRPr>
        </a:p>
      </dgm:t>
    </dgm:pt>
    <dgm:pt modelId="{711DE37E-9C28-4DB3-94A6-894192F29488}" cxnId="{5356A4B1-4668-42D5-BA54-92FD3BD4E6CE}" type="parTrans">
      <dgm:prSet/>
      <dgm:spPr/>
      <dgm:t>
        <a:bodyPr/>
        <a:lstStyle/>
        <a:p>
          <a:endParaRPr lang="zh-CN" altLang="en-US" sz="3200" b="1">
            <a:solidFill>
              <a:schemeClr val="bg1"/>
            </a:solidFill>
            <a:latin typeface="微软雅黑" panose="020B0503020204020204" charset="-122"/>
            <a:ea typeface="微软雅黑" panose="020B0503020204020204" charset="-122"/>
          </a:endParaRPr>
        </a:p>
      </dgm:t>
    </dgm:pt>
    <dgm:pt modelId="{B87AC18E-5FD7-4D20-8D27-9A6FC71795C1}" cxnId="{5356A4B1-4668-42D5-BA54-92FD3BD4E6CE}" type="sibTrans">
      <dgm:prSet/>
      <dgm:spPr/>
      <dgm:t>
        <a:bodyPr/>
        <a:lstStyle/>
        <a:p>
          <a:endParaRPr lang="zh-CN" altLang="en-US" sz="3200" b="1">
            <a:solidFill>
              <a:schemeClr val="bg1"/>
            </a:solidFill>
            <a:latin typeface="微软雅黑" panose="020B0503020204020204" charset="-122"/>
            <a:ea typeface="微软雅黑" panose="020B0503020204020204" charset="-122"/>
          </a:endParaRPr>
        </a:p>
      </dgm:t>
    </dgm:pt>
    <dgm:pt modelId="{CA5E4B32-C1A8-4AB6-8A7F-1DD1D8E99196}" type="pres">
      <dgm:prSet presAssocID="{6204B501-37A0-4335-AF90-EBFCBAD67766}" presName="Name0" presStyleCnt="0">
        <dgm:presLayoutVars>
          <dgm:dir/>
          <dgm:resizeHandles val="exact"/>
        </dgm:presLayoutVars>
      </dgm:prSet>
      <dgm:spPr/>
    </dgm:pt>
    <dgm:pt modelId="{3E33EE25-D248-4E27-A488-C344C81B271E}" type="pres">
      <dgm:prSet presAssocID="{97C1F2BF-75F3-40EA-9685-BAB658D0876B}" presName="node" presStyleLbl="node1" presStyleIdx="0" presStyleCnt="3">
        <dgm:presLayoutVars>
          <dgm:bulletEnabled val="1"/>
        </dgm:presLayoutVars>
      </dgm:prSet>
      <dgm:spPr/>
      <dgm:t>
        <a:bodyPr/>
        <a:lstStyle/>
        <a:p>
          <a:endParaRPr lang="zh-CN" altLang="en-US"/>
        </a:p>
      </dgm:t>
    </dgm:pt>
    <dgm:pt modelId="{180979E8-F2B8-4C43-97FE-0DD399A25E28}" type="pres">
      <dgm:prSet presAssocID="{CF59249F-26AD-4A9A-9068-BD80F82FC7E2}" presName="sibTrans" presStyleLbl="sibTrans2D1" presStyleIdx="0" presStyleCnt="2"/>
      <dgm:spPr/>
      <dgm:t>
        <a:bodyPr/>
        <a:lstStyle/>
        <a:p>
          <a:endParaRPr lang="zh-CN" altLang="en-US"/>
        </a:p>
      </dgm:t>
    </dgm:pt>
    <dgm:pt modelId="{CED9A6DC-E8C4-4B5F-B06F-F39EB81065FE}" type="pres">
      <dgm:prSet presAssocID="{CF59249F-26AD-4A9A-9068-BD80F82FC7E2}" presName="connectorText" presStyleLbl="sibTrans2D1" presStyleIdx="0" presStyleCnt="2"/>
      <dgm:spPr/>
      <dgm:t>
        <a:bodyPr/>
        <a:lstStyle/>
        <a:p>
          <a:endParaRPr lang="zh-CN" altLang="en-US"/>
        </a:p>
      </dgm:t>
    </dgm:pt>
    <dgm:pt modelId="{5E84FE3B-F97B-419D-8A39-26ADBD91138B}" type="pres">
      <dgm:prSet presAssocID="{32237738-935F-40B4-9683-2C0A5FEB02CC}" presName="node" presStyleLbl="node1" presStyleIdx="1" presStyleCnt="3">
        <dgm:presLayoutVars>
          <dgm:bulletEnabled val="1"/>
        </dgm:presLayoutVars>
      </dgm:prSet>
      <dgm:spPr/>
      <dgm:t>
        <a:bodyPr/>
        <a:lstStyle/>
        <a:p>
          <a:endParaRPr lang="zh-CN" altLang="en-US"/>
        </a:p>
      </dgm:t>
    </dgm:pt>
    <dgm:pt modelId="{E7557DEA-4532-45AB-BE65-381B5BA27518}" type="pres">
      <dgm:prSet presAssocID="{7F1C80BC-8378-4AF0-B261-0A3480A44669}" presName="sibTrans" presStyleLbl="sibTrans2D1" presStyleIdx="1" presStyleCnt="2"/>
      <dgm:spPr/>
      <dgm:t>
        <a:bodyPr/>
        <a:lstStyle/>
        <a:p>
          <a:endParaRPr lang="zh-CN" altLang="en-US"/>
        </a:p>
      </dgm:t>
    </dgm:pt>
    <dgm:pt modelId="{510F1E9A-80D3-417E-BA73-288DDC9B910A}" type="pres">
      <dgm:prSet presAssocID="{7F1C80BC-8378-4AF0-B261-0A3480A44669}" presName="connectorText" presStyleLbl="sibTrans2D1" presStyleIdx="1" presStyleCnt="2"/>
      <dgm:spPr/>
      <dgm:t>
        <a:bodyPr/>
        <a:lstStyle/>
        <a:p>
          <a:endParaRPr lang="zh-CN" altLang="en-US"/>
        </a:p>
      </dgm:t>
    </dgm:pt>
    <dgm:pt modelId="{570BC86E-E3EA-4FD7-87AB-9DC7B5C002F6}" type="pres">
      <dgm:prSet presAssocID="{8E174EB2-F74F-44D0-8BD5-A303FD2F26C8}" presName="node" presStyleLbl="node1" presStyleIdx="2" presStyleCnt="3">
        <dgm:presLayoutVars>
          <dgm:bulletEnabled val="1"/>
        </dgm:presLayoutVars>
      </dgm:prSet>
      <dgm:spPr/>
      <dgm:t>
        <a:bodyPr/>
        <a:lstStyle/>
        <a:p>
          <a:endParaRPr lang="zh-CN" altLang="en-US"/>
        </a:p>
      </dgm:t>
    </dgm:pt>
  </dgm:ptLst>
  <dgm:cxnLst>
    <dgm:cxn modelId="{2E953DEF-22EB-4A89-B13E-14EF60ADD5A2}" type="presOf" srcId="{7F1C80BC-8378-4AF0-B261-0A3480A44669}" destId="{510F1E9A-80D3-417E-BA73-288DDC9B910A}" srcOrd="1" destOrd="0" presId="urn:microsoft.com/office/officeart/2005/8/layout/process1"/>
    <dgm:cxn modelId="{5356A4B1-4668-42D5-BA54-92FD3BD4E6CE}" srcId="{6204B501-37A0-4335-AF90-EBFCBAD67766}" destId="{8E174EB2-F74F-44D0-8BD5-A303FD2F26C8}" srcOrd="2" destOrd="0" parTransId="{711DE37E-9C28-4DB3-94A6-894192F29488}" sibTransId="{B87AC18E-5FD7-4D20-8D27-9A6FC71795C1}"/>
    <dgm:cxn modelId="{AD3C80CA-F1FB-42E1-8346-478B73370068}" type="presOf" srcId="{CF59249F-26AD-4A9A-9068-BD80F82FC7E2}" destId="{CED9A6DC-E8C4-4B5F-B06F-F39EB81065FE}" srcOrd="1" destOrd="0" presId="urn:microsoft.com/office/officeart/2005/8/layout/process1"/>
    <dgm:cxn modelId="{4738313F-6542-48AF-9DA6-0DC9A354E826}" type="presOf" srcId="{7F1C80BC-8378-4AF0-B261-0A3480A44669}" destId="{E7557DEA-4532-45AB-BE65-381B5BA27518}" srcOrd="0" destOrd="0" presId="urn:microsoft.com/office/officeart/2005/8/layout/process1"/>
    <dgm:cxn modelId="{FD99FED1-6FAB-4EA4-B2D4-6DDFA7AB3EE2}" type="presOf" srcId="{8E174EB2-F74F-44D0-8BD5-A303FD2F26C8}" destId="{570BC86E-E3EA-4FD7-87AB-9DC7B5C002F6}" srcOrd="0" destOrd="0" presId="urn:microsoft.com/office/officeart/2005/8/layout/process1"/>
    <dgm:cxn modelId="{9835095C-8C88-4C0C-AEBA-CC235ACE82DF}" srcId="{6204B501-37A0-4335-AF90-EBFCBAD67766}" destId="{32237738-935F-40B4-9683-2C0A5FEB02CC}" srcOrd="1" destOrd="0" parTransId="{BAA8456C-2829-41FA-BF20-74BA624C1936}" sibTransId="{7F1C80BC-8378-4AF0-B261-0A3480A44669}"/>
    <dgm:cxn modelId="{372D4E2D-3065-431F-8C69-25AE154EDD19}" type="presOf" srcId="{32237738-935F-40B4-9683-2C0A5FEB02CC}" destId="{5E84FE3B-F97B-419D-8A39-26ADBD91138B}" srcOrd="0" destOrd="0" presId="urn:microsoft.com/office/officeart/2005/8/layout/process1"/>
    <dgm:cxn modelId="{49E96326-59C3-45FB-8579-CF0CECDB6353}" type="presOf" srcId="{6204B501-37A0-4335-AF90-EBFCBAD67766}" destId="{CA5E4B32-C1A8-4AB6-8A7F-1DD1D8E99196}" srcOrd="0" destOrd="0" presId="urn:microsoft.com/office/officeart/2005/8/layout/process1"/>
    <dgm:cxn modelId="{0D457B89-1402-4C34-A9B5-CEB0C2B52887}" srcId="{6204B501-37A0-4335-AF90-EBFCBAD67766}" destId="{97C1F2BF-75F3-40EA-9685-BAB658D0876B}" srcOrd="0" destOrd="0" parTransId="{A1D6F6B0-DDE5-4CD9-A144-B9313C8E67B2}" sibTransId="{CF59249F-26AD-4A9A-9068-BD80F82FC7E2}"/>
    <dgm:cxn modelId="{83DAD6A4-F22D-493B-9FA4-A3E6697F6803}" type="presOf" srcId="{97C1F2BF-75F3-40EA-9685-BAB658D0876B}" destId="{3E33EE25-D248-4E27-A488-C344C81B271E}" srcOrd="0" destOrd="0" presId="urn:microsoft.com/office/officeart/2005/8/layout/process1"/>
    <dgm:cxn modelId="{A93D76DE-146E-4AD3-B3C9-4BC43D797897}" type="presOf" srcId="{CF59249F-26AD-4A9A-9068-BD80F82FC7E2}" destId="{180979E8-F2B8-4C43-97FE-0DD399A25E28}" srcOrd="0" destOrd="0" presId="urn:microsoft.com/office/officeart/2005/8/layout/process1"/>
    <dgm:cxn modelId="{3C35987E-E828-4947-9C10-BD11D6178304}" type="presParOf" srcId="{CA5E4B32-C1A8-4AB6-8A7F-1DD1D8E99196}" destId="{3E33EE25-D248-4E27-A488-C344C81B271E}" srcOrd="0" destOrd="0" presId="urn:microsoft.com/office/officeart/2005/8/layout/process1"/>
    <dgm:cxn modelId="{430C8AB8-2FD4-4001-BE0E-34C6E35E8D27}" type="presParOf" srcId="{CA5E4B32-C1A8-4AB6-8A7F-1DD1D8E99196}" destId="{180979E8-F2B8-4C43-97FE-0DD399A25E28}" srcOrd="1" destOrd="0" presId="urn:microsoft.com/office/officeart/2005/8/layout/process1"/>
    <dgm:cxn modelId="{CC00C262-3496-49A1-A3BE-947A9A54F7E8}" type="presParOf" srcId="{180979E8-F2B8-4C43-97FE-0DD399A25E28}" destId="{CED9A6DC-E8C4-4B5F-B06F-F39EB81065FE}" srcOrd="0" destOrd="0" presId="urn:microsoft.com/office/officeart/2005/8/layout/process1"/>
    <dgm:cxn modelId="{01813A78-3DEA-442A-A161-3CEA7CA7904C}" type="presParOf" srcId="{CA5E4B32-C1A8-4AB6-8A7F-1DD1D8E99196}" destId="{5E84FE3B-F97B-419D-8A39-26ADBD91138B}" srcOrd="2" destOrd="0" presId="urn:microsoft.com/office/officeart/2005/8/layout/process1"/>
    <dgm:cxn modelId="{BB688704-B909-4E2F-870B-256C1D894DA2}" type="presParOf" srcId="{CA5E4B32-C1A8-4AB6-8A7F-1DD1D8E99196}" destId="{E7557DEA-4532-45AB-BE65-381B5BA27518}" srcOrd="3" destOrd="0" presId="urn:microsoft.com/office/officeart/2005/8/layout/process1"/>
    <dgm:cxn modelId="{A1CD2028-B8D7-4442-9A3A-757AC7BF79BA}" type="presParOf" srcId="{E7557DEA-4532-45AB-BE65-381B5BA27518}" destId="{510F1E9A-80D3-417E-BA73-288DDC9B910A}" srcOrd="0" destOrd="0" presId="urn:microsoft.com/office/officeart/2005/8/layout/process1"/>
    <dgm:cxn modelId="{233D3EE5-B953-4CF6-99E1-47DC4BBE009C}" type="presParOf" srcId="{CA5E4B32-C1A8-4AB6-8A7F-1DD1D8E99196}" destId="{570BC86E-E3EA-4FD7-87AB-9DC7B5C002F6}" srcOrd="4"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39D4A7-349E-4536-AC55-A2D2D0124F8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CD1D0E0C-98A2-4479-B1C9-2485E1D355DD}">
      <dgm:prSet/>
      <dgm:spPr>
        <a:solidFill>
          <a:srgbClr val="F09C2A"/>
        </a:solidFill>
      </dgm:spPr>
      <dgm:t>
        <a:bodyPr/>
        <a:lstStyle/>
        <a:p>
          <a:pPr rtl="0"/>
          <a:r>
            <a:rPr lang="zh-CN" b="1" smtClean="0">
              <a:latin typeface="微软雅黑" panose="020B0503020204020204" charset="-122"/>
              <a:ea typeface="微软雅黑" panose="020B0503020204020204" charset="-122"/>
            </a:rPr>
            <a:t>柜内小工具实行定置迹管理</a:t>
          </a:r>
          <a:endParaRPr lang="zh-CN">
            <a:latin typeface="微软雅黑" panose="020B0503020204020204" charset="-122"/>
            <a:ea typeface="微软雅黑" panose="020B0503020204020204" charset="-122"/>
          </a:endParaRPr>
        </a:p>
      </dgm:t>
    </dgm:pt>
    <dgm:pt modelId="{17B5E54D-A7D0-40EF-92C0-137CB8BC57D9}" cxnId="{8450C0CE-E7BA-4B8A-AB2C-4E46F5DE85C3}" type="parTrans">
      <dgm:prSet/>
      <dgm:spPr/>
      <dgm:t>
        <a:bodyPr/>
        <a:lstStyle/>
        <a:p>
          <a:endParaRPr lang="zh-CN" altLang="en-US">
            <a:latin typeface="微软雅黑" panose="020B0503020204020204" charset="-122"/>
            <a:ea typeface="微软雅黑" panose="020B0503020204020204" charset="-122"/>
          </a:endParaRPr>
        </a:p>
      </dgm:t>
    </dgm:pt>
    <dgm:pt modelId="{1FBA8758-FE24-4C61-A7C7-520ACF6F530E}" cxnId="{8450C0CE-E7BA-4B8A-AB2C-4E46F5DE85C3}" type="sibTrans">
      <dgm:prSet/>
      <dgm:spPr/>
      <dgm:t>
        <a:bodyPr/>
        <a:lstStyle/>
        <a:p>
          <a:endParaRPr lang="zh-CN" altLang="en-US">
            <a:latin typeface="微软雅黑" panose="020B0503020204020204" charset="-122"/>
            <a:ea typeface="微软雅黑" panose="020B0503020204020204" charset="-122"/>
          </a:endParaRPr>
        </a:p>
      </dgm:t>
    </dgm:pt>
    <dgm:pt modelId="{F37DB77F-415E-4041-BD68-88F2F7E07979}">
      <dgm:prSet/>
      <dgm:spPr>
        <a:solidFill>
          <a:srgbClr val="189A80"/>
        </a:solidFill>
      </dgm:spPr>
      <dgm:t>
        <a:bodyPr/>
        <a:lstStyle/>
        <a:p>
          <a:pPr rtl="0"/>
          <a:r>
            <a:rPr lang="zh-CN" b="1" smtClean="0">
              <a:latin typeface="微软雅黑" panose="020B0503020204020204" charset="-122"/>
              <a:ea typeface="微软雅黑" panose="020B0503020204020204" charset="-122"/>
            </a:rPr>
            <a:t>在工具箱侧面贴上工具清单</a:t>
          </a:r>
          <a:endParaRPr lang="zh-CN">
            <a:latin typeface="微软雅黑" panose="020B0503020204020204" charset="-122"/>
            <a:ea typeface="微软雅黑" panose="020B0503020204020204" charset="-122"/>
          </a:endParaRPr>
        </a:p>
      </dgm:t>
    </dgm:pt>
    <dgm:pt modelId="{A84326C6-FDD3-4BAB-ADA5-55251679254C}" cxnId="{229D065B-919C-4B5F-8BB8-72A252E80AA5}" type="parTrans">
      <dgm:prSet/>
      <dgm:spPr/>
      <dgm:t>
        <a:bodyPr/>
        <a:lstStyle/>
        <a:p>
          <a:endParaRPr lang="zh-CN" altLang="en-US">
            <a:latin typeface="微软雅黑" panose="020B0503020204020204" charset="-122"/>
            <a:ea typeface="微软雅黑" panose="020B0503020204020204" charset="-122"/>
          </a:endParaRPr>
        </a:p>
      </dgm:t>
    </dgm:pt>
    <dgm:pt modelId="{5A4080B3-9B63-4C63-A574-9D119D799891}" cxnId="{229D065B-919C-4B5F-8BB8-72A252E80AA5}" type="sibTrans">
      <dgm:prSet/>
      <dgm:spPr/>
      <dgm:t>
        <a:bodyPr/>
        <a:lstStyle/>
        <a:p>
          <a:endParaRPr lang="zh-CN" altLang="en-US">
            <a:latin typeface="微软雅黑" panose="020B0503020204020204" charset="-122"/>
            <a:ea typeface="微软雅黑" panose="020B0503020204020204" charset="-122"/>
          </a:endParaRPr>
        </a:p>
      </dgm:t>
    </dgm:pt>
    <dgm:pt modelId="{DB40490E-EF5A-44E3-9D58-BD0DCDB83D44}" type="pres">
      <dgm:prSet presAssocID="{6C39D4A7-349E-4536-AC55-A2D2D0124F89}" presName="linear" presStyleCnt="0">
        <dgm:presLayoutVars>
          <dgm:dir/>
          <dgm:animLvl val="lvl"/>
          <dgm:resizeHandles val="exact"/>
        </dgm:presLayoutVars>
      </dgm:prSet>
      <dgm:spPr/>
      <dgm:t>
        <a:bodyPr/>
        <a:lstStyle/>
        <a:p>
          <a:endParaRPr lang="zh-CN" altLang="en-US"/>
        </a:p>
      </dgm:t>
    </dgm:pt>
    <dgm:pt modelId="{9114C509-D23F-4682-A674-75C22BB4F5AF}" type="pres">
      <dgm:prSet presAssocID="{CD1D0E0C-98A2-4479-B1C9-2485E1D355DD}" presName="parentLin" presStyleCnt="0"/>
      <dgm:spPr/>
    </dgm:pt>
    <dgm:pt modelId="{047B4E7F-6C3A-4E59-B04C-E2EE5B0BFADF}" type="pres">
      <dgm:prSet presAssocID="{CD1D0E0C-98A2-4479-B1C9-2485E1D355DD}" presName="parentLeftMargin" presStyleLbl="node1" presStyleIdx="0" presStyleCnt="2"/>
      <dgm:spPr/>
      <dgm:t>
        <a:bodyPr/>
        <a:lstStyle/>
        <a:p>
          <a:endParaRPr lang="zh-CN" altLang="en-US"/>
        </a:p>
      </dgm:t>
    </dgm:pt>
    <dgm:pt modelId="{CF846508-00E8-4DB5-9BFE-B46AEA97D39C}" type="pres">
      <dgm:prSet presAssocID="{CD1D0E0C-98A2-4479-B1C9-2485E1D355DD}" presName="parentText" presStyleLbl="node1" presStyleIdx="0" presStyleCnt="2">
        <dgm:presLayoutVars>
          <dgm:chMax val="0"/>
          <dgm:bulletEnabled val="1"/>
        </dgm:presLayoutVars>
      </dgm:prSet>
      <dgm:spPr/>
      <dgm:t>
        <a:bodyPr/>
        <a:lstStyle/>
        <a:p>
          <a:endParaRPr lang="zh-CN" altLang="en-US"/>
        </a:p>
      </dgm:t>
    </dgm:pt>
    <dgm:pt modelId="{DB3692F6-B1D7-495D-9AF7-93BACA8A2FAB}" type="pres">
      <dgm:prSet presAssocID="{CD1D0E0C-98A2-4479-B1C9-2485E1D355DD}" presName="negativeSpace" presStyleCnt="0"/>
      <dgm:spPr/>
    </dgm:pt>
    <dgm:pt modelId="{0912FEFD-2FB8-40BD-8EA0-44889936BCAE}" type="pres">
      <dgm:prSet presAssocID="{CD1D0E0C-98A2-4479-B1C9-2485E1D355DD}" presName="childText" presStyleLbl="conFgAcc1" presStyleIdx="0" presStyleCnt="2">
        <dgm:presLayoutVars>
          <dgm:bulletEnabled val="1"/>
        </dgm:presLayoutVars>
      </dgm:prSet>
      <dgm:spPr>
        <a:ln>
          <a:solidFill>
            <a:srgbClr val="F09C2A"/>
          </a:solidFill>
        </a:ln>
      </dgm:spPr>
    </dgm:pt>
    <dgm:pt modelId="{0B6E4A6C-78FB-4A35-8491-729815361E04}" type="pres">
      <dgm:prSet presAssocID="{1FBA8758-FE24-4C61-A7C7-520ACF6F530E}" presName="spaceBetweenRectangles" presStyleCnt="0"/>
      <dgm:spPr/>
    </dgm:pt>
    <dgm:pt modelId="{828C73B1-8EEA-40C5-9333-CF9F631B1946}" type="pres">
      <dgm:prSet presAssocID="{F37DB77F-415E-4041-BD68-88F2F7E07979}" presName="parentLin" presStyleCnt="0"/>
      <dgm:spPr/>
    </dgm:pt>
    <dgm:pt modelId="{5C6912D5-6E7A-43C8-9EE5-6413DD384471}" type="pres">
      <dgm:prSet presAssocID="{F37DB77F-415E-4041-BD68-88F2F7E07979}" presName="parentLeftMargin" presStyleLbl="node1" presStyleIdx="0" presStyleCnt="2"/>
      <dgm:spPr/>
      <dgm:t>
        <a:bodyPr/>
        <a:lstStyle/>
        <a:p>
          <a:endParaRPr lang="zh-CN" altLang="en-US"/>
        </a:p>
      </dgm:t>
    </dgm:pt>
    <dgm:pt modelId="{05921F96-53B4-4E71-BBFB-CDEE47174A93}" type="pres">
      <dgm:prSet presAssocID="{F37DB77F-415E-4041-BD68-88F2F7E07979}" presName="parentText" presStyleLbl="node1" presStyleIdx="1" presStyleCnt="2">
        <dgm:presLayoutVars>
          <dgm:chMax val="0"/>
          <dgm:bulletEnabled val="1"/>
        </dgm:presLayoutVars>
      </dgm:prSet>
      <dgm:spPr/>
      <dgm:t>
        <a:bodyPr/>
        <a:lstStyle/>
        <a:p>
          <a:endParaRPr lang="zh-CN" altLang="en-US"/>
        </a:p>
      </dgm:t>
    </dgm:pt>
    <dgm:pt modelId="{E2711360-9A6C-4165-8861-882946EF147D}" type="pres">
      <dgm:prSet presAssocID="{F37DB77F-415E-4041-BD68-88F2F7E07979}" presName="negativeSpace" presStyleCnt="0"/>
      <dgm:spPr/>
    </dgm:pt>
    <dgm:pt modelId="{309F8909-20D4-434F-8173-2C5EAD5F6EDE}" type="pres">
      <dgm:prSet presAssocID="{F37DB77F-415E-4041-BD68-88F2F7E07979}" presName="childText" presStyleLbl="conFgAcc1" presStyleIdx="1" presStyleCnt="2">
        <dgm:presLayoutVars>
          <dgm:bulletEnabled val="1"/>
        </dgm:presLayoutVars>
      </dgm:prSet>
      <dgm:spPr>
        <a:ln>
          <a:solidFill>
            <a:srgbClr val="189A80"/>
          </a:solidFill>
        </a:ln>
      </dgm:spPr>
    </dgm:pt>
  </dgm:ptLst>
  <dgm:cxnLst>
    <dgm:cxn modelId="{8450C0CE-E7BA-4B8A-AB2C-4E46F5DE85C3}" srcId="{6C39D4A7-349E-4536-AC55-A2D2D0124F89}" destId="{CD1D0E0C-98A2-4479-B1C9-2485E1D355DD}" srcOrd="0" destOrd="0" parTransId="{17B5E54D-A7D0-40EF-92C0-137CB8BC57D9}" sibTransId="{1FBA8758-FE24-4C61-A7C7-520ACF6F530E}"/>
    <dgm:cxn modelId="{611753DE-A930-4E0B-A804-904A924109D6}" type="presOf" srcId="{F37DB77F-415E-4041-BD68-88F2F7E07979}" destId="{5C6912D5-6E7A-43C8-9EE5-6413DD384471}" srcOrd="0" destOrd="0" presId="urn:microsoft.com/office/officeart/2005/8/layout/list1"/>
    <dgm:cxn modelId="{AC5B7943-6B30-4060-80ED-67B0B3D9B9CE}" type="presOf" srcId="{CD1D0E0C-98A2-4479-B1C9-2485E1D355DD}" destId="{047B4E7F-6C3A-4E59-B04C-E2EE5B0BFADF}" srcOrd="0" destOrd="0" presId="urn:microsoft.com/office/officeart/2005/8/layout/list1"/>
    <dgm:cxn modelId="{8F444218-1D6E-439B-93AC-6645A35B4EE0}" type="presOf" srcId="{6C39D4A7-349E-4536-AC55-A2D2D0124F89}" destId="{DB40490E-EF5A-44E3-9D58-BD0DCDB83D44}" srcOrd="0" destOrd="0" presId="urn:microsoft.com/office/officeart/2005/8/layout/list1"/>
    <dgm:cxn modelId="{E1692995-7D95-43B7-8527-3151F07ED66A}" type="presOf" srcId="{CD1D0E0C-98A2-4479-B1C9-2485E1D355DD}" destId="{CF846508-00E8-4DB5-9BFE-B46AEA97D39C}" srcOrd="1" destOrd="0" presId="urn:microsoft.com/office/officeart/2005/8/layout/list1"/>
    <dgm:cxn modelId="{229D065B-919C-4B5F-8BB8-72A252E80AA5}" srcId="{6C39D4A7-349E-4536-AC55-A2D2D0124F89}" destId="{F37DB77F-415E-4041-BD68-88F2F7E07979}" srcOrd="1" destOrd="0" parTransId="{A84326C6-FDD3-4BAB-ADA5-55251679254C}" sibTransId="{5A4080B3-9B63-4C63-A574-9D119D799891}"/>
    <dgm:cxn modelId="{5AC4EA5F-2C5A-4C94-92B0-9D529AF0D80C}" type="presOf" srcId="{F37DB77F-415E-4041-BD68-88F2F7E07979}" destId="{05921F96-53B4-4E71-BBFB-CDEE47174A93}" srcOrd="1" destOrd="0" presId="urn:microsoft.com/office/officeart/2005/8/layout/list1"/>
    <dgm:cxn modelId="{77976A44-02DB-459C-94F8-F66F0DF9A3D2}" type="presParOf" srcId="{DB40490E-EF5A-44E3-9D58-BD0DCDB83D44}" destId="{9114C509-D23F-4682-A674-75C22BB4F5AF}" srcOrd="0" destOrd="0" presId="urn:microsoft.com/office/officeart/2005/8/layout/list1"/>
    <dgm:cxn modelId="{E3D762FE-0D41-44EB-9323-E236DA452D37}" type="presParOf" srcId="{9114C509-D23F-4682-A674-75C22BB4F5AF}" destId="{047B4E7F-6C3A-4E59-B04C-E2EE5B0BFADF}" srcOrd="0" destOrd="0" presId="urn:microsoft.com/office/officeart/2005/8/layout/list1"/>
    <dgm:cxn modelId="{DEF530C8-6786-478F-B5A9-F7B32CF14199}" type="presParOf" srcId="{9114C509-D23F-4682-A674-75C22BB4F5AF}" destId="{CF846508-00E8-4DB5-9BFE-B46AEA97D39C}" srcOrd="1" destOrd="0" presId="urn:microsoft.com/office/officeart/2005/8/layout/list1"/>
    <dgm:cxn modelId="{27F688BA-B18D-4FBA-AB2D-AFEFE11B7D73}" type="presParOf" srcId="{DB40490E-EF5A-44E3-9D58-BD0DCDB83D44}" destId="{DB3692F6-B1D7-495D-9AF7-93BACA8A2FAB}" srcOrd="1" destOrd="0" presId="urn:microsoft.com/office/officeart/2005/8/layout/list1"/>
    <dgm:cxn modelId="{0CB5B816-1F70-45AD-8A84-CC8FACD0538B}" type="presParOf" srcId="{DB40490E-EF5A-44E3-9D58-BD0DCDB83D44}" destId="{0912FEFD-2FB8-40BD-8EA0-44889936BCAE}" srcOrd="2" destOrd="0" presId="urn:microsoft.com/office/officeart/2005/8/layout/list1"/>
    <dgm:cxn modelId="{16B35983-7C94-4826-8B38-D0A280B26EE1}" type="presParOf" srcId="{DB40490E-EF5A-44E3-9D58-BD0DCDB83D44}" destId="{0B6E4A6C-78FB-4A35-8491-729815361E04}" srcOrd="3" destOrd="0" presId="urn:microsoft.com/office/officeart/2005/8/layout/list1"/>
    <dgm:cxn modelId="{0C3A3C71-6D35-407E-AB7B-755AF6A536B2}" type="presParOf" srcId="{DB40490E-EF5A-44E3-9D58-BD0DCDB83D44}" destId="{828C73B1-8EEA-40C5-9333-CF9F631B1946}" srcOrd="4" destOrd="0" presId="urn:microsoft.com/office/officeart/2005/8/layout/list1"/>
    <dgm:cxn modelId="{D2B9FBFC-F643-4715-8A58-11893AC65B86}" type="presParOf" srcId="{828C73B1-8EEA-40C5-9333-CF9F631B1946}" destId="{5C6912D5-6E7A-43C8-9EE5-6413DD384471}" srcOrd="0" destOrd="0" presId="urn:microsoft.com/office/officeart/2005/8/layout/list1"/>
    <dgm:cxn modelId="{9FB9EE25-882E-49AA-8EE0-8B3C687D19BA}" type="presParOf" srcId="{828C73B1-8EEA-40C5-9333-CF9F631B1946}" destId="{05921F96-53B4-4E71-BBFB-CDEE47174A93}" srcOrd="1" destOrd="0" presId="urn:microsoft.com/office/officeart/2005/8/layout/list1"/>
    <dgm:cxn modelId="{FA49037C-0F4F-454F-BBAC-AB3C824A49FB}" type="presParOf" srcId="{DB40490E-EF5A-44E3-9D58-BD0DCDB83D44}" destId="{E2711360-9A6C-4165-8861-882946EF147D}" srcOrd="5" destOrd="0" presId="urn:microsoft.com/office/officeart/2005/8/layout/list1"/>
    <dgm:cxn modelId="{929279D5-CFBF-4028-8872-D0DA42076C28}" type="presParOf" srcId="{DB40490E-EF5A-44E3-9D58-BD0DCDB83D44}" destId="{309F8909-20D4-434F-8173-2C5EAD5F6ED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04B501-37A0-4335-AF90-EBFCBAD67766}" type="doc">
      <dgm:prSet loTypeId="urn:microsoft.com/office/officeart/2005/8/layout/process1" loCatId="process" qsTypeId="urn:microsoft.com/office/officeart/2005/8/quickstyle/simple1" qsCatId="simple" csTypeId="urn:microsoft.com/office/officeart/2005/8/colors/accent1_2" csCatId="accent1" phldr="1"/>
      <dgm:spPr/>
    </dgm:pt>
    <dgm:pt modelId="{97C1F2BF-75F3-40EA-9685-BAB658D0876B}">
      <dgm:prSet phldrT="[文本]" custT="1"/>
      <dgm:spPr>
        <a:solidFill>
          <a:srgbClr val="377790"/>
        </a:solidFill>
      </dgm:spPr>
      <dgm:t>
        <a:bodyPr/>
        <a:lstStyle/>
        <a:p>
          <a:r>
            <a:rPr lang="zh-CN" altLang="en-US" sz="2800" b="1" dirty="0" smtClean="0">
              <a:solidFill>
                <a:schemeClr val="bg1"/>
              </a:solidFill>
              <a:latin typeface="微软雅黑" panose="020B0503020204020204" charset="-122"/>
              <a:ea typeface="微软雅黑" panose="020B0503020204020204" charset="-122"/>
            </a:rPr>
            <a:t>划线识别</a:t>
          </a:r>
          <a:endParaRPr lang="zh-CN" altLang="en-US" sz="2800" b="1" dirty="0">
            <a:solidFill>
              <a:schemeClr val="bg1"/>
            </a:solidFill>
            <a:latin typeface="微软雅黑" panose="020B0503020204020204" charset="-122"/>
            <a:ea typeface="微软雅黑" panose="020B0503020204020204" charset="-122"/>
          </a:endParaRPr>
        </a:p>
      </dgm:t>
    </dgm:pt>
    <dgm:pt modelId="{A1D6F6B0-DDE5-4CD9-A144-B9313C8E67B2}" cxnId="{0D457B89-1402-4C34-A9B5-CEB0C2B52887}" type="parTrans">
      <dgm:prSet/>
      <dgm:spPr/>
      <dgm:t>
        <a:bodyPr/>
        <a:lstStyle/>
        <a:p>
          <a:endParaRPr lang="zh-CN" altLang="en-US" sz="3200" b="1">
            <a:solidFill>
              <a:schemeClr val="bg1"/>
            </a:solidFill>
            <a:latin typeface="微软雅黑" panose="020B0503020204020204" charset="-122"/>
            <a:ea typeface="微软雅黑" panose="020B0503020204020204" charset="-122"/>
          </a:endParaRPr>
        </a:p>
      </dgm:t>
    </dgm:pt>
    <dgm:pt modelId="{CF59249F-26AD-4A9A-9068-BD80F82FC7E2}" cxnId="{0D457B89-1402-4C34-A9B5-CEB0C2B52887}" type="sibTrans">
      <dgm:prSet custT="1"/>
      <dgm:spPr>
        <a:solidFill>
          <a:srgbClr val="D24132"/>
        </a:solidFill>
      </dgm:spPr>
      <dgm:t>
        <a:bodyPr/>
        <a:lstStyle/>
        <a:p>
          <a:endParaRPr lang="zh-CN" altLang="en-US" sz="3200" b="1">
            <a:solidFill>
              <a:schemeClr val="bg1"/>
            </a:solidFill>
            <a:latin typeface="微软雅黑" panose="020B0503020204020204" charset="-122"/>
            <a:ea typeface="微软雅黑" panose="020B0503020204020204" charset="-122"/>
          </a:endParaRPr>
        </a:p>
      </dgm:t>
    </dgm:pt>
    <dgm:pt modelId="{32237738-935F-40B4-9683-2C0A5FEB02CC}">
      <dgm:prSet phldrT="[文本]" custT="1"/>
      <dgm:spPr>
        <a:solidFill>
          <a:srgbClr val="189A80"/>
        </a:solidFill>
      </dgm:spPr>
      <dgm:t>
        <a:bodyPr/>
        <a:lstStyle/>
        <a:p>
          <a:pPr marL="0" lvl="0" algn="ctr" defTabSz="1244600" rtl="0" eaLnBrk="1" latinLnBrk="0" hangingPunct="1">
            <a:lnSpc>
              <a:spcPct val="90000"/>
            </a:lnSpc>
            <a:spcBef>
              <a:spcPct val="0"/>
            </a:spcBef>
            <a:spcAft>
              <a:spcPct val="35000"/>
            </a:spcAft>
          </a:pPr>
          <a:r>
            <a:rPr lang="zh-CN" altLang="en-US" sz="2800" b="1" kern="1200" dirty="0" smtClean="0">
              <a:solidFill>
                <a:schemeClr val="bg1"/>
              </a:solidFill>
              <a:latin typeface="微软雅黑" panose="020B0503020204020204" charset="-122"/>
              <a:ea typeface="微软雅黑" panose="020B0503020204020204" charset="-122"/>
              <a:cs typeface="+mn-cs"/>
            </a:rPr>
            <a:t>划线配置</a:t>
          </a:r>
          <a:endParaRPr lang="zh-CN" altLang="en-US" sz="2800" b="1" kern="1200" dirty="0">
            <a:solidFill>
              <a:schemeClr val="bg1"/>
            </a:solidFill>
            <a:latin typeface="微软雅黑" panose="020B0503020204020204" charset="-122"/>
            <a:ea typeface="微软雅黑" panose="020B0503020204020204" charset="-122"/>
            <a:cs typeface="+mn-cs"/>
          </a:endParaRPr>
        </a:p>
      </dgm:t>
    </dgm:pt>
    <dgm:pt modelId="{BAA8456C-2829-41FA-BF20-74BA624C1936}" cxnId="{9835095C-8C88-4C0C-AEBA-CC235ACE82DF}" type="parTrans">
      <dgm:prSet/>
      <dgm:spPr/>
      <dgm:t>
        <a:bodyPr/>
        <a:lstStyle/>
        <a:p>
          <a:endParaRPr lang="zh-CN" altLang="en-US" sz="3200" b="1">
            <a:solidFill>
              <a:schemeClr val="bg1"/>
            </a:solidFill>
            <a:latin typeface="微软雅黑" panose="020B0503020204020204" charset="-122"/>
            <a:ea typeface="微软雅黑" panose="020B0503020204020204" charset="-122"/>
          </a:endParaRPr>
        </a:p>
      </dgm:t>
    </dgm:pt>
    <dgm:pt modelId="{7F1C80BC-8378-4AF0-B261-0A3480A44669}" cxnId="{9835095C-8C88-4C0C-AEBA-CC235ACE82DF}" type="sibTrans">
      <dgm:prSet custT="1"/>
      <dgm:spPr>
        <a:solidFill>
          <a:srgbClr val="D24132"/>
        </a:solidFill>
      </dgm:spPr>
      <dgm:t>
        <a:bodyPr/>
        <a:lstStyle/>
        <a:p>
          <a:endParaRPr lang="zh-CN" altLang="en-US" sz="3200" b="1">
            <a:solidFill>
              <a:schemeClr val="bg1"/>
            </a:solidFill>
            <a:latin typeface="微软雅黑" panose="020B0503020204020204" charset="-122"/>
            <a:ea typeface="微软雅黑" panose="020B0503020204020204" charset="-122"/>
          </a:endParaRPr>
        </a:p>
      </dgm:t>
    </dgm:pt>
    <dgm:pt modelId="{8E174EB2-F74F-44D0-8BD5-A303FD2F26C8}">
      <dgm:prSet phldrT="[文本]" custT="1"/>
      <dgm:spPr>
        <a:solidFill>
          <a:srgbClr val="F09C2A"/>
        </a:solidFill>
      </dgm:spPr>
      <dgm:t>
        <a:bodyPr/>
        <a:lstStyle/>
        <a:p>
          <a:r>
            <a:rPr lang="zh-CN" altLang="en-US" sz="2800" b="1" kern="1200" dirty="0" smtClean="0">
              <a:solidFill>
                <a:schemeClr val="bg1"/>
              </a:solidFill>
              <a:latin typeface="微软雅黑" panose="020B0503020204020204" charset="-122"/>
              <a:ea typeface="微软雅黑" panose="020B0503020204020204" charset="-122"/>
              <a:cs typeface="+mn-cs"/>
            </a:rPr>
            <a:t>划线维护</a:t>
          </a:r>
          <a:endParaRPr lang="zh-CN" altLang="en-US" sz="2800" b="1" kern="1200" dirty="0">
            <a:solidFill>
              <a:schemeClr val="bg1"/>
            </a:solidFill>
            <a:latin typeface="微软雅黑" panose="020B0503020204020204" charset="-122"/>
            <a:ea typeface="微软雅黑" panose="020B0503020204020204" charset="-122"/>
            <a:cs typeface="+mn-cs"/>
          </a:endParaRPr>
        </a:p>
      </dgm:t>
    </dgm:pt>
    <dgm:pt modelId="{711DE37E-9C28-4DB3-94A6-894192F29488}" cxnId="{5356A4B1-4668-42D5-BA54-92FD3BD4E6CE}" type="parTrans">
      <dgm:prSet/>
      <dgm:spPr/>
      <dgm:t>
        <a:bodyPr/>
        <a:lstStyle/>
        <a:p>
          <a:endParaRPr lang="zh-CN" altLang="en-US" sz="3200" b="1">
            <a:solidFill>
              <a:schemeClr val="bg1"/>
            </a:solidFill>
            <a:latin typeface="微软雅黑" panose="020B0503020204020204" charset="-122"/>
            <a:ea typeface="微软雅黑" panose="020B0503020204020204" charset="-122"/>
          </a:endParaRPr>
        </a:p>
      </dgm:t>
    </dgm:pt>
    <dgm:pt modelId="{B87AC18E-5FD7-4D20-8D27-9A6FC71795C1}" cxnId="{5356A4B1-4668-42D5-BA54-92FD3BD4E6CE}" type="sibTrans">
      <dgm:prSet/>
      <dgm:spPr/>
      <dgm:t>
        <a:bodyPr/>
        <a:lstStyle/>
        <a:p>
          <a:endParaRPr lang="zh-CN" altLang="en-US" sz="3200" b="1">
            <a:solidFill>
              <a:schemeClr val="bg1"/>
            </a:solidFill>
            <a:latin typeface="微软雅黑" panose="020B0503020204020204" charset="-122"/>
            <a:ea typeface="微软雅黑" panose="020B0503020204020204" charset="-122"/>
          </a:endParaRPr>
        </a:p>
      </dgm:t>
    </dgm:pt>
    <dgm:pt modelId="{CA5E4B32-C1A8-4AB6-8A7F-1DD1D8E99196}" type="pres">
      <dgm:prSet presAssocID="{6204B501-37A0-4335-AF90-EBFCBAD67766}" presName="Name0" presStyleCnt="0">
        <dgm:presLayoutVars>
          <dgm:dir/>
          <dgm:resizeHandles val="exact"/>
        </dgm:presLayoutVars>
      </dgm:prSet>
      <dgm:spPr/>
    </dgm:pt>
    <dgm:pt modelId="{3E33EE25-D248-4E27-A488-C344C81B271E}" type="pres">
      <dgm:prSet presAssocID="{97C1F2BF-75F3-40EA-9685-BAB658D0876B}" presName="node" presStyleLbl="node1" presStyleIdx="0" presStyleCnt="3">
        <dgm:presLayoutVars>
          <dgm:bulletEnabled val="1"/>
        </dgm:presLayoutVars>
      </dgm:prSet>
      <dgm:spPr/>
      <dgm:t>
        <a:bodyPr/>
        <a:lstStyle/>
        <a:p>
          <a:endParaRPr lang="zh-CN" altLang="en-US"/>
        </a:p>
      </dgm:t>
    </dgm:pt>
    <dgm:pt modelId="{180979E8-F2B8-4C43-97FE-0DD399A25E28}" type="pres">
      <dgm:prSet presAssocID="{CF59249F-26AD-4A9A-9068-BD80F82FC7E2}" presName="sibTrans" presStyleLbl="sibTrans2D1" presStyleIdx="0" presStyleCnt="2"/>
      <dgm:spPr/>
      <dgm:t>
        <a:bodyPr/>
        <a:lstStyle/>
        <a:p>
          <a:endParaRPr lang="zh-CN" altLang="en-US"/>
        </a:p>
      </dgm:t>
    </dgm:pt>
    <dgm:pt modelId="{CED9A6DC-E8C4-4B5F-B06F-F39EB81065FE}" type="pres">
      <dgm:prSet presAssocID="{CF59249F-26AD-4A9A-9068-BD80F82FC7E2}" presName="connectorText" presStyleLbl="sibTrans2D1" presStyleIdx="0" presStyleCnt="2"/>
      <dgm:spPr/>
      <dgm:t>
        <a:bodyPr/>
        <a:lstStyle/>
        <a:p>
          <a:endParaRPr lang="zh-CN" altLang="en-US"/>
        </a:p>
      </dgm:t>
    </dgm:pt>
    <dgm:pt modelId="{5E84FE3B-F97B-419D-8A39-26ADBD91138B}" type="pres">
      <dgm:prSet presAssocID="{32237738-935F-40B4-9683-2C0A5FEB02CC}" presName="node" presStyleLbl="node1" presStyleIdx="1" presStyleCnt="3">
        <dgm:presLayoutVars>
          <dgm:bulletEnabled val="1"/>
        </dgm:presLayoutVars>
      </dgm:prSet>
      <dgm:spPr/>
      <dgm:t>
        <a:bodyPr/>
        <a:lstStyle/>
        <a:p>
          <a:endParaRPr lang="zh-CN" altLang="en-US"/>
        </a:p>
      </dgm:t>
    </dgm:pt>
    <dgm:pt modelId="{E7557DEA-4532-45AB-BE65-381B5BA27518}" type="pres">
      <dgm:prSet presAssocID="{7F1C80BC-8378-4AF0-B261-0A3480A44669}" presName="sibTrans" presStyleLbl="sibTrans2D1" presStyleIdx="1" presStyleCnt="2"/>
      <dgm:spPr/>
      <dgm:t>
        <a:bodyPr/>
        <a:lstStyle/>
        <a:p>
          <a:endParaRPr lang="zh-CN" altLang="en-US"/>
        </a:p>
      </dgm:t>
    </dgm:pt>
    <dgm:pt modelId="{510F1E9A-80D3-417E-BA73-288DDC9B910A}" type="pres">
      <dgm:prSet presAssocID="{7F1C80BC-8378-4AF0-B261-0A3480A44669}" presName="connectorText" presStyleLbl="sibTrans2D1" presStyleIdx="1" presStyleCnt="2"/>
      <dgm:spPr/>
      <dgm:t>
        <a:bodyPr/>
        <a:lstStyle/>
        <a:p>
          <a:endParaRPr lang="zh-CN" altLang="en-US"/>
        </a:p>
      </dgm:t>
    </dgm:pt>
    <dgm:pt modelId="{570BC86E-E3EA-4FD7-87AB-9DC7B5C002F6}" type="pres">
      <dgm:prSet presAssocID="{8E174EB2-F74F-44D0-8BD5-A303FD2F26C8}" presName="node" presStyleLbl="node1" presStyleIdx="2" presStyleCnt="3">
        <dgm:presLayoutVars>
          <dgm:bulletEnabled val="1"/>
        </dgm:presLayoutVars>
      </dgm:prSet>
      <dgm:spPr/>
      <dgm:t>
        <a:bodyPr/>
        <a:lstStyle/>
        <a:p>
          <a:endParaRPr lang="zh-CN" altLang="en-US"/>
        </a:p>
      </dgm:t>
    </dgm:pt>
  </dgm:ptLst>
  <dgm:cxnLst>
    <dgm:cxn modelId="{5356A4B1-4668-42D5-BA54-92FD3BD4E6CE}" srcId="{6204B501-37A0-4335-AF90-EBFCBAD67766}" destId="{8E174EB2-F74F-44D0-8BD5-A303FD2F26C8}" srcOrd="2" destOrd="0" parTransId="{711DE37E-9C28-4DB3-94A6-894192F29488}" sibTransId="{B87AC18E-5FD7-4D20-8D27-9A6FC71795C1}"/>
    <dgm:cxn modelId="{4CE8D920-AF06-488E-829E-19615D5895FA}" type="presOf" srcId="{32237738-935F-40B4-9683-2C0A5FEB02CC}" destId="{5E84FE3B-F97B-419D-8A39-26ADBD91138B}" srcOrd="0" destOrd="0" presId="urn:microsoft.com/office/officeart/2005/8/layout/process1"/>
    <dgm:cxn modelId="{A05B1514-9544-4152-833B-F790922F3712}" type="presOf" srcId="{7F1C80BC-8378-4AF0-B261-0A3480A44669}" destId="{510F1E9A-80D3-417E-BA73-288DDC9B910A}" srcOrd="1" destOrd="0" presId="urn:microsoft.com/office/officeart/2005/8/layout/process1"/>
    <dgm:cxn modelId="{EFF1A27E-7DE5-484C-893A-540400D483B1}" type="presOf" srcId="{CF59249F-26AD-4A9A-9068-BD80F82FC7E2}" destId="{180979E8-F2B8-4C43-97FE-0DD399A25E28}" srcOrd="0" destOrd="0" presId="urn:microsoft.com/office/officeart/2005/8/layout/process1"/>
    <dgm:cxn modelId="{9835095C-8C88-4C0C-AEBA-CC235ACE82DF}" srcId="{6204B501-37A0-4335-AF90-EBFCBAD67766}" destId="{32237738-935F-40B4-9683-2C0A5FEB02CC}" srcOrd="1" destOrd="0" parTransId="{BAA8456C-2829-41FA-BF20-74BA624C1936}" sibTransId="{7F1C80BC-8378-4AF0-B261-0A3480A44669}"/>
    <dgm:cxn modelId="{0D457B89-1402-4C34-A9B5-CEB0C2B52887}" srcId="{6204B501-37A0-4335-AF90-EBFCBAD67766}" destId="{97C1F2BF-75F3-40EA-9685-BAB658D0876B}" srcOrd="0" destOrd="0" parTransId="{A1D6F6B0-DDE5-4CD9-A144-B9313C8E67B2}" sibTransId="{CF59249F-26AD-4A9A-9068-BD80F82FC7E2}"/>
    <dgm:cxn modelId="{6BA0C013-850C-4093-B87B-25C832577522}" type="presOf" srcId="{CF59249F-26AD-4A9A-9068-BD80F82FC7E2}" destId="{CED9A6DC-E8C4-4B5F-B06F-F39EB81065FE}" srcOrd="1" destOrd="0" presId="urn:microsoft.com/office/officeart/2005/8/layout/process1"/>
    <dgm:cxn modelId="{59861218-BB35-4F95-8624-4A7E232CB596}" type="presOf" srcId="{6204B501-37A0-4335-AF90-EBFCBAD67766}" destId="{CA5E4B32-C1A8-4AB6-8A7F-1DD1D8E99196}" srcOrd="0" destOrd="0" presId="urn:microsoft.com/office/officeart/2005/8/layout/process1"/>
    <dgm:cxn modelId="{1A6535A1-7AFB-46B8-A950-1A54AA6745EE}" type="presOf" srcId="{7F1C80BC-8378-4AF0-B261-0A3480A44669}" destId="{E7557DEA-4532-45AB-BE65-381B5BA27518}" srcOrd="0" destOrd="0" presId="urn:microsoft.com/office/officeart/2005/8/layout/process1"/>
    <dgm:cxn modelId="{9FE3C0B9-3E85-48C1-AF10-BC837585A964}" type="presOf" srcId="{97C1F2BF-75F3-40EA-9685-BAB658D0876B}" destId="{3E33EE25-D248-4E27-A488-C344C81B271E}" srcOrd="0" destOrd="0" presId="urn:microsoft.com/office/officeart/2005/8/layout/process1"/>
    <dgm:cxn modelId="{4099C11A-E9FD-4BD0-901F-F26F780AA6DD}" type="presOf" srcId="{8E174EB2-F74F-44D0-8BD5-A303FD2F26C8}" destId="{570BC86E-E3EA-4FD7-87AB-9DC7B5C002F6}" srcOrd="0" destOrd="0" presId="urn:microsoft.com/office/officeart/2005/8/layout/process1"/>
    <dgm:cxn modelId="{5477AE65-8BC8-46F7-94A2-033DBD11872F}" type="presParOf" srcId="{CA5E4B32-C1A8-4AB6-8A7F-1DD1D8E99196}" destId="{3E33EE25-D248-4E27-A488-C344C81B271E}" srcOrd="0" destOrd="0" presId="urn:microsoft.com/office/officeart/2005/8/layout/process1"/>
    <dgm:cxn modelId="{5BED6F72-179A-4FDB-98FA-53E7BB970EEF}" type="presParOf" srcId="{CA5E4B32-C1A8-4AB6-8A7F-1DD1D8E99196}" destId="{180979E8-F2B8-4C43-97FE-0DD399A25E28}" srcOrd="1" destOrd="0" presId="urn:microsoft.com/office/officeart/2005/8/layout/process1"/>
    <dgm:cxn modelId="{B9581D39-D367-4A09-9176-31DC118DFAFB}" type="presParOf" srcId="{180979E8-F2B8-4C43-97FE-0DD399A25E28}" destId="{CED9A6DC-E8C4-4B5F-B06F-F39EB81065FE}" srcOrd="0" destOrd="0" presId="urn:microsoft.com/office/officeart/2005/8/layout/process1"/>
    <dgm:cxn modelId="{05B6017F-E19D-4C3A-8959-27AAF18381C6}" type="presParOf" srcId="{CA5E4B32-C1A8-4AB6-8A7F-1DD1D8E99196}" destId="{5E84FE3B-F97B-419D-8A39-26ADBD91138B}" srcOrd="2" destOrd="0" presId="urn:microsoft.com/office/officeart/2005/8/layout/process1"/>
    <dgm:cxn modelId="{7DCA27E3-7EDE-49EB-8CBA-65B8B930C158}" type="presParOf" srcId="{CA5E4B32-C1A8-4AB6-8A7F-1DD1D8E99196}" destId="{E7557DEA-4532-45AB-BE65-381B5BA27518}" srcOrd="3" destOrd="0" presId="urn:microsoft.com/office/officeart/2005/8/layout/process1"/>
    <dgm:cxn modelId="{05BB77CE-A9C8-4C27-A7D7-D56B00135CD6}" type="presParOf" srcId="{E7557DEA-4532-45AB-BE65-381B5BA27518}" destId="{510F1E9A-80D3-417E-BA73-288DDC9B910A}" srcOrd="0" destOrd="0" presId="urn:microsoft.com/office/officeart/2005/8/layout/process1"/>
    <dgm:cxn modelId="{97445D26-A829-49F9-AD39-A2BA1FFE72FF}" type="presParOf" srcId="{CA5E4B32-C1A8-4AB6-8A7F-1DD1D8E99196}" destId="{570BC86E-E3EA-4FD7-87AB-9DC7B5C002F6}" srcOrd="4"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AA3D249-463E-4BEB-A37D-F485E49711E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180E09F0-52E2-4098-8BB4-E208A4873872}">
      <dgm:prSet custT="1"/>
      <dgm:spPr>
        <a:solidFill>
          <a:srgbClr val="D24132"/>
        </a:solidFill>
      </dgm:spPr>
      <dgm:t>
        <a:bodyPr/>
        <a:lstStyle/>
        <a:p>
          <a:pPr rtl="0"/>
          <a:r>
            <a:rPr lang="zh-CN" altLang="en-US" sz="1600" b="1" smtClean="0">
              <a:latin typeface="微软雅黑" panose="020B0503020204020204" charset="-122"/>
              <a:ea typeface="微软雅黑" panose="020B0503020204020204" charset="-122"/>
            </a:rPr>
            <a:t>工作与非工作区</a:t>
          </a:r>
          <a:endParaRPr lang="zh-CN" altLang="en-US" sz="1600">
            <a:latin typeface="微软雅黑" panose="020B0503020204020204" charset="-122"/>
            <a:ea typeface="微软雅黑" panose="020B0503020204020204" charset="-122"/>
          </a:endParaRPr>
        </a:p>
      </dgm:t>
    </dgm:pt>
    <dgm:pt modelId="{CBCBFAB7-1014-4013-B127-DA818C00E21E}" cxnId="{94A6658F-FE12-4D5E-AFDD-26547FC0CE24}" type="parTrans">
      <dgm:prSet/>
      <dgm:spPr/>
      <dgm:t>
        <a:bodyPr/>
        <a:lstStyle/>
        <a:p>
          <a:endParaRPr lang="zh-CN" altLang="en-US" sz="2000">
            <a:latin typeface="微软雅黑" panose="020B0503020204020204" charset="-122"/>
            <a:ea typeface="微软雅黑" panose="020B0503020204020204" charset="-122"/>
          </a:endParaRPr>
        </a:p>
      </dgm:t>
    </dgm:pt>
    <dgm:pt modelId="{EEB45FB0-EC93-437A-B20B-096A5D63573C}" cxnId="{94A6658F-FE12-4D5E-AFDD-26547FC0CE24}" type="sibTrans">
      <dgm:prSet/>
      <dgm:spPr/>
      <dgm:t>
        <a:bodyPr/>
        <a:lstStyle/>
        <a:p>
          <a:endParaRPr lang="zh-CN" altLang="en-US" sz="2000">
            <a:latin typeface="微软雅黑" panose="020B0503020204020204" charset="-122"/>
            <a:ea typeface="微软雅黑" panose="020B0503020204020204" charset="-122"/>
          </a:endParaRPr>
        </a:p>
      </dgm:t>
    </dgm:pt>
    <dgm:pt modelId="{B11E6E86-2440-4008-B2BC-47AB2A750984}">
      <dgm:prSet custT="1"/>
      <dgm:spPr>
        <a:solidFill>
          <a:srgbClr val="F09C2A"/>
        </a:solidFill>
      </dgm:spPr>
      <dgm:t>
        <a:bodyPr/>
        <a:lstStyle/>
        <a:p>
          <a:pPr rtl="0"/>
          <a:r>
            <a:rPr lang="zh-CN" altLang="en-US" sz="1600" b="1" smtClean="0">
              <a:latin typeface="微软雅黑" panose="020B0503020204020204" charset="-122"/>
              <a:ea typeface="微软雅黑" panose="020B0503020204020204" charset="-122"/>
            </a:rPr>
            <a:t>堆放与非堆放区</a:t>
          </a:r>
          <a:endParaRPr lang="zh-CN" altLang="en-US" sz="1600">
            <a:latin typeface="微软雅黑" panose="020B0503020204020204" charset="-122"/>
            <a:ea typeface="微软雅黑" panose="020B0503020204020204" charset="-122"/>
          </a:endParaRPr>
        </a:p>
      </dgm:t>
    </dgm:pt>
    <dgm:pt modelId="{A0036A31-7632-4557-80DD-CD187CD4E8A5}" cxnId="{559EBE07-B287-44FE-8461-A4FECB8F9244}" type="parTrans">
      <dgm:prSet/>
      <dgm:spPr/>
      <dgm:t>
        <a:bodyPr/>
        <a:lstStyle/>
        <a:p>
          <a:endParaRPr lang="zh-CN" altLang="en-US" sz="2000">
            <a:latin typeface="微软雅黑" panose="020B0503020204020204" charset="-122"/>
            <a:ea typeface="微软雅黑" panose="020B0503020204020204" charset="-122"/>
          </a:endParaRPr>
        </a:p>
      </dgm:t>
    </dgm:pt>
    <dgm:pt modelId="{3DDC4197-29A1-4949-A3C9-DC59E3DDEF3D}" cxnId="{559EBE07-B287-44FE-8461-A4FECB8F9244}" type="sibTrans">
      <dgm:prSet/>
      <dgm:spPr/>
      <dgm:t>
        <a:bodyPr/>
        <a:lstStyle/>
        <a:p>
          <a:endParaRPr lang="zh-CN" altLang="en-US" sz="2000">
            <a:latin typeface="微软雅黑" panose="020B0503020204020204" charset="-122"/>
            <a:ea typeface="微软雅黑" panose="020B0503020204020204" charset="-122"/>
          </a:endParaRPr>
        </a:p>
      </dgm:t>
    </dgm:pt>
    <dgm:pt modelId="{E099A303-62A5-4A7C-BD54-325C343E3B21}">
      <dgm:prSet custT="1"/>
      <dgm:spPr>
        <a:solidFill>
          <a:srgbClr val="377790"/>
        </a:solidFill>
      </dgm:spPr>
      <dgm:t>
        <a:bodyPr/>
        <a:lstStyle/>
        <a:p>
          <a:pPr rtl="0"/>
          <a:r>
            <a:rPr lang="zh-CN" altLang="en-US" sz="1600" b="1" smtClean="0">
              <a:latin typeface="微软雅黑" panose="020B0503020204020204" charset="-122"/>
              <a:ea typeface="微软雅黑" panose="020B0503020204020204" charset="-122"/>
            </a:rPr>
            <a:t>停车与非停车区</a:t>
          </a:r>
          <a:endParaRPr lang="zh-CN" altLang="en-US" sz="1600">
            <a:latin typeface="微软雅黑" panose="020B0503020204020204" charset="-122"/>
            <a:ea typeface="微软雅黑" panose="020B0503020204020204" charset="-122"/>
          </a:endParaRPr>
        </a:p>
      </dgm:t>
    </dgm:pt>
    <dgm:pt modelId="{5F3A8162-2C27-49DA-B2FE-B7D5254509F2}" cxnId="{0495A5BA-461F-4A56-A005-E59533FC0465}" type="parTrans">
      <dgm:prSet/>
      <dgm:spPr/>
      <dgm:t>
        <a:bodyPr/>
        <a:lstStyle/>
        <a:p>
          <a:endParaRPr lang="zh-CN" altLang="en-US" sz="2000">
            <a:latin typeface="微软雅黑" panose="020B0503020204020204" charset="-122"/>
            <a:ea typeface="微软雅黑" panose="020B0503020204020204" charset="-122"/>
          </a:endParaRPr>
        </a:p>
      </dgm:t>
    </dgm:pt>
    <dgm:pt modelId="{7C6BB7AD-4D1B-4EB4-A87A-8AC779A26318}" cxnId="{0495A5BA-461F-4A56-A005-E59533FC0465}" type="sibTrans">
      <dgm:prSet/>
      <dgm:spPr/>
      <dgm:t>
        <a:bodyPr/>
        <a:lstStyle/>
        <a:p>
          <a:endParaRPr lang="zh-CN" altLang="en-US" sz="2000">
            <a:latin typeface="微软雅黑" panose="020B0503020204020204" charset="-122"/>
            <a:ea typeface="微软雅黑" panose="020B0503020204020204" charset="-122"/>
          </a:endParaRPr>
        </a:p>
      </dgm:t>
    </dgm:pt>
    <dgm:pt modelId="{A8D0BB12-1E6B-446B-A88A-49B005D2A865}">
      <dgm:prSet custT="1"/>
      <dgm:spPr>
        <a:solidFill>
          <a:srgbClr val="189A80"/>
        </a:solidFill>
      </dgm:spPr>
      <dgm:t>
        <a:bodyPr/>
        <a:lstStyle/>
        <a:p>
          <a:pPr rtl="0"/>
          <a:r>
            <a:rPr lang="zh-CN" altLang="en-US" sz="1600" b="1" smtClean="0">
              <a:latin typeface="微软雅黑" panose="020B0503020204020204" charset="-122"/>
              <a:ea typeface="微软雅黑" panose="020B0503020204020204" charset="-122"/>
            </a:rPr>
            <a:t>通道与限制区</a:t>
          </a:r>
          <a:endParaRPr lang="zh-CN" altLang="en-US" sz="1600">
            <a:latin typeface="微软雅黑" panose="020B0503020204020204" charset="-122"/>
            <a:ea typeface="微软雅黑" panose="020B0503020204020204" charset="-122"/>
          </a:endParaRPr>
        </a:p>
      </dgm:t>
    </dgm:pt>
    <dgm:pt modelId="{02EDBEDB-1B0F-432C-9CE9-001A4DDB0896}" cxnId="{FC2C2544-CAEB-4F05-83EA-10AA8E2A74AD}" type="parTrans">
      <dgm:prSet/>
      <dgm:spPr/>
      <dgm:t>
        <a:bodyPr/>
        <a:lstStyle/>
        <a:p>
          <a:endParaRPr lang="zh-CN" altLang="en-US" sz="2000">
            <a:latin typeface="微软雅黑" panose="020B0503020204020204" charset="-122"/>
            <a:ea typeface="微软雅黑" panose="020B0503020204020204" charset="-122"/>
          </a:endParaRPr>
        </a:p>
      </dgm:t>
    </dgm:pt>
    <dgm:pt modelId="{94C69E08-91B2-4164-8ED2-1FDCE0525CAC}" cxnId="{FC2C2544-CAEB-4F05-83EA-10AA8E2A74AD}" type="sibTrans">
      <dgm:prSet/>
      <dgm:spPr/>
      <dgm:t>
        <a:bodyPr/>
        <a:lstStyle/>
        <a:p>
          <a:endParaRPr lang="zh-CN" altLang="en-US" sz="2000">
            <a:latin typeface="微软雅黑" panose="020B0503020204020204" charset="-122"/>
            <a:ea typeface="微软雅黑" panose="020B0503020204020204" charset="-122"/>
          </a:endParaRPr>
        </a:p>
      </dgm:t>
    </dgm:pt>
    <dgm:pt modelId="{3FB306C0-D1F0-435D-A3E0-26B99EE51F20}" type="pres">
      <dgm:prSet presAssocID="{BAA3D249-463E-4BEB-A37D-F485E49711ED}" presName="linear" presStyleCnt="0">
        <dgm:presLayoutVars>
          <dgm:animLvl val="lvl"/>
          <dgm:resizeHandles val="exact"/>
        </dgm:presLayoutVars>
      </dgm:prSet>
      <dgm:spPr/>
      <dgm:t>
        <a:bodyPr/>
        <a:lstStyle/>
        <a:p>
          <a:endParaRPr lang="zh-CN" altLang="en-US"/>
        </a:p>
      </dgm:t>
    </dgm:pt>
    <dgm:pt modelId="{6F6898BA-1BB9-475E-8AFF-FFC0A8C1CDBE}" type="pres">
      <dgm:prSet presAssocID="{180E09F0-52E2-4098-8BB4-E208A4873872}" presName="parentText" presStyleLbl="node1" presStyleIdx="0" presStyleCnt="4">
        <dgm:presLayoutVars>
          <dgm:chMax val="0"/>
          <dgm:bulletEnabled val="1"/>
        </dgm:presLayoutVars>
      </dgm:prSet>
      <dgm:spPr/>
      <dgm:t>
        <a:bodyPr/>
        <a:lstStyle/>
        <a:p>
          <a:endParaRPr lang="zh-CN" altLang="en-US"/>
        </a:p>
      </dgm:t>
    </dgm:pt>
    <dgm:pt modelId="{FC1A9CF4-B8F3-41F4-B682-28C15EBC62A3}" type="pres">
      <dgm:prSet presAssocID="{EEB45FB0-EC93-437A-B20B-096A5D63573C}" presName="spacer" presStyleCnt="0"/>
      <dgm:spPr/>
    </dgm:pt>
    <dgm:pt modelId="{E76234E3-8EA4-49C1-B1A5-6B11ED2E88AB}" type="pres">
      <dgm:prSet presAssocID="{B11E6E86-2440-4008-B2BC-47AB2A750984}" presName="parentText" presStyleLbl="node1" presStyleIdx="1" presStyleCnt="4">
        <dgm:presLayoutVars>
          <dgm:chMax val="0"/>
          <dgm:bulletEnabled val="1"/>
        </dgm:presLayoutVars>
      </dgm:prSet>
      <dgm:spPr/>
      <dgm:t>
        <a:bodyPr/>
        <a:lstStyle/>
        <a:p>
          <a:endParaRPr lang="zh-CN" altLang="en-US"/>
        </a:p>
      </dgm:t>
    </dgm:pt>
    <dgm:pt modelId="{8122D5C0-5C69-4E33-B576-BA6335775B56}" type="pres">
      <dgm:prSet presAssocID="{3DDC4197-29A1-4949-A3C9-DC59E3DDEF3D}" presName="spacer" presStyleCnt="0"/>
      <dgm:spPr/>
    </dgm:pt>
    <dgm:pt modelId="{47A9C4D8-FEAF-4D4C-BD7E-6A5F31D3F8E4}" type="pres">
      <dgm:prSet presAssocID="{E099A303-62A5-4A7C-BD54-325C343E3B21}" presName="parentText" presStyleLbl="node1" presStyleIdx="2" presStyleCnt="4">
        <dgm:presLayoutVars>
          <dgm:chMax val="0"/>
          <dgm:bulletEnabled val="1"/>
        </dgm:presLayoutVars>
      </dgm:prSet>
      <dgm:spPr/>
      <dgm:t>
        <a:bodyPr/>
        <a:lstStyle/>
        <a:p>
          <a:endParaRPr lang="zh-CN" altLang="en-US"/>
        </a:p>
      </dgm:t>
    </dgm:pt>
    <dgm:pt modelId="{8BA80683-460B-4B25-92D8-4906E3E1D445}" type="pres">
      <dgm:prSet presAssocID="{7C6BB7AD-4D1B-4EB4-A87A-8AC779A26318}" presName="spacer" presStyleCnt="0"/>
      <dgm:spPr/>
    </dgm:pt>
    <dgm:pt modelId="{549671B8-8E97-4111-91DF-D2807445E494}" type="pres">
      <dgm:prSet presAssocID="{A8D0BB12-1E6B-446B-A88A-49B005D2A865}" presName="parentText" presStyleLbl="node1" presStyleIdx="3" presStyleCnt="4">
        <dgm:presLayoutVars>
          <dgm:chMax val="0"/>
          <dgm:bulletEnabled val="1"/>
        </dgm:presLayoutVars>
      </dgm:prSet>
      <dgm:spPr/>
      <dgm:t>
        <a:bodyPr/>
        <a:lstStyle/>
        <a:p>
          <a:endParaRPr lang="zh-CN" altLang="en-US"/>
        </a:p>
      </dgm:t>
    </dgm:pt>
  </dgm:ptLst>
  <dgm:cxnLst>
    <dgm:cxn modelId="{FC2C2544-CAEB-4F05-83EA-10AA8E2A74AD}" srcId="{BAA3D249-463E-4BEB-A37D-F485E49711ED}" destId="{A8D0BB12-1E6B-446B-A88A-49B005D2A865}" srcOrd="3" destOrd="0" parTransId="{02EDBEDB-1B0F-432C-9CE9-001A4DDB0896}" sibTransId="{94C69E08-91B2-4164-8ED2-1FDCE0525CAC}"/>
    <dgm:cxn modelId="{559EBE07-B287-44FE-8461-A4FECB8F9244}" srcId="{BAA3D249-463E-4BEB-A37D-F485E49711ED}" destId="{B11E6E86-2440-4008-B2BC-47AB2A750984}" srcOrd="1" destOrd="0" parTransId="{A0036A31-7632-4557-80DD-CD187CD4E8A5}" sibTransId="{3DDC4197-29A1-4949-A3C9-DC59E3DDEF3D}"/>
    <dgm:cxn modelId="{EE347E1D-3099-4826-9E64-4D405312649C}" type="presOf" srcId="{A8D0BB12-1E6B-446B-A88A-49B005D2A865}" destId="{549671B8-8E97-4111-91DF-D2807445E494}" srcOrd="0" destOrd="0" presId="urn:microsoft.com/office/officeart/2005/8/layout/vList2"/>
    <dgm:cxn modelId="{165A2EBA-D36F-4B7F-8E74-15DC2A97F563}" type="presOf" srcId="{BAA3D249-463E-4BEB-A37D-F485E49711ED}" destId="{3FB306C0-D1F0-435D-A3E0-26B99EE51F20}" srcOrd="0" destOrd="0" presId="urn:microsoft.com/office/officeart/2005/8/layout/vList2"/>
    <dgm:cxn modelId="{94A6658F-FE12-4D5E-AFDD-26547FC0CE24}" srcId="{BAA3D249-463E-4BEB-A37D-F485E49711ED}" destId="{180E09F0-52E2-4098-8BB4-E208A4873872}" srcOrd="0" destOrd="0" parTransId="{CBCBFAB7-1014-4013-B127-DA818C00E21E}" sibTransId="{EEB45FB0-EC93-437A-B20B-096A5D63573C}"/>
    <dgm:cxn modelId="{0495A5BA-461F-4A56-A005-E59533FC0465}" srcId="{BAA3D249-463E-4BEB-A37D-F485E49711ED}" destId="{E099A303-62A5-4A7C-BD54-325C343E3B21}" srcOrd="2" destOrd="0" parTransId="{5F3A8162-2C27-49DA-B2FE-B7D5254509F2}" sibTransId="{7C6BB7AD-4D1B-4EB4-A87A-8AC779A26318}"/>
    <dgm:cxn modelId="{F34114FE-5F93-4FAE-ACA8-A0EB758362E4}" type="presOf" srcId="{180E09F0-52E2-4098-8BB4-E208A4873872}" destId="{6F6898BA-1BB9-475E-8AFF-FFC0A8C1CDBE}" srcOrd="0" destOrd="0" presId="urn:microsoft.com/office/officeart/2005/8/layout/vList2"/>
    <dgm:cxn modelId="{F745F626-00F7-4B48-A689-978331E9CDE4}" type="presOf" srcId="{B11E6E86-2440-4008-B2BC-47AB2A750984}" destId="{E76234E3-8EA4-49C1-B1A5-6B11ED2E88AB}" srcOrd="0" destOrd="0" presId="urn:microsoft.com/office/officeart/2005/8/layout/vList2"/>
    <dgm:cxn modelId="{342C981A-FB66-4981-81BF-612A8DF29B6D}" type="presOf" srcId="{E099A303-62A5-4A7C-BD54-325C343E3B21}" destId="{47A9C4D8-FEAF-4D4C-BD7E-6A5F31D3F8E4}" srcOrd="0" destOrd="0" presId="urn:microsoft.com/office/officeart/2005/8/layout/vList2"/>
    <dgm:cxn modelId="{C552A663-6A32-4A5F-83A8-E7FF6BC9FFBD}" type="presParOf" srcId="{3FB306C0-D1F0-435D-A3E0-26B99EE51F20}" destId="{6F6898BA-1BB9-475E-8AFF-FFC0A8C1CDBE}" srcOrd="0" destOrd="0" presId="urn:microsoft.com/office/officeart/2005/8/layout/vList2"/>
    <dgm:cxn modelId="{1AA07D19-3453-466E-8575-BE2ABE0BB533}" type="presParOf" srcId="{3FB306C0-D1F0-435D-A3E0-26B99EE51F20}" destId="{FC1A9CF4-B8F3-41F4-B682-28C15EBC62A3}" srcOrd="1" destOrd="0" presId="urn:microsoft.com/office/officeart/2005/8/layout/vList2"/>
    <dgm:cxn modelId="{C09F79BE-6D8F-4C61-943E-EFB4E2DC2333}" type="presParOf" srcId="{3FB306C0-D1F0-435D-A3E0-26B99EE51F20}" destId="{E76234E3-8EA4-49C1-B1A5-6B11ED2E88AB}" srcOrd="2" destOrd="0" presId="urn:microsoft.com/office/officeart/2005/8/layout/vList2"/>
    <dgm:cxn modelId="{467209E2-6F13-4468-8D00-24A56DE7EB02}" type="presParOf" srcId="{3FB306C0-D1F0-435D-A3E0-26B99EE51F20}" destId="{8122D5C0-5C69-4E33-B576-BA6335775B56}" srcOrd="3" destOrd="0" presId="urn:microsoft.com/office/officeart/2005/8/layout/vList2"/>
    <dgm:cxn modelId="{3BA642AE-DECE-4390-B7D0-FB2517E4B752}" type="presParOf" srcId="{3FB306C0-D1F0-435D-A3E0-26B99EE51F20}" destId="{47A9C4D8-FEAF-4D4C-BD7E-6A5F31D3F8E4}" srcOrd="4" destOrd="0" presId="urn:microsoft.com/office/officeart/2005/8/layout/vList2"/>
    <dgm:cxn modelId="{277C5D51-4AEF-4EA9-A312-8BBBB12EEF9B}" type="presParOf" srcId="{3FB306C0-D1F0-435D-A3E0-26B99EE51F20}" destId="{8BA80683-460B-4B25-92D8-4906E3E1D445}" srcOrd="5" destOrd="0" presId="urn:microsoft.com/office/officeart/2005/8/layout/vList2"/>
    <dgm:cxn modelId="{92F2E4B3-DCB9-4982-AAC5-2907F7FC3D11}" type="presParOf" srcId="{3FB306C0-D1F0-435D-A3E0-26B99EE51F20}" destId="{549671B8-8E97-4111-91DF-D2807445E49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26DB1E0-F310-4143-A129-ECA15D78D9E0}" type="doc">
      <dgm:prSet loTypeId="urn:microsoft.com/office/officeart/2005/8/layout/hProcess9#3" loCatId="process" qsTypeId="urn:microsoft.com/office/officeart/2005/8/quickstyle/3d1#30" qsCatId="3D" csTypeId="urn:microsoft.com/office/officeart/2005/8/colors/colorful2#12" csCatId="colorful" phldr="1"/>
      <dgm:spPr/>
      <dgm:t>
        <a:bodyPr/>
        <a:lstStyle/>
        <a:p>
          <a:endParaRPr lang="zh-CN" altLang="en-US"/>
        </a:p>
      </dgm:t>
    </dgm:pt>
    <dgm:pt modelId="{3C977CF6-11BE-4BA9-B3DE-83EE68E368F2}">
      <dgm:prSet/>
      <dgm:spPr>
        <a:solidFill>
          <a:srgbClr val="D24132"/>
        </a:solidFill>
        <a:scene3d>
          <a:camera prst="orthographicFront"/>
          <a:lightRig rig="flat" dir="t"/>
        </a:scene3d>
        <a:sp3d prstMaterial="matte">
          <a:bevelT w="120900" h="88900"/>
          <a:bevelB w="88900" h="31750" prst="angle"/>
        </a:sp3d>
      </dgm:spPr>
      <dgm:t>
        <a:bodyPr/>
        <a:lstStyle/>
        <a:p>
          <a:pPr rtl="0"/>
          <a:r>
            <a:rPr lang="en-US" b="1">
              <a:latin typeface="微软雅黑" panose="020B0503020204020204" charset="-122"/>
              <a:ea typeface="微软雅黑" panose="020B0503020204020204" charset="-122"/>
            </a:rPr>
            <a:t>1</a:t>
          </a:r>
          <a:r>
            <a:rPr lang="zh-CN" b="1">
              <a:latin typeface="微软雅黑" panose="020B0503020204020204" charset="-122"/>
              <a:ea typeface="微软雅黑" panose="020B0503020204020204" charset="-122"/>
            </a:rPr>
            <a:t>、建立标准规定内务管理的对象、职责和要求。</a:t>
          </a:r>
        </a:p>
      </dgm:t>
    </dgm:pt>
    <dgm:pt modelId="{CA9BF64D-56E1-4E62-BF7A-12BF719451BB}" cxnId="{C6BEF123-896E-413E-A552-708930707AD6}" type="parTrans">
      <dgm:prSet/>
      <dgm:spPr/>
      <dgm:t>
        <a:bodyPr/>
        <a:lstStyle/>
        <a:p>
          <a:endParaRPr lang="zh-CN" altLang="en-US" b="1">
            <a:latin typeface="微软雅黑" panose="020B0503020204020204" charset="-122"/>
            <a:ea typeface="微软雅黑" panose="020B0503020204020204" charset="-122"/>
          </a:endParaRPr>
        </a:p>
      </dgm:t>
    </dgm:pt>
    <dgm:pt modelId="{370D93F3-E15F-4E23-8F0F-4EAD5FFFDD49}" cxnId="{C6BEF123-896E-413E-A552-708930707AD6}" type="sibTrans">
      <dgm:prSet/>
      <dgm:spPr/>
      <dgm:t>
        <a:bodyPr/>
        <a:lstStyle/>
        <a:p>
          <a:endParaRPr lang="zh-CN" altLang="en-US" b="1">
            <a:latin typeface="微软雅黑" panose="020B0503020204020204" charset="-122"/>
            <a:ea typeface="微软雅黑" panose="020B0503020204020204" charset="-122"/>
          </a:endParaRPr>
        </a:p>
      </dgm:t>
    </dgm:pt>
    <dgm:pt modelId="{FCFB1CFB-0F49-4496-9CCD-E78EE32BB06C}">
      <dgm:prSet/>
      <dgm:spPr>
        <a:solidFill>
          <a:srgbClr val="F09C2A"/>
        </a:solidFill>
        <a:scene3d>
          <a:camera prst="orthographicFront"/>
          <a:lightRig rig="flat" dir="t"/>
        </a:scene3d>
        <a:sp3d prstMaterial="matte">
          <a:bevelT w="120900" h="88900"/>
          <a:bevelB w="88900" h="31750" prst="angle"/>
        </a:sp3d>
      </dgm:spPr>
      <dgm:t>
        <a:bodyPr/>
        <a:lstStyle/>
        <a:p>
          <a:pPr rtl="0"/>
          <a:r>
            <a:rPr lang="en-US" b="1">
              <a:latin typeface="微软雅黑" panose="020B0503020204020204" charset="-122"/>
              <a:ea typeface="微软雅黑" panose="020B0503020204020204" charset="-122"/>
            </a:rPr>
            <a:t>2</a:t>
          </a:r>
          <a:r>
            <a:rPr lang="zh-CN" b="1">
              <a:latin typeface="微软雅黑" panose="020B0503020204020204" charset="-122"/>
              <a:ea typeface="微软雅黑" panose="020B0503020204020204" charset="-122"/>
            </a:rPr>
            <a:t>、制定内务管理检查计划与标准（表），按标准执行内务检查，处理发现的问题，</a:t>
          </a:r>
        </a:p>
      </dgm:t>
    </dgm:pt>
    <dgm:pt modelId="{8A9B21FA-ECDF-471B-812D-5234BB2D7619}" cxnId="{71ACBCE7-8134-4A40-97C3-CF9220A104A1}" type="parTrans">
      <dgm:prSet/>
      <dgm:spPr/>
      <dgm:t>
        <a:bodyPr/>
        <a:lstStyle/>
        <a:p>
          <a:endParaRPr lang="zh-CN" altLang="en-US" b="1">
            <a:latin typeface="微软雅黑" panose="020B0503020204020204" charset="-122"/>
            <a:ea typeface="微软雅黑" panose="020B0503020204020204" charset="-122"/>
          </a:endParaRPr>
        </a:p>
      </dgm:t>
    </dgm:pt>
    <dgm:pt modelId="{331BF7EC-860A-4809-9F9D-8FC26C73FB94}" cxnId="{71ACBCE7-8134-4A40-97C3-CF9220A104A1}" type="sibTrans">
      <dgm:prSet/>
      <dgm:spPr/>
      <dgm:t>
        <a:bodyPr/>
        <a:lstStyle/>
        <a:p>
          <a:endParaRPr lang="zh-CN" altLang="en-US" b="1">
            <a:latin typeface="微软雅黑" panose="020B0503020204020204" charset="-122"/>
            <a:ea typeface="微软雅黑" panose="020B0503020204020204" charset="-122"/>
          </a:endParaRPr>
        </a:p>
      </dgm:t>
    </dgm:pt>
    <dgm:pt modelId="{44FA5CC0-4D68-4A3B-ADD0-6A77F4A92BB2}">
      <dgm:prSet/>
      <dgm:spPr>
        <a:solidFill>
          <a:srgbClr val="189A80"/>
        </a:solidFill>
        <a:scene3d>
          <a:camera prst="orthographicFront"/>
          <a:lightRig rig="flat" dir="t"/>
        </a:scene3d>
        <a:sp3d prstMaterial="matte">
          <a:bevelT w="120900" h="88900"/>
          <a:bevelB w="88900" h="31750" prst="angle"/>
        </a:sp3d>
      </dgm:spPr>
      <dgm:t>
        <a:bodyPr/>
        <a:lstStyle/>
        <a:p>
          <a:pPr rtl="0"/>
          <a:r>
            <a:rPr lang="en-US" b="1">
              <a:latin typeface="微软雅黑" panose="020B0503020204020204" charset="-122"/>
              <a:ea typeface="微软雅黑" panose="020B0503020204020204" charset="-122"/>
            </a:rPr>
            <a:t>3</a:t>
          </a:r>
          <a:r>
            <a:rPr lang="zh-CN" b="1">
              <a:latin typeface="微软雅黑" panose="020B0503020204020204" charset="-122"/>
              <a:ea typeface="微软雅黑" panose="020B0503020204020204" charset="-122"/>
            </a:rPr>
            <a:t>、所有场所和设施整洁规范</a:t>
          </a:r>
        </a:p>
      </dgm:t>
    </dgm:pt>
    <dgm:pt modelId="{53A018AA-7AAA-4FDA-BF20-DECCC5412E78}" cxnId="{B2391753-E238-43F4-97F9-88AAE83898EF}" type="parTrans">
      <dgm:prSet/>
      <dgm:spPr/>
      <dgm:t>
        <a:bodyPr/>
        <a:lstStyle/>
        <a:p>
          <a:endParaRPr lang="zh-CN" altLang="en-US" b="1">
            <a:latin typeface="微软雅黑" panose="020B0503020204020204" charset="-122"/>
            <a:ea typeface="微软雅黑" panose="020B0503020204020204" charset="-122"/>
          </a:endParaRPr>
        </a:p>
      </dgm:t>
    </dgm:pt>
    <dgm:pt modelId="{2BD9A7E7-2091-4F9A-BFA6-D8C8AB1DFC0C}" cxnId="{B2391753-E238-43F4-97F9-88AAE83898EF}" type="sibTrans">
      <dgm:prSet/>
      <dgm:spPr/>
      <dgm:t>
        <a:bodyPr/>
        <a:lstStyle/>
        <a:p>
          <a:endParaRPr lang="zh-CN" altLang="en-US" b="1">
            <a:latin typeface="微软雅黑" panose="020B0503020204020204" charset="-122"/>
            <a:ea typeface="微软雅黑" panose="020B0503020204020204" charset="-122"/>
          </a:endParaRPr>
        </a:p>
      </dgm:t>
    </dgm:pt>
    <dgm:pt modelId="{F9187020-079F-4A38-AB0A-37F7BB605141}">
      <dgm:prSet/>
      <dgm:spPr>
        <a:solidFill>
          <a:srgbClr val="377790"/>
        </a:solidFill>
        <a:scene3d>
          <a:camera prst="orthographicFront"/>
          <a:lightRig rig="flat" dir="t"/>
        </a:scene3d>
        <a:sp3d prstMaterial="matte">
          <a:bevelT w="120900" h="88900"/>
          <a:bevelB w="88900" h="31750" prst="angle"/>
        </a:sp3d>
      </dgm:spPr>
      <dgm:t>
        <a:bodyPr/>
        <a:lstStyle/>
        <a:p>
          <a:pPr rtl="0"/>
          <a:r>
            <a:rPr lang="en-US" b="1">
              <a:latin typeface="微软雅黑" panose="020B0503020204020204" charset="-122"/>
              <a:ea typeface="微软雅黑" panose="020B0503020204020204" charset="-122"/>
            </a:rPr>
            <a:t>4</a:t>
          </a:r>
          <a:r>
            <a:rPr lang="zh-CN" b="1">
              <a:latin typeface="微软雅黑" panose="020B0503020204020204" charset="-122"/>
              <a:ea typeface="微软雅黑" panose="020B0503020204020204" charset="-122"/>
            </a:rPr>
            <a:t>、员工熟悉本规则区域的内务管理制度，场所及活动中的内务管理风险。</a:t>
          </a:r>
        </a:p>
      </dgm:t>
    </dgm:pt>
    <dgm:pt modelId="{E1F6FBE2-E890-47B6-AEC4-5DA43E4E6834}" cxnId="{555B8513-A07A-4CC2-B295-B9878C5748A6}" type="parTrans">
      <dgm:prSet/>
      <dgm:spPr/>
      <dgm:t>
        <a:bodyPr/>
        <a:lstStyle/>
        <a:p>
          <a:endParaRPr lang="zh-CN" altLang="en-US" b="1">
            <a:latin typeface="微软雅黑" panose="020B0503020204020204" charset="-122"/>
            <a:ea typeface="微软雅黑" panose="020B0503020204020204" charset="-122"/>
          </a:endParaRPr>
        </a:p>
      </dgm:t>
    </dgm:pt>
    <dgm:pt modelId="{524865C0-CDD4-4514-BBE1-AD25A4549037}" cxnId="{555B8513-A07A-4CC2-B295-B9878C5748A6}" type="sibTrans">
      <dgm:prSet/>
      <dgm:spPr/>
      <dgm:t>
        <a:bodyPr/>
        <a:lstStyle/>
        <a:p>
          <a:endParaRPr lang="zh-CN" altLang="en-US" b="1">
            <a:latin typeface="微软雅黑" panose="020B0503020204020204" charset="-122"/>
            <a:ea typeface="微软雅黑" panose="020B0503020204020204" charset="-122"/>
          </a:endParaRPr>
        </a:p>
      </dgm:t>
    </dgm:pt>
    <dgm:pt modelId="{6573CDB6-6CFB-4174-B275-172F0B4D3D78}" type="pres">
      <dgm:prSet presAssocID="{D26DB1E0-F310-4143-A129-ECA15D78D9E0}" presName="CompostProcess" presStyleCnt="0">
        <dgm:presLayoutVars>
          <dgm:dir/>
          <dgm:resizeHandles val="exact"/>
        </dgm:presLayoutVars>
      </dgm:prSet>
      <dgm:spPr/>
      <dgm:t>
        <a:bodyPr/>
        <a:lstStyle/>
        <a:p>
          <a:endParaRPr lang="zh-CN" altLang="en-US"/>
        </a:p>
      </dgm:t>
    </dgm:pt>
    <dgm:pt modelId="{1960CB4B-DEA9-461F-BC23-7611186D144C}" type="pres">
      <dgm:prSet presAssocID="{D26DB1E0-F310-4143-A129-ECA15D78D9E0}" presName="arrow" presStyleLbl="bgShp" presStyleIdx="0" presStyleCnt="1"/>
      <dgm:spPr>
        <a:solidFill>
          <a:srgbClr val="F58D76"/>
        </a:solidFill>
        <a:scene3d>
          <a:camera prst="orthographicFront"/>
          <a:lightRig rig="flat" dir="t"/>
        </a:scene3d>
        <a:sp3d z="-190500" extrusionH="12700" prstMaterial="matte">
          <a:bevelT w="50800" h="50800"/>
        </a:sp3d>
      </dgm:spPr>
      <dgm:t>
        <a:bodyPr/>
        <a:lstStyle/>
        <a:p>
          <a:endParaRPr lang="zh-CN" altLang="en-US"/>
        </a:p>
      </dgm:t>
    </dgm:pt>
    <dgm:pt modelId="{84B16013-5C05-4DE3-A387-5AC6AE3982FA}" type="pres">
      <dgm:prSet presAssocID="{D26DB1E0-F310-4143-A129-ECA15D78D9E0}" presName="linearProcess" presStyleCnt="0"/>
      <dgm:spPr>
        <a:scene3d>
          <a:camera prst="orthographicFront"/>
          <a:lightRig rig="threePt" dir="t"/>
        </a:scene3d>
        <a:sp3d prstMaterial="matte"/>
      </dgm:spPr>
      <dgm:t>
        <a:bodyPr/>
        <a:lstStyle/>
        <a:p>
          <a:endParaRPr lang="zh-CN" altLang="en-US"/>
        </a:p>
      </dgm:t>
    </dgm:pt>
    <dgm:pt modelId="{17143512-50B0-4273-857C-11D30ACFEF97}" type="pres">
      <dgm:prSet presAssocID="{3C977CF6-11BE-4BA9-B3DE-83EE68E368F2}" presName="textNode" presStyleLbl="node1" presStyleIdx="0" presStyleCnt="4">
        <dgm:presLayoutVars>
          <dgm:bulletEnabled val="1"/>
        </dgm:presLayoutVars>
      </dgm:prSet>
      <dgm:spPr/>
      <dgm:t>
        <a:bodyPr/>
        <a:lstStyle/>
        <a:p>
          <a:endParaRPr lang="zh-CN" altLang="en-US"/>
        </a:p>
      </dgm:t>
    </dgm:pt>
    <dgm:pt modelId="{53839849-69D4-4848-BABE-4F5C335AB7D7}" type="pres">
      <dgm:prSet presAssocID="{370D93F3-E15F-4E23-8F0F-4EAD5FFFDD49}" presName="sibTrans" presStyleCnt="0"/>
      <dgm:spPr>
        <a:scene3d>
          <a:camera prst="orthographicFront"/>
          <a:lightRig rig="threePt" dir="t"/>
        </a:scene3d>
        <a:sp3d prstMaterial="matte"/>
      </dgm:spPr>
      <dgm:t>
        <a:bodyPr/>
        <a:lstStyle/>
        <a:p>
          <a:endParaRPr lang="zh-CN" altLang="en-US"/>
        </a:p>
      </dgm:t>
    </dgm:pt>
    <dgm:pt modelId="{F50EC60B-6AD2-474F-B65C-2CDFDF0E5C5D}" type="pres">
      <dgm:prSet presAssocID="{FCFB1CFB-0F49-4496-9CCD-E78EE32BB06C}" presName="textNode" presStyleLbl="node1" presStyleIdx="1" presStyleCnt="4">
        <dgm:presLayoutVars>
          <dgm:bulletEnabled val="1"/>
        </dgm:presLayoutVars>
      </dgm:prSet>
      <dgm:spPr/>
      <dgm:t>
        <a:bodyPr/>
        <a:lstStyle/>
        <a:p>
          <a:endParaRPr lang="zh-CN" altLang="en-US"/>
        </a:p>
      </dgm:t>
    </dgm:pt>
    <dgm:pt modelId="{D5C188F0-95DB-4F57-8DF4-11926E622AC8}" type="pres">
      <dgm:prSet presAssocID="{331BF7EC-860A-4809-9F9D-8FC26C73FB94}" presName="sibTrans" presStyleCnt="0"/>
      <dgm:spPr>
        <a:scene3d>
          <a:camera prst="orthographicFront"/>
          <a:lightRig rig="threePt" dir="t"/>
        </a:scene3d>
        <a:sp3d prstMaterial="matte"/>
      </dgm:spPr>
      <dgm:t>
        <a:bodyPr/>
        <a:lstStyle/>
        <a:p>
          <a:endParaRPr lang="zh-CN" altLang="en-US"/>
        </a:p>
      </dgm:t>
    </dgm:pt>
    <dgm:pt modelId="{A5DFE83D-359B-4310-8E39-94418EFA11CA}" type="pres">
      <dgm:prSet presAssocID="{44FA5CC0-4D68-4A3B-ADD0-6A77F4A92BB2}" presName="textNode" presStyleLbl="node1" presStyleIdx="2" presStyleCnt="4">
        <dgm:presLayoutVars>
          <dgm:bulletEnabled val="1"/>
        </dgm:presLayoutVars>
      </dgm:prSet>
      <dgm:spPr/>
      <dgm:t>
        <a:bodyPr/>
        <a:lstStyle/>
        <a:p>
          <a:endParaRPr lang="zh-CN" altLang="en-US"/>
        </a:p>
      </dgm:t>
    </dgm:pt>
    <dgm:pt modelId="{07BBC35D-FA10-4A5C-A088-16C76C805BDE}" type="pres">
      <dgm:prSet presAssocID="{2BD9A7E7-2091-4F9A-BFA6-D8C8AB1DFC0C}" presName="sibTrans" presStyleCnt="0"/>
      <dgm:spPr>
        <a:scene3d>
          <a:camera prst="orthographicFront"/>
          <a:lightRig rig="threePt" dir="t"/>
        </a:scene3d>
        <a:sp3d prstMaterial="matte"/>
      </dgm:spPr>
      <dgm:t>
        <a:bodyPr/>
        <a:lstStyle/>
        <a:p>
          <a:endParaRPr lang="zh-CN" altLang="en-US"/>
        </a:p>
      </dgm:t>
    </dgm:pt>
    <dgm:pt modelId="{E5B3E1D8-42E0-4ABD-812D-95F467C307D7}" type="pres">
      <dgm:prSet presAssocID="{F9187020-079F-4A38-AB0A-37F7BB605141}" presName="textNode" presStyleLbl="node1" presStyleIdx="3" presStyleCnt="4">
        <dgm:presLayoutVars>
          <dgm:bulletEnabled val="1"/>
        </dgm:presLayoutVars>
      </dgm:prSet>
      <dgm:spPr/>
      <dgm:t>
        <a:bodyPr/>
        <a:lstStyle/>
        <a:p>
          <a:endParaRPr lang="zh-CN" altLang="en-US"/>
        </a:p>
      </dgm:t>
    </dgm:pt>
  </dgm:ptLst>
  <dgm:cxnLst>
    <dgm:cxn modelId="{C6BEF123-896E-413E-A552-708930707AD6}" srcId="{D26DB1E0-F310-4143-A129-ECA15D78D9E0}" destId="{3C977CF6-11BE-4BA9-B3DE-83EE68E368F2}" srcOrd="0" destOrd="0" parTransId="{CA9BF64D-56E1-4E62-BF7A-12BF719451BB}" sibTransId="{370D93F3-E15F-4E23-8F0F-4EAD5FFFDD49}"/>
    <dgm:cxn modelId="{EE119592-55C7-4580-83DC-066E8081E51E}" type="presOf" srcId="{3C977CF6-11BE-4BA9-B3DE-83EE68E368F2}" destId="{17143512-50B0-4273-857C-11D30ACFEF97}" srcOrd="0" destOrd="0" presId="urn:microsoft.com/office/officeart/2005/8/layout/hProcess9#3"/>
    <dgm:cxn modelId="{E707A0C1-7E85-4964-A4CA-1D7763321FEC}" type="presOf" srcId="{44FA5CC0-4D68-4A3B-ADD0-6A77F4A92BB2}" destId="{A5DFE83D-359B-4310-8E39-94418EFA11CA}" srcOrd="0" destOrd="0" presId="urn:microsoft.com/office/officeart/2005/8/layout/hProcess9#3"/>
    <dgm:cxn modelId="{71ACBCE7-8134-4A40-97C3-CF9220A104A1}" srcId="{D26DB1E0-F310-4143-A129-ECA15D78D9E0}" destId="{FCFB1CFB-0F49-4496-9CCD-E78EE32BB06C}" srcOrd="1" destOrd="0" parTransId="{8A9B21FA-ECDF-471B-812D-5234BB2D7619}" sibTransId="{331BF7EC-860A-4809-9F9D-8FC26C73FB94}"/>
    <dgm:cxn modelId="{2B5D2BF2-3A44-4C3B-B432-86FBAC285BBD}" type="presOf" srcId="{F9187020-079F-4A38-AB0A-37F7BB605141}" destId="{E5B3E1D8-42E0-4ABD-812D-95F467C307D7}" srcOrd="0" destOrd="0" presId="urn:microsoft.com/office/officeart/2005/8/layout/hProcess9#3"/>
    <dgm:cxn modelId="{C75ECE58-97A2-4F9F-A79C-1E9C07C8CCC8}" type="presOf" srcId="{D26DB1E0-F310-4143-A129-ECA15D78D9E0}" destId="{6573CDB6-6CFB-4174-B275-172F0B4D3D78}" srcOrd="0" destOrd="0" presId="urn:microsoft.com/office/officeart/2005/8/layout/hProcess9#3"/>
    <dgm:cxn modelId="{555B8513-A07A-4CC2-B295-B9878C5748A6}" srcId="{D26DB1E0-F310-4143-A129-ECA15D78D9E0}" destId="{F9187020-079F-4A38-AB0A-37F7BB605141}" srcOrd="3" destOrd="0" parTransId="{E1F6FBE2-E890-47B6-AEC4-5DA43E4E6834}" sibTransId="{524865C0-CDD4-4514-BBE1-AD25A4549037}"/>
    <dgm:cxn modelId="{B2391753-E238-43F4-97F9-88AAE83898EF}" srcId="{D26DB1E0-F310-4143-A129-ECA15D78D9E0}" destId="{44FA5CC0-4D68-4A3B-ADD0-6A77F4A92BB2}" srcOrd="2" destOrd="0" parTransId="{53A018AA-7AAA-4FDA-BF20-DECCC5412E78}" sibTransId="{2BD9A7E7-2091-4F9A-BFA6-D8C8AB1DFC0C}"/>
    <dgm:cxn modelId="{2B5413EB-C66A-4708-8313-697CBDC11E5C}" type="presOf" srcId="{FCFB1CFB-0F49-4496-9CCD-E78EE32BB06C}" destId="{F50EC60B-6AD2-474F-B65C-2CDFDF0E5C5D}" srcOrd="0" destOrd="0" presId="urn:microsoft.com/office/officeart/2005/8/layout/hProcess9#3"/>
    <dgm:cxn modelId="{E0D069D1-D30D-4CC9-867A-E9B6706E1C53}" type="presParOf" srcId="{6573CDB6-6CFB-4174-B275-172F0B4D3D78}" destId="{1960CB4B-DEA9-461F-BC23-7611186D144C}" srcOrd="0" destOrd="0" presId="urn:microsoft.com/office/officeart/2005/8/layout/hProcess9#3"/>
    <dgm:cxn modelId="{D3A0F611-5C7A-4613-A379-39346966922A}" type="presParOf" srcId="{6573CDB6-6CFB-4174-B275-172F0B4D3D78}" destId="{84B16013-5C05-4DE3-A387-5AC6AE3982FA}" srcOrd="1" destOrd="0" presId="urn:microsoft.com/office/officeart/2005/8/layout/hProcess9#3"/>
    <dgm:cxn modelId="{14D248DF-EA4A-44BA-80A1-955DEFDDDF61}" type="presParOf" srcId="{84B16013-5C05-4DE3-A387-5AC6AE3982FA}" destId="{17143512-50B0-4273-857C-11D30ACFEF97}" srcOrd="0" destOrd="0" presId="urn:microsoft.com/office/officeart/2005/8/layout/hProcess9#3"/>
    <dgm:cxn modelId="{839BE45E-94D2-4531-9BCA-D6DCA5906F21}" type="presParOf" srcId="{84B16013-5C05-4DE3-A387-5AC6AE3982FA}" destId="{53839849-69D4-4848-BABE-4F5C335AB7D7}" srcOrd="1" destOrd="0" presId="urn:microsoft.com/office/officeart/2005/8/layout/hProcess9#3"/>
    <dgm:cxn modelId="{8EEB1738-5B9F-4BD9-A7CE-C80F19C8F25E}" type="presParOf" srcId="{84B16013-5C05-4DE3-A387-5AC6AE3982FA}" destId="{F50EC60B-6AD2-474F-B65C-2CDFDF0E5C5D}" srcOrd="2" destOrd="0" presId="urn:microsoft.com/office/officeart/2005/8/layout/hProcess9#3"/>
    <dgm:cxn modelId="{FEBCCC6F-D3BC-4EB6-931F-FD2A947E1B81}" type="presParOf" srcId="{84B16013-5C05-4DE3-A387-5AC6AE3982FA}" destId="{D5C188F0-95DB-4F57-8DF4-11926E622AC8}" srcOrd="3" destOrd="0" presId="urn:microsoft.com/office/officeart/2005/8/layout/hProcess9#3"/>
    <dgm:cxn modelId="{720ABD65-A2C7-4D0A-B391-D51A82512C63}" type="presParOf" srcId="{84B16013-5C05-4DE3-A387-5AC6AE3982FA}" destId="{A5DFE83D-359B-4310-8E39-94418EFA11CA}" srcOrd="4" destOrd="0" presId="urn:microsoft.com/office/officeart/2005/8/layout/hProcess9#3"/>
    <dgm:cxn modelId="{208F54B9-1F81-4205-BEAD-F26F9E86C7C9}" type="presParOf" srcId="{84B16013-5C05-4DE3-A387-5AC6AE3982FA}" destId="{07BBC35D-FA10-4A5C-A088-16C76C805BDE}" srcOrd="5" destOrd="0" presId="urn:microsoft.com/office/officeart/2005/8/layout/hProcess9#3"/>
    <dgm:cxn modelId="{4FE98CD8-DDFD-4027-8C14-7C4C1DD6BF10}" type="presParOf" srcId="{84B16013-5C05-4DE3-A387-5AC6AE3982FA}" destId="{E5B3E1D8-42E0-4ABD-812D-95F467C307D7}" srcOrd="6" destOrd="0" presId="urn:microsoft.com/office/officeart/2005/8/layout/hProcess9#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98781-5AEA-4738-A37E-F5A8F1A0AE8A}">
      <dsp:nvSpPr>
        <dsp:cNvPr id="0" name=""/>
        <dsp:cNvSpPr/>
      </dsp:nvSpPr>
      <dsp:spPr>
        <a:xfrm>
          <a:off x="1335549" y="-225326"/>
          <a:ext cx="4084031" cy="4084031"/>
        </a:xfrm>
        <a:prstGeom prst="circularArrow">
          <a:avLst>
            <a:gd name="adj1" fmla="val 5689"/>
            <a:gd name="adj2" fmla="val 340510"/>
            <a:gd name="adj3" fmla="val 12438915"/>
            <a:gd name="adj4" fmla="val 18257521"/>
            <a:gd name="adj5" fmla="val 5908"/>
          </a:avLst>
        </a:prstGeom>
        <a:solidFill>
          <a:srgbClr val="F58D76"/>
        </a:solidFill>
        <a:ln>
          <a:noFill/>
        </a:ln>
        <a:effectLst/>
        <a:scene3d>
          <a:camera prst="orthographicFront"/>
          <a:lightRig rig="flat" dir="t"/>
        </a:scene3d>
        <a:sp3d z="-190500" extrusionH="12700" prstMaterial="matte"/>
      </dsp:spPr>
      <dsp:style>
        <a:lnRef idx="0">
          <a:scrgbClr r="0" g="0" b="0"/>
        </a:lnRef>
        <a:fillRef idx="3">
          <a:scrgbClr r="0" g="0" b="0"/>
        </a:fillRef>
        <a:effectRef idx="0">
          <a:scrgbClr r="0" g="0" b="0"/>
        </a:effectRef>
        <a:fontRef idx="minor"/>
      </dsp:style>
    </dsp:sp>
    <dsp:sp modelId="{CE60E1EA-1826-4066-BD32-4CD6896929DC}">
      <dsp:nvSpPr>
        <dsp:cNvPr id="0" name=""/>
        <dsp:cNvSpPr/>
      </dsp:nvSpPr>
      <dsp:spPr>
        <a:xfrm>
          <a:off x="1946057" y="1154"/>
          <a:ext cx="2863014" cy="1431507"/>
        </a:xfrm>
        <a:prstGeom prst="roundRect">
          <a:avLst/>
        </a:prstGeom>
        <a:solidFill>
          <a:srgbClr val="D24132"/>
        </a:solidFill>
        <a:ln>
          <a:noFill/>
        </a:ln>
        <a:effectLst/>
        <a:scene3d>
          <a:camera prst="orthographicFront"/>
          <a:lightRig rig="flat" dir="t"/>
        </a:scene3d>
        <a:sp3d prstMaterial="matte"/>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zh-CN" sz="1800" b="1" kern="1200" dirty="0">
              <a:latin typeface="微软雅黑" panose="020B0503020204020204" pitchFamily="34" charset="-122"/>
              <a:ea typeface="微软雅黑" panose="020B0503020204020204" pitchFamily="34" charset="-122"/>
            </a:rPr>
            <a:t>基于风险，明确了建、构筑物、地面的监测、维护、保养的计划和检查要求。</a:t>
          </a:r>
        </a:p>
      </dsp:txBody>
      <dsp:txXfrm>
        <a:off x="2015937" y="71034"/>
        <a:ext cx="2723254" cy="1291747"/>
      </dsp:txXfrm>
    </dsp:sp>
    <dsp:sp modelId="{A0AC8036-09CC-4096-B54B-8A6E9176280F}">
      <dsp:nvSpPr>
        <dsp:cNvPr id="0" name=""/>
        <dsp:cNvSpPr/>
      </dsp:nvSpPr>
      <dsp:spPr>
        <a:xfrm>
          <a:off x="3493924" y="2682137"/>
          <a:ext cx="2863014" cy="1431507"/>
        </a:xfrm>
        <a:prstGeom prst="roundRect">
          <a:avLst/>
        </a:prstGeom>
        <a:solidFill>
          <a:srgbClr val="377790"/>
        </a:solidFill>
        <a:ln>
          <a:noFill/>
        </a:ln>
        <a:effectLst/>
        <a:scene3d>
          <a:camera prst="orthographicFront"/>
          <a:lightRig rig="flat" dir="t"/>
        </a:scene3d>
        <a:sp3d prstMaterial="matte"/>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zh-CN" sz="1800" b="1" kern="1200">
              <a:latin typeface="微软雅黑" panose="020B0503020204020204" pitchFamily="34" charset="-122"/>
              <a:ea typeface="微软雅黑" panose="020B0503020204020204" pitchFamily="34" charset="-122"/>
            </a:rPr>
            <a:t>开展建筑物、构筑物的风险分析，并制定维护计划。</a:t>
          </a:r>
        </a:p>
      </dsp:txBody>
      <dsp:txXfrm>
        <a:off x="3563804" y="2752017"/>
        <a:ext cx="2723254" cy="1291747"/>
      </dsp:txXfrm>
    </dsp:sp>
    <dsp:sp modelId="{F6E6E966-526C-4E5D-8976-EE113AD9DCBF}">
      <dsp:nvSpPr>
        <dsp:cNvPr id="0" name=""/>
        <dsp:cNvSpPr/>
      </dsp:nvSpPr>
      <dsp:spPr>
        <a:xfrm>
          <a:off x="398191" y="2682137"/>
          <a:ext cx="2863014" cy="1431507"/>
        </a:xfrm>
        <a:prstGeom prst="roundRect">
          <a:avLst/>
        </a:prstGeom>
        <a:solidFill>
          <a:srgbClr val="189A80"/>
        </a:solidFill>
        <a:ln>
          <a:noFill/>
        </a:ln>
        <a:effectLst/>
        <a:scene3d>
          <a:camera prst="orthographicFront"/>
          <a:lightRig rig="flat" dir="t"/>
        </a:scene3d>
        <a:sp3d prstMaterial="matte"/>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zh-CN" sz="1800" b="1" kern="1200">
              <a:latin typeface="微软雅黑" panose="020B0503020204020204" pitchFamily="34" charset="-122"/>
              <a:ea typeface="微软雅黑" panose="020B0503020204020204" pitchFamily="34" charset="-122"/>
            </a:rPr>
            <a:t>按期实施检查与维护保养，并回顾实施的职责和要求。</a:t>
          </a:r>
        </a:p>
      </dsp:txBody>
      <dsp:txXfrm>
        <a:off x="468071" y="2752017"/>
        <a:ext cx="2723254" cy="129174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67ECE-C791-4548-A673-98692B47731D}">
      <dsp:nvSpPr>
        <dsp:cNvPr id="0" name=""/>
        <dsp:cNvSpPr/>
      </dsp:nvSpPr>
      <dsp:spPr>
        <a:xfrm>
          <a:off x="838514" y="1684"/>
          <a:ext cx="1187669" cy="499004"/>
        </a:xfrm>
        <a:prstGeom prst="roundRect">
          <a:avLst>
            <a:gd name="adj" fmla="val 10000"/>
          </a:avLst>
        </a:prstGeom>
        <a:solidFill>
          <a:srgbClr val="D241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微软雅黑" panose="020B0503020204020204" pitchFamily="34" charset="-122"/>
              <a:ea typeface="微软雅黑" panose="020B0503020204020204" pitchFamily="34" charset="-122"/>
            </a:rPr>
            <a:t>办公场所</a:t>
          </a:r>
          <a:endParaRPr lang="zh-CN" altLang="en-US" sz="1600" b="1" kern="1200" dirty="0">
            <a:latin typeface="微软雅黑" panose="020B0503020204020204" pitchFamily="34" charset="-122"/>
            <a:ea typeface="微软雅黑" panose="020B0503020204020204" pitchFamily="34" charset="-122"/>
          </a:endParaRPr>
        </a:p>
      </dsp:txBody>
      <dsp:txXfrm>
        <a:off x="853129" y="16299"/>
        <a:ext cx="1158439" cy="469774"/>
      </dsp:txXfrm>
    </dsp:sp>
    <dsp:sp modelId="{B587B9DF-FB69-4A65-ADA4-D4447C8D4747}">
      <dsp:nvSpPr>
        <dsp:cNvPr id="0" name=""/>
        <dsp:cNvSpPr/>
      </dsp:nvSpPr>
      <dsp:spPr>
        <a:xfrm rot="5400000">
          <a:off x="1338786" y="513163"/>
          <a:ext cx="187126" cy="224552"/>
        </a:xfrm>
        <a:prstGeom prst="rightArrow">
          <a:avLst>
            <a:gd name="adj1" fmla="val 60000"/>
            <a:gd name="adj2" fmla="val 50000"/>
          </a:avLst>
        </a:prstGeom>
        <a:solidFill>
          <a:srgbClr val="B435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zh-CN" altLang="en-US" sz="600" b="1" kern="1200">
            <a:latin typeface="微软雅黑" panose="020B0503020204020204" pitchFamily="34" charset="-122"/>
            <a:ea typeface="微软雅黑" panose="020B0503020204020204" pitchFamily="34" charset="-122"/>
          </a:endParaRPr>
        </a:p>
      </dsp:txBody>
      <dsp:txXfrm rot="-5400000">
        <a:off x="1364983" y="531876"/>
        <a:ext cx="134732" cy="130988"/>
      </dsp:txXfrm>
    </dsp:sp>
    <dsp:sp modelId="{FDACCEC7-8A69-48C0-A470-0D1B35D060A1}">
      <dsp:nvSpPr>
        <dsp:cNvPr id="0" name=""/>
        <dsp:cNvSpPr/>
      </dsp:nvSpPr>
      <dsp:spPr>
        <a:xfrm>
          <a:off x="838514" y="750190"/>
          <a:ext cx="1187669" cy="499004"/>
        </a:xfrm>
        <a:prstGeom prst="roundRect">
          <a:avLst>
            <a:gd name="adj" fmla="val 10000"/>
          </a:avLst>
        </a:prstGeom>
        <a:solidFill>
          <a:srgbClr val="F09C2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微软雅黑" panose="020B0503020204020204" pitchFamily="34" charset="-122"/>
              <a:ea typeface="微软雅黑" panose="020B0503020204020204" pitchFamily="34" charset="-122"/>
            </a:rPr>
            <a:t>作业场所</a:t>
          </a:r>
          <a:endParaRPr lang="zh-CN" altLang="en-US" sz="1600" b="1" kern="1200" dirty="0">
            <a:latin typeface="微软雅黑" panose="020B0503020204020204" pitchFamily="34" charset="-122"/>
            <a:ea typeface="微软雅黑" panose="020B0503020204020204" pitchFamily="34" charset="-122"/>
          </a:endParaRPr>
        </a:p>
      </dsp:txBody>
      <dsp:txXfrm>
        <a:off x="853129" y="764805"/>
        <a:ext cx="1158439" cy="469774"/>
      </dsp:txXfrm>
    </dsp:sp>
    <dsp:sp modelId="{65D85366-9EC3-41D5-8078-99325D7268BE}">
      <dsp:nvSpPr>
        <dsp:cNvPr id="0" name=""/>
        <dsp:cNvSpPr/>
      </dsp:nvSpPr>
      <dsp:spPr>
        <a:xfrm rot="5400000">
          <a:off x="1338786" y="1261670"/>
          <a:ext cx="187126" cy="224552"/>
        </a:xfrm>
        <a:prstGeom prst="rightArrow">
          <a:avLst>
            <a:gd name="adj1" fmla="val 60000"/>
            <a:gd name="adj2" fmla="val 50000"/>
          </a:avLst>
        </a:prstGeom>
        <a:solidFill>
          <a:srgbClr val="B435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zh-CN" altLang="en-US" sz="600" b="1" kern="1200">
            <a:latin typeface="微软雅黑" panose="020B0503020204020204" pitchFamily="34" charset="-122"/>
            <a:ea typeface="微软雅黑" panose="020B0503020204020204" pitchFamily="34" charset="-122"/>
          </a:endParaRPr>
        </a:p>
      </dsp:txBody>
      <dsp:txXfrm rot="-5400000">
        <a:off x="1364983" y="1280383"/>
        <a:ext cx="134732" cy="130988"/>
      </dsp:txXfrm>
    </dsp:sp>
    <dsp:sp modelId="{7990D53A-C0B2-4A34-9F01-2B30F53B3923}">
      <dsp:nvSpPr>
        <dsp:cNvPr id="0" name=""/>
        <dsp:cNvSpPr/>
      </dsp:nvSpPr>
      <dsp:spPr>
        <a:xfrm>
          <a:off x="838514" y="1498697"/>
          <a:ext cx="1187669" cy="499004"/>
        </a:xfrm>
        <a:prstGeom prst="roundRect">
          <a:avLst>
            <a:gd name="adj" fmla="val 10000"/>
          </a:avLst>
        </a:prstGeom>
        <a:solidFill>
          <a:srgbClr val="189A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微软雅黑" panose="020B0503020204020204" pitchFamily="34" charset="-122"/>
              <a:ea typeface="微软雅黑" panose="020B0503020204020204" pitchFamily="34" charset="-122"/>
            </a:rPr>
            <a:t>储物场所</a:t>
          </a:r>
          <a:endParaRPr lang="zh-CN" altLang="en-US" sz="1600" b="1" kern="1200" dirty="0">
            <a:latin typeface="微软雅黑" panose="020B0503020204020204" pitchFamily="34" charset="-122"/>
            <a:ea typeface="微软雅黑" panose="020B0503020204020204" pitchFamily="34" charset="-122"/>
          </a:endParaRPr>
        </a:p>
      </dsp:txBody>
      <dsp:txXfrm>
        <a:off x="853129" y="1513312"/>
        <a:ext cx="1158439" cy="469774"/>
      </dsp:txXfrm>
    </dsp:sp>
    <dsp:sp modelId="{3214CF10-9A15-4340-9A84-430B98512721}">
      <dsp:nvSpPr>
        <dsp:cNvPr id="0" name=""/>
        <dsp:cNvSpPr/>
      </dsp:nvSpPr>
      <dsp:spPr>
        <a:xfrm rot="5400000">
          <a:off x="1338786" y="2010176"/>
          <a:ext cx="187126" cy="224552"/>
        </a:xfrm>
        <a:prstGeom prst="rightArrow">
          <a:avLst>
            <a:gd name="adj1" fmla="val 60000"/>
            <a:gd name="adj2" fmla="val 50000"/>
          </a:avLst>
        </a:prstGeom>
        <a:solidFill>
          <a:srgbClr val="B435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zh-CN" altLang="en-US" sz="600" b="1" kern="1200">
            <a:latin typeface="微软雅黑" panose="020B0503020204020204" pitchFamily="34" charset="-122"/>
            <a:ea typeface="微软雅黑" panose="020B0503020204020204" pitchFamily="34" charset="-122"/>
          </a:endParaRPr>
        </a:p>
      </dsp:txBody>
      <dsp:txXfrm rot="-5400000">
        <a:off x="1364983" y="2028889"/>
        <a:ext cx="134732" cy="130988"/>
      </dsp:txXfrm>
    </dsp:sp>
    <dsp:sp modelId="{3A3AD279-0B8B-4B32-A011-233412E5E641}">
      <dsp:nvSpPr>
        <dsp:cNvPr id="0" name=""/>
        <dsp:cNvSpPr/>
      </dsp:nvSpPr>
      <dsp:spPr>
        <a:xfrm>
          <a:off x="838514" y="2247204"/>
          <a:ext cx="1187669" cy="499004"/>
        </a:xfrm>
        <a:prstGeom prst="roundRect">
          <a:avLst>
            <a:gd name="adj" fmla="val 10000"/>
          </a:avLst>
        </a:prstGeom>
        <a:solidFill>
          <a:srgbClr val="3777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微软雅黑" panose="020B0503020204020204" pitchFamily="34" charset="-122"/>
              <a:ea typeface="微软雅黑" panose="020B0503020204020204" pitchFamily="34" charset="-122"/>
            </a:rPr>
            <a:t>露天场所</a:t>
          </a:r>
          <a:endParaRPr lang="zh-CN" altLang="en-US" sz="1600" b="1" kern="1200" dirty="0">
            <a:latin typeface="微软雅黑" panose="020B0503020204020204" pitchFamily="34" charset="-122"/>
            <a:ea typeface="微软雅黑" panose="020B0503020204020204" pitchFamily="34" charset="-122"/>
          </a:endParaRPr>
        </a:p>
      </dsp:txBody>
      <dsp:txXfrm>
        <a:off x="853129" y="2261819"/>
        <a:ext cx="1158439" cy="469774"/>
      </dsp:txXfrm>
    </dsp:sp>
    <dsp:sp modelId="{C05AF6BA-3BD5-49DA-B33C-926168590452}">
      <dsp:nvSpPr>
        <dsp:cNvPr id="0" name=""/>
        <dsp:cNvSpPr/>
      </dsp:nvSpPr>
      <dsp:spPr>
        <a:xfrm rot="5400000">
          <a:off x="1338786" y="2758683"/>
          <a:ext cx="187126" cy="224552"/>
        </a:xfrm>
        <a:prstGeom prst="rightArrow">
          <a:avLst>
            <a:gd name="adj1" fmla="val 60000"/>
            <a:gd name="adj2" fmla="val 50000"/>
          </a:avLst>
        </a:prstGeom>
        <a:solidFill>
          <a:srgbClr val="B435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zh-CN" altLang="en-US" sz="600" b="1" kern="1200">
            <a:latin typeface="微软雅黑" panose="020B0503020204020204" pitchFamily="34" charset="-122"/>
            <a:ea typeface="微软雅黑" panose="020B0503020204020204" pitchFamily="34" charset="-122"/>
          </a:endParaRPr>
        </a:p>
      </dsp:txBody>
      <dsp:txXfrm rot="-5400000">
        <a:off x="1364983" y="2777396"/>
        <a:ext cx="134732" cy="130988"/>
      </dsp:txXfrm>
    </dsp:sp>
    <dsp:sp modelId="{90B078CB-6160-4488-9AA4-B558402E0AD2}">
      <dsp:nvSpPr>
        <dsp:cNvPr id="0" name=""/>
        <dsp:cNvSpPr/>
      </dsp:nvSpPr>
      <dsp:spPr>
        <a:xfrm>
          <a:off x="838514" y="2995710"/>
          <a:ext cx="1187669" cy="499004"/>
        </a:xfrm>
        <a:prstGeom prst="roundRect">
          <a:avLst>
            <a:gd name="adj" fmla="val 10000"/>
          </a:avLst>
        </a:prstGeom>
        <a:solidFill>
          <a:srgbClr val="6868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微软雅黑" panose="020B0503020204020204" pitchFamily="34" charset="-122"/>
              <a:ea typeface="微软雅黑" panose="020B0503020204020204" pitchFamily="34" charset="-122"/>
            </a:rPr>
            <a:t>宿舍及食堂</a:t>
          </a:r>
          <a:endParaRPr lang="zh-CN" altLang="en-US" sz="1600" b="1" kern="1200" dirty="0">
            <a:latin typeface="微软雅黑" panose="020B0503020204020204" pitchFamily="34" charset="-122"/>
            <a:ea typeface="微软雅黑" panose="020B0503020204020204" pitchFamily="34" charset="-122"/>
          </a:endParaRPr>
        </a:p>
      </dsp:txBody>
      <dsp:txXfrm>
        <a:off x="853129" y="3010325"/>
        <a:ext cx="1158439" cy="469774"/>
      </dsp:txXfrm>
    </dsp:sp>
    <dsp:sp modelId="{145AC889-20C7-4B13-929B-3BB4039AC2C0}">
      <dsp:nvSpPr>
        <dsp:cNvPr id="0" name=""/>
        <dsp:cNvSpPr/>
      </dsp:nvSpPr>
      <dsp:spPr>
        <a:xfrm rot="5400000">
          <a:off x="1338786" y="3507190"/>
          <a:ext cx="187126" cy="224552"/>
        </a:xfrm>
        <a:prstGeom prst="rightArrow">
          <a:avLst>
            <a:gd name="adj1" fmla="val 60000"/>
            <a:gd name="adj2" fmla="val 50000"/>
          </a:avLst>
        </a:prstGeom>
        <a:solidFill>
          <a:srgbClr val="B435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zh-CN" altLang="en-US" sz="600" b="1" kern="1200">
            <a:latin typeface="微软雅黑" panose="020B0503020204020204" pitchFamily="34" charset="-122"/>
            <a:ea typeface="微软雅黑" panose="020B0503020204020204" pitchFamily="34" charset="-122"/>
          </a:endParaRPr>
        </a:p>
      </dsp:txBody>
      <dsp:txXfrm rot="-5400000">
        <a:off x="1364983" y="3525903"/>
        <a:ext cx="134732" cy="130988"/>
      </dsp:txXfrm>
    </dsp:sp>
    <dsp:sp modelId="{49D35DC0-32A7-4B33-94DD-868F22B2E760}">
      <dsp:nvSpPr>
        <dsp:cNvPr id="0" name=""/>
        <dsp:cNvSpPr/>
      </dsp:nvSpPr>
      <dsp:spPr>
        <a:xfrm>
          <a:off x="838514" y="3744217"/>
          <a:ext cx="1187669" cy="499004"/>
        </a:xfrm>
        <a:prstGeom prst="roundRect">
          <a:avLst>
            <a:gd name="adj" fmla="val 10000"/>
          </a:avLst>
        </a:prstGeom>
        <a:solidFill>
          <a:srgbClr val="F58D7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latin typeface="微软雅黑" panose="020B0503020204020204" pitchFamily="34" charset="-122"/>
              <a:ea typeface="微软雅黑" panose="020B0503020204020204" pitchFamily="34" charset="-122"/>
            </a:rPr>
            <a:t>卫生设施</a:t>
          </a:r>
          <a:endParaRPr lang="zh-CN" altLang="en-US" sz="1600" b="1" kern="1200" dirty="0">
            <a:latin typeface="微软雅黑" panose="020B0503020204020204" pitchFamily="34" charset="-122"/>
            <a:ea typeface="微软雅黑" panose="020B0503020204020204" pitchFamily="34" charset="-122"/>
          </a:endParaRPr>
        </a:p>
      </dsp:txBody>
      <dsp:txXfrm>
        <a:off x="853129" y="3758832"/>
        <a:ext cx="1158439" cy="46977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B9B42-F183-46E9-98F2-7A69D1555A8E}">
      <dsp:nvSpPr>
        <dsp:cNvPr id="0" name=""/>
        <dsp:cNvSpPr/>
      </dsp:nvSpPr>
      <dsp:spPr>
        <a:xfrm>
          <a:off x="-4625946" y="-709213"/>
          <a:ext cx="5510367" cy="5510367"/>
        </a:xfrm>
        <a:prstGeom prst="blockArc">
          <a:avLst>
            <a:gd name="adj1" fmla="val 18900000"/>
            <a:gd name="adj2" fmla="val 2700000"/>
            <a:gd name="adj3" fmla="val 392"/>
          </a:avLst>
        </a:pr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B768673-65F8-4F82-BC13-46C2069FBAC8}">
      <dsp:nvSpPr>
        <dsp:cNvPr id="0" name=""/>
        <dsp:cNvSpPr/>
      </dsp:nvSpPr>
      <dsp:spPr>
        <a:xfrm>
          <a:off x="463230" y="314588"/>
          <a:ext cx="7493572" cy="629504"/>
        </a:xfrm>
        <a:prstGeom prst="rect">
          <a:avLst/>
        </a:prstGeom>
        <a:solidFill>
          <a:srgbClr val="D24132"/>
        </a:solidFill>
        <a:ln>
          <a:noFill/>
        </a:ln>
        <a:effectLst/>
        <a:scene3d>
          <a:camera prst="orthographicFront"/>
          <a:lightRig rig="flat" dir="t"/>
        </a:scene3d>
        <a:sp3d prstMaterial="matte">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9669" tIns="35560" rIns="35560" bIns="35560" numCol="1" spcCol="1270" anchor="ctr" anchorCtr="0">
          <a:noAutofit/>
        </a:bodyPr>
        <a:lstStyle/>
        <a:p>
          <a:pPr lvl="0" algn="l" defTabSz="622300" rtl="0">
            <a:lnSpc>
              <a:spcPct val="90000"/>
            </a:lnSpc>
            <a:spcBef>
              <a:spcPct val="0"/>
            </a:spcBef>
            <a:spcAft>
              <a:spcPct val="35000"/>
            </a:spcAft>
          </a:pPr>
          <a:r>
            <a:rPr lang="en-US" sz="1400" b="1" kern="1200" dirty="0">
              <a:latin typeface="微软雅黑" panose="020B0503020204020204" pitchFamily="34" charset="-122"/>
              <a:ea typeface="微软雅黑" panose="020B0503020204020204" pitchFamily="34" charset="-122"/>
            </a:rPr>
            <a:t>1</a:t>
          </a:r>
          <a:r>
            <a:rPr lang="zh-CN" sz="1400" b="1" kern="1200" dirty="0">
              <a:latin typeface="微软雅黑" panose="020B0503020204020204" pitchFamily="34" charset="-122"/>
              <a:ea typeface="微软雅黑" panose="020B0503020204020204" pitchFamily="34" charset="-122"/>
            </a:rPr>
            <a:t>、建立管理标准规定区域划分、人员、车辆和物品进出控制程序，巡查要求、异常、紧急情况发生时的登记、报告应变处理。</a:t>
          </a:r>
        </a:p>
      </dsp:txBody>
      <dsp:txXfrm>
        <a:off x="463230" y="314588"/>
        <a:ext cx="7493572" cy="629504"/>
      </dsp:txXfrm>
    </dsp:sp>
    <dsp:sp modelId="{F920B326-0E76-41DE-8F30-F49AD160315E}">
      <dsp:nvSpPr>
        <dsp:cNvPr id="0" name=""/>
        <dsp:cNvSpPr/>
      </dsp:nvSpPr>
      <dsp:spPr>
        <a:xfrm>
          <a:off x="69790" y="235900"/>
          <a:ext cx="786880" cy="786880"/>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matte">
          <a:bevelT w="50800" h="50800"/>
        </a:sp3d>
      </dsp:spPr>
      <dsp:style>
        <a:lnRef idx="1">
          <a:scrgbClr r="0" g="0" b="0"/>
        </a:lnRef>
        <a:fillRef idx="1">
          <a:scrgbClr r="0" g="0" b="0"/>
        </a:fillRef>
        <a:effectRef idx="2">
          <a:scrgbClr r="0" g="0" b="0"/>
        </a:effectRef>
        <a:fontRef idx="minor"/>
      </dsp:style>
    </dsp:sp>
    <dsp:sp modelId="{FDC2B49A-9FC0-4652-997C-4C54E5666FBD}">
      <dsp:nvSpPr>
        <dsp:cNvPr id="0" name=""/>
        <dsp:cNvSpPr/>
      </dsp:nvSpPr>
      <dsp:spPr>
        <a:xfrm>
          <a:off x="824139" y="1259008"/>
          <a:ext cx="7132662" cy="629504"/>
        </a:xfrm>
        <a:prstGeom prst="rect">
          <a:avLst/>
        </a:prstGeom>
        <a:solidFill>
          <a:srgbClr val="F09C2A"/>
        </a:solidFill>
        <a:ln>
          <a:noFill/>
        </a:ln>
        <a:effectLst/>
        <a:scene3d>
          <a:camera prst="orthographicFront"/>
          <a:lightRig rig="flat" dir="t"/>
        </a:scene3d>
        <a:sp3d prstMaterial="matte">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9669" tIns="50800" rIns="50800" bIns="50800" numCol="1" spcCol="1270" anchor="ctr" anchorCtr="0">
          <a:noAutofit/>
        </a:bodyPr>
        <a:lstStyle/>
        <a:p>
          <a:pPr lvl="0" algn="l" defTabSz="889000" rtl="0">
            <a:lnSpc>
              <a:spcPct val="90000"/>
            </a:lnSpc>
            <a:spcBef>
              <a:spcPct val="0"/>
            </a:spcBef>
            <a:spcAft>
              <a:spcPct val="35000"/>
            </a:spcAft>
          </a:pPr>
          <a:r>
            <a:rPr lang="en-US" sz="2000" b="1" kern="1200">
              <a:latin typeface="微软雅黑" panose="020B0503020204020204" pitchFamily="34" charset="-122"/>
              <a:ea typeface="微软雅黑" panose="020B0503020204020204" pitchFamily="34" charset="-122"/>
            </a:rPr>
            <a:t>2</a:t>
          </a:r>
          <a:r>
            <a:rPr lang="zh-CN" sz="2000" b="1" kern="1200">
              <a:latin typeface="微软雅黑" panose="020B0503020204020204" pitchFamily="34" charset="-122"/>
              <a:ea typeface="微软雅黑" panose="020B0503020204020204" pitchFamily="34" charset="-122"/>
            </a:rPr>
            <a:t>、制定保安人员工作标准。</a:t>
          </a:r>
        </a:p>
      </dsp:txBody>
      <dsp:txXfrm>
        <a:off x="824139" y="1259008"/>
        <a:ext cx="7132662" cy="629504"/>
      </dsp:txXfrm>
    </dsp:sp>
    <dsp:sp modelId="{023F0E8C-92DA-493B-874A-1AB4F5355D88}">
      <dsp:nvSpPr>
        <dsp:cNvPr id="0" name=""/>
        <dsp:cNvSpPr/>
      </dsp:nvSpPr>
      <dsp:spPr>
        <a:xfrm>
          <a:off x="430699" y="1180320"/>
          <a:ext cx="786880" cy="786880"/>
        </a:xfrm>
        <a:prstGeom prst="ellipse">
          <a:avLst/>
        </a:prstGeom>
        <a:solidFill>
          <a:schemeClr val="lt1">
            <a:hueOff val="0"/>
            <a:satOff val="0"/>
            <a:lumOff val="0"/>
            <a:alphaOff val="0"/>
          </a:schemeClr>
        </a:solidFill>
        <a:ln w="6350" cap="flat" cmpd="sng" algn="ctr">
          <a:solidFill>
            <a:schemeClr val="accent2">
              <a:hueOff val="-485121"/>
              <a:satOff val="-27976"/>
              <a:lumOff val="2876"/>
              <a:alphaOff val="0"/>
            </a:schemeClr>
          </a:solidFill>
          <a:prstDash val="solid"/>
          <a:miter lim="800000"/>
        </a:ln>
        <a:effectLst/>
        <a:scene3d>
          <a:camera prst="orthographicFront"/>
          <a:lightRig rig="flat" dir="t"/>
        </a:scene3d>
        <a:sp3d z="190500" extrusionH="12700" prstMaterial="matte">
          <a:bevelT w="50800" h="50800"/>
        </a:sp3d>
      </dsp:spPr>
      <dsp:style>
        <a:lnRef idx="1">
          <a:scrgbClr r="0" g="0" b="0"/>
        </a:lnRef>
        <a:fillRef idx="1">
          <a:scrgbClr r="0" g="0" b="0"/>
        </a:fillRef>
        <a:effectRef idx="2">
          <a:scrgbClr r="0" g="0" b="0"/>
        </a:effectRef>
        <a:fontRef idx="minor"/>
      </dsp:style>
    </dsp:sp>
    <dsp:sp modelId="{D4CB60F2-74C6-4961-86F3-7524A8B988EE}">
      <dsp:nvSpPr>
        <dsp:cNvPr id="0" name=""/>
        <dsp:cNvSpPr/>
      </dsp:nvSpPr>
      <dsp:spPr>
        <a:xfrm>
          <a:off x="824139" y="2203427"/>
          <a:ext cx="7132662" cy="629504"/>
        </a:xfrm>
        <a:prstGeom prst="rect">
          <a:avLst/>
        </a:prstGeom>
        <a:solidFill>
          <a:srgbClr val="189A80"/>
        </a:solidFill>
        <a:ln>
          <a:noFill/>
        </a:ln>
        <a:effectLst/>
        <a:scene3d>
          <a:camera prst="orthographicFront"/>
          <a:lightRig rig="flat" dir="t"/>
        </a:scene3d>
        <a:sp3d prstMaterial="matte">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9669" tIns="50800" rIns="50800" bIns="50800" numCol="1" spcCol="1270" anchor="ctr" anchorCtr="0">
          <a:noAutofit/>
        </a:bodyPr>
        <a:lstStyle/>
        <a:p>
          <a:pPr lvl="0" algn="l" defTabSz="889000" rtl="0">
            <a:lnSpc>
              <a:spcPct val="90000"/>
            </a:lnSpc>
            <a:spcBef>
              <a:spcPct val="0"/>
            </a:spcBef>
            <a:spcAft>
              <a:spcPct val="35000"/>
            </a:spcAft>
          </a:pPr>
          <a:r>
            <a:rPr lang="en-US" sz="2000" b="1" kern="1200">
              <a:latin typeface="微软雅黑" panose="020B0503020204020204" pitchFamily="34" charset="-122"/>
              <a:ea typeface="微软雅黑" panose="020B0503020204020204" pitchFamily="34" charset="-122"/>
            </a:rPr>
            <a:t>3</a:t>
          </a:r>
          <a:r>
            <a:rPr lang="zh-CN" sz="2000" b="1" kern="1200">
              <a:latin typeface="微软雅黑" panose="020B0503020204020204" pitchFamily="34" charset="-122"/>
              <a:ea typeface="微软雅黑" panose="020B0503020204020204" pitchFamily="34" charset="-122"/>
            </a:rPr>
            <a:t>、按标准内容实施评估，判定执行情况。</a:t>
          </a:r>
        </a:p>
      </dsp:txBody>
      <dsp:txXfrm>
        <a:off x="824139" y="2203427"/>
        <a:ext cx="7132662" cy="629504"/>
      </dsp:txXfrm>
    </dsp:sp>
    <dsp:sp modelId="{BD844A96-9075-4DA4-9079-CE45CEB5F3C0}">
      <dsp:nvSpPr>
        <dsp:cNvPr id="0" name=""/>
        <dsp:cNvSpPr/>
      </dsp:nvSpPr>
      <dsp:spPr>
        <a:xfrm>
          <a:off x="430699" y="2124739"/>
          <a:ext cx="786880" cy="786880"/>
        </a:xfrm>
        <a:prstGeom prst="ellipse">
          <a:avLst/>
        </a:prstGeom>
        <a:solidFill>
          <a:schemeClr val="lt1">
            <a:hueOff val="0"/>
            <a:satOff val="0"/>
            <a:lumOff val="0"/>
            <a:alphaOff val="0"/>
          </a:schemeClr>
        </a:solidFill>
        <a:ln w="6350" cap="flat" cmpd="sng" algn="ctr">
          <a:solidFill>
            <a:schemeClr val="accent2">
              <a:hueOff val="-970242"/>
              <a:satOff val="-55952"/>
              <a:lumOff val="5752"/>
              <a:alphaOff val="0"/>
            </a:schemeClr>
          </a:solidFill>
          <a:prstDash val="solid"/>
          <a:miter lim="800000"/>
        </a:ln>
        <a:effectLst/>
        <a:scene3d>
          <a:camera prst="orthographicFront"/>
          <a:lightRig rig="flat" dir="t"/>
        </a:scene3d>
        <a:sp3d z="190500" extrusionH="12700" prstMaterial="matte">
          <a:bevelT w="50800" h="50800"/>
        </a:sp3d>
      </dsp:spPr>
      <dsp:style>
        <a:lnRef idx="1">
          <a:scrgbClr r="0" g="0" b="0"/>
        </a:lnRef>
        <a:fillRef idx="1">
          <a:scrgbClr r="0" g="0" b="0"/>
        </a:fillRef>
        <a:effectRef idx="2">
          <a:scrgbClr r="0" g="0" b="0"/>
        </a:effectRef>
        <a:fontRef idx="minor"/>
      </dsp:style>
    </dsp:sp>
    <dsp:sp modelId="{EE6391AE-52F0-4720-93BE-D7131CA9839F}">
      <dsp:nvSpPr>
        <dsp:cNvPr id="0" name=""/>
        <dsp:cNvSpPr/>
      </dsp:nvSpPr>
      <dsp:spPr>
        <a:xfrm>
          <a:off x="463230" y="3147847"/>
          <a:ext cx="7493572" cy="629504"/>
        </a:xfrm>
        <a:prstGeom prst="rect">
          <a:avLst/>
        </a:prstGeom>
        <a:solidFill>
          <a:srgbClr val="377790"/>
        </a:solidFill>
        <a:ln>
          <a:noFill/>
        </a:ln>
        <a:effectLst/>
        <a:scene3d>
          <a:camera prst="orthographicFront"/>
          <a:lightRig rig="flat" dir="t"/>
        </a:scene3d>
        <a:sp3d prstMaterial="matte">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9669" tIns="35560" rIns="35560" bIns="35560" numCol="1" spcCol="1270" anchor="ctr" anchorCtr="0">
          <a:noAutofit/>
        </a:bodyPr>
        <a:lstStyle/>
        <a:p>
          <a:pPr lvl="0" algn="l" defTabSz="622300" rtl="0">
            <a:lnSpc>
              <a:spcPct val="90000"/>
            </a:lnSpc>
            <a:spcBef>
              <a:spcPct val="0"/>
            </a:spcBef>
            <a:spcAft>
              <a:spcPct val="35000"/>
            </a:spcAft>
          </a:pPr>
          <a:r>
            <a:rPr lang="en-US" sz="1400" b="1" kern="1200" dirty="0">
              <a:latin typeface="微软雅黑" panose="020B0503020204020204" pitchFamily="34" charset="-122"/>
              <a:ea typeface="微软雅黑" panose="020B0503020204020204" pitchFamily="34" charset="-122"/>
            </a:rPr>
            <a:t>4</a:t>
          </a:r>
          <a:r>
            <a:rPr lang="zh-CN" sz="1400" b="1" kern="1200" dirty="0">
              <a:latin typeface="微软雅黑" panose="020B0503020204020204" pitchFamily="34" charset="-122"/>
              <a:ea typeface="微软雅黑" panose="020B0503020204020204" pitchFamily="34" charset="-122"/>
            </a:rPr>
            <a:t>、保安人员熟悉和履行工作标准的情况；部门、岗位与职责的适应情况；各种记录法律要求、保安人员的培训。</a:t>
          </a:r>
        </a:p>
      </dsp:txBody>
      <dsp:txXfrm>
        <a:off x="463230" y="3147847"/>
        <a:ext cx="7493572" cy="629504"/>
      </dsp:txXfrm>
    </dsp:sp>
    <dsp:sp modelId="{5006587E-EAB4-4038-93E2-687714D12698}">
      <dsp:nvSpPr>
        <dsp:cNvPr id="0" name=""/>
        <dsp:cNvSpPr/>
      </dsp:nvSpPr>
      <dsp:spPr>
        <a:xfrm>
          <a:off x="69790" y="3069159"/>
          <a:ext cx="786880" cy="786880"/>
        </a:xfrm>
        <a:prstGeom prst="ellipse">
          <a:avLst/>
        </a:prstGeom>
        <a:solidFill>
          <a:schemeClr val="lt1">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a:scene3d>
          <a:camera prst="orthographicFront"/>
          <a:lightRig rig="flat" dir="t"/>
        </a:scene3d>
        <a:sp3d z="190500" extrusionH="12700" prstMaterial="matte">
          <a:bevelT w="50800" h="50800"/>
        </a:sp3d>
      </dsp:spPr>
      <dsp:style>
        <a:lnRef idx="1">
          <a:scrgbClr r="0" g="0" b="0"/>
        </a:lnRef>
        <a:fillRef idx="1">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533C5-A32B-4F77-A83D-265B39E9A916}">
      <dsp:nvSpPr>
        <dsp:cNvPr id="0" name=""/>
        <dsp:cNvSpPr/>
      </dsp:nvSpPr>
      <dsp:spPr>
        <a:xfrm>
          <a:off x="0" y="311892"/>
          <a:ext cx="6096000" cy="403200"/>
        </a:xfrm>
        <a:prstGeom prst="rect">
          <a:avLst/>
        </a:prstGeom>
        <a:solidFill>
          <a:schemeClr val="lt1">
            <a:alpha val="90000"/>
            <a:hueOff val="0"/>
            <a:satOff val="0"/>
            <a:lumOff val="0"/>
            <a:alphaOff val="0"/>
          </a:schemeClr>
        </a:solidFill>
        <a:ln w="12700" cap="flat" cmpd="sng" algn="ctr">
          <a:solidFill>
            <a:srgbClr val="D24132"/>
          </a:solidFill>
          <a:prstDash val="solid"/>
          <a:miter lim="800000"/>
        </a:ln>
        <a:effectLst/>
      </dsp:spPr>
      <dsp:style>
        <a:lnRef idx="2">
          <a:scrgbClr r="0" g="0" b="0"/>
        </a:lnRef>
        <a:fillRef idx="1">
          <a:scrgbClr r="0" g="0" b="0"/>
        </a:fillRef>
        <a:effectRef idx="0">
          <a:scrgbClr r="0" g="0" b="0"/>
        </a:effectRef>
        <a:fontRef idx="minor"/>
      </dsp:style>
    </dsp:sp>
    <dsp:sp modelId="{9D1C5083-784C-418B-B750-02557BD975CA}">
      <dsp:nvSpPr>
        <dsp:cNvPr id="0" name=""/>
        <dsp:cNvSpPr/>
      </dsp:nvSpPr>
      <dsp:spPr>
        <a:xfrm>
          <a:off x="304800" y="75732"/>
          <a:ext cx="4267200" cy="472320"/>
        </a:xfrm>
        <a:prstGeom prst="roundRect">
          <a:avLst/>
        </a:prstGeom>
        <a:solidFill>
          <a:srgbClr val="D241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r>
            <a:rPr lang="zh-CN" altLang="en-US" sz="1600" b="1" kern="1200" dirty="0" smtClean="0">
              <a:solidFill>
                <a:schemeClr val="bg1"/>
              </a:solidFill>
              <a:latin typeface="微软雅黑" panose="020B0503020204020204" pitchFamily="34" charset="-122"/>
              <a:ea typeface="微软雅黑" panose="020B0503020204020204" pitchFamily="34" charset="-122"/>
            </a:rPr>
            <a:t>人员出入控制程序</a:t>
          </a:r>
          <a:endParaRPr lang="zh-CN" altLang="en-US" sz="1600" b="1" kern="1200" dirty="0">
            <a:solidFill>
              <a:schemeClr val="bg1"/>
            </a:solidFill>
            <a:latin typeface="微软雅黑" panose="020B0503020204020204" pitchFamily="34" charset="-122"/>
            <a:ea typeface="微软雅黑" panose="020B0503020204020204" pitchFamily="34" charset="-122"/>
          </a:endParaRPr>
        </a:p>
      </dsp:txBody>
      <dsp:txXfrm>
        <a:off x="327857" y="98789"/>
        <a:ext cx="4221086" cy="426206"/>
      </dsp:txXfrm>
    </dsp:sp>
    <dsp:sp modelId="{1C54A247-AC97-4267-8B21-74DA4B5FF9DF}">
      <dsp:nvSpPr>
        <dsp:cNvPr id="0" name=""/>
        <dsp:cNvSpPr/>
      </dsp:nvSpPr>
      <dsp:spPr>
        <a:xfrm>
          <a:off x="0" y="1037652"/>
          <a:ext cx="6096000" cy="403200"/>
        </a:xfrm>
        <a:prstGeom prst="rect">
          <a:avLst/>
        </a:prstGeom>
        <a:solidFill>
          <a:schemeClr val="lt1">
            <a:alpha val="90000"/>
            <a:hueOff val="0"/>
            <a:satOff val="0"/>
            <a:lumOff val="0"/>
            <a:alphaOff val="0"/>
          </a:schemeClr>
        </a:solidFill>
        <a:ln w="12700" cap="flat" cmpd="sng" algn="ctr">
          <a:solidFill>
            <a:srgbClr val="F09C2A"/>
          </a:solidFill>
          <a:prstDash val="solid"/>
          <a:miter lim="800000"/>
        </a:ln>
        <a:effectLst/>
      </dsp:spPr>
      <dsp:style>
        <a:lnRef idx="2">
          <a:scrgbClr r="0" g="0" b="0"/>
        </a:lnRef>
        <a:fillRef idx="1">
          <a:scrgbClr r="0" g="0" b="0"/>
        </a:fillRef>
        <a:effectRef idx="0">
          <a:scrgbClr r="0" g="0" b="0"/>
        </a:effectRef>
        <a:fontRef idx="minor"/>
      </dsp:style>
    </dsp:sp>
    <dsp:sp modelId="{C57D940A-CD5A-48CF-81CA-5BA9F35EBF47}">
      <dsp:nvSpPr>
        <dsp:cNvPr id="0" name=""/>
        <dsp:cNvSpPr/>
      </dsp:nvSpPr>
      <dsp:spPr>
        <a:xfrm>
          <a:off x="304800" y="801492"/>
          <a:ext cx="4267200" cy="472320"/>
        </a:xfrm>
        <a:prstGeom prst="roundRect">
          <a:avLst/>
        </a:prstGeom>
        <a:solidFill>
          <a:srgbClr val="F09C2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r>
            <a:rPr lang="zh-CN" altLang="en-US" sz="1600" b="1" kern="1200" dirty="0" smtClean="0">
              <a:solidFill>
                <a:schemeClr val="bg1"/>
              </a:solidFill>
              <a:latin typeface="微软雅黑" panose="020B0503020204020204" pitchFamily="34" charset="-122"/>
              <a:ea typeface="微软雅黑" panose="020B0503020204020204" pitchFamily="34" charset="-122"/>
            </a:rPr>
            <a:t>巡查路线、时间和内容</a:t>
          </a:r>
          <a:endParaRPr lang="zh-CN" altLang="en-US" sz="1600" b="1" kern="1200" dirty="0">
            <a:solidFill>
              <a:schemeClr val="bg1"/>
            </a:solidFill>
            <a:latin typeface="微软雅黑" panose="020B0503020204020204" pitchFamily="34" charset="-122"/>
            <a:ea typeface="微软雅黑" panose="020B0503020204020204" pitchFamily="34" charset="-122"/>
          </a:endParaRPr>
        </a:p>
      </dsp:txBody>
      <dsp:txXfrm>
        <a:off x="327857" y="824549"/>
        <a:ext cx="4221086" cy="426206"/>
      </dsp:txXfrm>
    </dsp:sp>
    <dsp:sp modelId="{D7EE8A60-18DD-496D-B159-24B6C08F0327}">
      <dsp:nvSpPr>
        <dsp:cNvPr id="0" name=""/>
        <dsp:cNvSpPr/>
      </dsp:nvSpPr>
      <dsp:spPr>
        <a:xfrm>
          <a:off x="0" y="1763412"/>
          <a:ext cx="6096000" cy="403200"/>
        </a:xfrm>
        <a:prstGeom prst="rect">
          <a:avLst/>
        </a:prstGeom>
        <a:solidFill>
          <a:schemeClr val="lt1">
            <a:alpha val="90000"/>
            <a:hueOff val="0"/>
            <a:satOff val="0"/>
            <a:lumOff val="0"/>
            <a:alphaOff val="0"/>
          </a:schemeClr>
        </a:solidFill>
        <a:ln w="12700" cap="flat" cmpd="sng" algn="ctr">
          <a:solidFill>
            <a:srgbClr val="189A80"/>
          </a:solidFill>
          <a:prstDash val="solid"/>
          <a:miter lim="800000"/>
        </a:ln>
        <a:effectLst/>
      </dsp:spPr>
      <dsp:style>
        <a:lnRef idx="2">
          <a:scrgbClr r="0" g="0" b="0"/>
        </a:lnRef>
        <a:fillRef idx="1">
          <a:scrgbClr r="0" g="0" b="0"/>
        </a:fillRef>
        <a:effectRef idx="0">
          <a:scrgbClr r="0" g="0" b="0"/>
        </a:effectRef>
        <a:fontRef idx="minor"/>
      </dsp:style>
    </dsp:sp>
    <dsp:sp modelId="{62A47A31-952A-44BD-B3CC-6AA3720ACFB0}">
      <dsp:nvSpPr>
        <dsp:cNvPr id="0" name=""/>
        <dsp:cNvSpPr/>
      </dsp:nvSpPr>
      <dsp:spPr>
        <a:xfrm>
          <a:off x="304800" y="1527252"/>
          <a:ext cx="4267200" cy="472320"/>
        </a:xfrm>
        <a:prstGeom prst="roundRect">
          <a:avLst/>
        </a:prstGeom>
        <a:solidFill>
          <a:srgbClr val="189A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r>
            <a:rPr lang="zh-CN" altLang="en-US" sz="1600" b="1" kern="1200" dirty="0" smtClean="0">
              <a:solidFill>
                <a:schemeClr val="bg1"/>
              </a:solidFill>
              <a:latin typeface="微软雅黑" panose="020B0503020204020204" pitchFamily="34" charset="-122"/>
              <a:ea typeface="微软雅黑" panose="020B0503020204020204" pitchFamily="34" charset="-122"/>
            </a:rPr>
            <a:t>安保设备管理要求</a:t>
          </a:r>
          <a:endParaRPr lang="zh-CN" altLang="en-US" sz="1600" b="1" kern="1200" dirty="0">
            <a:solidFill>
              <a:schemeClr val="bg1"/>
            </a:solidFill>
            <a:latin typeface="微软雅黑" panose="020B0503020204020204" pitchFamily="34" charset="-122"/>
            <a:ea typeface="微软雅黑" panose="020B0503020204020204" pitchFamily="34" charset="-122"/>
          </a:endParaRPr>
        </a:p>
      </dsp:txBody>
      <dsp:txXfrm>
        <a:off x="327857" y="1550309"/>
        <a:ext cx="4221086" cy="426206"/>
      </dsp:txXfrm>
    </dsp:sp>
    <dsp:sp modelId="{92B29BD1-90A2-4E6D-B6A1-5DEA27BEF307}">
      <dsp:nvSpPr>
        <dsp:cNvPr id="0" name=""/>
        <dsp:cNvSpPr/>
      </dsp:nvSpPr>
      <dsp:spPr>
        <a:xfrm>
          <a:off x="0" y="2489171"/>
          <a:ext cx="6096000" cy="403200"/>
        </a:xfrm>
        <a:prstGeom prst="rect">
          <a:avLst/>
        </a:prstGeom>
        <a:solidFill>
          <a:schemeClr val="lt1">
            <a:alpha val="90000"/>
            <a:hueOff val="0"/>
            <a:satOff val="0"/>
            <a:lumOff val="0"/>
            <a:alphaOff val="0"/>
          </a:schemeClr>
        </a:solidFill>
        <a:ln w="12700" cap="flat" cmpd="sng" algn="ctr">
          <a:solidFill>
            <a:srgbClr val="377790"/>
          </a:solidFill>
          <a:prstDash val="solid"/>
          <a:miter lim="800000"/>
        </a:ln>
        <a:effectLst/>
      </dsp:spPr>
      <dsp:style>
        <a:lnRef idx="2">
          <a:scrgbClr r="0" g="0" b="0"/>
        </a:lnRef>
        <a:fillRef idx="1">
          <a:scrgbClr r="0" g="0" b="0"/>
        </a:fillRef>
        <a:effectRef idx="0">
          <a:scrgbClr r="0" g="0" b="0"/>
        </a:effectRef>
        <a:fontRef idx="minor"/>
      </dsp:style>
    </dsp:sp>
    <dsp:sp modelId="{7F348B8D-F5F8-4387-8317-1D3D52FB8BA5}">
      <dsp:nvSpPr>
        <dsp:cNvPr id="0" name=""/>
        <dsp:cNvSpPr/>
      </dsp:nvSpPr>
      <dsp:spPr>
        <a:xfrm>
          <a:off x="304800" y="2253011"/>
          <a:ext cx="4267200" cy="472320"/>
        </a:xfrm>
        <a:prstGeom prst="roundRect">
          <a:avLst/>
        </a:prstGeom>
        <a:solidFill>
          <a:srgbClr val="3777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r>
            <a:rPr lang="zh-CN" altLang="en-US" sz="1600" b="1" kern="1200" dirty="0" smtClean="0">
              <a:solidFill>
                <a:schemeClr val="bg1"/>
              </a:solidFill>
              <a:latin typeface="微软雅黑" panose="020B0503020204020204" pitchFamily="34" charset="-122"/>
              <a:ea typeface="微软雅黑" panose="020B0503020204020204" pitchFamily="34" charset="-122"/>
            </a:rPr>
            <a:t>异常紧急情况等级、报告及应变处理</a:t>
          </a:r>
          <a:endParaRPr lang="zh-CN" altLang="en-US" sz="1600" b="1" kern="1200" dirty="0">
            <a:solidFill>
              <a:schemeClr val="bg1"/>
            </a:solidFill>
            <a:latin typeface="微软雅黑" panose="020B0503020204020204" pitchFamily="34" charset="-122"/>
            <a:ea typeface="微软雅黑" panose="020B0503020204020204" pitchFamily="34" charset="-122"/>
          </a:endParaRPr>
        </a:p>
      </dsp:txBody>
      <dsp:txXfrm>
        <a:off x="327857" y="2276068"/>
        <a:ext cx="4221086" cy="4262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533C5-A32B-4F77-A83D-265B39E9A916}">
      <dsp:nvSpPr>
        <dsp:cNvPr id="0" name=""/>
        <dsp:cNvSpPr/>
      </dsp:nvSpPr>
      <dsp:spPr>
        <a:xfrm>
          <a:off x="0" y="371291"/>
          <a:ext cx="6096000" cy="554400"/>
        </a:xfrm>
        <a:prstGeom prst="rect">
          <a:avLst/>
        </a:prstGeom>
        <a:solidFill>
          <a:schemeClr val="lt1">
            <a:alpha val="90000"/>
            <a:hueOff val="0"/>
            <a:satOff val="0"/>
            <a:lumOff val="0"/>
            <a:alphaOff val="0"/>
          </a:schemeClr>
        </a:solidFill>
        <a:ln w="12700" cap="flat" cmpd="sng" algn="ctr">
          <a:solidFill>
            <a:srgbClr val="D24132"/>
          </a:solidFill>
          <a:prstDash val="solid"/>
          <a:miter lim="800000"/>
        </a:ln>
        <a:effectLst/>
      </dsp:spPr>
      <dsp:style>
        <a:lnRef idx="2">
          <a:scrgbClr r="0" g="0" b="0"/>
        </a:lnRef>
        <a:fillRef idx="1">
          <a:scrgbClr r="0" g="0" b="0"/>
        </a:fillRef>
        <a:effectRef idx="0">
          <a:scrgbClr r="0" g="0" b="0"/>
        </a:effectRef>
        <a:fontRef idx="minor"/>
      </dsp:style>
    </dsp:sp>
    <dsp:sp modelId="{9D1C5083-784C-418B-B750-02557BD975CA}">
      <dsp:nvSpPr>
        <dsp:cNvPr id="0" name=""/>
        <dsp:cNvSpPr/>
      </dsp:nvSpPr>
      <dsp:spPr>
        <a:xfrm>
          <a:off x="304800" y="46571"/>
          <a:ext cx="4267200" cy="649440"/>
        </a:xfrm>
        <a:prstGeom prst="roundRect">
          <a:avLst/>
        </a:prstGeom>
        <a:solidFill>
          <a:srgbClr val="D241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977900">
            <a:lnSpc>
              <a:spcPct val="90000"/>
            </a:lnSpc>
            <a:spcBef>
              <a:spcPct val="0"/>
            </a:spcBef>
            <a:spcAft>
              <a:spcPct val="35000"/>
            </a:spcAft>
          </a:pPr>
          <a:r>
            <a:rPr lang="zh-CN" altLang="en-US" sz="2200" b="1" kern="1200" dirty="0" smtClean="0">
              <a:solidFill>
                <a:schemeClr val="bg1"/>
              </a:solidFill>
              <a:latin typeface="微软雅黑" panose="020B0503020204020204" pitchFamily="34" charset="-122"/>
              <a:ea typeface="微软雅黑" panose="020B0503020204020204" pitchFamily="34" charset="-122"/>
            </a:rPr>
            <a:t>危害辨识与风险控制知识</a:t>
          </a:r>
          <a:endParaRPr lang="zh-CN" altLang="en-US" sz="2200" b="1" kern="1200" dirty="0">
            <a:solidFill>
              <a:schemeClr val="bg1"/>
            </a:solidFill>
            <a:latin typeface="微软雅黑" panose="020B0503020204020204" pitchFamily="34" charset="-122"/>
            <a:ea typeface="微软雅黑" panose="020B0503020204020204" pitchFamily="34" charset="-122"/>
          </a:endParaRPr>
        </a:p>
      </dsp:txBody>
      <dsp:txXfrm>
        <a:off x="336503" y="78274"/>
        <a:ext cx="4203794" cy="586034"/>
      </dsp:txXfrm>
    </dsp:sp>
    <dsp:sp modelId="{1C54A247-AC97-4267-8B21-74DA4B5FF9DF}">
      <dsp:nvSpPr>
        <dsp:cNvPr id="0" name=""/>
        <dsp:cNvSpPr/>
      </dsp:nvSpPr>
      <dsp:spPr>
        <a:xfrm>
          <a:off x="0" y="1369211"/>
          <a:ext cx="6096000" cy="554400"/>
        </a:xfrm>
        <a:prstGeom prst="rect">
          <a:avLst/>
        </a:prstGeom>
        <a:solidFill>
          <a:schemeClr val="lt1">
            <a:alpha val="90000"/>
            <a:hueOff val="0"/>
            <a:satOff val="0"/>
            <a:lumOff val="0"/>
            <a:alphaOff val="0"/>
          </a:schemeClr>
        </a:solidFill>
        <a:ln w="12700" cap="flat" cmpd="sng" algn="ctr">
          <a:solidFill>
            <a:srgbClr val="F09C2A"/>
          </a:solidFill>
          <a:prstDash val="solid"/>
          <a:miter lim="800000"/>
        </a:ln>
        <a:effectLst/>
      </dsp:spPr>
      <dsp:style>
        <a:lnRef idx="2">
          <a:scrgbClr r="0" g="0" b="0"/>
        </a:lnRef>
        <a:fillRef idx="1">
          <a:scrgbClr r="0" g="0" b="0"/>
        </a:fillRef>
        <a:effectRef idx="0">
          <a:scrgbClr r="0" g="0" b="0"/>
        </a:effectRef>
        <a:fontRef idx="minor"/>
      </dsp:style>
    </dsp:sp>
    <dsp:sp modelId="{C57D940A-CD5A-48CF-81CA-5BA9F35EBF47}">
      <dsp:nvSpPr>
        <dsp:cNvPr id="0" name=""/>
        <dsp:cNvSpPr/>
      </dsp:nvSpPr>
      <dsp:spPr>
        <a:xfrm>
          <a:off x="304800" y="1044491"/>
          <a:ext cx="4267200" cy="649440"/>
        </a:xfrm>
        <a:prstGeom prst="roundRect">
          <a:avLst/>
        </a:prstGeom>
        <a:solidFill>
          <a:srgbClr val="F09C2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977900">
            <a:lnSpc>
              <a:spcPct val="90000"/>
            </a:lnSpc>
            <a:spcBef>
              <a:spcPct val="0"/>
            </a:spcBef>
            <a:spcAft>
              <a:spcPct val="35000"/>
            </a:spcAft>
          </a:pPr>
          <a:r>
            <a:rPr lang="zh-CN" altLang="en-US" sz="2200" b="1" kern="1200" dirty="0" smtClean="0">
              <a:solidFill>
                <a:schemeClr val="bg1"/>
              </a:solidFill>
              <a:latin typeface="微软雅黑" panose="020B0503020204020204" pitchFamily="34" charset="-122"/>
              <a:ea typeface="微软雅黑" panose="020B0503020204020204" pitchFamily="34" charset="-122"/>
            </a:rPr>
            <a:t>现场风险情况</a:t>
          </a:r>
          <a:endParaRPr lang="zh-CN" altLang="en-US" sz="2200" b="1" kern="1200" dirty="0">
            <a:solidFill>
              <a:schemeClr val="bg1"/>
            </a:solidFill>
            <a:latin typeface="微软雅黑" panose="020B0503020204020204" pitchFamily="34" charset="-122"/>
            <a:ea typeface="微软雅黑" panose="020B0503020204020204" pitchFamily="34" charset="-122"/>
          </a:endParaRPr>
        </a:p>
      </dsp:txBody>
      <dsp:txXfrm>
        <a:off x="336503" y="1076194"/>
        <a:ext cx="4203794" cy="586034"/>
      </dsp:txXfrm>
    </dsp:sp>
    <dsp:sp modelId="{D7EE8A60-18DD-496D-B159-24B6C08F0327}">
      <dsp:nvSpPr>
        <dsp:cNvPr id="0" name=""/>
        <dsp:cNvSpPr/>
      </dsp:nvSpPr>
      <dsp:spPr>
        <a:xfrm>
          <a:off x="0" y="2367132"/>
          <a:ext cx="6096000" cy="554400"/>
        </a:xfrm>
        <a:prstGeom prst="rect">
          <a:avLst/>
        </a:prstGeom>
        <a:solidFill>
          <a:schemeClr val="lt1">
            <a:alpha val="90000"/>
            <a:hueOff val="0"/>
            <a:satOff val="0"/>
            <a:lumOff val="0"/>
            <a:alphaOff val="0"/>
          </a:schemeClr>
        </a:solidFill>
        <a:ln w="12700" cap="flat" cmpd="sng" algn="ctr">
          <a:solidFill>
            <a:srgbClr val="189A80"/>
          </a:solidFill>
          <a:prstDash val="solid"/>
          <a:miter lim="800000"/>
        </a:ln>
        <a:effectLst/>
      </dsp:spPr>
      <dsp:style>
        <a:lnRef idx="2">
          <a:scrgbClr r="0" g="0" b="0"/>
        </a:lnRef>
        <a:fillRef idx="1">
          <a:scrgbClr r="0" g="0" b="0"/>
        </a:fillRef>
        <a:effectRef idx="0">
          <a:scrgbClr r="0" g="0" b="0"/>
        </a:effectRef>
        <a:fontRef idx="minor"/>
      </dsp:style>
    </dsp:sp>
    <dsp:sp modelId="{62A47A31-952A-44BD-B3CC-6AA3720ACFB0}">
      <dsp:nvSpPr>
        <dsp:cNvPr id="0" name=""/>
        <dsp:cNvSpPr/>
      </dsp:nvSpPr>
      <dsp:spPr>
        <a:xfrm>
          <a:off x="304800" y="2042411"/>
          <a:ext cx="4267200" cy="649440"/>
        </a:xfrm>
        <a:prstGeom prst="roundRect">
          <a:avLst/>
        </a:prstGeom>
        <a:solidFill>
          <a:srgbClr val="189A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977900">
            <a:lnSpc>
              <a:spcPct val="90000"/>
            </a:lnSpc>
            <a:spcBef>
              <a:spcPct val="0"/>
            </a:spcBef>
            <a:spcAft>
              <a:spcPct val="35000"/>
            </a:spcAft>
          </a:pPr>
          <a:r>
            <a:rPr lang="zh-CN" altLang="en-US" sz="2200" b="1" kern="1200" dirty="0" smtClean="0">
              <a:solidFill>
                <a:schemeClr val="bg1"/>
              </a:solidFill>
              <a:latin typeface="微软雅黑" panose="020B0503020204020204" pitchFamily="34" charset="-122"/>
              <a:ea typeface="微软雅黑" panose="020B0503020204020204" pitchFamily="34" charset="-122"/>
            </a:rPr>
            <a:t>相关标准</a:t>
          </a:r>
          <a:endParaRPr lang="zh-CN" altLang="en-US" sz="2200" b="1" kern="1200" dirty="0">
            <a:solidFill>
              <a:schemeClr val="bg1"/>
            </a:solidFill>
            <a:latin typeface="微软雅黑" panose="020B0503020204020204" pitchFamily="34" charset="-122"/>
            <a:ea typeface="微软雅黑" panose="020B0503020204020204" pitchFamily="34" charset="-122"/>
          </a:endParaRPr>
        </a:p>
      </dsp:txBody>
      <dsp:txXfrm>
        <a:off x="336503" y="2074114"/>
        <a:ext cx="4203794" cy="5860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44B11-8261-453A-9B17-4734BF5EBF6F}">
      <dsp:nvSpPr>
        <dsp:cNvPr id="0" name=""/>
        <dsp:cNvSpPr/>
      </dsp:nvSpPr>
      <dsp:spPr>
        <a:xfrm rot="5400000">
          <a:off x="4665270" y="-2255827"/>
          <a:ext cx="885321" cy="5621660"/>
        </a:xfrm>
        <a:prstGeom prst="round2SameRect">
          <a:avLst/>
        </a:prstGeom>
        <a:solidFill>
          <a:srgbClr val="D24132">
            <a:alpha val="5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zh-CN" altLang="en-US" sz="1400" b="1" kern="1200" dirty="0" smtClean="0">
              <a:solidFill>
                <a:schemeClr val="tx1">
                  <a:lumMod val="75000"/>
                  <a:lumOff val="25000"/>
                </a:schemeClr>
              </a:solidFill>
              <a:latin typeface="微软雅黑" panose="020B0503020204020204" pitchFamily="34" charset="-122"/>
              <a:ea typeface="微软雅黑" panose="020B0503020204020204" pitchFamily="34" charset="-122"/>
            </a:rPr>
            <a:t>法人单位的法定代表人或者非法人单位的主要负责人是单位的消防安全责任人，对本单位的消防安全工作全面负责。</a:t>
          </a:r>
          <a:endParaRPr lang="zh-CN" altLang="en-US" sz="1400" kern="1200" dirty="0">
            <a:solidFill>
              <a:schemeClr val="tx1">
                <a:lumMod val="75000"/>
                <a:lumOff val="25000"/>
              </a:schemeClr>
            </a:solidFill>
          </a:endParaRPr>
        </a:p>
      </dsp:txBody>
      <dsp:txXfrm rot="-5400000">
        <a:off x="2297101" y="155560"/>
        <a:ext cx="5578442" cy="798885"/>
      </dsp:txXfrm>
    </dsp:sp>
    <dsp:sp modelId="{CB4152C8-1536-40D3-8F3F-FAF04D929D6B}">
      <dsp:nvSpPr>
        <dsp:cNvPr id="0" name=""/>
        <dsp:cNvSpPr/>
      </dsp:nvSpPr>
      <dsp:spPr>
        <a:xfrm>
          <a:off x="270921" y="1676"/>
          <a:ext cx="2026179" cy="1106651"/>
        </a:xfrm>
        <a:prstGeom prst="roundRect">
          <a:avLst/>
        </a:prstGeom>
        <a:solidFill>
          <a:srgbClr val="D241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chemeClr val="bg1"/>
              </a:solidFill>
              <a:latin typeface="微软雅黑" panose="020B0503020204020204" pitchFamily="34" charset="-122"/>
              <a:ea typeface="微软雅黑" panose="020B0503020204020204" pitchFamily="34" charset="-122"/>
            </a:rPr>
            <a:t>消防安全责任人</a:t>
          </a:r>
          <a:endParaRPr lang="zh-CN" altLang="en-US" sz="2000" kern="1200" dirty="0">
            <a:solidFill>
              <a:schemeClr val="bg1"/>
            </a:solidFill>
          </a:endParaRPr>
        </a:p>
      </dsp:txBody>
      <dsp:txXfrm>
        <a:off x="324943" y="55698"/>
        <a:ext cx="1918135" cy="998607"/>
      </dsp:txXfrm>
    </dsp:sp>
    <dsp:sp modelId="{229B7BF5-4042-4CEF-9F39-74C1E28A9587}">
      <dsp:nvSpPr>
        <dsp:cNvPr id="0" name=""/>
        <dsp:cNvSpPr/>
      </dsp:nvSpPr>
      <dsp:spPr>
        <a:xfrm rot="5400000">
          <a:off x="4665270" y="-1093843"/>
          <a:ext cx="885321" cy="5621660"/>
        </a:xfrm>
        <a:prstGeom prst="round2SameRect">
          <a:avLst/>
        </a:prstGeom>
        <a:solidFill>
          <a:srgbClr val="F09C2A">
            <a:alpha val="5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zh-CN" altLang="en-US" sz="1400" b="1" kern="1200" dirty="0" smtClean="0">
              <a:solidFill>
                <a:schemeClr val="tx1">
                  <a:lumMod val="75000"/>
                  <a:lumOff val="25000"/>
                </a:schemeClr>
              </a:solidFill>
              <a:latin typeface="微软雅黑" panose="020B0503020204020204" pitchFamily="34" charset="-122"/>
              <a:ea typeface="微软雅黑" panose="020B0503020204020204" pitchFamily="34" charset="-122"/>
            </a:rPr>
            <a:t>对本单位消防安全责任人负责的分管消防安全工作的单位领导。</a:t>
          </a:r>
          <a:endParaRPr lang="zh-CN" altLang="en-US" sz="1400" b="1" kern="1200" dirty="0">
            <a:solidFill>
              <a:schemeClr val="tx1">
                <a:lumMod val="75000"/>
                <a:lumOff val="25000"/>
              </a:schemeClr>
            </a:solidFill>
            <a:latin typeface="微软雅黑" panose="020B0503020204020204" pitchFamily="34" charset="-122"/>
            <a:ea typeface="微软雅黑" panose="020B0503020204020204" pitchFamily="34" charset="-122"/>
          </a:endParaRPr>
        </a:p>
      </dsp:txBody>
      <dsp:txXfrm rot="-5400000">
        <a:off x="2297101" y="1317544"/>
        <a:ext cx="5578442" cy="798885"/>
      </dsp:txXfrm>
    </dsp:sp>
    <dsp:sp modelId="{CD9D8663-F390-4FD7-B849-475D39F81BE7}">
      <dsp:nvSpPr>
        <dsp:cNvPr id="0" name=""/>
        <dsp:cNvSpPr/>
      </dsp:nvSpPr>
      <dsp:spPr>
        <a:xfrm>
          <a:off x="246601" y="1163661"/>
          <a:ext cx="2026179" cy="1106651"/>
        </a:xfrm>
        <a:prstGeom prst="roundRect">
          <a:avLst/>
        </a:prstGeom>
        <a:solidFill>
          <a:srgbClr val="F09C2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chemeClr val="bg1"/>
              </a:solidFill>
              <a:latin typeface="微软雅黑" panose="020B0503020204020204" pitchFamily="34" charset="-122"/>
              <a:ea typeface="微软雅黑" panose="020B0503020204020204" pitchFamily="34" charset="-122"/>
            </a:rPr>
            <a:t>消防安全管理人</a:t>
          </a:r>
          <a:endParaRPr lang="zh-CN" altLang="en-US" sz="2000" b="1" kern="1200" dirty="0">
            <a:solidFill>
              <a:schemeClr val="bg1"/>
            </a:solidFill>
            <a:latin typeface="微软雅黑" panose="020B0503020204020204" pitchFamily="34" charset="-122"/>
            <a:ea typeface="微软雅黑" panose="020B0503020204020204" pitchFamily="34" charset="-122"/>
          </a:endParaRPr>
        </a:p>
      </dsp:txBody>
      <dsp:txXfrm>
        <a:off x="300623" y="1217683"/>
        <a:ext cx="1918135" cy="998607"/>
      </dsp:txXfrm>
    </dsp:sp>
    <dsp:sp modelId="{44D29FED-DB29-48F4-8096-998436851033}">
      <dsp:nvSpPr>
        <dsp:cNvPr id="0" name=""/>
        <dsp:cNvSpPr/>
      </dsp:nvSpPr>
      <dsp:spPr>
        <a:xfrm rot="5400000">
          <a:off x="4665270" y="68141"/>
          <a:ext cx="885321" cy="5621660"/>
        </a:xfrm>
        <a:prstGeom prst="round2SameRect">
          <a:avLst/>
        </a:prstGeom>
        <a:solidFill>
          <a:srgbClr val="189A80">
            <a:alpha val="5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CN" altLang="en-US" sz="1800" b="1" kern="1200" dirty="0" smtClean="0">
              <a:solidFill>
                <a:schemeClr val="tx1">
                  <a:lumMod val="75000"/>
                  <a:lumOff val="25000"/>
                </a:schemeClr>
              </a:solidFill>
              <a:latin typeface="微软雅黑" panose="020B0503020204020204" pitchFamily="34" charset="-122"/>
              <a:ea typeface="微软雅黑" panose="020B0503020204020204" pitchFamily="34" charset="-122"/>
            </a:rPr>
            <a:t>安全生产领导机构。</a:t>
          </a:r>
          <a:endParaRPr lang="zh-CN" altLang="en-US" sz="1800" b="1" kern="1200" dirty="0">
            <a:solidFill>
              <a:schemeClr val="tx1">
                <a:lumMod val="75000"/>
                <a:lumOff val="25000"/>
              </a:schemeClr>
            </a:solidFill>
            <a:latin typeface="微软雅黑" panose="020B0503020204020204" pitchFamily="34" charset="-122"/>
            <a:ea typeface="微软雅黑" panose="020B0503020204020204" pitchFamily="34" charset="-122"/>
          </a:endParaRPr>
        </a:p>
      </dsp:txBody>
      <dsp:txXfrm rot="-5400000">
        <a:off x="2297101" y="2479528"/>
        <a:ext cx="5578442" cy="798885"/>
      </dsp:txXfrm>
    </dsp:sp>
    <dsp:sp modelId="{3DD76E47-6B81-4F49-A46B-F291EF795F88}">
      <dsp:nvSpPr>
        <dsp:cNvPr id="0" name=""/>
        <dsp:cNvSpPr/>
      </dsp:nvSpPr>
      <dsp:spPr>
        <a:xfrm>
          <a:off x="270921" y="2325645"/>
          <a:ext cx="2026179" cy="1106651"/>
        </a:xfrm>
        <a:prstGeom prst="roundRect">
          <a:avLst/>
        </a:prstGeom>
        <a:solidFill>
          <a:srgbClr val="189A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chemeClr val="bg1"/>
              </a:solidFill>
              <a:latin typeface="微软雅黑" panose="020B0503020204020204" pitchFamily="34" charset="-122"/>
              <a:ea typeface="微软雅黑" panose="020B0503020204020204" pitchFamily="34" charset="-122"/>
            </a:rPr>
            <a:t>安全生产委员会</a:t>
          </a:r>
          <a:endParaRPr lang="zh-CN" altLang="en-US" sz="2000" kern="1200" dirty="0">
            <a:solidFill>
              <a:schemeClr val="bg1"/>
            </a:solidFill>
          </a:endParaRPr>
        </a:p>
      </dsp:txBody>
      <dsp:txXfrm>
        <a:off x="324943" y="2379667"/>
        <a:ext cx="1918135" cy="99860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014CC-2352-4C58-8F76-5E3AFF23BAF5}">
      <dsp:nvSpPr>
        <dsp:cNvPr id="0" name=""/>
        <dsp:cNvSpPr/>
      </dsp:nvSpPr>
      <dsp:spPr>
        <a:xfrm>
          <a:off x="544370" y="28492"/>
          <a:ext cx="3307998" cy="3307998"/>
        </a:xfrm>
        <a:prstGeom prst="circularArrow">
          <a:avLst>
            <a:gd name="adj1" fmla="val 4668"/>
            <a:gd name="adj2" fmla="val 272909"/>
            <a:gd name="adj3" fmla="val 13148214"/>
            <a:gd name="adj4" fmla="val 17818782"/>
            <a:gd name="adj5" fmla="val 4847"/>
          </a:avLst>
        </a:prstGeom>
        <a:solidFill>
          <a:srgbClr val="F58D76"/>
        </a:solidFill>
        <a:ln>
          <a:noFill/>
        </a:ln>
        <a:effectLst/>
        <a:scene3d>
          <a:camera prst="orthographicFront"/>
          <a:lightRig rig="flat" dir="t"/>
        </a:scene3d>
        <a:sp3d z="-190500" extrusionH="12700" prstMaterial="matte">
          <a:bevelT w="50800" h="50800"/>
        </a:sp3d>
      </dsp:spPr>
      <dsp:style>
        <a:lnRef idx="0">
          <a:scrgbClr r="0" g="0" b="0"/>
        </a:lnRef>
        <a:fillRef idx="3">
          <a:scrgbClr r="0" g="0" b="0"/>
        </a:fillRef>
        <a:effectRef idx="0">
          <a:scrgbClr r="0" g="0" b="0"/>
        </a:effectRef>
        <a:fontRef idx="minor"/>
      </dsp:style>
    </dsp:sp>
    <dsp:sp modelId="{14A817B9-BE96-49B2-AD85-9FF9584734C3}">
      <dsp:nvSpPr>
        <dsp:cNvPr id="0" name=""/>
        <dsp:cNvSpPr/>
      </dsp:nvSpPr>
      <dsp:spPr>
        <a:xfrm>
          <a:off x="1188279" y="73101"/>
          <a:ext cx="2020181" cy="1010090"/>
        </a:xfrm>
        <a:prstGeom prst="roundRect">
          <a:avLst/>
        </a:prstGeom>
        <a:solidFill>
          <a:srgbClr val="D24132"/>
        </a:solidFill>
        <a:ln>
          <a:noFill/>
        </a:ln>
        <a:effectLst/>
        <a:scene3d>
          <a:camera prst="orthographicFront"/>
          <a:lightRig rig="flat" dir="t"/>
        </a:scene3d>
        <a:sp3d prstMaterial="matte">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CN" altLang="en-US" sz="1900" b="1" kern="1200" dirty="0">
              <a:latin typeface="微软雅黑" panose="020B0503020204020204" pitchFamily="34" charset="-122"/>
              <a:ea typeface="微软雅黑" panose="020B0503020204020204" pitchFamily="34" charset="-122"/>
            </a:rPr>
            <a:t>管理要求</a:t>
          </a:r>
        </a:p>
      </dsp:txBody>
      <dsp:txXfrm>
        <a:off x="1237588" y="122410"/>
        <a:ext cx="1921563" cy="911472"/>
      </dsp:txXfrm>
    </dsp:sp>
    <dsp:sp modelId="{C90082DA-45E8-4DE1-B759-5CFD27882DAE}">
      <dsp:nvSpPr>
        <dsp:cNvPr id="0" name=""/>
        <dsp:cNvSpPr/>
      </dsp:nvSpPr>
      <dsp:spPr>
        <a:xfrm>
          <a:off x="2376070" y="1260892"/>
          <a:ext cx="2020181" cy="1010090"/>
        </a:xfrm>
        <a:prstGeom prst="roundRect">
          <a:avLst/>
        </a:prstGeom>
        <a:solidFill>
          <a:srgbClr val="F09C2A"/>
        </a:solidFill>
        <a:ln>
          <a:noFill/>
        </a:ln>
        <a:effectLst/>
        <a:scene3d>
          <a:camera prst="orthographicFront"/>
          <a:lightRig rig="flat" dir="t"/>
        </a:scene3d>
        <a:sp3d prstMaterial="matte">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CN" altLang="en-US" sz="1900" b="1" kern="1200" dirty="0">
              <a:latin typeface="微软雅黑" panose="020B0503020204020204" pitchFamily="34" charset="-122"/>
              <a:ea typeface="微软雅黑" panose="020B0503020204020204" pitchFamily="34" charset="-122"/>
            </a:rPr>
            <a:t>火灾风险评估</a:t>
          </a:r>
        </a:p>
      </dsp:txBody>
      <dsp:txXfrm>
        <a:off x="2425379" y="1310201"/>
        <a:ext cx="1921563" cy="911472"/>
      </dsp:txXfrm>
    </dsp:sp>
    <dsp:sp modelId="{0509514E-26A5-4BCF-BB66-FBE84FC8CEDE}">
      <dsp:nvSpPr>
        <dsp:cNvPr id="0" name=""/>
        <dsp:cNvSpPr/>
      </dsp:nvSpPr>
      <dsp:spPr>
        <a:xfrm>
          <a:off x="1188279" y="2448683"/>
          <a:ext cx="2020181" cy="1010090"/>
        </a:xfrm>
        <a:prstGeom prst="roundRect">
          <a:avLst/>
        </a:prstGeom>
        <a:solidFill>
          <a:srgbClr val="189A80"/>
        </a:solidFill>
        <a:ln>
          <a:noFill/>
        </a:ln>
        <a:effectLst/>
        <a:scene3d>
          <a:camera prst="orthographicFront"/>
          <a:lightRig rig="flat" dir="t"/>
        </a:scene3d>
        <a:sp3d prstMaterial="matte">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CN" altLang="en-US" sz="1900" b="1" kern="1200" dirty="0">
              <a:latin typeface="微软雅黑" panose="020B0503020204020204" pitchFamily="34" charset="-122"/>
              <a:ea typeface="微软雅黑" panose="020B0503020204020204" pitchFamily="34" charset="-122"/>
            </a:rPr>
            <a:t>定期开展检测、检查、维护</a:t>
          </a:r>
        </a:p>
      </dsp:txBody>
      <dsp:txXfrm>
        <a:off x="1237588" y="2497992"/>
        <a:ext cx="1921563" cy="911472"/>
      </dsp:txXfrm>
    </dsp:sp>
    <dsp:sp modelId="{61017B60-51D2-4513-9F75-6E9591A5E2C2}">
      <dsp:nvSpPr>
        <dsp:cNvPr id="0" name=""/>
        <dsp:cNvSpPr/>
      </dsp:nvSpPr>
      <dsp:spPr>
        <a:xfrm>
          <a:off x="487" y="1260892"/>
          <a:ext cx="2020181" cy="1010090"/>
        </a:xfrm>
        <a:prstGeom prst="roundRect">
          <a:avLst/>
        </a:prstGeom>
        <a:solidFill>
          <a:srgbClr val="377790"/>
        </a:solidFill>
        <a:ln>
          <a:noFill/>
        </a:ln>
        <a:effectLst/>
        <a:scene3d>
          <a:camera prst="orthographicFront"/>
          <a:lightRig rig="flat" dir="t"/>
        </a:scene3d>
        <a:sp3d prstMaterial="matte">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CN" altLang="en-US" sz="1900" b="1" kern="1200" dirty="0">
              <a:latin typeface="微软雅黑" panose="020B0503020204020204" pitchFamily="34" charset="-122"/>
              <a:ea typeface="微软雅黑" panose="020B0503020204020204" pitchFamily="34" charset="-122"/>
            </a:rPr>
            <a:t>消防培训、演练、应急</a:t>
          </a:r>
        </a:p>
      </dsp:txBody>
      <dsp:txXfrm>
        <a:off x="49796" y="1310201"/>
        <a:ext cx="1921563" cy="91147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3E001-4188-4A30-8B20-75053A54C315}">
      <dsp:nvSpPr>
        <dsp:cNvPr id="0" name=""/>
        <dsp:cNvSpPr/>
      </dsp:nvSpPr>
      <dsp:spPr>
        <a:xfrm>
          <a:off x="2406943" y="151216"/>
          <a:ext cx="1994766" cy="998404"/>
        </a:xfrm>
        <a:prstGeom prst="roundRect">
          <a:avLst/>
        </a:prstGeom>
        <a:solidFill>
          <a:srgbClr val="B435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smtClean="0">
              <a:solidFill>
                <a:schemeClr val="bg1"/>
              </a:solidFill>
              <a:latin typeface="微软雅黑" panose="020B0503020204020204" pitchFamily="34" charset="-122"/>
              <a:ea typeface="微软雅黑" panose="020B0503020204020204" pitchFamily="34" charset="-122"/>
            </a:rPr>
            <a:t>甲类：闪点</a:t>
          </a:r>
          <a:r>
            <a:rPr lang="en-US" altLang="zh-CN" sz="1400" b="1" kern="1200" dirty="0" smtClean="0">
              <a:solidFill>
                <a:schemeClr val="bg1"/>
              </a:solidFill>
            </a:rPr>
            <a:t>&lt;28</a:t>
          </a:r>
          <a:r>
            <a:rPr lang="zh-CN" altLang="en-US" sz="1400" b="1" kern="1200" dirty="0" smtClean="0">
              <a:solidFill>
                <a:schemeClr val="bg1"/>
              </a:solidFill>
            </a:rPr>
            <a:t>℃</a:t>
          </a:r>
          <a:r>
            <a:rPr lang="zh-CN" altLang="en-US" sz="1400" b="1" kern="1200" dirty="0" smtClean="0">
              <a:solidFill>
                <a:schemeClr val="bg1"/>
              </a:solidFill>
              <a:latin typeface="微软雅黑" panose="020B0503020204020204" pitchFamily="34" charset="-122"/>
              <a:ea typeface="微软雅黑" panose="020B0503020204020204" pitchFamily="34" charset="-122"/>
            </a:rPr>
            <a:t>液体</a:t>
          </a:r>
          <a:endParaRPr lang="en-US" altLang="zh-CN" sz="1400" b="1" kern="1200" dirty="0" smtClean="0">
            <a:solidFill>
              <a:schemeClr val="bg1"/>
            </a:solidFill>
            <a:latin typeface="微软雅黑" panose="020B0503020204020204" pitchFamily="34" charset="-122"/>
            <a:ea typeface="微软雅黑" panose="020B0503020204020204" pitchFamily="34" charset="-122"/>
          </a:endParaRPr>
        </a:p>
        <a:p>
          <a:pPr lvl="0" algn="ctr" defTabSz="622300">
            <a:lnSpc>
              <a:spcPct val="90000"/>
            </a:lnSpc>
            <a:spcBef>
              <a:spcPct val="0"/>
            </a:spcBef>
            <a:spcAft>
              <a:spcPct val="35000"/>
            </a:spcAft>
          </a:pPr>
          <a:r>
            <a:rPr lang="zh-CN" altLang="en-US" sz="1400" b="1" kern="1200" dirty="0" smtClean="0">
              <a:solidFill>
                <a:schemeClr val="bg1"/>
              </a:solidFill>
              <a:latin typeface="微软雅黑" panose="020B0503020204020204" pitchFamily="34" charset="-122"/>
              <a:ea typeface="微软雅黑" panose="020B0503020204020204" pitchFamily="34" charset="-122"/>
            </a:rPr>
            <a:t>爆炸下限</a:t>
          </a:r>
          <a:r>
            <a:rPr lang="en-US" altLang="zh-CN" sz="1400" b="1" kern="1200" dirty="0" smtClean="0">
              <a:solidFill>
                <a:schemeClr val="bg1"/>
              </a:solidFill>
            </a:rPr>
            <a:t>&lt;10%</a:t>
          </a:r>
          <a:r>
            <a:rPr lang="zh-CN" altLang="en-US" sz="1400" b="1" kern="1200" dirty="0" smtClean="0">
              <a:solidFill>
                <a:schemeClr val="bg1"/>
              </a:solidFill>
              <a:latin typeface="微软雅黑" panose="020B0503020204020204" pitchFamily="34" charset="-122"/>
              <a:ea typeface="微软雅黑" panose="020B0503020204020204" pitchFamily="34" charset="-122"/>
            </a:rPr>
            <a:t>的气体</a:t>
          </a:r>
          <a:endParaRPr lang="zh-CN" altLang="en-US" sz="1400" b="1" kern="1200" dirty="0">
            <a:solidFill>
              <a:schemeClr val="bg1"/>
            </a:solidFill>
            <a:latin typeface="微软雅黑" panose="020B0503020204020204" pitchFamily="34" charset="-122"/>
            <a:ea typeface="微软雅黑" panose="020B0503020204020204" pitchFamily="34" charset="-122"/>
          </a:endParaRPr>
        </a:p>
      </dsp:txBody>
      <dsp:txXfrm>
        <a:off x="2455681" y="199954"/>
        <a:ext cx="1897290" cy="900928"/>
      </dsp:txXfrm>
    </dsp:sp>
    <dsp:sp modelId="{33DA0D0C-EB2C-4C84-8828-6E0960CCED9A}">
      <dsp:nvSpPr>
        <dsp:cNvPr id="0" name=""/>
        <dsp:cNvSpPr/>
      </dsp:nvSpPr>
      <dsp:spPr>
        <a:xfrm>
          <a:off x="1432114" y="688607"/>
          <a:ext cx="3989474" cy="3989474"/>
        </a:xfrm>
        <a:custGeom>
          <a:avLst/>
          <a:gdLst/>
          <a:ahLst/>
          <a:cxnLst/>
          <a:rect l="0" t="0" r="0" b="0"/>
          <a:pathLst>
            <a:path>
              <a:moveTo>
                <a:pt x="2978588" y="259510"/>
              </a:moveTo>
              <a:arcTo wR="1994737" hR="1994737" stAng="17973161" swAng="1763934"/>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2DA128-C94A-4A7D-A44C-53EE212D8ABB}">
      <dsp:nvSpPr>
        <dsp:cNvPr id="0" name=""/>
        <dsp:cNvSpPr/>
      </dsp:nvSpPr>
      <dsp:spPr>
        <a:xfrm>
          <a:off x="4304604" y="1663391"/>
          <a:ext cx="1993614" cy="998404"/>
        </a:xfrm>
        <a:prstGeom prst="roundRect">
          <a:avLst/>
        </a:prstGeom>
        <a:solidFill>
          <a:srgbClr val="189A8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smtClean="0">
              <a:solidFill>
                <a:schemeClr val="bg1"/>
              </a:solidFill>
              <a:latin typeface="微软雅黑" panose="020B0503020204020204" pitchFamily="34" charset="-122"/>
              <a:ea typeface="微软雅黑" panose="020B0503020204020204" pitchFamily="34" charset="-122"/>
            </a:rPr>
            <a:t>乙类：</a:t>
          </a:r>
          <a:r>
            <a:rPr lang="en-US" altLang="zh-CN" sz="1400" b="1" kern="1200" dirty="0" smtClean="0">
              <a:solidFill>
                <a:schemeClr val="bg1"/>
              </a:solidFill>
            </a:rPr>
            <a:t>60</a:t>
          </a:r>
          <a:r>
            <a:rPr lang="zh-CN" altLang="en-US" sz="1400" b="1" kern="1200" dirty="0" smtClean="0">
              <a:solidFill>
                <a:schemeClr val="bg1"/>
              </a:solidFill>
            </a:rPr>
            <a:t>℃</a:t>
          </a:r>
          <a:r>
            <a:rPr lang="en-US" altLang="zh-CN" sz="1400" b="1" kern="1200" dirty="0" smtClean="0">
              <a:solidFill>
                <a:schemeClr val="bg1"/>
              </a:solidFill>
            </a:rPr>
            <a:t>&lt;</a:t>
          </a:r>
          <a:r>
            <a:rPr lang="zh-CN" altLang="en-US" sz="1400" b="1" kern="1200" dirty="0" smtClean="0">
              <a:solidFill>
                <a:schemeClr val="bg1"/>
              </a:solidFill>
              <a:latin typeface="微软雅黑" panose="020B0503020204020204" pitchFamily="34" charset="-122"/>
              <a:ea typeface="微软雅黑" panose="020B0503020204020204" pitchFamily="34" charset="-122"/>
            </a:rPr>
            <a:t>闪点</a:t>
          </a:r>
          <a:r>
            <a:rPr lang="zh-CN" altLang="en-US" sz="1400" b="1" kern="1200" dirty="0" smtClean="0">
              <a:solidFill>
                <a:schemeClr val="bg1"/>
              </a:solidFill>
            </a:rPr>
            <a:t>≥</a:t>
          </a:r>
          <a:r>
            <a:rPr lang="en-US" altLang="zh-CN" sz="1400" b="1" kern="1200" dirty="0" smtClean="0">
              <a:solidFill>
                <a:schemeClr val="bg1"/>
              </a:solidFill>
            </a:rPr>
            <a:t>28</a:t>
          </a:r>
          <a:r>
            <a:rPr lang="zh-CN" altLang="en-US" sz="1400" b="1" kern="1200" dirty="0" smtClean="0">
              <a:solidFill>
                <a:schemeClr val="bg1"/>
              </a:solidFill>
            </a:rPr>
            <a:t>℃</a:t>
          </a:r>
          <a:r>
            <a:rPr lang="zh-CN" altLang="en-US" sz="1400" b="1" kern="1200" dirty="0" smtClean="0">
              <a:solidFill>
                <a:schemeClr val="bg1"/>
              </a:solidFill>
              <a:latin typeface="微软雅黑" panose="020B0503020204020204" pitchFamily="34" charset="-122"/>
              <a:ea typeface="微软雅黑" panose="020B0503020204020204" pitchFamily="34" charset="-122"/>
            </a:rPr>
            <a:t>液体</a:t>
          </a:r>
          <a:endParaRPr lang="en-US" altLang="zh-CN" sz="1400" b="1" kern="1200" dirty="0" smtClean="0">
            <a:solidFill>
              <a:schemeClr val="bg1"/>
            </a:solidFill>
            <a:latin typeface="微软雅黑" panose="020B0503020204020204" pitchFamily="34" charset="-122"/>
            <a:ea typeface="微软雅黑" panose="020B0503020204020204" pitchFamily="34" charset="-122"/>
          </a:endParaRPr>
        </a:p>
        <a:p>
          <a:pPr lvl="0" algn="ctr" defTabSz="622300">
            <a:lnSpc>
              <a:spcPct val="90000"/>
            </a:lnSpc>
            <a:spcBef>
              <a:spcPct val="0"/>
            </a:spcBef>
            <a:spcAft>
              <a:spcPct val="35000"/>
            </a:spcAft>
          </a:pPr>
          <a:r>
            <a:rPr lang="zh-CN" altLang="en-US" sz="1400" b="1" kern="1200" dirty="0" smtClean="0">
              <a:solidFill>
                <a:schemeClr val="bg1"/>
              </a:solidFill>
              <a:latin typeface="微软雅黑" panose="020B0503020204020204" pitchFamily="34" charset="-122"/>
              <a:ea typeface="微软雅黑" panose="020B0503020204020204" pitchFamily="34" charset="-122"/>
            </a:rPr>
            <a:t>爆炸下限</a:t>
          </a:r>
          <a:r>
            <a:rPr lang="en-US" altLang="zh-CN" sz="1400" b="1" kern="1200" dirty="0" smtClean="0">
              <a:solidFill>
                <a:schemeClr val="bg1"/>
              </a:solidFill>
            </a:rPr>
            <a:t>&gt;10%</a:t>
          </a:r>
          <a:r>
            <a:rPr lang="zh-CN" altLang="en-US" sz="1400" b="1" kern="1200" dirty="0" smtClean="0">
              <a:solidFill>
                <a:schemeClr val="bg1"/>
              </a:solidFill>
              <a:latin typeface="微软雅黑" panose="020B0503020204020204" pitchFamily="34" charset="-122"/>
              <a:ea typeface="微软雅黑" panose="020B0503020204020204" pitchFamily="34" charset="-122"/>
            </a:rPr>
            <a:t>的气体</a:t>
          </a:r>
          <a:endParaRPr lang="zh-CN" altLang="en-US" sz="1400" b="1" kern="1200" dirty="0">
            <a:solidFill>
              <a:schemeClr val="bg1"/>
            </a:solidFill>
            <a:latin typeface="微软雅黑" panose="020B0503020204020204" pitchFamily="34" charset="-122"/>
            <a:ea typeface="微软雅黑" panose="020B0503020204020204" pitchFamily="34" charset="-122"/>
          </a:endParaRPr>
        </a:p>
      </dsp:txBody>
      <dsp:txXfrm>
        <a:off x="4353342" y="1712129"/>
        <a:ext cx="1896138" cy="900928"/>
      </dsp:txXfrm>
    </dsp:sp>
    <dsp:sp modelId="{62508571-FC37-4D95-820C-4D3AFE47291B}">
      <dsp:nvSpPr>
        <dsp:cNvPr id="0" name=""/>
        <dsp:cNvSpPr/>
      </dsp:nvSpPr>
      <dsp:spPr>
        <a:xfrm>
          <a:off x="1334484" y="622232"/>
          <a:ext cx="3989474" cy="3989474"/>
        </a:xfrm>
        <a:custGeom>
          <a:avLst/>
          <a:gdLst/>
          <a:ahLst/>
          <a:cxnLst/>
          <a:rect l="0" t="0" r="0" b="0"/>
          <a:pathLst>
            <a:path>
              <a:moveTo>
                <a:pt x="3988724" y="2049415"/>
              </a:moveTo>
              <a:arcTo wR="1994737" hR="1994737" stAng="94245" swAng="1682176"/>
            </a:path>
          </a:pathLst>
        </a:custGeom>
        <a:noFill/>
        <a:ln w="6350" cap="flat" cmpd="sng" algn="ctr">
          <a:solidFill>
            <a:schemeClr val="accent2">
              <a:hueOff val="-363841"/>
              <a:satOff val="-20982"/>
              <a:lumOff val="2157"/>
              <a:alphaOff val="0"/>
            </a:schemeClr>
          </a:solidFill>
          <a:prstDash val="solid"/>
          <a:miter lim="800000"/>
        </a:ln>
        <a:effectLst/>
      </dsp:spPr>
      <dsp:style>
        <a:lnRef idx="1">
          <a:scrgbClr r="0" g="0" b="0"/>
        </a:lnRef>
        <a:fillRef idx="0">
          <a:scrgbClr r="0" g="0" b="0"/>
        </a:fillRef>
        <a:effectRef idx="0">
          <a:scrgbClr r="0" g="0" b="0"/>
        </a:effectRef>
        <a:fontRef idx="minor"/>
      </dsp:style>
    </dsp:sp>
    <dsp:sp modelId="{680AAACA-4688-4BC9-BBE1-C0308EAC9765}">
      <dsp:nvSpPr>
        <dsp:cNvPr id="0" name=""/>
        <dsp:cNvSpPr/>
      </dsp:nvSpPr>
      <dsp:spPr>
        <a:xfrm>
          <a:off x="3808799" y="3611022"/>
          <a:ext cx="1536007" cy="998404"/>
        </a:xfrm>
        <a:prstGeom prst="roundRect">
          <a:avLst/>
        </a:prstGeom>
        <a:solidFill>
          <a:srgbClr val="D2413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smtClean="0">
              <a:solidFill>
                <a:schemeClr val="bg1"/>
              </a:solidFill>
              <a:latin typeface="微软雅黑" panose="020B0503020204020204" pitchFamily="34" charset="-122"/>
              <a:ea typeface="微软雅黑" panose="020B0503020204020204" pitchFamily="34" charset="-122"/>
            </a:rPr>
            <a:t>丙类：闪点</a:t>
          </a:r>
          <a:r>
            <a:rPr lang="en-US" altLang="zh-CN" sz="1400" b="1" kern="1200" dirty="0" smtClean="0">
              <a:solidFill>
                <a:schemeClr val="bg1"/>
              </a:solidFill>
            </a:rPr>
            <a:t>&gt;60</a:t>
          </a:r>
          <a:r>
            <a:rPr lang="zh-CN" altLang="en-US" sz="1400" b="1" kern="1200" dirty="0" smtClean="0">
              <a:solidFill>
                <a:schemeClr val="bg1"/>
              </a:solidFill>
            </a:rPr>
            <a:t>℃</a:t>
          </a:r>
          <a:r>
            <a:rPr lang="zh-CN" altLang="en-US" sz="1400" b="1" kern="1200" dirty="0" smtClean="0">
              <a:solidFill>
                <a:schemeClr val="bg1"/>
              </a:solidFill>
              <a:latin typeface="微软雅黑" panose="020B0503020204020204" pitchFamily="34" charset="-122"/>
              <a:ea typeface="微软雅黑" panose="020B0503020204020204" pitchFamily="34" charset="-122"/>
            </a:rPr>
            <a:t>液体</a:t>
          </a:r>
          <a:endParaRPr lang="zh-CN" altLang="en-US" sz="1400" b="1" kern="1200" dirty="0">
            <a:solidFill>
              <a:schemeClr val="bg1"/>
            </a:solidFill>
            <a:latin typeface="微软雅黑" panose="020B0503020204020204" pitchFamily="34" charset="-122"/>
            <a:ea typeface="微软雅黑" panose="020B0503020204020204" pitchFamily="34" charset="-122"/>
          </a:endParaRPr>
        </a:p>
      </dsp:txBody>
      <dsp:txXfrm>
        <a:off x="3857537" y="3659760"/>
        <a:ext cx="1438531" cy="900928"/>
      </dsp:txXfrm>
    </dsp:sp>
    <dsp:sp modelId="{7134C69D-F756-4B6B-A910-6641A31077C0}">
      <dsp:nvSpPr>
        <dsp:cNvPr id="0" name=""/>
        <dsp:cNvSpPr/>
      </dsp:nvSpPr>
      <dsp:spPr>
        <a:xfrm>
          <a:off x="1409589" y="501711"/>
          <a:ext cx="3989474" cy="3989474"/>
        </a:xfrm>
        <a:custGeom>
          <a:avLst/>
          <a:gdLst/>
          <a:ahLst/>
          <a:cxnLst/>
          <a:rect l="0" t="0" r="0" b="0"/>
          <a:pathLst>
            <a:path>
              <a:moveTo>
                <a:pt x="2391285" y="3949660"/>
              </a:moveTo>
              <a:arcTo wR="1994737" hR="1994737" stAng="4712001" swAng="1375997"/>
            </a:path>
          </a:pathLst>
        </a:custGeom>
        <a:noFill/>
        <a:ln w="6350" cap="flat" cmpd="sng" algn="ctr">
          <a:solidFill>
            <a:schemeClr val="accent2">
              <a:hueOff val="-727682"/>
              <a:satOff val="-41964"/>
              <a:lumOff val="4314"/>
              <a:alphaOff val="0"/>
            </a:schemeClr>
          </a:solidFill>
          <a:prstDash val="solid"/>
          <a:miter lim="800000"/>
        </a:ln>
        <a:effectLst/>
      </dsp:spPr>
      <dsp:style>
        <a:lnRef idx="1">
          <a:scrgbClr r="0" g="0" b="0"/>
        </a:lnRef>
        <a:fillRef idx="0">
          <a:scrgbClr r="0" g="0" b="0"/>
        </a:fillRef>
        <a:effectRef idx="0">
          <a:scrgbClr r="0" g="0" b="0"/>
        </a:effectRef>
        <a:fontRef idx="minor"/>
      </dsp:style>
    </dsp:sp>
    <dsp:sp modelId="{EAF6F9C6-0725-4387-9BEF-81A8C2A7C03B}">
      <dsp:nvSpPr>
        <dsp:cNvPr id="0" name=""/>
        <dsp:cNvSpPr/>
      </dsp:nvSpPr>
      <dsp:spPr>
        <a:xfrm>
          <a:off x="1463845" y="3611022"/>
          <a:ext cx="1536007" cy="998404"/>
        </a:xfrm>
        <a:prstGeom prst="roundRect">
          <a:avLst/>
        </a:prstGeom>
        <a:solidFill>
          <a:srgbClr val="37779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smtClean="0">
              <a:solidFill>
                <a:schemeClr val="bg1"/>
              </a:solidFill>
              <a:latin typeface="微软雅黑" panose="020B0503020204020204" pitchFamily="34" charset="-122"/>
              <a:ea typeface="微软雅黑" panose="020B0503020204020204" pitchFamily="34" charset="-122"/>
            </a:rPr>
            <a:t>丁类：在空气中受到火烧或高温作用时难起火</a:t>
          </a:r>
          <a:endParaRPr lang="zh-CN" altLang="en-US" sz="1400" b="1" kern="1200" dirty="0">
            <a:solidFill>
              <a:schemeClr val="bg1"/>
            </a:solidFill>
            <a:latin typeface="微软雅黑" panose="020B0503020204020204" pitchFamily="34" charset="-122"/>
            <a:ea typeface="微软雅黑" panose="020B0503020204020204" pitchFamily="34" charset="-122"/>
          </a:endParaRPr>
        </a:p>
      </dsp:txBody>
      <dsp:txXfrm>
        <a:off x="1512583" y="3659760"/>
        <a:ext cx="1438531" cy="900928"/>
      </dsp:txXfrm>
    </dsp:sp>
    <dsp:sp modelId="{7551C4D0-6092-4712-8130-3C367BE16D31}">
      <dsp:nvSpPr>
        <dsp:cNvPr id="0" name=""/>
        <dsp:cNvSpPr/>
      </dsp:nvSpPr>
      <dsp:spPr>
        <a:xfrm>
          <a:off x="1484694" y="622232"/>
          <a:ext cx="3989474" cy="3989474"/>
        </a:xfrm>
        <a:custGeom>
          <a:avLst/>
          <a:gdLst/>
          <a:ahLst/>
          <a:cxnLst/>
          <a:rect l="0" t="0" r="0" b="0"/>
          <a:pathLst>
            <a:path>
              <a:moveTo>
                <a:pt x="260444" y="2980233"/>
              </a:moveTo>
              <a:arcTo wR="1994737" hR="1994737" stAng="9023579" swAng="1682176"/>
            </a:path>
          </a:pathLst>
        </a:custGeom>
        <a:noFill/>
        <a:ln w="6350" cap="flat" cmpd="sng" algn="ctr">
          <a:solidFill>
            <a:schemeClr val="accent2">
              <a:hueOff val="-1091522"/>
              <a:satOff val="-62946"/>
              <a:lumOff val="6471"/>
              <a:alphaOff val="0"/>
            </a:schemeClr>
          </a:solidFill>
          <a:prstDash val="solid"/>
          <a:miter lim="800000"/>
        </a:ln>
        <a:effectLst/>
      </dsp:spPr>
      <dsp:style>
        <a:lnRef idx="1">
          <a:scrgbClr r="0" g="0" b="0"/>
        </a:lnRef>
        <a:fillRef idx="0">
          <a:scrgbClr r="0" g="0" b="0"/>
        </a:fillRef>
        <a:effectRef idx="0">
          <a:scrgbClr r="0" g="0" b="0"/>
        </a:effectRef>
        <a:fontRef idx="minor"/>
      </dsp:style>
    </dsp:sp>
    <dsp:sp modelId="{11DF36C3-CBF6-4FC2-B88F-5BD63D867967}">
      <dsp:nvSpPr>
        <dsp:cNvPr id="0" name=""/>
        <dsp:cNvSpPr/>
      </dsp:nvSpPr>
      <dsp:spPr>
        <a:xfrm>
          <a:off x="739237" y="1663391"/>
          <a:ext cx="1536007" cy="998404"/>
        </a:xfrm>
        <a:prstGeom prst="roundRect">
          <a:avLst/>
        </a:prstGeom>
        <a:solidFill>
          <a:srgbClr val="68686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smtClean="0">
              <a:solidFill>
                <a:schemeClr val="bg1"/>
              </a:solidFill>
              <a:latin typeface="微软雅黑" panose="020B0503020204020204" pitchFamily="34" charset="-122"/>
              <a:ea typeface="微软雅黑" panose="020B0503020204020204" pitchFamily="34" charset="-122"/>
            </a:rPr>
            <a:t>戊类：在空气中受到火烧或高温作用时不起火</a:t>
          </a:r>
          <a:endParaRPr lang="zh-CN" altLang="en-US" sz="1400" b="1" kern="1200" dirty="0">
            <a:solidFill>
              <a:schemeClr val="bg1"/>
            </a:solidFill>
            <a:latin typeface="微软雅黑" panose="020B0503020204020204" pitchFamily="34" charset="-122"/>
            <a:ea typeface="微软雅黑" panose="020B0503020204020204" pitchFamily="34" charset="-122"/>
          </a:endParaRPr>
        </a:p>
      </dsp:txBody>
      <dsp:txXfrm>
        <a:off x="787975" y="1712129"/>
        <a:ext cx="1438531" cy="900928"/>
      </dsp:txXfrm>
    </dsp:sp>
    <dsp:sp modelId="{E989427D-36CD-4FAF-AF1A-E00DC8792453}">
      <dsp:nvSpPr>
        <dsp:cNvPr id="0" name=""/>
        <dsp:cNvSpPr/>
      </dsp:nvSpPr>
      <dsp:spPr>
        <a:xfrm>
          <a:off x="1387064" y="688607"/>
          <a:ext cx="3989474" cy="3989474"/>
        </a:xfrm>
        <a:custGeom>
          <a:avLst/>
          <a:gdLst/>
          <a:ahLst/>
          <a:cxnLst/>
          <a:rect l="0" t="0" r="0" b="0"/>
          <a:pathLst>
            <a:path>
              <a:moveTo>
                <a:pt x="285782" y="965927"/>
              </a:moveTo>
              <a:arcTo wR="1994737" hR="1994737" stAng="12662905" swAng="1763934"/>
            </a:path>
          </a:pathLst>
        </a:custGeom>
        <a:noFill/>
        <a:ln w="6350" cap="flat" cmpd="sng" algn="ctr">
          <a:solidFill>
            <a:srgbClr val="686868"/>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38666-2BE0-4B59-98BE-69D3A740077A}">
      <dsp:nvSpPr>
        <dsp:cNvPr id="0" name=""/>
        <dsp:cNvSpPr/>
      </dsp:nvSpPr>
      <dsp:spPr>
        <a:xfrm>
          <a:off x="1051128" y="0"/>
          <a:ext cx="3903030" cy="3903030"/>
        </a:xfrm>
        <a:prstGeom prst="diamond">
          <a:avLst/>
        </a:prstGeom>
        <a:solidFill>
          <a:srgbClr val="F58D76"/>
        </a:solidFill>
        <a:ln>
          <a:noFill/>
        </a:ln>
        <a:effectLst/>
        <a:scene3d>
          <a:camera prst="orthographicFront"/>
          <a:lightRig rig="flat" dir="t"/>
        </a:scene3d>
        <a:sp3d z="-190500" extrusionH="12700" prstMaterial="plastic"/>
      </dsp:spPr>
      <dsp:style>
        <a:lnRef idx="0">
          <a:scrgbClr r="0" g="0" b="0"/>
        </a:lnRef>
        <a:fillRef idx="3">
          <a:scrgbClr r="0" g="0" b="0"/>
        </a:fillRef>
        <a:effectRef idx="0">
          <a:scrgbClr r="0" g="0" b="0"/>
        </a:effectRef>
        <a:fontRef idx="minor"/>
      </dsp:style>
    </dsp:sp>
    <dsp:sp modelId="{AF06EFA3-B5F8-4A2B-93B4-FC480BB394E8}">
      <dsp:nvSpPr>
        <dsp:cNvPr id="0" name=""/>
        <dsp:cNvSpPr/>
      </dsp:nvSpPr>
      <dsp:spPr>
        <a:xfrm>
          <a:off x="1421915" y="370787"/>
          <a:ext cx="1522181" cy="1522181"/>
        </a:xfrm>
        <a:prstGeom prst="roundRect">
          <a:avLst/>
        </a:prstGeom>
        <a:solidFill>
          <a:srgbClr val="686868"/>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CN" altLang="en-US" sz="2400" b="1" kern="1200" dirty="0" smtClean="0">
              <a:latin typeface="微软雅黑" panose="020B0503020204020204" pitchFamily="34" charset="-122"/>
              <a:ea typeface="微软雅黑" panose="020B0503020204020204" pitchFamily="34" charset="-122"/>
            </a:rPr>
            <a:t>爆炸</a:t>
          </a:r>
          <a:endParaRPr lang="zh-CN" altLang="en-US" sz="2400" b="1" kern="1200" dirty="0">
            <a:latin typeface="微软雅黑" panose="020B0503020204020204" pitchFamily="34" charset="-122"/>
            <a:ea typeface="微软雅黑" panose="020B0503020204020204" pitchFamily="34" charset="-122"/>
          </a:endParaRPr>
        </a:p>
        <a:p>
          <a:pPr marL="171450" lvl="1" indent="-171450" algn="l" defTabSz="844550">
            <a:lnSpc>
              <a:spcPct val="90000"/>
            </a:lnSpc>
            <a:spcBef>
              <a:spcPct val="0"/>
            </a:spcBef>
            <a:spcAft>
              <a:spcPct val="15000"/>
            </a:spcAft>
            <a:buChar char="••"/>
          </a:pPr>
          <a:r>
            <a:rPr lang="zh-CN" altLang="en-US" sz="1900" b="1" kern="1200" dirty="0" smtClean="0">
              <a:latin typeface="微软雅黑" panose="020B0503020204020204" pitchFamily="34" charset="-122"/>
              <a:ea typeface="微软雅黑" panose="020B0503020204020204" pitchFamily="34" charset="-122"/>
            </a:rPr>
            <a:t>爆炸极限</a:t>
          </a:r>
          <a:endParaRPr lang="zh-CN" altLang="en-US" sz="1900" b="1" kern="1200" dirty="0">
            <a:latin typeface="微软雅黑" panose="020B0503020204020204" pitchFamily="34" charset="-122"/>
            <a:ea typeface="微软雅黑" panose="020B0503020204020204" pitchFamily="34" charset="-122"/>
          </a:endParaRPr>
        </a:p>
      </dsp:txBody>
      <dsp:txXfrm>
        <a:off x="1496222" y="445094"/>
        <a:ext cx="1373567" cy="1373567"/>
      </dsp:txXfrm>
    </dsp:sp>
    <dsp:sp modelId="{9C6359F4-3A0A-4D1E-A7E0-822F34191D7E}">
      <dsp:nvSpPr>
        <dsp:cNvPr id="0" name=""/>
        <dsp:cNvSpPr/>
      </dsp:nvSpPr>
      <dsp:spPr>
        <a:xfrm>
          <a:off x="3061188" y="370787"/>
          <a:ext cx="1522181" cy="1522181"/>
        </a:xfrm>
        <a:prstGeom prst="roundRect">
          <a:avLst/>
        </a:prstGeom>
        <a:solidFill>
          <a:srgbClr val="AD6300"/>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CN" altLang="en-US" sz="2400" b="1" kern="1200" dirty="0" smtClean="0">
              <a:latin typeface="微软雅黑" panose="020B0503020204020204" pitchFamily="34" charset="-122"/>
              <a:ea typeface="微软雅黑" panose="020B0503020204020204" pitchFamily="34" charset="-122"/>
            </a:rPr>
            <a:t>闪燃</a:t>
          </a:r>
          <a:endParaRPr lang="zh-CN" altLang="en-US" sz="2400" b="1" kern="1200" dirty="0">
            <a:latin typeface="微软雅黑" panose="020B0503020204020204" pitchFamily="34" charset="-122"/>
            <a:ea typeface="微软雅黑" panose="020B0503020204020204" pitchFamily="34" charset="-122"/>
          </a:endParaRPr>
        </a:p>
        <a:p>
          <a:pPr marL="171450" lvl="1" indent="-171450" algn="l" defTabSz="844550">
            <a:lnSpc>
              <a:spcPct val="90000"/>
            </a:lnSpc>
            <a:spcBef>
              <a:spcPct val="0"/>
            </a:spcBef>
            <a:spcAft>
              <a:spcPct val="15000"/>
            </a:spcAft>
            <a:buChar char="••"/>
          </a:pPr>
          <a:r>
            <a:rPr lang="zh-CN" altLang="en-US" sz="1900" b="1" kern="1200" dirty="0" smtClean="0">
              <a:latin typeface="微软雅黑" panose="020B0503020204020204" pitchFamily="34" charset="-122"/>
              <a:ea typeface="微软雅黑" panose="020B0503020204020204" pitchFamily="34" charset="-122"/>
            </a:rPr>
            <a:t>闪点</a:t>
          </a:r>
          <a:endParaRPr lang="zh-CN" altLang="en-US" sz="1900" b="1" kern="1200" dirty="0">
            <a:latin typeface="微软雅黑" panose="020B0503020204020204" pitchFamily="34" charset="-122"/>
            <a:ea typeface="微软雅黑" panose="020B0503020204020204" pitchFamily="34" charset="-122"/>
          </a:endParaRPr>
        </a:p>
      </dsp:txBody>
      <dsp:txXfrm>
        <a:off x="3135495" y="445094"/>
        <a:ext cx="1373567" cy="1373567"/>
      </dsp:txXfrm>
    </dsp:sp>
    <dsp:sp modelId="{81644A3B-B61B-4F4B-89D0-F5FFFBD99F4B}">
      <dsp:nvSpPr>
        <dsp:cNvPr id="0" name=""/>
        <dsp:cNvSpPr/>
      </dsp:nvSpPr>
      <dsp:spPr>
        <a:xfrm>
          <a:off x="1421915" y="2010060"/>
          <a:ext cx="1522181" cy="1522181"/>
        </a:xfrm>
        <a:prstGeom prst="roundRect">
          <a:avLst/>
        </a:prstGeom>
        <a:solidFill>
          <a:srgbClr val="189A80"/>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CN" altLang="en-US" sz="2400" b="1" kern="1200" dirty="0" smtClean="0">
              <a:latin typeface="微软雅黑" panose="020B0503020204020204" pitchFamily="34" charset="-122"/>
              <a:ea typeface="微软雅黑" panose="020B0503020204020204" pitchFamily="34" charset="-122"/>
            </a:rPr>
            <a:t>自燃</a:t>
          </a:r>
          <a:endParaRPr lang="zh-CN" altLang="en-US" sz="2400" b="1" kern="1200" dirty="0">
            <a:latin typeface="微软雅黑" panose="020B0503020204020204" pitchFamily="34" charset="-122"/>
            <a:ea typeface="微软雅黑" panose="020B0503020204020204" pitchFamily="34" charset="-122"/>
          </a:endParaRPr>
        </a:p>
        <a:p>
          <a:pPr marL="171450" lvl="1" indent="-171450" algn="l" defTabSz="844550">
            <a:lnSpc>
              <a:spcPct val="90000"/>
            </a:lnSpc>
            <a:spcBef>
              <a:spcPct val="0"/>
            </a:spcBef>
            <a:spcAft>
              <a:spcPct val="15000"/>
            </a:spcAft>
            <a:buChar char="••"/>
          </a:pPr>
          <a:r>
            <a:rPr lang="zh-CN" altLang="en-US" sz="1900" b="1" kern="1200" dirty="0" smtClean="0">
              <a:latin typeface="微软雅黑" panose="020B0503020204020204" pitchFamily="34" charset="-122"/>
              <a:ea typeface="微软雅黑" panose="020B0503020204020204" pitchFamily="34" charset="-122"/>
            </a:rPr>
            <a:t>自燃点</a:t>
          </a:r>
          <a:endParaRPr lang="zh-CN" altLang="en-US" sz="1900" b="1" kern="1200" dirty="0">
            <a:latin typeface="微软雅黑" panose="020B0503020204020204" pitchFamily="34" charset="-122"/>
            <a:ea typeface="微软雅黑" panose="020B0503020204020204" pitchFamily="34" charset="-122"/>
          </a:endParaRPr>
        </a:p>
      </dsp:txBody>
      <dsp:txXfrm>
        <a:off x="1496222" y="2084367"/>
        <a:ext cx="1373567" cy="1373567"/>
      </dsp:txXfrm>
    </dsp:sp>
    <dsp:sp modelId="{658059BE-EB56-4438-9277-42B409D69ADE}">
      <dsp:nvSpPr>
        <dsp:cNvPr id="0" name=""/>
        <dsp:cNvSpPr/>
      </dsp:nvSpPr>
      <dsp:spPr>
        <a:xfrm>
          <a:off x="3061188" y="2010060"/>
          <a:ext cx="1522181" cy="1522181"/>
        </a:xfrm>
        <a:prstGeom prst="roundRect">
          <a:avLst/>
        </a:prstGeom>
        <a:solidFill>
          <a:srgbClr val="B43500"/>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CN" altLang="en-US" sz="2400" b="1" kern="1200" dirty="0" smtClean="0">
              <a:latin typeface="微软雅黑" panose="020B0503020204020204" pitchFamily="34" charset="-122"/>
              <a:ea typeface="微软雅黑" panose="020B0503020204020204" pitchFamily="34" charset="-122"/>
            </a:rPr>
            <a:t>着火</a:t>
          </a:r>
          <a:endParaRPr lang="zh-CN" altLang="en-US" sz="2400" b="1" kern="1200" dirty="0">
            <a:latin typeface="微软雅黑" panose="020B0503020204020204" pitchFamily="34" charset="-122"/>
            <a:ea typeface="微软雅黑" panose="020B0503020204020204" pitchFamily="34" charset="-122"/>
          </a:endParaRPr>
        </a:p>
        <a:p>
          <a:pPr marL="171450" lvl="1" indent="-171450" algn="l" defTabSz="844550">
            <a:lnSpc>
              <a:spcPct val="90000"/>
            </a:lnSpc>
            <a:spcBef>
              <a:spcPct val="0"/>
            </a:spcBef>
            <a:spcAft>
              <a:spcPct val="15000"/>
            </a:spcAft>
            <a:buChar char="••"/>
          </a:pPr>
          <a:r>
            <a:rPr lang="zh-CN" altLang="en-US" sz="1900" b="1" kern="1200" dirty="0" smtClean="0">
              <a:latin typeface="微软雅黑" panose="020B0503020204020204" pitchFamily="34" charset="-122"/>
              <a:ea typeface="微软雅黑" panose="020B0503020204020204" pitchFamily="34" charset="-122"/>
            </a:rPr>
            <a:t>燃点</a:t>
          </a:r>
          <a:endParaRPr lang="zh-CN" altLang="en-US" sz="1900" b="1" kern="1200" dirty="0">
            <a:latin typeface="微软雅黑" panose="020B0503020204020204" pitchFamily="34" charset="-122"/>
            <a:ea typeface="微软雅黑" panose="020B0503020204020204" pitchFamily="34" charset="-122"/>
          </a:endParaRPr>
        </a:p>
      </dsp:txBody>
      <dsp:txXfrm>
        <a:off x="3135495" y="2084367"/>
        <a:ext cx="1373567" cy="137356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4A49C-FF12-43E7-B43D-E97F27FFF170}">
      <dsp:nvSpPr>
        <dsp:cNvPr id="0" name=""/>
        <dsp:cNvSpPr/>
      </dsp:nvSpPr>
      <dsp:spPr>
        <a:xfrm>
          <a:off x="-3673152" y="-564363"/>
          <a:ext cx="4378516" cy="4378516"/>
        </a:xfrm>
        <a:prstGeom prst="blockArc">
          <a:avLst>
            <a:gd name="adj1" fmla="val 18900000"/>
            <a:gd name="adj2" fmla="val 2700000"/>
            <a:gd name="adj3" fmla="val 493"/>
          </a:avLst>
        </a:prstGeom>
        <a:solidFill>
          <a:srgbClr val="D24132"/>
        </a:solidFill>
        <a:ln w="12700" cap="flat" cmpd="sng" algn="ctr">
          <a:solidFill>
            <a:srgbClr val="D24132"/>
          </a:solidFill>
          <a:prstDash val="solid"/>
          <a:miter lim="800000"/>
        </a:ln>
        <a:effectLst/>
      </dsp:spPr>
      <dsp:style>
        <a:lnRef idx="2">
          <a:scrgbClr r="0" g="0" b="0"/>
        </a:lnRef>
        <a:fillRef idx="0">
          <a:scrgbClr r="0" g="0" b="0"/>
        </a:fillRef>
        <a:effectRef idx="0">
          <a:scrgbClr r="0" g="0" b="0"/>
        </a:effectRef>
        <a:fontRef idx="minor"/>
      </dsp:style>
    </dsp:sp>
    <dsp:sp modelId="{2B339CFB-9925-4425-9729-57F3EE01F3CF}">
      <dsp:nvSpPr>
        <dsp:cNvPr id="0" name=""/>
        <dsp:cNvSpPr/>
      </dsp:nvSpPr>
      <dsp:spPr>
        <a:xfrm>
          <a:off x="453590" y="324978"/>
          <a:ext cx="6296188" cy="649957"/>
        </a:xfrm>
        <a:prstGeom prst="roundRect">
          <a:avLst/>
        </a:prstGeom>
        <a:solidFill>
          <a:srgbClr val="189A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5904" tIns="40640" rIns="40640" bIns="40640" numCol="1" spcCol="1270" anchor="ctr" anchorCtr="0">
          <a:noAutofit/>
        </a:bodyPr>
        <a:lstStyle/>
        <a:p>
          <a:pPr lvl="0" algn="l" defTabSz="711200">
            <a:lnSpc>
              <a:spcPct val="90000"/>
            </a:lnSpc>
            <a:spcBef>
              <a:spcPct val="0"/>
            </a:spcBef>
            <a:spcAft>
              <a:spcPct val="35000"/>
            </a:spcAft>
          </a:pPr>
          <a:r>
            <a:rPr lang="zh-CN" altLang="en-US" sz="1600" b="1" kern="1200" dirty="0" smtClean="0">
              <a:latin typeface="微软雅黑" panose="020B0503020204020204" pitchFamily="34" charset="-122"/>
              <a:ea typeface="微软雅黑" panose="020B0503020204020204" pitchFamily="34" charset="-122"/>
            </a:rPr>
            <a:t>定期开展形式多样的消防安全宣传教育。</a:t>
          </a:r>
          <a:endParaRPr lang="zh-CN" altLang="en-US" sz="1600" b="1" kern="1200" dirty="0">
            <a:latin typeface="微软雅黑" panose="020B0503020204020204" pitchFamily="34" charset="-122"/>
            <a:ea typeface="微软雅黑" panose="020B0503020204020204" pitchFamily="34" charset="-122"/>
          </a:endParaRPr>
        </a:p>
      </dsp:txBody>
      <dsp:txXfrm>
        <a:off x="485318" y="356706"/>
        <a:ext cx="6232732" cy="586501"/>
      </dsp:txXfrm>
    </dsp:sp>
    <dsp:sp modelId="{A8233137-E5ED-41CA-BF71-BE90A259D1E3}">
      <dsp:nvSpPr>
        <dsp:cNvPr id="0" name=""/>
        <dsp:cNvSpPr/>
      </dsp:nvSpPr>
      <dsp:spPr>
        <a:xfrm>
          <a:off x="47367" y="243734"/>
          <a:ext cx="812447" cy="812447"/>
        </a:xfrm>
        <a:prstGeom prst="ellipse">
          <a:avLst/>
        </a:prstGeom>
        <a:solidFill>
          <a:schemeClr val="lt1">
            <a:hueOff val="0"/>
            <a:satOff val="0"/>
            <a:lumOff val="0"/>
            <a:alphaOff val="0"/>
          </a:schemeClr>
        </a:solidFill>
        <a:ln w="12700" cap="flat" cmpd="sng" algn="ctr">
          <a:solidFill>
            <a:srgbClr val="189A80"/>
          </a:solidFill>
          <a:prstDash val="solid"/>
          <a:miter lim="800000"/>
        </a:ln>
        <a:effectLst/>
      </dsp:spPr>
      <dsp:style>
        <a:lnRef idx="2">
          <a:scrgbClr r="0" g="0" b="0"/>
        </a:lnRef>
        <a:fillRef idx="1">
          <a:scrgbClr r="0" g="0" b="0"/>
        </a:fillRef>
        <a:effectRef idx="0">
          <a:scrgbClr r="0" g="0" b="0"/>
        </a:effectRef>
        <a:fontRef idx="minor"/>
      </dsp:style>
    </dsp:sp>
    <dsp:sp modelId="{B84F312E-083D-48BA-A4B0-5A434121CC34}">
      <dsp:nvSpPr>
        <dsp:cNvPr id="0" name=""/>
        <dsp:cNvSpPr/>
      </dsp:nvSpPr>
      <dsp:spPr>
        <a:xfrm>
          <a:off x="689850" y="1299915"/>
          <a:ext cx="6059928" cy="649957"/>
        </a:xfrm>
        <a:prstGeom prst="roundRect">
          <a:avLst/>
        </a:prstGeom>
        <a:solidFill>
          <a:srgbClr val="3777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5904" tIns="40640" rIns="40640" bIns="40640" numCol="1" spcCol="1270" anchor="ctr" anchorCtr="0">
          <a:noAutofit/>
        </a:bodyPr>
        <a:lstStyle/>
        <a:p>
          <a:pPr lvl="0" algn="l" defTabSz="711200">
            <a:lnSpc>
              <a:spcPct val="90000"/>
            </a:lnSpc>
            <a:spcBef>
              <a:spcPct val="0"/>
            </a:spcBef>
            <a:spcAft>
              <a:spcPct val="35000"/>
            </a:spcAft>
          </a:pPr>
          <a:r>
            <a:rPr lang="zh-CN" altLang="en-US" sz="1600" b="1" kern="1200" dirty="0" smtClean="0">
              <a:latin typeface="微软雅黑" panose="020B0503020204020204" pitchFamily="34" charset="-122"/>
              <a:ea typeface="微软雅黑" panose="020B0503020204020204" pitchFamily="34" charset="-122"/>
            </a:rPr>
            <a:t>对新上岗和进入新岗位的员工进行上岗前消防安全培训，经考试合格方能上岗。</a:t>
          </a:r>
          <a:endParaRPr lang="zh-CN" altLang="en-US" sz="1600" b="1" kern="1200" dirty="0">
            <a:latin typeface="微软雅黑" panose="020B0503020204020204" pitchFamily="34" charset="-122"/>
            <a:ea typeface="微软雅黑" panose="020B0503020204020204" pitchFamily="34" charset="-122"/>
          </a:endParaRPr>
        </a:p>
      </dsp:txBody>
      <dsp:txXfrm>
        <a:off x="721578" y="1331643"/>
        <a:ext cx="5996472" cy="586501"/>
      </dsp:txXfrm>
    </dsp:sp>
    <dsp:sp modelId="{CD3F0D26-34D8-452C-A7E7-AB7D981F786F}">
      <dsp:nvSpPr>
        <dsp:cNvPr id="0" name=""/>
        <dsp:cNvSpPr/>
      </dsp:nvSpPr>
      <dsp:spPr>
        <a:xfrm>
          <a:off x="283626" y="1218670"/>
          <a:ext cx="812447" cy="812447"/>
        </a:xfrm>
        <a:prstGeom prst="ellipse">
          <a:avLst/>
        </a:prstGeom>
        <a:solidFill>
          <a:schemeClr val="lt1">
            <a:hueOff val="0"/>
            <a:satOff val="0"/>
            <a:lumOff val="0"/>
            <a:alphaOff val="0"/>
          </a:schemeClr>
        </a:solidFill>
        <a:ln w="12700" cap="flat" cmpd="sng" algn="ctr">
          <a:solidFill>
            <a:srgbClr val="377790"/>
          </a:solidFill>
          <a:prstDash val="solid"/>
          <a:miter lim="800000"/>
        </a:ln>
        <a:effectLst/>
      </dsp:spPr>
      <dsp:style>
        <a:lnRef idx="2">
          <a:scrgbClr r="0" g="0" b="0"/>
        </a:lnRef>
        <a:fillRef idx="1">
          <a:scrgbClr r="0" g="0" b="0"/>
        </a:fillRef>
        <a:effectRef idx="0">
          <a:scrgbClr r="0" g="0" b="0"/>
        </a:effectRef>
        <a:fontRef idx="minor"/>
      </dsp:style>
    </dsp:sp>
    <dsp:sp modelId="{5577CFAE-A905-4850-97AC-3F9BD78F7596}">
      <dsp:nvSpPr>
        <dsp:cNvPr id="0" name=""/>
        <dsp:cNvSpPr/>
      </dsp:nvSpPr>
      <dsp:spPr>
        <a:xfrm>
          <a:off x="453590" y="2274852"/>
          <a:ext cx="6296188" cy="649957"/>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5904" tIns="40640" rIns="40640" bIns="40640" numCol="1" spcCol="1270" anchor="ctr" anchorCtr="0">
          <a:noAutofit/>
        </a:bodyPr>
        <a:lstStyle/>
        <a:p>
          <a:pPr lvl="0" algn="l" defTabSz="711200">
            <a:lnSpc>
              <a:spcPct val="90000"/>
            </a:lnSpc>
            <a:spcBef>
              <a:spcPct val="0"/>
            </a:spcBef>
            <a:spcAft>
              <a:spcPct val="35000"/>
            </a:spcAft>
          </a:pPr>
          <a:r>
            <a:rPr lang="zh-CN" altLang="en-US" sz="1600" b="1" kern="1200" dirty="0" smtClean="0">
              <a:latin typeface="微软雅黑" panose="020B0503020204020204" pitchFamily="34" charset="-122"/>
              <a:ea typeface="微软雅黑" panose="020B0503020204020204" pitchFamily="34" charset="-122"/>
            </a:rPr>
            <a:t>对在岗员工每年至少进行一次消防安全培训。</a:t>
          </a:r>
          <a:endParaRPr lang="zh-CN" altLang="en-US" sz="1600" b="1" kern="1200" dirty="0">
            <a:latin typeface="微软雅黑" panose="020B0503020204020204" pitchFamily="34" charset="-122"/>
            <a:ea typeface="微软雅黑" panose="020B0503020204020204" pitchFamily="34" charset="-122"/>
          </a:endParaRPr>
        </a:p>
      </dsp:txBody>
      <dsp:txXfrm>
        <a:off x="485318" y="2306580"/>
        <a:ext cx="6232732" cy="586501"/>
      </dsp:txXfrm>
    </dsp:sp>
    <dsp:sp modelId="{54DE3E22-515F-457A-884F-00EA2A5CA07E}">
      <dsp:nvSpPr>
        <dsp:cNvPr id="0" name=""/>
        <dsp:cNvSpPr/>
      </dsp:nvSpPr>
      <dsp:spPr>
        <a:xfrm>
          <a:off x="47367" y="2193607"/>
          <a:ext cx="812447" cy="812447"/>
        </a:xfrm>
        <a:prstGeom prst="ellipse">
          <a:avLst/>
        </a:prstGeom>
        <a:solidFill>
          <a:schemeClr val="lt1">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33C48-16D6-4BD3-89A7-B1D3978014A5}">
      <dsp:nvSpPr>
        <dsp:cNvPr id="0" name=""/>
        <dsp:cNvSpPr/>
      </dsp:nvSpPr>
      <dsp:spPr>
        <a:xfrm>
          <a:off x="0" y="197156"/>
          <a:ext cx="3256107" cy="302400"/>
        </a:xfrm>
        <a:prstGeom prst="rect">
          <a:avLst/>
        </a:prstGeom>
        <a:solidFill>
          <a:schemeClr val="lt1">
            <a:alpha val="90000"/>
            <a:hueOff val="0"/>
            <a:satOff val="0"/>
            <a:lumOff val="0"/>
            <a:alphaOff val="0"/>
          </a:schemeClr>
        </a:solidFill>
        <a:ln w="12700" cap="flat" cmpd="sng" algn="ctr">
          <a:solidFill>
            <a:srgbClr val="D24132"/>
          </a:solidFill>
          <a:prstDash val="solid"/>
          <a:miter lim="800000"/>
        </a:ln>
        <a:effectLst/>
      </dsp:spPr>
      <dsp:style>
        <a:lnRef idx="2">
          <a:scrgbClr r="0" g="0" b="0"/>
        </a:lnRef>
        <a:fillRef idx="1">
          <a:scrgbClr r="0" g="0" b="0"/>
        </a:fillRef>
        <a:effectRef idx="0">
          <a:scrgbClr r="0" g="0" b="0"/>
        </a:effectRef>
        <a:fontRef idx="minor"/>
      </dsp:style>
    </dsp:sp>
    <dsp:sp modelId="{FA674F87-0D92-481B-96AD-C468A765CC92}">
      <dsp:nvSpPr>
        <dsp:cNvPr id="0" name=""/>
        <dsp:cNvSpPr/>
      </dsp:nvSpPr>
      <dsp:spPr>
        <a:xfrm>
          <a:off x="162805" y="20036"/>
          <a:ext cx="2279274" cy="354240"/>
        </a:xfrm>
        <a:prstGeom prst="roundRect">
          <a:avLst/>
        </a:prstGeom>
        <a:solidFill>
          <a:srgbClr val="D241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151" tIns="0" rIns="86151" bIns="0" numCol="1" spcCol="1270" anchor="ctr" anchorCtr="0">
          <a:noAutofit/>
        </a:bodyPr>
        <a:lstStyle/>
        <a:p>
          <a:pPr lvl="0" algn="l" defTabSz="533400" rtl="0">
            <a:lnSpc>
              <a:spcPct val="90000"/>
            </a:lnSpc>
            <a:spcBef>
              <a:spcPct val="0"/>
            </a:spcBef>
            <a:spcAft>
              <a:spcPct val="35000"/>
            </a:spcAft>
          </a:pPr>
          <a:r>
            <a:rPr lang="zh-CN" sz="1200" b="1" kern="1200" smtClean="0">
              <a:latin typeface="微软雅黑" panose="020B0503020204020204" pitchFamily="34" charset="-122"/>
              <a:ea typeface="微软雅黑" panose="020B0503020204020204" pitchFamily="34" charset="-122"/>
            </a:rPr>
            <a:t>消防法律法规</a:t>
          </a:r>
          <a:endParaRPr lang="zh-CN" sz="1200" b="1" kern="1200">
            <a:latin typeface="微软雅黑" panose="020B0503020204020204" pitchFamily="34" charset="-122"/>
            <a:ea typeface="微软雅黑" panose="020B0503020204020204" pitchFamily="34" charset="-122"/>
          </a:endParaRPr>
        </a:p>
      </dsp:txBody>
      <dsp:txXfrm>
        <a:off x="180098" y="37329"/>
        <a:ext cx="2244688" cy="319654"/>
      </dsp:txXfrm>
    </dsp:sp>
    <dsp:sp modelId="{EE30C1C3-9123-4097-8FD8-B60F54CAC3F5}">
      <dsp:nvSpPr>
        <dsp:cNvPr id="0" name=""/>
        <dsp:cNvSpPr/>
      </dsp:nvSpPr>
      <dsp:spPr>
        <a:xfrm>
          <a:off x="0" y="741476"/>
          <a:ext cx="3256107" cy="302400"/>
        </a:xfrm>
        <a:prstGeom prst="rect">
          <a:avLst/>
        </a:prstGeom>
        <a:solidFill>
          <a:schemeClr val="lt1">
            <a:alpha val="90000"/>
            <a:hueOff val="0"/>
            <a:satOff val="0"/>
            <a:lumOff val="0"/>
            <a:alphaOff val="0"/>
          </a:schemeClr>
        </a:solidFill>
        <a:ln w="12700" cap="flat" cmpd="sng" algn="ctr">
          <a:solidFill>
            <a:srgbClr val="F09C2A"/>
          </a:solidFill>
          <a:prstDash val="solid"/>
          <a:miter lim="800000"/>
        </a:ln>
        <a:effectLst/>
      </dsp:spPr>
      <dsp:style>
        <a:lnRef idx="2">
          <a:scrgbClr r="0" g="0" b="0"/>
        </a:lnRef>
        <a:fillRef idx="1">
          <a:scrgbClr r="0" g="0" b="0"/>
        </a:fillRef>
        <a:effectRef idx="0">
          <a:scrgbClr r="0" g="0" b="0"/>
        </a:effectRef>
        <a:fontRef idx="minor"/>
      </dsp:style>
    </dsp:sp>
    <dsp:sp modelId="{2A2BF574-808A-475F-B20E-7911244B51A5}">
      <dsp:nvSpPr>
        <dsp:cNvPr id="0" name=""/>
        <dsp:cNvSpPr/>
      </dsp:nvSpPr>
      <dsp:spPr>
        <a:xfrm>
          <a:off x="162805" y="564356"/>
          <a:ext cx="2279274" cy="354240"/>
        </a:xfrm>
        <a:prstGeom prst="roundRect">
          <a:avLst/>
        </a:prstGeom>
        <a:solidFill>
          <a:srgbClr val="F09C2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151" tIns="0" rIns="86151" bIns="0" numCol="1" spcCol="1270" anchor="ctr" anchorCtr="0">
          <a:noAutofit/>
        </a:bodyPr>
        <a:lstStyle/>
        <a:p>
          <a:pPr lvl="0" algn="l" defTabSz="533400" rtl="0">
            <a:lnSpc>
              <a:spcPct val="90000"/>
            </a:lnSpc>
            <a:spcBef>
              <a:spcPct val="0"/>
            </a:spcBef>
            <a:spcAft>
              <a:spcPct val="35000"/>
            </a:spcAft>
          </a:pPr>
          <a:r>
            <a:rPr lang="zh-CN" sz="1200" b="1" kern="1200" smtClean="0">
              <a:latin typeface="微软雅黑" panose="020B0503020204020204" pitchFamily="34" charset="-122"/>
              <a:ea typeface="微软雅黑" panose="020B0503020204020204" pitchFamily="34" charset="-122"/>
            </a:rPr>
            <a:t>火灾预防知识</a:t>
          </a:r>
          <a:endParaRPr lang="zh-CN" sz="1200" b="1" kern="1200">
            <a:latin typeface="微软雅黑" panose="020B0503020204020204" pitchFamily="34" charset="-122"/>
            <a:ea typeface="微软雅黑" panose="020B0503020204020204" pitchFamily="34" charset="-122"/>
          </a:endParaRPr>
        </a:p>
      </dsp:txBody>
      <dsp:txXfrm>
        <a:off x="180098" y="581649"/>
        <a:ext cx="2244688" cy="319654"/>
      </dsp:txXfrm>
    </dsp:sp>
    <dsp:sp modelId="{DDBE29B1-5C47-4807-8CA1-E91C70DA8D45}">
      <dsp:nvSpPr>
        <dsp:cNvPr id="0" name=""/>
        <dsp:cNvSpPr/>
      </dsp:nvSpPr>
      <dsp:spPr>
        <a:xfrm>
          <a:off x="0" y="1285796"/>
          <a:ext cx="3256107" cy="302400"/>
        </a:xfrm>
        <a:prstGeom prst="rect">
          <a:avLst/>
        </a:prstGeom>
        <a:solidFill>
          <a:schemeClr val="lt1">
            <a:alpha val="90000"/>
            <a:hueOff val="0"/>
            <a:satOff val="0"/>
            <a:lumOff val="0"/>
            <a:alphaOff val="0"/>
          </a:schemeClr>
        </a:solidFill>
        <a:ln w="12700" cap="flat" cmpd="sng" algn="ctr">
          <a:solidFill>
            <a:srgbClr val="377790"/>
          </a:solidFill>
          <a:prstDash val="solid"/>
          <a:miter lim="800000"/>
        </a:ln>
        <a:effectLst/>
      </dsp:spPr>
      <dsp:style>
        <a:lnRef idx="2">
          <a:scrgbClr r="0" g="0" b="0"/>
        </a:lnRef>
        <a:fillRef idx="1">
          <a:scrgbClr r="0" g="0" b="0"/>
        </a:fillRef>
        <a:effectRef idx="0">
          <a:scrgbClr r="0" g="0" b="0"/>
        </a:effectRef>
        <a:fontRef idx="minor"/>
      </dsp:style>
    </dsp:sp>
    <dsp:sp modelId="{B886D3ED-5ECC-4A44-BD3E-0A9BABCA8E6B}">
      <dsp:nvSpPr>
        <dsp:cNvPr id="0" name=""/>
        <dsp:cNvSpPr/>
      </dsp:nvSpPr>
      <dsp:spPr>
        <a:xfrm>
          <a:off x="162805" y="1108676"/>
          <a:ext cx="2279274" cy="354240"/>
        </a:xfrm>
        <a:prstGeom prst="roundRect">
          <a:avLst/>
        </a:prstGeom>
        <a:solidFill>
          <a:srgbClr val="3777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151" tIns="0" rIns="86151" bIns="0" numCol="1" spcCol="1270" anchor="ctr" anchorCtr="0">
          <a:noAutofit/>
        </a:bodyPr>
        <a:lstStyle/>
        <a:p>
          <a:pPr lvl="0" algn="l" defTabSz="533400" rtl="0">
            <a:lnSpc>
              <a:spcPct val="90000"/>
            </a:lnSpc>
            <a:spcBef>
              <a:spcPct val="0"/>
            </a:spcBef>
            <a:spcAft>
              <a:spcPct val="35000"/>
            </a:spcAft>
          </a:pPr>
          <a:r>
            <a:rPr lang="zh-CN" sz="1200" b="1" kern="1200" smtClean="0">
              <a:latin typeface="微软雅黑" panose="020B0503020204020204" pitchFamily="34" charset="-122"/>
              <a:ea typeface="微软雅黑" panose="020B0503020204020204" pitchFamily="34" charset="-122"/>
            </a:rPr>
            <a:t>初起火灾扑救</a:t>
          </a:r>
          <a:endParaRPr lang="zh-CN" sz="1200" b="1" kern="1200">
            <a:latin typeface="微软雅黑" panose="020B0503020204020204" pitchFamily="34" charset="-122"/>
            <a:ea typeface="微软雅黑" panose="020B0503020204020204" pitchFamily="34" charset="-122"/>
          </a:endParaRPr>
        </a:p>
      </dsp:txBody>
      <dsp:txXfrm>
        <a:off x="180098" y="1125969"/>
        <a:ext cx="2244688" cy="319654"/>
      </dsp:txXfrm>
    </dsp:sp>
    <dsp:sp modelId="{27C22907-3B5F-4332-9FF0-6EA241639B89}">
      <dsp:nvSpPr>
        <dsp:cNvPr id="0" name=""/>
        <dsp:cNvSpPr/>
      </dsp:nvSpPr>
      <dsp:spPr>
        <a:xfrm>
          <a:off x="0" y="1830115"/>
          <a:ext cx="3256107" cy="302400"/>
        </a:xfrm>
        <a:prstGeom prst="rect">
          <a:avLst/>
        </a:prstGeom>
        <a:solidFill>
          <a:schemeClr val="lt1">
            <a:alpha val="90000"/>
            <a:hueOff val="0"/>
            <a:satOff val="0"/>
            <a:lumOff val="0"/>
            <a:alphaOff val="0"/>
          </a:schemeClr>
        </a:solidFill>
        <a:ln w="12700" cap="flat" cmpd="sng" algn="ctr">
          <a:solidFill>
            <a:srgbClr val="189A80"/>
          </a:solidFill>
          <a:prstDash val="solid"/>
          <a:miter lim="800000"/>
        </a:ln>
        <a:effectLst/>
      </dsp:spPr>
      <dsp:style>
        <a:lnRef idx="2">
          <a:scrgbClr r="0" g="0" b="0"/>
        </a:lnRef>
        <a:fillRef idx="1">
          <a:scrgbClr r="0" g="0" b="0"/>
        </a:fillRef>
        <a:effectRef idx="0">
          <a:scrgbClr r="0" g="0" b="0"/>
        </a:effectRef>
        <a:fontRef idx="minor"/>
      </dsp:style>
    </dsp:sp>
    <dsp:sp modelId="{5CCAE935-B6F8-41DA-A2C1-E17C47142A42}">
      <dsp:nvSpPr>
        <dsp:cNvPr id="0" name=""/>
        <dsp:cNvSpPr/>
      </dsp:nvSpPr>
      <dsp:spPr>
        <a:xfrm>
          <a:off x="162805" y="1652996"/>
          <a:ext cx="2279274" cy="354240"/>
        </a:xfrm>
        <a:prstGeom prst="roundRect">
          <a:avLst/>
        </a:prstGeom>
        <a:solidFill>
          <a:srgbClr val="189A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151" tIns="0" rIns="86151" bIns="0" numCol="1" spcCol="1270" anchor="ctr" anchorCtr="0">
          <a:noAutofit/>
        </a:bodyPr>
        <a:lstStyle/>
        <a:p>
          <a:pPr lvl="0" algn="l" defTabSz="533400" rtl="0">
            <a:lnSpc>
              <a:spcPct val="90000"/>
            </a:lnSpc>
            <a:spcBef>
              <a:spcPct val="0"/>
            </a:spcBef>
            <a:spcAft>
              <a:spcPct val="35000"/>
            </a:spcAft>
          </a:pPr>
          <a:r>
            <a:rPr lang="zh-CN" sz="1200" b="1" kern="1200" smtClean="0">
              <a:latin typeface="微软雅黑" panose="020B0503020204020204" pitchFamily="34" charset="-122"/>
              <a:ea typeface="微软雅黑" panose="020B0503020204020204" pitchFamily="34" charset="-122"/>
            </a:rPr>
            <a:t>疏散逃生方法</a:t>
          </a:r>
          <a:endParaRPr lang="zh-CN" sz="1200" b="1" kern="1200">
            <a:latin typeface="微软雅黑" panose="020B0503020204020204" pitchFamily="34" charset="-122"/>
            <a:ea typeface="微软雅黑" panose="020B0503020204020204" pitchFamily="34" charset="-122"/>
          </a:endParaRPr>
        </a:p>
      </dsp:txBody>
      <dsp:txXfrm>
        <a:off x="180098" y="1670289"/>
        <a:ext cx="2244688" cy="319654"/>
      </dsp:txXfrm>
    </dsp:sp>
    <dsp:sp modelId="{2FE567F2-3A4B-4321-8E0E-2F323D048240}">
      <dsp:nvSpPr>
        <dsp:cNvPr id="0" name=""/>
        <dsp:cNvSpPr/>
      </dsp:nvSpPr>
      <dsp:spPr>
        <a:xfrm>
          <a:off x="0" y="2374435"/>
          <a:ext cx="3256107" cy="302400"/>
        </a:xfrm>
        <a:prstGeom prst="rect">
          <a:avLst/>
        </a:prstGeom>
        <a:solidFill>
          <a:schemeClr val="lt1">
            <a:alpha val="90000"/>
            <a:hueOff val="0"/>
            <a:satOff val="0"/>
            <a:lumOff val="0"/>
            <a:alphaOff val="0"/>
          </a:schemeClr>
        </a:solidFill>
        <a:ln w="12700" cap="flat" cmpd="sng" algn="ctr">
          <a:solidFill>
            <a:srgbClr val="F58D76"/>
          </a:solidFill>
          <a:prstDash val="solid"/>
          <a:miter lim="800000"/>
        </a:ln>
        <a:effectLst/>
      </dsp:spPr>
      <dsp:style>
        <a:lnRef idx="2">
          <a:scrgbClr r="0" g="0" b="0"/>
        </a:lnRef>
        <a:fillRef idx="1">
          <a:scrgbClr r="0" g="0" b="0"/>
        </a:fillRef>
        <a:effectRef idx="0">
          <a:scrgbClr r="0" g="0" b="0"/>
        </a:effectRef>
        <a:fontRef idx="minor"/>
      </dsp:style>
    </dsp:sp>
    <dsp:sp modelId="{7DAB84A0-46CC-4C49-AA60-CD619B3F0F0C}">
      <dsp:nvSpPr>
        <dsp:cNvPr id="0" name=""/>
        <dsp:cNvSpPr/>
      </dsp:nvSpPr>
      <dsp:spPr>
        <a:xfrm>
          <a:off x="162805" y="2197315"/>
          <a:ext cx="2279274" cy="354240"/>
        </a:xfrm>
        <a:prstGeom prst="roundRect">
          <a:avLst/>
        </a:prstGeom>
        <a:solidFill>
          <a:srgbClr val="F58D7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151" tIns="0" rIns="86151" bIns="0" numCol="1" spcCol="1270" anchor="ctr" anchorCtr="0">
          <a:noAutofit/>
        </a:bodyPr>
        <a:lstStyle/>
        <a:p>
          <a:pPr lvl="0" algn="l" defTabSz="533400" rtl="0">
            <a:lnSpc>
              <a:spcPct val="90000"/>
            </a:lnSpc>
            <a:spcBef>
              <a:spcPct val="0"/>
            </a:spcBef>
            <a:spcAft>
              <a:spcPct val="35000"/>
            </a:spcAft>
          </a:pPr>
          <a:r>
            <a:rPr lang="zh-CN" sz="1200" b="1" kern="1200" smtClean="0">
              <a:latin typeface="微软雅黑" panose="020B0503020204020204" pitchFamily="34" charset="-122"/>
              <a:ea typeface="微软雅黑" panose="020B0503020204020204" pitchFamily="34" charset="-122"/>
            </a:rPr>
            <a:t>自救互救知识</a:t>
          </a:r>
          <a:endParaRPr lang="zh-CN" sz="1200" b="1" kern="1200">
            <a:latin typeface="微软雅黑" panose="020B0503020204020204" pitchFamily="34" charset="-122"/>
            <a:ea typeface="微软雅黑" panose="020B0503020204020204" pitchFamily="34" charset="-122"/>
          </a:endParaRPr>
        </a:p>
      </dsp:txBody>
      <dsp:txXfrm>
        <a:off x="180098" y="2214608"/>
        <a:ext cx="2244688"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3EE25-D248-4E27-A488-C344C81B271E}">
      <dsp:nvSpPr>
        <dsp:cNvPr id="0" name=""/>
        <dsp:cNvSpPr/>
      </dsp:nvSpPr>
      <dsp:spPr>
        <a:xfrm>
          <a:off x="6975" y="670669"/>
          <a:ext cx="2084914" cy="1250948"/>
        </a:xfrm>
        <a:prstGeom prst="roundRect">
          <a:avLst>
            <a:gd name="adj" fmla="val 10000"/>
          </a:avLst>
        </a:prstGeom>
        <a:solidFill>
          <a:srgbClr val="3777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chemeClr val="bg1"/>
              </a:solidFill>
              <a:latin typeface="微软雅黑" panose="020B0503020204020204" pitchFamily="34" charset="-122"/>
              <a:ea typeface="微软雅黑" panose="020B0503020204020204" pitchFamily="34" charset="-122"/>
            </a:rPr>
            <a:t>测量</a:t>
          </a:r>
          <a:r>
            <a:rPr lang="en-US" altLang="zh-CN" sz="2800" b="1" kern="1200" dirty="0" smtClean="0">
              <a:solidFill>
                <a:schemeClr val="bg1"/>
              </a:solidFill>
              <a:latin typeface="微软雅黑" panose="020B0503020204020204" pitchFamily="34" charset="-122"/>
              <a:ea typeface="微软雅黑" panose="020B0503020204020204" pitchFamily="34" charset="-122"/>
            </a:rPr>
            <a:t>/</a:t>
          </a:r>
          <a:r>
            <a:rPr lang="zh-CN" altLang="en-US" sz="2800" b="1" kern="1200" dirty="0" smtClean="0">
              <a:solidFill>
                <a:schemeClr val="bg1"/>
              </a:solidFill>
              <a:latin typeface="微软雅黑" panose="020B0503020204020204" pitchFamily="34" charset="-122"/>
              <a:ea typeface="微软雅黑" panose="020B0503020204020204" pitchFamily="34" charset="-122"/>
            </a:rPr>
            <a:t>评估</a:t>
          </a:r>
          <a:endParaRPr lang="zh-CN" altLang="en-US" sz="2800" b="1" kern="1200" dirty="0">
            <a:solidFill>
              <a:schemeClr val="bg1"/>
            </a:solidFill>
            <a:latin typeface="微软雅黑" panose="020B0503020204020204" pitchFamily="34" charset="-122"/>
            <a:ea typeface="微软雅黑" panose="020B0503020204020204" pitchFamily="34" charset="-122"/>
          </a:endParaRPr>
        </a:p>
      </dsp:txBody>
      <dsp:txXfrm>
        <a:off x="43614" y="707308"/>
        <a:ext cx="2011636" cy="1177670"/>
      </dsp:txXfrm>
    </dsp:sp>
    <dsp:sp modelId="{180979E8-F2B8-4C43-97FE-0DD399A25E28}">
      <dsp:nvSpPr>
        <dsp:cNvPr id="0" name=""/>
        <dsp:cNvSpPr/>
      </dsp:nvSpPr>
      <dsp:spPr>
        <a:xfrm>
          <a:off x="2300381" y="1037614"/>
          <a:ext cx="442001" cy="517058"/>
        </a:xfrm>
        <a:prstGeom prst="rightArrow">
          <a:avLst>
            <a:gd name="adj1" fmla="val 60000"/>
            <a:gd name="adj2" fmla="val 50000"/>
          </a:avLst>
        </a:prstGeom>
        <a:solidFill>
          <a:srgbClr val="D2413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CN" altLang="en-US" sz="2800" b="1" kern="1200">
            <a:solidFill>
              <a:schemeClr val="bg1"/>
            </a:solidFill>
            <a:latin typeface="微软雅黑" panose="020B0503020204020204" pitchFamily="34" charset="-122"/>
            <a:ea typeface="微软雅黑" panose="020B0503020204020204" pitchFamily="34" charset="-122"/>
          </a:endParaRPr>
        </a:p>
      </dsp:txBody>
      <dsp:txXfrm>
        <a:off x="2300381" y="1141026"/>
        <a:ext cx="309401" cy="310234"/>
      </dsp:txXfrm>
    </dsp:sp>
    <dsp:sp modelId="{5E84FE3B-F97B-419D-8A39-26ADBD91138B}">
      <dsp:nvSpPr>
        <dsp:cNvPr id="0" name=""/>
        <dsp:cNvSpPr/>
      </dsp:nvSpPr>
      <dsp:spPr>
        <a:xfrm>
          <a:off x="2925855" y="670669"/>
          <a:ext cx="2084914" cy="1250948"/>
        </a:xfrm>
        <a:prstGeom prst="roundRect">
          <a:avLst>
            <a:gd name="adj" fmla="val 10000"/>
          </a:avLst>
        </a:prstGeom>
        <a:solidFill>
          <a:srgbClr val="189A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chemeClr val="bg1"/>
              </a:solidFill>
              <a:latin typeface="微软雅黑" panose="020B0503020204020204" pitchFamily="34" charset="-122"/>
              <a:ea typeface="微软雅黑" panose="020B0503020204020204" pitchFamily="34" charset="-122"/>
            </a:rPr>
            <a:t>配置</a:t>
          </a:r>
          <a:r>
            <a:rPr lang="en-US" altLang="zh-CN" sz="2800" b="1" kern="1200" dirty="0" smtClean="0">
              <a:solidFill>
                <a:schemeClr val="bg1"/>
              </a:solidFill>
              <a:latin typeface="微软雅黑" panose="020B0503020204020204" pitchFamily="34" charset="-122"/>
              <a:ea typeface="微软雅黑" panose="020B0503020204020204" pitchFamily="34" charset="-122"/>
            </a:rPr>
            <a:t>/</a:t>
          </a:r>
          <a:r>
            <a:rPr lang="zh-CN" altLang="en-US" sz="2800" b="1" kern="1200" dirty="0" smtClean="0">
              <a:solidFill>
                <a:schemeClr val="bg1"/>
              </a:solidFill>
              <a:latin typeface="微软雅黑" panose="020B0503020204020204" pitchFamily="34" charset="-122"/>
              <a:ea typeface="微软雅黑" panose="020B0503020204020204" pitchFamily="34" charset="-122"/>
            </a:rPr>
            <a:t>改进</a:t>
          </a:r>
          <a:endParaRPr lang="zh-CN" altLang="en-US" sz="2800" b="1" kern="1200" dirty="0">
            <a:solidFill>
              <a:schemeClr val="bg1"/>
            </a:solidFill>
            <a:latin typeface="微软雅黑" panose="020B0503020204020204" pitchFamily="34" charset="-122"/>
            <a:ea typeface="微软雅黑" panose="020B0503020204020204" pitchFamily="34" charset="-122"/>
          </a:endParaRPr>
        </a:p>
      </dsp:txBody>
      <dsp:txXfrm>
        <a:off x="2962494" y="707308"/>
        <a:ext cx="2011636" cy="1177670"/>
      </dsp:txXfrm>
    </dsp:sp>
    <dsp:sp modelId="{E7557DEA-4532-45AB-BE65-381B5BA27518}">
      <dsp:nvSpPr>
        <dsp:cNvPr id="0" name=""/>
        <dsp:cNvSpPr/>
      </dsp:nvSpPr>
      <dsp:spPr>
        <a:xfrm>
          <a:off x="5219261" y="1037614"/>
          <a:ext cx="442001" cy="517058"/>
        </a:xfrm>
        <a:prstGeom prst="rightArrow">
          <a:avLst>
            <a:gd name="adj1" fmla="val 60000"/>
            <a:gd name="adj2" fmla="val 50000"/>
          </a:avLst>
        </a:prstGeom>
        <a:solidFill>
          <a:srgbClr val="D2413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CN" altLang="en-US" sz="2800" b="1" kern="1200">
            <a:solidFill>
              <a:schemeClr val="bg1"/>
            </a:solidFill>
            <a:latin typeface="微软雅黑" panose="020B0503020204020204" pitchFamily="34" charset="-122"/>
            <a:ea typeface="微软雅黑" panose="020B0503020204020204" pitchFamily="34" charset="-122"/>
          </a:endParaRPr>
        </a:p>
      </dsp:txBody>
      <dsp:txXfrm>
        <a:off x="5219261" y="1141026"/>
        <a:ext cx="309401" cy="310234"/>
      </dsp:txXfrm>
    </dsp:sp>
    <dsp:sp modelId="{570BC86E-E3EA-4FD7-87AB-9DC7B5C002F6}">
      <dsp:nvSpPr>
        <dsp:cNvPr id="0" name=""/>
        <dsp:cNvSpPr/>
      </dsp:nvSpPr>
      <dsp:spPr>
        <a:xfrm>
          <a:off x="5844736" y="670669"/>
          <a:ext cx="2084914" cy="1250948"/>
        </a:xfrm>
        <a:prstGeom prst="roundRect">
          <a:avLst>
            <a:gd name="adj" fmla="val 10000"/>
          </a:avLst>
        </a:prstGeom>
        <a:solidFill>
          <a:srgbClr val="F09C2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chemeClr val="bg1"/>
              </a:solidFill>
              <a:latin typeface="微软雅黑" panose="020B0503020204020204" pitchFamily="34" charset="-122"/>
              <a:ea typeface="微软雅黑" panose="020B0503020204020204" pitchFamily="34" charset="-122"/>
            </a:rPr>
            <a:t>检查与维护</a:t>
          </a:r>
          <a:endParaRPr lang="zh-CN" altLang="en-US" sz="2800" b="1" kern="1200" dirty="0">
            <a:solidFill>
              <a:schemeClr val="bg1"/>
            </a:solidFill>
            <a:latin typeface="微软雅黑" panose="020B0503020204020204" pitchFamily="34" charset="-122"/>
            <a:ea typeface="微软雅黑" panose="020B0503020204020204" pitchFamily="34" charset="-122"/>
          </a:endParaRPr>
        </a:p>
      </dsp:txBody>
      <dsp:txXfrm>
        <a:off x="5881375" y="707308"/>
        <a:ext cx="2011636" cy="117767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6E0527-B498-4FD5-8048-8430084832C2}">
      <dsp:nvSpPr>
        <dsp:cNvPr id="0" name=""/>
        <dsp:cNvSpPr/>
      </dsp:nvSpPr>
      <dsp:spPr>
        <a:xfrm>
          <a:off x="0" y="0"/>
          <a:ext cx="6976534" cy="1157783"/>
        </a:xfrm>
        <a:prstGeom prst="roundRect">
          <a:avLst>
            <a:gd name="adj" fmla="val 10000"/>
          </a:avLst>
        </a:prstGeom>
        <a:solidFill>
          <a:srgbClr val="6868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CN" altLang="en-US" sz="2400" kern="1200" dirty="0" smtClean="0">
              <a:latin typeface="微软雅黑" panose="020B0503020204020204" pitchFamily="34" charset="-122"/>
              <a:ea typeface="微软雅黑" panose="020B0503020204020204" pitchFamily="34" charset="-122"/>
            </a:rPr>
            <a:t>消防安全责任人、消防安全管理人</a:t>
          </a:r>
          <a:endParaRPr lang="zh-CN" altLang="en-US" sz="2400" kern="1200" dirty="0">
            <a:latin typeface="微软雅黑" panose="020B0503020204020204" pitchFamily="34" charset="-122"/>
            <a:ea typeface="微软雅黑" panose="020B0503020204020204" pitchFamily="34" charset="-122"/>
          </a:endParaRPr>
        </a:p>
      </dsp:txBody>
      <dsp:txXfrm>
        <a:off x="1511085" y="0"/>
        <a:ext cx="5465448" cy="1157783"/>
      </dsp:txXfrm>
    </dsp:sp>
    <dsp:sp modelId="{DD9AE802-0D62-486B-A65A-8CA565079E04}">
      <dsp:nvSpPr>
        <dsp:cNvPr id="0" name=""/>
        <dsp:cNvSpPr/>
      </dsp:nvSpPr>
      <dsp:spPr>
        <a:xfrm>
          <a:off x="115778" y="115778"/>
          <a:ext cx="1395306" cy="926226"/>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48D17-3B16-4414-B9FE-756CF6A9C50C}">
      <dsp:nvSpPr>
        <dsp:cNvPr id="0" name=""/>
        <dsp:cNvSpPr/>
      </dsp:nvSpPr>
      <dsp:spPr>
        <a:xfrm>
          <a:off x="0" y="1273562"/>
          <a:ext cx="6976534" cy="1157783"/>
        </a:xfrm>
        <a:prstGeom prst="roundRect">
          <a:avLst>
            <a:gd name="adj" fmla="val 10000"/>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CN" altLang="en-US" sz="2400" kern="1200" dirty="0" smtClean="0">
              <a:latin typeface="微软雅黑" panose="020B0503020204020204" pitchFamily="34" charset="-122"/>
              <a:ea typeface="微软雅黑" panose="020B0503020204020204" pitchFamily="34" charset="-122"/>
            </a:rPr>
            <a:t>专、兼职消防管理人员</a:t>
          </a:r>
          <a:endParaRPr lang="zh-CN" altLang="en-US" sz="2400" kern="1200" dirty="0">
            <a:latin typeface="微软雅黑" panose="020B0503020204020204" pitchFamily="34" charset="-122"/>
            <a:ea typeface="微软雅黑" panose="020B0503020204020204" pitchFamily="34" charset="-122"/>
          </a:endParaRPr>
        </a:p>
      </dsp:txBody>
      <dsp:txXfrm>
        <a:off x="1511085" y="1273562"/>
        <a:ext cx="5465448" cy="1157783"/>
      </dsp:txXfrm>
    </dsp:sp>
    <dsp:sp modelId="{A25EA4F4-A699-4A5D-B3F8-0C94EAF8D68A}">
      <dsp:nvSpPr>
        <dsp:cNvPr id="0" name=""/>
        <dsp:cNvSpPr/>
      </dsp:nvSpPr>
      <dsp:spPr>
        <a:xfrm>
          <a:off x="115778" y="1389340"/>
          <a:ext cx="1395306" cy="926226"/>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7F6384-DDC3-4E7F-9381-AE37BBFC6A91}">
      <dsp:nvSpPr>
        <dsp:cNvPr id="0" name=""/>
        <dsp:cNvSpPr/>
      </dsp:nvSpPr>
      <dsp:spPr>
        <a:xfrm>
          <a:off x="0" y="2547124"/>
          <a:ext cx="6976534" cy="1157783"/>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CN" altLang="en-US" sz="2400" kern="1200" dirty="0" smtClean="0">
              <a:latin typeface="微软雅黑" panose="020B0503020204020204" pitchFamily="34" charset="-122"/>
              <a:ea typeface="微软雅黑" panose="020B0503020204020204" pitchFamily="34" charset="-122"/>
            </a:rPr>
            <a:t>消防控制室值班人员、消防设施操作人员</a:t>
          </a:r>
          <a:endParaRPr lang="zh-CN" altLang="en-US" sz="2400" kern="1200" dirty="0">
            <a:latin typeface="微软雅黑" panose="020B0503020204020204" pitchFamily="34" charset="-122"/>
            <a:ea typeface="微软雅黑" panose="020B0503020204020204" pitchFamily="34" charset="-122"/>
          </a:endParaRPr>
        </a:p>
      </dsp:txBody>
      <dsp:txXfrm>
        <a:off x="1511085" y="2547124"/>
        <a:ext cx="5465448" cy="1157783"/>
      </dsp:txXfrm>
    </dsp:sp>
    <dsp:sp modelId="{A8300842-4181-4A3C-AF97-3D3DF8D98B89}">
      <dsp:nvSpPr>
        <dsp:cNvPr id="0" name=""/>
        <dsp:cNvSpPr/>
      </dsp:nvSpPr>
      <dsp:spPr>
        <a:xfrm>
          <a:off x="115778" y="2662902"/>
          <a:ext cx="1395306" cy="926226"/>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9F924-4DDB-4910-B502-7BD074016D3F}">
      <dsp:nvSpPr>
        <dsp:cNvPr id="0" name=""/>
        <dsp:cNvSpPr/>
      </dsp:nvSpPr>
      <dsp:spPr>
        <a:xfrm>
          <a:off x="0" y="650954"/>
          <a:ext cx="6922169"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A9C530-6449-4EF8-974E-5570F1317B22}">
      <dsp:nvSpPr>
        <dsp:cNvPr id="0" name=""/>
        <dsp:cNvSpPr/>
      </dsp:nvSpPr>
      <dsp:spPr>
        <a:xfrm>
          <a:off x="346108" y="76884"/>
          <a:ext cx="4845518" cy="824989"/>
        </a:xfrm>
        <a:prstGeom prst="roundRect">
          <a:avLst/>
        </a:prstGeom>
        <a:solidFill>
          <a:srgbClr val="D241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149" tIns="0" rIns="183149" bIns="0" numCol="1" spcCol="1270" anchor="ctr" anchorCtr="0">
          <a:noAutofit/>
        </a:bodyPr>
        <a:lstStyle/>
        <a:p>
          <a:pPr lvl="0" algn="l" defTabSz="711200">
            <a:lnSpc>
              <a:spcPct val="90000"/>
            </a:lnSpc>
            <a:spcBef>
              <a:spcPct val="0"/>
            </a:spcBef>
            <a:spcAft>
              <a:spcPct val="35000"/>
            </a:spcAft>
          </a:pPr>
          <a:r>
            <a:rPr lang="zh-CN" altLang="en-US" sz="1600" b="1" kern="1200" dirty="0">
              <a:latin typeface="微软雅黑" pitchFamily="34" charset="-122"/>
              <a:ea typeface="微软雅黑" pitchFamily="34" charset="-122"/>
            </a:rPr>
            <a:t>灭火器、消防栓、安全通道、安全出口、当前位置、疏散方向、消防水桶等信息</a:t>
          </a:r>
          <a:endParaRPr lang="zh-CN" altLang="en-US" sz="1600" b="1" kern="1200" dirty="0"/>
        </a:p>
      </dsp:txBody>
      <dsp:txXfrm>
        <a:off x="386381" y="117157"/>
        <a:ext cx="4764972" cy="744443"/>
      </dsp:txXfrm>
    </dsp:sp>
    <dsp:sp modelId="{21D4B3F1-517F-45F7-9805-4BBED107D7F5}">
      <dsp:nvSpPr>
        <dsp:cNvPr id="0" name=""/>
        <dsp:cNvSpPr/>
      </dsp:nvSpPr>
      <dsp:spPr>
        <a:xfrm>
          <a:off x="0" y="1745224"/>
          <a:ext cx="6922169"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F3CAEB-FF87-400D-995C-C04240CA8074}">
      <dsp:nvSpPr>
        <dsp:cNvPr id="0" name=""/>
        <dsp:cNvSpPr/>
      </dsp:nvSpPr>
      <dsp:spPr>
        <a:xfrm>
          <a:off x="346108" y="1171154"/>
          <a:ext cx="4845518" cy="824989"/>
        </a:xfrm>
        <a:prstGeom prst="roundRect">
          <a:avLst/>
        </a:prstGeom>
        <a:solidFill>
          <a:srgbClr val="189A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149" tIns="0" rIns="183149" bIns="0" numCol="1" spcCol="1270" anchor="ctr" anchorCtr="0">
          <a:noAutofit/>
        </a:bodyPr>
        <a:lstStyle/>
        <a:p>
          <a:pPr lvl="0" algn="l" defTabSz="755650">
            <a:lnSpc>
              <a:spcPct val="90000"/>
            </a:lnSpc>
            <a:spcBef>
              <a:spcPct val="0"/>
            </a:spcBef>
            <a:spcAft>
              <a:spcPct val="35000"/>
            </a:spcAft>
          </a:pPr>
          <a:r>
            <a:rPr lang="zh-CN" altLang="en-US" sz="1700" b="1" kern="1200" dirty="0">
              <a:latin typeface="微软雅黑" pitchFamily="34" charset="-122"/>
              <a:ea typeface="微软雅黑" pitchFamily="34" charset="-122"/>
            </a:rPr>
            <a:t>消防管理人及消防责任人姓名与联系方式</a:t>
          </a:r>
          <a:endParaRPr lang="zh-CN" altLang="en-US" sz="1700" b="1" kern="1200" dirty="0"/>
        </a:p>
      </dsp:txBody>
      <dsp:txXfrm>
        <a:off x="386381" y="1211427"/>
        <a:ext cx="4764972" cy="744443"/>
      </dsp:txXfrm>
    </dsp:sp>
    <dsp:sp modelId="{D69CB30B-9111-4043-8A26-8C895A2D19E4}">
      <dsp:nvSpPr>
        <dsp:cNvPr id="0" name=""/>
        <dsp:cNvSpPr/>
      </dsp:nvSpPr>
      <dsp:spPr>
        <a:xfrm>
          <a:off x="0" y="2839494"/>
          <a:ext cx="6922169"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1D0762-3CE6-4B79-B7EE-10A2440D563D}">
      <dsp:nvSpPr>
        <dsp:cNvPr id="0" name=""/>
        <dsp:cNvSpPr/>
      </dsp:nvSpPr>
      <dsp:spPr>
        <a:xfrm>
          <a:off x="346108" y="2265424"/>
          <a:ext cx="4845518" cy="824989"/>
        </a:xfrm>
        <a:prstGeom prst="roundRect">
          <a:avLst/>
        </a:prstGeom>
        <a:solidFill>
          <a:srgbClr val="3777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149" tIns="0" rIns="183149" bIns="0" numCol="1" spcCol="1270" anchor="ctr" anchorCtr="0">
          <a:noAutofit/>
        </a:bodyPr>
        <a:lstStyle/>
        <a:p>
          <a:pPr lvl="0" algn="l" defTabSz="755650">
            <a:lnSpc>
              <a:spcPct val="90000"/>
            </a:lnSpc>
            <a:spcBef>
              <a:spcPct val="0"/>
            </a:spcBef>
            <a:spcAft>
              <a:spcPct val="35000"/>
            </a:spcAft>
          </a:pPr>
          <a:r>
            <a:rPr lang="zh-CN" altLang="en-US" sz="1700" b="1" kern="1200" dirty="0">
              <a:latin typeface="微软雅黑" pitchFamily="34" charset="-122"/>
              <a:ea typeface="微软雅黑" pitchFamily="34" charset="-122"/>
            </a:rPr>
            <a:t>现场火警电话及值班领导电话</a:t>
          </a:r>
          <a:endParaRPr lang="zh-CN" altLang="en-US" sz="1700" b="1" kern="1200" dirty="0"/>
        </a:p>
      </dsp:txBody>
      <dsp:txXfrm>
        <a:off x="386381" y="2305697"/>
        <a:ext cx="4764972" cy="74444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EA7A6-A695-4F91-ABED-BC4ABDFD3B26}">
      <dsp:nvSpPr>
        <dsp:cNvPr id="0" name=""/>
        <dsp:cNvSpPr/>
      </dsp:nvSpPr>
      <dsp:spPr>
        <a:xfrm>
          <a:off x="0" y="454855"/>
          <a:ext cx="7078133" cy="378000"/>
        </a:xfrm>
        <a:prstGeom prst="rect">
          <a:avLst/>
        </a:prstGeom>
        <a:solidFill>
          <a:schemeClr val="lt1">
            <a:alpha val="90000"/>
            <a:hueOff val="0"/>
            <a:satOff val="0"/>
            <a:lumOff val="0"/>
            <a:alphaOff val="0"/>
          </a:schemeClr>
        </a:solidFill>
        <a:ln w="12700" cap="flat" cmpd="sng" algn="ctr">
          <a:solidFill>
            <a:srgbClr val="686868"/>
          </a:solidFill>
          <a:prstDash val="solid"/>
          <a:miter lim="800000"/>
        </a:ln>
        <a:effectLst/>
      </dsp:spPr>
      <dsp:style>
        <a:lnRef idx="2">
          <a:scrgbClr r="0" g="0" b="0"/>
        </a:lnRef>
        <a:fillRef idx="1">
          <a:scrgbClr r="0" g="0" b="0"/>
        </a:fillRef>
        <a:effectRef idx="0">
          <a:scrgbClr r="0" g="0" b="0"/>
        </a:effectRef>
        <a:fontRef idx="minor"/>
      </dsp:style>
    </dsp:sp>
    <dsp:sp modelId="{E53C290E-50A2-49AE-A281-FDE6BFE111A4}">
      <dsp:nvSpPr>
        <dsp:cNvPr id="0" name=""/>
        <dsp:cNvSpPr/>
      </dsp:nvSpPr>
      <dsp:spPr>
        <a:xfrm>
          <a:off x="353906" y="233455"/>
          <a:ext cx="4954693" cy="442800"/>
        </a:xfrm>
        <a:prstGeom prst="roundRect">
          <a:avLst/>
        </a:prstGeom>
        <a:solidFill>
          <a:srgbClr val="6868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276" tIns="0" rIns="187276" bIns="0" numCol="1" spcCol="1270" anchor="ctr" anchorCtr="0">
          <a:noAutofit/>
        </a:bodyPr>
        <a:lstStyle/>
        <a:p>
          <a:pPr lvl="0" algn="l" defTabSz="666750">
            <a:lnSpc>
              <a:spcPct val="90000"/>
            </a:lnSpc>
            <a:spcBef>
              <a:spcPct val="0"/>
            </a:spcBef>
            <a:spcAft>
              <a:spcPct val="35000"/>
            </a:spcAft>
          </a:pPr>
          <a:r>
            <a:rPr lang="zh-CN" altLang="en-US" sz="1500" b="1" kern="1200" dirty="0" smtClean="0">
              <a:effectLst/>
              <a:latin typeface="微软雅黑" panose="020B0503020204020204" pitchFamily="34" charset="-122"/>
              <a:ea typeface="微软雅黑" panose="020B0503020204020204" pitchFamily="34" charset="-122"/>
            </a:rPr>
            <a:t>每日防火巡查，并确定巡查人员、内容、部位和频次。</a:t>
          </a:r>
          <a:endParaRPr lang="zh-CN" altLang="en-US" sz="1500" b="1" kern="1200" dirty="0">
            <a:effectLst/>
            <a:latin typeface="微软雅黑" panose="020B0503020204020204" pitchFamily="34" charset="-122"/>
            <a:ea typeface="微软雅黑" panose="020B0503020204020204" pitchFamily="34" charset="-122"/>
          </a:endParaRPr>
        </a:p>
      </dsp:txBody>
      <dsp:txXfrm>
        <a:off x="375522" y="255071"/>
        <a:ext cx="4911461" cy="399568"/>
      </dsp:txXfrm>
    </dsp:sp>
    <dsp:sp modelId="{BF24BBF5-ED02-44BC-9AE3-4FC3FE984ABE}">
      <dsp:nvSpPr>
        <dsp:cNvPr id="0" name=""/>
        <dsp:cNvSpPr/>
      </dsp:nvSpPr>
      <dsp:spPr>
        <a:xfrm>
          <a:off x="0" y="1135255"/>
          <a:ext cx="7078133" cy="378000"/>
        </a:xfrm>
        <a:prstGeom prst="rect">
          <a:avLst/>
        </a:prstGeom>
        <a:solidFill>
          <a:schemeClr val="lt1">
            <a:alpha val="90000"/>
            <a:hueOff val="0"/>
            <a:satOff val="0"/>
            <a:lumOff val="0"/>
            <a:alphaOff val="0"/>
          </a:schemeClr>
        </a:solidFill>
        <a:ln w="12700" cap="flat" cmpd="sng" algn="ctr">
          <a:solidFill>
            <a:srgbClr val="AD6300"/>
          </a:solidFill>
          <a:prstDash val="solid"/>
          <a:miter lim="800000"/>
        </a:ln>
        <a:effectLst/>
      </dsp:spPr>
      <dsp:style>
        <a:lnRef idx="2">
          <a:scrgbClr r="0" g="0" b="0"/>
        </a:lnRef>
        <a:fillRef idx="1">
          <a:scrgbClr r="0" g="0" b="0"/>
        </a:fillRef>
        <a:effectRef idx="0">
          <a:scrgbClr r="0" g="0" b="0"/>
        </a:effectRef>
        <a:fontRef idx="minor"/>
      </dsp:style>
    </dsp:sp>
    <dsp:sp modelId="{76D4622B-DD4D-407D-971C-948A60D0F64D}">
      <dsp:nvSpPr>
        <dsp:cNvPr id="0" name=""/>
        <dsp:cNvSpPr/>
      </dsp:nvSpPr>
      <dsp:spPr>
        <a:xfrm>
          <a:off x="353906" y="913855"/>
          <a:ext cx="4954693" cy="442800"/>
        </a:xfrm>
        <a:prstGeom prst="roundRect">
          <a:avLst/>
        </a:prstGeom>
        <a:solidFill>
          <a:srgbClr val="AD6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276" tIns="0" rIns="187276" bIns="0" numCol="1" spcCol="1270" anchor="ctr" anchorCtr="0">
          <a:noAutofit/>
        </a:bodyPr>
        <a:lstStyle/>
        <a:p>
          <a:pPr lvl="0" algn="l" defTabSz="666750">
            <a:lnSpc>
              <a:spcPct val="90000"/>
            </a:lnSpc>
            <a:spcBef>
              <a:spcPct val="0"/>
            </a:spcBef>
            <a:spcAft>
              <a:spcPct val="35000"/>
            </a:spcAft>
          </a:pPr>
          <a:r>
            <a:rPr lang="zh-CN" altLang="en-US" sz="1500" b="1" kern="1200" dirty="0" smtClean="0">
              <a:effectLst/>
              <a:latin typeface="微软雅黑" panose="020B0503020204020204" pitchFamily="34" charset="-122"/>
              <a:ea typeface="微软雅黑" panose="020B0503020204020204" pitchFamily="34" charset="-122"/>
            </a:rPr>
            <a:t>至少每月进行一次防火检查。</a:t>
          </a:r>
          <a:endParaRPr lang="zh-CN" altLang="en-US" sz="1500" b="1" kern="1200" dirty="0">
            <a:effectLst/>
            <a:latin typeface="微软雅黑" panose="020B0503020204020204" pitchFamily="34" charset="-122"/>
            <a:ea typeface="微软雅黑" panose="020B0503020204020204" pitchFamily="34" charset="-122"/>
          </a:endParaRPr>
        </a:p>
      </dsp:txBody>
      <dsp:txXfrm>
        <a:off x="375522" y="935471"/>
        <a:ext cx="4911461" cy="399568"/>
      </dsp:txXfrm>
    </dsp:sp>
    <dsp:sp modelId="{27BC63D1-A305-46FB-B713-43BED0320B67}">
      <dsp:nvSpPr>
        <dsp:cNvPr id="0" name=""/>
        <dsp:cNvSpPr/>
      </dsp:nvSpPr>
      <dsp:spPr>
        <a:xfrm>
          <a:off x="0" y="1815655"/>
          <a:ext cx="7078133" cy="378000"/>
        </a:xfrm>
        <a:prstGeom prst="rect">
          <a:avLst/>
        </a:prstGeom>
        <a:solidFill>
          <a:schemeClr val="lt1">
            <a:alpha val="90000"/>
            <a:hueOff val="0"/>
            <a:satOff val="0"/>
            <a:lumOff val="0"/>
            <a:alphaOff val="0"/>
          </a:schemeClr>
        </a:solidFill>
        <a:ln w="12700" cap="flat" cmpd="sng" algn="ctr">
          <a:solidFill>
            <a:srgbClr val="B43500"/>
          </a:solidFill>
          <a:prstDash val="solid"/>
          <a:miter lim="800000"/>
        </a:ln>
        <a:effectLst/>
      </dsp:spPr>
      <dsp:style>
        <a:lnRef idx="2">
          <a:scrgbClr r="0" g="0" b="0"/>
        </a:lnRef>
        <a:fillRef idx="1">
          <a:scrgbClr r="0" g="0" b="0"/>
        </a:fillRef>
        <a:effectRef idx="0">
          <a:scrgbClr r="0" g="0" b="0"/>
        </a:effectRef>
        <a:fontRef idx="minor"/>
      </dsp:style>
    </dsp:sp>
    <dsp:sp modelId="{32F61695-731F-4A08-9815-AA3EE9C98EE8}">
      <dsp:nvSpPr>
        <dsp:cNvPr id="0" name=""/>
        <dsp:cNvSpPr/>
      </dsp:nvSpPr>
      <dsp:spPr>
        <a:xfrm>
          <a:off x="353906" y="1594255"/>
          <a:ext cx="4954693" cy="442800"/>
        </a:xfrm>
        <a:prstGeom prst="roundRect">
          <a:avLst/>
        </a:prstGeom>
        <a:solidFill>
          <a:srgbClr val="B43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276" tIns="0" rIns="187276" bIns="0" numCol="1" spcCol="1270" anchor="ctr" anchorCtr="0">
          <a:noAutofit/>
        </a:bodyPr>
        <a:lstStyle/>
        <a:p>
          <a:pPr lvl="0" algn="l" defTabSz="666750">
            <a:lnSpc>
              <a:spcPct val="90000"/>
            </a:lnSpc>
            <a:spcBef>
              <a:spcPct val="0"/>
            </a:spcBef>
            <a:spcAft>
              <a:spcPct val="35000"/>
            </a:spcAft>
          </a:pPr>
          <a:r>
            <a:rPr lang="zh-CN" altLang="en-US" sz="1500" b="1" kern="1200" dirty="0" smtClean="0">
              <a:effectLst/>
              <a:latin typeface="微软雅黑" panose="020B0503020204020204" pitchFamily="34" charset="-122"/>
              <a:ea typeface="微软雅黑" panose="020B0503020204020204" pitchFamily="34" charset="-122"/>
            </a:rPr>
            <a:t>定期进行消防安全监督检查。</a:t>
          </a:r>
          <a:endParaRPr lang="zh-CN" altLang="en-US" sz="1500" b="1" kern="1200" dirty="0">
            <a:effectLst/>
            <a:latin typeface="微软雅黑" panose="020B0503020204020204" pitchFamily="34" charset="-122"/>
            <a:ea typeface="微软雅黑" panose="020B0503020204020204" pitchFamily="34" charset="-122"/>
          </a:endParaRPr>
        </a:p>
      </dsp:txBody>
      <dsp:txXfrm>
        <a:off x="375522" y="1615871"/>
        <a:ext cx="4911461" cy="39956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AD2C6-A0C6-43AE-B87B-AB7BF33946BE}">
      <dsp:nvSpPr>
        <dsp:cNvPr id="0" name=""/>
        <dsp:cNvSpPr/>
      </dsp:nvSpPr>
      <dsp:spPr>
        <a:xfrm>
          <a:off x="594638" y="1613"/>
          <a:ext cx="1203966" cy="600107"/>
        </a:xfrm>
        <a:prstGeom prst="roundRect">
          <a:avLst>
            <a:gd name="adj" fmla="val 10000"/>
          </a:avLst>
        </a:prstGeom>
        <a:solidFill>
          <a:srgbClr val="B43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chemeClr val="bg1"/>
              </a:solidFill>
              <a:latin typeface="微软雅黑" panose="020B0503020204020204" pitchFamily="34" charset="-122"/>
              <a:ea typeface="微软雅黑" panose="020B0503020204020204" pitchFamily="34" charset="-122"/>
            </a:rPr>
            <a:t>用前检查</a:t>
          </a:r>
          <a:endParaRPr lang="zh-CN" altLang="en-US" sz="2000" b="1" kern="1200" dirty="0">
            <a:solidFill>
              <a:schemeClr val="bg1"/>
            </a:solidFill>
            <a:latin typeface="微软雅黑" panose="020B0503020204020204" pitchFamily="34" charset="-122"/>
            <a:ea typeface="微软雅黑" panose="020B0503020204020204" pitchFamily="34" charset="-122"/>
          </a:endParaRPr>
        </a:p>
      </dsp:txBody>
      <dsp:txXfrm>
        <a:off x="612215" y="19190"/>
        <a:ext cx="1168812" cy="564953"/>
      </dsp:txXfrm>
    </dsp:sp>
    <dsp:sp modelId="{82ABAB26-445A-410B-82E6-7B6D678152F3}">
      <dsp:nvSpPr>
        <dsp:cNvPr id="0" name=""/>
        <dsp:cNvSpPr/>
      </dsp:nvSpPr>
      <dsp:spPr>
        <a:xfrm rot="5400000">
          <a:off x="1084101" y="616723"/>
          <a:ext cx="225040" cy="270048"/>
        </a:xfrm>
        <a:prstGeom prst="rightArrow">
          <a:avLst>
            <a:gd name="adj1" fmla="val 60000"/>
            <a:gd name="adj2" fmla="val 50000"/>
          </a:avLst>
        </a:prstGeom>
        <a:solidFill>
          <a:srgbClr val="F58D7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CN" altLang="en-US" sz="2000" b="1" kern="1200">
            <a:solidFill>
              <a:schemeClr val="bg1"/>
            </a:solidFill>
            <a:latin typeface="微软雅黑" panose="020B0503020204020204" pitchFamily="34" charset="-122"/>
            <a:ea typeface="微软雅黑" panose="020B0503020204020204" pitchFamily="34" charset="-122"/>
          </a:endParaRPr>
        </a:p>
      </dsp:txBody>
      <dsp:txXfrm rot="-5400000">
        <a:off x="1115607" y="639227"/>
        <a:ext cx="162028" cy="157528"/>
      </dsp:txXfrm>
    </dsp:sp>
    <dsp:sp modelId="{6D8A740E-D701-4A5E-A316-A4AFB0D7A721}">
      <dsp:nvSpPr>
        <dsp:cNvPr id="0" name=""/>
        <dsp:cNvSpPr/>
      </dsp:nvSpPr>
      <dsp:spPr>
        <a:xfrm>
          <a:off x="594638" y="901775"/>
          <a:ext cx="1203966" cy="600107"/>
        </a:xfrm>
        <a:prstGeom prst="roundRect">
          <a:avLst>
            <a:gd name="adj" fmla="val 10000"/>
          </a:avLst>
        </a:prstGeom>
        <a:solidFill>
          <a:srgbClr val="C6780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chemeClr val="bg1"/>
              </a:solidFill>
              <a:latin typeface="微软雅黑" panose="020B0503020204020204" pitchFamily="34" charset="-122"/>
              <a:ea typeface="微软雅黑" panose="020B0503020204020204" pitchFamily="34" charset="-122"/>
            </a:rPr>
            <a:t>安装</a:t>
          </a:r>
          <a:endParaRPr lang="zh-CN" altLang="en-US" sz="2000" b="1" kern="1200" dirty="0">
            <a:solidFill>
              <a:schemeClr val="bg1"/>
            </a:solidFill>
            <a:latin typeface="微软雅黑" panose="020B0503020204020204" pitchFamily="34" charset="-122"/>
            <a:ea typeface="微软雅黑" panose="020B0503020204020204" pitchFamily="34" charset="-122"/>
          </a:endParaRPr>
        </a:p>
      </dsp:txBody>
      <dsp:txXfrm>
        <a:off x="612215" y="919352"/>
        <a:ext cx="1168812" cy="564953"/>
      </dsp:txXfrm>
    </dsp:sp>
    <dsp:sp modelId="{04DA381D-38AF-4C5D-8625-3AEB0A3FB023}">
      <dsp:nvSpPr>
        <dsp:cNvPr id="0" name=""/>
        <dsp:cNvSpPr/>
      </dsp:nvSpPr>
      <dsp:spPr>
        <a:xfrm rot="5400000">
          <a:off x="1084101" y="1516885"/>
          <a:ext cx="225040" cy="270048"/>
        </a:xfrm>
        <a:prstGeom prst="rightArrow">
          <a:avLst>
            <a:gd name="adj1" fmla="val 60000"/>
            <a:gd name="adj2" fmla="val 50000"/>
          </a:avLst>
        </a:prstGeom>
        <a:solidFill>
          <a:srgbClr val="F58D7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CN" altLang="en-US" sz="2000" b="1" kern="1200">
            <a:solidFill>
              <a:schemeClr val="bg1"/>
            </a:solidFill>
            <a:latin typeface="微软雅黑" panose="020B0503020204020204" pitchFamily="34" charset="-122"/>
            <a:ea typeface="微软雅黑" panose="020B0503020204020204" pitchFamily="34" charset="-122"/>
          </a:endParaRPr>
        </a:p>
      </dsp:txBody>
      <dsp:txXfrm rot="-5400000">
        <a:off x="1115607" y="1539389"/>
        <a:ext cx="162028" cy="157528"/>
      </dsp:txXfrm>
    </dsp:sp>
    <dsp:sp modelId="{B449610F-2203-4E62-BC69-824C0DB9BEA7}">
      <dsp:nvSpPr>
        <dsp:cNvPr id="0" name=""/>
        <dsp:cNvSpPr/>
      </dsp:nvSpPr>
      <dsp:spPr>
        <a:xfrm>
          <a:off x="594638" y="1801936"/>
          <a:ext cx="1203966" cy="600107"/>
        </a:xfrm>
        <a:prstGeom prst="roundRect">
          <a:avLst>
            <a:gd name="adj" fmla="val 10000"/>
          </a:avLst>
        </a:prstGeom>
        <a:solidFill>
          <a:srgbClr val="3777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chemeClr val="bg1"/>
              </a:solidFill>
              <a:latin typeface="微软雅黑" panose="020B0503020204020204" pitchFamily="34" charset="-122"/>
              <a:ea typeface="微软雅黑" panose="020B0503020204020204" pitchFamily="34" charset="-122"/>
            </a:rPr>
            <a:t>佩戴</a:t>
          </a:r>
          <a:endParaRPr lang="zh-CN" altLang="en-US" sz="2000" b="1" kern="1200" dirty="0">
            <a:solidFill>
              <a:schemeClr val="bg1"/>
            </a:solidFill>
            <a:latin typeface="微软雅黑" panose="020B0503020204020204" pitchFamily="34" charset="-122"/>
            <a:ea typeface="微软雅黑" panose="020B0503020204020204" pitchFamily="34" charset="-122"/>
          </a:endParaRPr>
        </a:p>
      </dsp:txBody>
      <dsp:txXfrm>
        <a:off x="612215" y="1819513"/>
        <a:ext cx="1168812" cy="564953"/>
      </dsp:txXfrm>
    </dsp:sp>
    <dsp:sp modelId="{423C33C1-D7C2-4353-ADB8-AD8B366E0156}">
      <dsp:nvSpPr>
        <dsp:cNvPr id="0" name=""/>
        <dsp:cNvSpPr/>
      </dsp:nvSpPr>
      <dsp:spPr>
        <a:xfrm rot="5400000">
          <a:off x="1084101" y="2417047"/>
          <a:ext cx="225040" cy="270048"/>
        </a:xfrm>
        <a:prstGeom prst="rightArrow">
          <a:avLst>
            <a:gd name="adj1" fmla="val 60000"/>
            <a:gd name="adj2" fmla="val 50000"/>
          </a:avLst>
        </a:prstGeom>
        <a:solidFill>
          <a:srgbClr val="F58D7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CN" altLang="en-US" sz="2000" b="1" kern="1200">
            <a:solidFill>
              <a:schemeClr val="bg1"/>
            </a:solidFill>
            <a:latin typeface="微软雅黑" panose="020B0503020204020204" pitchFamily="34" charset="-122"/>
            <a:ea typeface="微软雅黑" panose="020B0503020204020204" pitchFamily="34" charset="-122"/>
          </a:endParaRPr>
        </a:p>
      </dsp:txBody>
      <dsp:txXfrm rot="-5400000">
        <a:off x="1115607" y="2439551"/>
        <a:ext cx="162028" cy="157528"/>
      </dsp:txXfrm>
    </dsp:sp>
    <dsp:sp modelId="{3866D600-5C89-4D34-87F5-D6D599680EC1}">
      <dsp:nvSpPr>
        <dsp:cNvPr id="0" name=""/>
        <dsp:cNvSpPr/>
      </dsp:nvSpPr>
      <dsp:spPr>
        <a:xfrm>
          <a:off x="594638" y="2702098"/>
          <a:ext cx="1203966" cy="600107"/>
        </a:xfrm>
        <a:prstGeom prst="roundRect">
          <a:avLst>
            <a:gd name="adj" fmla="val 10000"/>
          </a:avLst>
        </a:prstGeom>
        <a:solidFill>
          <a:srgbClr val="189A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chemeClr val="bg1"/>
              </a:solidFill>
              <a:latin typeface="微软雅黑" panose="020B0503020204020204" pitchFamily="34" charset="-122"/>
              <a:ea typeface="微软雅黑" panose="020B0503020204020204" pitchFamily="34" charset="-122"/>
            </a:rPr>
            <a:t>拆卸</a:t>
          </a:r>
          <a:endParaRPr lang="zh-CN" altLang="en-US" sz="2000" b="1" kern="1200" dirty="0">
            <a:solidFill>
              <a:schemeClr val="bg1"/>
            </a:solidFill>
            <a:latin typeface="微软雅黑" panose="020B0503020204020204" pitchFamily="34" charset="-122"/>
            <a:ea typeface="微软雅黑" panose="020B0503020204020204" pitchFamily="34" charset="-122"/>
          </a:endParaRPr>
        </a:p>
      </dsp:txBody>
      <dsp:txXfrm>
        <a:off x="612215" y="2719675"/>
        <a:ext cx="1168812" cy="5649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83B2A3-A075-4151-83F9-EDDF062C306C}">
      <dsp:nvSpPr>
        <dsp:cNvPr id="0" name=""/>
        <dsp:cNvSpPr/>
      </dsp:nvSpPr>
      <dsp:spPr>
        <a:xfrm>
          <a:off x="250775" y="0"/>
          <a:ext cx="2810817" cy="2810817"/>
        </a:xfrm>
        <a:prstGeom prst="diamond">
          <a:avLst/>
        </a:prstGeom>
        <a:solidFill>
          <a:srgbClr val="686868"/>
        </a:solidFill>
        <a:ln>
          <a:noFill/>
        </a:ln>
        <a:effectLst/>
      </dsp:spPr>
      <dsp:style>
        <a:lnRef idx="0">
          <a:scrgbClr r="0" g="0" b="0"/>
        </a:lnRef>
        <a:fillRef idx="1">
          <a:scrgbClr r="0" g="0" b="0"/>
        </a:fillRef>
        <a:effectRef idx="0">
          <a:scrgbClr r="0" g="0" b="0"/>
        </a:effectRef>
        <a:fontRef idx="minor"/>
      </dsp:style>
    </dsp:sp>
    <dsp:sp modelId="{3FFDBEFB-C26C-4202-BB6B-BD17D0F58337}">
      <dsp:nvSpPr>
        <dsp:cNvPr id="0" name=""/>
        <dsp:cNvSpPr/>
      </dsp:nvSpPr>
      <dsp:spPr>
        <a:xfrm>
          <a:off x="517802" y="267027"/>
          <a:ext cx="1096219" cy="1096219"/>
        </a:xfrm>
        <a:prstGeom prst="roundRect">
          <a:avLst/>
        </a:prstGeom>
        <a:solidFill>
          <a:srgbClr val="D241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zh-CN" sz="2000" b="1" kern="1200" smtClean="0">
              <a:latin typeface="微软雅黑" panose="020B0503020204020204" pitchFamily="34" charset="-122"/>
              <a:ea typeface="微软雅黑" panose="020B0503020204020204" pitchFamily="34" charset="-122"/>
            </a:rPr>
            <a:t>厂房</a:t>
          </a:r>
          <a:endParaRPr lang="zh-CN" sz="2000" kern="1200">
            <a:latin typeface="微软雅黑" panose="020B0503020204020204" pitchFamily="34" charset="-122"/>
            <a:ea typeface="微软雅黑" panose="020B0503020204020204" pitchFamily="34" charset="-122"/>
          </a:endParaRPr>
        </a:p>
      </dsp:txBody>
      <dsp:txXfrm>
        <a:off x="571315" y="320540"/>
        <a:ext cx="989193" cy="989193"/>
      </dsp:txXfrm>
    </dsp:sp>
    <dsp:sp modelId="{7D207073-C989-4079-81F2-ADA226D6BE34}">
      <dsp:nvSpPr>
        <dsp:cNvPr id="0" name=""/>
        <dsp:cNvSpPr/>
      </dsp:nvSpPr>
      <dsp:spPr>
        <a:xfrm>
          <a:off x="1698346" y="267027"/>
          <a:ext cx="1096219" cy="1096219"/>
        </a:xfrm>
        <a:prstGeom prst="roundRect">
          <a:avLst/>
        </a:prstGeom>
        <a:solidFill>
          <a:srgbClr val="F09C2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zh-CN" sz="2000" b="1" kern="1200" smtClean="0">
              <a:latin typeface="微软雅黑" panose="020B0503020204020204" pitchFamily="34" charset="-122"/>
              <a:ea typeface="微软雅黑" panose="020B0503020204020204" pitchFamily="34" charset="-122"/>
            </a:rPr>
            <a:t>有限空间</a:t>
          </a:r>
          <a:endParaRPr lang="zh-CN" sz="2000" kern="1200">
            <a:latin typeface="微软雅黑" panose="020B0503020204020204" pitchFamily="34" charset="-122"/>
            <a:ea typeface="微软雅黑" panose="020B0503020204020204" pitchFamily="34" charset="-122"/>
          </a:endParaRPr>
        </a:p>
      </dsp:txBody>
      <dsp:txXfrm>
        <a:off x="1751859" y="320540"/>
        <a:ext cx="989193" cy="989193"/>
      </dsp:txXfrm>
    </dsp:sp>
    <dsp:sp modelId="{27C96031-B79D-456B-8FCC-C092A8B80047}">
      <dsp:nvSpPr>
        <dsp:cNvPr id="0" name=""/>
        <dsp:cNvSpPr/>
      </dsp:nvSpPr>
      <dsp:spPr>
        <a:xfrm>
          <a:off x="517802" y="1447571"/>
          <a:ext cx="1096219" cy="1096219"/>
        </a:xfrm>
        <a:prstGeom prst="roundRect">
          <a:avLst/>
        </a:prstGeom>
        <a:solidFill>
          <a:srgbClr val="3777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zh-CN" sz="2000" b="1" kern="1200" smtClean="0">
              <a:latin typeface="微软雅黑" panose="020B0503020204020204" pitchFamily="34" charset="-122"/>
              <a:ea typeface="微软雅黑" panose="020B0503020204020204" pitchFamily="34" charset="-122"/>
            </a:rPr>
            <a:t>人员密集场所</a:t>
          </a:r>
          <a:endParaRPr lang="zh-CN" sz="2000" kern="1200">
            <a:latin typeface="微软雅黑" panose="020B0503020204020204" pitchFamily="34" charset="-122"/>
            <a:ea typeface="微软雅黑" panose="020B0503020204020204" pitchFamily="34" charset="-122"/>
          </a:endParaRPr>
        </a:p>
      </dsp:txBody>
      <dsp:txXfrm>
        <a:off x="571315" y="1501084"/>
        <a:ext cx="989193" cy="989193"/>
      </dsp:txXfrm>
    </dsp:sp>
    <dsp:sp modelId="{BFD07319-4A18-4E2A-A246-F0734E00FFF8}">
      <dsp:nvSpPr>
        <dsp:cNvPr id="0" name=""/>
        <dsp:cNvSpPr/>
      </dsp:nvSpPr>
      <dsp:spPr>
        <a:xfrm>
          <a:off x="1698346" y="1447571"/>
          <a:ext cx="1096219" cy="1096219"/>
        </a:xfrm>
        <a:prstGeom prst="roundRect">
          <a:avLst/>
        </a:prstGeom>
        <a:solidFill>
          <a:srgbClr val="189A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zh-CN" sz="2000" b="1" kern="1200" smtClean="0">
              <a:latin typeface="微软雅黑" panose="020B0503020204020204" pitchFamily="34" charset="-122"/>
              <a:ea typeface="微软雅黑" panose="020B0503020204020204" pitchFamily="34" charset="-122"/>
            </a:rPr>
            <a:t>新装修场所</a:t>
          </a:r>
          <a:endParaRPr lang="zh-CN" sz="2000" kern="1200">
            <a:latin typeface="微软雅黑" panose="020B0503020204020204" pitchFamily="34" charset="-122"/>
            <a:ea typeface="微软雅黑" panose="020B0503020204020204" pitchFamily="34" charset="-122"/>
          </a:endParaRPr>
        </a:p>
      </dsp:txBody>
      <dsp:txXfrm>
        <a:off x="1751859" y="1501084"/>
        <a:ext cx="989193" cy="9891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997ED-3D87-41B1-9D6F-8761CFEF4EC5}">
      <dsp:nvSpPr>
        <dsp:cNvPr id="0" name=""/>
        <dsp:cNvSpPr/>
      </dsp:nvSpPr>
      <dsp:spPr>
        <a:xfrm>
          <a:off x="524283" y="0"/>
          <a:ext cx="2767858" cy="2767858"/>
        </a:xfrm>
        <a:prstGeom prst="diamond">
          <a:avLst/>
        </a:prstGeom>
        <a:solidFill>
          <a:srgbClr val="686868"/>
        </a:solidFill>
        <a:ln>
          <a:noFill/>
        </a:ln>
        <a:effectLst/>
      </dsp:spPr>
      <dsp:style>
        <a:lnRef idx="0">
          <a:scrgbClr r="0" g="0" b="0"/>
        </a:lnRef>
        <a:fillRef idx="1">
          <a:scrgbClr r="0" g="0" b="0"/>
        </a:fillRef>
        <a:effectRef idx="0">
          <a:scrgbClr r="0" g="0" b="0"/>
        </a:effectRef>
        <a:fontRef idx="minor"/>
      </dsp:style>
    </dsp:sp>
    <dsp:sp modelId="{E7DC2879-15C3-413F-B14A-0CADB2391982}">
      <dsp:nvSpPr>
        <dsp:cNvPr id="0" name=""/>
        <dsp:cNvSpPr/>
      </dsp:nvSpPr>
      <dsp:spPr>
        <a:xfrm>
          <a:off x="787229" y="262946"/>
          <a:ext cx="1079464" cy="1079464"/>
        </a:xfrm>
        <a:prstGeom prst="roundRect">
          <a:avLst/>
        </a:prstGeom>
        <a:solidFill>
          <a:srgbClr val="D241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zh-CN" sz="2000" b="1" kern="1200" smtClean="0">
              <a:latin typeface="微软雅黑" panose="020B0503020204020204" pitchFamily="34" charset="-122"/>
              <a:ea typeface="微软雅黑" panose="020B0503020204020204" pitchFamily="34" charset="-122"/>
            </a:rPr>
            <a:t>粉尘</a:t>
          </a:r>
          <a:endParaRPr lang="zh-CN" sz="2000" kern="1200">
            <a:latin typeface="微软雅黑" panose="020B0503020204020204" pitchFamily="34" charset="-122"/>
            <a:ea typeface="微软雅黑" panose="020B0503020204020204" pitchFamily="34" charset="-122"/>
          </a:endParaRPr>
        </a:p>
      </dsp:txBody>
      <dsp:txXfrm>
        <a:off x="839924" y="315641"/>
        <a:ext cx="974074" cy="974074"/>
      </dsp:txXfrm>
    </dsp:sp>
    <dsp:sp modelId="{7A3394C3-5BCC-4679-B2C6-A7642A254753}">
      <dsp:nvSpPr>
        <dsp:cNvPr id="0" name=""/>
        <dsp:cNvSpPr/>
      </dsp:nvSpPr>
      <dsp:spPr>
        <a:xfrm>
          <a:off x="1949729" y="262946"/>
          <a:ext cx="1079464" cy="1079464"/>
        </a:xfrm>
        <a:prstGeom prst="roundRect">
          <a:avLst/>
        </a:prstGeom>
        <a:solidFill>
          <a:srgbClr val="F09C2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zh-CN" sz="2000" b="1" kern="1200" smtClean="0">
              <a:latin typeface="微软雅黑" panose="020B0503020204020204" pitchFamily="34" charset="-122"/>
              <a:ea typeface="微软雅黑" panose="020B0503020204020204" pitchFamily="34" charset="-122"/>
            </a:rPr>
            <a:t>温度</a:t>
          </a:r>
          <a:endParaRPr lang="zh-CN" sz="2000" kern="1200">
            <a:latin typeface="微软雅黑" panose="020B0503020204020204" pitchFamily="34" charset="-122"/>
            <a:ea typeface="微软雅黑" panose="020B0503020204020204" pitchFamily="34" charset="-122"/>
          </a:endParaRPr>
        </a:p>
      </dsp:txBody>
      <dsp:txXfrm>
        <a:off x="2002424" y="315641"/>
        <a:ext cx="974074" cy="974074"/>
      </dsp:txXfrm>
    </dsp:sp>
    <dsp:sp modelId="{CEEE8234-9D75-429A-BBB2-FB9A91FB7CB4}">
      <dsp:nvSpPr>
        <dsp:cNvPr id="0" name=""/>
        <dsp:cNvSpPr/>
      </dsp:nvSpPr>
      <dsp:spPr>
        <a:xfrm>
          <a:off x="787229" y="1425446"/>
          <a:ext cx="1079464" cy="1079464"/>
        </a:xfrm>
        <a:prstGeom prst="roundRect">
          <a:avLst/>
        </a:prstGeom>
        <a:solidFill>
          <a:srgbClr val="3777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zh-CN" sz="2000" b="1" kern="1200" smtClean="0">
              <a:latin typeface="微软雅黑" panose="020B0503020204020204" pitchFamily="34" charset="-122"/>
              <a:ea typeface="微软雅黑" panose="020B0503020204020204" pitchFamily="34" charset="-122"/>
            </a:rPr>
            <a:t>湿度</a:t>
          </a:r>
          <a:endParaRPr lang="zh-CN" sz="2000" kern="1200">
            <a:latin typeface="微软雅黑" panose="020B0503020204020204" pitchFamily="34" charset="-122"/>
            <a:ea typeface="微软雅黑" panose="020B0503020204020204" pitchFamily="34" charset="-122"/>
          </a:endParaRPr>
        </a:p>
      </dsp:txBody>
      <dsp:txXfrm>
        <a:off x="839924" y="1478141"/>
        <a:ext cx="974074" cy="974074"/>
      </dsp:txXfrm>
    </dsp:sp>
    <dsp:sp modelId="{401AB24D-A072-4971-AB57-5AFAD7A54143}">
      <dsp:nvSpPr>
        <dsp:cNvPr id="0" name=""/>
        <dsp:cNvSpPr/>
      </dsp:nvSpPr>
      <dsp:spPr>
        <a:xfrm>
          <a:off x="1949729" y="1425446"/>
          <a:ext cx="1079464" cy="1079464"/>
        </a:xfrm>
        <a:prstGeom prst="roundRect">
          <a:avLst/>
        </a:prstGeom>
        <a:solidFill>
          <a:srgbClr val="189A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zh-CN" sz="2000" b="1" kern="1200" smtClean="0">
              <a:latin typeface="微软雅黑" panose="020B0503020204020204" pitchFamily="34" charset="-122"/>
              <a:ea typeface="微软雅黑" panose="020B0503020204020204" pitchFamily="34" charset="-122"/>
            </a:rPr>
            <a:t>有害气体</a:t>
          </a:r>
          <a:endParaRPr lang="zh-CN" sz="2000" kern="1200">
            <a:latin typeface="微软雅黑" panose="020B0503020204020204" pitchFamily="34" charset="-122"/>
            <a:ea typeface="微软雅黑" panose="020B0503020204020204" pitchFamily="34" charset="-122"/>
          </a:endParaRPr>
        </a:p>
      </dsp:txBody>
      <dsp:txXfrm>
        <a:off x="2002424" y="1478141"/>
        <a:ext cx="974074" cy="9740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3EE25-D248-4E27-A488-C344C81B271E}">
      <dsp:nvSpPr>
        <dsp:cNvPr id="0" name=""/>
        <dsp:cNvSpPr/>
      </dsp:nvSpPr>
      <dsp:spPr>
        <a:xfrm>
          <a:off x="6975" y="58601"/>
          <a:ext cx="2084914" cy="1250948"/>
        </a:xfrm>
        <a:prstGeom prst="roundRect">
          <a:avLst>
            <a:gd name="adj" fmla="val 10000"/>
          </a:avLst>
        </a:prstGeom>
        <a:solidFill>
          <a:srgbClr val="3777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chemeClr val="bg1"/>
              </a:solidFill>
              <a:latin typeface="微软雅黑" panose="020B0503020204020204" pitchFamily="34" charset="-122"/>
              <a:ea typeface="微软雅黑" panose="020B0503020204020204" pitchFamily="34" charset="-122"/>
            </a:rPr>
            <a:t>需求识别</a:t>
          </a:r>
          <a:endParaRPr lang="zh-CN" altLang="en-US" sz="2800" b="1" kern="1200" dirty="0">
            <a:solidFill>
              <a:schemeClr val="bg1"/>
            </a:solidFill>
            <a:latin typeface="微软雅黑" panose="020B0503020204020204" pitchFamily="34" charset="-122"/>
            <a:ea typeface="微软雅黑" panose="020B0503020204020204" pitchFamily="34" charset="-122"/>
          </a:endParaRPr>
        </a:p>
      </dsp:txBody>
      <dsp:txXfrm>
        <a:off x="43614" y="95240"/>
        <a:ext cx="2011636" cy="1177670"/>
      </dsp:txXfrm>
    </dsp:sp>
    <dsp:sp modelId="{180979E8-F2B8-4C43-97FE-0DD399A25E28}">
      <dsp:nvSpPr>
        <dsp:cNvPr id="0" name=""/>
        <dsp:cNvSpPr/>
      </dsp:nvSpPr>
      <dsp:spPr>
        <a:xfrm>
          <a:off x="2300381" y="425546"/>
          <a:ext cx="442001" cy="517058"/>
        </a:xfrm>
        <a:prstGeom prst="rightArrow">
          <a:avLst>
            <a:gd name="adj1" fmla="val 60000"/>
            <a:gd name="adj2" fmla="val 50000"/>
          </a:avLst>
        </a:prstGeom>
        <a:solidFill>
          <a:srgbClr val="D2413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zh-CN" altLang="en-US" sz="3200" b="1" kern="1200">
            <a:solidFill>
              <a:schemeClr val="bg1"/>
            </a:solidFill>
            <a:latin typeface="微软雅黑" panose="020B0503020204020204" pitchFamily="34" charset="-122"/>
            <a:ea typeface="微软雅黑" panose="020B0503020204020204" pitchFamily="34" charset="-122"/>
          </a:endParaRPr>
        </a:p>
      </dsp:txBody>
      <dsp:txXfrm>
        <a:off x="2300381" y="528958"/>
        <a:ext cx="309401" cy="310234"/>
      </dsp:txXfrm>
    </dsp:sp>
    <dsp:sp modelId="{5E84FE3B-F97B-419D-8A39-26ADBD91138B}">
      <dsp:nvSpPr>
        <dsp:cNvPr id="0" name=""/>
        <dsp:cNvSpPr/>
      </dsp:nvSpPr>
      <dsp:spPr>
        <a:xfrm>
          <a:off x="2925855" y="58601"/>
          <a:ext cx="2084914" cy="1250948"/>
        </a:xfrm>
        <a:prstGeom prst="roundRect">
          <a:avLst>
            <a:gd name="adj" fmla="val 10000"/>
          </a:avLst>
        </a:prstGeom>
        <a:solidFill>
          <a:srgbClr val="189A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algn="ctr" defTabSz="1244600" rtl="0" eaLnBrk="1" latinLnBrk="0" hangingPunct="1">
            <a:lnSpc>
              <a:spcPct val="90000"/>
            </a:lnSpc>
            <a:spcBef>
              <a:spcPct val="0"/>
            </a:spcBef>
            <a:spcAft>
              <a:spcPct val="35000"/>
            </a:spcAft>
          </a:pPr>
          <a:r>
            <a:rPr lang="zh-CN" altLang="en-US" sz="2800" b="1" kern="1200" dirty="0" smtClean="0">
              <a:solidFill>
                <a:schemeClr val="bg1"/>
              </a:solidFill>
              <a:latin typeface="微软雅黑" panose="020B0503020204020204" pitchFamily="34" charset="-122"/>
              <a:ea typeface="微软雅黑" panose="020B0503020204020204" pitchFamily="34" charset="-122"/>
              <a:cs typeface="+mn-cs"/>
            </a:rPr>
            <a:t>配置与设置</a:t>
          </a:r>
          <a:endParaRPr lang="zh-CN" altLang="en-US" sz="2800" b="1" kern="1200" dirty="0">
            <a:solidFill>
              <a:schemeClr val="bg1"/>
            </a:solidFill>
            <a:latin typeface="微软雅黑" panose="020B0503020204020204" pitchFamily="34" charset="-122"/>
            <a:ea typeface="微软雅黑" panose="020B0503020204020204" pitchFamily="34" charset="-122"/>
            <a:cs typeface="+mn-cs"/>
          </a:endParaRPr>
        </a:p>
      </dsp:txBody>
      <dsp:txXfrm>
        <a:off x="2962494" y="95240"/>
        <a:ext cx="2011636" cy="1177670"/>
      </dsp:txXfrm>
    </dsp:sp>
    <dsp:sp modelId="{E7557DEA-4532-45AB-BE65-381B5BA27518}">
      <dsp:nvSpPr>
        <dsp:cNvPr id="0" name=""/>
        <dsp:cNvSpPr/>
      </dsp:nvSpPr>
      <dsp:spPr>
        <a:xfrm>
          <a:off x="5219261" y="425546"/>
          <a:ext cx="442001" cy="517058"/>
        </a:xfrm>
        <a:prstGeom prst="rightArrow">
          <a:avLst>
            <a:gd name="adj1" fmla="val 60000"/>
            <a:gd name="adj2" fmla="val 50000"/>
          </a:avLst>
        </a:prstGeom>
        <a:solidFill>
          <a:srgbClr val="D2413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zh-CN" altLang="en-US" sz="3200" b="1" kern="1200">
            <a:solidFill>
              <a:schemeClr val="bg1"/>
            </a:solidFill>
            <a:latin typeface="微软雅黑" panose="020B0503020204020204" pitchFamily="34" charset="-122"/>
            <a:ea typeface="微软雅黑" panose="020B0503020204020204" pitchFamily="34" charset="-122"/>
          </a:endParaRPr>
        </a:p>
      </dsp:txBody>
      <dsp:txXfrm>
        <a:off x="5219261" y="528958"/>
        <a:ext cx="309401" cy="310234"/>
      </dsp:txXfrm>
    </dsp:sp>
    <dsp:sp modelId="{570BC86E-E3EA-4FD7-87AB-9DC7B5C002F6}">
      <dsp:nvSpPr>
        <dsp:cNvPr id="0" name=""/>
        <dsp:cNvSpPr/>
      </dsp:nvSpPr>
      <dsp:spPr>
        <a:xfrm>
          <a:off x="5844736" y="58601"/>
          <a:ext cx="2084914" cy="1250948"/>
        </a:xfrm>
        <a:prstGeom prst="roundRect">
          <a:avLst>
            <a:gd name="adj" fmla="val 10000"/>
          </a:avLst>
        </a:prstGeom>
        <a:solidFill>
          <a:srgbClr val="F09C2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chemeClr val="bg1"/>
              </a:solidFill>
              <a:latin typeface="微软雅黑" panose="020B0503020204020204" pitchFamily="34" charset="-122"/>
              <a:ea typeface="微软雅黑" panose="020B0503020204020204" pitchFamily="34" charset="-122"/>
              <a:cs typeface="+mn-cs"/>
            </a:rPr>
            <a:t>检查与维护</a:t>
          </a:r>
          <a:endParaRPr lang="zh-CN" altLang="en-US" sz="2800" b="1" kern="1200" dirty="0">
            <a:solidFill>
              <a:schemeClr val="bg1"/>
            </a:solidFill>
            <a:latin typeface="微软雅黑" panose="020B0503020204020204" pitchFamily="34" charset="-122"/>
            <a:ea typeface="微软雅黑" panose="020B0503020204020204" pitchFamily="34" charset="-122"/>
            <a:cs typeface="+mn-cs"/>
          </a:endParaRPr>
        </a:p>
      </dsp:txBody>
      <dsp:txXfrm>
        <a:off x="5881375" y="95240"/>
        <a:ext cx="2011636" cy="11776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12FEFD-2FB8-40BD-8EA0-44889936BCAE}">
      <dsp:nvSpPr>
        <dsp:cNvPr id="0" name=""/>
        <dsp:cNvSpPr/>
      </dsp:nvSpPr>
      <dsp:spPr>
        <a:xfrm>
          <a:off x="0" y="262804"/>
          <a:ext cx="4572000" cy="378000"/>
        </a:xfrm>
        <a:prstGeom prst="rect">
          <a:avLst/>
        </a:prstGeom>
        <a:solidFill>
          <a:schemeClr val="lt1">
            <a:alpha val="90000"/>
            <a:hueOff val="0"/>
            <a:satOff val="0"/>
            <a:lumOff val="0"/>
            <a:alphaOff val="0"/>
          </a:schemeClr>
        </a:solidFill>
        <a:ln w="12700" cap="flat" cmpd="sng" algn="ctr">
          <a:solidFill>
            <a:srgbClr val="F09C2A"/>
          </a:solidFill>
          <a:prstDash val="solid"/>
          <a:miter lim="800000"/>
        </a:ln>
        <a:effectLst/>
      </dsp:spPr>
      <dsp:style>
        <a:lnRef idx="2">
          <a:scrgbClr r="0" g="0" b="0"/>
        </a:lnRef>
        <a:fillRef idx="1">
          <a:scrgbClr r="0" g="0" b="0"/>
        </a:fillRef>
        <a:effectRef idx="0">
          <a:scrgbClr r="0" g="0" b="0"/>
        </a:effectRef>
        <a:fontRef idx="minor"/>
      </dsp:style>
    </dsp:sp>
    <dsp:sp modelId="{CF846508-00E8-4DB5-9BFE-B46AEA97D39C}">
      <dsp:nvSpPr>
        <dsp:cNvPr id="0" name=""/>
        <dsp:cNvSpPr/>
      </dsp:nvSpPr>
      <dsp:spPr>
        <a:xfrm>
          <a:off x="228600" y="41404"/>
          <a:ext cx="3200400" cy="442800"/>
        </a:xfrm>
        <a:prstGeom prst="roundRect">
          <a:avLst/>
        </a:prstGeom>
        <a:solidFill>
          <a:srgbClr val="F09C2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lvl="0" algn="l" defTabSz="666750" rtl="0">
            <a:lnSpc>
              <a:spcPct val="90000"/>
            </a:lnSpc>
            <a:spcBef>
              <a:spcPct val="0"/>
            </a:spcBef>
            <a:spcAft>
              <a:spcPct val="35000"/>
            </a:spcAft>
          </a:pPr>
          <a:r>
            <a:rPr lang="zh-CN" sz="1500" b="1" kern="1200" smtClean="0">
              <a:latin typeface="微软雅黑" panose="020B0503020204020204" pitchFamily="34" charset="-122"/>
              <a:ea typeface="微软雅黑" panose="020B0503020204020204" pitchFamily="34" charset="-122"/>
            </a:rPr>
            <a:t>柜内小工具实行定置迹管理</a:t>
          </a:r>
          <a:endParaRPr lang="zh-CN" sz="1500" kern="1200">
            <a:latin typeface="微软雅黑" panose="020B0503020204020204" pitchFamily="34" charset="-122"/>
            <a:ea typeface="微软雅黑" panose="020B0503020204020204" pitchFamily="34" charset="-122"/>
          </a:endParaRPr>
        </a:p>
      </dsp:txBody>
      <dsp:txXfrm>
        <a:off x="250216" y="63020"/>
        <a:ext cx="3157168" cy="399568"/>
      </dsp:txXfrm>
    </dsp:sp>
    <dsp:sp modelId="{309F8909-20D4-434F-8173-2C5EAD5F6EDE}">
      <dsp:nvSpPr>
        <dsp:cNvPr id="0" name=""/>
        <dsp:cNvSpPr/>
      </dsp:nvSpPr>
      <dsp:spPr>
        <a:xfrm>
          <a:off x="0" y="943204"/>
          <a:ext cx="4572000" cy="378000"/>
        </a:xfrm>
        <a:prstGeom prst="rect">
          <a:avLst/>
        </a:prstGeom>
        <a:solidFill>
          <a:schemeClr val="lt1">
            <a:alpha val="90000"/>
            <a:hueOff val="0"/>
            <a:satOff val="0"/>
            <a:lumOff val="0"/>
            <a:alphaOff val="0"/>
          </a:schemeClr>
        </a:solidFill>
        <a:ln w="12700" cap="flat" cmpd="sng" algn="ctr">
          <a:solidFill>
            <a:srgbClr val="189A80"/>
          </a:solidFill>
          <a:prstDash val="solid"/>
          <a:miter lim="800000"/>
        </a:ln>
        <a:effectLst/>
      </dsp:spPr>
      <dsp:style>
        <a:lnRef idx="2">
          <a:scrgbClr r="0" g="0" b="0"/>
        </a:lnRef>
        <a:fillRef idx="1">
          <a:scrgbClr r="0" g="0" b="0"/>
        </a:fillRef>
        <a:effectRef idx="0">
          <a:scrgbClr r="0" g="0" b="0"/>
        </a:effectRef>
        <a:fontRef idx="minor"/>
      </dsp:style>
    </dsp:sp>
    <dsp:sp modelId="{05921F96-53B4-4E71-BBFB-CDEE47174A93}">
      <dsp:nvSpPr>
        <dsp:cNvPr id="0" name=""/>
        <dsp:cNvSpPr/>
      </dsp:nvSpPr>
      <dsp:spPr>
        <a:xfrm>
          <a:off x="228600" y="721804"/>
          <a:ext cx="3200400" cy="442800"/>
        </a:xfrm>
        <a:prstGeom prst="roundRect">
          <a:avLst/>
        </a:prstGeom>
        <a:solidFill>
          <a:srgbClr val="189A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lvl="0" algn="l" defTabSz="666750" rtl="0">
            <a:lnSpc>
              <a:spcPct val="90000"/>
            </a:lnSpc>
            <a:spcBef>
              <a:spcPct val="0"/>
            </a:spcBef>
            <a:spcAft>
              <a:spcPct val="35000"/>
            </a:spcAft>
          </a:pPr>
          <a:r>
            <a:rPr lang="zh-CN" sz="1500" b="1" kern="1200" smtClean="0">
              <a:latin typeface="微软雅黑" panose="020B0503020204020204" pitchFamily="34" charset="-122"/>
              <a:ea typeface="微软雅黑" panose="020B0503020204020204" pitchFamily="34" charset="-122"/>
            </a:rPr>
            <a:t>在工具箱侧面贴上工具清单</a:t>
          </a:r>
          <a:endParaRPr lang="zh-CN" sz="1500" kern="1200">
            <a:latin typeface="微软雅黑" panose="020B0503020204020204" pitchFamily="34" charset="-122"/>
            <a:ea typeface="微软雅黑" panose="020B0503020204020204" pitchFamily="34" charset="-122"/>
          </a:endParaRPr>
        </a:p>
      </dsp:txBody>
      <dsp:txXfrm>
        <a:off x="250216" y="743420"/>
        <a:ext cx="3157168" cy="3995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3EE25-D248-4E27-A488-C344C81B271E}">
      <dsp:nvSpPr>
        <dsp:cNvPr id="0" name=""/>
        <dsp:cNvSpPr/>
      </dsp:nvSpPr>
      <dsp:spPr>
        <a:xfrm>
          <a:off x="6975" y="58601"/>
          <a:ext cx="2084914" cy="1250948"/>
        </a:xfrm>
        <a:prstGeom prst="roundRect">
          <a:avLst>
            <a:gd name="adj" fmla="val 10000"/>
          </a:avLst>
        </a:prstGeom>
        <a:solidFill>
          <a:srgbClr val="3777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chemeClr val="bg1"/>
              </a:solidFill>
              <a:latin typeface="微软雅黑" panose="020B0503020204020204" pitchFamily="34" charset="-122"/>
              <a:ea typeface="微软雅黑" panose="020B0503020204020204" pitchFamily="34" charset="-122"/>
            </a:rPr>
            <a:t>划线识别</a:t>
          </a:r>
          <a:endParaRPr lang="zh-CN" altLang="en-US" sz="2800" b="1" kern="1200" dirty="0">
            <a:solidFill>
              <a:schemeClr val="bg1"/>
            </a:solidFill>
            <a:latin typeface="微软雅黑" panose="020B0503020204020204" pitchFamily="34" charset="-122"/>
            <a:ea typeface="微软雅黑" panose="020B0503020204020204" pitchFamily="34" charset="-122"/>
          </a:endParaRPr>
        </a:p>
      </dsp:txBody>
      <dsp:txXfrm>
        <a:off x="43614" y="95240"/>
        <a:ext cx="2011636" cy="1177670"/>
      </dsp:txXfrm>
    </dsp:sp>
    <dsp:sp modelId="{180979E8-F2B8-4C43-97FE-0DD399A25E28}">
      <dsp:nvSpPr>
        <dsp:cNvPr id="0" name=""/>
        <dsp:cNvSpPr/>
      </dsp:nvSpPr>
      <dsp:spPr>
        <a:xfrm>
          <a:off x="2300381" y="425546"/>
          <a:ext cx="442001" cy="517058"/>
        </a:xfrm>
        <a:prstGeom prst="rightArrow">
          <a:avLst>
            <a:gd name="adj1" fmla="val 60000"/>
            <a:gd name="adj2" fmla="val 50000"/>
          </a:avLst>
        </a:prstGeom>
        <a:solidFill>
          <a:srgbClr val="D2413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zh-CN" altLang="en-US" sz="3200" b="1" kern="1200">
            <a:solidFill>
              <a:schemeClr val="bg1"/>
            </a:solidFill>
            <a:latin typeface="微软雅黑" panose="020B0503020204020204" pitchFamily="34" charset="-122"/>
            <a:ea typeface="微软雅黑" panose="020B0503020204020204" pitchFamily="34" charset="-122"/>
          </a:endParaRPr>
        </a:p>
      </dsp:txBody>
      <dsp:txXfrm>
        <a:off x="2300381" y="528958"/>
        <a:ext cx="309401" cy="310234"/>
      </dsp:txXfrm>
    </dsp:sp>
    <dsp:sp modelId="{5E84FE3B-F97B-419D-8A39-26ADBD91138B}">
      <dsp:nvSpPr>
        <dsp:cNvPr id="0" name=""/>
        <dsp:cNvSpPr/>
      </dsp:nvSpPr>
      <dsp:spPr>
        <a:xfrm>
          <a:off x="2925855" y="58601"/>
          <a:ext cx="2084914" cy="1250948"/>
        </a:xfrm>
        <a:prstGeom prst="roundRect">
          <a:avLst>
            <a:gd name="adj" fmla="val 10000"/>
          </a:avLst>
        </a:prstGeom>
        <a:solidFill>
          <a:srgbClr val="189A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algn="ctr" defTabSz="1244600" rtl="0" eaLnBrk="1" latinLnBrk="0" hangingPunct="1">
            <a:lnSpc>
              <a:spcPct val="90000"/>
            </a:lnSpc>
            <a:spcBef>
              <a:spcPct val="0"/>
            </a:spcBef>
            <a:spcAft>
              <a:spcPct val="35000"/>
            </a:spcAft>
          </a:pPr>
          <a:r>
            <a:rPr lang="zh-CN" altLang="en-US" sz="2800" b="1" kern="1200" dirty="0" smtClean="0">
              <a:solidFill>
                <a:schemeClr val="bg1"/>
              </a:solidFill>
              <a:latin typeface="微软雅黑" panose="020B0503020204020204" pitchFamily="34" charset="-122"/>
              <a:ea typeface="微软雅黑" panose="020B0503020204020204" pitchFamily="34" charset="-122"/>
              <a:cs typeface="+mn-cs"/>
            </a:rPr>
            <a:t>划线配置</a:t>
          </a:r>
          <a:endParaRPr lang="zh-CN" altLang="en-US" sz="2800" b="1" kern="1200" dirty="0">
            <a:solidFill>
              <a:schemeClr val="bg1"/>
            </a:solidFill>
            <a:latin typeface="微软雅黑" panose="020B0503020204020204" pitchFamily="34" charset="-122"/>
            <a:ea typeface="微软雅黑" panose="020B0503020204020204" pitchFamily="34" charset="-122"/>
            <a:cs typeface="+mn-cs"/>
          </a:endParaRPr>
        </a:p>
      </dsp:txBody>
      <dsp:txXfrm>
        <a:off x="2962494" y="95240"/>
        <a:ext cx="2011636" cy="1177670"/>
      </dsp:txXfrm>
    </dsp:sp>
    <dsp:sp modelId="{E7557DEA-4532-45AB-BE65-381B5BA27518}">
      <dsp:nvSpPr>
        <dsp:cNvPr id="0" name=""/>
        <dsp:cNvSpPr/>
      </dsp:nvSpPr>
      <dsp:spPr>
        <a:xfrm>
          <a:off x="5219261" y="425546"/>
          <a:ext cx="442001" cy="517058"/>
        </a:xfrm>
        <a:prstGeom prst="rightArrow">
          <a:avLst>
            <a:gd name="adj1" fmla="val 60000"/>
            <a:gd name="adj2" fmla="val 50000"/>
          </a:avLst>
        </a:prstGeom>
        <a:solidFill>
          <a:srgbClr val="D2413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zh-CN" altLang="en-US" sz="3200" b="1" kern="1200">
            <a:solidFill>
              <a:schemeClr val="bg1"/>
            </a:solidFill>
            <a:latin typeface="微软雅黑" panose="020B0503020204020204" pitchFamily="34" charset="-122"/>
            <a:ea typeface="微软雅黑" panose="020B0503020204020204" pitchFamily="34" charset="-122"/>
          </a:endParaRPr>
        </a:p>
      </dsp:txBody>
      <dsp:txXfrm>
        <a:off x="5219261" y="528958"/>
        <a:ext cx="309401" cy="310234"/>
      </dsp:txXfrm>
    </dsp:sp>
    <dsp:sp modelId="{570BC86E-E3EA-4FD7-87AB-9DC7B5C002F6}">
      <dsp:nvSpPr>
        <dsp:cNvPr id="0" name=""/>
        <dsp:cNvSpPr/>
      </dsp:nvSpPr>
      <dsp:spPr>
        <a:xfrm>
          <a:off x="5844736" y="58601"/>
          <a:ext cx="2084914" cy="1250948"/>
        </a:xfrm>
        <a:prstGeom prst="roundRect">
          <a:avLst>
            <a:gd name="adj" fmla="val 10000"/>
          </a:avLst>
        </a:prstGeom>
        <a:solidFill>
          <a:srgbClr val="F09C2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chemeClr val="bg1"/>
              </a:solidFill>
              <a:latin typeface="微软雅黑" panose="020B0503020204020204" pitchFamily="34" charset="-122"/>
              <a:ea typeface="微软雅黑" panose="020B0503020204020204" pitchFamily="34" charset="-122"/>
              <a:cs typeface="+mn-cs"/>
            </a:rPr>
            <a:t>划线维护</a:t>
          </a:r>
          <a:endParaRPr lang="zh-CN" altLang="en-US" sz="2800" b="1" kern="1200" dirty="0">
            <a:solidFill>
              <a:schemeClr val="bg1"/>
            </a:solidFill>
            <a:latin typeface="微软雅黑" panose="020B0503020204020204" pitchFamily="34" charset="-122"/>
            <a:ea typeface="微软雅黑" panose="020B0503020204020204" pitchFamily="34" charset="-122"/>
            <a:cs typeface="+mn-cs"/>
          </a:endParaRPr>
        </a:p>
      </dsp:txBody>
      <dsp:txXfrm>
        <a:off x="5881375" y="95240"/>
        <a:ext cx="2011636" cy="11776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898BA-1BB9-475E-8AFF-FFC0A8C1CDBE}">
      <dsp:nvSpPr>
        <dsp:cNvPr id="0" name=""/>
        <dsp:cNvSpPr/>
      </dsp:nvSpPr>
      <dsp:spPr>
        <a:xfrm>
          <a:off x="0" y="8768"/>
          <a:ext cx="3144362" cy="483210"/>
        </a:xfrm>
        <a:prstGeom prst="roundRect">
          <a:avLst/>
        </a:prstGeom>
        <a:solidFill>
          <a:srgbClr val="D241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zh-CN" altLang="en-US" sz="1600" b="1" kern="1200" smtClean="0">
              <a:latin typeface="微软雅黑" panose="020B0503020204020204" pitchFamily="34" charset="-122"/>
              <a:ea typeface="微软雅黑" panose="020B0503020204020204" pitchFamily="34" charset="-122"/>
            </a:rPr>
            <a:t>工作与非工作区</a:t>
          </a:r>
          <a:endParaRPr lang="zh-CN" altLang="en-US" sz="1600" kern="1200">
            <a:latin typeface="微软雅黑" panose="020B0503020204020204" pitchFamily="34" charset="-122"/>
            <a:ea typeface="微软雅黑" panose="020B0503020204020204" pitchFamily="34" charset="-122"/>
          </a:endParaRPr>
        </a:p>
      </dsp:txBody>
      <dsp:txXfrm>
        <a:off x="23588" y="32356"/>
        <a:ext cx="3097186" cy="436034"/>
      </dsp:txXfrm>
    </dsp:sp>
    <dsp:sp modelId="{E76234E3-8EA4-49C1-B1A5-6B11ED2E88AB}">
      <dsp:nvSpPr>
        <dsp:cNvPr id="0" name=""/>
        <dsp:cNvSpPr/>
      </dsp:nvSpPr>
      <dsp:spPr>
        <a:xfrm>
          <a:off x="0" y="532298"/>
          <a:ext cx="3144362" cy="483210"/>
        </a:xfrm>
        <a:prstGeom prst="roundRect">
          <a:avLst/>
        </a:prstGeom>
        <a:solidFill>
          <a:srgbClr val="F09C2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zh-CN" altLang="en-US" sz="1600" b="1" kern="1200" smtClean="0">
              <a:latin typeface="微软雅黑" panose="020B0503020204020204" pitchFamily="34" charset="-122"/>
              <a:ea typeface="微软雅黑" panose="020B0503020204020204" pitchFamily="34" charset="-122"/>
            </a:rPr>
            <a:t>堆放与非堆放区</a:t>
          </a:r>
          <a:endParaRPr lang="zh-CN" altLang="en-US" sz="1600" kern="1200">
            <a:latin typeface="微软雅黑" panose="020B0503020204020204" pitchFamily="34" charset="-122"/>
            <a:ea typeface="微软雅黑" panose="020B0503020204020204" pitchFamily="34" charset="-122"/>
          </a:endParaRPr>
        </a:p>
      </dsp:txBody>
      <dsp:txXfrm>
        <a:off x="23588" y="555886"/>
        <a:ext cx="3097186" cy="436034"/>
      </dsp:txXfrm>
    </dsp:sp>
    <dsp:sp modelId="{47A9C4D8-FEAF-4D4C-BD7E-6A5F31D3F8E4}">
      <dsp:nvSpPr>
        <dsp:cNvPr id="0" name=""/>
        <dsp:cNvSpPr/>
      </dsp:nvSpPr>
      <dsp:spPr>
        <a:xfrm>
          <a:off x="0" y="1055828"/>
          <a:ext cx="3144362" cy="483210"/>
        </a:xfrm>
        <a:prstGeom prst="roundRect">
          <a:avLst/>
        </a:prstGeom>
        <a:solidFill>
          <a:srgbClr val="3777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zh-CN" altLang="en-US" sz="1600" b="1" kern="1200" smtClean="0">
              <a:latin typeface="微软雅黑" panose="020B0503020204020204" pitchFamily="34" charset="-122"/>
              <a:ea typeface="微软雅黑" panose="020B0503020204020204" pitchFamily="34" charset="-122"/>
            </a:rPr>
            <a:t>停车与非停车区</a:t>
          </a:r>
          <a:endParaRPr lang="zh-CN" altLang="en-US" sz="1600" kern="1200">
            <a:latin typeface="微软雅黑" panose="020B0503020204020204" pitchFamily="34" charset="-122"/>
            <a:ea typeface="微软雅黑" panose="020B0503020204020204" pitchFamily="34" charset="-122"/>
          </a:endParaRPr>
        </a:p>
      </dsp:txBody>
      <dsp:txXfrm>
        <a:off x="23588" y="1079416"/>
        <a:ext cx="3097186" cy="436034"/>
      </dsp:txXfrm>
    </dsp:sp>
    <dsp:sp modelId="{549671B8-8E97-4111-91DF-D2807445E494}">
      <dsp:nvSpPr>
        <dsp:cNvPr id="0" name=""/>
        <dsp:cNvSpPr/>
      </dsp:nvSpPr>
      <dsp:spPr>
        <a:xfrm>
          <a:off x="0" y="1579358"/>
          <a:ext cx="3144362" cy="483210"/>
        </a:xfrm>
        <a:prstGeom prst="roundRect">
          <a:avLst/>
        </a:prstGeom>
        <a:solidFill>
          <a:srgbClr val="189A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zh-CN" altLang="en-US" sz="1600" b="1" kern="1200" smtClean="0">
              <a:latin typeface="微软雅黑" panose="020B0503020204020204" pitchFamily="34" charset="-122"/>
              <a:ea typeface="微软雅黑" panose="020B0503020204020204" pitchFamily="34" charset="-122"/>
            </a:rPr>
            <a:t>通道与限制区</a:t>
          </a:r>
          <a:endParaRPr lang="zh-CN" altLang="en-US" sz="1600" kern="1200">
            <a:latin typeface="微软雅黑" panose="020B0503020204020204" pitchFamily="34" charset="-122"/>
            <a:ea typeface="微软雅黑" panose="020B0503020204020204" pitchFamily="34" charset="-122"/>
          </a:endParaRPr>
        </a:p>
      </dsp:txBody>
      <dsp:txXfrm>
        <a:off x="23588" y="1602946"/>
        <a:ext cx="3097186" cy="4360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0CB4B-DEA9-461F-BC23-7611186D144C}">
      <dsp:nvSpPr>
        <dsp:cNvPr id="0" name=""/>
        <dsp:cNvSpPr/>
      </dsp:nvSpPr>
      <dsp:spPr>
        <a:xfrm>
          <a:off x="598360" y="0"/>
          <a:ext cx="6781419" cy="4217669"/>
        </a:xfrm>
        <a:prstGeom prst="rightArrow">
          <a:avLst/>
        </a:prstGeom>
        <a:solidFill>
          <a:srgbClr val="F58D76"/>
        </a:solidFill>
        <a:ln>
          <a:noFill/>
        </a:ln>
        <a:effectLst/>
        <a:scene3d>
          <a:camera prst="orthographicFront"/>
          <a:lightRig rig="flat" dir="t"/>
        </a:scene3d>
        <a:sp3d z="-190500" extrusionH="12700" prstMaterial="matte">
          <a:bevelT w="50800" h="50800"/>
        </a:sp3d>
      </dsp:spPr>
      <dsp:style>
        <a:lnRef idx="0">
          <a:scrgbClr r="0" g="0" b="0"/>
        </a:lnRef>
        <a:fillRef idx="3">
          <a:scrgbClr r="0" g="0" b="0"/>
        </a:fillRef>
        <a:effectRef idx="0">
          <a:scrgbClr r="0" g="0" b="0"/>
        </a:effectRef>
        <a:fontRef idx="minor"/>
      </dsp:style>
    </dsp:sp>
    <dsp:sp modelId="{17143512-50B0-4273-857C-11D30ACFEF97}">
      <dsp:nvSpPr>
        <dsp:cNvPr id="0" name=""/>
        <dsp:cNvSpPr/>
      </dsp:nvSpPr>
      <dsp:spPr>
        <a:xfrm>
          <a:off x="3992" y="1265300"/>
          <a:ext cx="1920519" cy="1687067"/>
        </a:xfrm>
        <a:prstGeom prst="roundRect">
          <a:avLst/>
        </a:prstGeom>
        <a:solidFill>
          <a:srgbClr val="D24132"/>
        </a:solidFill>
        <a:ln>
          <a:noFill/>
        </a:ln>
        <a:effectLst/>
        <a:scene3d>
          <a:camera prst="orthographicFront"/>
          <a:lightRig rig="flat" dir="t"/>
        </a:scene3d>
        <a:sp3d prstMaterial="matte">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a:latin typeface="微软雅黑" panose="020B0503020204020204" pitchFamily="34" charset="-122"/>
              <a:ea typeface="微软雅黑" panose="020B0503020204020204" pitchFamily="34" charset="-122"/>
            </a:rPr>
            <a:t>1</a:t>
          </a:r>
          <a:r>
            <a:rPr lang="zh-CN" sz="1400" b="1" kern="1200">
              <a:latin typeface="微软雅黑" panose="020B0503020204020204" pitchFamily="34" charset="-122"/>
              <a:ea typeface="微软雅黑" panose="020B0503020204020204" pitchFamily="34" charset="-122"/>
            </a:rPr>
            <a:t>、建立标准规定内务管理的对象、职责和要求。</a:t>
          </a:r>
        </a:p>
      </dsp:txBody>
      <dsp:txXfrm>
        <a:off x="86348" y="1347656"/>
        <a:ext cx="1755807" cy="1522355"/>
      </dsp:txXfrm>
    </dsp:sp>
    <dsp:sp modelId="{F50EC60B-6AD2-474F-B65C-2CDFDF0E5C5D}">
      <dsp:nvSpPr>
        <dsp:cNvPr id="0" name=""/>
        <dsp:cNvSpPr/>
      </dsp:nvSpPr>
      <dsp:spPr>
        <a:xfrm>
          <a:off x="2020537" y="1265300"/>
          <a:ext cx="1920519" cy="1687067"/>
        </a:xfrm>
        <a:prstGeom prst="roundRect">
          <a:avLst/>
        </a:prstGeom>
        <a:solidFill>
          <a:srgbClr val="F09C2A"/>
        </a:solidFill>
        <a:ln>
          <a:noFill/>
        </a:ln>
        <a:effectLst/>
        <a:scene3d>
          <a:camera prst="orthographicFront"/>
          <a:lightRig rig="flat" dir="t"/>
        </a:scene3d>
        <a:sp3d prstMaterial="matte">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a:latin typeface="微软雅黑" panose="020B0503020204020204" pitchFamily="34" charset="-122"/>
              <a:ea typeface="微软雅黑" panose="020B0503020204020204" pitchFamily="34" charset="-122"/>
            </a:rPr>
            <a:t>2</a:t>
          </a:r>
          <a:r>
            <a:rPr lang="zh-CN" sz="1400" b="1" kern="1200">
              <a:latin typeface="微软雅黑" panose="020B0503020204020204" pitchFamily="34" charset="-122"/>
              <a:ea typeface="微软雅黑" panose="020B0503020204020204" pitchFamily="34" charset="-122"/>
            </a:rPr>
            <a:t>、制定内务管理检查计划与标准（表），按标准执行内务检查，处理发现的问题，</a:t>
          </a:r>
        </a:p>
      </dsp:txBody>
      <dsp:txXfrm>
        <a:off x="2102893" y="1347656"/>
        <a:ext cx="1755807" cy="1522355"/>
      </dsp:txXfrm>
    </dsp:sp>
    <dsp:sp modelId="{A5DFE83D-359B-4310-8E39-94418EFA11CA}">
      <dsp:nvSpPr>
        <dsp:cNvPr id="0" name=""/>
        <dsp:cNvSpPr/>
      </dsp:nvSpPr>
      <dsp:spPr>
        <a:xfrm>
          <a:off x="4037082" y="1265300"/>
          <a:ext cx="1920519" cy="1687067"/>
        </a:xfrm>
        <a:prstGeom prst="roundRect">
          <a:avLst/>
        </a:prstGeom>
        <a:solidFill>
          <a:srgbClr val="189A80"/>
        </a:solidFill>
        <a:ln>
          <a:noFill/>
        </a:ln>
        <a:effectLst/>
        <a:scene3d>
          <a:camera prst="orthographicFront"/>
          <a:lightRig rig="flat" dir="t"/>
        </a:scene3d>
        <a:sp3d prstMaterial="matte">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a:latin typeface="微软雅黑" panose="020B0503020204020204" pitchFamily="34" charset="-122"/>
              <a:ea typeface="微软雅黑" panose="020B0503020204020204" pitchFamily="34" charset="-122"/>
            </a:rPr>
            <a:t>3</a:t>
          </a:r>
          <a:r>
            <a:rPr lang="zh-CN" sz="1400" b="1" kern="1200">
              <a:latin typeface="微软雅黑" panose="020B0503020204020204" pitchFamily="34" charset="-122"/>
              <a:ea typeface="微软雅黑" panose="020B0503020204020204" pitchFamily="34" charset="-122"/>
            </a:rPr>
            <a:t>、所有场所和设施整洁规范</a:t>
          </a:r>
        </a:p>
      </dsp:txBody>
      <dsp:txXfrm>
        <a:off x="4119438" y="1347656"/>
        <a:ext cx="1755807" cy="1522355"/>
      </dsp:txXfrm>
    </dsp:sp>
    <dsp:sp modelId="{E5B3E1D8-42E0-4ABD-812D-95F467C307D7}">
      <dsp:nvSpPr>
        <dsp:cNvPr id="0" name=""/>
        <dsp:cNvSpPr/>
      </dsp:nvSpPr>
      <dsp:spPr>
        <a:xfrm>
          <a:off x="6053627" y="1265300"/>
          <a:ext cx="1920519" cy="1687067"/>
        </a:xfrm>
        <a:prstGeom prst="roundRect">
          <a:avLst/>
        </a:prstGeom>
        <a:solidFill>
          <a:srgbClr val="377790"/>
        </a:solidFill>
        <a:ln>
          <a:noFill/>
        </a:ln>
        <a:effectLst/>
        <a:scene3d>
          <a:camera prst="orthographicFront"/>
          <a:lightRig rig="flat" dir="t"/>
        </a:scene3d>
        <a:sp3d prstMaterial="matte">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a:latin typeface="微软雅黑" panose="020B0503020204020204" pitchFamily="34" charset="-122"/>
              <a:ea typeface="微软雅黑" panose="020B0503020204020204" pitchFamily="34" charset="-122"/>
            </a:rPr>
            <a:t>4</a:t>
          </a:r>
          <a:r>
            <a:rPr lang="zh-CN" sz="1400" b="1" kern="1200">
              <a:latin typeface="微软雅黑" panose="020B0503020204020204" pitchFamily="34" charset="-122"/>
              <a:ea typeface="微软雅黑" panose="020B0503020204020204" pitchFamily="34" charset="-122"/>
            </a:rPr>
            <a:t>、员工熟悉本规则区域的内务管理制度，场所及活动中的内务管理风险。</a:t>
          </a:r>
        </a:p>
      </dsp:txBody>
      <dsp:txXfrm>
        <a:off x="6135983" y="1347656"/>
        <a:ext cx="1755807" cy="1522355"/>
      </dsp:txXfrm>
    </dsp:sp>
  </dsp:spTree>
</dsp:drawing>
</file>

<file path=ppt/diagrams/layout1.xml><?xml version="1.0" encoding="utf-8"?>
<dgm:layoutDef xmlns:dgm="http://schemas.openxmlformats.org/drawingml/2006/diagram" xmlns:a="http://schemas.openxmlformats.org/drawingml/2006/main" uniqueId="urn:microsoft.com/office/officeart/2005/8/layout/cycle3#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dstNode" val="node1"/>
                <dgm:param type="connRout" val="longCurve"/>
                <dgm:param type="begPts" val="midR"/>
                <dgm:param type="endPts" val="midL"/>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dstNode" val="node1"/>
                <dgm:param type="connRout" val="longCurve"/>
                <dgm:param type="begPts" val="midL"/>
                <dgm:param type="endPts" val="midR"/>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dstNode" val="nodeFirstNode"/>
                      <dgm:param type="connRout" val="longCurve"/>
                      <dgm:param type="begPts" val="midR"/>
                      <dgm:param type="endPts" val="midL"/>
                    </dgm:alg>
                  </dgm:if>
                  <dgm:else name="Name15">
                    <dgm:alg type="conn">
                      <dgm:param type="dstNode" val="nodeFirstNode"/>
                      <dgm:param type="connRout" val="longCurve"/>
                      <dgm:param type="begPts" val="midL"/>
                      <dgm:param type="endPts" val="midR"/>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4">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type="round2SameRect" r:blip="" rot="90">
                    <dgm:adjLst/>
                  </dgm:shape>
                </dgm:if>
                <dgm:else name="Name12">
                  <dgm:shape xmlns:r="http://schemas.openxmlformats.org/officeDocument/2006/relationships" type="round2SameRect" r:blip="" rot="-90">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ycle3#4">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dstNode" val="node1"/>
                <dgm:param type="connRout" val="longCurve"/>
                <dgm:param type="begPts" val="midR"/>
                <dgm:param type="endPts" val="midL"/>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dstNode" val="node1"/>
                <dgm:param type="connRout" val="longCurve"/>
                <dgm:param type="begPts" val="midL"/>
                <dgm:param type="endPts" val="midR"/>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dstNode" val="nodeFirstNode"/>
                      <dgm:param type="connRout" val="longCurve"/>
                      <dgm:param type="begPts" val="midR"/>
                      <dgm:param type="endPts" val="midL"/>
                    </dgm:alg>
                  </dgm:if>
                  <dgm:else name="Name15">
                    <dgm:alg type="conn">
                      <dgm:param type="dstNode" val="nodeFirstNode"/>
                      <dgm:param type="connRout" val="longCurve"/>
                      <dgm:param type="begPts" val="midL"/>
                      <dgm:param type="endPts" val="midR"/>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3">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29">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3d1#3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5.xml><?xml version="1.0" encoding="utf-8"?>
<dgm:styleDef xmlns:dgm="http://schemas.openxmlformats.org/drawingml/2006/diagram" xmlns:a="http://schemas.openxmlformats.org/drawingml/2006/main" uniqueId="urn:microsoft.com/office/officeart/2005/8/quickstyle/3d1#3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3d1#30">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zh-CN" sz="1200"/>
            </a:lvl1pPr>
          </a:lstStyle>
          <a:p>
            <a:endParaRPr lang="zh-CN"/>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latinLnBrk="0">
              <a:defRPr lang="zh-CN" sz="1200"/>
            </a:lvl1pPr>
          </a:lstStyle>
          <a:p>
            <a:fld id="{128FCA9C-FF92-4024-BDEC-A6D3B663DC09}" type="datetimeFigureOut">
              <a:rPr lang="en-US" altLang="zh-CN"/>
            </a:fld>
            <a:endParaRPr lang="zh-CN"/>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latinLnBrk="0">
              <a:defRPr lang="zh-CN" sz="1200"/>
            </a:lvl1pPr>
          </a:lstStyle>
          <a:p>
            <a:endParaRPr lang="zh-CN"/>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latinLnBrk="0">
              <a:defRPr lang="zh-CN" sz="1200"/>
            </a:lvl1pPr>
          </a:lstStyle>
          <a:p>
            <a:fld id="{A446DCAE-1661-43FF-8A44-43DAFDC1FD90}" type="slidenum">
              <a:rPr lang="en-US" altLang="zh-CN"/>
            </a:fld>
            <a:endParaRPr lang="zh-CN"/>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zh-CN" sz="1200"/>
            </a:lvl1pPr>
          </a:lstStyle>
          <a:p>
            <a:endParaRPr lang="zh-CN"/>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latinLnBrk="0">
              <a:defRPr lang="zh-CN" sz="1200"/>
            </a:lvl1pPr>
          </a:lstStyle>
          <a:p>
            <a:fld id="{772AB877-E7B1-4681-847E-D0918612832B}" type="datetimeFigureOut">
              <a:rPr lang="zh-CN" altLang="en-US"/>
            </a:fld>
            <a:endParaRPr lang="zh-CN"/>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CN"/>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t>单击此处编辑母版文本样式</a:t>
            </a:r>
            <a:endParaRPr lang="zh-CN"/>
          </a:p>
          <a:p>
            <a:pPr lvl="1"/>
            <a:r>
              <a:rPr lang="zh-CN"/>
              <a:t>第二级</a:t>
            </a:r>
            <a:endParaRPr lang="zh-CN"/>
          </a:p>
          <a:p>
            <a:pPr lvl="2"/>
            <a:r>
              <a:rPr lang="zh-CN"/>
              <a:t>第三级</a:t>
            </a:r>
            <a:endParaRPr lang="zh-CN"/>
          </a:p>
          <a:p>
            <a:pPr lvl="3"/>
            <a:r>
              <a:rPr lang="zh-CN"/>
              <a:t>第四级</a:t>
            </a:r>
            <a:endParaRPr lang="zh-CN"/>
          </a:p>
          <a:p>
            <a:pPr lvl="4"/>
            <a:r>
              <a:rPr lang="zh-CN"/>
              <a:t>第五级</a:t>
            </a:r>
            <a:endParaRPr lang="zh-CN"/>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latinLnBrk="0">
              <a:defRPr lang="zh-CN" sz="1200"/>
            </a:lvl1pPr>
          </a:lstStyle>
          <a:p>
            <a:endParaRPr lang="zh-CN"/>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latinLnBrk="0">
              <a:defRPr lang="zh-CN" sz="1200"/>
            </a:lvl1pPr>
          </a:lstStyle>
          <a:p>
            <a:fld id="{69C971FF-EF28-4195-A575-329446EFAA55}" type="slidenum">
              <a:rPr/>
            </a:fld>
            <a:endParaRPr lang="zh-CN"/>
          </a:p>
        </p:txBody>
      </p:sp>
    </p:spTree>
  </p:cSld>
  <p:clrMap bg1="lt1" tx1="dk1" bg2="lt2" tx2="dk2" accent1="accent1" accent2="accent2" accent3="accent3" accent4="accent4" accent5="accent5" accent6="accent6" hlink="hlink" folHlink="folHlink"/>
  <p:hf sldNum="0" hdr="0" ftr="0" dt="0"/>
  <p:notesStyle>
    <a:lvl1pPr marL="0" algn="l" defTabSz="685800" rtl="0" eaLnBrk="1" latinLnBrk="0" hangingPunct="1">
      <a:defRPr lang="zh-CN" sz="900" kern="1200">
        <a:solidFill>
          <a:schemeClr val="tx1">
            <a:lumMod val="50000"/>
          </a:schemeClr>
        </a:solidFill>
        <a:latin typeface="+mn-lt"/>
        <a:ea typeface="+mn-ea"/>
        <a:cs typeface="+mn-cs"/>
      </a:defRPr>
    </a:lvl1pPr>
    <a:lvl2pPr marL="342900" algn="l" defTabSz="685800" rtl="0" eaLnBrk="1" latinLnBrk="0" hangingPunct="1">
      <a:defRPr lang="zh-CN" sz="900" kern="1200">
        <a:solidFill>
          <a:schemeClr val="tx1">
            <a:lumMod val="50000"/>
          </a:schemeClr>
        </a:solidFill>
        <a:latin typeface="+mn-lt"/>
        <a:ea typeface="+mn-ea"/>
        <a:cs typeface="+mn-cs"/>
      </a:defRPr>
    </a:lvl2pPr>
    <a:lvl3pPr marL="685800" algn="l" defTabSz="685800" rtl="0" eaLnBrk="1" latinLnBrk="0" hangingPunct="1">
      <a:defRPr lang="zh-CN" sz="900" kern="1200">
        <a:solidFill>
          <a:schemeClr val="tx1">
            <a:lumMod val="50000"/>
          </a:schemeClr>
        </a:solidFill>
        <a:latin typeface="+mn-lt"/>
        <a:ea typeface="+mn-ea"/>
        <a:cs typeface="+mn-cs"/>
      </a:defRPr>
    </a:lvl3pPr>
    <a:lvl4pPr marL="1028700" algn="l" defTabSz="685800" rtl="0" eaLnBrk="1" latinLnBrk="0" hangingPunct="1">
      <a:defRPr lang="zh-CN" sz="900" kern="1200">
        <a:solidFill>
          <a:schemeClr val="tx1">
            <a:lumMod val="50000"/>
          </a:schemeClr>
        </a:solidFill>
        <a:latin typeface="+mn-lt"/>
        <a:ea typeface="+mn-ea"/>
        <a:cs typeface="+mn-cs"/>
      </a:defRPr>
    </a:lvl4pPr>
    <a:lvl5pPr marL="1371600" algn="l" defTabSz="685800" rtl="0" eaLnBrk="1" latinLnBrk="0" hangingPunct="1">
      <a:defRPr lang="zh-CN" sz="900" kern="1200">
        <a:solidFill>
          <a:schemeClr val="tx1">
            <a:lumMod val="50000"/>
          </a:schemeClr>
        </a:solidFill>
        <a:latin typeface="+mn-lt"/>
        <a:ea typeface="+mn-ea"/>
        <a:cs typeface="+mn-cs"/>
      </a:defRPr>
    </a:lvl5pPr>
    <a:lvl6pPr marL="1714500" algn="l" defTabSz="685800" rtl="0" eaLnBrk="1" latinLnBrk="0" hangingPunct="1">
      <a:defRPr lang="zh-CN" sz="900" kern="1200">
        <a:solidFill>
          <a:schemeClr val="tx1"/>
        </a:solidFill>
        <a:latin typeface="+mn-lt"/>
        <a:ea typeface="+mn-ea"/>
        <a:cs typeface="+mn-cs"/>
      </a:defRPr>
    </a:lvl6pPr>
    <a:lvl7pPr marL="2057400" algn="l" defTabSz="685800" rtl="0" eaLnBrk="1" latinLnBrk="0" hangingPunct="1">
      <a:defRPr lang="zh-CN" sz="900" kern="1200">
        <a:solidFill>
          <a:schemeClr val="tx1"/>
        </a:solidFill>
        <a:latin typeface="+mn-lt"/>
        <a:ea typeface="+mn-ea"/>
        <a:cs typeface="+mn-cs"/>
      </a:defRPr>
    </a:lvl7pPr>
    <a:lvl8pPr marL="2400935" algn="l" defTabSz="685800" rtl="0" eaLnBrk="1" latinLnBrk="0" hangingPunct="1">
      <a:defRPr lang="zh-CN" sz="900" kern="1200">
        <a:solidFill>
          <a:schemeClr val="tx1"/>
        </a:solidFill>
        <a:latin typeface="+mn-lt"/>
        <a:ea typeface="+mn-ea"/>
        <a:cs typeface="+mn-cs"/>
      </a:defRPr>
    </a:lvl8pPr>
    <a:lvl9pPr marL="2743835" algn="l" defTabSz="685800" rtl="0" eaLnBrk="1" latinLnBrk="0" hangingPunct="1">
      <a:defRPr lang="zh-CN"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defRPr/>
            </a:pPr>
            <a:r>
              <a:rPr lang="zh-CN" altLang="en-US" sz="900" dirty="0" smtClean="0">
                <a:latin typeface="微软雅黑" panose="020B0503020204020204" charset="-122"/>
                <a:ea typeface="微软雅黑" panose="020B0503020204020204" charset="-122"/>
              </a:rPr>
              <a:t>必须识别工作环境可能存在的危害物质，对可能存在空气质量问题的区域，特别是在通风不良、封闭或可能存在有害气体的区域工作时，要进行监测空气质量监测，并采取有效的通风措施，确保人员安全与健康 。</a:t>
            </a:r>
            <a:endParaRPr lang="zh-CN" altLang="en-US" sz="900" dirty="0" smtClean="0">
              <a:latin typeface="微软雅黑" panose="020B0503020204020204" charset="-122"/>
              <a:ea typeface="微软雅黑" panose="020B0503020204020204" charset="-122"/>
            </a:endParaRPr>
          </a:p>
          <a:p>
            <a:r>
              <a:rPr lang="en-US" altLang="zh-CN" sz="900" dirty="0" smtClean="0">
                <a:latin typeface="微软雅黑" panose="020B0503020204020204" charset="-122"/>
                <a:ea typeface="微软雅黑" panose="020B0503020204020204" charset="-122"/>
              </a:rPr>
              <a:t>1</a:t>
            </a:r>
            <a:r>
              <a:rPr lang="zh-CN" altLang="en-US" sz="900" dirty="0" smtClean="0">
                <a:latin typeface="微软雅黑" panose="020B0503020204020204" charset="-122"/>
                <a:ea typeface="微软雅黑" panose="020B0503020204020204" charset="-122"/>
              </a:rPr>
              <a:t>、有毒有害气体识别与监测</a:t>
            </a:r>
            <a:endParaRPr lang="zh-CN" altLang="en-US" sz="900" dirty="0" smtClean="0">
              <a:latin typeface="微软雅黑" panose="020B0503020204020204" charset="-122"/>
              <a:ea typeface="微软雅黑" panose="020B0503020204020204" charset="-122"/>
            </a:endParaRPr>
          </a:p>
          <a:p>
            <a:r>
              <a:rPr lang="en-US" altLang="zh-CN" sz="900" dirty="0" smtClean="0">
                <a:latin typeface="微软雅黑" panose="020B0503020204020204" charset="-122"/>
                <a:ea typeface="微软雅黑" panose="020B0503020204020204" charset="-122"/>
              </a:rPr>
              <a:t>2</a:t>
            </a:r>
            <a:r>
              <a:rPr lang="zh-CN" altLang="en-US" sz="900" dirty="0" smtClean="0">
                <a:latin typeface="微软雅黑" panose="020B0503020204020204" charset="-122"/>
                <a:ea typeface="微软雅黑" panose="020B0503020204020204" charset="-122"/>
              </a:rPr>
              <a:t>、有毒有害气体控制</a:t>
            </a:r>
            <a:r>
              <a:rPr lang="en-US" altLang="zh-CN" sz="900" dirty="0" smtClean="0">
                <a:latin typeface="微软雅黑" panose="020B0503020204020204" charset="-122"/>
                <a:ea typeface="微软雅黑" panose="020B0503020204020204" charset="-122"/>
              </a:rPr>
              <a:t>(</a:t>
            </a:r>
            <a:r>
              <a:rPr lang="zh-CN" altLang="en-US" sz="900" dirty="0" smtClean="0">
                <a:latin typeface="微软雅黑" panose="020B0503020204020204" charset="-122"/>
                <a:ea typeface="微软雅黑" panose="020B0503020204020204" charset="-122"/>
              </a:rPr>
              <a:t>通风系统的检查与维护</a:t>
            </a:r>
            <a:r>
              <a:rPr lang="en-US" altLang="zh-CN" sz="900" dirty="0" smtClean="0">
                <a:latin typeface="微软雅黑" panose="020B0503020204020204" charset="-122"/>
                <a:ea typeface="微软雅黑" panose="020B0503020204020204" charset="-122"/>
              </a:rPr>
              <a:t>)</a:t>
            </a:r>
            <a:endParaRPr lang="en-US" altLang="zh-CN" sz="900" dirty="0" smtClean="0">
              <a:latin typeface="微软雅黑" panose="020B0503020204020204" charset="-122"/>
              <a:ea typeface="微软雅黑" panose="020B0503020204020204" charset="-122"/>
            </a:endParaRPr>
          </a:p>
          <a:p>
            <a:r>
              <a:rPr lang="en-US" altLang="zh-CN" sz="900" dirty="0" smtClean="0">
                <a:latin typeface="微软雅黑" panose="020B0503020204020204" charset="-122"/>
                <a:ea typeface="微软雅黑" panose="020B0503020204020204" charset="-122"/>
              </a:rPr>
              <a:t>3</a:t>
            </a:r>
            <a:r>
              <a:rPr lang="zh-CN" altLang="en-US" sz="900" dirty="0" smtClean="0">
                <a:latin typeface="微软雅黑" panose="020B0503020204020204" charset="-122"/>
                <a:ea typeface="微软雅黑" panose="020B0503020204020204" charset="-122"/>
              </a:rPr>
              <a:t>、人员防护</a:t>
            </a:r>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defRPr/>
            </a:pPr>
            <a:r>
              <a:rPr lang="en-US" altLang="zh-CN" sz="900" dirty="0" smtClean="0">
                <a:latin typeface="微软雅黑" panose="020B0503020204020204" charset="-122"/>
                <a:ea typeface="微软雅黑" panose="020B0503020204020204" charset="-122"/>
              </a:rPr>
              <a:t>--</a:t>
            </a:r>
            <a:r>
              <a:rPr lang="zh-CN" altLang="en-US" sz="900" dirty="0" smtClean="0">
                <a:latin typeface="微软雅黑" panose="020B0503020204020204" charset="-122"/>
                <a:ea typeface="微软雅黑" panose="020B0503020204020204" charset="-122"/>
              </a:rPr>
              <a:t>识别：实施环境与职业健康风险评估（</a:t>
            </a:r>
            <a:r>
              <a:rPr lang="en-US" altLang="zh-CN" sz="900" dirty="0" smtClean="0">
                <a:latin typeface="微软雅黑" panose="020B0503020204020204" charset="-122"/>
                <a:ea typeface="微软雅黑" panose="020B0503020204020204" charset="-122"/>
              </a:rPr>
              <a:t>2.5</a:t>
            </a:r>
            <a:r>
              <a:rPr lang="zh-CN" altLang="en-US" sz="900" dirty="0" smtClean="0">
                <a:latin typeface="微软雅黑" panose="020B0503020204020204" charset="-122"/>
                <a:ea typeface="微软雅黑" panose="020B0503020204020204" charset="-122"/>
              </a:rPr>
              <a:t>）</a:t>
            </a:r>
            <a:r>
              <a:rPr lang="en-US" altLang="zh-CN" sz="900" dirty="0" smtClean="0">
                <a:latin typeface="微软雅黑" panose="020B0503020204020204" charset="-122"/>
                <a:ea typeface="微软雅黑" panose="020B0503020204020204" charset="-122"/>
              </a:rPr>
              <a:t>,</a:t>
            </a:r>
            <a:r>
              <a:rPr lang="zh-CN" altLang="en-US" sz="900" dirty="0" smtClean="0">
                <a:latin typeface="微软雅黑" panose="020B0503020204020204" charset="-122"/>
                <a:ea typeface="微软雅黑" panose="020B0503020204020204" charset="-122"/>
              </a:rPr>
              <a:t>并依据评估结果，确定需要进行空气监测的环境区域</a:t>
            </a:r>
            <a:r>
              <a:rPr lang="en-US" altLang="zh-CN" sz="900" dirty="0" smtClean="0">
                <a:latin typeface="微软雅黑" panose="020B0503020204020204" charset="-122"/>
                <a:ea typeface="微软雅黑" panose="020B0503020204020204" charset="-122"/>
              </a:rPr>
              <a:t>,</a:t>
            </a:r>
            <a:r>
              <a:rPr lang="zh-CN" altLang="en-US" sz="900" dirty="0" smtClean="0">
                <a:latin typeface="微软雅黑" panose="020B0503020204020204" charset="-122"/>
                <a:ea typeface="微软雅黑" panose="020B0503020204020204" charset="-122"/>
              </a:rPr>
              <a:t>监测指标，制定监测计划。 </a:t>
            </a:r>
            <a:endParaRPr lang="zh-CN" altLang="en-US" sz="900" dirty="0" smtClean="0">
              <a:latin typeface="微软雅黑" panose="020B0503020204020204" charset="-122"/>
              <a:ea typeface="微软雅黑" panose="020B0503020204020204" charset="-122"/>
            </a:endParaRPr>
          </a:p>
          <a:p>
            <a:pPr marL="0" marR="0" indent="0" algn="l" defTabSz="685800" rtl="0" eaLnBrk="1" fontAlgn="auto" latinLnBrk="0" hangingPunct="1">
              <a:lnSpc>
                <a:spcPct val="100000"/>
              </a:lnSpc>
              <a:spcBef>
                <a:spcPts val="0"/>
              </a:spcBef>
              <a:spcAft>
                <a:spcPts val="0"/>
              </a:spcAft>
              <a:buClrTx/>
              <a:buSzTx/>
              <a:buFontTx/>
              <a:buNone/>
              <a:defRPr/>
            </a:pPr>
            <a:r>
              <a:rPr lang="en-US" altLang="zh-CN" sz="900" dirty="0" smtClean="0">
                <a:latin typeface="微软雅黑" panose="020B0503020204020204" charset="-122"/>
                <a:ea typeface="微软雅黑" panose="020B0503020204020204" charset="-122"/>
              </a:rPr>
              <a:t>-- </a:t>
            </a:r>
            <a:r>
              <a:rPr lang="zh-CN" altLang="en-US" sz="900" dirty="0" smtClean="0">
                <a:latin typeface="微软雅黑" panose="020B0503020204020204" charset="-122"/>
                <a:ea typeface="微软雅黑" panose="020B0503020204020204" charset="-122"/>
              </a:rPr>
              <a:t>监测：按计划实施定期监测。当使用新材料装修、引进新设备或发生事故等影响室内的空气质量时，应再进行空气监测。</a:t>
            </a:r>
            <a:endParaRPr lang="zh-CN" altLang="en-US" sz="900" dirty="0" smtClean="0">
              <a:latin typeface="微软雅黑" panose="020B0503020204020204" charset="-122"/>
              <a:ea typeface="微软雅黑" panose="020B0503020204020204" charset="-122"/>
            </a:endParaRPr>
          </a:p>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r>
              <a:rPr lang="zh-CN" altLang="en-US" sz="900" dirty="0" smtClean="0">
                <a:latin typeface="微软雅黑" panose="020B0503020204020204" charset="-122"/>
                <a:ea typeface="微软雅黑" panose="020B0503020204020204" charset="-122"/>
              </a:rPr>
              <a:t>其它关注事项：</a:t>
            </a:r>
            <a:endParaRPr lang="zh-CN" altLang="en-US" sz="900" dirty="0" smtClean="0">
              <a:latin typeface="微软雅黑" panose="020B0503020204020204" charset="-122"/>
              <a:ea typeface="微软雅黑" panose="020B0503020204020204" charset="-122"/>
            </a:endParaRPr>
          </a:p>
          <a:p>
            <a:r>
              <a:rPr lang="en-US" altLang="zh-CN" sz="900" dirty="0" smtClean="0">
                <a:latin typeface="微软雅黑" panose="020B0503020204020204" charset="-122"/>
                <a:ea typeface="微软雅黑" panose="020B0503020204020204" charset="-122"/>
              </a:rPr>
              <a:t>--</a:t>
            </a:r>
            <a:r>
              <a:rPr lang="zh-CN" altLang="en-US" sz="900" dirty="0" smtClean="0">
                <a:latin typeface="微软雅黑" panose="020B0503020204020204" charset="-122"/>
                <a:ea typeface="微软雅黑" panose="020B0503020204020204" charset="-122"/>
              </a:rPr>
              <a:t>进入通风不良或可能有毒有害气体环境工作，其通风措施、个人防护用品使用要求写入相应作业指导书</a:t>
            </a:r>
            <a:r>
              <a:rPr lang="en-US" altLang="zh-CN" sz="900" dirty="0" smtClean="0">
                <a:latin typeface="微软雅黑" panose="020B0503020204020204" charset="-122"/>
                <a:ea typeface="微软雅黑" panose="020B0503020204020204" charset="-122"/>
              </a:rPr>
              <a:t>,</a:t>
            </a:r>
            <a:r>
              <a:rPr lang="zh-CN" altLang="en-US" sz="900" dirty="0" smtClean="0">
                <a:latin typeface="微软雅黑" panose="020B0503020204020204" charset="-122"/>
                <a:ea typeface="微软雅黑" panose="020B0503020204020204" charset="-122"/>
              </a:rPr>
              <a:t>作为安全措施之一</a:t>
            </a:r>
            <a:r>
              <a:rPr lang="en-US" altLang="zh-CN" sz="900" dirty="0" smtClean="0">
                <a:latin typeface="微软雅黑" panose="020B0503020204020204" charset="-122"/>
                <a:ea typeface="微软雅黑" panose="020B0503020204020204" charset="-122"/>
              </a:rPr>
              <a:t>.</a:t>
            </a:r>
            <a:endParaRPr lang="en-US" altLang="zh-CN" sz="900" dirty="0" smtClean="0">
              <a:latin typeface="微软雅黑" panose="020B0503020204020204" charset="-122"/>
              <a:ea typeface="微软雅黑" panose="020B0503020204020204" charset="-122"/>
            </a:endParaRPr>
          </a:p>
          <a:p>
            <a:r>
              <a:rPr lang="en-US" altLang="zh-CN" sz="900" dirty="0" smtClean="0">
                <a:latin typeface="微软雅黑" panose="020B0503020204020204" charset="-122"/>
                <a:ea typeface="微软雅黑" panose="020B0503020204020204" charset="-122"/>
              </a:rPr>
              <a:t> -- </a:t>
            </a:r>
            <a:r>
              <a:rPr lang="zh-CN" altLang="en-US" sz="900" dirty="0" smtClean="0">
                <a:latin typeface="微软雅黑" panose="020B0503020204020204" charset="-122"/>
                <a:ea typeface="微软雅黑" panose="020B0503020204020204" charset="-122"/>
              </a:rPr>
              <a:t>对通风设备定期检查维护，包括办公室空调清洁维护。</a:t>
            </a:r>
            <a:endParaRPr lang="zh-CN" altLang="en-US" sz="900" dirty="0" smtClean="0">
              <a:latin typeface="微软雅黑" panose="020B0503020204020204" charset="-122"/>
              <a:ea typeface="微软雅黑" panose="020B0503020204020204" charset="-122"/>
            </a:endParaRPr>
          </a:p>
          <a:p>
            <a:r>
              <a:rPr lang="en-US" altLang="zh-CN" sz="900" dirty="0" smtClean="0">
                <a:latin typeface="微软雅黑" panose="020B0503020204020204" charset="-122"/>
                <a:ea typeface="微软雅黑" panose="020B0503020204020204" charset="-122"/>
              </a:rPr>
              <a:t>-- </a:t>
            </a:r>
            <a:r>
              <a:rPr lang="zh-CN" altLang="en-US" sz="900" dirty="0" smtClean="0">
                <a:latin typeface="微软雅黑" panose="020B0503020204020204" charset="-122"/>
                <a:ea typeface="微软雅黑" panose="020B0503020204020204" charset="-122"/>
              </a:rPr>
              <a:t>对存在易燃易爆气体场所的通风照明应采用防爆设备</a:t>
            </a:r>
            <a:r>
              <a:rPr lang="en-US" altLang="zh-CN" sz="900" dirty="0" smtClean="0">
                <a:latin typeface="微软雅黑" panose="020B0503020204020204" charset="-122"/>
                <a:ea typeface="微软雅黑" panose="020B0503020204020204" charset="-122"/>
              </a:rPr>
              <a:t>/</a:t>
            </a:r>
            <a:r>
              <a:rPr lang="zh-CN" altLang="en-US" sz="900" dirty="0" smtClean="0">
                <a:latin typeface="微软雅黑" panose="020B0503020204020204" charset="-122"/>
                <a:ea typeface="微软雅黑" panose="020B0503020204020204" charset="-122"/>
              </a:rPr>
              <a:t>设施。</a:t>
            </a:r>
            <a:endParaRPr lang="zh-CN" altLang="en-US" sz="900" dirty="0" smtClean="0">
              <a:latin typeface="微软雅黑" panose="020B0503020204020204" charset="-122"/>
              <a:ea typeface="微软雅黑" panose="020B0503020204020204" charset="-122"/>
            </a:endParaRPr>
          </a:p>
          <a:p>
            <a:r>
              <a:rPr lang="zh-CN" altLang="en-US" sz="900" dirty="0" smtClean="0">
                <a:latin typeface="微软雅黑" panose="020B0503020204020204" charset="-122"/>
                <a:ea typeface="微软雅黑" panose="020B0503020204020204" charset="-122"/>
              </a:rPr>
              <a:t> </a:t>
            </a:r>
            <a:r>
              <a:rPr lang="en-US" altLang="zh-CN" sz="900" dirty="0" smtClean="0">
                <a:latin typeface="微软雅黑" panose="020B0503020204020204" charset="-122"/>
                <a:ea typeface="微软雅黑" panose="020B0503020204020204" charset="-122"/>
              </a:rPr>
              <a:t>--</a:t>
            </a:r>
            <a:r>
              <a:rPr lang="zh-CN" altLang="en-US" sz="900" dirty="0" smtClean="0">
                <a:latin typeface="微软雅黑" panose="020B0503020204020204" charset="-122"/>
                <a:ea typeface="微软雅黑" panose="020B0503020204020204" charset="-122"/>
              </a:rPr>
              <a:t>个人防护用品选择与使用方法的培训</a:t>
            </a:r>
            <a:endParaRPr lang="zh-CN" altLang="en-US" sz="900" dirty="0" smtClean="0">
              <a:latin typeface="微软雅黑" panose="020B0503020204020204" charset="-122"/>
              <a:ea typeface="微软雅黑" panose="020B0503020204020204" charset="-122"/>
            </a:endParaRPr>
          </a:p>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46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zh-CN" dirty="0" smtClean="0">
              <a:ea typeface="宋体" panose="02010600030101010101" pitchFamily="2" charset="-122"/>
            </a:endParaRPr>
          </a:p>
        </p:txBody>
      </p:sp>
      <p:sp>
        <p:nvSpPr>
          <p:cNvPr id="1546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900">
                <a:solidFill>
                  <a:schemeClr val="tx1"/>
                </a:solidFill>
                <a:latin typeface="Calibri" panose="020F0502020204030204" pitchFamily="34" charset="0"/>
                <a:ea typeface="宋体" panose="02010600030101010101" pitchFamily="2" charset="-122"/>
              </a:defRPr>
            </a:lvl1pPr>
            <a:lvl2pPr marL="742950" indent="-285750">
              <a:spcBef>
                <a:spcPct val="30000"/>
              </a:spcBef>
              <a:defRPr sz="9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9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9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9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9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9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9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900">
                <a:solidFill>
                  <a:schemeClr val="tx1"/>
                </a:solidFill>
                <a:latin typeface="Calibri" panose="020F0502020204030204" pitchFamily="34" charset="0"/>
                <a:ea typeface="宋体" panose="02010600030101010101" pitchFamily="2" charset="-122"/>
              </a:defRPr>
            </a:lvl9pPr>
          </a:lstStyle>
          <a:p>
            <a:pPr>
              <a:spcBef>
                <a:spcPct val="0"/>
              </a:spcBef>
            </a:pPr>
            <a:fld id="{F644CE43-C076-45B0-B24F-788FD274FDA7}" type="slidenum">
              <a:rPr lang="zh-CN" altLang="en-US" sz="1200" smtClean="0">
                <a:solidFill>
                  <a:prstClr val="black"/>
                </a:solidFill>
              </a:rPr>
            </a:fld>
            <a:endParaRPr lang="zh-CN" altLang="en-US" sz="1200" smtClean="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defRPr/>
            </a:pPr>
            <a:r>
              <a:rPr lang="zh-CN" altLang="en-US" sz="900" b="1" dirty="0" smtClean="0">
                <a:latin typeface="微软雅黑" panose="020B0503020204020204" charset="-122"/>
                <a:ea typeface="微软雅黑" panose="020B0503020204020204" charset="-122"/>
              </a:rPr>
              <a:t>理解要点</a:t>
            </a:r>
            <a:endParaRPr lang="en-US" altLang="zh-CN" sz="900" b="1" dirty="0" smtClean="0">
              <a:latin typeface="微软雅黑" panose="020B0503020204020204" charset="-122"/>
              <a:ea typeface="微软雅黑" panose="020B0503020204020204" charset="-122"/>
            </a:endParaRPr>
          </a:p>
          <a:p>
            <a:pPr marL="0" marR="0" indent="0" algn="l" defTabSz="685800" rtl="0" eaLnBrk="1" fontAlgn="auto" latinLnBrk="0" hangingPunct="1">
              <a:lnSpc>
                <a:spcPct val="100000"/>
              </a:lnSpc>
              <a:spcBef>
                <a:spcPts val="0"/>
              </a:spcBef>
              <a:spcAft>
                <a:spcPts val="0"/>
              </a:spcAft>
              <a:buClrTx/>
              <a:buSzTx/>
              <a:buFontTx/>
              <a:buNone/>
              <a:defRPr/>
            </a:pPr>
            <a:r>
              <a:rPr lang="zh-CN" altLang="en-US" sz="900" dirty="0" smtClean="0">
                <a:latin typeface="微软雅黑" panose="020B0503020204020204" charset="-122"/>
                <a:ea typeface="微软雅黑" panose="020B0503020204020204" charset="-122"/>
              </a:rPr>
              <a:t>告知现场存在的风险信息，规范现场秩序，避免人员伤害和财产损失。 </a:t>
            </a:r>
            <a:endParaRPr lang="zh-CN" altLang="en-US" sz="900" dirty="0" smtClean="0">
              <a:latin typeface="微软雅黑" panose="020B0503020204020204" charset="-122"/>
              <a:ea typeface="微软雅黑" panose="020B0503020204020204" charset="-122"/>
            </a:endParaRPr>
          </a:p>
          <a:p>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r>
              <a:rPr lang="zh-CN" altLang="en-US" sz="900" dirty="0" smtClean="0">
                <a:latin typeface="微软雅黑" panose="020B0503020204020204" charset="-122"/>
                <a:ea typeface="微软雅黑" panose="020B0503020204020204" charset="-122"/>
              </a:rPr>
              <a:t>功能类：物品、环境名称</a:t>
            </a:r>
            <a:endParaRPr lang="en-US" altLang="zh-CN" sz="900" dirty="0" smtClean="0">
              <a:latin typeface="微软雅黑" panose="020B0503020204020204" charset="-122"/>
              <a:ea typeface="微软雅黑" panose="020B0503020204020204" charset="-122"/>
            </a:endParaRPr>
          </a:p>
          <a:p>
            <a:pPr marL="0" marR="0" indent="0" algn="l" defTabSz="685800" rtl="0" eaLnBrk="1" fontAlgn="auto" latinLnBrk="0" hangingPunct="1">
              <a:lnSpc>
                <a:spcPct val="100000"/>
              </a:lnSpc>
              <a:spcBef>
                <a:spcPts val="0"/>
              </a:spcBef>
              <a:spcAft>
                <a:spcPts val="0"/>
              </a:spcAft>
              <a:buClrTx/>
              <a:buSzTx/>
              <a:buFontTx/>
              <a:buNone/>
              <a:defRPr/>
            </a:pPr>
            <a:r>
              <a:rPr lang="zh-CN" altLang="en-US" sz="900" dirty="0" smtClean="0">
                <a:latin typeface="微软雅黑" panose="020B0503020204020204" charset="-122"/>
                <a:ea typeface="微软雅黑" panose="020B0503020204020204" charset="-122"/>
              </a:rPr>
              <a:t>警告类：止步  高压危险、当心触电、当心坑洞、当心滑跌，当心撞头等 </a:t>
            </a:r>
            <a:endParaRPr lang="en-US" altLang="zh-CN" sz="900" dirty="0" smtClean="0">
              <a:latin typeface="微软雅黑" panose="020B0503020204020204" charset="-122"/>
              <a:ea typeface="微软雅黑" panose="020B0503020204020204" charset="-122"/>
            </a:endParaRPr>
          </a:p>
          <a:p>
            <a:pPr marL="0" marR="0" indent="0" algn="l" defTabSz="685800" rtl="0" eaLnBrk="1" fontAlgn="auto" latinLnBrk="0" hangingPunct="1">
              <a:lnSpc>
                <a:spcPct val="100000"/>
              </a:lnSpc>
              <a:spcBef>
                <a:spcPts val="0"/>
              </a:spcBef>
              <a:spcAft>
                <a:spcPts val="0"/>
              </a:spcAft>
              <a:buClrTx/>
              <a:buSzTx/>
              <a:buFontTx/>
              <a:buNone/>
              <a:defRPr/>
            </a:pPr>
            <a:r>
              <a:rPr lang="zh-CN" altLang="en-US" sz="900" dirty="0" smtClean="0">
                <a:latin typeface="微软雅黑" panose="020B0503020204020204" charset="-122"/>
                <a:ea typeface="微软雅黑" panose="020B0503020204020204" charset="-122"/>
              </a:rPr>
              <a:t>指令类：必须带安全帽、必须系安全带、必须戴防护手套等 </a:t>
            </a:r>
            <a:endParaRPr lang="en-US" altLang="zh-CN" sz="900" dirty="0" smtClean="0">
              <a:latin typeface="微软雅黑" panose="020B0503020204020204" charset="-122"/>
              <a:ea typeface="微软雅黑" panose="020B0503020204020204" charset="-122"/>
            </a:endParaRPr>
          </a:p>
          <a:p>
            <a:pPr marL="0" marR="0" indent="0" algn="l" defTabSz="685800" rtl="0" eaLnBrk="1" fontAlgn="auto" latinLnBrk="0" hangingPunct="1">
              <a:lnSpc>
                <a:spcPct val="100000"/>
              </a:lnSpc>
              <a:spcBef>
                <a:spcPts val="0"/>
              </a:spcBef>
              <a:spcAft>
                <a:spcPts val="0"/>
              </a:spcAft>
              <a:buClrTx/>
              <a:buSzTx/>
              <a:buFontTx/>
              <a:buNone/>
              <a:defRPr/>
            </a:pPr>
            <a:r>
              <a:rPr lang="zh-CN" altLang="en-US" sz="900" dirty="0" smtClean="0">
                <a:latin typeface="微软雅黑" panose="020B0503020204020204" charset="-122"/>
                <a:ea typeface="微软雅黑" panose="020B0503020204020204" charset="-122"/>
              </a:rPr>
              <a:t>提示类：</a:t>
            </a:r>
            <a:r>
              <a:rPr lang="zh-CN" altLang="zh-CN" sz="900" dirty="0" smtClean="0">
                <a:latin typeface="微软雅黑" panose="020B0503020204020204" charset="-122"/>
                <a:ea typeface="微软雅黑" panose="020B0503020204020204" charset="-122"/>
              </a:rPr>
              <a:t>从此上下、在此工作、有电</a:t>
            </a:r>
            <a:r>
              <a:rPr lang="zh-CN" altLang="en-US" sz="900" dirty="0" smtClean="0">
                <a:latin typeface="微软雅黑" panose="020B0503020204020204" charset="-122"/>
                <a:ea typeface="微软雅黑" panose="020B0503020204020204" charset="-122"/>
              </a:rPr>
              <a:t>  高压危险、注意通风、限速标志、限高标志、安全距离牌、退运设备牌、设备临时堆放处、废旧物资堆放处等等</a:t>
            </a:r>
            <a:endParaRPr lang="zh-CN" altLang="en-US" sz="900" dirty="0" smtClean="0">
              <a:latin typeface="微软雅黑" panose="020B0503020204020204" charset="-122"/>
              <a:ea typeface="微软雅黑" panose="020B0503020204020204" charset="-122"/>
            </a:endParaRPr>
          </a:p>
          <a:p>
            <a:pPr marL="0" marR="0" indent="0" algn="l" defTabSz="685800" rtl="0" eaLnBrk="1" fontAlgn="auto" latinLnBrk="0" hangingPunct="1">
              <a:lnSpc>
                <a:spcPct val="100000"/>
              </a:lnSpc>
              <a:spcBef>
                <a:spcPts val="0"/>
              </a:spcBef>
              <a:spcAft>
                <a:spcPts val="0"/>
              </a:spcAft>
              <a:buClrTx/>
              <a:buSzTx/>
              <a:buFontTx/>
              <a:buNone/>
              <a:defRPr/>
            </a:pPr>
            <a:r>
              <a:rPr lang="zh-CN" altLang="en-US" sz="900" dirty="0" smtClean="0">
                <a:latin typeface="微软雅黑" panose="020B0503020204020204" charset="-122"/>
                <a:ea typeface="微软雅黑" panose="020B0503020204020204" charset="-122"/>
              </a:rPr>
              <a:t>公告类：火灾时的应变程序、电击后的应变程序、特殊设备操作指导程序等</a:t>
            </a:r>
            <a:endParaRPr lang="zh-CN" altLang="en-US" sz="900" dirty="0" smtClean="0">
              <a:latin typeface="微软雅黑" panose="020B0503020204020204" charset="-122"/>
              <a:ea typeface="微软雅黑" panose="020B0503020204020204" charset="-122"/>
            </a:endParaRPr>
          </a:p>
          <a:p>
            <a:pPr marL="0" marR="0" indent="0" algn="l" defTabSz="685800" rtl="0" eaLnBrk="1" fontAlgn="auto" latinLnBrk="0" hangingPunct="1">
              <a:lnSpc>
                <a:spcPct val="100000"/>
              </a:lnSpc>
              <a:spcBef>
                <a:spcPts val="0"/>
              </a:spcBef>
              <a:spcAft>
                <a:spcPts val="0"/>
              </a:spcAft>
              <a:buClrTx/>
              <a:buSzTx/>
              <a:buFontTx/>
              <a:buNone/>
              <a:defRPr/>
            </a:pPr>
            <a:endParaRPr lang="zh-CN" altLang="en-US" sz="900" dirty="0" smtClean="0">
              <a:latin typeface="微软雅黑" panose="020B0503020204020204" charset="-122"/>
              <a:ea typeface="微软雅黑" panose="020B0503020204020204" charset="-122"/>
            </a:endParaRPr>
          </a:p>
          <a:p>
            <a:pPr marL="0" marR="0" indent="0" algn="l" defTabSz="685800" rtl="0" eaLnBrk="1" fontAlgn="auto" latinLnBrk="0" hangingPunct="1">
              <a:lnSpc>
                <a:spcPct val="100000"/>
              </a:lnSpc>
              <a:spcBef>
                <a:spcPts val="0"/>
              </a:spcBef>
              <a:spcAft>
                <a:spcPts val="0"/>
              </a:spcAft>
              <a:buClrTx/>
              <a:buSzTx/>
              <a:buFontTx/>
              <a:buNone/>
              <a:defRPr/>
            </a:pPr>
            <a:endParaRPr lang="zh-CN" altLang="en-US" sz="900" dirty="0" smtClean="0">
              <a:latin typeface="微软雅黑" panose="020B0503020204020204" charset="-122"/>
              <a:ea typeface="微软雅黑" panose="020B0503020204020204" charset="-122"/>
            </a:endParaRPr>
          </a:p>
          <a:p>
            <a:endParaRPr lang="zh-CN" altLang="en-US" sz="900" dirty="0">
              <a:latin typeface="微软雅黑" panose="020B0503020204020204" charset="-122"/>
              <a:ea typeface="微软雅黑" panose="020B0503020204020204"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r>
              <a:rPr lang="zh-CN" altLang="en-US" dirty="0" smtClean="0"/>
              <a:t>安全标识顺序：黄红蓝绿</a:t>
            </a:r>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r>
              <a:rPr lang="zh-CN" altLang="en-US" sz="900" b="1" dirty="0" smtClean="0">
                <a:solidFill>
                  <a:srgbClr val="686868"/>
                </a:solidFill>
                <a:latin typeface="微软雅黑" panose="020B0503020204020204" charset="-122"/>
                <a:ea typeface="微软雅黑" panose="020B0503020204020204" charset="-122"/>
              </a:rPr>
              <a:t>工作环境</a:t>
            </a:r>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备注占位符 2"/>
          <p:cNvSpPr>
            <a:spLocks noGrp="1"/>
          </p:cNvSpPr>
          <p:nvPr>
            <p:ph type="body" idx="1"/>
          </p:nvPr>
        </p:nvSpPr>
        <p:spPr/>
        <p:txBody>
          <a:bodyPr/>
          <a:lstStyle/>
          <a:p>
            <a:pPr marL="222250" indent="-147955">
              <a:lnSpc>
                <a:spcPct val="150000"/>
              </a:lnSpc>
              <a:spcBef>
                <a:spcPts val="500"/>
              </a:spcBef>
              <a:buFont typeface="Arial" panose="020B0604020202020204" pitchFamily="34" charset="0"/>
              <a:buChar char="•"/>
              <a:tabLst>
                <a:tab pos="221615" algn="l"/>
              </a:tabLst>
              <a:defRPr/>
            </a:pPr>
            <a:r>
              <a:rPr lang="zh-CN" altLang="en-US" dirty="0" smtClean="0">
                <a:solidFill>
                  <a:prstClr val="black"/>
                </a:solidFill>
                <a:latin typeface="微软雅黑" panose="020B0503020204020204" charset="-122"/>
                <a:ea typeface="微软雅黑" panose="020B0503020204020204" charset="-122"/>
                <a:cs typeface="Times New Roman" panose="02020603050405020304" pitchFamily="18" charset="0"/>
              </a:rPr>
              <a:t>对现场设备、工机具季度检查合格后按季度次序挂设“绿、白、蓝、黄”检查色标；</a:t>
            </a:r>
            <a:endParaRPr lang="en-US" altLang="zh-CN" dirty="0" smtClean="0">
              <a:solidFill>
                <a:prstClr val="black"/>
              </a:solidFill>
              <a:latin typeface="微软雅黑" panose="020B0503020204020204" charset="-122"/>
              <a:ea typeface="微软雅黑" panose="020B0503020204020204" charset="-122"/>
              <a:cs typeface="Times New Roman" panose="02020603050405020304" pitchFamily="18" charset="0"/>
            </a:endParaRPr>
          </a:p>
          <a:p>
            <a:pPr marL="222250" indent="-147955">
              <a:lnSpc>
                <a:spcPct val="150000"/>
              </a:lnSpc>
              <a:spcBef>
                <a:spcPts val="500"/>
              </a:spcBef>
              <a:buFont typeface="Arial" panose="020B0604020202020204" pitchFamily="34" charset="0"/>
              <a:buChar char="•"/>
              <a:tabLst>
                <a:tab pos="221615" algn="l"/>
              </a:tabLst>
              <a:defRPr/>
            </a:pPr>
            <a:r>
              <a:rPr lang="zh-CN" altLang="en-US" dirty="0" smtClean="0">
                <a:solidFill>
                  <a:prstClr val="black"/>
                </a:solidFill>
                <a:latin typeface="微软雅黑" panose="020B0503020204020204" charset="-122"/>
                <a:ea typeface="微软雅黑" panose="020B0503020204020204" charset="-122"/>
                <a:cs typeface="Times New Roman" panose="02020603050405020304" pitchFamily="18" charset="0"/>
              </a:rPr>
              <a:t>脚手架检查验收分别挂设“合格” </a:t>
            </a:r>
            <a:r>
              <a:rPr lang="en-US" altLang="zh-CN" dirty="0" smtClean="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smtClean="0">
                <a:solidFill>
                  <a:prstClr val="black"/>
                </a:solidFill>
                <a:latin typeface="微软雅黑" panose="020B0503020204020204" charset="-122"/>
                <a:ea typeface="微软雅黑" panose="020B0503020204020204" charset="-122"/>
                <a:cs typeface="Times New Roman" panose="02020603050405020304" pitchFamily="18" charset="0"/>
              </a:rPr>
              <a:t>“绿色”或“不合格” </a:t>
            </a:r>
            <a:r>
              <a:rPr lang="en-US" altLang="zh-CN" dirty="0" smtClean="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smtClean="0">
                <a:solidFill>
                  <a:prstClr val="black"/>
                </a:solidFill>
                <a:latin typeface="微软雅黑" panose="020B0503020204020204" charset="-122"/>
                <a:ea typeface="微软雅黑" panose="020B0503020204020204" charset="-122"/>
                <a:cs typeface="Times New Roman" panose="02020603050405020304" pitchFamily="18" charset="0"/>
              </a:rPr>
              <a:t>“红色”信息牌。</a:t>
            </a:r>
            <a:endParaRPr lang="zh-CN" altLang="en-US" dirty="0" smtClean="0">
              <a:solidFill>
                <a:prstClr val="black"/>
              </a:solidFill>
              <a:latin typeface="微软雅黑" panose="020B0503020204020204" charset="-122"/>
              <a:ea typeface="微软雅黑" panose="020B0503020204020204" charset="-122"/>
              <a:cs typeface="Times New Roman" panose="02020603050405020304" pitchFamily="18" charset="0"/>
            </a:endParaRPr>
          </a:p>
          <a:p>
            <a:pPr>
              <a:defRPr/>
            </a:pPr>
            <a:endParaRPr lang="zh-CN" altLang="en-US" dirty="0"/>
          </a:p>
        </p:txBody>
      </p:sp>
      <p:sp>
        <p:nvSpPr>
          <p:cNvPr id="3266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A99C32F-43B1-483E-8820-099DEEE248E2}" type="slidenum">
              <a:rPr lang="zh-CN" altLang="en-US" smtClean="0">
                <a:solidFill>
                  <a:srgbClr val="000000"/>
                </a:solidFill>
              </a:rPr>
            </a:fld>
            <a:endParaRPr lang="zh-CN" altLang="en-US" smtClean="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287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solidFill>
                  <a:srgbClr val="000000"/>
                </a:solidFill>
                <a:latin typeface="微软雅黑" panose="020B0503020204020204" charset="-122"/>
                <a:ea typeface="微软雅黑" panose="020B0503020204020204" charset="-122"/>
                <a:cs typeface="Times New Roman" panose="02020603050405020304" pitchFamily="18" charset="0"/>
              </a:rPr>
              <a:t>例如：一季度，依据检查表对吊索具进行检查，包括钢丝绳、吊装带、吊环、钢板卡等，重点检查表面有无裂纹破损、表面有无断股断丝、保险装置是否灵活可靠、其它部件是否完好等，</a:t>
            </a:r>
            <a:r>
              <a:rPr lang="zh-CN" altLang="en-US" b="1" smtClean="0">
                <a:solidFill>
                  <a:srgbClr val="FF0000"/>
                </a:solidFill>
                <a:latin typeface="微软雅黑" panose="020B0503020204020204" charset="-122"/>
                <a:ea typeface="微软雅黑" panose="020B0503020204020204" charset="-122"/>
                <a:cs typeface="Times New Roman" panose="02020603050405020304" pitchFamily="18" charset="0"/>
              </a:rPr>
              <a:t>检查全部合格后挂设绿色检查色标</a:t>
            </a:r>
            <a:r>
              <a:rPr lang="zh-CN" altLang="en-US" smtClean="0">
                <a:solidFill>
                  <a:srgbClr val="000000"/>
                </a:solidFill>
                <a:latin typeface="微软雅黑" panose="020B0503020204020204" charset="-122"/>
                <a:ea typeface="微软雅黑" panose="020B0503020204020204" charset="-122"/>
                <a:cs typeface="Times New Roman" panose="02020603050405020304" pitchFamily="18" charset="0"/>
              </a:rPr>
              <a:t>。</a:t>
            </a:r>
            <a:endParaRPr lang="zh-CN" altLang="en-US" smtClean="0">
              <a:solidFill>
                <a:srgbClr val="000000"/>
              </a:solidFill>
              <a:latin typeface="微软雅黑" panose="020B0503020204020204" charset="-122"/>
              <a:ea typeface="微软雅黑" panose="020B0503020204020204" charset="-122"/>
              <a:cs typeface="Times New Roman" panose="02020603050405020304" pitchFamily="18" charset="0"/>
            </a:endParaRPr>
          </a:p>
          <a:p>
            <a:endParaRPr lang="zh-CN" altLang="en-US" smtClean="0">
              <a:ea typeface="微软雅黑" panose="020B0503020204020204" charset="-122"/>
              <a:cs typeface="Times New Roman" panose="02020603050405020304" pitchFamily="18" charset="0"/>
            </a:endParaRPr>
          </a:p>
        </p:txBody>
      </p:sp>
      <p:sp>
        <p:nvSpPr>
          <p:cNvPr id="3287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7D6628A-E465-47AD-9840-5D9C2BE0708A}" type="slidenum">
              <a:rPr lang="zh-CN" altLang="en-US" smtClean="0">
                <a:solidFill>
                  <a:srgbClr val="000000"/>
                </a:solidFill>
              </a:rPr>
            </a:fld>
            <a:endParaRPr lang="zh-CN" altLang="en-US" smtClean="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46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zh-CN" dirty="0" smtClean="0">
              <a:ea typeface="宋体" panose="02010600030101010101" pitchFamily="2" charset="-122"/>
            </a:endParaRPr>
          </a:p>
        </p:txBody>
      </p:sp>
      <p:sp>
        <p:nvSpPr>
          <p:cNvPr id="1546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900">
                <a:solidFill>
                  <a:schemeClr val="tx1"/>
                </a:solidFill>
                <a:latin typeface="Calibri" panose="020F0502020204030204" pitchFamily="34" charset="0"/>
                <a:ea typeface="宋体" panose="02010600030101010101" pitchFamily="2" charset="-122"/>
              </a:defRPr>
            </a:lvl1pPr>
            <a:lvl2pPr marL="742950" indent="-285750">
              <a:spcBef>
                <a:spcPct val="30000"/>
              </a:spcBef>
              <a:defRPr sz="9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9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9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9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9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9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9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900">
                <a:solidFill>
                  <a:schemeClr val="tx1"/>
                </a:solidFill>
                <a:latin typeface="Calibri" panose="020F0502020204030204" pitchFamily="34" charset="0"/>
                <a:ea typeface="宋体" panose="02010600030101010101" pitchFamily="2" charset="-122"/>
              </a:defRPr>
            </a:lvl9pPr>
          </a:lstStyle>
          <a:p>
            <a:pPr>
              <a:spcBef>
                <a:spcPct val="0"/>
              </a:spcBef>
            </a:pPr>
            <a:fld id="{F644CE43-C076-45B0-B24F-788FD274FDA7}" type="slidenum">
              <a:rPr lang="zh-CN" altLang="en-US" sz="1200" smtClean="0">
                <a:solidFill>
                  <a:prstClr val="black"/>
                </a:solidFill>
              </a:rPr>
            </a:fld>
            <a:endParaRPr lang="zh-CN" altLang="en-US" sz="1200" smtClean="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r>
              <a:rPr lang="en-US" altLang="zh-CN" sz="900" dirty="0" smtClean="0">
                <a:latin typeface="微软雅黑" panose="020B0503020204020204" charset="-122"/>
                <a:ea typeface="微软雅黑" panose="020B0503020204020204" charset="-122"/>
              </a:rPr>
              <a:t>--</a:t>
            </a:r>
            <a:r>
              <a:rPr lang="zh-CN" altLang="en-US" sz="900" dirty="0" smtClean="0">
                <a:latin typeface="微软雅黑" panose="020B0503020204020204" charset="-122"/>
                <a:ea typeface="微软雅黑" panose="020B0503020204020204" charset="-122"/>
              </a:rPr>
              <a:t>分清哪些是必要的东西，抛弃不必要的东西；</a:t>
            </a:r>
            <a:endParaRPr lang="zh-CN" altLang="en-US" sz="900" dirty="0" smtClean="0">
              <a:latin typeface="微软雅黑" panose="020B0503020204020204" charset="-122"/>
              <a:ea typeface="微软雅黑" panose="020B0503020204020204" charset="-122"/>
            </a:endParaRPr>
          </a:p>
          <a:p>
            <a:r>
              <a:rPr lang="en-US" altLang="zh-CN" sz="900" dirty="0" smtClean="0">
                <a:latin typeface="微软雅黑" panose="020B0503020204020204" charset="-122"/>
                <a:ea typeface="微软雅黑" panose="020B0503020204020204" charset="-122"/>
              </a:rPr>
              <a:t>--</a:t>
            </a:r>
            <a:r>
              <a:rPr lang="zh-CN" altLang="en-US" sz="900" dirty="0" smtClean="0">
                <a:latin typeface="微软雅黑" panose="020B0503020204020204" charset="-122"/>
                <a:ea typeface="微软雅黑" panose="020B0503020204020204" charset="-122"/>
              </a:rPr>
              <a:t>将必要的东西收件整齐有序。（能迅速取出、立即能使用）</a:t>
            </a:r>
            <a:endParaRPr lang="zh-CN" altLang="en-US" sz="900" dirty="0" smtClean="0">
              <a:latin typeface="微软雅黑" panose="020B0503020204020204" charset="-122"/>
              <a:ea typeface="微软雅黑" panose="020B0503020204020204" charset="-122"/>
            </a:endParaRPr>
          </a:p>
          <a:p>
            <a:r>
              <a:rPr lang="en-US" altLang="zh-CN" sz="900" dirty="0" smtClean="0">
                <a:latin typeface="微软雅黑" panose="020B0503020204020204" charset="-122"/>
                <a:ea typeface="微软雅黑" panose="020B0503020204020204" charset="-122"/>
              </a:rPr>
              <a:t>--</a:t>
            </a:r>
            <a:r>
              <a:rPr lang="zh-CN" altLang="en-US" sz="900" dirty="0" smtClean="0">
                <a:latin typeface="微软雅黑" panose="020B0503020204020204" charset="-122"/>
                <a:ea typeface="微软雅黑" panose="020B0503020204020204" charset="-122"/>
              </a:rPr>
              <a:t>对临时堆放的物品划定堆放区，并尽快处理。</a:t>
            </a:r>
            <a:endParaRPr lang="zh-CN" altLang="en-US" sz="900" dirty="0" smtClean="0">
              <a:latin typeface="微软雅黑" panose="020B0503020204020204" charset="-122"/>
              <a:ea typeface="微软雅黑" panose="020B0503020204020204" charset="-122"/>
            </a:endParaRPr>
          </a:p>
          <a:p>
            <a:r>
              <a:rPr lang="en-US" altLang="zh-CN" sz="900" dirty="0" smtClean="0">
                <a:latin typeface="微软雅黑" panose="020B0503020204020204" charset="-122"/>
                <a:ea typeface="微软雅黑" panose="020B0503020204020204" charset="-122"/>
              </a:rPr>
              <a:t>--</a:t>
            </a:r>
            <a:r>
              <a:rPr lang="zh-CN" altLang="en-US" sz="900" dirty="0" smtClean="0">
                <a:latin typeface="微软雅黑" panose="020B0503020204020204" charset="-122"/>
                <a:ea typeface="微软雅黑" panose="020B0503020204020204" charset="-122"/>
              </a:rPr>
              <a:t>通过合理的摆放和标识，减小寻找物品所需时间；</a:t>
            </a:r>
            <a:endParaRPr lang="zh-CN" altLang="en-US" sz="900" dirty="0" smtClean="0">
              <a:latin typeface="微软雅黑" panose="020B0503020204020204" charset="-122"/>
              <a:ea typeface="微软雅黑" panose="020B0503020204020204" charset="-122"/>
            </a:endParaRPr>
          </a:p>
          <a:p>
            <a:r>
              <a:rPr lang="en-US" altLang="zh-CN" sz="900" dirty="0" smtClean="0">
                <a:latin typeface="微软雅黑" panose="020B0503020204020204" charset="-122"/>
                <a:ea typeface="微软雅黑" panose="020B0503020204020204" charset="-122"/>
              </a:rPr>
              <a:t>--</a:t>
            </a:r>
            <a:r>
              <a:rPr lang="zh-CN" altLang="en-US" sz="900" dirty="0" smtClean="0">
                <a:latin typeface="微软雅黑" panose="020B0503020204020204" charset="-122"/>
                <a:ea typeface="微软雅黑" panose="020B0503020204020204" charset="-122"/>
              </a:rPr>
              <a:t>永久性堆放区必须有划线（定置化），并用标牌明示该区域的堆放物；</a:t>
            </a:r>
            <a:endParaRPr lang="zh-CN" altLang="en-US" sz="900" dirty="0" smtClean="0">
              <a:latin typeface="微软雅黑" panose="020B0503020204020204" charset="-122"/>
              <a:ea typeface="微软雅黑" panose="020B0503020204020204" charset="-122"/>
            </a:endParaRPr>
          </a:p>
          <a:p>
            <a:r>
              <a:rPr lang="en-US" altLang="zh-CN" sz="900" dirty="0" smtClean="0">
                <a:latin typeface="微软雅黑" panose="020B0503020204020204" charset="-122"/>
                <a:ea typeface="微软雅黑" panose="020B0503020204020204" charset="-122"/>
              </a:rPr>
              <a:t>--</a:t>
            </a:r>
            <a:r>
              <a:rPr lang="zh-CN" altLang="en-US" sz="900" dirty="0" smtClean="0">
                <a:latin typeface="微软雅黑" panose="020B0503020204020204" charset="-122"/>
                <a:ea typeface="微软雅黑" panose="020B0503020204020204" charset="-122"/>
              </a:rPr>
              <a:t>办公场所的摆放应该根据文件的类型分门别类，以利于文件的检索；</a:t>
            </a:r>
            <a:endParaRPr lang="zh-CN" altLang="en-US" sz="900" dirty="0" smtClean="0">
              <a:latin typeface="微软雅黑" panose="020B0503020204020204" charset="-122"/>
              <a:ea typeface="微软雅黑" panose="020B0503020204020204" charset="-122"/>
            </a:endParaRPr>
          </a:p>
          <a:p>
            <a:r>
              <a:rPr lang="en-US" altLang="zh-CN" sz="900" dirty="0" smtClean="0">
                <a:latin typeface="微软雅黑" panose="020B0503020204020204" charset="-122"/>
                <a:ea typeface="微软雅黑" panose="020B0503020204020204" charset="-122"/>
              </a:rPr>
              <a:t>--</a:t>
            </a:r>
            <a:r>
              <a:rPr lang="zh-CN" altLang="en-US" sz="900" dirty="0" smtClean="0">
                <a:latin typeface="微软雅黑" panose="020B0503020204020204" charset="-122"/>
                <a:ea typeface="微软雅黑" panose="020B0503020204020204" charset="-122"/>
              </a:rPr>
              <a:t>所有的储物柜、储物架必须保持整洁，并应存储和柜架标签相一致的物件；</a:t>
            </a:r>
            <a:r>
              <a:rPr lang="en-US" altLang="zh-CN" sz="900" dirty="0" smtClean="0">
                <a:latin typeface="微软雅黑" panose="020B0503020204020204" charset="-122"/>
                <a:ea typeface="微软雅黑" panose="020B0503020204020204" charset="-122"/>
              </a:rPr>
              <a:t>………</a:t>
            </a:r>
            <a:endParaRPr lang="en-US" altLang="zh-CN" sz="900" dirty="0" smtClean="0">
              <a:latin typeface="微软雅黑" panose="020B0503020204020204" charset="-122"/>
              <a:ea typeface="微软雅黑" panose="020B0503020204020204" charset="-122"/>
            </a:endParaRPr>
          </a:p>
          <a:p>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defRPr/>
            </a:pPr>
            <a:r>
              <a:rPr lang="zh-CN" altLang="en-US" sz="900" dirty="0" smtClean="0">
                <a:latin typeface="微软雅黑" panose="020B0503020204020204" charset="-122"/>
                <a:ea typeface="微软雅黑" panose="020B0503020204020204" charset="-122"/>
              </a:rPr>
              <a:t>通过清除垃圾、污物、异物等手段，将工作场所保持干净状态。 </a:t>
            </a:r>
            <a:endParaRPr lang="zh-CN" altLang="en-US" sz="900" dirty="0" smtClean="0">
              <a:latin typeface="微软雅黑" panose="020B0503020204020204" charset="-122"/>
              <a:ea typeface="微软雅黑" panose="020B0503020204020204" charset="-122"/>
            </a:endParaRPr>
          </a:p>
          <a:p>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46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zh-CN" dirty="0" smtClean="0">
              <a:ea typeface="宋体" panose="02010600030101010101" pitchFamily="2" charset="-122"/>
            </a:endParaRPr>
          </a:p>
        </p:txBody>
      </p:sp>
      <p:sp>
        <p:nvSpPr>
          <p:cNvPr id="1546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900">
                <a:solidFill>
                  <a:schemeClr val="tx1"/>
                </a:solidFill>
                <a:latin typeface="Calibri" panose="020F0502020204030204" pitchFamily="34" charset="0"/>
                <a:ea typeface="宋体" panose="02010600030101010101" pitchFamily="2" charset="-122"/>
              </a:defRPr>
            </a:lvl1pPr>
            <a:lvl2pPr marL="742950" indent="-285750">
              <a:spcBef>
                <a:spcPct val="30000"/>
              </a:spcBef>
              <a:defRPr sz="9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9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9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9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9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9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9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900">
                <a:solidFill>
                  <a:schemeClr val="tx1"/>
                </a:solidFill>
                <a:latin typeface="Calibri" panose="020F0502020204030204" pitchFamily="34" charset="0"/>
                <a:ea typeface="宋体" panose="02010600030101010101" pitchFamily="2" charset="-122"/>
              </a:defRPr>
            </a:lvl9pPr>
          </a:lstStyle>
          <a:p>
            <a:pPr>
              <a:spcBef>
                <a:spcPct val="0"/>
              </a:spcBef>
            </a:pPr>
            <a:fld id="{F644CE43-C076-45B0-B24F-788FD274FDA7}" type="slidenum">
              <a:rPr lang="zh-CN" altLang="en-US" sz="1200" smtClean="0">
                <a:solidFill>
                  <a:prstClr val="black"/>
                </a:solidFill>
              </a:rPr>
            </a:fld>
            <a:endParaRPr lang="zh-CN" altLang="en-US" sz="1200" smtClean="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r>
              <a:rPr lang="zh-CN" altLang="en-US" dirty="0" smtClean="0"/>
              <a:t>管理标准应包括以上</a:t>
            </a:r>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1641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ea typeface="宋体" panose="02010600030101010101" pitchFamily="2" charset="-122"/>
              </a:rPr>
              <a:t>门禁解决两类问题，传统解决非工作人员进入现场、新门禁系统要与工作票相连，解决走错间隔的问题。</a:t>
            </a:r>
            <a:endParaRPr lang="en-US" altLang="zh-CN" smtClean="0">
              <a:ea typeface="宋体" panose="02010600030101010101" pitchFamily="2" charset="-122"/>
            </a:endParaRPr>
          </a:p>
          <a:p>
            <a:pPr>
              <a:lnSpc>
                <a:spcPct val="150000"/>
              </a:lnSpc>
            </a:pPr>
            <a:r>
              <a:rPr lang="zh-CN" altLang="en-US" smtClean="0">
                <a:latin typeface="微软雅黑" panose="020B0503020204020204" charset="-122"/>
                <a:ea typeface="微软雅黑" panose="020B0503020204020204" charset="-122"/>
              </a:rPr>
              <a:t>工作票人员区域准入门禁系统旨在隔离危险区域与其他区域，杜绝无关人员进入，减少事故的发生。</a:t>
            </a:r>
            <a:endParaRPr lang="en-US" altLang="zh-CN" smtClean="0">
              <a:latin typeface="微软雅黑" panose="020B0503020204020204" charset="-122"/>
              <a:ea typeface="微软雅黑" panose="020B0503020204020204" charset="-122"/>
            </a:endParaRPr>
          </a:p>
          <a:p>
            <a:pPr>
              <a:lnSpc>
                <a:spcPct val="150000"/>
              </a:lnSpc>
            </a:pPr>
            <a:r>
              <a:rPr lang="zh-CN" altLang="en-US" smtClean="0">
                <a:latin typeface="微软雅黑" panose="020B0503020204020204" charset="-122"/>
                <a:ea typeface="微软雅黑" panose="020B0503020204020204" charset="-122"/>
              </a:rPr>
              <a:t>门禁系统可以采用信息化门禁系统，门禁系统与线上办公系统配合使用，只有办理了该类作业票并配合允许作业人员的胸卡，才能进入该区域。</a:t>
            </a:r>
            <a:endParaRPr lang="en-US" altLang="zh-CN" smtClean="0">
              <a:latin typeface="微软雅黑" panose="020B0503020204020204" charset="-122"/>
              <a:ea typeface="微软雅黑" panose="020B0503020204020204" charset="-122"/>
            </a:endParaRPr>
          </a:p>
          <a:p>
            <a:pPr>
              <a:lnSpc>
                <a:spcPct val="150000"/>
              </a:lnSpc>
            </a:pPr>
            <a:r>
              <a:rPr lang="zh-CN" altLang="en-US" smtClean="0">
                <a:latin typeface="微软雅黑" panose="020B0503020204020204" charset="-122"/>
                <a:ea typeface="微软雅黑" panose="020B0503020204020204" charset="-122"/>
              </a:rPr>
              <a:t>对于普通门禁系统，应做好门禁系统的钥匙管理或其他出入许可。</a:t>
            </a:r>
            <a:endParaRPr lang="en-US" altLang="zh-CN" smtClean="0">
              <a:latin typeface="微软雅黑" panose="020B0503020204020204" charset="-122"/>
              <a:ea typeface="微软雅黑" panose="020B0503020204020204" charset="-122"/>
            </a:endParaRPr>
          </a:p>
          <a:p>
            <a:endParaRPr lang="zh-CN" altLang="en-US" smtClean="0">
              <a:ea typeface="宋体" panose="02010600030101010101" pitchFamily="2" charset="-122"/>
            </a:endParaRPr>
          </a:p>
        </p:txBody>
      </p:sp>
      <p:sp>
        <p:nvSpPr>
          <p:cNvPr id="31642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C8D0FE-C00A-47A4-88EF-E9BC791D843E}" type="slidenum">
              <a:rPr lang="zh-CN" altLang="en-US" smtClean="0">
                <a:solidFill>
                  <a:srgbClr val="000000"/>
                </a:solidFill>
              </a:rPr>
            </a:fld>
            <a:endParaRPr lang="zh-CN" altLang="en-US" smtClean="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184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smtClean="0">
                <a:latin typeface="微软雅黑" panose="020B0503020204020204" charset="-122"/>
                <a:ea typeface="微软雅黑" panose="020B0503020204020204" charset="-122"/>
              </a:rPr>
              <a:t>基于人员定位的工作授权管理</a:t>
            </a:r>
            <a:endParaRPr lang="zh-CN" altLang="en-US" dirty="0" smtClean="0">
              <a:ea typeface="宋体" panose="02010600030101010101" pitchFamily="2" charset="-122"/>
            </a:endParaRPr>
          </a:p>
        </p:txBody>
      </p:sp>
      <p:sp>
        <p:nvSpPr>
          <p:cNvPr id="3184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5439908-7AC7-4B6E-8D4A-A6B2FE13FFAA}" type="slidenum">
              <a:rPr lang="zh-CN" altLang="en-US" smtClean="0">
                <a:solidFill>
                  <a:srgbClr val="000000"/>
                </a:solidFill>
              </a:rPr>
            </a:fld>
            <a:endParaRPr lang="zh-CN" altLang="en-US" smtClean="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46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zh-CN" dirty="0" smtClean="0">
              <a:ea typeface="宋体" panose="02010600030101010101" pitchFamily="2" charset="-122"/>
            </a:endParaRPr>
          </a:p>
        </p:txBody>
      </p:sp>
      <p:sp>
        <p:nvSpPr>
          <p:cNvPr id="1546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900">
                <a:solidFill>
                  <a:schemeClr val="tx1"/>
                </a:solidFill>
                <a:latin typeface="Calibri" panose="020F0502020204030204" pitchFamily="34" charset="0"/>
                <a:ea typeface="宋体" panose="02010600030101010101" pitchFamily="2" charset="-122"/>
              </a:defRPr>
            </a:lvl1pPr>
            <a:lvl2pPr marL="742950" indent="-285750">
              <a:spcBef>
                <a:spcPct val="30000"/>
              </a:spcBef>
              <a:defRPr sz="9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9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9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9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9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9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9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900">
                <a:solidFill>
                  <a:schemeClr val="tx1"/>
                </a:solidFill>
                <a:latin typeface="Calibri" panose="020F0502020204030204" pitchFamily="34" charset="0"/>
                <a:ea typeface="宋体" panose="02010600030101010101" pitchFamily="2" charset="-122"/>
              </a:defRPr>
            </a:lvl9pPr>
          </a:lstStyle>
          <a:p>
            <a:pPr>
              <a:spcBef>
                <a:spcPct val="0"/>
              </a:spcBef>
            </a:pPr>
            <a:fld id="{F644CE43-C076-45B0-B24F-788FD274FDA7}" type="slidenum">
              <a:rPr lang="zh-CN" altLang="en-US" sz="1200" smtClean="0">
                <a:solidFill>
                  <a:prstClr val="black"/>
                </a:solidFill>
              </a:rPr>
            </a:fld>
            <a:endParaRPr lang="zh-CN" altLang="en-US" sz="1200" smtClean="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各部门</a:t>
            </a:r>
            <a:r>
              <a:rPr lang="en-US" altLang="zh-CN" dirty="0" smtClean="0"/>
              <a:t>/</a:t>
            </a:r>
            <a:r>
              <a:rPr lang="zh-CN" altLang="en-US" dirty="0" smtClean="0"/>
              <a:t>人员主要职责是？？</a:t>
            </a:r>
            <a:endParaRPr lang="en-US" altLang="zh-CN" dirty="0" smtClean="0"/>
          </a:p>
          <a:p>
            <a:r>
              <a:rPr lang="zh-CN" altLang="en-US" dirty="0" smtClean="0"/>
              <a:t>如安全生产委员会消防安全职责：</a:t>
            </a:r>
            <a:endParaRPr lang="en-US" altLang="zh-CN" dirty="0" smtClean="0"/>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smtClean="0"/>
              <a:t>1</a:t>
            </a:r>
            <a:r>
              <a:rPr lang="zh-CN" altLang="en-US" dirty="0" smtClean="0"/>
              <a:t>、</a:t>
            </a:r>
            <a:r>
              <a:rPr lang="zh-CN" altLang="en-US" sz="900" dirty="0" smtClean="0">
                <a:latin typeface="微软雅黑" panose="020B0503020204020204" charset="-122"/>
                <a:ea typeface="微软雅黑" panose="020B0503020204020204" charset="-122"/>
              </a:rPr>
              <a:t>组织贯彻落实国家消防法规，建立健全消防安全责任制和规章制度，对落实情况进行监督、考核。</a:t>
            </a:r>
            <a:endParaRPr lang="zh-CN" altLang="en-US" sz="900" dirty="0" smtClean="0">
              <a:latin typeface="微软雅黑" panose="020B0503020204020204" charset="-122"/>
              <a:ea typeface="微软雅黑" panose="020B0503020204020204" charset="-122"/>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smtClean="0"/>
              <a:t>2</a:t>
            </a:r>
            <a:r>
              <a:rPr lang="zh-CN" altLang="en-US" dirty="0" smtClean="0"/>
              <a:t>、</a:t>
            </a:r>
            <a:r>
              <a:rPr lang="zh-CN" altLang="en-US" sz="900" dirty="0" smtClean="0">
                <a:latin typeface="微软雅黑" panose="020B0503020204020204" charset="-122"/>
                <a:ea typeface="微软雅黑" panose="020B0503020204020204" charset="-122"/>
              </a:rPr>
              <a:t>建立消防安全保证和监督体系，督促两个体系各司其职。</a:t>
            </a:r>
            <a:endParaRPr lang="zh-CN" altLang="en-US" sz="900" dirty="0" smtClean="0">
              <a:latin typeface="微软雅黑" panose="020B0503020204020204" charset="-122"/>
              <a:ea typeface="微软雅黑" panose="020B0503020204020204" charset="-122"/>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smtClean="0"/>
              <a:t>3</a:t>
            </a:r>
            <a:r>
              <a:rPr lang="zh-CN" altLang="en-US" dirty="0" smtClean="0"/>
              <a:t>、</a:t>
            </a:r>
            <a:r>
              <a:rPr lang="zh-CN" altLang="en-US" sz="900" dirty="0" smtClean="0">
                <a:latin typeface="微软雅黑" panose="020B0503020204020204" charset="-122"/>
                <a:ea typeface="微软雅黑" panose="020B0503020204020204" charset="-122"/>
              </a:rPr>
              <a:t>深入现场，了解消防安全情况，对消防问题分析并督促整改措施落实。</a:t>
            </a:r>
            <a:endParaRPr lang="zh-CN" altLang="en-US" sz="900" dirty="0" smtClean="0">
              <a:latin typeface="微软雅黑" panose="020B0503020204020204" charset="-122"/>
              <a:ea typeface="微软雅黑" panose="020B0503020204020204" charset="-122"/>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smtClean="0"/>
              <a:t>4</a:t>
            </a:r>
            <a:r>
              <a:rPr lang="zh-CN" altLang="en-US" dirty="0" smtClean="0"/>
              <a:t>、</a:t>
            </a:r>
            <a:r>
              <a:rPr lang="zh-CN" altLang="en-US" sz="900" dirty="0" smtClean="0">
                <a:latin typeface="微软雅黑" panose="020B0503020204020204" charset="-122"/>
                <a:ea typeface="微软雅黑" panose="020B0503020204020204" charset="-122"/>
              </a:rPr>
              <a:t>深入现场，了解消防安全情况，对消防问题分析并督促整改措施落实。</a:t>
            </a:r>
            <a:endParaRPr lang="zh-CN" altLang="en-US" sz="900" dirty="0" smtClean="0">
              <a:latin typeface="微软雅黑" panose="020B0503020204020204" charset="-122"/>
              <a:ea typeface="微软雅黑" panose="020B0503020204020204" charset="-122"/>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smtClean="0"/>
              <a:t>5</a:t>
            </a:r>
            <a:r>
              <a:rPr lang="zh-CN" altLang="en-US" dirty="0" smtClean="0"/>
              <a:t>、</a:t>
            </a:r>
            <a:r>
              <a:rPr lang="zh-CN" altLang="en-US" sz="900" dirty="0" smtClean="0">
                <a:latin typeface="微软雅黑" panose="020B0503020204020204" charset="-122"/>
                <a:ea typeface="微软雅黑" panose="020B0503020204020204" charset="-122"/>
              </a:rPr>
              <a:t>组织或参与火灾事故调查。</a:t>
            </a:r>
            <a:endParaRPr lang="zh-CN" altLang="en-US" sz="900" dirty="0" smtClean="0">
              <a:latin typeface="微软雅黑" panose="020B0503020204020204" charset="-122"/>
              <a:ea typeface="微软雅黑" panose="020B0503020204020204" charset="-122"/>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smtClean="0"/>
              <a:t>6</a:t>
            </a:r>
            <a:r>
              <a:rPr lang="zh-CN" altLang="en-US" dirty="0" smtClean="0"/>
              <a:t>、</a:t>
            </a:r>
            <a:r>
              <a:rPr lang="zh-CN" altLang="en-US" sz="900" dirty="0" smtClean="0">
                <a:latin typeface="微软雅黑" panose="020B0503020204020204" charset="-122"/>
                <a:ea typeface="微软雅黑" panose="020B0503020204020204" charset="-122"/>
              </a:rPr>
              <a:t>对消防贡献者给予表扬或奖励，对事故责任者给予批评或处罚。</a:t>
            </a:r>
            <a:endParaRPr lang="en-US" altLang="zh-CN" dirty="0" smtClean="0"/>
          </a:p>
          <a:p>
            <a:endParaRPr lang="zh-CN"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sz="900" dirty="0" smtClean="0">
                <a:latin typeface="微软雅黑" panose="020B0503020204020204" charset="-122"/>
                <a:ea typeface="微软雅黑" panose="020B0503020204020204" charset="-122"/>
              </a:rPr>
              <a:t>灭火器、消防栓、安全通道、安全出口、当前位置、疏散方向、消防水桶等信息</a:t>
            </a:r>
            <a:endParaRPr lang="zh-CN" altLang="en-US" sz="900" dirty="0" smtClean="0"/>
          </a:p>
          <a:p>
            <a:pPr marL="0" marR="0" lvl="0" indent="0" algn="l" defTabSz="685800" rtl="0" eaLnBrk="1" fontAlgn="auto" latinLnBrk="0" hangingPunct="1">
              <a:lnSpc>
                <a:spcPct val="100000"/>
              </a:lnSpc>
              <a:spcBef>
                <a:spcPts val="0"/>
              </a:spcBef>
              <a:spcAft>
                <a:spcPts val="0"/>
              </a:spcAft>
              <a:buClrTx/>
              <a:buSzTx/>
              <a:buFontTx/>
              <a:buNone/>
              <a:defRPr/>
            </a:pPr>
            <a:r>
              <a:rPr lang="zh-CN" altLang="en-US" dirty="0" smtClean="0">
                <a:latin typeface="微软雅黑" panose="020B0503020204020204" charset="-122"/>
                <a:ea typeface="微软雅黑" panose="020B0503020204020204" charset="-122"/>
              </a:rPr>
              <a:t>消防管理人及消防责任人姓名与联系方式</a:t>
            </a:r>
            <a:endParaRPr lang="zh-CN" altLang="en-US" dirty="0" smtClean="0"/>
          </a:p>
          <a:p>
            <a:pPr marL="0" marR="0" lvl="0" indent="0" algn="l" defTabSz="685800" rtl="0" eaLnBrk="1" fontAlgn="auto" latinLnBrk="0" hangingPunct="1">
              <a:lnSpc>
                <a:spcPct val="100000"/>
              </a:lnSpc>
              <a:spcBef>
                <a:spcPts val="0"/>
              </a:spcBef>
              <a:spcAft>
                <a:spcPts val="0"/>
              </a:spcAft>
              <a:buClrTx/>
              <a:buSzTx/>
              <a:buFontTx/>
              <a:buNone/>
              <a:defRPr/>
            </a:pPr>
            <a:r>
              <a:rPr lang="zh-CN" altLang="en-US" dirty="0" smtClean="0">
                <a:latin typeface="微软雅黑" panose="020B0503020204020204" charset="-122"/>
                <a:ea typeface="微软雅黑" panose="020B0503020204020204" charset="-122"/>
              </a:rPr>
              <a:t>现场火警电话及值班领导电话</a:t>
            </a:r>
            <a:endParaRPr lang="zh-CN" altLang="en-US" dirty="0" smtClean="0"/>
          </a:p>
          <a:p>
            <a:endParaRPr lang="zh-CN"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zh-CN" altLang="en-US" sz="900" dirty="0" smtClean="0"/>
              <a:t>使用焊接、切割工具进行的焊接、切割、熬炼、加温作业。</a:t>
            </a:r>
            <a:endParaRPr lang="zh-TW" altLang="en-US" sz="900" dirty="0" smtClean="0"/>
          </a:p>
          <a:p>
            <a:endParaRPr lang="en-US" altLang="zh-CN" dirty="0" smtClean="0"/>
          </a:p>
          <a:p>
            <a:pPr marL="0" marR="0" indent="0" algn="l" defTabSz="914400" rtl="0" eaLnBrk="0" fontAlgn="base" latinLnBrk="0" hangingPunct="0">
              <a:lnSpc>
                <a:spcPct val="100000"/>
              </a:lnSpc>
              <a:spcBef>
                <a:spcPct val="30000"/>
              </a:spcBef>
              <a:spcAft>
                <a:spcPct val="0"/>
              </a:spcAft>
              <a:buClrTx/>
              <a:buSzTx/>
              <a:buFontTx/>
              <a:buNone/>
              <a:defRPr/>
            </a:pPr>
            <a:r>
              <a:rPr lang="zh-CN" altLang="en-US" sz="900" dirty="0" smtClean="0"/>
              <a:t>利用明火在工业场所进行熬炼、烘烤、喷灯、废物焚烧等明火作业。</a:t>
            </a:r>
            <a:endParaRPr lang="zh-TW" altLang="en-US" sz="900" dirty="0" smtClean="0"/>
          </a:p>
          <a:p>
            <a:endParaRPr lang="en-US" altLang="zh-CN" dirty="0" smtClean="0"/>
          </a:p>
          <a:p>
            <a:pPr marL="0" marR="0" indent="0" algn="l" defTabSz="914400" rtl="0" eaLnBrk="0" fontAlgn="base" latinLnBrk="0" hangingPunct="0">
              <a:lnSpc>
                <a:spcPct val="100000"/>
              </a:lnSpc>
              <a:spcBef>
                <a:spcPct val="30000"/>
              </a:spcBef>
              <a:spcAft>
                <a:spcPct val="0"/>
              </a:spcAft>
              <a:buClrTx/>
              <a:buSzTx/>
              <a:buFontTx/>
              <a:buNone/>
              <a:defRPr/>
            </a:pPr>
            <a:r>
              <a:rPr lang="zh-CN" altLang="zh-TW" sz="900" dirty="0" smtClean="0"/>
              <a:t>在安全管理中，动火作业还应包括作业本身不用明火，但在作业过程中可能产生撞击火花、摩擦火花、电火花、静电火花等火种的作业。例如凿水泥构件、铁器工具敲击、电烙铁锡焊、砂轮打磨工件、电气高压试验、物理探伤作业等。</a:t>
            </a:r>
            <a:endParaRPr lang="zh-TW" altLang="zh-TW" sz="900" dirty="0" smtClean="0"/>
          </a:p>
          <a:p>
            <a:endParaRPr lang="zh-CN"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如遇电缆间隔较小且布置又很稠密的电缆沟着火，有防火门的应先关闭防火门，采取窒息法灭火，如火势猛烈，又无法迅速扑灭时，可先切断电源；向电缆沟内灌水，或用水封方法扑救，也可以直接向电缆沟内灌高倍数泡沫灭火。</a:t>
            </a:r>
            <a:endParaRPr lang="zh-CN"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电气设备发生火灾，应立即切断有关设备电源，然后进行灭火</a:t>
            </a:r>
            <a:endParaRPr lang="zh-CN"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电气起火，未断电前不能使用水基型灭火器</a:t>
            </a:r>
            <a:endParaRPr lang="zh-CN"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900" u="none" strike="noStrike" kern="1200" dirty="0" smtClean="0">
                <a:solidFill>
                  <a:schemeClr val="tx1"/>
                </a:solidFill>
                <a:effectLst/>
                <a:latin typeface="+mn-lt"/>
                <a:ea typeface="宋体" panose="02010600030101010101" pitchFamily="2" charset="-122"/>
                <a:cs typeface="+mn-cs"/>
              </a:rPr>
              <a:t>干粉灭火器</a:t>
            </a:r>
            <a:r>
              <a:rPr lang="zh-CN" altLang="en-US" dirty="0" smtClean="0"/>
              <a:t>不能用于轻金属类的火灾</a:t>
            </a:r>
            <a:endParaRPr lang="zh-CN"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lnSpc>
                <a:spcPct val="150000"/>
              </a:lnSpc>
              <a:buClr>
                <a:srgbClr val="D24132"/>
              </a:buClr>
              <a:buFont typeface="Wingdings" panose="05000000000000000000" pitchFamily="2" charset="2"/>
              <a:buChar char="p"/>
            </a:pPr>
            <a:r>
              <a:rPr lang="zh-CN" altLang="en-US" sz="900" b="1" dirty="0" smtClean="0">
                <a:solidFill>
                  <a:srgbClr val="686868"/>
                </a:solidFill>
                <a:latin typeface="微软雅黑" panose="020B0503020204020204" charset="-122"/>
                <a:ea typeface="微软雅黑" panose="020B0503020204020204" charset="-122"/>
              </a:rPr>
              <a:t>设置固定气体灭火系统建筑物宜各设</a:t>
            </a:r>
            <a:r>
              <a:rPr lang="en-US" altLang="zh-CN" sz="900" b="1" dirty="0" smtClean="0">
                <a:solidFill>
                  <a:srgbClr val="686868"/>
                </a:solidFill>
                <a:latin typeface="微软雅黑" panose="020B0503020204020204" charset="-122"/>
                <a:ea typeface="微软雅黑" panose="020B0503020204020204" charset="-122"/>
              </a:rPr>
              <a:t>2</a:t>
            </a:r>
            <a:r>
              <a:rPr lang="zh-CN" altLang="en-US" sz="900" b="1" dirty="0" smtClean="0">
                <a:solidFill>
                  <a:srgbClr val="686868"/>
                </a:solidFill>
                <a:latin typeface="微软雅黑" panose="020B0503020204020204" charset="-122"/>
                <a:ea typeface="微软雅黑" panose="020B0503020204020204" charset="-122"/>
              </a:rPr>
              <a:t>套正压式消防空气呼吸器；</a:t>
            </a:r>
            <a:endParaRPr lang="en-US" altLang="zh-CN" sz="900" b="1" dirty="0" smtClean="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sz="900" b="1" dirty="0" smtClean="0">
                <a:solidFill>
                  <a:srgbClr val="686868"/>
                </a:solidFill>
                <a:latin typeface="微软雅黑" panose="020B0503020204020204" charset="-122"/>
                <a:ea typeface="微软雅黑" panose="020B0503020204020204" charset="-122"/>
              </a:rPr>
              <a:t>一般放置于出入口或值班控制室内；</a:t>
            </a:r>
            <a:endParaRPr lang="en-US" altLang="zh-CN" sz="900" b="1" dirty="0" smtClean="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sz="900" b="1" dirty="0" smtClean="0">
                <a:solidFill>
                  <a:srgbClr val="686868"/>
                </a:solidFill>
                <a:latin typeface="微软雅黑" panose="020B0503020204020204" charset="-122"/>
                <a:ea typeface="微软雅黑" panose="020B0503020204020204" charset="-122"/>
              </a:rPr>
              <a:t>存放柜体应为红色并固定设置标志牌。</a:t>
            </a:r>
            <a:endParaRPr lang="zh-CN" altLang="en-US" sz="900" b="1" dirty="0" smtClean="0">
              <a:solidFill>
                <a:srgbClr val="686868"/>
              </a:solidFill>
              <a:latin typeface="微软雅黑" panose="020B0503020204020204" charset="-122"/>
              <a:ea typeface="微软雅黑" panose="020B0503020204020204" charset="-122"/>
            </a:endParaRPr>
          </a:p>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image" Target="../media/image2.png"/><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5" Type="http://schemas.openxmlformats.org/officeDocument/2006/relationships/tags" Target="../tags/tag12.xml"/><Relationship Id="rId14" Type="http://schemas.openxmlformats.org/officeDocument/2006/relationships/tags" Target="../tags/tag11.xml"/><Relationship Id="rId13" Type="http://schemas.openxmlformats.org/officeDocument/2006/relationships/tags" Target="../tags/tag10.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image" Target="../media/image2.png"/><Relationship Id="rId4" Type="http://schemas.openxmlformats.org/officeDocument/2006/relationships/tags" Target="../tags/tag69.xml"/><Relationship Id="rId3" Type="http://schemas.openxmlformats.org/officeDocument/2006/relationships/image" Target="../media/image1.jpeg"/><Relationship Id="rId2" Type="http://schemas.openxmlformats.org/officeDocument/2006/relationships/tags" Target="../tags/tag68.xml"/><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image" Target="../media/image2.png"/><Relationship Id="rId4" Type="http://schemas.openxmlformats.org/officeDocument/2006/relationships/tags" Target="../tags/tag131.xml"/><Relationship Id="rId3" Type="http://schemas.openxmlformats.org/officeDocument/2006/relationships/image" Target="../media/image1.jpeg"/><Relationship Id="rId2" Type="http://schemas.openxmlformats.org/officeDocument/2006/relationships/tags" Target="../tags/tag130.xml"/><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image" Target="../media/image2.png"/><Relationship Id="rId4" Type="http://schemas.openxmlformats.org/officeDocument/2006/relationships/tags" Target="../tags/tag142.xml"/><Relationship Id="rId3" Type="http://schemas.openxmlformats.org/officeDocument/2006/relationships/image" Target="../media/image1.jpeg"/><Relationship Id="rId2" Type="http://schemas.openxmlformats.org/officeDocument/2006/relationships/tags" Target="../tags/tag141.xml"/><Relationship Id="rId16" Type="http://schemas.openxmlformats.org/officeDocument/2006/relationships/tags" Target="../tags/tag153.xml"/><Relationship Id="rId15" Type="http://schemas.openxmlformats.org/officeDocument/2006/relationships/tags" Target="../tags/tag152.xml"/><Relationship Id="rId14" Type="http://schemas.openxmlformats.org/officeDocument/2006/relationships/tags" Target="../tags/tag151.xml"/><Relationship Id="rId13" Type="http://schemas.openxmlformats.org/officeDocument/2006/relationships/tags" Target="../tags/tag150.xml"/><Relationship Id="rId12" Type="http://schemas.openxmlformats.org/officeDocument/2006/relationships/tags" Target="../tags/tag149.xml"/><Relationship Id="rId11" Type="http://schemas.openxmlformats.org/officeDocument/2006/relationships/tags" Target="../tags/tag148.xml"/><Relationship Id="rId10" Type="http://schemas.openxmlformats.org/officeDocument/2006/relationships/tags" Target="../tags/tag147.xml"/><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8" Type="http://schemas.openxmlformats.org/officeDocument/2006/relationships/tags" Target="../tags/tag159.xml"/><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tags" Target="../tags/tag154.xml"/><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image" Target="../media/image1.jpeg"/><Relationship Id="rId10" Type="http://schemas.openxmlformats.org/officeDocument/2006/relationships/tags" Target="../tags/tag167.xml"/><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8" Type="http://schemas.openxmlformats.org/officeDocument/2006/relationships/tags" Target="../tags/tag172.xml"/><Relationship Id="rId7" Type="http://schemas.openxmlformats.org/officeDocument/2006/relationships/tags" Target="../tags/tag171.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image" Target="../media/image2.png"/><Relationship Id="rId3" Type="http://schemas.openxmlformats.org/officeDocument/2006/relationships/tags" Target="../tags/tag168.xml"/><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8" Type="http://schemas.openxmlformats.org/officeDocument/2006/relationships/tags" Target="../tags/tag181.xml"/><Relationship Id="rId7" Type="http://schemas.openxmlformats.org/officeDocument/2006/relationships/tags" Target="../tags/tag180.xml"/><Relationship Id="rId6" Type="http://schemas.openxmlformats.org/officeDocument/2006/relationships/tags" Target="../tags/tag179.xml"/><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9" Type="http://schemas.openxmlformats.org/officeDocument/2006/relationships/tags" Target="../tags/tag196.xml"/><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image" Target="../media/image2.png"/><Relationship Id="rId4" Type="http://schemas.openxmlformats.org/officeDocument/2006/relationships/tags" Target="../tags/tag192.xml"/><Relationship Id="rId3" Type="http://schemas.openxmlformats.org/officeDocument/2006/relationships/image" Target="../media/image1.jpeg"/><Relationship Id="rId2" Type="http://schemas.openxmlformats.org/officeDocument/2006/relationships/tags" Target="../tags/tag191.xml"/><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image" Target="../media/image2.png"/><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9" Type="http://schemas.openxmlformats.org/officeDocument/2006/relationships/tags" Target="../tags/tag214.xml"/><Relationship Id="rId8" Type="http://schemas.openxmlformats.org/officeDocument/2006/relationships/tags" Target="../tags/tag213.xml"/><Relationship Id="rId7" Type="http://schemas.openxmlformats.org/officeDocument/2006/relationships/tags" Target="../tags/tag212.xml"/><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9" Type="http://schemas.openxmlformats.org/officeDocument/2006/relationships/tags" Target="../tags/tag220.xml"/><Relationship Id="rId8" Type="http://schemas.openxmlformats.org/officeDocument/2006/relationships/tags" Target="../tags/tag219.xml"/><Relationship Id="rId7" Type="http://schemas.openxmlformats.org/officeDocument/2006/relationships/tags" Target="../tags/tag218.xml"/><Relationship Id="rId6" Type="http://schemas.openxmlformats.org/officeDocument/2006/relationships/tags" Target="../tags/tag217.xml"/><Relationship Id="rId5" Type="http://schemas.openxmlformats.org/officeDocument/2006/relationships/image" Target="../media/image2.png"/><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image" Target="../media/image1.jpeg"/><Relationship Id="rId11" Type="http://schemas.openxmlformats.org/officeDocument/2006/relationships/tags" Target="../tags/tag222.xml"/><Relationship Id="rId10" Type="http://schemas.openxmlformats.org/officeDocument/2006/relationships/tags" Target="../tags/tag221.xml"/><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9" Type="http://schemas.openxmlformats.org/officeDocument/2006/relationships/tags" Target="../tags/tag228.xml"/><Relationship Id="rId8" Type="http://schemas.openxmlformats.org/officeDocument/2006/relationships/tags" Target="../tags/tag227.xml"/><Relationship Id="rId7" Type="http://schemas.openxmlformats.org/officeDocument/2006/relationships/tags" Target="../tags/tag226.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image" Target="../media/image2.png"/><Relationship Id="rId3" Type="http://schemas.openxmlformats.org/officeDocument/2006/relationships/tags" Target="../tags/tag223.xml"/><Relationship Id="rId2" Type="http://schemas.openxmlformats.org/officeDocument/2006/relationships/image" Target="../media/image1.jpeg"/><Relationship Id="rId11" Type="http://schemas.openxmlformats.org/officeDocument/2006/relationships/tags" Target="../tags/tag230.xml"/><Relationship Id="rId10" Type="http://schemas.openxmlformats.org/officeDocument/2006/relationships/tags" Target="../tags/tag229.xml"/><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9" Type="http://schemas.openxmlformats.org/officeDocument/2006/relationships/tags" Target="../tags/tag237.xml"/><Relationship Id="rId8" Type="http://schemas.openxmlformats.org/officeDocument/2006/relationships/tags" Target="../tags/tag236.xml"/><Relationship Id="rId7" Type="http://schemas.openxmlformats.org/officeDocument/2006/relationships/tags" Target="../tags/tag235.xml"/><Relationship Id="rId6" Type="http://schemas.openxmlformats.org/officeDocument/2006/relationships/tags" Target="../tags/tag234.xml"/><Relationship Id="rId5" Type="http://schemas.openxmlformats.org/officeDocument/2006/relationships/tags" Target="../tags/tag233.xml"/><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image" Target="../media/image1.jpeg"/><Relationship Id="rId11" Type="http://schemas.openxmlformats.org/officeDocument/2006/relationships/tags" Target="../tags/tag239.xml"/><Relationship Id="rId10" Type="http://schemas.openxmlformats.org/officeDocument/2006/relationships/tags" Target="../tags/tag238.xml"/><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9" Type="http://schemas.openxmlformats.org/officeDocument/2006/relationships/tags" Target="../tags/tag246.xml"/><Relationship Id="rId8" Type="http://schemas.openxmlformats.org/officeDocument/2006/relationships/tags" Target="../tags/tag245.xml"/><Relationship Id="rId7" Type="http://schemas.openxmlformats.org/officeDocument/2006/relationships/tags" Target="../tags/tag244.xml"/><Relationship Id="rId6" Type="http://schemas.openxmlformats.org/officeDocument/2006/relationships/tags" Target="../tags/tag243.xml"/><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image" Target="../media/image1.jpeg"/><Relationship Id="rId10"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image" Target="../media/image2.png"/><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image" Target="../media/image2.png"/><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image" Target="../media/image1.jpeg"/><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image" Target="../media/image2.png"/><Relationship Id="rId3" Type="http://schemas.openxmlformats.org/officeDocument/2006/relationships/tags" Target="../tags/tag100.xml"/><Relationship Id="rId2" Type="http://schemas.openxmlformats.org/officeDocument/2006/relationships/image" Target="../media/image1.jpeg"/><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image" Target="../media/image1.jpeg"/><Relationship Id="rId11" Type="http://schemas.openxmlformats.org/officeDocument/2006/relationships/tags" Target="../tags/tag116.xml"/><Relationship Id="rId10" Type="http://schemas.openxmlformats.org/officeDocument/2006/relationships/tags" Target="../tags/tag115.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tags" Target="../tags/tag122.xml"/><Relationship Id="rId7" Type="http://schemas.openxmlformats.org/officeDocument/2006/relationships/tags" Target="../tags/tag121.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image" Target="../media/image1.jpeg"/><Relationship Id="rId10"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image" Target="../media/image2.png"/><Relationship Id="rId4" Type="http://schemas.openxmlformats.org/officeDocument/2006/relationships/tags" Target="../tags/tag19.xml"/><Relationship Id="rId3" Type="http://schemas.openxmlformats.org/officeDocument/2006/relationships/image" Target="../media/image1.jpeg"/><Relationship Id="rId2" Type="http://schemas.openxmlformats.org/officeDocument/2006/relationships/tags" Target="../tags/tag18.xml"/><Relationship Id="rId16" Type="http://schemas.openxmlformats.org/officeDocument/2006/relationships/tags" Target="../tags/tag30.xml"/><Relationship Id="rId15" Type="http://schemas.openxmlformats.org/officeDocument/2006/relationships/tags" Target="../tags/tag29.xml"/><Relationship Id="rId14" Type="http://schemas.openxmlformats.org/officeDocument/2006/relationships/tags" Target="../tags/tag28.xml"/><Relationship Id="rId13" Type="http://schemas.openxmlformats.org/officeDocument/2006/relationships/tags" Target="../tags/tag27.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image" Target="../media/image1.jpeg"/><Relationship Id="rId10" Type="http://schemas.openxmlformats.org/officeDocument/2006/relationships/tags" Target="../tags/tag44.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image" Target="../media/image2.png"/><Relationship Id="rId3" Type="http://schemas.openxmlformats.org/officeDocument/2006/relationships/tags" Target="../tags/tag45.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58.xml"/><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14" name="图片 13"/>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cxnSp>
        <p:nvCxnSpPr>
          <p:cNvPr id="7" name="直接连接符 6"/>
          <p:cNvCxnSpPr/>
          <p:nvPr>
            <p:custDataLst>
              <p:tags r:id="rId4"/>
            </p:custDataLst>
          </p:nvPr>
        </p:nvCxnSpPr>
        <p:spPr>
          <a:xfrm>
            <a:off x="2093595" y="2470607"/>
            <a:ext cx="2835116"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4" name="Freeform 5"/>
          <p:cNvSpPr/>
          <p:nvPr>
            <p:custDataLst>
              <p:tags r:id="rId5"/>
            </p:custDataLst>
          </p:nvPr>
        </p:nvSpPr>
        <p:spPr bwMode="auto">
          <a:xfrm>
            <a:off x="2093595" y="2042198"/>
            <a:ext cx="270034" cy="299516"/>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980104"/>
          </a:solidFill>
          <a:ln>
            <a:noFill/>
          </a:ln>
          <a:effec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980104"/>
              </a:solidFill>
              <a:effectLst/>
              <a:uLnTx/>
              <a:uFillTx/>
              <a:latin typeface="Arial" panose="020B0604020202020204"/>
              <a:ea typeface="微软雅黑" panose="020B0503020204020204" charset="-122"/>
              <a:cs typeface="+mn-ea"/>
              <a:sym typeface="+mn-lt"/>
            </a:endParaRPr>
          </a:p>
        </p:txBody>
      </p:sp>
      <p:pic>
        <p:nvPicPr>
          <p:cNvPr id="6" name="图片 5" descr="图片3"/>
          <p:cNvPicPr>
            <a:picLocks noChangeAspect="1"/>
          </p:cNvPicPr>
          <p:nvPr>
            <p:custDataLst>
              <p:tags r:id="rId6"/>
            </p:custDataLst>
          </p:nvPr>
        </p:nvPicPr>
        <p:blipFill>
          <a:blip r:embed="rId7">
            <a:lum bright="-42000" contrast="42000"/>
          </a:blip>
          <a:stretch>
            <a:fillRect/>
          </a:stretch>
        </p:blipFill>
        <p:spPr>
          <a:xfrm flipH="1">
            <a:off x="470535" y="424709"/>
            <a:ext cx="2430304" cy="983594"/>
          </a:xfrm>
          <a:prstGeom prst="rect">
            <a:avLst/>
          </a:prstGeom>
        </p:spPr>
      </p:pic>
      <p:cxnSp>
        <p:nvCxnSpPr>
          <p:cNvPr id="8" name="直接连接符 7"/>
          <p:cNvCxnSpPr/>
          <p:nvPr>
            <p:custDataLst>
              <p:tags r:id="rId8"/>
            </p:custDataLst>
          </p:nvPr>
        </p:nvCxnSpPr>
        <p:spPr>
          <a:xfrm>
            <a:off x="4613910" y="3443108"/>
            <a:ext cx="2835116"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日期占位符 15"/>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0"/>
            </p:custDataLst>
          </p:nvPr>
        </p:nvSpPr>
        <p:spPr/>
        <p:txBody>
          <a:bodyPr/>
          <a:lstStyle/>
          <a:p>
            <a:endParaRPr lang="zh-CN" altLang="en-US" dirty="0"/>
          </a:p>
        </p:txBody>
      </p:sp>
      <p:sp>
        <p:nvSpPr>
          <p:cNvPr id="18" name="灯片编号占位符 17"/>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
        <p:nvSpPr>
          <p:cNvPr id="2" name="标题 1"/>
          <p:cNvSpPr>
            <a:spLocks noGrp="1"/>
          </p:cNvSpPr>
          <p:nvPr>
            <p:ph type="ctrTitle" hasCustomPrompt="1"/>
            <p:custDataLst>
              <p:tags r:id="rId12"/>
            </p:custDataLst>
          </p:nvPr>
        </p:nvSpPr>
        <p:spPr>
          <a:xfrm>
            <a:off x="2024044" y="2471737"/>
            <a:ext cx="2620328" cy="823058"/>
          </a:xfrm>
        </p:spPr>
        <p:txBody>
          <a:bodyPr lIns="90000" tIns="46800" rIns="90000" bIns="46800" anchor="t" anchorCtr="0">
            <a:normAutofit/>
          </a:bodyPr>
          <a:lstStyle>
            <a:lvl1pPr algn="ctr">
              <a:defRPr sz="4050" spc="600" baseline="0">
                <a:solidFill>
                  <a:schemeClr val="tx1">
                    <a:lumMod val="85000"/>
                    <a:lumOff val="15000"/>
                  </a:schemeClr>
                </a:solidFill>
                <a:latin typeface="Arial" panose="020B0604020202020204" pitchFamily="34" charset="0"/>
                <a:ea typeface="汉仪尚巍手书W"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13"/>
            </p:custDataLst>
          </p:nvPr>
        </p:nvSpPr>
        <p:spPr>
          <a:xfrm>
            <a:off x="4665344" y="2539472"/>
            <a:ext cx="3060234" cy="868770"/>
          </a:xfrm>
        </p:spPr>
        <p:txBody>
          <a:bodyPr lIns="90000" tIns="46800" rIns="90000" bIns="46800" anchor="ctr">
            <a:normAutofit/>
          </a:bodyPr>
          <a:lstStyle>
            <a:lvl1pPr marL="0" indent="0" algn="ctr" eaLnBrk="1" fontAlgn="auto" latinLnBrk="0" hangingPunct="1">
              <a:lnSpc>
                <a:spcPct val="100000"/>
              </a:lnSpc>
              <a:buNone/>
              <a:defRPr sz="3600" u="none" strike="noStrike" kern="1200" cap="none" spc="200" normalizeH="0" baseline="0">
                <a:solidFill>
                  <a:schemeClr val="accent1"/>
                </a:solidFill>
                <a:uFillTx/>
                <a:latin typeface="Arial" panose="020B0604020202020204" pitchFamily="34" charset="0"/>
                <a:ea typeface="隶书" panose="02010509060101010101" pitchFamily="49" charset="-122"/>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编辑副标题</a:t>
            </a:r>
            <a:endParaRPr lang="zh-CN" altLang="en-US" dirty="0"/>
          </a:p>
        </p:txBody>
      </p:sp>
      <p:sp>
        <p:nvSpPr>
          <p:cNvPr id="11" name="文本占位符 10"/>
          <p:cNvSpPr>
            <a:spLocks noGrp="1"/>
          </p:cNvSpPr>
          <p:nvPr>
            <p:ph type="body" sz="quarter" idx="13" hasCustomPrompt="1"/>
            <p:custDataLst>
              <p:tags r:id="rId14"/>
            </p:custDataLst>
          </p:nvPr>
        </p:nvSpPr>
        <p:spPr>
          <a:xfrm>
            <a:off x="2423637" y="1957918"/>
            <a:ext cx="2575560" cy="444278"/>
          </a:xfrm>
        </p:spPr>
        <p:txBody>
          <a:bodyPr lIns="90000" tIns="46800" rIns="90000" bIns="46800" anchor="ctr" anchorCtr="0">
            <a:normAutofit/>
          </a:bodyPr>
          <a:lstStyle>
            <a:lvl1pPr marL="0" indent="0" algn="ctr">
              <a:buNone/>
              <a:defRPr sz="1800" baseline="0">
                <a:solidFill>
                  <a:schemeClr val="bg1">
                    <a:lumMod val="50000"/>
                  </a:schemeClr>
                </a:solidFill>
                <a:latin typeface="Arial" panose="020B0604020202020204" pitchFamily="34" charset="0"/>
                <a:ea typeface="隶书" panose="02010509060101010101" pitchFamily="49" charset="-122"/>
              </a:defRPr>
            </a:lvl1pPr>
          </a:lstStyle>
          <a:p>
            <a:pPr lvl="0"/>
            <a:r>
              <a:rPr lang="zh-CN" altLang="en-US" dirty="0"/>
              <a:t>单击此处编辑文本</a:t>
            </a:r>
            <a:endParaRPr lang="zh-CN" altLang="en-US" dirty="0"/>
          </a:p>
        </p:txBody>
      </p:sp>
      <p:sp>
        <p:nvSpPr>
          <p:cNvPr id="13" name="文本占位符 12"/>
          <p:cNvSpPr>
            <a:spLocks noGrp="1"/>
          </p:cNvSpPr>
          <p:nvPr>
            <p:ph type="body" sz="quarter" idx="14" hasCustomPrompt="1"/>
            <p:custDataLst>
              <p:tags r:id="rId15"/>
            </p:custDataLst>
          </p:nvPr>
        </p:nvSpPr>
        <p:spPr>
          <a:xfrm>
            <a:off x="3386138" y="3325706"/>
            <a:ext cx="1143953" cy="422906"/>
          </a:xfrm>
        </p:spPr>
        <p:txBody>
          <a:bodyPr lIns="90000" tIns="0" rIns="90000" bIns="46800" anchor="t" anchorCtr="0">
            <a:normAutofit/>
          </a:bodyPr>
          <a:lstStyle>
            <a:lvl1pPr marL="0" indent="0" algn="ctr">
              <a:buNone/>
              <a:defRPr sz="1800" baseline="0">
                <a:solidFill>
                  <a:schemeClr val="bg1">
                    <a:lumMod val="50000"/>
                  </a:schemeClr>
                </a:solidFill>
                <a:latin typeface="Arial" panose="020B0604020202020204" pitchFamily="34" charset="0"/>
                <a:ea typeface="隶书" panose="02010509060101010101" pitchFamily="49" charset="-122"/>
              </a:defRPr>
            </a:lvl1pPr>
          </a:lstStyle>
          <a:p>
            <a:pPr lvl="0"/>
            <a:r>
              <a:rPr lang="zh-CN" altLang="en-US" dirty="0"/>
              <a:t>编辑文本</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6"/>
            </p:custDataLst>
          </p:nvPr>
        </p:nvSpPr>
        <p:spPr>
          <a:xfrm>
            <a:off x="502448" y="793757"/>
            <a:ext cx="8139178" cy="4490756"/>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8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8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12" name="图片 11" descr="图片3"/>
          <p:cNvPicPr>
            <a:picLocks noChangeAspect="1"/>
          </p:cNvPicPr>
          <p:nvPr>
            <p:custDataLst>
              <p:tags r:id="rId4"/>
            </p:custDataLst>
          </p:nvPr>
        </p:nvPicPr>
        <p:blipFill>
          <a:blip r:embed="rId5">
            <a:lum bright="-42000" contrast="42000"/>
          </a:blip>
          <a:stretch>
            <a:fillRect/>
          </a:stretch>
        </p:blipFill>
        <p:spPr>
          <a:xfrm flipH="1">
            <a:off x="471070" y="420697"/>
            <a:ext cx="2426393" cy="974303"/>
          </a:xfrm>
          <a:prstGeom prst="rect">
            <a:avLst/>
          </a:prstGeom>
        </p:spPr>
      </p:pic>
      <p:sp>
        <p:nvSpPr>
          <p:cNvPr id="16" name="日期占位符 15"/>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7"/>
            </p:custDataLst>
          </p:nvPr>
        </p:nvSpPr>
        <p:spPr/>
        <p:txBody>
          <a:bodyPr/>
          <a:lstStyle/>
          <a:p>
            <a:endParaRPr lang="zh-CN" altLang="en-US" dirty="0"/>
          </a:p>
        </p:txBody>
      </p:sp>
      <p:sp>
        <p:nvSpPr>
          <p:cNvPr id="18" name="灯片编号占位符 17"/>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2" name="标题 1"/>
          <p:cNvSpPr>
            <a:spLocks noGrp="1"/>
          </p:cNvSpPr>
          <p:nvPr>
            <p:ph type="ctrTitle" hasCustomPrompt="1"/>
            <p:custDataLst>
              <p:tags r:id="rId9"/>
            </p:custDataLst>
          </p:nvPr>
        </p:nvSpPr>
        <p:spPr>
          <a:xfrm>
            <a:off x="2019155" y="1626671"/>
            <a:ext cx="5105690" cy="2461658"/>
          </a:xfrm>
        </p:spPr>
        <p:txBody>
          <a:bodyPr lIns="90000" tIns="46800" rIns="90000" bIns="46800" anchor="ctr" anchorCtr="0">
            <a:normAutofit/>
          </a:bodyPr>
          <a:lstStyle>
            <a:lvl1pPr algn="ctr">
              <a:defRPr sz="8250" spc="600" baseline="0">
                <a:solidFill>
                  <a:schemeClr val="accent1"/>
                </a:solidFill>
                <a:latin typeface="Arial" panose="020B0604020202020204" pitchFamily="34" charset="0"/>
                <a:ea typeface="汉仪尚巍手书W" panose="00020600040101010101" pitchFamily="18" charset="-122"/>
              </a:defRPr>
            </a:lvl1pPr>
          </a:lstStyle>
          <a:p>
            <a:r>
              <a:rPr lang="zh-CN" altLang="en-US" dirty="0"/>
              <a:t>编辑标题</a:t>
            </a:r>
            <a:endParaRPr lang="zh-CN" alt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14" name="图片 13"/>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6" name="图片 5" descr="图片3"/>
          <p:cNvPicPr>
            <a:picLocks noChangeAspect="1"/>
          </p:cNvPicPr>
          <p:nvPr userDrawn="1">
            <p:custDataLst>
              <p:tags r:id="rId4"/>
            </p:custDataLst>
          </p:nvPr>
        </p:nvPicPr>
        <p:blipFill>
          <a:blip r:embed="rId5">
            <a:lum bright="-42000" contrast="42000"/>
          </a:blip>
          <a:stretch>
            <a:fillRect/>
          </a:stretch>
        </p:blipFill>
        <p:spPr>
          <a:xfrm flipH="1">
            <a:off x="470535" y="424709"/>
            <a:ext cx="2430304" cy="983594"/>
          </a:xfrm>
          <a:prstGeom prst="rect">
            <a:avLst/>
          </a:prstGeom>
        </p:spPr>
      </p:pic>
      <p:sp>
        <p:nvSpPr>
          <p:cNvPr id="16" name="日期占位符 15"/>
          <p:cNvSpPr>
            <a:spLocks noGrp="1"/>
          </p:cNvSpPr>
          <p:nvPr userDrawn="1">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userDrawn="1">
            <p:ph type="ftr" sz="quarter" idx="11"/>
            <p:custDataLst>
              <p:tags r:id="rId7"/>
            </p:custDataLst>
          </p:nvPr>
        </p:nvSpPr>
        <p:spPr/>
        <p:txBody>
          <a:bodyPr/>
          <a:lstStyle/>
          <a:p>
            <a:endParaRPr lang="zh-CN" altLang="en-US" dirty="0"/>
          </a:p>
        </p:txBody>
      </p:sp>
      <p:sp>
        <p:nvSpPr>
          <p:cNvPr id="18" name="灯片编号占位符 17"/>
          <p:cNvSpPr>
            <a:spLocks noGrp="1"/>
          </p:cNvSpPr>
          <p:nvPr userDrawn="1">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2" name="标题 1"/>
          <p:cNvSpPr>
            <a:spLocks noGrp="1"/>
          </p:cNvSpPr>
          <p:nvPr userDrawn="1">
            <p:ph type="ctrTitle" hasCustomPrompt="1"/>
            <p:custDataLst>
              <p:tags r:id="rId9"/>
            </p:custDataLst>
          </p:nvPr>
        </p:nvSpPr>
        <p:spPr>
          <a:xfrm>
            <a:off x="2200910" y="1591310"/>
            <a:ext cx="4257040" cy="822960"/>
          </a:xfrm>
        </p:spPr>
        <p:txBody>
          <a:bodyPr lIns="90000" tIns="46800" rIns="90000" bIns="46800" anchor="t" anchorCtr="0">
            <a:normAutofit/>
          </a:bodyPr>
          <a:lstStyle>
            <a:lvl1pPr algn="ctr">
              <a:defRPr sz="4500" spc="600" baseline="0">
                <a:solidFill>
                  <a:schemeClr val="tx1">
                    <a:lumMod val="85000"/>
                    <a:lumOff val="15000"/>
                  </a:schemeClr>
                </a:solidFill>
                <a:latin typeface="Arial" panose="020B0604020202020204" pitchFamily="34" charset="0"/>
                <a:ea typeface="汉仪尚巍手书W" panose="00020600040101010101" pitchFamily="18" charset="-122"/>
              </a:defRPr>
            </a:lvl1pPr>
          </a:lstStyle>
          <a:p>
            <a:r>
              <a:rPr lang="zh-CN" altLang="en-US" dirty="0"/>
              <a:t>编辑标题</a:t>
            </a:r>
            <a:endParaRPr lang="zh-CN" altLang="en-US" dirty="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502412" y="369362"/>
            <a:ext cx="8139178" cy="36830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000" b="1" i="0" u="none" strike="noStrike" kern="1200" cap="none" spc="200" normalizeH="0" baseline="0" noProof="1" dirty="0">
                <a:solidFill>
                  <a:schemeClr val="accent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4"/>
            </p:custDataLst>
          </p:nvPr>
        </p:nvSpPr>
        <p:spPr>
          <a:xfrm>
            <a:off x="502412" y="793757"/>
            <a:ext cx="8139178" cy="4490756"/>
          </a:xfrm>
        </p:spPr>
        <p:txBody>
          <a:bodyPr vert="horz" lIns="101600" tIns="0" rIns="82550" bIns="0" rtlCol="0">
            <a:noAutofit/>
          </a:bodyPr>
          <a:lstStyle>
            <a:lvl1pPr marL="190500" marR="0" lvl="0" indent="-1905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165"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571500" marR="0" lvl="1" indent="-1905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165"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952500" marR="0" lvl="2" indent="-1905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165"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333500" marR="0" lvl="3" indent="-1905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165"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1714500" marR="0" lvl="4" indent="-1905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165"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pic>
        <p:nvPicPr>
          <p:cNvPr id="19" name="图片 18"/>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9" name="图片 8" descr="图片3"/>
          <p:cNvPicPr>
            <a:picLocks noChangeAspect="1"/>
          </p:cNvPicPr>
          <p:nvPr userDrawn="1">
            <p:custDataLst>
              <p:tags r:id="rId4"/>
            </p:custDataLst>
          </p:nvPr>
        </p:nvPicPr>
        <p:blipFill>
          <a:blip r:embed="rId5">
            <a:lum bright="-42000" contrast="42000"/>
          </a:blip>
          <a:stretch>
            <a:fillRect/>
          </a:stretch>
        </p:blipFill>
        <p:spPr>
          <a:xfrm flipH="1">
            <a:off x="1169213" y="420697"/>
            <a:ext cx="2426393" cy="974303"/>
          </a:xfrm>
          <a:prstGeom prst="rect">
            <a:avLst/>
          </a:prstGeom>
        </p:spPr>
      </p:pic>
      <p:grpSp>
        <p:nvGrpSpPr>
          <p:cNvPr id="13" name="组合 12"/>
          <p:cNvGrpSpPr/>
          <p:nvPr userDrawn="1">
            <p:custDataLst>
              <p:tags r:id="rId6"/>
            </p:custDataLst>
          </p:nvPr>
        </p:nvGrpSpPr>
        <p:grpSpPr>
          <a:xfrm>
            <a:off x="3837623" y="2472267"/>
            <a:ext cx="1841183" cy="364067"/>
            <a:chOff x="1304" y="-3753"/>
            <a:chExt cx="3866" cy="688"/>
          </a:xfrm>
        </p:grpSpPr>
        <p:sp>
          <p:nvSpPr>
            <p:cNvPr id="14" name="平行四边形 13"/>
            <p:cNvSpPr/>
            <p:nvPr>
              <p:custDataLst>
                <p:tags r:id="rId7"/>
              </p:custDataLst>
            </p:nvPr>
          </p:nvSpPr>
          <p:spPr>
            <a:xfrm flipH="1">
              <a:off x="1964" y="-3753"/>
              <a:ext cx="3206" cy="689"/>
            </a:xfrm>
            <a:prstGeom prst="parallelogram">
              <a:avLst>
                <a:gd name="adj" fmla="val 516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平行四边形 14"/>
            <p:cNvSpPr/>
            <p:nvPr>
              <p:custDataLst>
                <p:tags r:id="rId8"/>
              </p:custDataLst>
            </p:nvPr>
          </p:nvSpPr>
          <p:spPr>
            <a:xfrm flipH="1">
              <a:off x="1740" y="-3753"/>
              <a:ext cx="3206" cy="689"/>
            </a:xfrm>
            <a:prstGeom prst="parallelogram">
              <a:avLst>
                <a:gd name="adj" fmla="val 516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平行四边形 15"/>
            <p:cNvSpPr/>
            <p:nvPr>
              <p:custDataLst>
                <p:tags r:id="rId9"/>
              </p:custDataLst>
            </p:nvPr>
          </p:nvSpPr>
          <p:spPr>
            <a:xfrm flipH="1">
              <a:off x="1644" y="-3753"/>
              <a:ext cx="3206" cy="689"/>
            </a:xfrm>
            <a:prstGeom prst="parallelogram">
              <a:avLst>
                <a:gd name="adj" fmla="val 516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平行四边形 16"/>
            <p:cNvSpPr/>
            <p:nvPr>
              <p:custDataLst>
                <p:tags r:id="rId10"/>
              </p:custDataLst>
            </p:nvPr>
          </p:nvSpPr>
          <p:spPr>
            <a:xfrm flipH="1">
              <a:off x="1417" y="-3753"/>
              <a:ext cx="3206" cy="689"/>
            </a:xfrm>
            <a:prstGeom prst="parallelogram">
              <a:avLst>
                <a:gd name="adj" fmla="val 516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平行四边形 17"/>
            <p:cNvSpPr/>
            <p:nvPr>
              <p:custDataLst>
                <p:tags r:id="rId11"/>
              </p:custDataLst>
            </p:nvPr>
          </p:nvSpPr>
          <p:spPr>
            <a:xfrm flipH="1">
              <a:off x="1304" y="-3753"/>
              <a:ext cx="3206" cy="689"/>
            </a:xfrm>
            <a:prstGeom prst="parallelogram">
              <a:avLst>
                <a:gd name="adj" fmla="val 516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4" name="日期占位符 3"/>
          <p:cNvSpPr>
            <a:spLocks noGrp="1"/>
          </p:cNvSpPr>
          <p:nvPr userDrawn="1">
            <p:ph type="dt" sz="half" idx="10"/>
            <p:custDataLst>
              <p:tags r:id="rId12"/>
            </p:custDataLst>
          </p:nvPr>
        </p:nvSpPr>
        <p:spPr>
          <a:xfrm>
            <a:off x="659807" y="5291528"/>
            <a:ext cx="2025000" cy="2640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userDrawn="1">
            <p:ph type="ftr" sz="quarter" idx="11"/>
            <p:custDataLst>
              <p:tags r:id="rId13"/>
            </p:custDataLst>
          </p:nvPr>
        </p:nvSpPr>
        <p:spPr>
          <a:xfrm>
            <a:off x="3087000" y="5291528"/>
            <a:ext cx="2970000" cy="264000"/>
          </a:xfrm>
        </p:spPr>
        <p:txBody>
          <a:bodyPr/>
          <a:lstStyle/>
          <a:p>
            <a:endParaRPr lang="zh-CN" altLang="en-US"/>
          </a:p>
        </p:txBody>
      </p:sp>
      <p:sp>
        <p:nvSpPr>
          <p:cNvPr id="6" name="灯片编号占位符 5"/>
          <p:cNvSpPr>
            <a:spLocks noGrp="1"/>
          </p:cNvSpPr>
          <p:nvPr userDrawn="1">
            <p:ph type="sldNum" sz="quarter" idx="12"/>
            <p:custDataLst>
              <p:tags r:id="rId14"/>
            </p:custDataLst>
          </p:nvPr>
        </p:nvSpPr>
        <p:spPr>
          <a:xfrm>
            <a:off x="6457950" y="5291528"/>
            <a:ext cx="2025000" cy="264000"/>
          </a:xfrm>
        </p:spPr>
        <p:txBody>
          <a:bodyPr/>
          <a:lstStyle/>
          <a:p>
            <a:fld id="{49AE70B2-8BF9-45C0-BB95-33D1B9D3A854}" type="slidenum">
              <a:rPr lang="zh-CN" altLang="en-US" smtClean="0"/>
            </a:fld>
            <a:endParaRPr lang="zh-CN" altLang="en-US"/>
          </a:p>
        </p:txBody>
      </p:sp>
      <p:sp>
        <p:nvSpPr>
          <p:cNvPr id="2" name="标题 1"/>
          <p:cNvSpPr>
            <a:spLocks noGrp="1"/>
          </p:cNvSpPr>
          <p:nvPr userDrawn="1">
            <p:ph type="title" hasCustomPrompt="1"/>
            <p:custDataLst>
              <p:tags r:id="rId15"/>
            </p:custDataLst>
          </p:nvPr>
        </p:nvSpPr>
        <p:spPr>
          <a:xfrm>
            <a:off x="3837623" y="2899833"/>
            <a:ext cx="3248977" cy="648696"/>
          </a:xfrm>
        </p:spPr>
        <p:txBody>
          <a:bodyPr lIns="90000" tIns="46800" rIns="90000" bIns="46800" anchor="t" anchorCtr="0">
            <a:normAutofit/>
          </a:bodyPr>
          <a:lstStyle>
            <a:lvl1pPr>
              <a:defRPr sz="3000" u="none" strike="noStrike" kern="1200" cap="none" spc="300" normalizeH="0" baseline="0">
                <a:solidFill>
                  <a:schemeClr val="tx1">
                    <a:lumMod val="85000"/>
                    <a:lumOff val="15000"/>
                  </a:schemeClr>
                </a:solidFill>
                <a:uFillTx/>
                <a:latin typeface="Arial" panose="020B0604020202020204" pitchFamily="34" charset="0"/>
                <a:ea typeface="汉仪尚巍手书W" panose="00020600040101010101" pitchFamily="18" charset="-122"/>
              </a:defRPr>
            </a:lvl1pPr>
          </a:lstStyle>
          <a:p>
            <a:r>
              <a:rPr lang="zh-CN" altLang="en-US" dirty="0"/>
              <a:t>编辑标题</a:t>
            </a:r>
            <a:endParaRPr lang="zh-CN" altLang="en-US" dirty="0"/>
          </a:p>
        </p:txBody>
      </p:sp>
      <p:sp>
        <p:nvSpPr>
          <p:cNvPr id="3" name="文本占位符 2"/>
          <p:cNvSpPr>
            <a:spLocks noGrp="1"/>
          </p:cNvSpPr>
          <p:nvPr userDrawn="1">
            <p:ph type="body" idx="1" hasCustomPrompt="1"/>
            <p:custDataLst>
              <p:tags r:id="rId16"/>
            </p:custDataLst>
          </p:nvPr>
        </p:nvSpPr>
        <p:spPr>
          <a:xfrm>
            <a:off x="3845719" y="2465162"/>
            <a:ext cx="1465421" cy="364596"/>
          </a:xfrm>
        </p:spPr>
        <p:txBody>
          <a:bodyPr lIns="90000" tIns="0" rIns="90000" bIns="38100" anchor="t" anchorCtr="0">
            <a:noAutofit/>
          </a:bodyPr>
          <a:lstStyle>
            <a:lvl1pPr marL="0" indent="0" algn="ctr" eaLnBrk="1" fontAlgn="auto" latinLnBrk="0" hangingPunct="1">
              <a:buNone/>
              <a:defRPr kumimoji="0" lang="zh-CN" altLang="en-US" sz="1915" b="0" i="0" u="none" strike="noStrike" kern="1200" cap="none" spc="150" normalizeH="0" baseline="0" noProof="1">
                <a:solidFill>
                  <a:schemeClr val="bg1"/>
                </a:solidFill>
                <a:uFillTx/>
                <a:latin typeface="Arial" panose="020B0604020202020204" pitchFamily="34" charset="0"/>
                <a:ea typeface="隶书" panose="02010509060101010101" pitchFamily="49" charset="-122"/>
                <a:cs typeface="+mn-cs"/>
                <a:sym typeface="+mn-ea"/>
              </a:defRPr>
            </a:lvl1pPr>
            <a:lvl2pPr marL="381000" indent="0">
              <a:buNone/>
              <a:defRPr sz="1665">
                <a:solidFill>
                  <a:schemeClr val="tx1">
                    <a:tint val="75000"/>
                  </a:schemeClr>
                </a:solidFill>
              </a:defRPr>
            </a:lvl2pPr>
            <a:lvl3pPr marL="762000" indent="0">
              <a:buNone/>
              <a:defRPr sz="1500">
                <a:solidFill>
                  <a:schemeClr val="tx1">
                    <a:tint val="75000"/>
                  </a:schemeClr>
                </a:solidFill>
              </a:defRPr>
            </a:lvl3pPr>
            <a:lvl4pPr marL="1143000" indent="0">
              <a:buNone/>
              <a:defRPr sz="1335">
                <a:solidFill>
                  <a:schemeClr val="tx1">
                    <a:tint val="75000"/>
                  </a:schemeClr>
                </a:solidFill>
              </a:defRPr>
            </a:lvl4pPr>
            <a:lvl5pPr marL="1524000" indent="0">
              <a:buNone/>
              <a:defRPr sz="1335">
                <a:solidFill>
                  <a:schemeClr val="tx1">
                    <a:tint val="75000"/>
                  </a:schemeClr>
                </a:solidFill>
              </a:defRPr>
            </a:lvl5pPr>
            <a:lvl6pPr marL="1905000" indent="0">
              <a:buNone/>
              <a:defRPr sz="1335">
                <a:solidFill>
                  <a:schemeClr val="tx1">
                    <a:tint val="75000"/>
                  </a:schemeClr>
                </a:solidFill>
              </a:defRPr>
            </a:lvl6pPr>
            <a:lvl7pPr marL="2286000" indent="0">
              <a:buNone/>
              <a:defRPr sz="1335">
                <a:solidFill>
                  <a:schemeClr val="tx1">
                    <a:tint val="75000"/>
                  </a:schemeClr>
                </a:solidFill>
              </a:defRPr>
            </a:lvl7pPr>
            <a:lvl8pPr marL="2667000" indent="0">
              <a:buNone/>
              <a:defRPr sz="1335">
                <a:solidFill>
                  <a:schemeClr val="tx1">
                    <a:tint val="75000"/>
                  </a:schemeClr>
                </a:solidFill>
              </a:defRPr>
            </a:lvl8pPr>
            <a:lvl9pPr marL="3048000" indent="0">
              <a:buNone/>
              <a:defRPr sz="1335">
                <a:solidFill>
                  <a:schemeClr val="tx1">
                    <a:tint val="75000"/>
                  </a:schemeClr>
                </a:solidFill>
              </a:defRPr>
            </a:lvl9pPr>
          </a:lstStyle>
          <a:p>
            <a:pPr lvl="0"/>
            <a:r>
              <a:rPr lang="zh-CN" altLang="en-US" dirty="0"/>
              <a:t>编辑文本</a:t>
            </a:r>
            <a:endParaRPr lang="zh-CN" altLang="en-US" dirty="0"/>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502412" y="369362"/>
            <a:ext cx="8139178" cy="36830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000" b="1" i="0" u="none" strike="noStrike" kern="1200" cap="none" spc="200" normalizeH="0" baseline="0" noProof="1" dirty="0">
                <a:solidFill>
                  <a:schemeClr val="accent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4"/>
            </p:custDataLst>
          </p:nvPr>
        </p:nvSpPr>
        <p:spPr>
          <a:xfrm>
            <a:off x="502448" y="793757"/>
            <a:ext cx="3962432" cy="4490756"/>
          </a:xfrm>
        </p:spPr>
        <p:txBody>
          <a:bodyPr vert="horz" lIns="101600" tIns="0" rIns="82550" bIns="0" rtlCol="0">
            <a:noAutofit/>
          </a:bodyPr>
          <a:lstStyle>
            <a:lvl1pPr marL="190500" marR="0" lvl="0" indent="-1905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165"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571500" marR="0" lvl="1" indent="-1905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165"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952500" marR="0" lvl="2" indent="-1905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165"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333500" marR="0" lvl="3" indent="-1905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165"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1714500" marR="0" lvl="4" indent="-1905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165"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5"/>
            </p:custDataLst>
          </p:nvPr>
        </p:nvSpPr>
        <p:spPr>
          <a:xfrm>
            <a:off x="4679158" y="793757"/>
            <a:ext cx="3962432" cy="4490756"/>
          </a:xfrm>
        </p:spPr>
        <p:txBody>
          <a:bodyPr>
            <a:noAutofit/>
          </a:bodyPr>
          <a:lstStyle>
            <a:lvl1pPr>
              <a:defRPr sz="1165" baseline="0">
                <a:latin typeface="Arial" panose="020B0604020202020204" pitchFamily="34" charset="0"/>
                <a:ea typeface="隶书" panose="02010509060101010101" pitchFamily="49" charset="-122"/>
              </a:defRPr>
            </a:lvl1pPr>
            <a:lvl2pPr>
              <a:defRPr sz="1165" baseline="0">
                <a:latin typeface="Arial" panose="020B0604020202020204" pitchFamily="34" charset="0"/>
                <a:ea typeface="隶书" panose="02010509060101010101" pitchFamily="49" charset="-122"/>
              </a:defRPr>
            </a:lvl2pPr>
            <a:lvl3pPr>
              <a:defRPr sz="1165" baseline="0">
                <a:latin typeface="Arial" panose="020B0604020202020204" pitchFamily="34" charset="0"/>
                <a:ea typeface="隶书" panose="02010509060101010101" pitchFamily="49" charset="-122"/>
              </a:defRPr>
            </a:lvl3pPr>
            <a:lvl4pPr>
              <a:defRPr sz="1165" baseline="0">
                <a:latin typeface="Arial" panose="020B0604020202020204" pitchFamily="34" charset="0"/>
                <a:ea typeface="隶书" panose="02010509060101010101" pitchFamily="49" charset="-122"/>
              </a:defRPr>
            </a:lvl4pPr>
            <a:lvl5pPr>
              <a:defRPr sz="1165"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7"/>
            </p:custDataLst>
          </p:nvPr>
        </p:nvSpPr>
        <p:spPr/>
        <p:txBody>
          <a:bodyPr/>
          <a:lstStyle/>
          <a:p>
            <a:endParaRPr lang="zh-CN" altLang="en-US"/>
          </a:p>
        </p:txBody>
      </p:sp>
      <p:sp>
        <p:nvSpPr>
          <p:cNvPr id="7" name="灯片编号占位符 6"/>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502412" y="369362"/>
            <a:ext cx="8139178" cy="36830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000" b="1" i="0" u="none" strike="noStrike" kern="1200" cap="none" spc="200" normalizeH="0" baseline="0" noProof="1" dirty="0">
                <a:solidFill>
                  <a:schemeClr val="accent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4"/>
            </p:custDataLst>
          </p:nvPr>
        </p:nvSpPr>
        <p:spPr>
          <a:xfrm>
            <a:off x="502448" y="793757"/>
            <a:ext cx="3962432" cy="317503"/>
          </a:xfrm>
        </p:spPr>
        <p:txBody>
          <a:bodyPr lIns="101600" tIns="38100" rIns="76200" bIns="38100" anchor="t" anchorCtr="0">
            <a:noAutofit/>
          </a:bodyPr>
          <a:lstStyle>
            <a:lvl1pPr marL="0" indent="0" eaLnBrk="1" fontAlgn="auto" latinLnBrk="0" hangingPunct="1">
              <a:lnSpc>
                <a:spcPct val="100000"/>
              </a:lnSpc>
              <a:spcAft>
                <a:spcPts val="0"/>
              </a:spcAft>
              <a:buNone/>
              <a:defRPr sz="1665" b="0" u="none" strike="noStrike" kern="1200" cap="none" spc="200" normalizeH="0" baseline="0">
                <a:solidFill>
                  <a:schemeClr val="tx1"/>
                </a:solidFill>
                <a:uFillTx/>
                <a:latin typeface="Arial" panose="020B0604020202020204" pitchFamily="34" charset="0"/>
                <a:ea typeface="隶书" panose="02010509060101010101" pitchFamily="49" charset="-122"/>
              </a:defRPr>
            </a:lvl1pPr>
            <a:lvl2pPr marL="381000" indent="0">
              <a:buNone/>
              <a:defRPr sz="1665" b="1"/>
            </a:lvl2pPr>
            <a:lvl3pPr marL="762000" indent="0">
              <a:buNone/>
              <a:defRPr sz="1500" b="1"/>
            </a:lvl3pPr>
            <a:lvl4pPr marL="1143000" indent="0">
              <a:buNone/>
              <a:defRPr sz="1335" b="1"/>
            </a:lvl4pPr>
            <a:lvl5pPr marL="1524000" indent="0">
              <a:buNone/>
              <a:defRPr sz="1335" b="1"/>
            </a:lvl5pPr>
            <a:lvl6pPr marL="1905000" indent="0">
              <a:buNone/>
              <a:defRPr sz="1335" b="1"/>
            </a:lvl6pPr>
            <a:lvl7pPr marL="2286000" indent="0">
              <a:buNone/>
              <a:defRPr sz="1335" b="1"/>
            </a:lvl7pPr>
            <a:lvl8pPr marL="2667000" indent="0">
              <a:buNone/>
              <a:defRPr sz="1335" b="1"/>
            </a:lvl8pPr>
            <a:lvl9pPr marL="3048000" indent="0">
              <a:buNone/>
              <a:defRPr sz="1335"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5"/>
            </p:custDataLst>
          </p:nvPr>
        </p:nvSpPr>
        <p:spPr>
          <a:xfrm>
            <a:off x="502444" y="1172104"/>
            <a:ext cx="3962400" cy="4112293"/>
          </a:xfrm>
        </p:spPr>
        <p:txBody>
          <a:bodyPr vert="horz" lIns="101600" tIns="0" rIns="82550" bIns="0" rtlCol="0">
            <a:noAutofit/>
          </a:bodyPr>
          <a:lstStyle>
            <a:lvl1pPr marL="190500" marR="0" lvl="0" indent="-1905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165"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571500" marR="0" lvl="1" indent="-1905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165"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952500" marR="0" lvl="2" indent="-1905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165"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333500" marR="0" lvl="3" indent="-1905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165"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1714500" marR="0" lvl="4" indent="-1905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165"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6"/>
            </p:custDataLst>
          </p:nvPr>
        </p:nvSpPr>
        <p:spPr>
          <a:xfrm>
            <a:off x="4676813" y="793757"/>
            <a:ext cx="3962432" cy="3175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665" b="0"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381000" indent="0">
              <a:buNone/>
              <a:defRPr sz="1665" b="1"/>
            </a:lvl2pPr>
            <a:lvl3pPr marL="762000" indent="0">
              <a:buNone/>
              <a:defRPr sz="1500" b="1"/>
            </a:lvl3pPr>
            <a:lvl4pPr marL="1143000" indent="0">
              <a:buNone/>
              <a:defRPr sz="1335" b="1"/>
            </a:lvl4pPr>
            <a:lvl5pPr marL="1524000" indent="0">
              <a:buNone/>
              <a:defRPr sz="1335" b="1"/>
            </a:lvl5pPr>
            <a:lvl6pPr marL="1905000" indent="0">
              <a:buNone/>
              <a:defRPr sz="1335" b="1"/>
            </a:lvl6pPr>
            <a:lvl7pPr marL="2286000" indent="0">
              <a:buNone/>
              <a:defRPr sz="1335" b="1"/>
            </a:lvl7pPr>
            <a:lvl8pPr marL="2667000" indent="0">
              <a:buNone/>
              <a:defRPr sz="1335" b="1"/>
            </a:lvl8pPr>
            <a:lvl9pPr marL="3048000" indent="0">
              <a:buNone/>
              <a:defRPr sz="1335"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7"/>
            </p:custDataLst>
          </p:nvPr>
        </p:nvSpPr>
        <p:spPr>
          <a:xfrm>
            <a:off x="4676813" y="1172104"/>
            <a:ext cx="3962432" cy="4112293"/>
          </a:xfrm>
        </p:spPr>
        <p:txBody>
          <a:bodyPr vert="horz" lIns="101600" tIns="0" rIns="82550" bIns="0" rtlCol="0">
            <a:noAutofit/>
          </a:bodyPr>
          <a:lstStyle>
            <a:lvl1pPr marL="190500" marR="0" lvl="0" indent="-1905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165"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571500" marR="0" lvl="1" indent="-1905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165"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952500" marR="0" lvl="2" indent="-1905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165"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333500" marR="0" lvl="3" indent="-1905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165"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1714500" marR="0" lvl="4" indent="-1905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165"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9"/>
            </p:custDataLst>
          </p:nvPr>
        </p:nvSpPr>
        <p:spPr/>
        <p:txBody>
          <a:bodyPr/>
          <a:lstStyle/>
          <a:p>
            <a:endParaRPr lang="zh-CN" altLang="en-US"/>
          </a:p>
        </p:txBody>
      </p:sp>
      <p:sp>
        <p:nvSpPr>
          <p:cNvPr id="9" name="灯片编号占位符 8"/>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图片 10" descr="图片3"/>
          <p:cNvPicPr>
            <a:picLocks noChangeAspect="1"/>
          </p:cNvPicPr>
          <p:nvPr userDrawn="1">
            <p:custDataLst>
              <p:tags r:id="rId3"/>
            </p:custDataLst>
          </p:nvPr>
        </p:nvPicPr>
        <p:blipFill>
          <a:blip r:embed="rId4">
            <a:lum bright="-42000" contrast="42000"/>
          </a:blip>
          <a:stretch>
            <a:fillRect/>
          </a:stretch>
        </p:blipFill>
        <p:spPr>
          <a:xfrm flipH="1">
            <a:off x="470535" y="415396"/>
            <a:ext cx="2430304" cy="985308"/>
          </a:xfrm>
          <a:prstGeom prst="rect">
            <a:avLst/>
          </a:prstGeom>
        </p:spPr>
      </p:pic>
      <p:sp>
        <p:nvSpPr>
          <p:cNvPr id="2" name="标题 1"/>
          <p:cNvSpPr>
            <a:spLocks noGrp="1"/>
          </p:cNvSpPr>
          <p:nvPr userDrawn="1">
            <p:ph type="title"/>
            <p:custDataLst>
              <p:tags r:id="rId5"/>
            </p:custDataLst>
          </p:nvPr>
        </p:nvSpPr>
        <p:spPr/>
        <p:txBody>
          <a:bodyPr vert="horz" lIns="101600" tIns="38100" rIns="76200" bIns="38100" rtlCol="0" anchor="t" anchorCtr="0">
            <a:noAutofit/>
          </a:bodyPr>
          <a:lstStyle>
            <a:lvl1pPr marL="0" marR="0" lvl="0" algn="ctr" defTabSz="914400" rtl="0" eaLnBrk="1" fontAlgn="auto" latinLnBrk="0" hangingPunct="1">
              <a:lnSpc>
                <a:spcPct val="100000"/>
              </a:lnSpc>
              <a:buNone/>
              <a:defRPr kumimoji="0" lang="zh-CN" altLang="en-US" sz="2000" b="1" i="0" u="none" strike="noStrike" kern="1200" cap="none" spc="200" normalizeH="0" baseline="0" noProof="1" dirty="0">
                <a:solidFill>
                  <a:schemeClr val="accent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userDrawn="1">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7"/>
            </p:custDataLst>
          </p:nvPr>
        </p:nvSpPr>
        <p:spPr/>
        <p:txBody>
          <a:bodyPr/>
          <a:lstStyle/>
          <a:p>
            <a:endParaRPr lang="zh-CN" altLang="en-US"/>
          </a:p>
        </p:txBody>
      </p:sp>
      <p:sp>
        <p:nvSpPr>
          <p:cNvPr id="5" name="灯片编号占位符 4"/>
          <p:cNvSpPr>
            <a:spLocks noGrp="1"/>
          </p:cNvSpPr>
          <p:nvPr userDrawn="1">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4"/>
            </p:custDataLst>
          </p:nvPr>
        </p:nvSpPr>
        <p:spPr/>
        <p:txBody>
          <a:bodyPr/>
          <a:lstStyle/>
          <a:p>
            <a:endParaRPr lang="zh-CN" altLang="en-US"/>
          </a:p>
        </p:txBody>
      </p:sp>
      <p:sp>
        <p:nvSpPr>
          <p:cNvPr id="4" name="灯片编号占位符 3"/>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图片与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502448" y="369362"/>
            <a:ext cx="8139178" cy="36830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000" b="1" i="0" u="none" strike="noStrike" kern="1200" cap="all" spc="200" normalizeH="0" baseline="0" noProof="1" dirty="0">
                <a:solidFill>
                  <a:schemeClr val="accent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4"/>
            </p:custDataLst>
          </p:nvPr>
        </p:nvSpPr>
        <p:spPr>
          <a:xfrm>
            <a:off x="502448" y="793757"/>
            <a:ext cx="3962432" cy="4490756"/>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165" b="0" i="0" u="none" strike="noStrike" kern="1200" cap="all"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571500" marR="0" lvl="1" indent="-1905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35" b="0" i="0" u="none" strike="noStrike" kern="1200" cap="none" spc="150" normalizeH="0" baseline="0" noProof="1" dirty="0">
                <a:solidFill>
                  <a:schemeClr val="tx1"/>
                </a:solidFill>
                <a:uFillTx/>
                <a:latin typeface="+mn-lt"/>
                <a:ea typeface="+mn-ea"/>
                <a:cs typeface="+mn-cs"/>
                <a:sym typeface="+mn-ea"/>
              </a:defRPr>
            </a:lvl2pPr>
            <a:lvl3pPr marL="952500" marR="0" lvl="2" indent="-1905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35" b="0" i="0" u="none" strike="noStrike" kern="1200" cap="none" spc="150" normalizeH="0" baseline="0" noProof="1" dirty="0">
                <a:solidFill>
                  <a:schemeClr val="tx1"/>
                </a:solidFill>
                <a:uFillTx/>
                <a:latin typeface="+mn-lt"/>
                <a:ea typeface="+mn-ea"/>
                <a:cs typeface="+mn-cs"/>
                <a:sym typeface="+mn-ea"/>
              </a:defRPr>
            </a:lvl3pPr>
            <a:lvl4pPr marL="1333500" marR="0" lvl="3" indent="-1905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35" b="0" i="0" u="none" strike="noStrike" kern="1200" cap="none" spc="150" normalizeH="0" baseline="0" noProof="1" dirty="0">
                <a:solidFill>
                  <a:schemeClr val="tx1"/>
                </a:solidFill>
                <a:uFillTx/>
                <a:latin typeface="+mn-lt"/>
                <a:ea typeface="+mn-ea"/>
                <a:cs typeface="+mn-cs"/>
                <a:sym typeface="+mn-ea"/>
              </a:defRPr>
            </a:lvl4pPr>
            <a:lvl5pPr marL="1714500" marR="0" lvl="4" indent="-1905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35"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5"/>
            </p:custDataLst>
          </p:nvPr>
        </p:nvSpPr>
        <p:spPr>
          <a:xfrm>
            <a:off x="4679194" y="793757"/>
            <a:ext cx="3962432" cy="4490756"/>
          </a:xfrm>
        </p:spPr>
        <p:txBody>
          <a:bodyPr vert="horz" lIns="101600" tIns="0" rIns="82550" bIns="0" rtlCol="0">
            <a:normAutofit/>
          </a:bodyPr>
          <a:lstStyle>
            <a:lvl1pPr marL="190500" marR="0" lvl="0" indent="-1905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165" b="0" i="0" u="none" strike="noStrike" kern="1200" cap="all"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6"/>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7"/>
            </p:custDataLst>
          </p:nvPr>
        </p:nvSpPr>
        <p:spPr/>
        <p:txBody>
          <a:bodyPr/>
          <a:lstStyle/>
          <a:p>
            <a:endParaRPr lang="zh-CN" altLang="en-US" dirty="0"/>
          </a:p>
        </p:txBody>
      </p:sp>
      <p:sp>
        <p:nvSpPr>
          <p:cNvPr id="7" name="灯片编号占位符 6"/>
          <p:cNvSpPr>
            <a:spLocks noGrp="1"/>
          </p:cNvSpPr>
          <p:nvPr>
            <p:ph type="sldNum" sz="quarter" idx="12"/>
            <p:custDataLst>
              <p:tags r:id="rId8"/>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p:txBody>
          <a:bodyPr/>
          <a:lstStyle>
            <a:lvl1pPr>
              <a:defRPr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3"/>
            </p:custDataLst>
          </p:nvPr>
        </p:nvSpPr>
        <p:spPr>
          <a:xfrm>
            <a:off x="7928351" y="793757"/>
            <a:ext cx="713238" cy="4490756"/>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000" b="1" i="0" u="none" strike="noStrike" kern="1200" cap="none" spc="2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4"/>
            </p:custDataLst>
          </p:nvPr>
        </p:nvSpPr>
        <p:spPr>
          <a:xfrm>
            <a:off x="502444" y="793750"/>
            <a:ext cx="7371076" cy="4490756"/>
          </a:xfrm>
        </p:spPr>
        <p:txBody>
          <a:bodyPr vert="eaVert">
            <a:normAutofit/>
          </a:bodyPr>
          <a:lstStyle>
            <a:lvl1pPr indent="0" eaLnBrk="1" fontAlgn="auto" latinLnBrk="0" hangingPunct="1">
              <a:defRPr sz="1165" baseline="0">
                <a:latin typeface="Arial" panose="020B0604020202020204" pitchFamily="34" charset="0"/>
                <a:ea typeface="微软雅黑" panose="020B0503020204020204" charset="-122"/>
              </a:defRPr>
            </a:lvl1pPr>
            <a:lvl2pPr indent="0" eaLnBrk="1" fontAlgn="auto" latinLnBrk="0" hangingPunct="1">
              <a:defRPr sz="1165" baseline="0">
                <a:latin typeface="Arial" panose="020B0604020202020204" pitchFamily="34" charset="0"/>
                <a:ea typeface="微软雅黑" panose="020B0503020204020204" charset="-122"/>
              </a:defRPr>
            </a:lvl2pPr>
            <a:lvl3pPr indent="0" eaLnBrk="1" fontAlgn="auto" latinLnBrk="0" hangingPunct="1">
              <a:defRPr sz="1165" baseline="0">
                <a:latin typeface="Arial" panose="020B0604020202020204" pitchFamily="34" charset="0"/>
                <a:ea typeface="微软雅黑" panose="020B0503020204020204" charset="-122"/>
              </a:defRPr>
            </a:lvl3pPr>
            <a:lvl4pPr indent="0" eaLnBrk="1" fontAlgn="auto" latinLnBrk="0" hangingPunct="1">
              <a:defRPr sz="1165" baseline="0">
                <a:latin typeface="Arial" panose="020B0604020202020204" pitchFamily="34" charset="0"/>
                <a:ea typeface="微软雅黑" panose="020B0503020204020204" charset="-122"/>
              </a:defRPr>
            </a:lvl4pPr>
            <a:lvl5pPr indent="0" eaLnBrk="1" fontAlgn="auto" latinLnBrk="0" hangingPunct="1">
              <a:defRPr sz="1165"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6"/>
            </p:custDataLst>
          </p:nvPr>
        </p:nvSpPr>
        <p:spPr>
          <a:xfrm>
            <a:off x="502448" y="793757"/>
            <a:ext cx="8139178" cy="4490756"/>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12" name="图片 11" descr="图片3"/>
          <p:cNvPicPr>
            <a:picLocks noChangeAspect="1"/>
          </p:cNvPicPr>
          <p:nvPr userDrawn="1">
            <p:custDataLst>
              <p:tags r:id="rId4"/>
            </p:custDataLst>
          </p:nvPr>
        </p:nvPicPr>
        <p:blipFill>
          <a:blip r:embed="rId5">
            <a:lum bright="-42000" contrast="42000"/>
          </a:blip>
          <a:stretch>
            <a:fillRect/>
          </a:stretch>
        </p:blipFill>
        <p:spPr>
          <a:xfrm flipH="1">
            <a:off x="471070" y="420697"/>
            <a:ext cx="2426393" cy="974303"/>
          </a:xfrm>
          <a:prstGeom prst="rect">
            <a:avLst/>
          </a:prstGeom>
        </p:spPr>
      </p:pic>
      <p:sp>
        <p:nvSpPr>
          <p:cNvPr id="16" name="日期占位符 15"/>
          <p:cNvSpPr>
            <a:spLocks noGrp="1"/>
          </p:cNvSpPr>
          <p:nvPr userDrawn="1">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userDrawn="1">
            <p:ph type="ftr" sz="quarter" idx="11"/>
            <p:custDataLst>
              <p:tags r:id="rId7"/>
            </p:custDataLst>
          </p:nvPr>
        </p:nvSpPr>
        <p:spPr/>
        <p:txBody>
          <a:bodyPr/>
          <a:lstStyle/>
          <a:p>
            <a:endParaRPr lang="zh-CN" altLang="en-US" dirty="0"/>
          </a:p>
        </p:txBody>
      </p:sp>
      <p:sp>
        <p:nvSpPr>
          <p:cNvPr id="18" name="灯片编号占位符 17"/>
          <p:cNvSpPr>
            <a:spLocks noGrp="1"/>
          </p:cNvSpPr>
          <p:nvPr userDrawn="1">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2" name="标题 1"/>
          <p:cNvSpPr>
            <a:spLocks noGrp="1"/>
          </p:cNvSpPr>
          <p:nvPr userDrawn="1">
            <p:ph type="ctrTitle" hasCustomPrompt="1"/>
            <p:custDataLst>
              <p:tags r:id="rId9"/>
            </p:custDataLst>
          </p:nvPr>
        </p:nvSpPr>
        <p:spPr>
          <a:xfrm>
            <a:off x="2019155" y="1626671"/>
            <a:ext cx="5105690" cy="2461658"/>
          </a:xfrm>
        </p:spPr>
        <p:txBody>
          <a:bodyPr lIns="90000" tIns="46800" rIns="90000" bIns="46800" anchor="ctr" anchorCtr="0">
            <a:normAutofit/>
          </a:bodyPr>
          <a:lstStyle>
            <a:lvl1pPr algn="ctr">
              <a:defRPr sz="9165" spc="600" baseline="0">
                <a:solidFill>
                  <a:schemeClr val="accent1"/>
                </a:solidFill>
                <a:latin typeface="Arial" panose="020B0604020202020204" pitchFamily="34" charset="0"/>
                <a:ea typeface="汉仪尚巍手书W" panose="00020600040101010101" pitchFamily="18" charset="-122"/>
              </a:defRPr>
            </a:lvl1pPr>
          </a:lstStyle>
          <a:p>
            <a:r>
              <a:rPr lang="zh-CN" altLang="en-US" dirty="0"/>
              <a:t>编辑标题</a:t>
            </a:r>
            <a:endParaRPr lang="zh-CN" altLang="en-US" dirty="0"/>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通用">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p:txBody>
          <a:bodyPr/>
          <a:lstStyle>
            <a:lvl1pPr>
              <a:defRPr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226219" y="205846"/>
            <a:ext cx="8712041" cy="5259917"/>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baseline="0" dirty="0">
              <a:ea typeface="隶书" panose="02010509060101010101" pitchFamily="49" charset="-122"/>
              <a:sym typeface="+mn-ea"/>
            </a:endParaRPr>
          </a:p>
        </p:txBody>
      </p:sp>
      <p:pic>
        <p:nvPicPr>
          <p:cNvPr id="10" name="图片 9" descr="图片3"/>
          <p:cNvPicPr>
            <a:picLocks noChangeAspect="1"/>
          </p:cNvPicPr>
          <p:nvPr userDrawn="1">
            <p:custDataLst>
              <p:tags r:id="rId3"/>
            </p:custDataLst>
          </p:nvPr>
        </p:nvPicPr>
        <p:blipFill>
          <a:blip r:embed="rId4">
            <a:lum bright="-42000" contrast="42000"/>
          </a:blip>
          <a:stretch>
            <a:fillRect/>
          </a:stretch>
        </p:blipFill>
        <p:spPr>
          <a:xfrm flipH="1">
            <a:off x="7256384" y="0"/>
            <a:ext cx="1848803" cy="749829"/>
          </a:xfrm>
          <a:prstGeom prst="rect">
            <a:avLst/>
          </a:prstGeom>
        </p:spPr>
      </p:pic>
      <p:sp>
        <p:nvSpPr>
          <p:cNvPr id="2" name="标题 1"/>
          <p:cNvSpPr>
            <a:spLocks noGrp="1"/>
          </p:cNvSpPr>
          <p:nvPr>
            <p:ph type="title" hasCustomPrompt="1"/>
            <p:custDataLst>
              <p:tags r:id="rId5"/>
            </p:custDataLst>
          </p:nvPr>
        </p:nvSpPr>
        <p:spPr>
          <a:xfrm>
            <a:off x="961200" y="1041000"/>
            <a:ext cx="7219800" cy="603000"/>
          </a:xfrm>
        </p:spPr>
        <p:txBody>
          <a:bodyPr anchor="ctr"/>
          <a:lstStyle>
            <a:lvl1pPr>
              <a:defRPr sz="2665"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6"/>
            </p:custDataLst>
          </p:nvPr>
        </p:nvSpPr>
        <p:spPr>
          <a:xfrm>
            <a:off x="960835" y="1803000"/>
            <a:ext cx="7219950" cy="2871000"/>
          </a:xfrm>
        </p:spPr>
        <p:txBody>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7"/>
            </p:custDataLst>
          </p:nvPr>
        </p:nvSpPr>
        <p:spPr/>
        <p:txBody>
          <a:bodyPr/>
          <a:lstStyle>
            <a:lvl1pPr>
              <a:defRPr baseline="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baseline="0">
                <a:ea typeface="隶书"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左右">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3"/>
            </p:custDataLst>
          </p:nvPr>
        </p:nvSpPr>
        <p:spPr>
          <a:xfrm>
            <a:off x="0" y="1"/>
            <a:ext cx="3617595" cy="5715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baseline="0" dirty="0">
              <a:ea typeface="隶书" panose="02010509060101010101" pitchFamily="49" charset="-122"/>
              <a:sym typeface="+mn-ea"/>
            </a:endParaRPr>
          </a:p>
        </p:txBody>
      </p:sp>
      <p:sp>
        <p:nvSpPr>
          <p:cNvPr id="2" name="标题 1"/>
          <p:cNvSpPr>
            <a:spLocks noGrp="1"/>
          </p:cNvSpPr>
          <p:nvPr>
            <p:ph type="title" hasCustomPrompt="1"/>
            <p:custDataLst>
              <p:tags r:id="rId4"/>
            </p:custDataLst>
          </p:nvPr>
        </p:nvSpPr>
        <p:spPr>
          <a:xfrm>
            <a:off x="437400" y="642000"/>
            <a:ext cx="2970000" cy="735000"/>
          </a:xfrm>
        </p:spPr>
        <p:txBody>
          <a:bodyPr lIns="90000" tIns="46800" rIns="90000" bIns="46800" anchor="ctr">
            <a:normAutofit/>
          </a:bodyPr>
          <a:lstStyle>
            <a:lvl1pPr>
              <a:defRPr sz="3000" baseline="0">
                <a:solidFill>
                  <a:schemeClr val="accent1"/>
                </a:solidFill>
                <a:latin typeface="Arial" panose="020B0604020202020204" pitchFamily="34" charset="0"/>
                <a:ea typeface="隶书"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440100" y="1470000"/>
            <a:ext cx="2967300" cy="34110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3825900" y="641615"/>
            <a:ext cx="4860000" cy="4239948"/>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上下">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3"/>
            </p:custDataLst>
          </p:nvPr>
        </p:nvSpPr>
        <p:spPr>
          <a:xfrm>
            <a:off x="0" y="0"/>
            <a:ext cx="9144000" cy="2220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baseline="0">
              <a:ea typeface="隶书" panose="02010509060101010101" pitchFamily="49" charset="-122"/>
              <a:sym typeface="+mn-ea"/>
            </a:endParaRPr>
          </a:p>
        </p:txBody>
      </p:sp>
      <p:pic>
        <p:nvPicPr>
          <p:cNvPr id="11" name="图片 10" descr="图片3"/>
          <p:cNvPicPr>
            <a:picLocks noChangeAspect="1"/>
          </p:cNvPicPr>
          <p:nvPr userDrawn="1">
            <p:custDataLst>
              <p:tags r:id="rId4"/>
            </p:custDataLst>
          </p:nvPr>
        </p:nvPicPr>
        <p:blipFill>
          <a:blip r:embed="rId5">
            <a:lum bright="-42000" contrast="42000"/>
          </a:blip>
          <a:stretch>
            <a:fillRect/>
          </a:stretch>
        </p:blipFill>
        <p:spPr>
          <a:xfrm flipH="1">
            <a:off x="7310117" y="1"/>
            <a:ext cx="1701486" cy="690000"/>
          </a:xfrm>
          <a:prstGeom prst="rect">
            <a:avLst/>
          </a:prstGeom>
        </p:spPr>
      </p:pic>
      <p:sp>
        <p:nvSpPr>
          <p:cNvPr id="2" name="标题 1"/>
          <p:cNvSpPr>
            <a:spLocks noGrp="1"/>
          </p:cNvSpPr>
          <p:nvPr>
            <p:ph type="title"/>
            <p:custDataLst>
              <p:tags r:id="rId6"/>
            </p:custDataLst>
          </p:nvPr>
        </p:nvSpPr>
        <p:spPr>
          <a:xfrm>
            <a:off x="459000" y="651000"/>
            <a:ext cx="8232300" cy="522000"/>
          </a:xfrm>
        </p:spPr>
        <p:txBody>
          <a:bodyPr lIns="90000" tIns="46800" rIns="90000" bIns="46800" anchor="ctr">
            <a:normAutofit/>
          </a:bodyPr>
          <a:lstStyle>
            <a:lvl1pPr algn="ctr">
              <a:defRPr sz="3000"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baseline="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baseline="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459000" y="1383000"/>
            <a:ext cx="8231981" cy="690000"/>
          </a:xfrm>
        </p:spPr>
        <p:txBody>
          <a:bodyPr lIns="90000" tIns="46800" rIns="90000" bIns="46800">
            <a:normAutofit/>
          </a:bodyPr>
          <a:lstStyle>
            <a:lvl1pPr algn="ct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1"/>
            </p:custDataLst>
          </p:nvPr>
        </p:nvSpPr>
        <p:spPr>
          <a:xfrm>
            <a:off x="459581" y="2340000"/>
            <a:ext cx="8224200" cy="28590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下上">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图片 10" descr="图片3"/>
          <p:cNvPicPr>
            <a:picLocks noChangeAspect="1"/>
          </p:cNvPicPr>
          <p:nvPr userDrawn="1">
            <p:custDataLst>
              <p:tags r:id="rId3"/>
            </p:custDataLst>
          </p:nvPr>
        </p:nvPicPr>
        <p:blipFill>
          <a:blip r:embed="rId4">
            <a:lum bright="-42000" contrast="42000"/>
          </a:blip>
          <a:stretch>
            <a:fillRect/>
          </a:stretch>
        </p:blipFill>
        <p:spPr>
          <a:xfrm flipH="1">
            <a:off x="7310117" y="1"/>
            <a:ext cx="1701486" cy="690000"/>
          </a:xfrm>
          <a:prstGeom prst="rect">
            <a:avLst/>
          </a:prstGeom>
        </p:spPr>
      </p:pic>
      <p:sp>
        <p:nvSpPr>
          <p:cNvPr id="8" name="矩形 7"/>
          <p:cNvSpPr/>
          <p:nvPr userDrawn="1">
            <p:custDataLst>
              <p:tags r:id="rId5"/>
            </p:custDataLst>
          </p:nvPr>
        </p:nvSpPr>
        <p:spPr>
          <a:xfrm>
            <a:off x="0" y="4191001"/>
            <a:ext cx="9144000" cy="15239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baseline="0">
              <a:ea typeface="隶书" panose="02010509060101010101" pitchFamily="49" charset="-122"/>
              <a:sym typeface="+mn-ea"/>
            </a:endParaRPr>
          </a:p>
        </p:txBody>
      </p:sp>
      <p:sp>
        <p:nvSpPr>
          <p:cNvPr id="2" name="标题 1"/>
          <p:cNvSpPr>
            <a:spLocks noGrp="1"/>
          </p:cNvSpPr>
          <p:nvPr>
            <p:ph type="title"/>
            <p:custDataLst>
              <p:tags r:id="rId6"/>
            </p:custDataLst>
          </p:nvPr>
        </p:nvSpPr>
        <p:spPr>
          <a:xfrm>
            <a:off x="453600" y="558000"/>
            <a:ext cx="8232300" cy="471000"/>
          </a:xfrm>
        </p:spPr>
        <p:txBody>
          <a:bodyPr lIns="90000" tIns="46800" rIns="90000" bIns="46800" anchor="ctr">
            <a:normAutofit/>
          </a:bodyPr>
          <a:lstStyle>
            <a:lvl1pPr algn="ctr">
              <a:defRPr sz="2665"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baseline="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baseline="0">
                <a:ea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453628" y="1401000"/>
            <a:ext cx="8243100" cy="26760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1"/>
            </p:custDataLst>
          </p:nvPr>
        </p:nvSpPr>
        <p:spPr>
          <a:xfrm>
            <a:off x="445500" y="4317000"/>
            <a:ext cx="8251200" cy="8430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导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3"/>
            </p:custDataLst>
          </p:nvPr>
        </p:nvSpPr>
        <p:spPr>
          <a:xfrm>
            <a:off x="0" y="0"/>
            <a:ext cx="9144000" cy="762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2" name="标题 1"/>
          <p:cNvSpPr>
            <a:spLocks noGrp="1"/>
          </p:cNvSpPr>
          <p:nvPr>
            <p:ph type="title"/>
            <p:custDataLst>
              <p:tags r:id="rId4"/>
            </p:custDataLst>
          </p:nvPr>
        </p:nvSpPr>
        <p:spPr>
          <a:xfrm>
            <a:off x="434700" y="198000"/>
            <a:ext cx="8278200" cy="368303"/>
          </a:xfrm>
        </p:spPr>
        <p:txBody>
          <a:bodyPr lIns="90000" tIns="46800" rIns="90000" bIns="46800">
            <a:normAutofit/>
          </a:bodyPr>
          <a:lstStyle>
            <a:lvl1pPr>
              <a:defRPr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434700" y="1386000"/>
            <a:ext cx="4006800" cy="24120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4681800" y="1386000"/>
            <a:ext cx="4025700" cy="24120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0"/>
            </p:custDataLst>
          </p:nvPr>
        </p:nvSpPr>
        <p:spPr>
          <a:xfrm>
            <a:off x="429300" y="4014000"/>
            <a:ext cx="4006800" cy="6510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1"/>
            </p:custDataLst>
          </p:nvPr>
        </p:nvSpPr>
        <p:spPr>
          <a:xfrm>
            <a:off x="4689900" y="4011000"/>
            <a:ext cx="4025700" cy="6510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腰带">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3"/>
            </p:custDataLst>
          </p:nvPr>
        </p:nvSpPr>
        <p:spPr>
          <a:xfrm>
            <a:off x="0" y="799353"/>
            <a:ext cx="9144000" cy="4116294"/>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2" name="标题 1"/>
          <p:cNvSpPr>
            <a:spLocks noGrp="1"/>
          </p:cNvSpPr>
          <p:nvPr>
            <p:ph type="title" hasCustomPrompt="1"/>
            <p:custDataLst>
              <p:tags r:id="rId4"/>
            </p:custDataLst>
          </p:nvPr>
        </p:nvSpPr>
        <p:spPr>
          <a:xfrm>
            <a:off x="1142100" y="1116000"/>
            <a:ext cx="6858000" cy="1989000"/>
          </a:xfrm>
        </p:spPr>
        <p:txBody>
          <a:bodyPr lIns="90000" tIns="46800" rIns="90000" bIns="46800" anchor="b">
            <a:normAutofit/>
          </a:bodyPr>
          <a:lstStyle>
            <a:lvl1pPr algn="ctr">
              <a:defRPr sz="5000"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1141810" y="3219000"/>
            <a:ext cx="6858000" cy="1380000"/>
          </a:xfrm>
        </p:spPr>
        <p:txBody>
          <a:bodyPr lIns="90000" tIns="46800" rIns="90000" bIns="46800">
            <a:normAutofit/>
          </a:bodyPr>
          <a:lstStyle>
            <a:lvl1pPr algn="ct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pic>
        <p:nvPicPr>
          <p:cNvPr id="11" name="图片 10" descr="图片3"/>
          <p:cNvPicPr>
            <a:picLocks noChangeAspect="1"/>
          </p:cNvPicPr>
          <p:nvPr userDrawn="1">
            <p:custDataLst>
              <p:tags r:id="rId9"/>
            </p:custDataLst>
          </p:nvPr>
        </p:nvPicPr>
        <p:blipFill>
          <a:blip r:embed="rId10">
            <a:lum bright="-42000" contrast="42000"/>
          </a:blip>
          <a:stretch>
            <a:fillRect/>
          </a:stretch>
        </p:blipFill>
        <p:spPr>
          <a:xfrm flipH="1">
            <a:off x="180975" y="128389"/>
            <a:ext cx="2382203" cy="966049"/>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6" name="矩形 5"/>
          <p:cNvSpPr/>
          <p:nvPr>
            <p:custDataLst>
              <p:tags r:id="rId2"/>
            </p:custDataLst>
          </p:nvPr>
        </p:nvSpPr>
        <p:spPr>
          <a:xfrm>
            <a:off x="226219" y="205846"/>
            <a:ext cx="8712041" cy="5259917"/>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50" baseline="0" dirty="0">
              <a:ea typeface="隶书" panose="02010509060101010101" pitchFamily="49" charset="-122"/>
              <a:sym typeface="+mn-ea"/>
            </a:endParaRPr>
          </a:p>
        </p:txBody>
      </p:sp>
      <p:pic>
        <p:nvPicPr>
          <p:cNvPr id="10" name="图片 9" descr="图片3"/>
          <p:cNvPicPr>
            <a:picLocks noChangeAspect="1"/>
          </p:cNvPicPr>
          <p:nvPr>
            <p:custDataLst>
              <p:tags r:id="rId3"/>
            </p:custDataLst>
          </p:nvPr>
        </p:nvPicPr>
        <p:blipFill>
          <a:blip r:embed="rId4">
            <a:lum bright="-42000" contrast="42000"/>
          </a:blip>
          <a:stretch>
            <a:fillRect/>
          </a:stretch>
        </p:blipFill>
        <p:spPr>
          <a:xfrm flipH="1">
            <a:off x="7256384" y="0"/>
            <a:ext cx="1848803" cy="749829"/>
          </a:xfrm>
          <a:prstGeom prst="rect">
            <a:avLst/>
          </a:prstGeom>
        </p:spPr>
      </p:pic>
      <p:sp>
        <p:nvSpPr>
          <p:cNvPr id="2" name="标题 1"/>
          <p:cNvSpPr>
            <a:spLocks noGrp="1"/>
          </p:cNvSpPr>
          <p:nvPr>
            <p:ph type="title" hasCustomPrompt="1"/>
            <p:custDataLst>
              <p:tags r:id="rId5"/>
            </p:custDataLst>
          </p:nvPr>
        </p:nvSpPr>
        <p:spPr>
          <a:xfrm>
            <a:off x="961200" y="1041000"/>
            <a:ext cx="7219800" cy="603000"/>
          </a:xfrm>
        </p:spPr>
        <p:txBody>
          <a:bodyPr anchor="ctr"/>
          <a:lstStyle>
            <a:lvl1pPr>
              <a:defRPr sz="2400"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6"/>
            </p:custDataLst>
          </p:nvPr>
        </p:nvSpPr>
        <p:spPr>
          <a:xfrm>
            <a:off x="960835" y="1803000"/>
            <a:ext cx="7219950" cy="2871000"/>
          </a:xfrm>
        </p:spPr>
        <p:txBody>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7"/>
            </p:custDataLst>
          </p:nvPr>
        </p:nvSpPr>
        <p:spPr/>
        <p:txBody>
          <a:bodyPr/>
          <a:lstStyle>
            <a:lvl1pPr>
              <a:defRPr baseline="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baseline="0">
                <a:ea typeface="隶书"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7"/>
          <p:cNvSpPr/>
          <p:nvPr>
            <p:custDataLst>
              <p:tags r:id="rId3"/>
            </p:custDataLst>
          </p:nvPr>
        </p:nvSpPr>
        <p:spPr>
          <a:xfrm>
            <a:off x="0" y="1"/>
            <a:ext cx="3617595" cy="5715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50" baseline="0" dirty="0">
              <a:ea typeface="隶书" panose="02010509060101010101" pitchFamily="49" charset="-122"/>
              <a:sym typeface="+mn-ea"/>
            </a:endParaRPr>
          </a:p>
        </p:txBody>
      </p:sp>
      <p:sp>
        <p:nvSpPr>
          <p:cNvPr id="2" name="标题 1"/>
          <p:cNvSpPr>
            <a:spLocks noGrp="1"/>
          </p:cNvSpPr>
          <p:nvPr>
            <p:ph type="title" hasCustomPrompt="1"/>
            <p:custDataLst>
              <p:tags r:id="rId4"/>
            </p:custDataLst>
          </p:nvPr>
        </p:nvSpPr>
        <p:spPr>
          <a:xfrm>
            <a:off x="437400" y="642000"/>
            <a:ext cx="2970000" cy="735000"/>
          </a:xfrm>
        </p:spPr>
        <p:txBody>
          <a:bodyPr lIns="90000" tIns="46800" rIns="90000" bIns="46800" anchor="ctr">
            <a:normAutofit/>
          </a:bodyPr>
          <a:lstStyle>
            <a:lvl1pPr>
              <a:defRPr sz="2700" baseline="0">
                <a:solidFill>
                  <a:schemeClr val="accent1"/>
                </a:solidFill>
                <a:latin typeface="Arial" panose="020B0604020202020204" pitchFamily="34" charset="0"/>
                <a:ea typeface="隶书"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440100" y="1470000"/>
            <a:ext cx="2967300" cy="34110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3825900" y="641615"/>
            <a:ext cx="4860000" cy="4239948"/>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矩形 9"/>
          <p:cNvSpPr/>
          <p:nvPr>
            <p:custDataLst>
              <p:tags r:id="rId3"/>
            </p:custDataLst>
          </p:nvPr>
        </p:nvSpPr>
        <p:spPr>
          <a:xfrm>
            <a:off x="0" y="0"/>
            <a:ext cx="9144000" cy="2220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50" baseline="0">
              <a:ea typeface="隶书" panose="02010509060101010101" pitchFamily="49" charset="-122"/>
              <a:sym typeface="+mn-ea"/>
            </a:endParaRPr>
          </a:p>
        </p:txBody>
      </p:sp>
      <p:pic>
        <p:nvPicPr>
          <p:cNvPr id="11" name="图片 10" descr="图片3"/>
          <p:cNvPicPr>
            <a:picLocks noChangeAspect="1"/>
          </p:cNvPicPr>
          <p:nvPr>
            <p:custDataLst>
              <p:tags r:id="rId4"/>
            </p:custDataLst>
          </p:nvPr>
        </p:nvPicPr>
        <p:blipFill>
          <a:blip r:embed="rId5">
            <a:lum bright="-42000" contrast="42000"/>
          </a:blip>
          <a:stretch>
            <a:fillRect/>
          </a:stretch>
        </p:blipFill>
        <p:spPr>
          <a:xfrm flipH="1">
            <a:off x="7310117" y="1"/>
            <a:ext cx="1701486" cy="690000"/>
          </a:xfrm>
          <a:prstGeom prst="rect">
            <a:avLst/>
          </a:prstGeom>
        </p:spPr>
      </p:pic>
      <p:sp>
        <p:nvSpPr>
          <p:cNvPr id="2" name="标题 1"/>
          <p:cNvSpPr>
            <a:spLocks noGrp="1"/>
          </p:cNvSpPr>
          <p:nvPr>
            <p:ph type="title"/>
            <p:custDataLst>
              <p:tags r:id="rId6"/>
            </p:custDataLst>
          </p:nvPr>
        </p:nvSpPr>
        <p:spPr>
          <a:xfrm>
            <a:off x="459000" y="651000"/>
            <a:ext cx="8232300" cy="522000"/>
          </a:xfrm>
        </p:spPr>
        <p:txBody>
          <a:bodyPr lIns="90000" tIns="46800" rIns="90000" bIns="46800" anchor="ctr">
            <a:normAutofit/>
          </a:bodyPr>
          <a:lstStyle>
            <a:lvl1pPr algn="ctr">
              <a:defRPr sz="2700"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baseline="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baseline="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459000" y="1383000"/>
            <a:ext cx="8231981" cy="690000"/>
          </a:xfrm>
        </p:spPr>
        <p:txBody>
          <a:bodyPr lIns="90000" tIns="46800" rIns="90000" bIns="46800">
            <a:normAutofit/>
          </a:bodyPr>
          <a:lstStyle>
            <a:lvl1pPr algn="ct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1"/>
            </p:custDataLst>
          </p:nvPr>
        </p:nvSpPr>
        <p:spPr>
          <a:xfrm>
            <a:off x="459581" y="2340000"/>
            <a:ext cx="8224200" cy="28590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图片 10" descr="图片3"/>
          <p:cNvPicPr>
            <a:picLocks noChangeAspect="1"/>
          </p:cNvPicPr>
          <p:nvPr>
            <p:custDataLst>
              <p:tags r:id="rId3"/>
            </p:custDataLst>
          </p:nvPr>
        </p:nvPicPr>
        <p:blipFill>
          <a:blip r:embed="rId4">
            <a:lum bright="-42000" contrast="42000"/>
          </a:blip>
          <a:stretch>
            <a:fillRect/>
          </a:stretch>
        </p:blipFill>
        <p:spPr>
          <a:xfrm flipH="1">
            <a:off x="7310117" y="1"/>
            <a:ext cx="1701486" cy="690000"/>
          </a:xfrm>
          <a:prstGeom prst="rect">
            <a:avLst/>
          </a:prstGeom>
        </p:spPr>
      </p:pic>
      <p:sp>
        <p:nvSpPr>
          <p:cNvPr id="8" name="矩形 7"/>
          <p:cNvSpPr/>
          <p:nvPr>
            <p:custDataLst>
              <p:tags r:id="rId5"/>
            </p:custDataLst>
          </p:nvPr>
        </p:nvSpPr>
        <p:spPr>
          <a:xfrm>
            <a:off x="0" y="4191001"/>
            <a:ext cx="9144000" cy="15239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50" baseline="0">
              <a:ea typeface="隶书" panose="02010509060101010101" pitchFamily="49" charset="-122"/>
              <a:sym typeface="+mn-ea"/>
            </a:endParaRPr>
          </a:p>
        </p:txBody>
      </p:sp>
      <p:sp>
        <p:nvSpPr>
          <p:cNvPr id="2" name="标题 1"/>
          <p:cNvSpPr>
            <a:spLocks noGrp="1"/>
          </p:cNvSpPr>
          <p:nvPr>
            <p:ph type="title"/>
            <p:custDataLst>
              <p:tags r:id="rId6"/>
            </p:custDataLst>
          </p:nvPr>
        </p:nvSpPr>
        <p:spPr>
          <a:xfrm>
            <a:off x="453600" y="558000"/>
            <a:ext cx="8232300" cy="471000"/>
          </a:xfrm>
        </p:spPr>
        <p:txBody>
          <a:bodyPr lIns="90000" tIns="46800" rIns="90000" bIns="46800" anchor="ctr">
            <a:normAutofit/>
          </a:bodyPr>
          <a:lstStyle>
            <a:lvl1pPr algn="ctr">
              <a:defRPr sz="2400"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baseline="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baseline="0">
                <a:ea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453628" y="1401000"/>
            <a:ext cx="8243100" cy="26760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1"/>
            </p:custDataLst>
          </p:nvPr>
        </p:nvSpPr>
        <p:spPr>
          <a:xfrm>
            <a:off x="445500" y="4317000"/>
            <a:ext cx="8251200" cy="8430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矩形 9"/>
          <p:cNvSpPr/>
          <p:nvPr>
            <p:custDataLst>
              <p:tags r:id="rId3"/>
            </p:custDataLst>
          </p:nvPr>
        </p:nvSpPr>
        <p:spPr>
          <a:xfrm>
            <a:off x="0" y="0"/>
            <a:ext cx="9144000" cy="762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50">
              <a:sym typeface="+mn-ea"/>
            </a:endParaRPr>
          </a:p>
        </p:txBody>
      </p:sp>
      <p:sp>
        <p:nvSpPr>
          <p:cNvPr id="2" name="标题 1"/>
          <p:cNvSpPr>
            <a:spLocks noGrp="1"/>
          </p:cNvSpPr>
          <p:nvPr>
            <p:ph type="title"/>
            <p:custDataLst>
              <p:tags r:id="rId4"/>
            </p:custDataLst>
          </p:nvPr>
        </p:nvSpPr>
        <p:spPr>
          <a:xfrm>
            <a:off x="434700" y="198000"/>
            <a:ext cx="8278200" cy="368303"/>
          </a:xfrm>
        </p:spPr>
        <p:txBody>
          <a:bodyPr lIns="90000" tIns="46800" rIns="90000" bIns="46800">
            <a:normAutofit/>
          </a:bodyPr>
          <a:lstStyle>
            <a:lvl1pPr>
              <a:defRPr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434700" y="1386000"/>
            <a:ext cx="4006800" cy="24120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4681800" y="1386000"/>
            <a:ext cx="4025700" cy="24120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0"/>
            </p:custDataLst>
          </p:nvPr>
        </p:nvSpPr>
        <p:spPr>
          <a:xfrm>
            <a:off x="429300" y="4014000"/>
            <a:ext cx="4006800" cy="6510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1"/>
            </p:custDataLst>
          </p:nvPr>
        </p:nvSpPr>
        <p:spPr>
          <a:xfrm>
            <a:off x="4689900" y="4011000"/>
            <a:ext cx="4025700" cy="6510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矩形 9"/>
          <p:cNvSpPr/>
          <p:nvPr>
            <p:custDataLst>
              <p:tags r:id="rId3"/>
            </p:custDataLst>
          </p:nvPr>
        </p:nvSpPr>
        <p:spPr>
          <a:xfrm>
            <a:off x="0" y="799353"/>
            <a:ext cx="9144000" cy="4116294"/>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50">
              <a:sym typeface="+mn-ea"/>
            </a:endParaRPr>
          </a:p>
        </p:txBody>
      </p:sp>
      <p:sp>
        <p:nvSpPr>
          <p:cNvPr id="2" name="标题 1"/>
          <p:cNvSpPr>
            <a:spLocks noGrp="1"/>
          </p:cNvSpPr>
          <p:nvPr>
            <p:ph type="title" hasCustomPrompt="1"/>
            <p:custDataLst>
              <p:tags r:id="rId4"/>
            </p:custDataLst>
          </p:nvPr>
        </p:nvSpPr>
        <p:spPr>
          <a:xfrm>
            <a:off x="1142100" y="1116000"/>
            <a:ext cx="6858000" cy="1989000"/>
          </a:xfrm>
        </p:spPr>
        <p:txBody>
          <a:bodyPr lIns="90000" tIns="46800" rIns="90000" bIns="46800" anchor="b">
            <a:normAutofit/>
          </a:bodyPr>
          <a:lstStyle>
            <a:lvl1pPr algn="ctr">
              <a:defRPr sz="4500"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1141810" y="3219000"/>
            <a:ext cx="6858000" cy="1380000"/>
          </a:xfrm>
        </p:spPr>
        <p:txBody>
          <a:bodyPr lIns="90000" tIns="46800" rIns="90000" bIns="46800">
            <a:normAutofit/>
          </a:bodyPr>
          <a:lstStyle>
            <a:lvl1pPr algn="ct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pic>
        <p:nvPicPr>
          <p:cNvPr id="11" name="图片 10" descr="图片3"/>
          <p:cNvPicPr>
            <a:picLocks noChangeAspect="1"/>
          </p:cNvPicPr>
          <p:nvPr>
            <p:custDataLst>
              <p:tags r:id="rId9"/>
            </p:custDataLst>
          </p:nvPr>
        </p:nvPicPr>
        <p:blipFill>
          <a:blip r:embed="rId10">
            <a:lum bright="-42000" contrast="42000"/>
          </a:blip>
          <a:stretch>
            <a:fillRect/>
          </a:stretch>
        </p:blipFill>
        <p:spPr>
          <a:xfrm flipH="1">
            <a:off x="180975" y="128389"/>
            <a:ext cx="2382203" cy="966049"/>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502412" y="369362"/>
            <a:ext cx="8139178" cy="36830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accent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4"/>
            </p:custDataLst>
          </p:nvPr>
        </p:nvSpPr>
        <p:spPr>
          <a:xfrm>
            <a:off x="502412" y="793757"/>
            <a:ext cx="8139178" cy="4490756"/>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05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pic>
        <p:nvPicPr>
          <p:cNvPr id="19" name="图片 1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9" name="图片 8" descr="图片3"/>
          <p:cNvPicPr>
            <a:picLocks noChangeAspect="1"/>
          </p:cNvPicPr>
          <p:nvPr>
            <p:custDataLst>
              <p:tags r:id="rId4"/>
            </p:custDataLst>
          </p:nvPr>
        </p:nvPicPr>
        <p:blipFill>
          <a:blip r:embed="rId5">
            <a:lum bright="-42000" contrast="42000"/>
          </a:blip>
          <a:stretch>
            <a:fillRect/>
          </a:stretch>
        </p:blipFill>
        <p:spPr>
          <a:xfrm flipH="1">
            <a:off x="1169213" y="420697"/>
            <a:ext cx="2426393" cy="974303"/>
          </a:xfrm>
          <a:prstGeom prst="rect">
            <a:avLst/>
          </a:prstGeom>
        </p:spPr>
      </p:pic>
      <p:grpSp>
        <p:nvGrpSpPr>
          <p:cNvPr id="13" name="组合 12"/>
          <p:cNvGrpSpPr/>
          <p:nvPr>
            <p:custDataLst>
              <p:tags r:id="rId6"/>
            </p:custDataLst>
          </p:nvPr>
        </p:nvGrpSpPr>
        <p:grpSpPr>
          <a:xfrm>
            <a:off x="3837623" y="2472267"/>
            <a:ext cx="1841183" cy="364067"/>
            <a:chOff x="1304" y="-3753"/>
            <a:chExt cx="3866" cy="688"/>
          </a:xfrm>
        </p:grpSpPr>
        <p:sp>
          <p:nvSpPr>
            <p:cNvPr id="14" name="平行四边形 13"/>
            <p:cNvSpPr/>
            <p:nvPr>
              <p:custDataLst>
                <p:tags r:id="rId7"/>
              </p:custDataLst>
            </p:nvPr>
          </p:nvSpPr>
          <p:spPr>
            <a:xfrm flipH="1">
              <a:off x="1964" y="-3753"/>
              <a:ext cx="3206" cy="689"/>
            </a:xfrm>
            <a:prstGeom prst="parallelogram">
              <a:avLst>
                <a:gd name="adj" fmla="val 516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5" name="平行四边形 14"/>
            <p:cNvSpPr/>
            <p:nvPr>
              <p:custDataLst>
                <p:tags r:id="rId8"/>
              </p:custDataLst>
            </p:nvPr>
          </p:nvSpPr>
          <p:spPr>
            <a:xfrm flipH="1">
              <a:off x="1740" y="-3753"/>
              <a:ext cx="3206" cy="689"/>
            </a:xfrm>
            <a:prstGeom prst="parallelogram">
              <a:avLst>
                <a:gd name="adj" fmla="val 516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6" name="平行四边形 15"/>
            <p:cNvSpPr/>
            <p:nvPr>
              <p:custDataLst>
                <p:tags r:id="rId9"/>
              </p:custDataLst>
            </p:nvPr>
          </p:nvSpPr>
          <p:spPr>
            <a:xfrm flipH="1">
              <a:off x="1644" y="-3753"/>
              <a:ext cx="3206" cy="689"/>
            </a:xfrm>
            <a:prstGeom prst="parallelogram">
              <a:avLst>
                <a:gd name="adj" fmla="val 516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7" name="平行四边形 16"/>
            <p:cNvSpPr/>
            <p:nvPr>
              <p:custDataLst>
                <p:tags r:id="rId10"/>
              </p:custDataLst>
            </p:nvPr>
          </p:nvSpPr>
          <p:spPr>
            <a:xfrm flipH="1">
              <a:off x="1417" y="-3753"/>
              <a:ext cx="3206" cy="689"/>
            </a:xfrm>
            <a:prstGeom prst="parallelogram">
              <a:avLst>
                <a:gd name="adj" fmla="val 516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8" name="平行四边形 17"/>
            <p:cNvSpPr/>
            <p:nvPr>
              <p:custDataLst>
                <p:tags r:id="rId11"/>
              </p:custDataLst>
            </p:nvPr>
          </p:nvSpPr>
          <p:spPr>
            <a:xfrm flipH="1">
              <a:off x="1304" y="-3753"/>
              <a:ext cx="3206" cy="689"/>
            </a:xfrm>
            <a:prstGeom prst="parallelogram">
              <a:avLst>
                <a:gd name="adj" fmla="val 5166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grpSp>
      <p:sp>
        <p:nvSpPr>
          <p:cNvPr id="4" name="日期占位符 3"/>
          <p:cNvSpPr>
            <a:spLocks noGrp="1"/>
          </p:cNvSpPr>
          <p:nvPr>
            <p:ph type="dt" sz="half" idx="10"/>
            <p:custDataLst>
              <p:tags r:id="rId12"/>
            </p:custDataLst>
          </p:nvPr>
        </p:nvSpPr>
        <p:spPr>
          <a:xfrm>
            <a:off x="659807" y="5291528"/>
            <a:ext cx="2025000" cy="2640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a:xfrm>
            <a:off x="3087000" y="5291528"/>
            <a:ext cx="2970000" cy="264000"/>
          </a:xfrm>
        </p:spPr>
        <p:txBody>
          <a:bodyPr/>
          <a:lstStyle/>
          <a:p>
            <a:endParaRPr lang="zh-CN" altLang="en-US"/>
          </a:p>
        </p:txBody>
      </p:sp>
      <p:sp>
        <p:nvSpPr>
          <p:cNvPr id="6" name="灯片编号占位符 5"/>
          <p:cNvSpPr>
            <a:spLocks noGrp="1"/>
          </p:cNvSpPr>
          <p:nvPr>
            <p:ph type="sldNum" sz="quarter" idx="12"/>
            <p:custDataLst>
              <p:tags r:id="rId14"/>
            </p:custDataLst>
          </p:nvPr>
        </p:nvSpPr>
        <p:spPr>
          <a:xfrm>
            <a:off x="6457950" y="5291528"/>
            <a:ext cx="2025000" cy="2640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15"/>
            </p:custDataLst>
          </p:nvPr>
        </p:nvSpPr>
        <p:spPr>
          <a:xfrm>
            <a:off x="3837623" y="2899833"/>
            <a:ext cx="3248977" cy="648696"/>
          </a:xfrm>
        </p:spPr>
        <p:txBody>
          <a:bodyPr lIns="90000" tIns="46800" rIns="90000" bIns="46800" anchor="t" anchorCtr="0">
            <a:normAutofit/>
          </a:bodyPr>
          <a:lstStyle>
            <a:lvl1pPr>
              <a:defRPr sz="2700" u="none" strike="noStrike" kern="1200" cap="none" spc="300" normalizeH="0" baseline="0">
                <a:solidFill>
                  <a:schemeClr val="tx1">
                    <a:lumMod val="85000"/>
                    <a:lumOff val="15000"/>
                  </a:schemeClr>
                </a:solidFill>
                <a:uFillTx/>
                <a:latin typeface="Arial" panose="020B0604020202020204" pitchFamily="34" charset="0"/>
                <a:ea typeface="汉仪尚巍手书W" panose="00020600040101010101" pitchFamily="18" charset="-122"/>
              </a:defRPr>
            </a:lvl1pPr>
          </a:lstStyle>
          <a:p>
            <a:r>
              <a:rPr lang="zh-CN" altLang="en-US" dirty="0"/>
              <a:t>编辑标题</a:t>
            </a:r>
            <a:endParaRPr lang="zh-CN" altLang="en-US" dirty="0"/>
          </a:p>
        </p:txBody>
      </p:sp>
      <p:sp>
        <p:nvSpPr>
          <p:cNvPr id="3" name="文本占位符 2"/>
          <p:cNvSpPr>
            <a:spLocks noGrp="1"/>
          </p:cNvSpPr>
          <p:nvPr>
            <p:ph type="body" idx="1" hasCustomPrompt="1"/>
            <p:custDataLst>
              <p:tags r:id="rId16"/>
            </p:custDataLst>
          </p:nvPr>
        </p:nvSpPr>
        <p:spPr>
          <a:xfrm>
            <a:off x="3845719" y="2465162"/>
            <a:ext cx="1465421" cy="364596"/>
          </a:xfrm>
        </p:spPr>
        <p:txBody>
          <a:bodyPr lIns="90000" tIns="0" rIns="90000" bIns="38100" anchor="t" anchorCtr="0">
            <a:noAutofit/>
          </a:bodyPr>
          <a:lstStyle>
            <a:lvl1pPr marL="0" indent="0" algn="ctr" eaLnBrk="1" fontAlgn="auto" latinLnBrk="0" hangingPunct="1">
              <a:buNone/>
              <a:defRPr kumimoji="0" lang="zh-CN" altLang="en-US" sz="1725" b="0" i="0" u="none" strike="noStrike" kern="1200" cap="none" spc="150" normalizeH="0" baseline="0" noProof="1">
                <a:solidFill>
                  <a:schemeClr val="bg1"/>
                </a:solidFill>
                <a:uFillTx/>
                <a:latin typeface="Arial" panose="020B0604020202020204" pitchFamily="34" charset="0"/>
                <a:ea typeface="隶书" panose="02010509060101010101" pitchFamily="49"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编辑文本</a:t>
            </a:r>
            <a:endParaRPr lang="zh-CN" alt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502412" y="369362"/>
            <a:ext cx="8139178" cy="36830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accent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4"/>
            </p:custDataLst>
          </p:nvPr>
        </p:nvSpPr>
        <p:spPr>
          <a:xfrm>
            <a:off x="502448" y="793757"/>
            <a:ext cx="3962432" cy="4490756"/>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05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5"/>
            </p:custDataLst>
          </p:nvPr>
        </p:nvSpPr>
        <p:spPr>
          <a:xfrm>
            <a:off x="4679158" y="793757"/>
            <a:ext cx="3962432" cy="4490756"/>
          </a:xfrm>
        </p:spPr>
        <p:txBody>
          <a:bodyPr>
            <a:noAutofit/>
          </a:bodyPr>
          <a:lstStyle>
            <a:lvl1pPr>
              <a:defRPr sz="1050" baseline="0">
                <a:latin typeface="Arial" panose="020B0604020202020204" pitchFamily="34" charset="0"/>
                <a:ea typeface="隶书" panose="02010509060101010101" pitchFamily="49" charset="-122"/>
              </a:defRPr>
            </a:lvl1pPr>
            <a:lvl2pPr>
              <a:defRPr sz="1050" baseline="0">
                <a:latin typeface="Arial" panose="020B0604020202020204" pitchFamily="34" charset="0"/>
                <a:ea typeface="隶书" panose="02010509060101010101" pitchFamily="49" charset="-122"/>
              </a:defRPr>
            </a:lvl2pPr>
            <a:lvl3pPr>
              <a:defRPr sz="1050" baseline="0">
                <a:latin typeface="Arial" panose="020B0604020202020204" pitchFamily="34" charset="0"/>
                <a:ea typeface="隶书" panose="02010509060101010101" pitchFamily="49" charset="-122"/>
              </a:defRPr>
            </a:lvl3pPr>
            <a:lvl4pPr>
              <a:defRPr sz="1050" baseline="0">
                <a:latin typeface="Arial" panose="020B0604020202020204" pitchFamily="34" charset="0"/>
                <a:ea typeface="隶书" panose="02010509060101010101" pitchFamily="49" charset="-122"/>
              </a:defRPr>
            </a:lvl4pPr>
            <a:lvl5pPr>
              <a:defRPr sz="1050"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7"/>
            </p:custDataLst>
          </p:nvPr>
        </p:nvSpPr>
        <p:spPr/>
        <p:txBody>
          <a:bodyPr/>
          <a:lstStyle/>
          <a:p>
            <a:endParaRPr lang="zh-CN" altLang="en-US"/>
          </a:p>
        </p:txBody>
      </p:sp>
      <p:sp>
        <p:nvSpPr>
          <p:cNvPr id="7" name="灯片编号占位符 6"/>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502412" y="369362"/>
            <a:ext cx="8139178" cy="36830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accent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4"/>
            </p:custDataLst>
          </p:nvPr>
        </p:nvSpPr>
        <p:spPr>
          <a:xfrm>
            <a:off x="502448" y="793757"/>
            <a:ext cx="3962432" cy="317503"/>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20204" pitchFamily="34" charset="0"/>
                <a:ea typeface="隶书" panose="02010509060101010101" pitchFamily="49"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5"/>
            </p:custDataLst>
          </p:nvPr>
        </p:nvSpPr>
        <p:spPr>
          <a:xfrm>
            <a:off x="502444" y="1172104"/>
            <a:ext cx="3962400" cy="4112293"/>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05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6"/>
            </p:custDataLst>
          </p:nvPr>
        </p:nvSpPr>
        <p:spPr>
          <a:xfrm>
            <a:off x="4676813" y="793757"/>
            <a:ext cx="3962432" cy="3175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7"/>
            </p:custDataLst>
          </p:nvPr>
        </p:nvSpPr>
        <p:spPr>
          <a:xfrm>
            <a:off x="4676813" y="1172104"/>
            <a:ext cx="3962432" cy="4112293"/>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05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9"/>
            </p:custDataLst>
          </p:nvPr>
        </p:nvSpPr>
        <p:spPr/>
        <p:txBody>
          <a:bodyPr/>
          <a:lstStyle/>
          <a:p>
            <a:endParaRPr lang="zh-CN" altLang="en-US"/>
          </a:p>
        </p:txBody>
      </p:sp>
      <p:sp>
        <p:nvSpPr>
          <p:cNvPr id="9" name="灯片编号占位符 8"/>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图片 10" descr="图片3"/>
          <p:cNvPicPr>
            <a:picLocks noChangeAspect="1"/>
          </p:cNvPicPr>
          <p:nvPr>
            <p:custDataLst>
              <p:tags r:id="rId3"/>
            </p:custDataLst>
          </p:nvPr>
        </p:nvPicPr>
        <p:blipFill>
          <a:blip r:embed="rId4">
            <a:lum bright="-42000" contrast="42000"/>
          </a:blip>
          <a:stretch>
            <a:fillRect/>
          </a:stretch>
        </p:blipFill>
        <p:spPr>
          <a:xfrm flipH="1">
            <a:off x="470535" y="415396"/>
            <a:ext cx="2430304" cy="985308"/>
          </a:xfrm>
          <a:prstGeom prst="rect">
            <a:avLst/>
          </a:prstGeom>
        </p:spPr>
      </p:pic>
      <p:sp>
        <p:nvSpPr>
          <p:cNvPr id="2" name="标题 1"/>
          <p:cNvSpPr>
            <a:spLocks noGrp="1"/>
          </p:cNvSpPr>
          <p:nvPr>
            <p:ph type="title"/>
            <p:custDataLst>
              <p:tags r:id="rId5"/>
            </p:custDataLst>
          </p:nvPr>
        </p:nvSpPr>
        <p:spPr/>
        <p:txBody>
          <a:bodyPr vert="horz" lIns="101600" tIns="38100" rIns="76200" bIns="38100" rtlCol="0" anchor="t" anchorCtr="0">
            <a:noAutofit/>
          </a:bodyPr>
          <a:lstStyle>
            <a:lvl1pPr marL="0" marR="0" lvl="0" algn="ctr" defTabSz="914400" rtl="0" eaLnBrk="1" fontAlgn="auto" latinLnBrk="0" hangingPunct="1">
              <a:lnSpc>
                <a:spcPct val="100000"/>
              </a:lnSpc>
              <a:buNone/>
              <a:defRPr kumimoji="0" lang="zh-CN" altLang="en-US" sz="1800" b="1" i="0" u="none" strike="noStrike" kern="1200" cap="none" spc="200" normalizeH="0" baseline="0" noProof="1" dirty="0">
                <a:solidFill>
                  <a:schemeClr val="accent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4"/>
            </p:custDataLst>
          </p:nvPr>
        </p:nvSpPr>
        <p:spPr/>
        <p:txBody>
          <a:bodyPr/>
          <a:lstStyle/>
          <a:p>
            <a:endParaRPr lang="zh-CN" altLang="en-US"/>
          </a:p>
        </p:txBody>
      </p:sp>
      <p:sp>
        <p:nvSpPr>
          <p:cNvPr id="4" name="灯片编号占位符 3"/>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502448" y="369362"/>
            <a:ext cx="8139178" cy="36830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all" spc="200" normalizeH="0" baseline="0" noProof="1" dirty="0">
                <a:solidFill>
                  <a:schemeClr val="accent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4"/>
            </p:custDataLst>
          </p:nvPr>
        </p:nvSpPr>
        <p:spPr>
          <a:xfrm>
            <a:off x="502448" y="793757"/>
            <a:ext cx="3962432" cy="4490756"/>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050" b="0" i="0" u="none" strike="noStrike" kern="1200" cap="all"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5"/>
            </p:custDataLst>
          </p:nvPr>
        </p:nvSpPr>
        <p:spPr>
          <a:xfrm>
            <a:off x="4679194" y="793757"/>
            <a:ext cx="3962432" cy="4490756"/>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all"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6"/>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7"/>
            </p:custDataLst>
          </p:nvPr>
        </p:nvSpPr>
        <p:spPr/>
        <p:txBody>
          <a:bodyPr/>
          <a:lstStyle/>
          <a:p>
            <a:endParaRPr lang="zh-CN" altLang="en-US" dirty="0"/>
          </a:p>
        </p:txBody>
      </p:sp>
      <p:sp>
        <p:nvSpPr>
          <p:cNvPr id="7" name="灯片编号占位符 6"/>
          <p:cNvSpPr>
            <a:spLocks noGrp="1"/>
          </p:cNvSpPr>
          <p:nvPr>
            <p:ph type="sldNum" sz="quarter" idx="12"/>
            <p:custDataLst>
              <p:tags r:id="rId8"/>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3"/>
            </p:custDataLst>
          </p:nvPr>
        </p:nvSpPr>
        <p:spPr>
          <a:xfrm>
            <a:off x="7928351" y="793757"/>
            <a:ext cx="713238" cy="4490756"/>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4"/>
            </p:custDataLst>
          </p:nvPr>
        </p:nvSpPr>
        <p:spPr>
          <a:xfrm>
            <a:off x="502444" y="793750"/>
            <a:ext cx="7371076" cy="4490756"/>
          </a:xfrm>
        </p:spPr>
        <p:txBody>
          <a:bodyPr vert="eaVert">
            <a:normAutofit/>
          </a:bodyPr>
          <a:lstStyle>
            <a:lvl1pPr indent="0" eaLnBrk="1" fontAlgn="auto" latinLnBrk="0" hangingPunct="1">
              <a:defRPr sz="1050" baseline="0">
                <a:latin typeface="Arial" panose="020B0604020202020204" pitchFamily="34" charset="0"/>
                <a:ea typeface="微软雅黑" panose="020B0503020204020204" charset="-122"/>
              </a:defRPr>
            </a:lvl1pPr>
            <a:lvl2pPr indent="0" eaLnBrk="1" fontAlgn="auto" latinLnBrk="0" hangingPunct="1">
              <a:defRPr sz="1050" baseline="0">
                <a:latin typeface="Arial" panose="020B0604020202020204" pitchFamily="34" charset="0"/>
                <a:ea typeface="微软雅黑" panose="020B0503020204020204" charset="-122"/>
              </a:defRPr>
            </a:lvl2pPr>
            <a:lvl3pPr indent="0" eaLnBrk="1" fontAlgn="auto" latinLnBrk="0" hangingPunct="1">
              <a:defRPr sz="1050" baseline="0">
                <a:latin typeface="Arial" panose="020B0604020202020204" pitchFamily="34" charset="0"/>
                <a:ea typeface="微软雅黑" panose="020B0503020204020204" charset="-122"/>
              </a:defRPr>
            </a:lvl3pPr>
            <a:lvl4pPr indent="0" eaLnBrk="1" fontAlgn="auto" latinLnBrk="0" hangingPunct="1">
              <a:defRPr sz="1050" baseline="0">
                <a:latin typeface="Arial" panose="020B0604020202020204" pitchFamily="34" charset="0"/>
                <a:ea typeface="微软雅黑" panose="020B0503020204020204" charset="-122"/>
              </a:defRPr>
            </a:lvl4pPr>
            <a:lvl5pPr indent="0" eaLnBrk="1" fontAlgn="auto" latinLnBrk="0" hangingPunct="1">
              <a:defRPr sz="1050"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7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9" Type="http://schemas.openxmlformats.org/officeDocument/2006/relationships/slideLayout" Target="../slideLayouts/slideLayout99.xml"/><Relationship Id="rId98" Type="http://schemas.openxmlformats.org/officeDocument/2006/relationships/slideLayout" Target="../slideLayouts/slideLayout98.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 Type="http://schemas.openxmlformats.org/officeDocument/2006/relationships/slideLayout" Target="../slideLayouts/slideLayout9.xml"/><Relationship Id="rId89" Type="http://schemas.openxmlformats.org/officeDocument/2006/relationships/slideLayout" Target="../slideLayouts/slideLayout89.xml"/><Relationship Id="rId88" Type="http://schemas.openxmlformats.org/officeDocument/2006/relationships/slideLayout" Target="../slideLayouts/slideLayout88.xml"/><Relationship Id="rId87" Type="http://schemas.openxmlformats.org/officeDocument/2006/relationships/slideLayout" Target="../slideLayouts/slideLayout87.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80" Type="http://schemas.openxmlformats.org/officeDocument/2006/relationships/slideLayout" Target="../slideLayouts/slideLayout80.xml"/><Relationship Id="rId8" Type="http://schemas.openxmlformats.org/officeDocument/2006/relationships/slideLayout" Target="../slideLayouts/slideLayout8.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7" Type="http://schemas.openxmlformats.org/officeDocument/2006/relationships/slideLayout" Target="../slideLayouts/slideLayout7.xml"/><Relationship Id="rId69" Type="http://schemas.openxmlformats.org/officeDocument/2006/relationships/slideLayout" Target="../slideLayouts/slideLayout69.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0" Type="http://schemas.openxmlformats.org/officeDocument/2006/relationships/slideLayout" Target="../slideLayouts/slideLayout60.xml"/><Relationship Id="rId6" Type="http://schemas.openxmlformats.org/officeDocument/2006/relationships/slideLayout" Target="../slideLayouts/slideLayout6.xml"/><Relationship Id="rId59" Type="http://schemas.openxmlformats.org/officeDocument/2006/relationships/slideLayout" Target="../slideLayouts/slideLayout59.xml"/><Relationship Id="rId58" Type="http://schemas.openxmlformats.org/officeDocument/2006/relationships/slideLayout" Target="../slideLayouts/slideLayout58.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 Type="http://schemas.openxmlformats.org/officeDocument/2006/relationships/slideLayout" Target="../slideLayouts/slideLayout5.xml"/><Relationship Id="rId49" Type="http://schemas.openxmlformats.org/officeDocument/2006/relationships/slideLayout" Target="../slideLayouts/slideLayout4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8" Type="http://schemas.openxmlformats.org/officeDocument/2006/relationships/theme" Target="../theme/theme1.xml"/><Relationship Id="rId117" Type="http://schemas.openxmlformats.org/officeDocument/2006/relationships/tags" Target="../tags/tag129.xml"/><Relationship Id="rId116" Type="http://schemas.openxmlformats.org/officeDocument/2006/relationships/tags" Target="../tags/tag128.xml"/><Relationship Id="rId115" Type="http://schemas.openxmlformats.org/officeDocument/2006/relationships/tags" Target="../tags/tag127.xml"/><Relationship Id="rId114" Type="http://schemas.openxmlformats.org/officeDocument/2006/relationships/tags" Target="../tags/tag126.xml"/><Relationship Id="rId113" Type="http://schemas.openxmlformats.org/officeDocument/2006/relationships/tags" Target="../tags/tag125.xml"/><Relationship Id="rId112" Type="http://schemas.openxmlformats.org/officeDocument/2006/relationships/tags" Target="../tags/tag124.xml"/><Relationship Id="rId111" Type="http://schemas.openxmlformats.org/officeDocument/2006/relationships/slideLayout" Target="../slideLayouts/slideLayout111.xml"/><Relationship Id="rId110" Type="http://schemas.openxmlformats.org/officeDocument/2006/relationships/slideLayout" Target="../slideLayouts/slideLayout110.xml"/><Relationship Id="rId11" Type="http://schemas.openxmlformats.org/officeDocument/2006/relationships/slideLayout" Target="../slideLayouts/slideLayout11.xml"/><Relationship Id="rId109" Type="http://schemas.openxmlformats.org/officeDocument/2006/relationships/slideLayout" Target="../slideLayouts/slideLayout109.xml"/><Relationship Id="rId108" Type="http://schemas.openxmlformats.org/officeDocument/2006/relationships/slideLayout" Target="../slideLayouts/slideLayout108.xml"/><Relationship Id="rId107" Type="http://schemas.openxmlformats.org/officeDocument/2006/relationships/slideLayout" Target="../slideLayouts/slideLayout107.xml"/><Relationship Id="rId106" Type="http://schemas.openxmlformats.org/officeDocument/2006/relationships/slideLayout" Target="../slideLayouts/slideLayout106.xml"/><Relationship Id="rId105" Type="http://schemas.openxmlformats.org/officeDocument/2006/relationships/slideLayout" Target="../slideLayouts/slideLayout105.xml"/><Relationship Id="rId104" Type="http://schemas.openxmlformats.org/officeDocument/2006/relationships/slideLayout" Target="../slideLayouts/slideLayout104.xml"/><Relationship Id="rId103" Type="http://schemas.openxmlformats.org/officeDocument/2006/relationships/slideLayout" Target="../slideLayouts/slideLayout103.xml"/><Relationship Id="rId102" Type="http://schemas.openxmlformats.org/officeDocument/2006/relationships/slideLayout" Target="../slideLayouts/slideLayout102.xml"/><Relationship Id="rId101" Type="http://schemas.openxmlformats.org/officeDocument/2006/relationships/slideLayout" Target="../slideLayouts/slideLayout101.xml"/><Relationship Id="rId100" Type="http://schemas.openxmlformats.org/officeDocument/2006/relationships/slideLayout" Target="../slideLayouts/slideLayout100.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0.xml"/><Relationship Id="rId8" Type="http://schemas.openxmlformats.org/officeDocument/2006/relationships/slideLayout" Target="../slideLayouts/slideLayout119.xml"/><Relationship Id="rId7" Type="http://schemas.openxmlformats.org/officeDocument/2006/relationships/slideLayout" Target="../slideLayouts/slideLayout118.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4" Type="http://schemas.openxmlformats.org/officeDocument/2006/relationships/slideLayout" Target="../slideLayouts/slideLayout115.xml"/><Relationship Id="rId3" Type="http://schemas.openxmlformats.org/officeDocument/2006/relationships/slideLayout" Target="../slideLayouts/slideLayout114.xml"/><Relationship Id="rId25" Type="http://schemas.openxmlformats.org/officeDocument/2006/relationships/theme" Target="../theme/theme2.xml"/><Relationship Id="rId24" Type="http://schemas.openxmlformats.org/officeDocument/2006/relationships/tags" Target="../tags/tag252.xml"/><Relationship Id="rId23" Type="http://schemas.openxmlformats.org/officeDocument/2006/relationships/tags" Target="../tags/tag251.xml"/><Relationship Id="rId22" Type="http://schemas.openxmlformats.org/officeDocument/2006/relationships/tags" Target="../tags/tag250.xml"/><Relationship Id="rId21" Type="http://schemas.openxmlformats.org/officeDocument/2006/relationships/tags" Target="../tags/tag249.xml"/><Relationship Id="rId20" Type="http://schemas.openxmlformats.org/officeDocument/2006/relationships/tags" Target="../tags/tag248.xml"/><Relationship Id="rId2" Type="http://schemas.openxmlformats.org/officeDocument/2006/relationships/slideLayout" Target="../slideLayouts/slideLayout113.xml"/><Relationship Id="rId19" Type="http://schemas.openxmlformats.org/officeDocument/2006/relationships/tags" Target="../tags/tag247.xml"/><Relationship Id="rId18" Type="http://schemas.openxmlformats.org/officeDocument/2006/relationships/slideLayout" Target="../slideLayouts/slideLayout129.xml"/><Relationship Id="rId17" Type="http://schemas.openxmlformats.org/officeDocument/2006/relationships/slideLayout" Target="../slideLayouts/slideLayout128.xml"/><Relationship Id="rId16" Type="http://schemas.openxmlformats.org/officeDocument/2006/relationships/slideLayout" Target="../slideLayouts/slideLayout127.xml"/><Relationship Id="rId15" Type="http://schemas.openxmlformats.org/officeDocument/2006/relationships/slideLayout" Target="../slideLayouts/slideLayout126.xml"/><Relationship Id="rId14" Type="http://schemas.openxmlformats.org/officeDocument/2006/relationships/slideLayout" Target="../slideLayouts/slideLayout125.xml"/><Relationship Id="rId13" Type="http://schemas.openxmlformats.org/officeDocument/2006/relationships/slideLayout" Target="../slideLayouts/slideLayout124.xml"/><Relationship Id="rId12" Type="http://schemas.openxmlformats.org/officeDocument/2006/relationships/slideLayout" Target="../slideLayouts/slideLayout123.xml"/><Relationship Id="rId11" Type="http://schemas.openxmlformats.org/officeDocument/2006/relationships/slideLayout" Target="../slideLayouts/slideLayout122.xml"/><Relationship Id="rId10" Type="http://schemas.openxmlformats.org/officeDocument/2006/relationships/slideLayout" Target="../slideLayouts/slideLayout121.xml"/><Relationship Id="rId1"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12"/>
            </p:custDataLst>
          </p:nvPr>
        </p:nvSpPr>
        <p:spPr>
          <a:xfrm>
            <a:off x="502412" y="369358"/>
            <a:ext cx="8139178" cy="368303"/>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13"/>
            </p:custDataLst>
          </p:nvPr>
        </p:nvSpPr>
        <p:spPr>
          <a:xfrm>
            <a:off x="502412" y="793757"/>
            <a:ext cx="8139178" cy="4490756"/>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14"/>
            </p:custDataLst>
          </p:nvPr>
        </p:nvSpPr>
        <p:spPr>
          <a:xfrm>
            <a:off x="659807" y="5291528"/>
            <a:ext cx="2025000" cy="264000"/>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15"/>
            </p:custDataLst>
          </p:nvPr>
        </p:nvSpPr>
        <p:spPr>
          <a:xfrm>
            <a:off x="3087000" y="5291528"/>
            <a:ext cx="2970000" cy="264000"/>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16"/>
            </p:custDataLst>
          </p:nvPr>
        </p:nvSpPr>
        <p:spPr>
          <a:xfrm>
            <a:off x="6457950" y="5291528"/>
            <a:ext cx="2025000" cy="264000"/>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Lst>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05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502412" y="369358"/>
            <a:ext cx="8139178" cy="368303"/>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502412" y="793757"/>
            <a:ext cx="8139178" cy="4490756"/>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59807" y="5291528"/>
            <a:ext cx="2025000" cy="264000"/>
          </a:xfrm>
          <a:prstGeom prst="rect">
            <a:avLst/>
          </a:prstGeom>
        </p:spPr>
        <p:txBody>
          <a:bodyPr vert="horz" lIns="91440" tIns="45720" rIns="91440" bIns="45720" rtlCol="0" anchor="ctr">
            <a:normAutofit/>
          </a:bodyPr>
          <a:lstStyle>
            <a:lvl1pPr algn="l">
              <a:defRPr sz="10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3087000" y="5291528"/>
            <a:ext cx="2970000" cy="264000"/>
          </a:xfrm>
          <a:prstGeom prst="rect">
            <a:avLst/>
          </a:prstGeom>
        </p:spPr>
        <p:txBody>
          <a:bodyPr vert="horz" lIns="91440" tIns="45720" rIns="91440" bIns="45720" rtlCol="0" anchor="ctr">
            <a:normAutofit/>
          </a:bodyPr>
          <a:lstStyle>
            <a:lvl1pPr algn="ctr">
              <a:defRPr sz="10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6457950" y="5291528"/>
            <a:ext cx="2025000" cy="264000"/>
          </a:xfrm>
          <a:prstGeom prst="rect">
            <a:avLst/>
          </a:prstGeom>
        </p:spPr>
        <p:txBody>
          <a:bodyPr vert="horz" lIns="91440" tIns="45720" rIns="91440" bIns="45720" rtlCol="0" anchor="ctr">
            <a:normAutofit/>
          </a:bodyPr>
          <a:lstStyle>
            <a:lvl1pPr algn="r">
              <a:defRPr sz="10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Lst>
  <p:txStyles>
    <p:titleStyle>
      <a:lvl1pPr algn="l" defTabSz="762000" rtl="0" eaLnBrk="1" fontAlgn="auto" latinLnBrk="0" hangingPunct="1">
        <a:lnSpc>
          <a:spcPct val="100000"/>
        </a:lnSpc>
        <a:spcBef>
          <a:spcPct val="0"/>
        </a:spcBef>
        <a:buNone/>
        <a:defRPr sz="2000" b="1"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cs typeface="+mj-cs"/>
        </a:defRPr>
      </a:lvl1pPr>
    </p:titleStyle>
    <p:bodyStyle>
      <a:lvl1pPr marL="190500" indent="-190500" algn="l" defTabSz="762000" rtl="0" eaLnBrk="1" fontAlgn="auto" latinLnBrk="0" hangingPunct="1">
        <a:lnSpc>
          <a:spcPct val="130000"/>
        </a:lnSpc>
        <a:spcBef>
          <a:spcPts val="0"/>
        </a:spcBef>
        <a:spcAft>
          <a:spcPts val="1000"/>
        </a:spcAft>
        <a:buFont typeface="Arial" panose="020B0604020202020204" pitchFamily="34" charset="0"/>
        <a:buChar char="•"/>
        <a:defRPr sz="1165"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1pPr>
      <a:lvl2pPr marL="571500" indent="-190500" algn="l" defTabSz="762000" rtl="0" eaLnBrk="1" fontAlgn="auto" latinLnBrk="0" hangingPunct="1">
        <a:lnSpc>
          <a:spcPct val="130000"/>
        </a:lnSpc>
        <a:spcBef>
          <a:spcPts val="0"/>
        </a:spcBef>
        <a:spcAft>
          <a:spcPts val="1000"/>
        </a:spcAft>
        <a:buFont typeface="Arial" panose="020B0604020202020204" pitchFamily="34" charset="0"/>
        <a:buChar char="•"/>
        <a:tabLst>
          <a:tab pos="1341120" algn="l"/>
        </a:tabLst>
        <a:defRPr sz="1165"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952500" indent="-190500" algn="l" defTabSz="762000" rtl="0" eaLnBrk="1" fontAlgn="auto" latinLnBrk="0" hangingPunct="1">
        <a:lnSpc>
          <a:spcPct val="130000"/>
        </a:lnSpc>
        <a:spcBef>
          <a:spcPts val="0"/>
        </a:spcBef>
        <a:spcAft>
          <a:spcPts val="1000"/>
        </a:spcAft>
        <a:buFont typeface="Arial" panose="020B0604020202020204" pitchFamily="34" charset="0"/>
        <a:buChar char="•"/>
        <a:defRPr sz="1165"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333500" indent="-190500" algn="l" defTabSz="762000" rtl="0" eaLnBrk="1" fontAlgn="auto" latinLnBrk="0" hangingPunct="1">
        <a:lnSpc>
          <a:spcPct val="130000"/>
        </a:lnSpc>
        <a:spcBef>
          <a:spcPts val="0"/>
        </a:spcBef>
        <a:spcAft>
          <a:spcPts val="1000"/>
        </a:spcAft>
        <a:buFont typeface="Arial" panose="020B0604020202020204" pitchFamily="34" charset="0"/>
        <a:buChar char="•"/>
        <a:defRPr sz="1165"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1714500" indent="-190500" algn="l" defTabSz="762000" rtl="0" eaLnBrk="1" fontAlgn="auto" latinLnBrk="0" hangingPunct="1">
        <a:lnSpc>
          <a:spcPct val="130000"/>
        </a:lnSpc>
        <a:spcBef>
          <a:spcPts val="0"/>
        </a:spcBef>
        <a:spcAft>
          <a:spcPts val="1000"/>
        </a:spcAft>
        <a:buFont typeface="Arial" panose="020B0604020202020204" pitchFamily="34" charset="0"/>
        <a:buChar char="•"/>
        <a:defRPr sz="1165"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095500" indent="-190500" algn="l" defTabSz="762000" rtl="0" eaLnBrk="1" latinLnBrk="0" hangingPunct="1">
        <a:lnSpc>
          <a:spcPct val="90000"/>
        </a:lnSpc>
        <a:spcBef>
          <a:spcPts val="415"/>
        </a:spcBef>
        <a:buFont typeface="Arial" panose="020B0604020202020204" pitchFamily="34" charset="0"/>
        <a:buChar char="•"/>
        <a:defRPr sz="1500" kern="1200">
          <a:solidFill>
            <a:schemeClr val="tx1"/>
          </a:solidFill>
          <a:latin typeface="+mn-lt"/>
          <a:ea typeface="+mn-ea"/>
          <a:cs typeface="+mn-cs"/>
        </a:defRPr>
      </a:lvl6pPr>
      <a:lvl7pPr marL="2476500" indent="-190500" algn="l" defTabSz="762000" rtl="0" eaLnBrk="1" latinLnBrk="0" hangingPunct="1">
        <a:lnSpc>
          <a:spcPct val="90000"/>
        </a:lnSpc>
        <a:spcBef>
          <a:spcPts val="415"/>
        </a:spcBef>
        <a:buFont typeface="Arial" panose="020B0604020202020204" pitchFamily="34" charset="0"/>
        <a:buChar char="•"/>
        <a:defRPr sz="1500" kern="1200">
          <a:solidFill>
            <a:schemeClr val="tx1"/>
          </a:solidFill>
          <a:latin typeface="+mn-lt"/>
          <a:ea typeface="+mn-ea"/>
          <a:cs typeface="+mn-cs"/>
        </a:defRPr>
      </a:lvl7pPr>
      <a:lvl8pPr marL="2857500" indent="-190500" algn="l" defTabSz="762000" rtl="0" eaLnBrk="1" latinLnBrk="0" hangingPunct="1">
        <a:lnSpc>
          <a:spcPct val="90000"/>
        </a:lnSpc>
        <a:spcBef>
          <a:spcPts val="415"/>
        </a:spcBef>
        <a:buFont typeface="Arial" panose="020B0604020202020204" pitchFamily="34" charset="0"/>
        <a:buChar char="•"/>
        <a:defRPr sz="1500" kern="1200">
          <a:solidFill>
            <a:schemeClr val="tx1"/>
          </a:solidFill>
          <a:latin typeface="+mn-lt"/>
          <a:ea typeface="+mn-ea"/>
          <a:cs typeface="+mn-cs"/>
        </a:defRPr>
      </a:lvl8pPr>
      <a:lvl9pPr marL="3238500" indent="-190500" algn="l" defTabSz="762000" rtl="0" eaLnBrk="1" latinLnBrk="0" hangingPunct="1">
        <a:lnSpc>
          <a:spcPct val="90000"/>
        </a:lnSpc>
        <a:spcBef>
          <a:spcPts val="415"/>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762000" rtl="0" eaLnBrk="1" latinLnBrk="0" hangingPunct="1">
        <a:defRPr sz="1500" kern="1200">
          <a:solidFill>
            <a:schemeClr val="tx1"/>
          </a:solidFill>
          <a:latin typeface="+mn-lt"/>
          <a:ea typeface="+mn-ea"/>
          <a:cs typeface="+mn-cs"/>
        </a:defRPr>
      </a:lvl1pPr>
      <a:lvl2pPr marL="381000" algn="l" defTabSz="762000" rtl="0" eaLnBrk="1" latinLnBrk="0" hangingPunct="1">
        <a:defRPr sz="1500" kern="1200">
          <a:solidFill>
            <a:schemeClr val="tx1"/>
          </a:solidFill>
          <a:latin typeface="+mn-lt"/>
          <a:ea typeface="+mn-ea"/>
          <a:cs typeface="+mn-cs"/>
        </a:defRPr>
      </a:lvl2pPr>
      <a:lvl3pPr marL="762000" algn="l" defTabSz="762000" rtl="0" eaLnBrk="1" latinLnBrk="0" hangingPunct="1">
        <a:defRPr sz="1500" kern="1200">
          <a:solidFill>
            <a:schemeClr val="tx1"/>
          </a:solidFill>
          <a:latin typeface="+mn-lt"/>
          <a:ea typeface="+mn-ea"/>
          <a:cs typeface="+mn-cs"/>
        </a:defRPr>
      </a:lvl3pPr>
      <a:lvl4pPr marL="1143000" algn="l" defTabSz="762000" rtl="0" eaLnBrk="1" latinLnBrk="0" hangingPunct="1">
        <a:defRPr sz="1500" kern="1200">
          <a:solidFill>
            <a:schemeClr val="tx1"/>
          </a:solidFill>
          <a:latin typeface="+mn-lt"/>
          <a:ea typeface="+mn-ea"/>
          <a:cs typeface="+mn-cs"/>
        </a:defRPr>
      </a:lvl4pPr>
      <a:lvl5pPr marL="1524000" algn="l" defTabSz="762000" rtl="0" eaLnBrk="1" latinLnBrk="0" hangingPunct="1">
        <a:defRPr sz="1500" kern="1200">
          <a:solidFill>
            <a:schemeClr val="tx1"/>
          </a:solidFill>
          <a:latin typeface="+mn-lt"/>
          <a:ea typeface="+mn-ea"/>
          <a:cs typeface="+mn-cs"/>
        </a:defRPr>
      </a:lvl5pPr>
      <a:lvl6pPr marL="1905000" algn="l" defTabSz="762000" rtl="0" eaLnBrk="1" latinLnBrk="0" hangingPunct="1">
        <a:defRPr sz="1500" kern="1200">
          <a:solidFill>
            <a:schemeClr val="tx1"/>
          </a:solidFill>
          <a:latin typeface="+mn-lt"/>
          <a:ea typeface="+mn-ea"/>
          <a:cs typeface="+mn-cs"/>
        </a:defRPr>
      </a:lvl6pPr>
      <a:lvl7pPr marL="2286000" algn="l" defTabSz="762000" rtl="0" eaLnBrk="1" latinLnBrk="0" hangingPunct="1">
        <a:defRPr sz="1500" kern="1200">
          <a:solidFill>
            <a:schemeClr val="tx1"/>
          </a:solidFill>
          <a:latin typeface="+mn-lt"/>
          <a:ea typeface="+mn-ea"/>
          <a:cs typeface="+mn-cs"/>
        </a:defRPr>
      </a:lvl7pPr>
      <a:lvl8pPr marL="2667000" algn="l" defTabSz="762000" rtl="0" eaLnBrk="1" latinLnBrk="0" hangingPunct="1">
        <a:defRPr sz="1500" kern="1200">
          <a:solidFill>
            <a:schemeClr val="tx1"/>
          </a:solidFill>
          <a:latin typeface="+mn-lt"/>
          <a:ea typeface="+mn-ea"/>
          <a:cs typeface="+mn-cs"/>
        </a:defRPr>
      </a:lvl8pPr>
      <a:lvl9pPr marL="3048000" algn="l" defTabSz="76200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12.xml"/><Relationship Id="rId2" Type="http://schemas.openxmlformats.org/officeDocument/2006/relationships/tags" Target="../tags/tag254.xml"/><Relationship Id="rId1" Type="http://schemas.openxmlformats.org/officeDocument/2006/relationships/tags" Target="../tags/tag25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2.xml"/><Relationship Id="rId1" Type="http://schemas.openxmlformats.org/officeDocument/2006/relationships/tags" Target="../tags/tag278.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01.xml"/><Relationship Id="rId3" Type="http://schemas.openxmlformats.org/officeDocument/2006/relationships/tags" Target="../tags/tag279.xml"/><Relationship Id="rId2" Type="http://schemas.openxmlformats.org/officeDocument/2006/relationships/image" Target="../media/image8.jpeg"/><Relationship Id="rId1"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0.xml"/><Relationship Id="rId1" Type="http://schemas.openxmlformats.org/officeDocument/2006/relationships/tags" Target="../tags/tag280.xml"/></Relationships>
</file>

<file path=ppt/slides/_rels/slide13.xml.rels><?xml version="1.0" encoding="UTF-8" standalone="yes"?>
<Relationships xmlns="http://schemas.openxmlformats.org/package/2006/relationships"><Relationship Id="rId9" Type="http://schemas.openxmlformats.org/officeDocument/2006/relationships/diagramColors" Target="../diagrams/colors4.xml"/><Relationship Id="rId8" Type="http://schemas.openxmlformats.org/officeDocument/2006/relationships/diagramQuickStyle" Target="../diagrams/quickStyle4.xml"/><Relationship Id="rId7" Type="http://schemas.openxmlformats.org/officeDocument/2006/relationships/diagramLayout" Target="../diagrams/layout4.xml"/><Relationship Id="rId6" Type="http://schemas.openxmlformats.org/officeDocument/2006/relationships/diagramData" Target="../diagrams/data4.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3" Type="http://schemas.openxmlformats.org/officeDocument/2006/relationships/notesSlide" Target="../notesSlides/notesSlide11.xml"/><Relationship Id="rId12" Type="http://schemas.openxmlformats.org/officeDocument/2006/relationships/slideLayout" Target="../slideLayouts/slideLayout99.xml"/><Relationship Id="rId11" Type="http://schemas.openxmlformats.org/officeDocument/2006/relationships/tags" Target="../tags/tag281.xml"/><Relationship Id="rId10" Type="http://schemas.microsoft.com/office/2007/relationships/diagramDrawing" Target="../diagrams/drawing4.xml"/><Relationship Id="rId1"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98.xml"/><Relationship Id="rId4" Type="http://schemas.openxmlformats.org/officeDocument/2006/relationships/tags" Target="../tags/tag282.xml"/><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image" Target="../media/image9.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97.xml"/><Relationship Id="rId3" Type="http://schemas.openxmlformats.org/officeDocument/2006/relationships/tags" Target="../tags/tag283.xml"/><Relationship Id="rId2" Type="http://schemas.openxmlformats.org/officeDocument/2006/relationships/image" Target="../media/image13.jpeg"/><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9" Type="http://schemas.openxmlformats.org/officeDocument/2006/relationships/tags" Target="../tags/tag292.xml"/><Relationship Id="rId8" Type="http://schemas.openxmlformats.org/officeDocument/2006/relationships/tags" Target="../tags/tag291.xml"/><Relationship Id="rId7" Type="http://schemas.openxmlformats.org/officeDocument/2006/relationships/tags" Target="../tags/tag290.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3" Type="http://schemas.openxmlformats.org/officeDocument/2006/relationships/tags" Target="../tags/tag286.xml"/><Relationship Id="rId2" Type="http://schemas.openxmlformats.org/officeDocument/2006/relationships/tags" Target="../tags/tag285.xml"/><Relationship Id="rId18" Type="http://schemas.openxmlformats.org/officeDocument/2006/relationships/notesSlide" Target="../notesSlides/notesSlide14.xml"/><Relationship Id="rId17" Type="http://schemas.openxmlformats.org/officeDocument/2006/relationships/slideLayout" Target="../slideLayouts/slideLayout96.xml"/><Relationship Id="rId16" Type="http://schemas.openxmlformats.org/officeDocument/2006/relationships/tags" Target="../tags/tag299.xml"/><Relationship Id="rId15" Type="http://schemas.openxmlformats.org/officeDocument/2006/relationships/tags" Target="../tags/tag298.xml"/><Relationship Id="rId14" Type="http://schemas.openxmlformats.org/officeDocument/2006/relationships/tags" Target="../tags/tag297.xml"/><Relationship Id="rId13" Type="http://schemas.openxmlformats.org/officeDocument/2006/relationships/tags" Target="../tags/tag296.xml"/><Relationship Id="rId12" Type="http://schemas.openxmlformats.org/officeDocument/2006/relationships/tags" Target="../tags/tag295.xml"/><Relationship Id="rId11" Type="http://schemas.openxmlformats.org/officeDocument/2006/relationships/tags" Target="../tags/tag294.xml"/><Relationship Id="rId10" Type="http://schemas.openxmlformats.org/officeDocument/2006/relationships/tags" Target="../tags/tag293.xml"/><Relationship Id="rId1" Type="http://schemas.openxmlformats.org/officeDocument/2006/relationships/tags" Target="../tags/tag284.xml"/></Relationships>
</file>

<file path=ppt/slides/_rels/slide17.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1" Type="http://schemas.openxmlformats.org/officeDocument/2006/relationships/slideLayout" Target="../slideLayouts/slideLayout95.xml"/><Relationship Id="rId10" Type="http://schemas.openxmlformats.org/officeDocument/2006/relationships/tags" Target="../tags/tag300.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94.xml"/><Relationship Id="rId7" Type="http://schemas.openxmlformats.org/officeDocument/2006/relationships/tags" Target="../tags/tag301.xml"/><Relationship Id="rId6" Type="http://schemas.openxmlformats.org/officeDocument/2006/relationships/image" Target="../media/image23.jpeg"/><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93.xml"/><Relationship Id="rId3" Type="http://schemas.openxmlformats.org/officeDocument/2006/relationships/tags" Target="../tags/tag302.xml"/><Relationship Id="rId2" Type="http://schemas.openxmlformats.org/officeDocument/2006/relationships/image" Target="../media/image25.jpeg"/><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10.xml"/><Relationship Id="rId4" Type="http://schemas.openxmlformats.org/officeDocument/2006/relationships/tags" Target="../tags/tag255.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tags" Target="../tags/tag303.xml"/><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91.xml"/><Relationship Id="rId4" Type="http://schemas.openxmlformats.org/officeDocument/2006/relationships/tags" Target="../tags/tag304.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tags" Target="../tags/tag305.xml"/><Relationship Id="rId1" Type="http://schemas.openxmlformats.org/officeDocument/2006/relationships/image" Target="../media/image30.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89.xml"/><Relationship Id="rId5" Type="http://schemas.openxmlformats.org/officeDocument/2006/relationships/tags" Target="../tags/tag306.xml"/><Relationship Id="rId4" Type="http://schemas.openxmlformats.org/officeDocument/2006/relationships/image" Target="../media/image34.jpeg"/><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31.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88.xml"/><Relationship Id="rId2" Type="http://schemas.openxmlformats.org/officeDocument/2006/relationships/tags" Target="../tags/tag307.xml"/><Relationship Id="rId1" Type="http://schemas.openxmlformats.org/officeDocument/2006/relationships/image" Target="../media/image35.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87.xml"/><Relationship Id="rId3" Type="http://schemas.openxmlformats.org/officeDocument/2006/relationships/tags" Target="../tags/tag308.xml"/><Relationship Id="rId2" Type="http://schemas.openxmlformats.org/officeDocument/2006/relationships/image" Target="../media/image37.png"/><Relationship Id="rId1" Type="http://schemas.openxmlformats.org/officeDocument/2006/relationships/image" Target="../media/image36.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86.xml"/><Relationship Id="rId4" Type="http://schemas.openxmlformats.org/officeDocument/2006/relationships/tags" Target="../tags/tag309.xml"/><Relationship Id="rId3" Type="http://schemas.openxmlformats.org/officeDocument/2006/relationships/image" Target="../media/image11.png"/><Relationship Id="rId2" Type="http://schemas.openxmlformats.org/officeDocument/2006/relationships/image" Target="../media/image39.jpeg"/><Relationship Id="rId1" Type="http://schemas.openxmlformats.org/officeDocument/2006/relationships/image" Target="../media/image38.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85.xml"/><Relationship Id="rId3" Type="http://schemas.openxmlformats.org/officeDocument/2006/relationships/tags" Target="../tags/tag310.xml"/><Relationship Id="rId2" Type="http://schemas.openxmlformats.org/officeDocument/2006/relationships/image" Target="../media/image41.png"/><Relationship Id="rId1" Type="http://schemas.openxmlformats.org/officeDocument/2006/relationships/image" Target="../media/image40.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84.xml"/><Relationship Id="rId2" Type="http://schemas.openxmlformats.org/officeDocument/2006/relationships/tags" Target="../tags/tag311.xml"/><Relationship Id="rId1" Type="http://schemas.openxmlformats.org/officeDocument/2006/relationships/image" Target="../media/image42.jpe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83.xml"/><Relationship Id="rId4" Type="http://schemas.openxmlformats.org/officeDocument/2006/relationships/tags" Target="../tags/tag312.xml"/><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09.xml"/><Relationship Id="rId1" Type="http://schemas.openxmlformats.org/officeDocument/2006/relationships/tags" Target="../tags/tag256.xml"/></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82.xml"/><Relationship Id="rId3" Type="http://schemas.openxmlformats.org/officeDocument/2006/relationships/tags" Target="../tags/tag313.xml"/><Relationship Id="rId2" Type="http://schemas.openxmlformats.org/officeDocument/2006/relationships/image" Target="../media/image47.jpeg"/><Relationship Id="rId1" Type="http://schemas.openxmlformats.org/officeDocument/2006/relationships/image" Target="../media/image46.jpe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81.xml"/><Relationship Id="rId3" Type="http://schemas.openxmlformats.org/officeDocument/2006/relationships/tags" Target="../tags/tag314.xml"/><Relationship Id="rId2" Type="http://schemas.openxmlformats.org/officeDocument/2006/relationships/image" Target="../media/image49.jpeg"/><Relationship Id="rId1" Type="http://schemas.openxmlformats.org/officeDocument/2006/relationships/image" Target="../media/image48.jpeg"/></Relationships>
</file>

<file path=ppt/slides/_rels/slide32.xml.rels><?xml version="1.0" encoding="UTF-8" standalone="yes"?>
<Relationships xmlns="http://schemas.openxmlformats.org/package/2006/relationships"><Relationship Id="rId9" Type="http://schemas.openxmlformats.org/officeDocument/2006/relationships/notesSlide" Target="../notesSlides/notesSlide25.xml"/><Relationship Id="rId8" Type="http://schemas.openxmlformats.org/officeDocument/2006/relationships/slideLayout" Target="../slideLayouts/slideLayout80.xml"/><Relationship Id="rId7" Type="http://schemas.openxmlformats.org/officeDocument/2006/relationships/tags" Target="../tags/tag31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image" Target="../media/image50.jpe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79.xml"/><Relationship Id="rId4" Type="http://schemas.openxmlformats.org/officeDocument/2006/relationships/tags" Target="../tags/tag316.xml"/><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image" Target="../media/image51.jpe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78.xml"/><Relationship Id="rId3" Type="http://schemas.openxmlformats.org/officeDocument/2006/relationships/tags" Target="../tags/tag317.xml"/><Relationship Id="rId2" Type="http://schemas.openxmlformats.org/officeDocument/2006/relationships/image" Target="../media/image55.jpeg"/><Relationship Id="rId1" Type="http://schemas.openxmlformats.org/officeDocument/2006/relationships/image" Target="../media/image54.GIF"/></Relationships>
</file>

<file path=ppt/slides/_rels/slide35.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77.xml"/><Relationship Id="rId7" Type="http://schemas.openxmlformats.org/officeDocument/2006/relationships/tags" Target="../tags/tag318.xml"/><Relationship Id="rId6" Type="http://schemas.openxmlformats.org/officeDocument/2006/relationships/image" Target="../media/image56.jpeg"/><Relationship Id="rId5" Type="http://schemas.microsoft.com/office/2007/relationships/diagramDrawing" Target="../diagrams/drawing7.xml"/><Relationship Id="rId4" Type="http://schemas.openxmlformats.org/officeDocument/2006/relationships/diagramColors" Target="../diagrams/colors7.xml"/><Relationship Id="rId3" Type="http://schemas.openxmlformats.org/officeDocument/2006/relationships/diagramQuickStyle" Target="../diagrams/quickStyle7.xml"/><Relationship Id="rId2" Type="http://schemas.openxmlformats.org/officeDocument/2006/relationships/diagramLayout" Target="../diagrams/layout7.xml"/><Relationship Id="rId1" Type="http://schemas.openxmlformats.org/officeDocument/2006/relationships/diagramData" Target="../diagrams/data7.xml"/></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tags" Target="../tags/tag319.xml"/><Relationship Id="rId7" Type="http://schemas.openxmlformats.org/officeDocument/2006/relationships/image" Target="../media/image58.jpeg"/><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3" Type="http://schemas.openxmlformats.org/officeDocument/2006/relationships/diagramLayout" Target="../diagrams/layout8.xml"/><Relationship Id="rId2" Type="http://schemas.openxmlformats.org/officeDocument/2006/relationships/diagramData" Target="../diagrams/data8.xml"/><Relationship Id="rId10" Type="http://schemas.openxmlformats.org/officeDocument/2006/relationships/notesSlide" Target="../notesSlides/notesSlide29.xml"/><Relationship Id="rId1" Type="http://schemas.openxmlformats.org/officeDocument/2006/relationships/image" Target="../media/image57.jpe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75.xml"/><Relationship Id="rId2" Type="http://schemas.openxmlformats.org/officeDocument/2006/relationships/tags" Target="../tags/tag320.xml"/><Relationship Id="rId1" Type="http://schemas.openxmlformats.org/officeDocument/2006/relationships/image" Target="../media/image59.jpeg"/></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74.xml"/><Relationship Id="rId3" Type="http://schemas.openxmlformats.org/officeDocument/2006/relationships/tags" Target="../tags/tag321.xml"/><Relationship Id="rId2" Type="http://schemas.openxmlformats.org/officeDocument/2006/relationships/image" Target="../media/image61.png"/><Relationship Id="rId1" Type="http://schemas.openxmlformats.org/officeDocument/2006/relationships/image" Target="../media/image60.jpeg"/></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73.xml"/><Relationship Id="rId6" Type="http://schemas.openxmlformats.org/officeDocument/2006/relationships/tags" Target="../tags/tag322.xml"/><Relationship Id="rId5" Type="http://schemas.microsoft.com/office/2007/relationships/diagramDrawing" Target="../diagrams/drawing9.xml"/><Relationship Id="rId4" Type="http://schemas.openxmlformats.org/officeDocument/2006/relationships/diagramColors" Target="../diagrams/colors9.xml"/><Relationship Id="rId3" Type="http://schemas.openxmlformats.org/officeDocument/2006/relationships/diagramQuickStyle" Target="../diagrams/quickStyle9.xml"/><Relationship Id="rId2" Type="http://schemas.openxmlformats.org/officeDocument/2006/relationships/diagramLayout" Target="../diagrams/layout9.xml"/><Relationship Id="rId1" Type="http://schemas.openxmlformats.org/officeDocument/2006/relationships/diagramData" Target="../diagrams/data9.xml"/></Relationships>
</file>

<file path=ppt/slides/_rels/slide4.xml.rels><?xml version="1.0" encoding="UTF-8" standalone="yes"?>
<Relationships xmlns="http://schemas.openxmlformats.org/package/2006/relationships"><Relationship Id="rId9" Type="http://schemas.openxmlformats.org/officeDocument/2006/relationships/tags" Target="../tags/tag265.xml"/><Relationship Id="rId8" Type="http://schemas.openxmlformats.org/officeDocument/2006/relationships/tags" Target="../tags/tag264.xml"/><Relationship Id="rId7" Type="http://schemas.openxmlformats.org/officeDocument/2006/relationships/tags" Target="../tags/tag263.xml"/><Relationship Id="rId6" Type="http://schemas.openxmlformats.org/officeDocument/2006/relationships/tags" Target="../tags/tag262.xml"/><Relationship Id="rId5" Type="http://schemas.openxmlformats.org/officeDocument/2006/relationships/tags" Target="../tags/tag261.xml"/><Relationship Id="rId4" Type="http://schemas.openxmlformats.org/officeDocument/2006/relationships/tags" Target="../tags/tag260.xml"/><Relationship Id="rId3" Type="http://schemas.openxmlformats.org/officeDocument/2006/relationships/tags" Target="../tags/tag259.xml"/><Relationship Id="rId2" Type="http://schemas.openxmlformats.org/officeDocument/2006/relationships/tags" Target="../tags/tag258.xml"/><Relationship Id="rId18" Type="http://schemas.openxmlformats.org/officeDocument/2006/relationships/notesSlide" Target="../notesSlides/notesSlide3.xml"/><Relationship Id="rId17" Type="http://schemas.openxmlformats.org/officeDocument/2006/relationships/slideLayout" Target="../slideLayouts/slideLayout108.xml"/><Relationship Id="rId16" Type="http://schemas.openxmlformats.org/officeDocument/2006/relationships/tags" Target="../tags/tag272.xml"/><Relationship Id="rId15" Type="http://schemas.openxmlformats.org/officeDocument/2006/relationships/tags" Target="../tags/tag271.xml"/><Relationship Id="rId14" Type="http://schemas.openxmlformats.org/officeDocument/2006/relationships/tags" Target="../tags/tag270.xml"/><Relationship Id="rId13" Type="http://schemas.openxmlformats.org/officeDocument/2006/relationships/tags" Target="../tags/tag269.xml"/><Relationship Id="rId12" Type="http://schemas.openxmlformats.org/officeDocument/2006/relationships/tags" Target="../tags/tag268.xml"/><Relationship Id="rId11" Type="http://schemas.openxmlformats.org/officeDocument/2006/relationships/tags" Target="../tags/tag267.xml"/><Relationship Id="rId10" Type="http://schemas.openxmlformats.org/officeDocument/2006/relationships/tags" Target="../tags/tag266.xml"/><Relationship Id="rId1" Type="http://schemas.openxmlformats.org/officeDocument/2006/relationships/tags" Target="../tags/tag257.xml"/></Relationships>
</file>

<file path=ppt/slides/_rels/slide40.xml.rels><?xml version="1.0" encoding="UTF-8" standalone="yes"?>
<Relationships xmlns="http://schemas.openxmlformats.org/package/2006/relationships"><Relationship Id="rId9" Type="http://schemas.openxmlformats.org/officeDocument/2006/relationships/notesSlide" Target="../notesSlides/notesSlide32.xml"/><Relationship Id="rId8" Type="http://schemas.openxmlformats.org/officeDocument/2006/relationships/slideLayout" Target="../slideLayouts/slideLayout72.xml"/><Relationship Id="rId7" Type="http://schemas.openxmlformats.org/officeDocument/2006/relationships/tags" Target="../tags/tag323.xml"/><Relationship Id="rId6" Type="http://schemas.openxmlformats.org/officeDocument/2006/relationships/image" Target="../media/image62.jpeg"/><Relationship Id="rId5" Type="http://schemas.microsoft.com/office/2007/relationships/diagramDrawing" Target="../diagrams/drawing10.xml"/><Relationship Id="rId4" Type="http://schemas.openxmlformats.org/officeDocument/2006/relationships/diagramColors" Target="../diagrams/colors10.xml"/><Relationship Id="rId3" Type="http://schemas.openxmlformats.org/officeDocument/2006/relationships/diagramQuickStyle" Target="../diagrams/quickStyle10.xml"/><Relationship Id="rId2" Type="http://schemas.openxmlformats.org/officeDocument/2006/relationships/diagramLayout" Target="../diagrams/layout10.xml"/><Relationship Id="rId1" Type="http://schemas.openxmlformats.org/officeDocument/2006/relationships/diagramData" Target="../diagrams/data10.xml"/></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71.xml"/><Relationship Id="rId3" Type="http://schemas.openxmlformats.org/officeDocument/2006/relationships/tags" Target="../tags/tag324.xml"/><Relationship Id="rId2" Type="http://schemas.openxmlformats.org/officeDocument/2006/relationships/image" Target="../media/image64.png"/><Relationship Id="rId1" Type="http://schemas.openxmlformats.org/officeDocument/2006/relationships/image" Target="../media/image63.png"/></Relationships>
</file>

<file path=ppt/slides/_rels/slide42.xml.rels><?xml version="1.0" encoding="UTF-8" standalone="yes"?>
<Relationships xmlns="http://schemas.openxmlformats.org/package/2006/relationships"><Relationship Id="rId9" Type="http://schemas.openxmlformats.org/officeDocument/2006/relationships/tags" Target="../tags/tag333.xml"/><Relationship Id="rId8" Type="http://schemas.openxmlformats.org/officeDocument/2006/relationships/tags" Target="../tags/tag332.xml"/><Relationship Id="rId7" Type="http://schemas.openxmlformats.org/officeDocument/2006/relationships/tags" Target="../tags/tag331.xml"/><Relationship Id="rId6" Type="http://schemas.openxmlformats.org/officeDocument/2006/relationships/tags" Target="../tags/tag330.xml"/><Relationship Id="rId5" Type="http://schemas.openxmlformats.org/officeDocument/2006/relationships/tags" Target="../tags/tag329.xml"/><Relationship Id="rId4" Type="http://schemas.openxmlformats.org/officeDocument/2006/relationships/tags" Target="../tags/tag328.xml"/><Relationship Id="rId3" Type="http://schemas.openxmlformats.org/officeDocument/2006/relationships/tags" Target="../tags/tag327.xml"/><Relationship Id="rId2" Type="http://schemas.openxmlformats.org/officeDocument/2006/relationships/tags" Target="../tags/tag326.xml"/><Relationship Id="rId18" Type="http://schemas.openxmlformats.org/officeDocument/2006/relationships/notesSlide" Target="../notesSlides/notesSlide34.xml"/><Relationship Id="rId17" Type="http://schemas.openxmlformats.org/officeDocument/2006/relationships/slideLayout" Target="../slideLayouts/slideLayout70.xml"/><Relationship Id="rId16" Type="http://schemas.openxmlformats.org/officeDocument/2006/relationships/tags" Target="../tags/tag340.xml"/><Relationship Id="rId15" Type="http://schemas.openxmlformats.org/officeDocument/2006/relationships/tags" Target="../tags/tag339.xml"/><Relationship Id="rId14" Type="http://schemas.openxmlformats.org/officeDocument/2006/relationships/tags" Target="../tags/tag338.xml"/><Relationship Id="rId13" Type="http://schemas.openxmlformats.org/officeDocument/2006/relationships/tags" Target="../tags/tag337.xml"/><Relationship Id="rId12" Type="http://schemas.openxmlformats.org/officeDocument/2006/relationships/tags" Target="../tags/tag336.xml"/><Relationship Id="rId11" Type="http://schemas.openxmlformats.org/officeDocument/2006/relationships/tags" Target="../tags/tag335.xml"/><Relationship Id="rId10" Type="http://schemas.openxmlformats.org/officeDocument/2006/relationships/tags" Target="../tags/tag334.xml"/><Relationship Id="rId1" Type="http://schemas.openxmlformats.org/officeDocument/2006/relationships/tags" Target="../tags/tag325.xml"/></Relationships>
</file>

<file path=ppt/slides/_rels/slide43.xml.rels><?xml version="1.0" encoding="UTF-8" standalone="yes"?>
<Relationships xmlns="http://schemas.openxmlformats.org/package/2006/relationships"><Relationship Id="rId7" Type="http://schemas.openxmlformats.org/officeDocument/2006/relationships/slideLayout" Target="../slideLayouts/slideLayout69.xml"/><Relationship Id="rId6" Type="http://schemas.openxmlformats.org/officeDocument/2006/relationships/tags" Target="../tags/tag341.xml"/><Relationship Id="rId5" Type="http://schemas.microsoft.com/office/2007/relationships/diagramDrawing" Target="../diagrams/drawing11.xml"/><Relationship Id="rId4" Type="http://schemas.openxmlformats.org/officeDocument/2006/relationships/diagramColors" Target="../diagrams/colors11.xml"/><Relationship Id="rId3" Type="http://schemas.openxmlformats.org/officeDocument/2006/relationships/diagramQuickStyle" Target="../diagrams/quickStyle11.xml"/><Relationship Id="rId2" Type="http://schemas.openxmlformats.org/officeDocument/2006/relationships/diagramLayout" Target="../diagrams/layout11.xml"/><Relationship Id="rId1" Type="http://schemas.openxmlformats.org/officeDocument/2006/relationships/diagramData" Target="../diagrams/data1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5.xml"/><Relationship Id="rId7" Type="http://schemas.openxmlformats.org/officeDocument/2006/relationships/slideLayout" Target="../slideLayouts/slideLayout68.xml"/><Relationship Id="rId6" Type="http://schemas.openxmlformats.org/officeDocument/2006/relationships/tags" Target="../tags/tag342.xml"/><Relationship Id="rId5" Type="http://schemas.microsoft.com/office/2007/relationships/diagramDrawing" Target="../diagrams/drawing12.xml"/><Relationship Id="rId4" Type="http://schemas.openxmlformats.org/officeDocument/2006/relationships/diagramColors" Target="../diagrams/colors12.xml"/><Relationship Id="rId3" Type="http://schemas.openxmlformats.org/officeDocument/2006/relationships/diagramQuickStyle" Target="../diagrams/quickStyle12.xml"/><Relationship Id="rId2" Type="http://schemas.openxmlformats.org/officeDocument/2006/relationships/diagramLayout" Target="../diagrams/layout12.xml"/><Relationship Id="rId1" Type="http://schemas.openxmlformats.org/officeDocument/2006/relationships/diagramData" Target="../diagrams/data12.xml"/></Relationships>
</file>

<file path=ppt/slides/_rels/slide45.xml.rels><?xml version="1.0" encoding="UTF-8" standalone="yes"?>
<Relationships xmlns="http://schemas.openxmlformats.org/package/2006/relationships"><Relationship Id="rId7" Type="http://schemas.openxmlformats.org/officeDocument/2006/relationships/slideLayout" Target="../slideLayouts/slideLayout67.xml"/><Relationship Id="rId6" Type="http://schemas.openxmlformats.org/officeDocument/2006/relationships/tags" Target="../tags/tag343.xml"/><Relationship Id="rId5" Type="http://schemas.microsoft.com/office/2007/relationships/diagramDrawing" Target="../diagrams/drawing13.xml"/><Relationship Id="rId4" Type="http://schemas.openxmlformats.org/officeDocument/2006/relationships/diagramColors" Target="../diagrams/colors13.xml"/><Relationship Id="rId3" Type="http://schemas.openxmlformats.org/officeDocument/2006/relationships/diagramQuickStyle" Target="../diagrams/quickStyle13.xml"/><Relationship Id="rId2" Type="http://schemas.openxmlformats.org/officeDocument/2006/relationships/diagramLayout" Target="../diagrams/layout13.xml"/><Relationship Id="rId1" Type="http://schemas.openxmlformats.org/officeDocument/2006/relationships/diagramData" Target="../diagrams/data13.xml"/></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66.xml"/><Relationship Id="rId3" Type="http://schemas.openxmlformats.org/officeDocument/2006/relationships/tags" Target="../tags/tag344.xml"/><Relationship Id="rId2" Type="http://schemas.openxmlformats.org/officeDocument/2006/relationships/image" Target="../media/image66.jpeg"/><Relationship Id="rId1" Type="http://schemas.openxmlformats.org/officeDocument/2006/relationships/image" Target="../media/image65.jpe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65.xml"/><Relationship Id="rId2" Type="http://schemas.openxmlformats.org/officeDocument/2006/relationships/tags" Target="../tags/tag345.xml"/><Relationship Id="rId1" Type="http://schemas.openxmlformats.org/officeDocument/2006/relationships/image" Target="../media/image67.jpeg"/></Relationships>
</file>

<file path=ppt/slides/_rels/slide48.xml.rels><?xml version="1.0" encoding="UTF-8" standalone="yes"?>
<Relationships xmlns="http://schemas.openxmlformats.org/package/2006/relationships"><Relationship Id="rId9" Type="http://schemas.openxmlformats.org/officeDocument/2006/relationships/tags" Target="../tags/tag354.xml"/><Relationship Id="rId8" Type="http://schemas.openxmlformats.org/officeDocument/2006/relationships/tags" Target="../tags/tag353.xml"/><Relationship Id="rId7" Type="http://schemas.openxmlformats.org/officeDocument/2006/relationships/tags" Target="../tags/tag352.xml"/><Relationship Id="rId6" Type="http://schemas.openxmlformats.org/officeDocument/2006/relationships/tags" Target="../tags/tag351.xml"/><Relationship Id="rId5" Type="http://schemas.openxmlformats.org/officeDocument/2006/relationships/tags" Target="../tags/tag350.xml"/><Relationship Id="rId4" Type="http://schemas.openxmlformats.org/officeDocument/2006/relationships/tags" Target="../tags/tag349.xml"/><Relationship Id="rId3" Type="http://schemas.openxmlformats.org/officeDocument/2006/relationships/tags" Target="../tags/tag348.xml"/><Relationship Id="rId2" Type="http://schemas.openxmlformats.org/officeDocument/2006/relationships/tags" Target="../tags/tag347.xml"/><Relationship Id="rId18" Type="http://schemas.openxmlformats.org/officeDocument/2006/relationships/notesSlide" Target="../notesSlides/notesSlide38.xml"/><Relationship Id="rId17" Type="http://schemas.openxmlformats.org/officeDocument/2006/relationships/slideLayout" Target="../slideLayouts/slideLayout64.xml"/><Relationship Id="rId16" Type="http://schemas.openxmlformats.org/officeDocument/2006/relationships/tags" Target="../tags/tag358.xml"/><Relationship Id="rId15" Type="http://schemas.openxmlformats.org/officeDocument/2006/relationships/image" Target="../media/image70.png"/><Relationship Id="rId14" Type="http://schemas.openxmlformats.org/officeDocument/2006/relationships/image" Target="../media/image69.png"/><Relationship Id="rId13" Type="http://schemas.openxmlformats.org/officeDocument/2006/relationships/image" Target="../media/image68.png"/><Relationship Id="rId12" Type="http://schemas.openxmlformats.org/officeDocument/2006/relationships/tags" Target="../tags/tag357.xml"/><Relationship Id="rId11" Type="http://schemas.openxmlformats.org/officeDocument/2006/relationships/tags" Target="../tags/tag356.xml"/><Relationship Id="rId10" Type="http://schemas.openxmlformats.org/officeDocument/2006/relationships/tags" Target="../tags/tag355.xml"/><Relationship Id="rId1" Type="http://schemas.openxmlformats.org/officeDocument/2006/relationships/tags" Target="../tags/tag346.xml"/></Relationships>
</file>

<file path=ppt/slides/_rels/slide49.xml.rels><?xml version="1.0" encoding="UTF-8" standalone="yes"?>
<Relationships xmlns="http://schemas.openxmlformats.org/package/2006/relationships"><Relationship Id="rId9" Type="http://schemas.openxmlformats.org/officeDocument/2006/relationships/tags" Target="../tags/tag367.xml"/><Relationship Id="rId8" Type="http://schemas.openxmlformats.org/officeDocument/2006/relationships/tags" Target="../tags/tag366.xml"/><Relationship Id="rId7" Type="http://schemas.openxmlformats.org/officeDocument/2006/relationships/tags" Target="../tags/tag365.xml"/><Relationship Id="rId6" Type="http://schemas.openxmlformats.org/officeDocument/2006/relationships/tags" Target="../tags/tag364.xml"/><Relationship Id="rId5" Type="http://schemas.openxmlformats.org/officeDocument/2006/relationships/tags" Target="../tags/tag363.xml"/><Relationship Id="rId4" Type="http://schemas.openxmlformats.org/officeDocument/2006/relationships/tags" Target="../tags/tag362.xml"/><Relationship Id="rId3" Type="http://schemas.openxmlformats.org/officeDocument/2006/relationships/tags" Target="../tags/tag361.xml"/><Relationship Id="rId2" Type="http://schemas.openxmlformats.org/officeDocument/2006/relationships/tags" Target="../tags/tag360.xml"/><Relationship Id="rId18" Type="http://schemas.openxmlformats.org/officeDocument/2006/relationships/notesSlide" Target="../notesSlides/notesSlide39.xml"/><Relationship Id="rId17" Type="http://schemas.openxmlformats.org/officeDocument/2006/relationships/slideLayout" Target="../slideLayouts/slideLayout63.xml"/><Relationship Id="rId16" Type="http://schemas.openxmlformats.org/officeDocument/2006/relationships/tags" Target="../tags/tag374.xml"/><Relationship Id="rId15" Type="http://schemas.openxmlformats.org/officeDocument/2006/relationships/tags" Target="../tags/tag373.xml"/><Relationship Id="rId14" Type="http://schemas.openxmlformats.org/officeDocument/2006/relationships/tags" Target="../tags/tag372.xml"/><Relationship Id="rId13" Type="http://schemas.openxmlformats.org/officeDocument/2006/relationships/tags" Target="../tags/tag371.xml"/><Relationship Id="rId12" Type="http://schemas.openxmlformats.org/officeDocument/2006/relationships/tags" Target="../tags/tag370.xml"/><Relationship Id="rId11" Type="http://schemas.openxmlformats.org/officeDocument/2006/relationships/tags" Target="../tags/tag369.xml"/><Relationship Id="rId10" Type="http://schemas.openxmlformats.org/officeDocument/2006/relationships/tags" Target="../tags/tag368.xml"/><Relationship Id="rId1" Type="http://schemas.openxmlformats.org/officeDocument/2006/relationships/tags" Target="../tags/tag359.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107.xml"/><Relationship Id="rId6" Type="http://schemas.openxmlformats.org/officeDocument/2006/relationships/tags" Target="../tags/tag273.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7" Type="http://schemas.openxmlformats.org/officeDocument/2006/relationships/slideLayout" Target="../slideLayouts/slideLayout62.xml"/><Relationship Id="rId6" Type="http://schemas.openxmlformats.org/officeDocument/2006/relationships/tags" Target="../tags/tag375.xml"/><Relationship Id="rId5" Type="http://schemas.microsoft.com/office/2007/relationships/diagramDrawing" Target="../diagrams/drawing14.xml"/><Relationship Id="rId4" Type="http://schemas.openxmlformats.org/officeDocument/2006/relationships/diagramColors" Target="../diagrams/colors14.xml"/><Relationship Id="rId3" Type="http://schemas.openxmlformats.org/officeDocument/2006/relationships/diagramQuickStyle" Target="../diagrams/quickStyle14.xml"/><Relationship Id="rId2" Type="http://schemas.openxmlformats.org/officeDocument/2006/relationships/diagramLayout" Target="../diagrams/layout14.xml"/><Relationship Id="rId1" Type="http://schemas.openxmlformats.org/officeDocument/2006/relationships/diagramData" Target="../diagrams/data1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tags" Target="../tags/tag376.xml"/><Relationship Id="rId1" Type="http://schemas.openxmlformats.org/officeDocument/2006/relationships/image" Target="../media/image71.jpeg"/></Relationships>
</file>

<file path=ppt/slides/_rels/slide52.xml.rels><?xml version="1.0" encoding="UTF-8" standalone="yes"?>
<Relationships xmlns="http://schemas.openxmlformats.org/package/2006/relationships"><Relationship Id="rId7" Type="http://schemas.openxmlformats.org/officeDocument/2006/relationships/slideLayout" Target="../slideLayouts/slideLayout60.xml"/><Relationship Id="rId6" Type="http://schemas.openxmlformats.org/officeDocument/2006/relationships/tags" Target="../tags/tag377.xml"/><Relationship Id="rId5" Type="http://schemas.microsoft.com/office/2007/relationships/diagramDrawing" Target="../diagrams/drawing15.xml"/><Relationship Id="rId4" Type="http://schemas.openxmlformats.org/officeDocument/2006/relationships/diagramColors" Target="../diagrams/colors15.xml"/><Relationship Id="rId3" Type="http://schemas.openxmlformats.org/officeDocument/2006/relationships/diagramQuickStyle" Target="../diagrams/quickStyle15.xml"/><Relationship Id="rId2" Type="http://schemas.openxmlformats.org/officeDocument/2006/relationships/diagramLayout" Target="../diagrams/layout15.xml"/><Relationship Id="rId1" Type="http://schemas.openxmlformats.org/officeDocument/2006/relationships/diagramData" Target="../diagrams/data15.xml"/></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59.xml"/><Relationship Id="rId2" Type="http://schemas.openxmlformats.org/officeDocument/2006/relationships/tags" Target="../tags/tag378.xml"/><Relationship Id="rId1" Type="http://schemas.openxmlformats.org/officeDocument/2006/relationships/image" Target="../media/image72.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tags" Target="../tags/tag379.xml"/><Relationship Id="rId1" Type="http://schemas.openxmlformats.org/officeDocument/2006/relationships/image" Target="../media/image73.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tags" Target="../tags/tag380.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tags" Target="../tags/tag381.xml"/><Relationship Id="rId1" Type="http://schemas.openxmlformats.org/officeDocument/2006/relationships/image" Target="../media/image74.png"/></Relationships>
</file>

<file path=ppt/slides/_rels/slide57.xml.rels><?xml version="1.0" encoding="UTF-8" standalone="yes"?>
<Relationships xmlns="http://schemas.openxmlformats.org/package/2006/relationships"><Relationship Id="rId7" Type="http://schemas.openxmlformats.org/officeDocument/2006/relationships/slideLayout" Target="../slideLayouts/slideLayout55.xml"/><Relationship Id="rId6" Type="http://schemas.openxmlformats.org/officeDocument/2006/relationships/tags" Target="../tags/tag382.xml"/><Relationship Id="rId5" Type="http://schemas.microsoft.com/office/2007/relationships/diagramDrawing" Target="../diagrams/drawing16.xml"/><Relationship Id="rId4" Type="http://schemas.openxmlformats.org/officeDocument/2006/relationships/diagramColors" Target="../diagrams/colors16.xml"/><Relationship Id="rId3" Type="http://schemas.openxmlformats.org/officeDocument/2006/relationships/diagramQuickStyle" Target="../diagrams/quickStyle16.xml"/><Relationship Id="rId2" Type="http://schemas.openxmlformats.org/officeDocument/2006/relationships/diagramLayout" Target="../diagrams/layout16.xml"/><Relationship Id="rId1" Type="http://schemas.openxmlformats.org/officeDocument/2006/relationships/diagramData" Target="../diagrams/data16.xml"/></Relationships>
</file>

<file path=ppt/slides/_rels/slide58.xml.rels><?xml version="1.0" encoding="UTF-8" standalone="yes"?>
<Relationships xmlns="http://schemas.openxmlformats.org/package/2006/relationships"><Relationship Id="rId7" Type="http://schemas.openxmlformats.org/officeDocument/2006/relationships/slideLayout" Target="../slideLayouts/slideLayout54.xml"/><Relationship Id="rId6" Type="http://schemas.openxmlformats.org/officeDocument/2006/relationships/tags" Target="../tags/tag383.xml"/><Relationship Id="rId5" Type="http://schemas.microsoft.com/office/2007/relationships/diagramDrawing" Target="../diagrams/drawing17.xml"/><Relationship Id="rId4" Type="http://schemas.openxmlformats.org/officeDocument/2006/relationships/diagramColors" Target="../diagrams/colors17.xml"/><Relationship Id="rId3" Type="http://schemas.openxmlformats.org/officeDocument/2006/relationships/diagramQuickStyle" Target="../diagrams/quickStyle17.xml"/><Relationship Id="rId2" Type="http://schemas.openxmlformats.org/officeDocument/2006/relationships/diagramLayout" Target="../diagrams/layout17.xml"/><Relationship Id="rId1" Type="http://schemas.openxmlformats.org/officeDocument/2006/relationships/diagramData" Target="../diagrams/data17.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tags" Target="../tags/tag384.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06.xml"/><Relationship Id="rId2" Type="http://schemas.openxmlformats.org/officeDocument/2006/relationships/tags" Target="../tags/tag274.xml"/><Relationship Id="rId1"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tags" Target="../tags/tag385.xml"/><Relationship Id="rId1" Type="http://schemas.openxmlformats.org/officeDocument/2006/relationships/image" Target="../media/image75.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tags" Target="../tags/tag386.xml"/></Relationships>
</file>

<file path=ppt/slides/_rels/slide62.xml.rels><?xml version="1.0" encoding="UTF-8" standalone="yes"?>
<Relationships xmlns="http://schemas.openxmlformats.org/package/2006/relationships"><Relationship Id="rId7" Type="http://schemas.openxmlformats.org/officeDocument/2006/relationships/slideLayout" Target="../slideLayouts/slideLayout50.xml"/><Relationship Id="rId6" Type="http://schemas.openxmlformats.org/officeDocument/2006/relationships/tags" Target="../tags/tag387.xml"/><Relationship Id="rId5" Type="http://schemas.microsoft.com/office/2007/relationships/diagramDrawing" Target="../diagrams/drawing18.xml"/><Relationship Id="rId4" Type="http://schemas.openxmlformats.org/officeDocument/2006/relationships/diagramColors" Target="../diagrams/colors18.xml"/><Relationship Id="rId3" Type="http://schemas.openxmlformats.org/officeDocument/2006/relationships/diagramQuickStyle" Target="../diagrams/quickStyle18.xml"/><Relationship Id="rId2" Type="http://schemas.openxmlformats.org/officeDocument/2006/relationships/diagramLayout" Target="../diagrams/layout18.xml"/><Relationship Id="rId1" Type="http://schemas.openxmlformats.org/officeDocument/2006/relationships/diagramData" Target="../diagrams/data18.xml"/></Relationships>
</file>

<file path=ppt/slides/_rels/slide63.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tags" Target="../tags/tag388.xml"/><Relationship Id="rId7" Type="http://schemas.openxmlformats.org/officeDocument/2006/relationships/image" Target="../media/image77.jpeg"/><Relationship Id="rId6" Type="http://schemas.openxmlformats.org/officeDocument/2006/relationships/image" Target="../media/image76.jpeg"/><Relationship Id="rId5" Type="http://schemas.microsoft.com/office/2007/relationships/diagramDrawing" Target="../diagrams/drawing19.xml"/><Relationship Id="rId4" Type="http://schemas.openxmlformats.org/officeDocument/2006/relationships/diagramColors" Target="../diagrams/colors19.xml"/><Relationship Id="rId3" Type="http://schemas.openxmlformats.org/officeDocument/2006/relationships/diagramQuickStyle" Target="../diagrams/quickStyle19.xml"/><Relationship Id="rId2" Type="http://schemas.openxmlformats.org/officeDocument/2006/relationships/diagramLayout" Target="../diagrams/layout19.xml"/><Relationship Id="rId1" Type="http://schemas.openxmlformats.org/officeDocument/2006/relationships/diagramData" Target="../diagrams/data19.xml"/></Relationships>
</file>

<file path=ppt/slides/_rels/slide64.xml.rels><?xml version="1.0" encoding="UTF-8" standalone="yes"?>
<Relationships xmlns="http://schemas.openxmlformats.org/package/2006/relationships"><Relationship Id="rId7" Type="http://schemas.openxmlformats.org/officeDocument/2006/relationships/slideLayout" Target="../slideLayouts/slideLayout48.xml"/><Relationship Id="rId6" Type="http://schemas.openxmlformats.org/officeDocument/2006/relationships/tags" Target="../tags/tag389.xml"/><Relationship Id="rId5" Type="http://schemas.microsoft.com/office/2007/relationships/diagramDrawing" Target="../diagrams/drawing20.xml"/><Relationship Id="rId4" Type="http://schemas.openxmlformats.org/officeDocument/2006/relationships/diagramColors" Target="../diagrams/colors20.xml"/><Relationship Id="rId3" Type="http://schemas.openxmlformats.org/officeDocument/2006/relationships/diagramQuickStyle" Target="../diagrams/quickStyle20.xml"/><Relationship Id="rId2" Type="http://schemas.openxmlformats.org/officeDocument/2006/relationships/diagramLayout" Target="../diagrams/layout20.xml"/><Relationship Id="rId1" Type="http://schemas.openxmlformats.org/officeDocument/2006/relationships/diagramData" Target="../diagrams/data20.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tags" Target="../tags/tag390.xml"/><Relationship Id="rId1" Type="http://schemas.openxmlformats.org/officeDocument/2006/relationships/image" Target="../media/image78.jpeg"/></Relationships>
</file>

<file path=ppt/slides/_rels/slide66.xml.rels><?xml version="1.0" encoding="UTF-8" standalone="yes"?>
<Relationships xmlns="http://schemas.openxmlformats.org/package/2006/relationships"><Relationship Id="rId7" Type="http://schemas.openxmlformats.org/officeDocument/2006/relationships/slideLayout" Target="../slideLayouts/slideLayout46.xml"/><Relationship Id="rId6" Type="http://schemas.openxmlformats.org/officeDocument/2006/relationships/tags" Target="../tags/tag391.xml"/><Relationship Id="rId5" Type="http://schemas.microsoft.com/office/2007/relationships/diagramDrawing" Target="../diagrams/drawing21.xml"/><Relationship Id="rId4" Type="http://schemas.openxmlformats.org/officeDocument/2006/relationships/diagramColors" Target="../diagrams/colors21.xml"/><Relationship Id="rId3" Type="http://schemas.openxmlformats.org/officeDocument/2006/relationships/diagramQuickStyle" Target="../diagrams/quickStyle21.xml"/><Relationship Id="rId2" Type="http://schemas.openxmlformats.org/officeDocument/2006/relationships/diagramLayout" Target="../diagrams/layout21.xml"/><Relationship Id="rId1" Type="http://schemas.openxmlformats.org/officeDocument/2006/relationships/diagramData" Target="../diagrams/data21.xml"/></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45.xml"/><Relationship Id="rId2" Type="http://schemas.openxmlformats.org/officeDocument/2006/relationships/tags" Target="../tags/tag392.xml"/><Relationship Id="rId1" Type="http://schemas.openxmlformats.org/officeDocument/2006/relationships/image" Target="../media/image79.png"/></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44.xml"/><Relationship Id="rId3" Type="http://schemas.openxmlformats.org/officeDocument/2006/relationships/tags" Target="../tags/tag393.xml"/><Relationship Id="rId2" Type="http://schemas.openxmlformats.org/officeDocument/2006/relationships/image" Target="../media/image81.png"/><Relationship Id="rId1" Type="http://schemas.openxmlformats.org/officeDocument/2006/relationships/image" Target="../media/image80.jpeg"/></Relationships>
</file>

<file path=ppt/slides/_rels/slide69.xml.rels><?xml version="1.0" encoding="UTF-8" standalone="yes"?>
<Relationships xmlns="http://schemas.openxmlformats.org/package/2006/relationships"><Relationship Id="rId7" Type="http://schemas.openxmlformats.org/officeDocument/2006/relationships/slideLayout" Target="../slideLayouts/slideLayout43.xml"/><Relationship Id="rId6" Type="http://schemas.openxmlformats.org/officeDocument/2006/relationships/tags" Target="../tags/tag394.xml"/><Relationship Id="rId5" Type="http://schemas.microsoft.com/office/2007/relationships/diagramDrawing" Target="../diagrams/drawing22.xml"/><Relationship Id="rId4" Type="http://schemas.openxmlformats.org/officeDocument/2006/relationships/diagramColors" Target="../diagrams/colors22.xml"/><Relationship Id="rId3" Type="http://schemas.openxmlformats.org/officeDocument/2006/relationships/diagramQuickStyle" Target="../diagrams/quickStyle22.xml"/><Relationship Id="rId2" Type="http://schemas.openxmlformats.org/officeDocument/2006/relationships/diagramLayout" Target="../diagrams/layout22.xml"/><Relationship Id="rId1" Type="http://schemas.openxmlformats.org/officeDocument/2006/relationships/diagramData" Target="../diagrams/data2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5.xml"/><Relationship Id="rId1" Type="http://schemas.openxmlformats.org/officeDocument/2006/relationships/tags" Target="../tags/tag275.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ags" Target="../tags/tag395.xml"/></Relationships>
</file>

<file path=ppt/slides/_rels/slide71.xml.rels><?xml version="1.0" encoding="UTF-8" standalone="yes"?>
<Relationships xmlns="http://schemas.openxmlformats.org/package/2006/relationships"><Relationship Id="rId9" Type="http://schemas.openxmlformats.org/officeDocument/2006/relationships/notesSlide" Target="../notesSlides/notesSlide42.xml"/><Relationship Id="rId8" Type="http://schemas.openxmlformats.org/officeDocument/2006/relationships/slideLayout" Target="../slideLayouts/slideLayout41.xml"/><Relationship Id="rId7" Type="http://schemas.openxmlformats.org/officeDocument/2006/relationships/tags" Target="../tags/tag396.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e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397.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398.xml"/><Relationship Id="rId1" Type="http://schemas.openxmlformats.org/officeDocument/2006/relationships/image" Target="../media/image88.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399.xml"/><Relationship Id="rId1" Type="http://schemas.openxmlformats.org/officeDocument/2006/relationships/image" Target="../media/image89.jpe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400.xml"/><Relationship Id="rId1" Type="http://schemas.openxmlformats.org/officeDocument/2006/relationships/image" Target="../media/image90.jpeg"/></Relationships>
</file>

<file path=ppt/slides/_rels/slide76.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36.xml"/><Relationship Id="rId2" Type="http://schemas.openxmlformats.org/officeDocument/2006/relationships/tags" Target="../tags/tag401.xml"/><Relationship Id="rId1" Type="http://schemas.openxmlformats.org/officeDocument/2006/relationships/image" Target="../media/image91.jpe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402.xml"/><Relationship Id="rId2" Type="http://schemas.openxmlformats.org/officeDocument/2006/relationships/image" Target="../media/image93.png"/><Relationship Id="rId1" Type="http://schemas.openxmlformats.org/officeDocument/2006/relationships/image" Target="../media/image92.png"/></Relationships>
</file>

<file path=ppt/slides/_rels/slide78.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34.xml"/><Relationship Id="rId2" Type="http://schemas.openxmlformats.org/officeDocument/2006/relationships/tags" Target="../tags/tag403.xml"/><Relationship Id="rId1" Type="http://schemas.openxmlformats.org/officeDocument/2006/relationships/image" Target="../media/image94.jpeg"/></Relationships>
</file>

<file path=ppt/slides/_rels/slide79.xml.rels><?xml version="1.0" encoding="UTF-8" standalone="yes"?>
<Relationships xmlns="http://schemas.openxmlformats.org/package/2006/relationships"><Relationship Id="rId4" Type="http://schemas.openxmlformats.org/officeDocument/2006/relationships/slideLayout" Target="../slideLayouts/slideLayout33.xml"/><Relationship Id="rId3" Type="http://schemas.openxmlformats.org/officeDocument/2006/relationships/tags" Target="../tags/tag404.xml"/><Relationship Id="rId2" Type="http://schemas.openxmlformats.org/officeDocument/2006/relationships/image" Target="../media/image96.png"/><Relationship Id="rId1" Type="http://schemas.openxmlformats.org/officeDocument/2006/relationships/image" Target="../media/image95.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04.xml"/><Relationship Id="rId6" Type="http://schemas.openxmlformats.org/officeDocument/2006/relationships/tags" Target="../tags/tag276.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openxmlformats.org/officeDocument/2006/relationships/tags" Target="../tags/tag405.xml"/><Relationship Id="rId2" Type="http://schemas.openxmlformats.org/officeDocument/2006/relationships/image" Target="../media/image98.png"/><Relationship Id="rId1" Type="http://schemas.openxmlformats.org/officeDocument/2006/relationships/image" Target="../media/image97.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tags" Target="../tags/tag406.xml"/><Relationship Id="rId1" Type="http://schemas.openxmlformats.org/officeDocument/2006/relationships/image" Target="../media/image99.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407.xml"/><Relationship Id="rId1" Type="http://schemas.openxmlformats.org/officeDocument/2006/relationships/image" Target="../media/image100.png"/></Relationships>
</file>

<file path=ppt/slides/_rels/slide83.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tags" Target="../tags/tag408.xml"/><Relationship Id="rId2" Type="http://schemas.openxmlformats.org/officeDocument/2006/relationships/image" Target="../media/image102.png"/><Relationship Id="rId1" Type="http://schemas.openxmlformats.org/officeDocument/2006/relationships/image" Target="../media/image101.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409.xml"/><Relationship Id="rId1" Type="http://schemas.openxmlformats.org/officeDocument/2006/relationships/image" Target="../media/image103.jpeg"/></Relationships>
</file>

<file path=ppt/slides/_rels/slide85.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27.xml"/><Relationship Id="rId2" Type="http://schemas.openxmlformats.org/officeDocument/2006/relationships/tags" Target="../tags/tag410.xml"/><Relationship Id="rId1" Type="http://schemas.openxmlformats.org/officeDocument/2006/relationships/image" Target="../media/image104.jpe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411.xml"/><Relationship Id="rId1" Type="http://schemas.openxmlformats.org/officeDocument/2006/relationships/image" Target="../media/image105.jpeg"/></Relationships>
</file>

<file path=ppt/slides/_rels/slide87.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25.xml"/><Relationship Id="rId2" Type="http://schemas.openxmlformats.org/officeDocument/2006/relationships/tags" Target="../tags/tag412.xml"/><Relationship Id="rId1" Type="http://schemas.openxmlformats.org/officeDocument/2006/relationships/image" Target="../media/image106.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413.xml"/><Relationship Id="rId1" Type="http://schemas.openxmlformats.org/officeDocument/2006/relationships/image" Target="../media/image107.jpe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14.xml"/><Relationship Id="rId1" Type="http://schemas.openxmlformats.org/officeDocument/2006/relationships/image" Target="../media/image10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3.xml"/><Relationship Id="rId1" Type="http://schemas.openxmlformats.org/officeDocument/2006/relationships/tags" Target="../tags/tag277.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415.xml"/><Relationship Id="rId1" Type="http://schemas.openxmlformats.org/officeDocument/2006/relationships/image" Target="../media/image109.jpeg"/></Relationships>
</file>

<file path=ppt/slides/_rels/slide91.xml.rels><?xml version="1.0" encoding="UTF-8" standalone="yes"?>
<Relationships xmlns="http://schemas.openxmlformats.org/package/2006/relationships"><Relationship Id="rId9" Type="http://schemas.openxmlformats.org/officeDocument/2006/relationships/notesSlide" Target="../notesSlides/notesSlide47.xml"/><Relationship Id="rId8" Type="http://schemas.openxmlformats.org/officeDocument/2006/relationships/slideLayout" Target="../slideLayouts/slideLayout21.xml"/><Relationship Id="rId7" Type="http://schemas.openxmlformats.org/officeDocument/2006/relationships/tags" Target="../tags/tag416.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image" Target="../media/image110.jpe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4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0" y="1965325"/>
            <a:ext cx="9143365" cy="1004570"/>
          </a:xfrm>
          <a:solidFill>
            <a:schemeClr val="tx2">
              <a:lumMod val="90000"/>
            </a:schemeClr>
          </a:solidFill>
        </p:spPr>
        <p:txBody>
          <a:bodyPr>
            <a:noAutofit/>
          </a:bodyPr>
          <a:lstStyle/>
          <a:p>
            <a:r>
              <a:rPr lang="zh-CN" altLang="en-US" sz="6600" dirty="0" smtClean="0">
                <a:gradFill>
                  <a:gsLst>
                    <a:gs pos="0">
                      <a:srgbClr val="012D86"/>
                    </a:gs>
                    <a:gs pos="100000">
                      <a:srgbClr val="0E2557"/>
                    </a:gs>
                  </a:gsLst>
                  <a:lin scaled="0"/>
                </a:gradFill>
                <a:latin typeface="方正小标宋_GBK" panose="03000509000000000000" charset="-122"/>
                <a:ea typeface="方正小标宋_GBK" panose="03000509000000000000" charset="-122"/>
                <a:sym typeface="+mn-ea"/>
              </a:rPr>
              <a:t>工作场所管理</a:t>
            </a:r>
            <a:endParaRPr lang="zh-CN" altLang="en-US" sz="6600" dirty="0" smtClean="0">
              <a:gradFill>
                <a:gsLst>
                  <a:gs pos="0">
                    <a:srgbClr val="012D86"/>
                  </a:gs>
                  <a:gs pos="100000">
                    <a:srgbClr val="0E2557"/>
                  </a:gs>
                </a:gsLst>
                <a:lin scaled="0"/>
              </a:gradFill>
              <a:latin typeface="方正小标宋_GBK" panose="03000509000000000000" charset="-122"/>
              <a:ea typeface="方正小标宋_GBK" panose="03000509000000000000" charset="-122"/>
              <a:sym typeface="+mn-ea"/>
            </a:endParaRPr>
          </a:p>
        </p:txBody>
      </p:sp>
      <p:sp>
        <p:nvSpPr>
          <p:cNvPr id="10" name="文本框 9"/>
          <p:cNvSpPr txBox="1"/>
          <p:nvPr/>
        </p:nvSpPr>
        <p:spPr>
          <a:xfrm>
            <a:off x="3545840" y="3943350"/>
            <a:ext cx="2052320" cy="306705"/>
          </a:xfrm>
          <a:prstGeom prst="rect">
            <a:avLst/>
          </a:prstGeom>
          <a:noFill/>
        </p:spPr>
        <p:txBody>
          <a:bodyPr wrap="square" rtlCol="0" anchor="t">
            <a:spAutoFit/>
          </a:bodyPr>
          <a:p>
            <a:r>
              <a:rPr lang="zh-CN" altLang="en-US">
                <a:solidFill>
                  <a:schemeClr val="bg2">
                    <a:lumMod val="90000"/>
                  </a:schemeClr>
                </a:solidFill>
                <a:latin typeface="方正仿宋_GBK" panose="03000509000000000000" charset="-122"/>
                <a:ea typeface="方正仿宋_GBK" panose="03000509000000000000" charset="-122"/>
                <a:cs typeface="方正仿宋_GBK" panose="03000509000000000000" charset="-122"/>
              </a:rPr>
              <a:t>[公众号：安全生产管理]</a:t>
            </a:r>
            <a:r>
              <a:rPr lang="zh-CN" altLang="en-US">
                <a:solidFill>
                  <a:schemeClr val="bg2">
                    <a:lumMod val="90000"/>
                  </a:schemeClr>
                </a:solidFill>
              </a:rPr>
              <a:t> </a:t>
            </a:r>
            <a:endParaRPr lang="zh-CN" altLang="en-US">
              <a:solidFill>
                <a:schemeClr val="bg2">
                  <a:lumMod val="90000"/>
                </a:schemeClr>
              </a:solidFill>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smtClean="0">
                <a:solidFill>
                  <a:srgbClr val="C00000"/>
                </a:solidFill>
                <a:latin typeface="微软雅黑" panose="020B0503020204020204" charset="-122"/>
                <a:ea typeface="微软雅黑" panose="020B0503020204020204" charset="-122"/>
              </a:rPr>
              <a:t>作业环境管理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照明与能见度</a:t>
            </a:r>
            <a:endParaRPr lang="zh-CN" altLang="en-US" sz="2000" b="1" dirty="0">
              <a:solidFill>
                <a:prstClr val="black"/>
              </a:solidFill>
              <a:latin typeface="微软雅黑" panose="020B0503020204020204" charset="-122"/>
              <a:ea typeface="微软雅黑" panose="020B0503020204020204" charset="-122"/>
            </a:endParaRPr>
          </a:p>
        </p:txBody>
      </p:sp>
      <p:sp>
        <p:nvSpPr>
          <p:cNvPr id="4" name="Footer Text"/>
          <p:cNvSpPr txBox="1"/>
          <p:nvPr/>
        </p:nvSpPr>
        <p:spPr>
          <a:xfrm>
            <a:off x="759287" y="4178507"/>
            <a:ext cx="7759889" cy="492443"/>
          </a:xfrm>
          <a:prstGeom prst="rect">
            <a:avLst/>
          </a:prstGeom>
          <a:noFill/>
        </p:spPr>
        <p:txBody>
          <a:bodyPr wrap="square" lIns="0" tIns="0" rIns="0" bIns="0" rtlCol="0">
            <a:spAutoFit/>
          </a:bodyPr>
          <a:lstStyle/>
          <a:p>
            <a:pPr algn="ctr"/>
            <a:r>
              <a:rPr lang="zh-CN" altLang="en-US" sz="3200" b="1" dirty="0" smtClean="0">
                <a:solidFill>
                  <a:srgbClr val="D24132"/>
                </a:solidFill>
                <a:latin typeface="微软雅黑" panose="020B0503020204020204" charset="-122"/>
                <a:ea typeface="微软雅黑" panose="020B0503020204020204" charset="-122"/>
              </a:rPr>
              <a:t>照明</a:t>
            </a:r>
            <a:r>
              <a:rPr lang="zh-CN" altLang="en-US" sz="3200" b="1" dirty="0">
                <a:solidFill>
                  <a:srgbClr val="D24132"/>
                </a:solidFill>
                <a:latin typeface="微软雅黑" panose="020B0503020204020204" charset="-122"/>
                <a:ea typeface="微软雅黑" panose="020B0503020204020204" charset="-122"/>
              </a:rPr>
              <a:t>与能见度配置</a:t>
            </a:r>
            <a:r>
              <a:rPr lang="en-US" altLang="zh-CN" sz="3200" b="1" dirty="0">
                <a:solidFill>
                  <a:srgbClr val="D24132"/>
                </a:solidFill>
                <a:latin typeface="微软雅黑" panose="020B0503020204020204" charset="-122"/>
                <a:ea typeface="微软雅黑" panose="020B0503020204020204" charset="-122"/>
              </a:rPr>
              <a:t>/</a:t>
            </a:r>
            <a:r>
              <a:rPr lang="zh-CN" altLang="en-US" sz="3200" b="1" dirty="0">
                <a:solidFill>
                  <a:srgbClr val="D24132"/>
                </a:solidFill>
                <a:latin typeface="微软雅黑" panose="020B0503020204020204" charset="-122"/>
                <a:ea typeface="微软雅黑" panose="020B0503020204020204" charset="-122"/>
              </a:rPr>
              <a:t>改进</a:t>
            </a:r>
            <a:endParaRPr lang="zh-CN" altLang="en-US" sz="3200" b="1" dirty="0">
              <a:solidFill>
                <a:srgbClr val="D24132"/>
              </a:solidFill>
              <a:latin typeface="微软雅黑" panose="020B0503020204020204" charset="-122"/>
              <a:ea typeface="微软雅黑" panose="020B0503020204020204" charset="-122"/>
            </a:endParaRPr>
          </a:p>
        </p:txBody>
      </p:sp>
      <p:cxnSp>
        <p:nvCxnSpPr>
          <p:cNvPr id="5" name="Straight Line buttom"/>
          <p:cNvCxnSpPr/>
          <p:nvPr/>
        </p:nvCxnSpPr>
        <p:spPr>
          <a:xfrm>
            <a:off x="753028" y="4045055"/>
            <a:ext cx="7772400" cy="0"/>
          </a:xfrm>
          <a:prstGeom prst="line">
            <a:avLst/>
          </a:prstGeom>
          <a:noFill/>
          <a:ln w="19050" cap="flat" cmpd="sng" algn="ctr">
            <a:solidFill>
              <a:srgbClr val="262626">
                <a:lumMod val="50000"/>
                <a:lumOff val="50000"/>
              </a:srgbClr>
            </a:solidFill>
            <a:prstDash val="sysDot"/>
            <a:headEnd type="none"/>
            <a:tailEnd type="none"/>
          </a:ln>
          <a:effectLst/>
        </p:spPr>
      </p:cxnSp>
      <p:sp>
        <p:nvSpPr>
          <p:cNvPr id="6" name="Text Box 7"/>
          <p:cNvSpPr txBox="1">
            <a:spLocks noChangeArrowheads="1"/>
          </p:cNvSpPr>
          <p:nvPr/>
        </p:nvSpPr>
        <p:spPr bwMode="ltGray">
          <a:xfrm>
            <a:off x="753028" y="1417340"/>
            <a:ext cx="7124517" cy="2308324"/>
          </a:xfrm>
          <a:prstGeom prst="rect">
            <a:avLst/>
          </a:prstGeom>
          <a:noFill/>
          <a:ln w="25400" algn="ctr">
            <a:noFill/>
            <a:miter lim="800000"/>
          </a:ln>
        </p:spPr>
        <p:txBody>
          <a:bodyPr wrap="square" lIns="0" tIns="0" rIns="0" bIns="0">
            <a:spAutoFit/>
          </a:bodyPr>
          <a:lstStyle/>
          <a:p>
            <a:pPr>
              <a:lnSpc>
                <a:spcPct val="150000"/>
              </a:lnSpc>
            </a:pPr>
            <a:r>
              <a:rPr lang="zh-CN" altLang="en-US" sz="2000" b="1" dirty="0">
                <a:solidFill>
                  <a:srgbClr val="D24132"/>
                </a:solidFill>
                <a:latin typeface="微软雅黑" panose="020B0503020204020204" charset="-122"/>
                <a:ea typeface="微软雅黑" panose="020B0503020204020204" charset="-122"/>
              </a:rPr>
              <a:t>根据测量评估结果制定的改进措施，配置、改善照明和难见度</a:t>
            </a:r>
            <a:r>
              <a:rPr lang="zh-CN" altLang="en-US" sz="2000" b="1" dirty="0" smtClean="0">
                <a:solidFill>
                  <a:srgbClr val="D24132"/>
                </a:solidFill>
                <a:latin typeface="微软雅黑" panose="020B0503020204020204" charset="-122"/>
                <a:ea typeface="微软雅黑" panose="020B0503020204020204" charset="-122"/>
              </a:rPr>
              <a:t>。</a:t>
            </a:r>
            <a:endParaRPr lang="en-US" altLang="zh-CN" sz="2000" b="1" dirty="0" smtClean="0">
              <a:solidFill>
                <a:srgbClr val="D24132"/>
              </a:solidFill>
              <a:latin typeface="微软雅黑" panose="020B0503020204020204" charset="-122"/>
              <a:ea typeface="微软雅黑" panose="020B0503020204020204" charset="-122"/>
            </a:endParaRPr>
          </a:p>
          <a:p>
            <a:pPr>
              <a:lnSpc>
                <a:spcPct val="150000"/>
              </a:lnSpc>
            </a:pPr>
            <a:r>
              <a:rPr lang="zh-CN" altLang="en-US" sz="2000" b="1" dirty="0">
                <a:solidFill>
                  <a:srgbClr val="D24132"/>
                </a:solidFill>
                <a:latin typeface="微软雅黑" panose="020B0503020204020204" charset="-122"/>
                <a:ea typeface="微软雅黑" panose="020B0503020204020204" charset="-122"/>
              </a:rPr>
              <a:t>配置</a:t>
            </a:r>
            <a:r>
              <a:rPr lang="en-US" altLang="zh-CN" sz="2000" b="1" dirty="0">
                <a:solidFill>
                  <a:srgbClr val="D24132"/>
                </a:solidFill>
                <a:latin typeface="微软雅黑" panose="020B0503020204020204" charset="-122"/>
                <a:ea typeface="微软雅黑" panose="020B0503020204020204" charset="-122"/>
              </a:rPr>
              <a:t>/</a:t>
            </a:r>
            <a:r>
              <a:rPr lang="zh-CN" altLang="en-US" sz="2000" b="1" dirty="0">
                <a:solidFill>
                  <a:srgbClr val="D24132"/>
                </a:solidFill>
                <a:latin typeface="微软雅黑" panose="020B0503020204020204" charset="-122"/>
                <a:ea typeface="微软雅黑" panose="020B0503020204020204" charset="-122"/>
              </a:rPr>
              <a:t>改进时关注特定环境要求：</a:t>
            </a:r>
            <a:endParaRPr lang="zh-CN" altLang="en-US" sz="2000" b="1" dirty="0">
              <a:solidFill>
                <a:srgbClr val="D24132"/>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smtClean="0">
                <a:solidFill>
                  <a:srgbClr val="686868"/>
                </a:solidFill>
                <a:latin typeface="微软雅黑" panose="020B0503020204020204" charset="-122"/>
                <a:ea typeface="微软雅黑" panose="020B0503020204020204" charset="-122"/>
              </a:rPr>
              <a:t>如</a:t>
            </a:r>
            <a:r>
              <a:rPr lang="zh-CN" altLang="en-US" sz="2000" b="1" dirty="0">
                <a:solidFill>
                  <a:srgbClr val="686868"/>
                </a:solidFill>
                <a:latin typeface="微软雅黑" panose="020B0503020204020204" charset="-122"/>
                <a:ea typeface="微软雅黑" panose="020B0503020204020204" charset="-122"/>
              </a:rPr>
              <a:t>应急要求、作业要求、可视与能见度要求，标识要求，特殊区域，</a:t>
            </a:r>
            <a:r>
              <a:rPr lang="zh-CN" altLang="en-US" sz="2000" b="1" dirty="0" smtClean="0">
                <a:solidFill>
                  <a:srgbClr val="686868"/>
                </a:solidFill>
                <a:latin typeface="微软雅黑" panose="020B0503020204020204" charset="-122"/>
                <a:ea typeface="微软雅黑" panose="020B0503020204020204" charset="-122"/>
              </a:rPr>
              <a:t>光污染；</a:t>
            </a:r>
            <a:endParaRPr lang="en-US" altLang="zh-CN" sz="2000" b="1" dirty="0" smtClean="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smtClean="0">
                <a:solidFill>
                  <a:srgbClr val="686868"/>
                </a:solidFill>
                <a:latin typeface="微软雅黑" panose="020B0503020204020204" charset="-122"/>
                <a:ea typeface="微软雅黑" panose="020B0503020204020204" charset="-122"/>
              </a:rPr>
              <a:t>配置</a:t>
            </a:r>
            <a:r>
              <a:rPr lang="zh-CN" altLang="en-US" sz="2000" b="1" dirty="0">
                <a:solidFill>
                  <a:srgbClr val="686868"/>
                </a:solidFill>
                <a:latin typeface="微软雅黑" panose="020B0503020204020204" charset="-122"/>
                <a:ea typeface="微软雅黑" panose="020B0503020204020204" charset="-122"/>
              </a:rPr>
              <a:t>照明时应积极推广节能新产品，努力降低照明电耗。 </a:t>
            </a:r>
            <a:endParaRPr lang="zh-CN" altLang="en-US" sz="2000" b="1" dirty="0">
              <a:solidFill>
                <a:srgbClr val="686868"/>
              </a:solidFill>
              <a:latin typeface="微软雅黑" panose="020B0503020204020204" charset="-122"/>
              <a:ea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5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smtClean="0">
                <a:solidFill>
                  <a:srgbClr val="C00000"/>
                </a:solidFill>
                <a:latin typeface="微软雅黑" panose="020B0503020204020204" charset="-122"/>
                <a:ea typeface="微软雅黑" panose="020B0503020204020204" charset="-122"/>
              </a:rPr>
              <a:t>作业环境管理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照明与能见度</a:t>
            </a:r>
            <a:endParaRPr lang="zh-CN" altLang="en-US" sz="2000" b="1" dirty="0">
              <a:solidFill>
                <a:prstClr val="black"/>
              </a:solidFill>
              <a:latin typeface="微软雅黑" panose="020B0503020204020204" charset="-122"/>
              <a:ea typeface="微软雅黑" panose="020B0503020204020204" charset="-122"/>
            </a:endParaRPr>
          </a:p>
        </p:txBody>
      </p:sp>
      <p:sp>
        <p:nvSpPr>
          <p:cNvPr id="2" name="矩形 1"/>
          <p:cNvSpPr/>
          <p:nvPr/>
        </p:nvSpPr>
        <p:spPr>
          <a:xfrm>
            <a:off x="739830" y="1633364"/>
            <a:ext cx="4048194" cy="2400657"/>
          </a:xfrm>
          <a:prstGeom prst="rect">
            <a:avLst/>
          </a:prstGeom>
        </p:spPr>
        <p:txBody>
          <a:bodyPr wrap="square">
            <a:spAutoFit/>
          </a:bodyPr>
          <a:lstStyle/>
          <a:p>
            <a:pPr marL="342900" indent="-342900">
              <a:lnSpc>
                <a:spcPct val="150000"/>
              </a:lnSpc>
              <a:buClr>
                <a:srgbClr val="D24132"/>
              </a:buClr>
              <a:buFont typeface="Wingdings" panose="05000000000000000000" pitchFamily="2" charset="2"/>
              <a:buChar char="p"/>
            </a:pPr>
            <a:r>
              <a:rPr lang="zh-CN" altLang="en-US" sz="2000" b="1" dirty="0">
                <a:solidFill>
                  <a:srgbClr val="686868"/>
                </a:solidFill>
                <a:latin typeface="微软雅黑" panose="020B0503020204020204" charset="-122"/>
                <a:ea typeface="微软雅黑" panose="020B0503020204020204" charset="-122"/>
              </a:rPr>
              <a:t>照明设备设施应进行定期检查与</a:t>
            </a:r>
            <a:r>
              <a:rPr lang="zh-CN" altLang="en-US" sz="2000" b="1" dirty="0" smtClean="0">
                <a:solidFill>
                  <a:srgbClr val="686868"/>
                </a:solidFill>
                <a:latin typeface="微软雅黑" panose="020B0503020204020204" charset="-122"/>
                <a:ea typeface="微软雅黑" panose="020B0503020204020204" charset="-122"/>
              </a:rPr>
              <a:t>测试</a:t>
            </a:r>
            <a:endParaRPr lang="en-US" altLang="zh-CN" sz="2000" b="1" dirty="0" smtClean="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smtClean="0">
                <a:solidFill>
                  <a:srgbClr val="686868"/>
                </a:solidFill>
                <a:latin typeface="微软雅黑" panose="020B0503020204020204" charset="-122"/>
                <a:ea typeface="微软雅黑" panose="020B0503020204020204" charset="-122"/>
              </a:rPr>
              <a:t>有</a:t>
            </a:r>
            <a:r>
              <a:rPr lang="zh-CN" altLang="en-US" sz="2000" b="1" dirty="0">
                <a:solidFill>
                  <a:srgbClr val="686868"/>
                </a:solidFill>
                <a:latin typeface="微软雅黑" panose="020B0503020204020204" charset="-122"/>
                <a:ea typeface="微软雅黑" panose="020B0503020204020204" charset="-122"/>
              </a:rPr>
              <a:t>损坏的照明应及时维修</a:t>
            </a:r>
            <a:r>
              <a:rPr lang="en-US" altLang="zh-CN" sz="2000" b="1" dirty="0">
                <a:solidFill>
                  <a:srgbClr val="686868"/>
                </a:solidFill>
                <a:latin typeface="微软雅黑" panose="020B0503020204020204" charset="-122"/>
                <a:ea typeface="微软雅黑" panose="020B0503020204020204" charset="-122"/>
              </a:rPr>
              <a:t>/</a:t>
            </a:r>
            <a:r>
              <a:rPr lang="zh-CN" altLang="en-US" sz="2000" b="1" dirty="0" smtClean="0">
                <a:solidFill>
                  <a:srgbClr val="686868"/>
                </a:solidFill>
                <a:latin typeface="微软雅黑" panose="020B0503020204020204" charset="-122"/>
                <a:ea typeface="微软雅黑" panose="020B0503020204020204" charset="-122"/>
              </a:rPr>
              <a:t>更换</a:t>
            </a:r>
            <a:endParaRPr lang="en-US" altLang="zh-CN" sz="2000" b="1" dirty="0" smtClean="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smtClean="0">
                <a:solidFill>
                  <a:srgbClr val="686868"/>
                </a:solidFill>
                <a:latin typeface="微软雅黑" panose="020B0503020204020204" charset="-122"/>
                <a:ea typeface="微软雅黑" panose="020B0503020204020204" charset="-122"/>
              </a:rPr>
              <a:t>照明</a:t>
            </a:r>
            <a:r>
              <a:rPr lang="zh-CN" altLang="en-US" sz="2000" b="1" dirty="0">
                <a:solidFill>
                  <a:srgbClr val="686868"/>
                </a:solidFill>
                <a:latin typeface="微软雅黑" panose="020B0503020204020204" charset="-122"/>
                <a:ea typeface="微软雅黑" panose="020B0503020204020204" charset="-122"/>
              </a:rPr>
              <a:t>检查应列入安全区代表检查</a:t>
            </a:r>
            <a:r>
              <a:rPr lang="zh-CN" altLang="en-US" sz="2000" b="1" dirty="0" smtClean="0">
                <a:solidFill>
                  <a:srgbClr val="686868"/>
                </a:solidFill>
                <a:latin typeface="微软雅黑" panose="020B0503020204020204" charset="-122"/>
                <a:ea typeface="微软雅黑" panose="020B0503020204020204" charset="-122"/>
              </a:rPr>
              <a:t>内容</a:t>
            </a:r>
            <a:endParaRPr lang="zh-CN" altLang="en-US" sz="2000" b="1" dirty="0">
              <a:solidFill>
                <a:srgbClr val="686868"/>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32040" y="2636409"/>
            <a:ext cx="3391024" cy="2404236"/>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pic>
        <p:nvPicPr>
          <p:cNvPr id="4" name="图片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83968" y="378014"/>
            <a:ext cx="4355976" cy="2234443"/>
          </a:xfrm>
          <a:prstGeom prst="rect">
            <a:avLst/>
          </a:prstGeom>
        </p:spPr>
      </p:pic>
    </p:spTree>
    <p:custDataLst>
      <p:tags r:id="rId3"/>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smtClean="0">
                <a:solidFill>
                  <a:srgbClr val="C00000"/>
                </a:solidFill>
                <a:latin typeface="微软雅黑" panose="020B0503020204020204" charset="-122"/>
                <a:ea typeface="微软雅黑" panose="020B0503020204020204" charset="-122"/>
              </a:rPr>
              <a:t>作业环境管理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通风</a:t>
            </a:r>
            <a:endParaRPr lang="zh-CN" altLang="en-US" sz="2000" b="1" dirty="0">
              <a:solidFill>
                <a:prstClr val="black"/>
              </a:solidFill>
              <a:latin typeface="微软雅黑" panose="020B0503020204020204" charset="-122"/>
              <a:ea typeface="微软雅黑" panose="020B0503020204020204" charset="-122"/>
            </a:endParaRPr>
          </a:p>
        </p:txBody>
      </p:sp>
      <p:grpSp>
        <p:nvGrpSpPr>
          <p:cNvPr id="5" name="组合 4"/>
          <p:cNvGrpSpPr/>
          <p:nvPr/>
        </p:nvGrpSpPr>
        <p:grpSpPr>
          <a:xfrm>
            <a:off x="739830" y="1455695"/>
            <a:ext cx="7571038" cy="1827230"/>
            <a:chOff x="97306" y="1318302"/>
            <a:chExt cx="8443904" cy="1926265"/>
          </a:xfrm>
        </p:grpSpPr>
        <p:sp>
          <p:nvSpPr>
            <p:cNvPr id="6" name="爆炸形 1 5"/>
            <p:cNvSpPr>
              <a:spLocks noChangeAspect="1"/>
            </p:cNvSpPr>
            <p:nvPr/>
          </p:nvSpPr>
          <p:spPr>
            <a:xfrm>
              <a:off x="97306" y="1318302"/>
              <a:ext cx="2814635" cy="1926265"/>
            </a:xfrm>
            <a:prstGeom prst="irregularSeal1">
              <a:avLst/>
            </a:prstGeom>
            <a:solidFill>
              <a:srgbClr val="D2413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8471" tIns="148471" rIns="148471" bIns="148471" numCol="1" spcCol="1270" anchor="ctr" anchorCtr="0">
              <a:noAutofit/>
            </a:bodyPr>
            <a:lstStyle/>
            <a:p>
              <a:pPr lvl="0" algn="ctr" defTabSz="1244600">
                <a:lnSpc>
                  <a:spcPct val="90000"/>
                </a:lnSpc>
                <a:spcBef>
                  <a:spcPts val="600"/>
                </a:spcBef>
              </a:pPr>
              <a:r>
                <a:rPr lang="zh-CN" altLang="en-US" sz="2800" b="1" kern="1200" dirty="0" smtClean="0">
                  <a:solidFill>
                    <a:schemeClr val="bg1"/>
                  </a:solidFill>
                  <a:latin typeface="微软雅黑" panose="020B0503020204020204" charset="-122"/>
                  <a:ea typeface="微软雅黑" panose="020B0503020204020204" charset="-122"/>
                </a:rPr>
                <a:t>风险评估结果</a:t>
              </a:r>
              <a:endParaRPr lang="zh-CN" altLang="en-US" sz="2800" b="1" kern="1200" dirty="0">
                <a:solidFill>
                  <a:schemeClr val="bg1"/>
                </a:solidFill>
                <a:latin typeface="微软雅黑" panose="020B0503020204020204" charset="-122"/>
                <a:ea typeface="微软雅黑" panose="020B0503020204020204" charset="-122"/>
              </a:endParaRPr>
            </a:p>
          </p:txBody>
        </p:sp>
        <p:sp>
          <p:nvSpPr>
            <p:cNvPr id="8" name="任意多边形 7"/>
            <p:cNvSpPr/>
            <p:nvPr/>
          </p:nvSpPr>
          <p:spPr>
            <a:xfrm>
              <a:off x="2911941" y="2022906"/>
              <a:ext cx="442001" cy="517058"/>
            </a:xfrm>
            <a:custGeom>
              <a:avLst/>
              <a:gdLst>
                <a:gd name="connsiteX0" fmla="*/ 0 w 442001"/>
                <a:gd name="connsiteY0" fmla="*/ 103412 h 517058"/>
                <a:gd name="connsiteX1" fmla="*/ 221001 w 442001"/>
                <a:gd name="connsiteY1" fmla="*/ 103412 h 517058"/>
                <a:gd name="connsiteX2" fmla="*/ 221001 w 442001"/>
                <a:gd name="connsiteY2" fmla="*/ 0 h 517058"/>
                <a:gd name="connsiteX3" fmla="*/ 442001 w 442001"/>
                <a:gd name="connsiteY3" fmla="*/ 258529 h 517058"/>
                <a:gd name="connsiteX4" fmla="*/ 221001 w 442001"/>
                <a:gd name="connsiteY4" fmla="*/ 517058 h 517058"/>
                <a:gd name="connsiteX5" fmla="*/ 221001 w 442001"/>
                <a:gd name="connsiteY5" fmla="*/ 413646 h 517058"/>
                <a:gd name="connsiteX6" fmla="*/ 0 w 442001"/>
                <a:gd name="connsiteY6" fmla="*/ 413646 h 517058"/>
                <a:gd name="connsiteX7" fmla="*/ 0 w 442001"/>
                <a:gd name="connsiteY7" fmla="*/ 103412 h 51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001" h="517058">
                  <a:moveTo>
                    <a:pt x="0" y="103412"/>
                  </a:moveTo>
                  <a:lnTo>
                    <a:pt x="221001" y="103412"/>
                  </a:lnTo>
                  <a:lnTo>
                    <a:pt x="221001" y="0"/>
                  </a:lnTo>
                  <a:lnTo>
                    <a:pt x="442001" y="258529"/>
                  </a:lnTo>
                  <a:lnTo>
                    <a:pt x="221001" y="517058"/>
                  </a:lnTo>
                  <a:lnTo>
                    <a:pt x="221001" y="413646"/>
                  </a:lnTo>
                  <a:lnTo>
                    <a:pt x="0" y="413646"/>
                  </a:lnTo>
                  <a:lnTo>
                    <a:pt x="0" y="103412"/>
                  </a:lnTo>
                  <a:close/>
                </a:path>
              </a:pathLst>
            </a:custGeom>
            <a:solidFill>
              <a:srgbClr val="F58D76"/>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103412" rIns="132600" bIns="103412" numCol="1" spcCol="1270" anchor="ctr" anchorCtr="0">
              <a:noAutofit/>
            </a:bodyPr>
            <a:lstStyle/>
            <a:p>
              <a:pPr lvl="0" algn="ctr" defTabSz="1244600">
                <a:lnSpc>
                  <a:spcPct val="90000"/>
                </a:lnSpc>
                <a:spcBef>
                  <a:spcPct val="0"/>
                </a:spcBef>
                <a:spcAft>
                  <a:spcPct val="35000"/>
                </a:spcAft>
              </a:pPr>
              <a:endParaRPr lang="zh-CN" altLang="en-US" sz="2800" b="1" kern="1200">
                <a:solidFill>
                  <a:schemeClr val="bg1"/>
                </a:solidFill>
                <a:latin typeface="微软雅黑" panose="020B0503020204020204" charset="-122"/>
                <a:ea typeface="微软雅黑" panose="020B0503020204020204" charset="-122"/>
              </a:endParaRPr>
            </a:p>
          </p:txBody>
        </p:sp>
        <p:sp>
          <p:nvSpPr>
            <p:cNvPr id="9" name="任意多边形 8"/>
            <p:cNvSpPr/>
            <p:nvPr/>
          </p:nvSpPr>
          <p:spPr>
            <a:xfrm>
              <a:off x="3537415" y="1568004"/>
              <a:ext cx="2084914" cy="1426863"/>
            </a:xfrm>
            <a:custGeom>
              <a:avLst/>
              <a:gdLst>
                <a:gd name="connsiteX0" fmla="*/ 0 w 2084914"/>
                <a:gd name="connsiteY0" fmla="*/ 142686 h 1426863"/>
                <a:gd name="connsiteX1" fmla="*/ 142686 w 2084914"/>
                <a:gd name="connsiteY1" fmla="*/ 0 h 1426863"/>
                <a:gd name="connsiteX2" fmla="*/ 1942228 w 2084914"/>
                <a:gd name="connsiteY2" fmla="*/ 0 h 1426863"/>
                <a:gd name="connsiteX3" fmla="*/ 2084914 w 2084914"/>
                <a:gd name="connsiteY3" fmla="*/ 142686 h 1426863"/>
                <a:gd name="connsiteX4" fmla="*/ 2084914 w 2084914"/>
                <a:gd name="connsiteY4" fmla="*/ 1284177 h 1426863"/>
                <a:gd name="connsiteX5" fmla="*/ 1942228 w 2084914"/>
                <a:gd name="connsiteY5" fmla="*/ 1426863 h 1426863"/>
                <a:gd name="connsiteX6" fmla="*/ 142686 w 2084914"/>
                <a:gd name="connsiteY6" fmla="*/ 1426863 h 1426863"/>
                <a:gd name="connsiteX7" fmla="*/ 0 w 2084914"/>
                <a:gd name="connsiteY7" fmla="*/ 1284177 h 1426863"/>
                <a:gd name="connsiteX8" fmla="*/ 0 w 2084914"/>
                <a:gd name="connsiteY8" fmla="*/ 142686 h 142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4914" h="1426863">
                  <a:moveTo>
                    <a:pt x="0" y="142686"/>
                  </a:moveTo>
                  <a:cubicBezTo>
                    <a:pt x="0" y="63883"/>
                    <a:pt x="63883" y="0"/>
                    <a:pt x="142686" y="0"/>
                  </a:cubicBezTo>
                  <a:lnTo>
                    <a:pt x="1942228" y="0"/>
                  </a:lnTo>
                  <a:cubicBezTo>
                    <a:pt x="2021031" y="0"/>
                    <a:pt x="2084914" y="63883"/>
                    <a:pt x="2084914" y="142686"/>
                  </a:cubicBezTo>
                  <a:lnTo>
                    <a:pt x="2084914" y="1284177"/>
                  </a:lnTo>
                  <a:cubicBezTo>
                    <a:pt x="2084914" y="1362980"/>
                    <a:pt x="2021031" y="1426863"/>
                    <a:pt x="1942228" y="1426863"/>
                  </a:cubicBezTo>
                  <a:lnTo>
                    <a:pt x="142686" y="1426863"/>
                  </a:lnTo>
                  <a:cubicBezTo>
                    <a:pt x="63883" y="1426863"/>
                    <a:pt x="0" y="1362980"/>
                    <a:pt x="0" y="1284177"/>
                  </a:cubicBezTo>
                  <a:lnTo>
                    <a:pt x="0" y="142686"/>
                  </a:lnTo>
                  <a:close/>
                </a:path>
              </a:pathLst>
            </a:custGeom>
            <a:solidFill>
              <a:srgbClr val="F09C2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8471" tIns="148471" rIns="148471" bIns="148471"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chemeClr val="bg1"/>
                  </a:solidFill>
                  <a:latin typeface="微软雅黑" panose="020B0503020204020204" charset="-122"/>
                  <a:ea typeface="微软雅黑" panose="020B0503020204020204" charset="-122"/>
                </a:rPr>
                <a:t>识别与监测</a:t>
              </a:r>
              <a:endParaRPr lang="zh-CN" altLang="en-US" sz="2800" b="1" kern="1200" dirty="0">
                <a:solidFill>
                  <a:schemeClr val="bg1"/>
                </a:solidFill>
                <a:latin typeface="微软雅黑" panose="020B0503020204020204" charset="-122"/>
                <a:ea typeface="微软雅黑" panose="020B0503020204020204" charset="-122"/>
              </a:endParaRPr>
            </a:p>
          </p:txBody>
        </p:sp>
        <p:sp>
          <p:nvSpPr>
            <p:cNvPr id="10" name="任意多边形 9"/>
            <p:cNvSpPr/>
            <p:nvPr/>
          </p:nvSpPr>
          <p:spPr>
            <a:xfrm>
              <a:off x="5830821" y="2022906"/>
              <a:ext cx="442001" cy="517058"/>
            </a:xfrm>
            <a:custGeom>
              <a:avLst/>
              <a:gdLst>
                <a:gd name="connsiteX0" fmla="*/ 0 w 442001"/>
                <a:gd name="connsiteY0" fmla="*/ 103412 h 517058"/>
                <a:gd name="connsiteX1" fmla="*/ 221001 w 442001"/>
                <a:gd name="connsiteY1" fmla="*/ 103412 h 517058"/>
                <a:gd name="connsiteX2" fmla="*/ 221001 w 442001"/>
                <a:gd name="connsiteY2" fmla="*/ 0 h 517058"/>
                <a:gd name="connsiteX3" fmla="*/ 442001 w 442001"/>
                <a:gd name="connsiteY3" fmla="*/ 258529 h 517058"/>
                <a:gd name="connsiteX4" fmla="*/ 221001 w 442001"/>
                <a:gd name="connsiteY4" fmla="*/ 517058 h 517058"/>
                <a:gd name="connsiteX5" fmla="*/ 221001 w 442001"/>
                <a:gd name="connsiteY5" fmla="*/ 413646 h 517058"/>
                <a:gd name="connsiteX6" fmla="*/ 0 w 442001"/>
                <a:gd name="connsiteY6" fmla="*/ 413646 h 517058"/>
                <a:gd name="connsiteX7" fmla="*/ 0 w 442001"/>
                <a:gd name="connsiteY7" fmla="*/ 103412 h 51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001" h="517058">
                  <a:moveTo>
                    <a:pt x="0" y="103412"/>
                  </a:moveTo>
                  <a:lnTo>
                    <a:pt x="221001" y="103412"/>
                  </a:lnTo>
                  <a:lnTo>
                    <a:pt x="221001" y="0"/>
                  </a:lnTo>
                  <a:lnTo>
                    <a:pt x="442001" y="258529"/>
                  </a:lnTo>
                  <a:lnTo>
                    <a:pt x="221001" y="517058"/>
                  </a:lnTo>
                  <a:lnTo>
                    <a:pt x="221001" y="413646"/>
                  </a:lnTo>
                  <a:lnTo>
                    <a:pt x="0" y="413646"/>
                  </a:lnTo>
                  <a:lnTo>
                    <a:pt x="0" y="103412"/>
                  </a:lnTo>
                  <a:close/>
                </a:path>
              </a:pathLst>
            </a:custGeom>
            <a:solidFill>
              <a:srgbClr val="F58D76"/>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103412" rIns="132600" bIns="103412" numCol="1" spcCol="1270" anchor="ctr" anchorCtr="0">
              <a:noAutofit/>
            </a:bodyPr>
            <a:lstStyle/>
            <a:p>
              <a:pPr lvl="0" algn="ctr" defTabSz="1244600">
                <a:lnSpc>
                  <a:spcPct val="90000"/>
                </a:lnSpc>
                <a:spcBef>
                  <a:spcPct val="0"/>
                </a:spcBef>
                <a:spcAft>
                  <a:spcPct val="35000"/>
                </a:spcAft>
              </a:pPr>
              <a:endParaRPr lang="zh-CN" altLang="en-US" sz="2800" b="1" kern="1200">
                <a:solidFill>
                  <a:schemeClr val="bg1"/>
                </a:solidFill>
                <a:latin typeface="微软雅黑" panose="020B0503020204020204" charset="-122"/>
                <a:ea typeface="微软雅黑" panose="020B0503020204020204" charset="-122"/>
              </a:endParaRPr>
            </a:p>
          </p:txBody>
        </p:sp>
        <p:sp>
          <p:nvSpPr>
            <p:cNvPr id="11" name="任意多边形 10"/>
            <p:cNvSpPr/>
            <p:nvPr/>
          </p:nvSpPr>
          <p:spPr>
            <a:xfrm>
              <a:off x="6456296" y="1568004"/>
              <a:ext cx="2084914" cy="1426863"/>
            </a:xfrm>
            <a:custGeom>
              <a:avLst/>
              <a:gdLst>
                <a:gd name="connsiteX0" fmla="*/ 0 w 2084914"/>
                <a:gd name="connsiteY0" fmla="*/ 142686 h 1426863"/>
                <a:gd name="connsiteX1" fmla="*/ 142686 w 2084914"/>
                <a:gd name="connsiteY1" fmla="*/ 0 h 1426863"/>
                <a:gd name="connsiteX2" fmla="*/ 1942228 w 2084914"/>
                <a:gd name="connsiteY2" fmla="*/ 0 h 1426863"/>
                <a:gd name="connsiteX3" fmla="*/ 2084914 w 2084914"/>
                <a:gd name="connsiteY3" fmla="*/ 142686 h 1426863"/>
                <a:gd name="connsiteX4" fmla="*/ 2084914 w 2084914"/>
                <a:gd name="connsiteY4" fmla="*/ 1284177 h 1426863"/>
                <a:gd name="connsiteX5" fmla="*/ 1942228 w 2084914"/>
                <a:gd name="connsiteY5" fmla="*/ 1426863 h 1426863"/>
                <a:gd name="connsiteX6" fmla="*/ 142686 w 2084914"/>
                <a:gd name="connsiteY6" fmla="*/ 1426863 h 1426863"/>
                <a:gd name="connsiteX7" fmla="*/ 0 w 2084914"/>
                <a:gd name="connsiteY7" fmla="*/ 1284177 h 1426863"/>
                <a:gd name="connsiteX8" fmla="*/ 0 w 2084914"/>
                <a:gd name="connsiteY8" fmla="*/ 142686 h 142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4914" h="1426863">
                  <a:moveTo>
                    <a:pt x="0" y="142686"/>
                  </a:moveTo>
                  <a:cubicBezTo>
                    <a:pt x="0" y="63883"/>
                    <a:pt x="63883" y="0"/>
                    <a:pt x="142686" y="0"/>
                  </a:cubicBezTo>
                  <a:lnTo>
                    <a:pt x="1942228" y="0"/>
                  </a:lnTo>
                  <a:cubicBezTo>
                    <a:pt x="2021031" y="0"/>
                    <a:pt x="2084914" y="63883"/>
                    <a:pt x="2084914" y="142686"/>
                  </a:cubicBezTo>
                  <a:lnTo>
                    <a:pt x="2084914" y="1284177"/>
                  </a:lnTo>
                  <a:cubicBezTo>
                    <a:pt x="2084914" y="1362980"/>
                    <a:pt x="2021031" y="1426863"/>
                    <a:pt x="1942228" y="1426863"/>
                  </a:cubicBezTo>
                  <a:lnTo>
                    <a:pt x="142686" y="1426863"/>
                  </a:lnTo>
                  <a:cubicBezTo>
                    <a:pt x="63883" y="1426863"/>
                    <a:pt x="0" y="1362980"/>
                    <a:pt x="0" y="1284177"/>
                  </a:cubicBezTo>
                  <a:lnTo>
                    <a:pt x="0" y="142686"/>
                  </a:lnTo>
                  <a:close/>
                </a:path>
              </a:pathLst>
            </a:custGeom>
            <a:solidFill>
              <a:srgbClr val="189A8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8471" tIns="148471" rIns="148471" bIns="148471"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chemeClr val="bg1"/>
                  </a:solidFill>
                  <a:latin typeface="微软雅黑" panose="020B0503020204020204" charset="-122"/>
                  <a:ea typeface="微软雅黑" panose="020B0503020204020204" charset="-122"/>
                </a:rPr>
                <a:t>控制与防护</a:t>
              </a:r>
              <a:endParaRPr lang="zh-CN" altLang="en-US" sz="2800" b="1" kern="1200" dirty="0">
                <a:solidFill>
                  <a:schemeClr val="bg1"/>
                </a:solidFill>
                <a:latin typeface="微软雅黑" panose="020B0503020204020204" charset="-122"/>
                <a:ea typeface="微软雅黑" panose="020B0503020204020204" charset="-122"/>
              </a:endParaRPr>
            </a:p>
          </p:txBody>
        </p:sp>
      </p:grpSp>
      <p:sp>
        <p:nvSpPr>
          <p:cNvPr id="19" name="Footer Text"/>
          <p:cNvSpPr txBox="1"/>
          <p:nvPr/>
        </p:nvSpPr>
        <p:spPr>
          <a:xfrm>
            <a:off x="759287" y="3927056"/>
            <a:ext cx="7759889" cy="615553"/>
          </a:xfrm>
          <a:prstGeom prst="rect">
            <a:avLst/>
          </a:prstGeom>
          <a:noFill/>
        </p:spPr>
        <p:txBody>
          <a:bodyPr wrap="square" lIns="0" tIns="0" rIns="0" bIns="0" rtlCol="0">
            <a:spAutoFit/>
          </a:bodyPr>
          <a:lstStyle/>
          <a:p>
            <a:pPr algn="ctr"/>
            <a:r>
              <a:rPr lang="zh-CN" altLang="en-US" sz="2000" b="1" dirty="0" smtClean="0">
                <a:solidFill>
                  <a:srgbClr val="D24132"/>
                </a:solidFill>
                <a:latin typeface="微软雅黑" panose="020B0503020204020204" charset="-122"/>
                <a:ea typeface="微软雅黑" panose="020B0503020204020204" charset="-122"/>
              </a:rPr>
              <a:t>作业</a:t>
            </a:r>
            <a:r>
              <a:rPr lang="en-US" altLang="zh-CN" sz="2000" b="1" dirty="0">
                <a:solidFill>
                  <a:srgbClr val="D24132"/>
                </a:solidFill>
                <a:latin typeface="微软雅黑" panose="020B0503020204020204" charset="-122"/>
                <a:ea typeface="微软雅黑" panose="020B0503020204020204" charset="-122"/>
              </a:rPr>
              <a:t>/</a:t>
            </a:r>
            <a:r>
              <a:rPr lang="zh-CN" altLang="en-US" sz="2000" b="1" dirty="0">
                <a:solidFill>
                  <a:srgbClr val="D24132"/>
                </a:solidFill>
                <a:latin typeface="微软雅黑" panose="020B0503020204020204" charset="-122"/>
                <a:ea typeface="微软雅黑" panose="020B0503020204020204" charset="-122"/>
              </a:rPr>
              <a:t>工作</a:t>
            </a:r>
            <a:r>
              <a:rPr lang="en-US" altLang="zh-CN" sz="2000" b="1" dirty="0">
                <a:solidFill>
                  <a:srgbClr val="D24132"/>
                </a:solidFill>
                <a:latin typeface="微软雅黑" panose="020B0503020204020204" charset="-122"/>
                <a:ea typeface="微软雅黑" panose="020B0503020204020204" charset="-122"/>
              </a:rPr>
              <a:t>/</a:t>
            </a:r>
            <a:r>
              <a:rPr lang="zh-CN" altLang="en-US" sz="2000" b="1" dirty="0">
                <a:solidFill>
                  <a:srgbClr val="D24132"/>
                </a:solidFill>
                <a:latin typeface="微软雅黑" panose="020B0503020204020204" charset="-122"/>
                <a:ea typeface="微软雅黑" panose="020B0503020204020204" charset="-122"/>
              </a:rPr>
              <a:t>生活场所都可能存在有毒有害气体</a:t>
            </a:r>
            <a:r>
              <a:rPr lang="zh-CN" altLang="en-US" sz="2000" b="1" dirty="0" smtClean="0">
                <a:solidFill>
                  <a:srgbClr val="D24132"/>
                </a:solidFill>
                <a:latin typeface="微软雅黑" panose="020B0503020204020204" charset="-122"/>
                <a:ea typeface="微软雅黑" panose="020B0503020204020204" charset="-122"/>
              </a:rPr>
              <a:t>，</a:t>
            </a:r>
            <a:endParaRPr lang="en-US" altLang="zh-CN" sz="2000" b="1" dirty="0" smtClean="0">
              <a:solidFill>
                <a:srgbClr val="D24132"/>
              </a:solidFill>
              <a:latin typeface="微软雅黑" panose="020B0503020204020204" charset="-122"/>
              <a:ea typeface="微软雅黑" panose="020B0503020204020204" charset="-122"/>
            </a:endParaRPr>
          </a:p>
          <a:p>
            <a:pPr algn="ctr"/>
            <a:r>
              <a:rPr lang="zh-CN" altLang="en-US" sz="2000" b="1" dirty="0" smtClean="0">
                <a:solidFill>
                  <a:srgbClr val="D24132"/>
                </a:solidFill>
                <a:latin typeface="微软雅黑" panose="020B0503020204020204" charset="-122"/>
                <a:ea typeface="微软雅黑" panose="020B0503020204020204" charset="-122"/>
              </a:rPr>
              <a:t>直接</a:t>
            </a:r>
            <a:r>
              <a:rPr lang="zh-CN" altLang="en-US" sz="2000" b="1" dirty="0">
                <a:solidFill>
                  <a:srgbClr val="D24132"/>
                </a:solidFill>
                <a:latin typeface="微软雅黑" panose="020B0503020204020204" charset="-122"/>
                <a:ea typeface="微软雅黑" panose="020B0503020204020204" charset="-122"/>
              </a:rPr>
              <a:t>危害人员安全与健康</a:t>
            </a:r>
            <a:endParaRPr lang="zh-CN" altLang="en-US" sz="2000" b="1" dirty="0">
              <a:solidFill>
                <a:srgbClr val="D24132"/>
              </a:solidFill>
              <a:latin typeface="微软雅黑" panose="020B0503020204020204" charset="-122"/>
              <a:ea typeface="微软雅黑" panose="020B0503020204020204" charset="-122"/>
            </a:endParaRPr>
          </a:p>
        </p:txBody>
      </p:sp>
      <p:cxnSp>
        <p:nvCxnSpPr>
          <p:cNvPr id="20" name="Straight Line buttom"/>
          <p:cNvCxnSpPr/>
          <p:nvPr/>
        </p:nvCxnSpPr>
        <p:spPr>
          <a:xfrm>
            <a:off x="753028" y="3793604"/>
            <a:ext cx="7772400" cy="0"/>
          </a:xfrm>
          <a:prstGeom prst="line">
            <a:avLst/>
          </a:prstGeom>
          <a:noFill/>
          <a:ln w="19050" cap="flat" cmpd="sng" algn="ctr">
            <a:solidFill>
              <a:srgbClr val="262626">
                <a:lumMod val="50000"/>
                <a:lumOff val="50000"/>
              </a:srgbClr>
            </a:solidFill>
            <a:prstDash val="sysDot"/>
            <a:headEnd type="none"/>
            <a:tailEnd type="none"/>
          </a:ln>
          <a:effectLst/>
        </p:spPr>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plus(in)">
                                      <p:cBhvr>
                                        <p:cTn id="7" dur="25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smtClean="0">
                <a:solidFill>
                  <a:srgbClr val="C00000"/>
                </a:solidFill>
                <a:latin typeface="微软雅黑" panose="020B0503020204020204" charset="-122"/>
                <a:ea typeface="微软雅黑" panose="020B0503020204020204" charset="-122"/>
              </a:rPr>
              <a:t>作业环境管理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通风</a:t>
            </a:r>
            <a:endParaRPr lang="zh-CN" altLang="en-US" sz="2000" b="1" dirty="0">
              <a:solidFill>
                <a:prstClr val="black"/>
              </a:solidFill>
              <a:latin typeface="微软雅黑" panose="020B0503020204020204" charset="-122"/>
              <a:ea typeface="微软雅黑" panose="020B0503020204020204" charset="-122"/>
            </a:endParaRPr>
          </a:p>
        </p:txBody>
      </p:sp>
      <p:sp>
        <p:nvSpPr>
          <p:cNvPr id="2" name="文本框 1"/>
          <p:cNvSpPr txBox="1"/>
          <p:nvPr/>
        </p:nvSpPr>
        <p:spPr>
          <a:xfrm>
            <a:off x="739830" y="1194473"/>
            <a:ext cx="3184098" cy="581057"/>
          </a:xfrm>
          <a:prstGeom prst="rect">
            <a:avLst/>
          </a:prstGeom>
          <a:noFill/>
        </p:spPr>
        <p:txBody>
          <a:bodyPr wrap="square" rtlCol="0">
            <a:spAutoFit/>
          </a:bodyPr>
          <a:lstStyle/>
          <a:p>
            <a:pPr>
              <a:lnSpc>
                <a:spcPct val="150000"/>
              </a:lnSpc>
            </a:pPr>
            <a:r>
              <a:rPr lang="zh-CN" altLang="en-US" sz="2400" b="1" dirty="0" smtClean="0">
                <a:solidFill>
                  <a:srgbClr val="D24132"/>
                </a:solidFill>
                <a:latin typeface="微软雅黑" panose="020B0503020204020204" charset="-122"/>
                <a:ea typeface="微软雅黑" panose="020B0503020204020204" charset="-122"/>
              </a:rPr>
              <a:t>确定监测区域</a:t>
            </a:r>
            <a:endParaRPr lang="en-US" altLang="zh-CN" sz="2400" b="1" dirty="0" smtClean="0">
              <a:solidFill>
                <a:srgbClr val="D24132"/>
              </a:solidFill>
              <a:latin typeface="微软雅黑" panose="020B0503020204020204" charset="-122"/>
              <a:ea typeface="微软雅黑" panose="020B0503020204020204" charset="-122"/>
            </a:endParaRPr>
          </a:p>
        </p:txBody>
      </p:sp>
      <p:sp>
        <p:nvSpPr>
          <p:cNvPr id="6" name="文本框 5"/>
          <p:cNvSpPr txBox="1"/>
          <p:nvPr/>
        </p:nvSpPr>
        <p:spPr>
          <a:xfrm>
            <a:off x="5085856" y="1168000"/>
            <a:ext cx="3184098" cy="581057"/>
          </a:xfrm>
          <a:prstGeom prst="rect">
            <a:avLst/>
          </a:prstGeom>
          <a:noFill/>
        </p:spPr>
        <p:txBody>
          <a:bodyPr wrap="square" rtlCol="0">
            <a:spAutoFit/>
          </a:bodyPr>
          <a:lstStyle/>
          <a:p>
            <a:pPr>
              <a:lnSpc>
                <a:spcPct val="150000"/>
              </a:lnSpc>
            </a:pPr>
            <a:r>
              <a:rPr lang="zh-CN" altLang="en-US" sz="2400" b="1" dirty="0" smtClean="0">
                <a:solidFill>
                  <a:srgbClr val="D24132"/>
                </a:solidFill>
                <a:latin typeface="微软雅黑" panose="020B0503020204020204" charset="-122"/>
                <a:ea typeface="微软雅黑" panose="020B0503020204020204" charset="-122"/>
              </a:rPr>
              <a:t>确定监测对象</a:t>
            </a:r>
            <a:endParaRPr lang="en-US" altLang="zh-CN" sz="2400" b="1" dirty="0" smtClean="0">
              <a:solidFill>
                <a:srgbClr val="D24132"/>
              </a:solidFill>
              <a:latin typeface="微软雅黑" panose="020B0503020204020204" charset="-122"/>
              <a:ea typeface="微软雅黑" panose="020B0503020204020204" charset="-122"/>
            </a:endParaRPr>
          </a:p>
        </p:txBody>
      </p:sp>
      <p:sp>
        <p:nvSpPr>
          <p:cNvPr id="3" name="矩形 2"/>
          <p:cNvSpPr/>
          <p:nvPr/>
        </p:nvSpPr>
        <p:spPr>
          <a:xfrm>
            <a:off x="683568" y="4801716"/>
            <a:ext cx="7864618" cy="400110"/>
          </a:xfrm>
          <a:prstGeom prst="rect">
            <a:avLst/>
          </a:prstGeom>
        </p:spPr>
        <p:txBody>
          <a:bodyPr wrap="square">
            <a:spAutoFit/>
          </a:bodyPr>
          <a:lstStyle/>
          <a:p>
            <a:r>
              <a:rPr lang="zh-CN" altLang="en-US" sz="2000" b="1" dirty="0">
                <a:solidFill>
                  <a:srgbClr val="D24132"/>
                </a:solidFill>
                <a:latin typeface="微软雅黑" panose="020B0503020204020204" charset="-122"/>
                <a:ea typeface="微软雅黑" panose="020B0503020204020204" charset="-122"/>
              </a:rPr>
              <a:t>根据评估或监测结果</a:t>
            </a:r>
            <a:r>
              <a:rPr lang="en-US" altLang="zh-CN" sz="2000" b="1" dirty="0">
                <a:solidFill>
                  <a:srgbClr val="D24132"/>
                </a:solidFill>
                <a:latin typeface="微软雅黑" panose="020B0503020204020204" charset="-122"/>
                <a:ea typeface="微软雅黑" panose="020B0503020204020204" charset="-122"/>
              </a:rPr>
              <a:t>,</a:t>
            </a:r>
            <a:r>
              <a:rPr lang="zh-CN" altLang="en-US" sz="2000" b="1" dirty="0">
                <a:solidFill>
                  <a:srgbClr val="D24132"/>
                </a:solidFill>
                <a:latin typeface="微软雅黑" panose="020B0503020204020204" charset="-122"/>
                <a:ea typeface="微软雅黑" panose="020B0503020204020204" charset="-122"/>
              </a:rPr>
              <a:t>对超标区域匹配通风系统与设备设施。</a:t>
            </a:r>
            <a:endParaRPr lang="zh-CN" altLang="en-US" sz="2000" b="1" dirty="0">
              <a:solidFill>
                <a:srgbClr val="D24132"/>
              </a:solidFill>
              <a:latin typeface="微软雅黑" panose="020B0503020204020204" charset="-122"/>
              <a:ea typeface="微软雅黑" panose="020B0503020204020204" charset="-122"/>
            </a:endParaRPr>
          </a:p>
        </p:txBody>
      </p:sp>
      <p:graphicFrame>
        <p:nvGraphicFramePr>
          <p:cNvPr id="5" name="图示 4"/>
          <p:cNvGraphicFramePr/>
          <p:nvPr/>
        </p:nvGraphicFramePr>
        <p:xfrm>
          <a:off x="739830" y="1797970"/>
          <a:ext cx="3312368" cy="281081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8" name="图示 7"/>
          <p:cNvGraphicFramePr/>
          <p:nvPr/>
        </p:nvGraphicFramePr>
        <p:xfrm>
          <a:off x="4860032" y="1745826"/>
          <a:ext cx="3816424" cy="276785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smtClean="0">
                <a:solidFill>
                  <a:srgbClr val="C00000"/>
                </a:solidFill>
                <a:latin typeface="微软雅黑" panose="020B0503020204020204" charset="-122"/>
                <a:ea typeface="微软雅黑" panose="020B0503020204020204" charset="-122"/>
              </a:rPr>
              <a:t>作业环境管理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通风</a:t>
            </a:r>
            <a:endParaRPr lang="zh-CN" altLang="en-US" sz="2000" b="1" dirty="0">
              <a:solidFill>
                <a:prstClr val="black"/>
              </a:solidFill>
              <a:latin typeface="微软雅黑" panose="020B0503020204020204" charset="-122"/>
              <a:ea typeface="微软雅黑" panose="020B0503020204020204" charset="-122"/>
            </a:endParaRPr>
          </a:p>
        </p:txBody>
      </p:sp>
      <p:sp>
        <p:nvSpPr>
          <p:cNvPr id="2" name="矩形 1"/>
          <p:cNvSpPr/>
          <p:nvPr/>
        </p:nvSpPr>
        <p:spPr>
          <a:xfrm>
            <a:off x="736972" y="1218425"/>
            <a:ext cx="7792610" cy="1477328"/>
          </a:xfrm>
          <a:prstGeom prst="rect">
            <a:avLst/>
          </a:prstGeom>
        </p:spPr>
        <p:txBody>
          <a:bodyPr wrap="square">
            <a:spAutoFit/>
          </a:bodyPr>
          <a:lstStyle/>
          <a:p>
            <a:pPr marL="342900" indent="-342900">
              <a:lnSpc>
                <a:spcPct val="150000"/>
              </a:lnSpc>
              <a:buClr>
                <a:srgbClr val="D24132"/>
              </a:buClr>
              <a:buFont typeface="Wingdings" panose="05000000000000000000" pitchFamily="2" charset="2"/>
              <a:buChar char="p"/>
            </a:pPr>
            <a:r>
              <a:rPr lang="zh-CN" altLang="en-US" sz="2000" b="1" dirty="0">
                <a:solidFill>
                  <a:srgbClr val="D24132"/>
                </a:solidFill>
                <a:latin typeface="微软雅黑" panose="020B0503020204020204" charset="-122"/>
                <a:ea typeface="微软雅黑" panose="020B0503020204020204" charset="-122"/>
              </a:rPr>
              <a:t>控制方法：</a:t>
            </a:r>
            <a:r>
              <a:rPr lang="zh-CN" altLang="en-US" sz="2000" b="1" dirty="0">
                <a:solidFill>
                  <a:srgbClr val="686868"/>
                </a:solidFill>
                <a:latin typeface="微软雅黑" panose="020B0503020204020204" charset="-122"/>
                <a:ea typeface="微软雅黑" panose="020B0503020204020204" charset="-122"/>
              </a:rPr>
              <a:t>安装通风设备设施（如排风机、自然通风等），特别是在密闭、通风不良区域，进入前采取强制性通风</a:t>
            </a:r>
            <a:r>
              <a:rPr lang="zh-CN" altLang="en-US" sz="2000" b="1" dirty="0" smtClean="0">
                <a:solidFill>
                  <a:srgbClr val="686868"/>
                </a:solidFill>
                <a:latin typeface="微软雅黑" panose="020B0503020204020204" charset="-122"/>
                <a:ea typeface="微软雅黑" panose="020B0503020204020204" charset="-122"/>
              </a:rPr>
              <a:t>。</a:t>
            </a:r>
            <a:endParaRPr lang="en-US" altLang="zh-CN" sz="2000" b="1" dirty="0" smtClean="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a:solidFill>
                  <a:srgbClr val="D24132"/>
                </a:solidFill>
                <a:latin typeface="微软雅黑" panose="020B0503020204020204" charset="-122"/>
                <a:ea typeface="微软雅黑" panose="020B0503020204020204" charset="-122"/>
              </a:rPr>
              <a:t>防护：</a:t>
            </a:r>
            <a:r>
              <a:rPr lang="zh-CN" altLang="en-US" sz="2000" b="1" dirty="0">
                <a:solidFill>
                  <a:srgbClr val="686868"/>
                </a:solidFill>
                <a:latin typeface="微软雅黑" panose="020B0503020204020204" charset="-122"/>
                <a:ea typeface="微软雅黑" panose="020B0503020204020204" charset="-122"/>
              </a:rPr>
              <a:t>当空气条件不能满足要求时，佩戴个人防护用品。</a:t>
            </a:r>
            <a:endParaRPr lang="zh-CN" altLang="en-US" sz="2000" b="1" dirty="0">
              <a:solidFill>
                <a:srgbClr val="686868"/>
              </a:solidFill>
              <a:latin typeface="微软雅黑" panose="020B0503020204020204" charset="-122"/>
              <a:ea typeface="微软雅黑" panose="020B0503020204020204" charset="-122"/>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16400" b="1701"/>
          <a:stretch>
            <a:fillRect/>
          </a:stretch>
        </p:blipFill>
        <p:spPr>
          <a:xfrm>
            <a:off x="1120410" y="2860018"/>
            <a:ext cx="4371148" cy="2013706"/>
          </a:xfrm>
          <a:prstGeom prst="rect">
            <a:avLst/>
          </a:prstGeom>
          <a:ln>
            <a:noFill/>
          </a:ln>
          <a:effectLst>
            <a:outerShdw blurRad="190500" algn="tl" rotWithShape="0">
              <a:srgbClr val="000000">
                <a:alpha val="70000"/>
              </a:srgbClr>
            </a:outerShdw>
          </a:effectLst>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20439"/>
          <a:stretch>
            <a:fillRect/>
          </a:stretch>
        </p:blipFill>
        <p:spPr>
          <a:xfrm>
            <a:off x="5961542" y="2836066"/>
            <a:ext cx="2066842" cy="2036096"/>
          </a:xfrm>
          <a:prstGeom prst="rect">
            <a:avLst/>
          </a:prstGeom>
          <a:ln>
            <a:noFill/>
          </a:ln>
          <a:effectLst>
            <a:outerShdw blurRad="190500" algn="tl" rotWithShape="0">
              <a:srgbClr val="000000">
                <a:alpha val="70000"/>
              </a:srgbClr>
            </a:outerShdw>
          </a:effectLst>
        </p:spPr>
      </p:pic>
      <p:pic>
        <p:nvPicPr>
          <p:cNvPr id="23" name="图片 22"/>
          <p:cNvPicPr>
            <a:picLocks noChangeAspect="1"/>
          </p:cNvPicPr>
          <p:nvPr/>
        </p:nvPicPr>
        <p:blipFill>
          <a:blip r:embed="rId3"/>
          <a:stretch>
            <a:fillRect/>
          </a:stretch>
        </p:blipFill>
        <p:spPr>
          <a:xfrm>
            <a:off x="4899025" y="3984625"/>
            <a:ext cx="592455" cy="889000"/>
          </a:xfrm>
          <a:prstGeom prst="rect">
            <a:avLst/>
          </a:prstGeom>
        </p:spPr>
      </p:pic>
    </p:spTree>
    <p:custDataLst>
      <p:tags r:id="rId4"/>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smtClean="0">
                <a:solidFill>
                  <a:srgbClr val="C00000"/>
                </a:solidFill>
                <a:latin typeface="微软雅黑" panose="020B0503020204020204" charset="-122"/>
                <a:ea typeface="微软雅黑" panose="020B0503020204020204" charset="-122"/>
              </a:rPr>
              <a:t>作业环境管理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安全出口与通道</a:t>
            </a:r>
            <a:endParaRPr lang="zh-CN" altLang="en-US" sz="2000" b="1" dirty="0">
              <a:solidFill>
                <a:prstClr val="black"/>
              </a:solidFill>
              <a:latin typeface="微软雅黑" panose="020B0503020204020204" charset="-122"/>
              <a:ea typeface="微软雅黑" panose="020B0503020204020204" charset="-122"/>
            </a:endParaRPr>
          </a:p>
        </p:txBody>
      </p:sp>
      <p:sp>
        <p:nvSpPr>
          <p:cNvPr id="2" name="矩形 1"/>
          <p:cNvSpPr/>
          <p:nvPr/>
        </p:nvSpPr>
        <p:spPr>
          <a:xfrm>
            <a:off x="739830" y="1633364"/>
            <a:ext cx="4572000" cy="961289"/>
          </a:xfrm>
          <a:prstGeom prst="rect">
            <a:avLst/>
          </a:prstGeom>
        </p:spPr>
        <p:txBody>
          <a:bodyPr>
            <a:spAutoFit/>
          </a:bodyPr>
          <a:lstStyle/>
          <a:p>
            <a:pPr marL="342900" indent="-342900">
              <a:lnSpc>
                <a:spcPct val="150000"/>
              </a:lnSpc>
              <a:buClr>
                <a:srgbClr val="D24132"/>
              </a:buClr>
              <a:buFont typeface="Wingdings" panose="05000000000000000000" pitchFamily="2" charset="2"/>
              <a:buChar char="p"/>
            </a:pPr>
            <a:r>
              <a:rPr lang="zh-CN" altLang="en-US" sz="2000" b="1" dirty="0" smtClean="0">
                <a:solidFill>
                  <a:srgbClr val="686868"/>
                </a:solidFill>
                <a:latin typeface="微软雅黑" panose="020B0503020204020204" charset="-122"/>
                <a:ea typeface="微软雅黑" panose="020B0503020204020204" charset="-122"/>
              </a:rPr>
              <a:t>安全出口</a:t>
            </a:r>
            <a:r>
              <a:rPr lang="zh-CN" altLang="en-US" sz="2000" b="1" dirty="0">
                <a:solidFill>
                  <a:srgbClr val="686868"/>
                </a:solidFill>
                <a:latin typeface="微软雅黑" panose="020B0503020204020204" charset="-122"/>
                <a:ea typeface="微软雅黑" panose="020B0503020204020204" charset="-122"/>
              </a:rPr>
              <a:t>满足设计</a:t>
            </a:r>
            <a:r>
              <a:rPr lang="zh-CN" altLang="en-US" sz="2000" b="1" dirty="0" smtClean="0">
                <a:solidFill>
                  <a:srgbClr val="686868"/>
                </a:solidFill>
                <a:latin typeface="微软雅黑" panose="020B0503020204020204" charset="-122"/>
                <a:ea typeface="微软雅黑" panose="020B0503020204020204" charset="-122"/>
              </a:rPr>
              <a:t>要求</a:t>
            </a:r>
            <a:endParaRPr lang="zh-CN" altLang="en-US" sz="2000" b="1" dirty="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smtClean="0">
                <a:solidFill>
                  <a:srgbClr val="686868"/>
                </a:solidFill>
                <a:latin typeface="微软雅黑" panose="020B0503020204020204" charset="-122"/>
                <a:ea typeface="微软雅黑" panose="020B0503020204020204" charset="-122"/>
              </a:rPr>
              <a:t>安全出口</a:t>
            </a:r>
            <a:r>
              <a:rPr lang="zh-CN" altLang="en-US" sz="2000" b="1" dirty="0">
                <a:solidFill>
                  <a:srgbClr val="686868"/>
                </a:solidFill>
                <a:latin typeface="微软雅黑" panose="020B0503020204020204" charset="-122"/>
                <a:ea typeface="微软雅黑" panose="020B0503020204020204" charset="-122"/>
              </a:rPr>
              <a:t>随时处于应急</a:t>
            </a:r>
            <a:r>
              <a:rPr lang="zh-CN" altLang="en-US" sz="2000" b="1" dirty="0" smtClean="0">
                <a:solidFill>
                  <a:srgbClr val="686868"/>
                </a:solidFill>
                <a:latin typeface="微软雅黑" panose="020B0503020204020204" charset="-122"/>
                <a:ea typeface="微软雅黑" panose="020B0503020204020204" charset="-122"/>
              </a:rPr>
              <a:t>状态</a:t>
            </a:r>
            <a:endParaRPr lang="zh-CN" altLang="en-US" sz="2000" b="1" dirty="0">
              <a:solidFill>
                <a:srgbClr val="686868"/>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76056" y="841276"/>
            <a:ext cx="3235699" cy="285750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830" y="3217540"/>
            <a:ext cx="3976186" cy="1325645"/>
          </a:xfrm>
          <a:prstGeom prst="rect">
            <a:avLst/>
          </a:prstGeom>
        </p:spPr>
      </p:pic>
    </p:spTree>
    <p:custDataLst>
      <p:tags r:id="rId3"/>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标题 1"/>
          <p:cNvSpPr txBox="1"/>
          <p:nvPr>
            <p:custDataLst>
              <p:tags r:id="rId1"/>
            </p:custDataLst>
          </p:nvPr>
        </p:nvSpPr>
        <p:spPr bwMode="auto">
          <a:xfrm>
            <a:off x="1182688" y="1316038"/>
            <a:ext cx="2484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2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19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9pPr>
          </a:lstStyle>
          <a:p>
            <a:pPr defTabSz="914400" fontAlgn="base">
              <a:spcBef>
                <a:spcPct val="0"/>
              </a:spcBef>
              <a:spcAft>
                <a:spcPct val="0"/>
              </a:spcAft>
              <a:buFontTx/>
              <a:buNone/>
            </a:pPr>
            <a:r>
              <a:rPr lang="en-US" altLang="zh-CN" sz="3600" dirty="0">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Content</a:t>
            </a:r>
            <a:endParaRPr lang="zh-CN" altLang="en-US" sz="3600" dirty="0">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endParaRPr>
          </a:p>
        </p:txBody>
      </p:sp>
      <p:cxnSp>
        <p:nvCxnSpPr>
          <p:cNvPr id="153603" name="直接连接符 24"/>
          <p:cNvCxnSpPr>
            <a:cxnSpLocks noChangeShapeType="1"/>
          </p:cNvCxnSpPr>
          <p:nvPr>
            <p:custDataLst>
              <p:tags r:id="rId2"/>
            </p:custDataLst>
          </p:nvPr>
        </p:nvCxnSpPr>
        <p:spPr bwMode="auto">
          <a:xfrm>
            <a:off x="3330575" y="1552575"/>
            <a:ext cx="0" cy="2889101"/>
          </a:xfrm>
          <a:prstGeom prst="line">
            <a:avLst/>
          </a:prstGeom>
          <a:noFill/>
          <a:ln w="12700" algn="ctr">
            <a:solidFill>
              <a:srgbClr val="C00000"/>
            </a:solidFill>
            <a:round/>
          </a:ln>
          <a:extLst>
            <a:ext uri="{909E8E84-426E-40DD-AFC4-6F175D3DCCD1}">
              <a14:hiddenFill xmlns:a14="http://schemas.microsoft.com/office/drawing/2010/main">
                <a:noFill/>
              </a14:hiddenFill>
            </a:ext>
          </a:extLst>
        </p:spPr>
      </p:cxnSp>
      <p:cxnSp>
        <p:nvCxnSpPr>
          <p:cNvPr id="153604" name="直接连接符 25"/>
          <p:cNvCxnSpPr>
            <a:cxnSpLocks noChangeShapeType="1"/>
          </p:cNvCxnSpPr>
          <p:nvPr>
            <p:custDataLst>
              <p:tags r:id="rId3"/>
            </p:custDataLst>
          </p:nvPr>
        </p:nvCxnSpPr>
        <p:spPr bwMode="auto">
          <a:xfrm>
            <a:off x="1143000" y="1778000"/>
            <a:ext cx="2700338" cy="0"/>
          </a:xfrm>
          <a:prstGeom prst="line">
            <a:avLst/>
          </a:prstGeom>
          <a:noFill/>
          <a:ln w="12700" algn="ctr">
            <a:solidFill>
              <a:srgbClr val="C00000"/>
            </a:solidFill>
            <a:round/>
          </a:ln>
          <a:extLst>
            <a:ext uri="{909E8E84-426E-40DD-AFC4-6F175D3DCCD1}">
              <a14:hiddenFill xmlns:a14="http://schemas.microsoft.com/office/drawing/2010/main">
                <a:noFill/>
              </a14:hiddenFill>
            </a:ext>
          </a:extLst>
        </p:spPr>
      </p:cxnSp>
      <p:cxnSp>
        <p:nvCxnSpPr>
          <p:cNvPr id="27" name="直接连接符 26"/>
          <p:cNvCxnSpPr/>
          <p:nvPr>
            <p:custDataLst>
              <p:tags r:id="rId4"/>
            </p:custDataLst>
          </p:nvPr>
        </p:nvCxnSpPr>
        <p:spPr>
          <a:xfrm>
            <a:off x="3240088" y="2362200"/>
            <a:ext cx="163512" cy="0"/>
          </a:xfrm>
          <a:prstGeom prst="line">
            <a:avLst/>
          </a:prstGeom>
          <a:noFill/>
          <a:ln w="12700" cap="flat" cmpd="sng" algn="ctr">
            <a:solidFill>
              <a:schemeClr val="accent1">
                <a:lumMod val="40000"/>
                <a:lumOff val="60000"/>
              </a:schemeClr>
            </a:solidFill>
            <a:prstDash val="solid"/>
          </a:ln>
          <a:effectLst/>
        </p:spPr>
      </p:cxnSp>
      <p:sp>
        <p:nvSpPr>
          <p:cNvPr id="34" name="TextBox 33"/>
          <p:cNvSpPr txBox="1"/>
          <p:nvPr>
            <p:custDataLst>
              <p:tags r:id="rId5"/>
            </p:custDataLst>
          </p:nvPr>
        </p:nvSpPr>
        <p:spPr>
          <a:xfrm>
            <a:off x="2608263" y="1828800"/>
            <a:ext cx="703262" cy="587853"/>
          </a:xfrm>
          <a:prstGeom prst="rect">
            <a:avLst/>
          </a:prstGeom>
          <a:noFill/>
        </p:spPr>
        <p:txBody>
          <a:bodyPr>
            <a:spAutoFit/>
          </a:bodyPr>
          <a:lstStyle/>
          <a:p>
            <a:pPr algn="r" defTabSz="914400">
              <a:lnSpc>
                <a:spcPct val="120000"/>
              </a:lnSpc>
              <a:defRPr/>
            </a:pPr>
            <a:r>
              <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01</a:t>
            </a:r>
            <a:endPar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endParaRPr>
          </a:p>
        </p:txBody>
      </p:sp>
      <p:sp>
        <p:nvSpPr>
          <p:cNvPr id="35" name="TextBox 34"/>
          <p:cNvSpPr txBox="1"/>
          <p:nvPr>
            <p:custDataLst>
              <p:tags r:id="rId6"/>
            </p:custDataLst>
          </p:nvPr>
        </p:nvSpPr>
        <p:spPr>
          <a:xfrm>
            <a:off x="2608263" y="2405063"/>
            <a:ext cx="703262" cy="587853"/>
          </a:xfrm>
          <a:prstGeom prst="rect">
            <a:avLst/>
          </a:prstGeom>
          <a:noFill/>
        </p:spPr>
        <p:txBody>
          <a:bodyPr>
            <a:spAutoFit/>
          </a:bodyPr>
          <a:lstStyle/>
          <a:p>
            <a:pPr algn="r" defTabSz="914400">
              <a:lnSpc>
                <a:spcPct val="120000"/>
              </a:lnSpc>
              <a:defRPr/>
            </a:pPr>
            <a:r>
              <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02</a:t>
            </a:r>
            <a:endPar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endParaRPr>
          </a:p>
        </p:txBody>
      </p:sp>
      <p:sp>
        <p:nvSpPr>
          <p:cNvPr id="36" name="TextBox 35"/>
          <p:cNvSpPr txBox="1"/>
          <p:nvPr>
            <p:custDataLst>
              <p:tags r:id="rId7"/>
            </p:custDataLst>
          </p:nvPr>
        </p:nvSpPr>
        <p:spPr>
          <a:xfrm>
            <a:off x="2608263" y="2984500"/>
            <a:ext cx="703262" cy="587853"/>
          </a:xfrm>
          <a:prstGeom prst="rect">
            <a:avLst/>
          </a:prstGeom>
          <a:noFill/>
        </p:spPr>
        <p:txBody>
          <a:bodyPr>
            <a:spAutoFit/>
          </a:bodyPr>
          <a:lstStyle/>
          <a:p>
            <a:pPr algn="r" defTabSz="914400">
              <a:lnSpc>
                <a:spcPct val="120000"/>
              </a:lnSpc>
              <a:defRPr/>
            </a:pPr>
            <a:r>
              <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0</a:t>
            </a:r>
            <a:r>
              <a:rPr lang="en-US" altLang="zh-CN"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3</a:t>
            </a:r>
            <a:endPar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endParaRPr>
          </a:p>
        </p:txBody>
      </p:sp>
      <p:sp>
        <p:nvSpPr>
          <p:cNvPr id="37" name="TextBox 36"/>
          <p:cNvSpPr txBox="1"/>
          <p:nvPr>
            <p:custDataLst>
              <p:tags r:id="rId8"/>
            </p:custDataLst>
          </p:nvPr>
        </p:nvSpPr>
        <p:spPr>
          <a:xfrm>
            <a:off x="2608263" y="3584575"/>
            <a:ext cx="703262" cy="587853"/>
          </a:xfrm>
          <a:prstGeom prst="rect">
            <a:avLst/>
          </a:prstGeom>
          <a:noFill/>
        </p:spPr>
        <p:txBody>
          <a:bodyPr>
            <a:spAutoFit/>
          </a:bodyPr>
          <a:lstStyle/>
          <a:p>
            <a:pPr algn="r" defTabSz="914400">
              <a:lnSpc>
                <a:spcPct val="120000"/>
              </a:lnSpc>
              <a:defRPr/>
            </a:pPr>
            <a:r>
              <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0</a:t>
            </a:r>
            <a:r>
              <a:rPr lang="en-US" altLang="zh-CN"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4</a:t>
            </a:r>
            <a:endPar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endParaRPr>
          </a:p>
        </p:txBody>
      </p:sp>
      <p:sp>
        <p:nvSpPr>
          <p:cNvPr id="23" name="矩形 22"/>
          <p:cNvSpPr/>
          <p:nvPr>
            <p:custDataLst>
              <p:tags r:id="rId9"/>
            </p:custDataLst>
          </p:nvPr>
        </p:nvSpPr>
        <p:spPr>
          <a:xfrm>
            <a:off x="3330575" y="1898650"/>
            <a:ext cx="3348038" cy="360363"/>
          </a:xfrm>
          <a:prstGeom prst="rect">
            <a:avLst/>
          </a:prstGeom>
          <a:solidFill>
            <a:srgbClr val="C00000">
              <a:alpha val="23000"/>
            </a:srgbClr>
          </a:solidFill>
          <a:ln w="25400" cap="flat" cmpd="sng" algn="ctr">
            <a:noFill/>
            <a:prstDash val="solid"/>
          </a:ln>
          <a:effectLst/>
        </p:spPr>
        <p:txBody>
          <a:bodyPr lIns="90000" tIns="46800" rIns="90000" bIns="46800" anchor="ctr">
            <a:noAutofit/>
          </a:bodyPr>
          <a:lstStyle/>
          <a:p>
            <a:pPr algn="ctr" fontAlgn="base">
              <a:lnSpc>
                <a:spcPct val="90000"/>
              </a:lnSpc>
              <a:spcBef>
                <a:spcPct val="0"/>
              </a:spcBef>
              <a:spcAft>
                <a:spcPct val="0"/>
              </a:spcAft>
            </a:pPr>
            <a:r>
              <a:rPr lang="zh-CN" altLang="en-US"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作业环境管理</a:t>
            </a:r>
            <a:endParaRPr lang="en-US" altLang="zh-CN"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cxnSp>
        <p:nvCxnSpPr>
          <p:cNvPr id="30" name="直接连接符 29"/>
          <p:cNvCxnSpPr/>
          <p:nvPr>
            <p:custDataLst>
              <p:tags r:id="rId10"/>
            </p:custDataLst>
          </p:nvPr>
        </p:nvCxnSpPr>
        <p:spPr>
          <a:xfrm>
            <a:off x="3240088" y="2965450"/>
            <a:ext cx="163512" cy="0"/>
          </a:xfrm>
          <a:prstGeom prst="line">
            <a:avLst/>
          </a:prstGeom>
          <a:noFill/>
          <a:ln w="12700" cap="flat" cmpd="sng" algn="ctr">
            <a:solidFill>
              <a:schemeClr val="accent1">
                <a:lumMod val="40000"/>
                <a:lumOff val="60000"/>
              </a:schemeClr>
            </a:solidFill>
            <a:prstDash val="solid"/>
          </a:ln>
          <a:effectLst/>
        </p:spPr>
      </p:cxnSp>
      <p:cxnSp>
        <p:nvCxnSpPr>
          <p:cNvPr id="31" name="直接连接符 30"/>
          <p:cNvCxnSpPr/>
          <p:nvPr>
            <p:custDataLst>
              <p:tags r:id="rId11"/>
            </p:custDataLst>
          </p:nvPr>
        </p:nvCxnSpPr>
        <p:spPr>
          <a:xfrm>
            <a:off x="3240088" y="3584575"/>
            <a:ext cx="163512" cy="0"/>
          </a:xfrm>
          <a:prstGeom prst="line">
            <a:avLst/>
          </a:prstGeom>
          <a:noFill/>
          <a:ln w="12700" cap="flat" cmpd="sng" algn="ctr">
            <a:solidFill>
              <a:schemeClr val="accent1">
                <a:lumMod val="40000"/>
                <a:lumOff val="60000"/>
              </a:schemeClr>
            </a:solidFill>
            <a:prstDash val="solid"/>
          </a:ln>
          <a:effectLst/>
        </p:spPr>
      </p:cxnSp>
      <p:sp>
        <p:nvSpPr>
          <p:cNvPr id="17" name="矩形 16"/>
          <p:cNvSpPr/>
          <p:nvPr>
            <p:custDataLst>
              <p:tags r:id="rId12"/>
            </p:custDataLst>
          </p:nvPr>
        </p:nvSpPr>
        <p:spPr>
          <a:xfrm>
            <a:off x="3330575" y="2503488"/>
            <a:ext cx="3348038" cy="358775"/>
          </a:xfrm>
          <a:prstGeom prst="rect">
            <a:avLst/>
          </a:prstGeom>
          <a:solidFill>
            <a:srgbClr val="C00000"/>
          </a:solidFill>
          <a:ln w="25400" cap="flat" cmpd="sng" algn="ctr">
            <a:noFill/>
            <a:prstDash val="solid"/>
          </a:ln>
          <a:effectLst/>
        </p:spPr>
        <p:txBody>
          <a:bodyPr lIns="90000" tIns="46800" rIns="90000" bIns="46800" anchor="ctr">
            <a:normAutofit lnSpcReduction="10000"/>
          </a:bodyPr>
          <a:lstStyle/>
          <a:p>
            <a:pPr algn="ctr" defTabSz="914400"/>
            <a:r>
              <a:rPr lang="zh-CN" altLang="en-US" sz="1800" kern="0" dirty="0">
                <a:solidFill>
                  <a:srgbClr val="FFFFFF"/>
                </a:solidFill>
                <a:latin typeface="Arial" panose="020B0604020202020204" pitchFamily="34" charset="0"/>
                <a:ea typeface="微软雅黑" panose="020B0503020204020204" charset="-122"/>
                <a:cs typeface="+mn-ea"/>
                <a:sym typeface="Arial" panose="020B0604020202020204" pitchFamily="34" charset="0"/>
              </a:rPr>
              <a:t>可视化管理</a:t>
            </a:r>
            <a:endParaRPr lang="en-US" altLang="zh-CN" sz="1800" kern="0"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8" name="矩形 17"/>
          <p:cNvSpPr/>
          <p:nvPr>
            <p:custDataLst>
              <p:tags r:id="rId13"/>
            </p:custDataLst>
          </p:nvPr>
        </p:nvSpPr>
        <p:spPr>
          <a:xfrm>
            <a:off x="3330575" y="3106738"/>
            <a:ext cx="3348038" cy="358775"/>
          </a:xfrm>
          <a:prstGeom prst="rect">
            <a:avLst/>
          </a:prstGeom>
          <a:solidFill>
            <a:srgbClr val="C00000">
              <a:alpha val="23000"/>
            </a:srgbClr>
          </a:solidFill>
          <a:ln w="25400" cap="flat" cmpd="sng" algn="ctr">
            <a:noFill/>
            <a:prstDash val="solid"/>
          </a:ln>
          <a:effectLst/>
        </p:spPr>
        <p:txBody>
          <a:bodyPr lIns="90000" tIns="46800" rIns="90000" bIns="46800" anchor="ctr">
            <a:noAutofit/>
          </a:bodyPr>
          <a:lstStyle/>
          <a:p>
            <a:pPr algn="ctr" fontAlgn="base">
              <a:lnSpc>
                <a:spcPct val="90000"/>
              </a:lnSpc>
              <a:spcBef>
                <a:spcPct val="0"/>
              </a:spcBef>
              <a:spcAft>
                <a:spcPct val="0"/>
              </a:spcAft>
            </a:pPr>
            <a:r>
              <a:rPr lang="zh-CN" altLang="en-US"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安保管理</a:t>
            </a:r>
            <a:endParaRPr lang="en-US" altLang="zh-CN"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9" name="矩形 18"/>
          <p:cNvSpPr/>
          <p:nvPr>
            <p:custDataLst>
              <p:tags r:id="rId14"/>
            </p:custDataLst>
          </p:nvPr>
        </p:nvSpPr>
        <p:spPr>
          <a:xfrm>
            <a:off x="3330575" y="3709988"/>
            <a:ext cx="3348038" cy="360362"/>
          </a:xfrm>
          <a:prstGeom prst="rect">
            <a:avLst/>
          </a:prstGeom>
          <a:solidFill>
            <a:srgbClr val="C00000">
              <a:alpha val="23000"/>
            </a:srgbClr>
          </a:solidFill>
          <a:ln w="25400" cap="flat" cmpd="sng" algn="ctr">
            <a:noFill/>
            <a:prstDash val="solid"/>
          </a:ln>
          <a:effectLst/>
        </p:spPr>
        <p:txBody>
          <a:bodyPr lIns="90000" tIns="46800" rIns="90000" bIns="46800" anchor="ctr">
            <a:noAutofit/>
          </a:bodyPr>
          <a:lstStyle/>
          <a:p>
            <a:pPr algn="ctr" fontAlgn="base">
              <a:lnSpc>
                <a:spcPct val="90000"/>
              </a:lnSpc>
              <a:spcBef>
                <a:spcPct val="0"/>
              </a:spcBef>
              <a:spcAft>
                <a:spcPct val="0"/>
              </a:spcAft>
            </a:pPr>
            <a:r>
              <a:rPr lang="zh-CN" altLang="en-US"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消防安全管理</a:t>
            </a:r>
            <a:endParaRPr lang="en-US" altLang="zh-CN"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cxnSp>
        <p:nvCxnSpPr>
          <p:cNvPr id="28" name="直接连接符 27"/>
          <p:cNvCxnSpPr/>
          <p:nvPr>
            <p:custDataLst>
              <p:tags r:id="rId15"/>
            </p:custDataLst>
          </p:nvPr>
        </p:nvCxnSpPr>
        <p:spPr>
          <a:xfrm>
            <a:off x="3241058" y="4183717"/>
            <a:ext cx="163512" cy="0"/>
          </a:xfrm>
          <a:prstGeom prst="line">
            <a:avLst/>
          </a:prstGeom>
          <a:noFill/>
          <a:ln w="12700" cap="flat" cmpd="sng" algn="ctr">
            <a:solidFill>
              <a:schemeClr val="accent1">
                <a:lumMod val="40000"/>
                <a:lumOff val="60000"/>
              </a:schemeClr>
            </a:solidFill>
            <a:prstDash val="solid"/>
          </a:ln>
          <a:effectLst/>
        </p:spPr>
      </p:cxnSp>
    </p:spTree>
    <p:custDataLst>
      <p:tags r:id="rId16"/>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7"/>
          <p:cNvSpPr>
            <a:spLocks noChangeArrowheads="1"/>
          </p:cNvSpPr>
          <p:nvPr/>
        </p:nvSpPr>
        <p:spPr bwMode="auto">
          <a:xfrm>
            <a:off x="0" y="1771650"/>
            <a:ext cx="8991640" cy="2057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p>
            <a:pPr algn="ctr"/>
            <a:endParaRPr lang="zh-CN" altLang="en-US" b="1">
              <a:solidFill>
                <a:srgbClr val="D24132"/>
              </a:solidFill>
              <a:latin typeface="微软雅黑" panose="020B0503020204020204" charset="-122"/>
              <a:ea typeface="微软雅黑" panose="020B0503020204020204" charset="-122"/>
            </a:endParaRPr>
          </a:p>
        </p:txBody>
      </p:sp>
      <p:sp>
        <p:nvSpPr>
          <p:cNvPr id="7170" name="Text Box 9"/>
          <p:cNvSpPr txBox="1">
            <a:spLocks noChangeArrowheads="1"/>
          </p:cNvSpPr>
          <p:nvPr/>
        </p:nvSpPr>
        <p:spPr bwMode="auto">
          <a:xfrm>
            <a:off x="366905" y="1195531"/>
            <a:ext cx="5271906"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dirty="0">
                <a:solidFill>
                  <a:srgbClr val="D24132"/>
                </a:solidFill>
                <a:latin typeface="微软雅黑" panose="020B0503020204020204" charset="-122"/>
                <a:ea typeface="微软雅黑" panose="020B0503020204020204" charset="-122"/>
              </a:rPr>
              <a:t>SVI</a:t>
            </a:r>
            <a:r>
              <a:rPr lang="zh-CN" altLang="en-US" b="1" dirty="0">
                <a:solidFill>
                  <a:srgbClr val="D24132"/>
                </a:solidFill>
                <a:latin typeface="微软雅黑" panose="020B0503020204020204" charset="-122"/>
                <a:ea typeface="微软雅黑" panose="020B0503020204020204" charset="-122"/>
              </a:rPr>
              <a:t>功能模型基础层详解</a:t>
            </a:r>
            <a:endParaRPr lang="zh-CN" altLang="en-US" b="1" dirty="0">
              <a:solidFill>
                <a:srgbClr val="D24132"/>
              </a:solidFill>
              <a:latin typeface="微软雅黑" panose="020B0503020204020204" charset="-122"/>
              <a:ea typeface="微软雅黑" panose="020B0503020204020204" charset="-122"/>
            </a:endParaRPr>
          </a:p>
        </p:txBody>
      </p:sp>
      <p:sp>
        <p:nvSpPr>
          <p:cNvPr id="7182" name="Text Box 25"/>
          <p:cNvSpPr txBox="1">
            <a:spLocks noChangeArrowheads="1"/>
          </p:cNvSpPr>
          <p:nvPr/>
        </p:nvSpPr>
        <p:spPr bwMode="auto">
          <a:xfrm>
            <a:off x="517787" y="3902870"/>
            <a:ext cx="8169132" cy="50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b="1" dirty="0">
                <a:solidFill>
                  <a:srgbClr val="686868"/>
                </a:solidFill>
                <a:latin typeface="微软雅黑" panose="020B0503020204020204" charset="-122"/>
                <a:ea typeface="微软雅黑" panose="020B0503020204020204" charset="-122"/>
              </a:rPr>
              <a:t>基础层针对企业安全生产的基本要求而设定，通过</a:t>
            </a:r>
            <a:r>
              <a:rPr lang="en-US" altLang="zh-CN" b="1" dirty="0">
                <a:solidFill>
                  <a:srgbClr val="686868"/>
                </a:solidFill>
                <a:latin typeface="微软雅黑" panose="020B0503020204020204" charset="-122"/>
                <a:ea typeface="微软雅黑" panose="020B0503020204020204" charset="-122"/>
              </a:rPr>
              <a:t>8</a:t>
            </a:r>
            <a:r>
              <a:rPr lang="zh-CN" altLang="en-US" b="1" dirty="0">
                <a:solidFill>
                  <a:srgbClr val="686868"/>
                </a:solidFill>
                <a:latin typeface="微软雅黑" panose="020B0503020204020204" charset="-122"/>
                <a:ea typeface="微软雅黑" panose="020B0503020204020204" charset="-122"/>
              </a:rPr>
              <a:t>大模块的目视化构件应用，改善企业的安全生产环境，进而达到企业安全生产的需求。</a:t>
            </a:r>
            <a:endParaRPr lang="zh-CN" altLang="en-US" b="1" dirty="0">
              <a:solidFill>
                <a:srgbClr val="686868"/>
              </a:solidFill>
              <a:latin typeface="微软雅黑" panose="020B0503020204020204" charset="-122"/>
              <a:ea typeface="微软雅黑" panose="020B0503020204020204" charset="-122"/>
            </a:endParaRPr>
          </a:p>
        </p:txBody>
      </p:sp>
      <p:sp>
        <p:nvSpPr>
          <p:cNvPr id="7189" name="Text Box 32"/>
          <p:cNvSpPr txBox="1">
            <a:spLocks noChangeArrowheads="1"/>
          </p:cNvSpPr>
          <p:nvPr/>
        </p:nvSpPr>
        <p:spPr bwMode="auto">
          <a:xfrm>
            <a:off x="533262" y="4433888"/>
            <a:ext cx="8169132" cy="50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b="1" dirty="0">
                <a:solidFill>
                  <a:srgbClr val="D24132"/>
                </a:solidFill>
                <a:latin typeface="微软雅黑" panose="020B0503020204020204" charset="-122"/>
                <a:ea typeface="微软雅黑" panose="020B0503020204020204" charset="-122"/>
              </a:rPr>
              <a:t>构件体现：</a:t>
            </a:r>
            <a:endParaRPr lang="zh-CN" altLang="en-US" b="1" dirty="0">
              <a:solidFill>
                <a:srgbClr val="D24132"/>
              </a:solidFill>
              <a:latin typeface="微软雅黑" panose="020B0503020204020204" charset="-122"/>
              <a:ea typeface="微软雅黑" panose="020B0503020204020204" charset="-122"/>
            </a:endParaRPr>
          </a:p>
          <a:p>
            <a:pPr eaLnBrk="1" hangingPunct="1"/>
            <a:r>
              <a:rPr lang="zh-CN" altLang="en-US" b="1" dirty="0">
                <a:solidFill>
                  <a:srgbClr val="686868"/>
                </a:solidFill>
                <a:latin typeface="微软雅黑" panose="020B0503020204020204" charset="-122"/>
                <a:ea typeface="微软雅黑" panose="020B0503020204020204" charset="-122"/>
              </a:rPr>
              <a:t>颜色区分、安全标志、围栏、隔离网、标示线、名牌、招贴展板</a:t>
            </a:r>
            <a:endParaRPr lang="zh-CN" altLang="en-US" b="1" dirty="0">
              <a:solidFill>
                <a:srgbClr val="686868"/>
              </a:solidFill>
              <a:latin typeface="微软雅黑" panose="020B0503020204020204" charset="-122"/>
              <a:ea typeface="微软雅黑" panose="020B0503020204020204" charset="-122"/>
            </a:endParaRPr>
          </a:p>
        </p:txBody>
      </p:sp>
      <p:grpSp>
        <p:nvGrpSpPr>
          <p:cNvPr id="2" name="Group 26"/>
          <p:cNvGrpSpPr/>
          <p:nvPr/>
        </p:nvGrpSpPr>
        <p:grpSpPr bwMode="auto">
          <a:xfrm>
            <a:off x="152362" y="1828800"/>
            <a:ext cx="8839279" cy="2002632"/>
            <a:chOff x="144" y="1296"/>
            <a:chExt cx="5568" cy="1682"/>
          </a:xfrm>
        </p:grpSpPr>
        <p:pic>
          <p:nvPicPr>
            <p:cNvPr id="83975" name="Picture 10" descr="1B"/>
            <p:cNvPicPr>
              <a:picLocks noChangeAspect="1" noChangeArrowheads="1"/>
            </p:cNvPicPr>
            <p:nvPr/>
          </p:nvPicPr>
          <p:blipFill>
            <a:blip r:embed="rId1" cstate="print">
              <a:extLst>
                <a:ext uri="{28A0092B-C50C-407E-A947-70E740481C1C}">
                  <a14:useLocalDpi xmlns:a14="http://schemas.microsoft.com/office/drawing/2010/main" val="0"/>
                </a:ext>
              </a:extLst>
            </a:blip>
            <a:srcRect l="6779" r="15254"/>
            <a:stretch>
              <a:fillRect/>
            </a:stretch>
          </p:blipFill>
          <p:spPr bwMode="auto">
            <a:xfrm>
              <a:off x="144" y="1296"/>
              <a:ext cx="2208" cy="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11" descr="5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0" y="1296"/>
              <a:ext cx="76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7" name="Picture 13" descr="te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0" y="1296"/>
              <a:ext cx="76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8" name="Text Box 14"/>
            <p:cNvSpPr txBox="1">
              <a:spLocks noChangeArrowheads="1"/>
            </p:cNvSpPr>
            <p:nvPr/>
          </p:nvSpPr>
          <p:spPr bwMode="auto">
            <a:xfrm>
              <a:off x="2448" y="1920"/>
              <a:ext cx="62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900" b="1">
                  <a:solidFill>
                    <a:srgbClr val="D24132"/>
                  </a:solidFill>
                  <a:latin typeface="微软雅黑" panose="020B0503020204020204" charset="-122"/>
                  <a:ea typeface="微软雅黑" panose="020B0503020204020204" charset="-122"/>
                </a:rPr>
                <a:t>物品分类与识别</a:t>
              </a:r>
              <a:endParaRPr lang="zh-CN" altLang="en-US" sz="900" b="1">
                <a:solidFill>
                  <a:srgbClr val="D24132"/>
                </a:solidFill>
                <a:latin typeface="微软雅黑" panose="020B0503020204020204" charset="-122"/>
                <a:ea typeface="微软雅黑" panose="020B0503020204020204" charset="-122"/>
              </a:endParaRPr>
            </a:p>
          </p:txBody>
        </p:sp>
        <p:sp>
          <p:nvSpPr>
            <p:cNvPr id="83979" name="Text Box 15"/>
            <p:cNvSpPr txBox="1">
              <a:spLocks noChangeArrowheads="1"/>
            </p:cNvSpPr>
            <p:nvPr/>
          </p:nvSpPr>
          <p:spPr bwMode="auto">
            <a:xfrm>
              <a:off x="3428" y="1920"/>
              <a:ext cx="40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900" b="1">
                  <a:solidFill>
                    <a:srgbClr val="D24132"/>
                  </a:solidFill>
                  <a:latin typeface="微软雅黑" panose="020B0503020204020204" charset="-122"/>
                  <a:ea typeface="微软雅黑" panose="020B0503020204020204" charset="-122"/>
                </a:rPr>
                <a:t>区域划分</a:t>
              </a:r>
              <a:endParaRPr lang="zh-CN" altLang="en-US" sz="900" b="1">
                <a:solidFill>
                  <a:srgbClr val="D24132"/>
                </a:solidFill>
                <a:latin typeface="微软雅黑" panose="020B0503020204020204" charset="-122"/>
                <a:ea typeface="微软雅黑" panose="020B0503020204020204" charset="-122"/>
              </a:endParaRPr>
            </a:p>
          </p:txBody>
        </p:sp>
        <p:sp>
          <p:nvSpPr>
            <p:cNvPr id="83980" name="Text Box 16"/>
            <p:cNvSpPr txBox="1">
              <a:spLocks noChangeArrowheads="1"/>
            </p:cNvSpPr>
            <p:nvPr/>
          </p:nvSpPr>
          <p:spPr bwMode="auto">
            <a:xfrm>
              <a:off x="4004" y="1920"/>
              <a:ext cx="7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900" b="1">
                  <a:solidFill>
                    <a:srgbClr val="D24132"/>
                  </a:solidFill>
                  <a:latin typeface="微软雅黑" panose="020B0503020204020204" charset="-122"/>
                  <a:ea typeface="微软雅黑" panose="020B0503020204020204" charset="-122"/>
                </a:rPr>
                <a:t>危险因素告知与屏蔽</a:t>
              </a:r>
              <a:endParaRPr lang="zh-CN" altLang="en-US" sz="900" b="1">
                <a:solidFill>
                  <a:srgbClr val="D24132"/>
                </a:solidFill>
                <a:latin typeface="微软雅黑" panose="020B0503020204020204" charset="-122"/>
                <a:ea typeface="微软雅黑" panose="020B0503020204020204" charset="-122"/>
              </a:endParaRPr>
            </a:p>
          </p:txBody>
        </p:sp>
        <p:pic>
          <p:nvPicPr>
            <p:cNvPr id="83981" name="Picture 17" descr="mach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8" y="2160"/>
              <a:ext cx="76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2" name="Text Box 18"/>
            <p:cNvSpPr txBox="1">
              <a:spLocks noChangeArrowheads="1"/>
            </p:cNvSpPr>
            <p:nvPr/>
          </p:nvSpPr>
          <p:spPr bwMode="auto">
            <a:xfrm>
              <a:off x="2352" y="2784"/>
              <a:ext cx="7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900" b="1">
                  <a:solidFill>
                    <a:srgbClr val="D24132"/>
                  </a:solidFill>
                  <a:latin typeface="微软雅黑" panose="020B0503020204020204" charset="-122"/>
                  <a:ea typeface="微软雅黑" panose="020B0503020204020204" charset="-122"/>
                </a:rPr>
                <a:t>设备工具识别与定置</a:t>
              </a:r>
              <a:endParaRPr lang="zh-CN" altLang="en-US" sz="900" b="1">
                <a:solidFill>
                  <a:srgbClr val="D24132"/>
                </a:solidFill>
                <a:latin typeface="微软雅黑" panose="020B0503020204020204" charset="-122"/>
                <a:ea typeface="微软雅黑" panose="020B0503020204020204" charset="-122"/>
              </a:endParaRPr>
            </a:p>
          </p:txBody>
        </p:sp>
        <p:pic>
          <p:nvPicPr>
            <p:cNvPr id="83983" name="Picture 19" descr="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4" y="1296"/>
              <a:ext cx="76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4" name="Text Box 20"/>
            <p:cNvSpPr txBox="1">
              <a:spLocks noChangeArrowheads="1"/>
            </p:cNvSpPr>
            <p:nvPr/>
          </p:nvSpPr>
          <p:spPr bwMode="auto">
            <a:xfrm>
              <a:off x="5068" y="1920"/>
              <a:ext cx="40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900" b="1">
                  <a:solidFill>
                    <a:srgbClr val="D24132"/>
                  </a:solidFill>
                  <a:latin typeface="微软雅黑" panose="020B0503020204020204" charset="-122"/>
                  <a:ea typeface="微软雅黑" panose="020B0503020204020204" charset="-122"/>
                </a:rPr>
                <a:t>应急规划</a:t>
              </a:r>
              <a:endParaRPr lang="zh-CN" altLang="en-US" sz="900" b="1">
                <a:solidFill>
                  <a:srgbClr val="D24132"/>
                </a:solidFill>
                <a:latin typeface="微软雅黑" panose="020B0503020204020204" charset="-122"/>
                <a:ea typeface="微软雅黑" panose="020B0503020204020204" charset="-122"/>
              </a:endParaRPr>
            </a:p>
          </p:txBody>
        </p:sp>
        <p:pic>
          <p:nvPicPr>
            <p:cNvPr id="83985"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0" y="2208"/>
              <a:ext cx="17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6" name="Text Box 27"/>
            <p:cNvSpPr txBox="1">
              <a:spLocks noChangeArrowheads="1"/>
            </p:cNvSpPr>
            <p:nvPr/>
          </p:nvSpPr>
          <p:spPr bwMode="auto">
            <a:xfrm>
              <a:off x="3436" y="2784"/>
              <a:ext cx="40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900" b="1">
                  <a:solidFill>
                    <a:srgbClr val="D24132"/>
                  </a:solidFill>
                  <a:latin typeface="微软雅黑" panose="020B0503020204020204" charset="-122"/>
                  <a:ea typeface="微软雅黑" panose="020B0503020204020204" charset="-122"/>
                </a:rPr>
                <a:t>人员识别</a:t>
              </a:r>
              <a:endParaRPr lang="zh-CN" altLang="en-US" sz="900" b="1">
                <a:solidFill>
                  <a:srgbClr val="D24132"/>
                </a:solidFill>
                <a:latin typeface="微软雅黑" panose="020B0503020204020204" charset="-122"/>
                <a:ea typeface="微软雅黑" panose="020B0503020204020204" charset="-122"/>
              </a:endParaRPr>
            </a:p>
          </p:txBody>
        </p:sp>
        <p:pic>
          <p:nvPicPr>
            <p:cNvPr id="83987" name="Picture 28" descr="forklift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8" y="2160"/>
              <a:ext cx="778"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8" name="Text Box 29"/>
            <p:cNvSpPr txBox="1">
              <a:spLocks noChangeArrowheads="1"/>
            </p:cNvSpPr>
            <p:nvPr/>
          </p:nvSpPr>
          <p:spPr bwMode="auto">
            <a:xfrm>
              <a:off x="4290" y="2784"/>
              <a:ext cx="40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900" b="1">
                  <a:solidFill>
                    <a:srgbClr val="D24132"/>
                  </a:solidFill>
                  <a:latin typeface="微软雅黑" panose="020B0503020204020204" charset="-122"/>
                  <a:ea typeface="微软雅黑" panose="020B0503020204020204" charset="-122"/>
                </a:rPr>
                <a:t>属地管理</a:t>
              </a:r>
              <a:endParaRPr lang="zh-CN" altLang="en-US" sz="900" b="1">
                <a:solidFill>
                  <a:srgbClr val="D24132"/>
                </a:solidFill>
                <a:latin typeface="微软雅黑" panose="020B0503020204020204" charset="-122"/>
                <a:ea typeface="微软雅黑" panose="020B0503020204020204" charset="-122"/>
              </a:endParaRPr>
            </a:p>
          </p:txBody>
        </p:sp>
        <p:pic>
          <p:nvPicPr>
            <p:cNvPr id="83989" name="Picture 30" descr="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87" y="1296"/>
              <a:ext cx="76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0" name="Text Box 31"/>
            <p:cNvSpPr txBox="1">
              <a:spLocks noChangeArrowheads="1"/>
            </p:cNvSpPr>
            <p:nvPr/>
          </p:nvSpPr>
          <p:spPr bwMode="auto">
            <a:xfrm>
              <a:off x="5068" y="2784"/>
              <a:ext cx="40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900" b="1">
                  <a:solidFill>
                    <a:srgbClr val="D24132"/>
                  </a:solidFill>
                  <a:latin typeface="微软雅黑" panose="020B0503020204020204" charset="-122"/>
                  <a:ea typeface="微软雅黑" panose="020B0503020204020204" charset="-122"/>
                </a:rPr>
                <a:t>安全标识</a:t>
              </a:r>
              <a:endParaRPr lang="zh-CN" altLang="en-US" sz="900" b="1">
                <a:solidFill>
                  <a:srgbClr val="D24132"/>
                </a:solidFill>
                <a:latin typeface="微软雅黑" panose="020B0503020204020204" charset="-122"/>
                <a:ea typeface="微软雅黑" panose="020B0503020204020204" charset="-122"/>
              </a:endParaRPr>
            </a:p>
          </p:txBody>
        </p:sp>
        <p:pic>
          <p:nvPicPr>
            <p:cNvPr id="83991" name="Picture 24" descr="temp"/>
            <p:cNvPicPr>
              <a:picLocks noChangeAspect="1" noChangeArrowheads="1"/>
            </p:cNvPicPr>
            <p:nvPr/>
          </p:nvPicPr>
          <p:blipFill>
            <a:blip r:embed="rId9" cstate="print">
              <a:extLst>
                <a:ext uri="{28A0092B-C50C-407E-A947-70E740481C1C}">
                  <a14:useLocalDpi xmlns:a14="http://schemas.microsoft.com/office/drawing/2010/main" val="0"/>
                </a:ext>
              </a:extLst>
            </a:blip>
            <a:srcRect l="57500" t="39166"/>
            <a:stretch>
              <a:fillRect/>
            </a:stretch>
          </p:blipFill>
          <p:spPr bwMode="auto">
            <a:xfrm>
              <a:off x="4944" y="2160"/>
              <a:ext cx="76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Tree>
    <p:custDataLst>
      <p:tags r:id="rId10"/>
    </p:custData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182"/>
                                        </p:tgtEl>
                                        <p:attrNameLst>
                                          <p:attrName>style.visibility</p:attrName>
                                        </p:attrNameLst>
                                      </p:cBhvr>
                                      <p:to>
                                        <p:strVal val="visible"/>
                                      </p:to>
                                    </p:set>
                                    <p:animEffect transition="in" filter="blinds(horizontal)">
                                      <p:cBhvr>
                                        <p:cTn id="17" dur="500"/>
                                        <p:tgtEl>
                                          <p:spTgt spid="718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7189"/>
                                        </p:tgtEl>
                                        <p:attrNameLst>
                                          <p:attrName>style.visibility</p:attrName>
                                        </p:attrNameLst>
                                      </p:cBhvr>
                                      <p:to>
                                        <p:strVal val="visible"/>
                                      </p:to>
                                    </p:set>
                                    <p:animEffect transition="in" filter="blinds(horizontal)">
                                      <p:cBhvr>
                                        <p:cTn id="20" dur="500"/>
                                        <p:tgtEl>
                                          <p:spTgt spid="7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8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标识与颜色</a:t>
            </a:r>
            <a:endParaRPr lang="zh-CN" altLang="en-US" sz="2000" b="1" dirty="0">
              <a:solidFill>
                <a:prstClr val="black"/>
              </a:solidFill>
              <a:latin typeface="微软雅黑" panose="020B0503020204020204" charset="-122"/>
              <a:ea typeface="微软雅黑" panose="020B0503020204020204" charset="-122"/>
            </a:endParaRPr>
          </a:p>
        </p:txBody>
      </p:sp>
      <p:sp>
        <p:nvSpPr>
          <p:cNvPr id="2" name="矩形 1"/>
          <p:cNvSpPr/>
          <p:nvPr/>
        </p:nvSpPr>
        <p:spPr>
          <a:xfrm>
            <a:off x="739830" y="1345332"/>
            <a:ext cx="4572000" cy="1422954"/>
          </a:xfrm>
          <a:prstGeom prst="rect">
            <a:avLst/>
          </a:prstGeom>
        </p:spPr>
        <p:txBody>
          <a:bodyPr>
            <a:spAutoFit/>
          </a:bodyPr>
          <a:lstStyle/>
          <a:p>
            <a:pPr marL="342900" indent="-342900">
              <a:lnSpc>
                <a:spcPct val="150000"/>
              </a:lnSpc>
              <a:buClr>
                <a:srgbClr val="D24132"/>
              </a:buClr>
              <a:buFont typeface="Wingdings" panose="05000000000000000000" pitchFamily="2" charset="2"/>
              <a:buChar char="p"/>
            </a:pPr>
            <a:r>
              <a:rPr lang="zh-CN" altLang="en-GB" sz="2000" b="1" dirty="0">
                <a:solidFill>
                  <a:srgbClr val="686868"/>
                </a:solidFill>
                <a:latin typeface="微软雅黑" panose="020B0503020204020204" charset="-122"/>
                <a:ea typeface="微软雅黑" panose="020B0503020204020204" charset="-122"/>
              </a:rPr>
              <a:t>一个看得见的信息显示</a:t>
            </a:r>
            <a:endParaRPr lang="zh-CN" altLang="en-GB" sz="2000" b="1" dirty="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GB" sz="2000" b="1" dirty="0">
                <a:solidFill>
                  <a:srgbClr val="686868"/>
                </a:solidFill>
                <a:latin typeface="微软雅黑" panose="020B0503020204020204" charset="-122"/>
                <a:ea typeface="微软雅黑" panose="020B0503020204020204" charset="-122"/>
              </a:rPr>
              <a:t>对危险给出警告</a:t>
            </a:r>
            <a:endParaRPr lang="zh-CN" altLang="en-GB" sz="2000" b="1" dirty="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GB" sz="2000" b="1" dirty="0">
                <a:solidFill>
                  <a:srgbClr val="686868"/>
                </a:solidFill>
                <a:latin typeface="微软雅黑" panose="020B0503020204020204" charset="-122"/>
                <a:ea typeface="微软雅黑" panose="020B0503020204020204" charset="-122"/>
              </a:rPr>
              <a:t>统一的沟通一些信息的系统</a:t>
            </a:r>
            <a:endParaRPr lang="zh-CN" altLang="en-GB" sz="2000" b="1" dirty="0">
              <a:solidFill>
                <a:srgbClr val="686868"/>
              </a:solidFill>
              <a:latin typeface="微软雅黑" panose="020B0503020204020204" charset="-122"/>
              <a:ea typeface="微软雅黑" panose="020B0503020204020204" charset="-122"/>
            </a:endParaRPr>
          </a:p>
        </p:txBody>
      </p:sp>
      <p:graphicFrame>
        <p:nvGraphicFramePr>
          <p:cNvPr id="5" name="图示 4"/>
          <p:cNvGraphicFramePr/>
          <p:nvPr/>
        </p:nvGraphicFramePr>
        <p:xfrm>
          <a:off x="739830" y="3217540"/>
          <a:ext cx="7936626" cy="136815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6" name="图片 5"/>
          <p:cNvPicPr>
            <a:picLocks noChangeAspect="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5076056" y="706362"/>
            <a:ext cx="3525374" cy="2289562"/>
          </a:xfrm>
          <a:prstGeom prst="rect">
            <a:avLst/>
          </a:prstGeom>
        </p:spPr>
      </p:pic>
    </p:spTree>
    <p:custDataLst>
      <p:tags r:id="rId7"/>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标识与颜色</a:t>
            </a:r>
            <a:endParaRPr lang="zh-CN" altLang="en-US" sz="2000" b="1" dirty="0">
              <a:solidFill>
                <a:prstClr val="black"/>
              </a:solidFill>
              <a:latin typeface="微软雅黑" panose="020B0503020204020204" charset="-122"/>
              <a:ea typeface="微软雅黑" panose="020B0503020204020204" charset="-122"/>
            </a:endParaRPr>
          </a:p>
        </p:txBody>
      </p:sp>
      <p:sp>
        <p:nvSpPr>
          <p:cNvPr id="2" name="矩形 1"/>
          <p:cNvSpPr/>
          <p:nvPr/>
        </p:nvSpPr>
        <p:spPr>
          <a:xfrm>
            <a:off x="739830" y="1218425"/>
            <a:ext cx="5917004" cy="1477328"/>
          </a:xfrm>
          <a:prstGeom prst="rect">
            <a:avLst/>
          </a:prstGeom>
        </p:spPr>
        <p:txBody>
          <a:bodyPr wrap="none">
            <a:spAutoFit/>
          </a:bodyPr>
          <a:lstStyle/>
          <a:p>
            <a:pPr marL="342900" indent="-342900">
              <a:lnSpc>
                <a:spcPct val="150000"/>
              </a:lnSpc>
              <a:buClr>
                <a:srgbClr val="D24132"/>
              </a:buClr>
              <a:buFont typeface="Wingdings" panose="05000000000000000000" pitchFamily="2" charset="2"/>
              <a:buChar char="p"/>
            </a:pPr>
            <a:r>
              <a:rPr lang="zh-CN" altLang="en-US" sz="2000" b="1" dirty="0">
                <a:solidFill>
                  <a:srgbClr val="686868"/>
                </a:solidFill>
                <a:latin typeface="微软雅黑" panose="020B0503020204020204" charset="-122"/>
                <a:ea typeface="微软雅黑" panose="020B0503020204020204" charset="-122"/>
              </a:rPr>
              <a:t>用规范的图形、符号、颜色</a:t>
            </a:r>
            <a:r>
              <a:rPr lang="zh-CN" altLang="en-US" sz="2000" b="1" dirty="0" smtClean="0">
                <a:solidFill>
                  <a:srgbClr val="686868"/>
                </a:solidFill>
                <a:latin typeface="微软雅黑" panose="020B0503020204020204" charset="-122"/>
                <a:ea typeface="微软雅黑" panose="020B0503020204020204" charset="-122"/>
              </a:rPr>
              <a:t>传达</a:t>
            </a:r>
            <a:r>
              <a:rPr lang="en-US" altLang="zh-CN" sz="2000" b="1" dirty="0" smtClean="0">
                <a:solidFill>
                  <a:srgbClr val="686868"/>
                </a:solidFill>
                <a:latin typeface="微软雅黑" panose="020B0503020204020204" charset="-122"/>
                <a:ea typeface="微软雅黑" panose="020B0503020204020204" charset="-122"/>
              </a:rPr>
              <a:t>HSE</a:t>
            </a:r>
            <a:r>
              <a:rPr lang="zh-CN" altLang="en-US" sz="2000" b="1" dirty="0" smtClean="0">
                <a:solidFill>
                  <a:srgbClr val="686868"/>
                </a:solidFill>
                <a:latin typeface="微软雅黑" panose="020B0503020204020204" charset="-122"/>
                <a:ea typeface="微软雅黑" panose="020B0503020204020204" charset="-122"/>
              </a:rPr>
              <a:t>信息</a:t>
            </a:r>
            <a:endParaRPr lang="en-US" altLang="zh-CN" sz="2000" b="1" dirty="0" smtClean="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a:solidFill>
                  <a:srgbClr val="686868"/>
                </a:solidFill>
                <a:latin typeface="微软雅黑" panose="020B0503020204020204" charset="-122"/>
                <a:ea typeface="微软雅黑" panose="020B0503020204020204" charset="-122"/>
              </a:rPr>
              <a:t>根据现场风险，识别并确认需要标识</a:t>
            </a:r>
            <a:r>
              <a:rPr lang="zh-CN" altLang="en-US" sz="2000" b="1" dirty="0" smtClean="0">
                <a:solidFill>
                  <a:srgbClr val="686868"/>
                </a:solidFill>
                <a:latin typeface="微软雅黑" panose="020B0503020204020204" charset="-122"/>
                <a:ea typeface="微软雅黑" panose="020B0503020204020204" charset="-122"/>
              </a:rPr>
              <a:t>类型及</a:t>
            </a:r>
            <a:r>
              <a:rPr lang="zh-CN" altLang="en-US" sz="2000" b="1" dirty="0">
                <a:solidFill>
                  <a:srgbClr val="686868"/>
                </a:solidFill>
                <a:latin typeface="微软雅黑" panose="020B0503020204020204" charset="-122"/>
                <a:ea typeface="微软雅黑" panose="020B0503020204020204" charset="-122"/>
              </a:rPr>
              <a:t>颜色</a:t>
            </a:r>
            <a:endParaRPr lang="zh-CN" altLang="en-US" sz="2000" b="1" dirty="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a:solidFill>
                  <a:srgbClr val="686868"/>
                </a:solidFill>
                <a:latin typeface="微软雅黑" panose="020B0503020204020204" charset="-122"/>
                <a:ea typeface="微软雅黑" panose="020B0503020204020204" charset="-122"/>
              </a:rPr>
              <a:t>员工对标识及颜色含义应清楚</a:t>
            </a:r>
            <a:endParaRPr lang="en-US" altLang="zh-CN" sz="2000" b="1" dirty="0">
              <a:solidFill>
                <a:srgbClr val="686868"/>
              </a:solidFill>
              <a:latin typeface="微软雅黑" panose="020B0503020204020204" charset="-122"/>
              <a:ea typeface="微软雅黑" panose="020B0503020204020204" charset="-122"/>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29210" r="2462" b="25431"/>
          <a:stretch>
            <a:fillRect/>
          </a:stretch>
        </p:blipFill>
        <p:spPr>
          <a:xfrm>
            <a:off x="1331640" y="2929508"/>
            <a:ext cx="3716211" cy="1728192"/>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3073"/>
          <a:stretch>
            <a:fillRect/>
          </a:stretch>
        </p:blipFill>
        <p:spPr>
          <a:xfrm>
            <a:off x="5227005" y="2552139"/>
            <a:ext cx="3240360" cy="2482929"/>
          </a:xfrm>
          <a:prstGeom prst="rect">
            <a:avLst/>
          </a:prstGeom>
          <a:effectLst>
            <a:softEdge rad="127000"/>
          </a:effectLst>
        </p:spPr>
      </p:pic>
    </p:spTree>
    <p:custDataLst>
      <p:tags r:id="rId3"/>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0" y="265212"/>
            <a:ext cx="9144000" cy="500063"/>
          </a:xfrm>
          <a:prstGeom prst="rect">
            <a:avLst/>
          </a:prstGeom>
          <a:noFill/>
          <a:ln w="9525">
            <a:noFill/>
            <a:miter lim="800000"/>
          </a:ln>
        </p:spPr>
        <p:txBody>
          <a:bodyPr lIns="71323" tIns="35662" rIns="71323" bIns="35662"/>
          <a:lstStyle/>
          <a:p>
            <a:pPr marL="267335" indent="-267335" algn="ctr" defTabSz="914400" fontAlgn="base">
              <a:spcBef>
                <a:spcPct val="20000"/>
              </a:spcBef>
              <a:spcAft>
                <a:spcPct val="0"/>
              </a:spcAft>
            </a:pPr>
            <a:r>
              <a:rPr lang="zh-CN" altLang="en-US" sz="2400" dirty="0" smtClean="0">
                <a:solidFill>
                  <a:srgbClr val="C00000"/>
                </a:solidFill>
                <a:latin typeface="微软雅黑" panose="020B0503020204020204" charset="-122"/>
                <a:ea typeface="微软雅黑" panose="020B0503020204020204" charset="-122"/>
              </a:rPr>
              <a:t>工作场所管理</a:t>
            </a:r>
            <a:endParaRPr lang="en-US" altLang="zh-CN" sz="2400" dirty="0">
              <a:solidFill>
                <a:srgbClr val="C00000"/>
              </a:solidFill>
              <a:latin typeface="微软雅黑" panose="020B0503020204020204" charset="-122"/>
              <a:ea typeface="微软雅黑" panose="020B0503020204020204" charset="-122"/>
            </a:endParaRPr>
          </a:p>
        </p:txBody>
      </p:sp>
      <p:pic>
        <p:nvPicPr>
          <p:cNvPr id="17" name="Picture 3" descr="DSC_016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76056" y="923179"/>
            <a:ext cx="2685874" cy="4166569"/>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grpSp>
        <p:nvGrpSpPr>
          <p:cNvPr id="3" name="组合 2"/>
          <p:cNvGrpSpPr/>
          <p:nvPr/>
        </p:nvGrpSpPr>
        <p:grpSpPr>
          <a:xfrm>
            <a:off x="1331640" y="905061"/>
            <a:ext cx="3018167" cy="4184687"/>
            <a:chOff x="1658928" y="777243"/>
            <a:chExt cx="3018167" cy="4184687"/>
          </a:xfrm>
        </p:grpSpPr>
        <p:pic>
          <p:nvPicPr>
            <p:cNvPr id="16" name="Picture 4" descr="DSC025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928" y="777243"/>
              <a:ext cx="3018167" cy="2031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7" descr="DSC007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176" y="2840705"/>
              <a:ext cx="3011759" cy="2121225"/>
            </a:xfrm>
            <a:prstGeom prst="roundRect">
              <a:avLst>
                <a:gd name="adj" fmla="val 8594"/>
              </a:avLst>
            </a:prstGeom>
            <a:solidFill>
              <a:srgbClr val="FFFFFF">
                <a:shade val="85000"/>
              </a:srgbClr>
            </a:solidFill>
            <a:ln>
              <a:noFill/>
            </a:ln>
            <a:effectLst>
              <a:outerShdw dist="35921" dir="2700000" algn="ctr" rotWithShape="0">
                <a:srgbClr val="808080"/>
              </a:outerShdw>
              <a:reflection stA="38000" endPos="0" dir="5400000" sy="-100000" algn="bl" rotWithShape="0"/>
            </a:effectLst>
          </p:spPr>
        </p:pic>
      </p:grpSp>
    </p:spTree>
    <p:custDataLst>
      <p:tags r:id="rId4"/>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3"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标识与颜色</a:t>
            </a:r>
            <a:endParaRPr lang="zh-CN" altLang="en-US" sz="2000" b="1" dirty="0">
              <a:solidFill>
                <a:prstClr val="black"/>
              </a:solidFill>
              <a:latin typeface="微软雅黑" panose="020B0503020204020204" charset="-122"/>
              <a:ea typeface="微软雅黑" panose="020B0503020204020204" charset="-122"/>
            </a:endParaRPr>
          </a:p>
        </p:txBody>
      </p:sp>
      <p:sp>
        <p:nvSpPr>
          <p:cNvPr id="4" name="文本框 3"/>
          <p:cNvSpPr txBox="1"/>
          <p:nvPr/>
        </p:nvSpPr>
        <p:spPr>
          <a:xfrm>
            <a:off x="739830" y="1273324"/>
            <a:ext cx="2664296" cy="400110"/>
          </a:xfrm>
          <a:prstGeom prst="rect">
            <a:avLst/>
          </a:prstGeom>
          <a:noFill/>
        </p:spPr>
        <p:txBody>
          <a:bodyPr wrap="square" rtlCol="0">
            <a:spAutoFit/>
          </a:bodyPr>
          <a:lstStyle/>
          <a:p>
            <a:r>
              <a:rPr lang="zh-CN" altLang="en-US" sz="2000" b="1" dirty="0" smtClean="0">
                <a:solidFill>
                  <a:srgbClr val="D24132"/>
                </a:solidFill>
                <a:latin typeface="微软雅黑" panose="020B0503020204020204" charset="-122"/>
                <a:ea typeface="微软雅黑" panose="020B0503020204020204" charset="-122"/>
              </a:rPr>
              <a:t>安全色</a:t>
            </a:r>
            <a:r>
              <a:rPr lang="zh-CN" altLang="en-US" sz="2000" b="1" dirty="0">
                <a:solidFill>
                  <a:srgbClr val="D24132"/>
                </a:solidFill>
                <a:latin typeface="微软雅黑" panose="020B0503020204020204" charset="-122"/>
                <a:ea typeface="微软雅黑" panose="020B0503020204020204" charset="-122"/>
              </a:rPr>
              <a:t>与对比色</a:t>
            </a:r>
            <a:endParaRPr lang="zh-CN" altLang="en-US" sz="2000" b="1" dirty="0">
              <a:solidFill>
                <a:srgbClr val="D24132"/>
              </a:solidFill>
              <a:latin typeface="微软雅黑" panose="020B0503020204020204" charset="-122"/>
              <a:ea typeface="微软雅黑" panose="020B0503020204020204" charset="-122"/>
            </a:endParaRPr>
          </a:p>
        </p:txBody>
      </p:sp>
      <p:sp>
        <p:nvSpPr>
          <p:cNvPr id="5" name="矩形 4"/>
          <p:cNvSpPr/>
          <p:nvPr/>
        </p:nvSpPr>
        <p:spPr>
          <a:xfrm>
            <a:off x="739830" y="1752285"/>
            <a:ext cx="8080642" cy="2062103"/>
          </a:xfrm>
          <a:prstGeom prst="rect">
            <a:avLst/>
          </a:prstGeom>
        </p:spPr>
        <p:txBody>
          <a:bodyPr wrap="square">
            <a:spAutoFit/>
          </a:bodyPr>
          <a:lstStyle/>
          <a:p>
            <a:pPr marR="635" algn="just"/>
            <a:r>
              <a:rPr lang="zh-CN" altLang="en-US" sz="1600" b="1" dirty="0">
                <a:solidFill>
                  <a:srgbClr val="D24132"/>
                </a:solidFill>
                <a:latin typeface="微软雅黑" panose="020B0503020204020204" charset="-122"/>
                <a:ea typeface="微软雅黑" panose="020B0503020204020204" charset="-122"/>
              </a:rPr>
              <a:t>安全色是传递安全信息含义的颜色，包括红、黄、蓝、绿四种颜色。</a:t>
            </a:r>
            <a:endParaRPr lang="zh-CN" altLang="en-US" sz="1600" b="1" dirty="0">
              <a:solidFill>
                <a:srgbClr val="D24132"/>
              </a:solidFill>
              <a:latin typeface="微软雅黑" panose="020B0503020204020204" charset="-122"/>
              <a:ea typeface="微软雅黑" panose="020B0503020204020204" charset="-122"/>
            </a:endParaRPr>
          </a:p>
          <a:p>
            <a:pPr marR="635" algn="just"/>
            <a:r>
              <a:rPr lang="zh-CN" altLang="en-US" sz="1600" b="1" dirty="0">
                <a:solidFill>
                  <a:srgbClr val="D24132"/>
                </a:solidFill>
                <a:latin typeface="微软雅黑" panose="020B0503020204020204" charset="-122"/>
                <a:ea typeface="微软雅黑" panose="020B0503020204020204" charset="-122"/>
              </a:rPr>
              <a:t>红色：</a:t>
            </a:r>
            <a:r>
              <a:rPr lang="zh-CN" altLang="en-US" sz="1600" b="1" dirty="0">
                <a:solidFill>
                  <a:srgbClr val="686868"/>
                </a:solidFill>
                <a:latin typeface="微软雅黑" panose="020B0503020204020204" charset="-122"/>
                <a:ea typeface="微软雅黑" panose="020B0503020204020204" charset="-122"/>
              </a:rPr>
              <a:t>各种禁止标志；交通禁令标志；消防设备标志；机械的停止按钮、刹车及停车装置的</a:t>
            </a:r>
            <a:r>
              <a:rPr lang="zh-CN" altLang="en-US" sz="1600" b="1" dirty="0" smtClean="0">
                <a:solidFill>
                  <a:srgbClr val="686868"/>
                </a:solidFill>
                <a:latin typeface="微软雅黑" panose="020B0503020204020204" charset="-122"/>
                <a:ea typeface="微软雅黑" panose="020B0503020204020204" charset="-122"/>
              </a:rPr>
              <a:t>操纵</a:t>
            </a:r>
            <a:r>
              <a:rPr lang="zh-CN" altLang="en-US" sz="1600" b="1" dirty="0">
                <a:solidFill>
                  <a:srgbClr val="686868"/>
                </a:solidFill>
                <a:latin typeface="微软雅黑" panose="020B0503020204020204" charset="-122"/>
                <a:ea typeface="微软雅黑" panose="020B0503020204020204" charset="-122"/>
              </a:rPr>
              <a:t>手柄；机械设备转动部件的裸露部位；仪表刻度盘上极限位置的刻度；各种危险信号旗等。</a:t>
            </a:r>
            <a:endParaRPr lang="zh-CN" altLang="en-US" sz="1600" b="1" dirty="0">
              <a:solidFill>
                <a:srgbClr val="686868"/>
              </a:solidFill>
              <a:latin typeface="微软雅黑" panose="020B0503020204020204" charset="-122"/>
              <a:ea typeface="微软雅黑" panose="020B0503020204020204" charset="-122"/>
            </a:endParaRPr>
          </a:p>
          <a:p>
            <a:pPr marR="635" algn="just"/>
            <a:r>
              <a:rPr lang="zh-CN" altLang="en-US" sz="1600" b="1" dirty="0">
                <a:solidFill>
                  <a:srgbClr val="F09C2A"/>
                </a:solidFill>
                <a:latin typeface="微软雅黑" panose="020B0503020204020204" charset="-122"/>
                <a:ea typeface="微软雅黑" panose="020B0503020204020204" charset="-122"/>
              </a:rPr>
              <a:t>黄色：</a:t>
            </a:r>
            <a:r>
              <a:rPr lang="zh-CN" altLang="en-US" sz="1600" b="1" dirty="0">
                <a:solidFill>
                  <a:srgbClr val="686868"/>
                </a:solidFill>
                <a:latin typeface="微软雅黑" panose="020B0503020204020204" charset="-122"/>
                <a:ea typeface="微软雅黑" panose="020B0503020204020204" charset="-122"/>
              </a:rPr>
              <a:t>各种警告标志；道路交通标志和标线中警告标志；警告信号旗等。</a:t>
            </a:r>
            <a:endParaRPr lang="zh-CN" altLang="en-US" sz="1600" b="1" dirty="0">
              <a:solidFill>
                <a:srgbClr val="686868"/>
              </a:solidFill>
              <a:latin typeface="微软雅黑" panose="020B0503020204020204" charset="-122"/>
              <a:ea typeface="微软雅黑" panose="020B0503020204020204" charset="-122"/>
            </a:endParaRPr>
          </a:p>
          <a:p>
            <a:pPr marR="635" algn="just"/>
            <a:r>
              <a:rPr lang="zh-CN" altLang="en-US" sz="1600" b="1" dirty="0">
                <a:solidFill>
                  <a:srgbClr val="377790"/>
                </a:solidFill>
                <a:latin typeface="微软雅黑" panose="020B0503020204020204" charset="-122"/>
                <a:ea typeface="微软雅黑" panose="020B0503020204020204" charset="-122"/>
              </a:rPr>
              <a:t>蓝色：</a:t>
            </a:r>
            <a:r>
              <a:rPr lang="zh-CN" altLang="en-US" sz="1600" b="1" dirty="0">
                <a:solidFill>
                  <a:srgbClr val="686868"/>
                </a:solidFill>
                <a:latin typeface="微软雅黑" panose="020B0503020204020204" charset="-122"/>
                <a:ea typeface="微软雅黑" panose="020B0503020204020204" charset="-122"/>
              </a:rPr>
              <a:t>各种指令标志；道路交通标志和标线中指示标志等。</a:t>
            </a:r>
            <a:endParaRPr lang="zh-CN" altLang="en-US" sz="1600" b="1" dirty="0">
              <a:solidFill>
                <a:srgbClr val="686868"/>
              </a:solidFill>
              <a:latin typeface="微软雅黑" panose="020B0503020204020204" charset="-122"/>
              <a:ea typeface="微软雅黑" panose="020B0503020204020204" charset="-122"/>
            </a:endParaRPr>
          </a:p>
          <a:p>
            <a:pPr marR="635" algn="just"/>
            <a:r>
              <a:rPr lang="zh-CN" altLang="en-US" sz="1600" b="1" dirty="0">
                <a:solidFill>
                  <a:srgbClr val="189A80"/>
                </a:solidFill>
                <a:latin typeface="微软雅黑" panose="020B0503020204020204" charset="-122"/>
                <a:ea typeface="微软雅黑" panose="020B0503020204020204" charset="-122"/>
              </a:rPr>
              <a:t>绿色：</a:t>
            </a:r>
            <a:r>
              <a:rPr lang="zh-CN" altLang="en-US" sz="1600" b="1" dirty="0">
                <a:solidFill>
                  <a:srgbClr val="686868"/>
                </a:solidFill>
                <a:latin typeface="微软雅黑" panose="020B0503020204020204" charset="-122"/>
                <a:ea typeface="微软雅黑" panose="020B0503020204020204" charset="-122"/>
              </a:rPr>
              <a:t>各种提示标志；机器启动按钮；安全信号旗；急救站、疏散通道、避险处、应急避难</a:t>
            </a:r>
            <a:r>
              <a:rPr lang="zh-CN" altLang="en-US" sz="1600" b="1" dirty="0" smtClean="0">
                <a:solidFill>
                  <a:srgbClr val="686868"/>
                </a:solidFill>
                <a:latin typeface="微软雅黑" panose="020B0503020204020204" charset="-122"/>
                <a:ea typeface="微软雅黑" panose="020B0503020204020204" charset="-122"/>
              </a:rPr>
              <a:t>场所</a:t>
            </a:r>
            <a:r>
              <a:rPr lang="zh-CN" altLang="en-US" sz="1600" b="1" dirty="0">
                <a:solidFill>
                  <a:srgbClr val="686868"/>
                </a:solidFill>
                <a:latin typeface="微软雅黑" panose="020B0503020204020204" charset="-122"/>
                <a:ea typeface="微软雅黑" panose="020B0503020204020204" charset="-122"/>
              </a:rPr>
              <a:t>等。</a:t>
            </a:r>
            <a:endParaRPr lang="zh-CN" altLang="en-US" sz="1600" b="1" dirty="0">
              <a:solidFill>
                <a:srgbClr val="686868"/>
              </a:solidFill>
            </a:endParaRPr>
          </a:p>
        </p:txBody>
      </p:sp>
      <p:pic>
        <p:nvPicPr>
          <p:cNvPr id="6" name="图片 5"/>
          <p:cNvPicPr>
            <a:picLocks noChangeAspect="1"/>
          </p:cNvPicPr>
          <p:nvPr/>
        </p:nvPicPr>
        <p:blipFill>
          <a:blip r:embed="rId1"/>
          <a:stretch>
            <a:fillRect/>
          </a:stretch>
        </p:blipFill>
        <p:spPr>
          <a:xfrm>
            <a:off x="1627770" y="4009628"/>
            <a:ext cx="6304762" cy="1047619"/>
          </a:xfrm>
          <a:prstGeom prst="rect">
            <a:avLst/>
          </a:prstGeom>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3"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标识与颜色</a:t>
            </a:r>
            <a:endParaRPr lang="zh-CN" altLang="en-US" sz="2000" b="1" dirty="0">
              <a:solidFill>
                <a:prstClr val="black"/>
              </a:solidFill>
              <a:latin typeface="微软雅黑" panose="020B0503020204020204" charset="-122"/>
              <a:ea typeface="微软雅黑" panose="020B0503020204020204" charset="-122"/>
            </a:endParaRPr>
          </a:p>
        </p:txBody>
      </p:sp>
      <p:sp>
        <p:nvSpPr>
          <p:cNvPr id="4" name="文本框 3"/>
          <p:cNvSpPr txBox="1"/>
          <p:nvPr/>
        </p:nvSpPr>
        <p:spPr>
          <a:xfrm>
            <a:off x="739830" y="1273324"/>
            <a:ext cx="2664296" cy="400110"/>
          </a:xfrm>
          <a:prstGeom prst="rect">
            <a:avLst/>
          </a:prstGeom>
          <a:noFill/>
        </p:spPr>
        <p:txBody>
          <a:bodyPr wrap="square" rtlCol="0">
            <a:spAutoFit/>
          </a:bodyPr>
          <a:lstStyle/>
          <a:p>
            <a:r>
              <a:rPr lang="zh-CN" altLang="en-US" sz="2000" b="1" dirty="0" smtClean="0">
                <a:solidFill>
                  <a:srgbClr val="D24132"/>
                </a:solidFill>
                <a:latin typeface="微软雅黑" panose="020B0503020204020204" charset="-122"/>
                <a:ea typeface="微软雅黑" panose="020B0503020204020204" charset="-122"/>
              </a:rPr>
              <a:t>安全色</a:t>
            </a:r>
            <a:r>
              <a:rPr lang="zh-CN" altLang="en-US" sz="2000" b="1" dirty="0">
                <a:solidFill>
                  <a:srgbClr val="D24132"/>
                </a:solidFill>
                <a:latin typeface="微软雅黑" panose="020B0503020204020204" charset="-122"/>
                <a:ea typeface="微软雅黑" panose="020B0503020204020204" charset="-122"/>
              </a:rPr>
              <a:t>与对比色</a:t>
            </a:r>
            <a:endParaRPr lang="zh-CN" altLang="en-US" sz="2000" b="1" dirty="0">
              <a:solidFill>
                <a:srgbClr val="D24132"/>
              </a:solidFill>
              <a:latin typeface="微软雅黑" panose="020B0503020204020204" charset="-122"/>
              <a:ea typeface="微软雅黑" panose="020B0503020204020204" charset="-122"/>
            </a:endParaRPr>
          </a:p>
        </p:txBody>
      </p:sp>
      <p:sp>
        <p:nvSpPr>
          <p:cNvPr id="5" name="矩形 4"/>
          <p:cNvSpPr/>
          <p:nvPr/>
        </p:nvSpPr>
        <p:spPr>
          <a:xfrm>
            <a:off x="739830" y="1619668"/>
            <a:ext cx="7648594" cy="1938992"/>
          </a:xfrm>
          <a:prstGeom prst="rect">
            <a:avLst/>
          </a:prstGeom>
        </p:spPr>
        <p:txBody>
          <a:bodyPr wrap="square">
            <a:spAutoFit/>
          </a:bodyPr>
          <a:lstStyle/>
          <a:p>
            <a:pPr marR="635" algn="just">
              <a:lnSpc>
                <a:spcPct val="150000"/>
              </a:lnSpc>
            </a:pPr>
            <a:r>
              <a:rPr lang="zh-CN" altLang="en-US" sz="2000" b="1" dirty="0">
                <a:solidFill>
                  <a:srgbClr val="D24132"/>
                </a:solidFill>
                <a:latin typeface="微软雅黑" panose="020B0503020204020204" charset="-122"/>
                <a:ea typeface="微软雅黑" panose="020B0503020204020204" charset="-122"/>
              </a:rPr>
              <a:t>对比色是使安全色更加醒目的反衬色，</a:t>
            </a:r>
            <a:r>
              <a:rPr lang="zh-CN" altLang="en-US" sz="2000" b="1" dirty="0" smtClean="0">
                <a:solidFill>
                  <a:srgbClr val="D24132"/>
                </a:solidFill>
                <a:latin typeface="微软雅黑" panose="020B0503020204020204" charset="-122"/>
                <a:ea typeface="微软雅黑" panose="020B0503020204020204" charset="-122"/>
              </a:rPr>
              <a:t>包括黑</a:t>
            </a:r>
            <a:r>
              <a:rPr lang="zh-CN" altLang="en-US" sz="2000" b="1" dirty="0">
                <a:solidFill>
                  <a:srgbClr val="D24132"/>
                </a:solidFill>
                <a:latin typeface="微软雅黑" panose="020B0503020204020204" charset="-122"/>
                <a:ea typeface="微软雅黑" panose="020B0503020204020204" charset="-122"/>
              </a:rPr>
              <a:t>、白两种颜色。</a:t>
            </a:r>
            <a:endParaRPr lang="zh-CN" altLang="en-US" sz="2000" b="1" dirty="0">
              <a:solidFill>
                <a:srgbClr val="D24132"/>
              </a:solidFill>
              <a:latin typeface="微软雅黑" panose="020B0503020204020204" charset="-122"/>
              <a:ea typeface="微软雅黑" panose="020B0503020204020204" charset="-122"/>
            </a:endParaRPr>
          </a:p>
          <a:p>
            <a:pPr marR="635" algn="just">
              <a:lnSpc>
                <a:spcPct val="150000"/>
              </a:lnSpc>
            </a:pPr>
            <a:r>
              <a:rPr lang="zh-CN" altLang="en-US" sz="2000" b="1" dirty="0">
                <a:solidFill>
                  <a:srgbClr val="686868"/>
                </a:solidFill>
                <a:latin typeface="微软雅黑" panose="020B0503020204020204" charset="-122"/>
                <a:ea typeface="微软雅黑" panose="020B0503020204020204" charset="-122"/>
              </a:rPr>
              <a:t>黑色用于安全标志的文字、图形符号和</a:t>
            </a:r>
            <a:r>
              <a:rPr lang="zh-CN" altLang="en-US" sz="2000" b="1" dirty="0" smtClean="0">
                <a:solidFill>
                  <a:srgbClr val="686868"/>
                </a:solidFill>
                <a:latin typeface="微软雅黑" panose="020B0503020204020204" charset="-122"/>
                <a:ea typeface="微软雅黑" panose="020B0503020204020204" charset="-122"/>
              </a:rPr>
              <a:t>警告标志</a:t>
            </a:r>
            <a:r>
              <a:rPr lang="zh-CN" altLang="en-US" sz="2000" b="1" dirty="0">
                <a:solidFill>
                  <a:srgbClr val="686868"/>
                </a:solidFill>
                <a:latin typeface="微软雅黑" panose="020B0503020204020204" charset="-122"/>
                <a:ea typeface="微软雅黑" panose="020B0503020204020204" charset="-122"/>
              </a:rPr>
              <a:t>的几何边框。</a:t>
            </a:r>
            <a:endParaRPr lang="zh-CN" altLang="en-US" sz="2000" b="1" dirty="0">
              <a:solidFill>
                <a:srgbClr val="686868"/>
              </a:solidFill>
              <a:latin typeface="微软雅黑" panose="020B0503020204020204" charset="-122"/>
              <a:ea typeface="微软雅黑" panose="020B0503020204020204" charset="-122"/>
            </a:endParaRPr>
          </a:p>
          <a:p>
            <a:pPr marR="635" algn="just">
              <a:lnSpc>
                <a:spcPct val="150000"/>
              </a:lnSpc>
            </a:pPr>
            <a:r>
              <a:rPr lang="zh-CN" altLang="en-US" sz="2000" b="1" dirty="0">
                <a:solidFill>
                  <a:srgbClr val="686868"/>
                </a:solidFill>
                <a:latin typeface="微软雅黑" panose="020B0503020204020204" charset="-122"/>
                <a:ea typeface="微软雅黑" panose="020B0503020204020204" charset="-122"/>
              </a:rPr>
              <a:t>白色用于安全标志中红、蓝、绿的背景色， </a:t>
            </a:r>
            <a:r>
              <a:rPr lang="zh-CN" altLang="en-US" sz="2000" b="1" dirty="0" smtClean="0">
                <a:solidFill>
                  <a:srgbClr val="686868"/>
                </a:solidFill>
                <a:latin typeface="微软雅黑" panose="020B0503020204020204" charset="-122"/>
                <a:ea typeface="微软雅黑" panose="020B0503020204020204" charset="-122"/>
              </a:rPr>
              <a:t>也</a:t>
            </a:r>
            <a:r>
              <a:rPr lang="zh-CN" altLang="en-US" sz="2000" b="1" dirty="0">
                <a:solidFill>
                  <a:srgbClr val="686868"/>
                </a:solidFill>
                <a:latin typeface="微软雅黑" panose="020B0503020204020204" charset="-122"/>
                <a:ea typeface="微软雅黑" panose="020B0503020204020204" charset="-122"/>
              </a:rPr>
              <a:t>可用于安全标志的文字和图形符号。</a:t>
            </a:r>
            <a:endParaRPr lang="zh-CN" altLang="en-US" sz="2000" b="1" dirty="0">
              <a:solidFill>
                <a:srgbClr val="686868"/>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1"/>
          <a:stretch>
            <a:fillRect/>
          </a:stretch>
        </p:blipFill>
        <p:spPr>
          <a:xfrm>
            <a:off x="827584" y="3591198"/>
            <a:ext cx="3133333" cy="1038095"/>
          </a:xfrm>
          <a:prstGeom prst="rect">
            <a:avLst/>
          </a:prstGeom>
        </p:spPr>
      </p:pic>
      <p:pic>
        <p:nvPicPr>
          <p:cNvPr id="7" name="图片 6"/>
          <p:cNvPicPr>
            <a:picLocks noChangeAspect="1"/>
          </p:cNvPicPr>
          <p:nvPr/>
        </p:nvPicPr>
        <p:blipFill>
          <a:blip r:embed="rId2"/>
          <a:stretch>
            <a:fillRect/>
          </a:stretch>
        </p:blipFill>
        <p:spPr>
          <a:xfrm>
            <a:off x="4139952" y="3500721"/>
            <a:ext cx="4438095" cy="609524"/>
          </a:xfrm>
          <a:prstGeom prst="rect">
            <a:avLst/>
          </a:prstGeom>
        </p:spPr>
      </p:pic>
      <p:pic>
        <p:nvPicPr>
          <p:cNvPr id="8" name="图片 7"/>
          <p:cNvPicPr>
            <a:picLocks noChangeAspect="1"/>
          </p:cNvPicPr>
          <p:nvPr/>
        </p:nvPicPr>
        <p:blipFill>
          <a:blip r:embed="rId3"/>
          <a:stretch>
            <a:fillRect/>
          </a:stretch>
        </p:blipFill>
        <p:spPr>
          <a:xfrm>
            <a:off x="4149476" y="4239721"/>
            <a:ext cx="4428571" cy="533333"/>
          </a:xfrm>
          <a:prstGeom prst="rect">
            <a:avLst/>
          </a:prstGeom>
        </p:spPr>
      </p:pic>
    </p:spTree>
    <p:custDataLst>
      <p:tags r:id="rId4"/>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3"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标识与颜色</a:t>
            </a:r>
            <a:endParaRPr lang="zh-CN" altLang="en-US" sz="2000" b="1" dirty="0">
              <a:solidFill>
                <a:prstClr val="black"/>
              </a:solidFill>
              <a:latin typeface="微软雅黑" panose="020B0503020204020204" charset="-122"/>
              <a:ea typeface="微软雅黑" panose="020B0503020204020204" charset="-122"/>
            </a:endParaRPr>
          </a:p>
        </p:txBody>
      </p:sp>
      <p:sp>
        <p:nvSpPr>
          <p:cNvPr id="4" name="文本框 3"/>
          <p:cNvSpPr txBox="1"/>
          <p:nvPr/>
        </p:nvSpPr>
        <p:spPr>
          <a:xfrm>
            <a:off x="739830" y="1273324"/>
            <a:ext cx="7648594" cy="400110"/>
          </a:xfrm>
          <a:prstGeom prst="rect">
            <a:avLst/>
          </a:prstGeom>
          <a:noFill/>
        </p:spPr>
        <p:txBody>
          <a:bodyPr wrap="square" rtlCol="0">
            <a:spAutoFit/>
          </a:bodyPr>
          <a:lstStyle/>
          <a:p>
            <a:r>
              <a:rPr lang="zh-CN" altLang="en-US" sz="2000" b="1" dirty="0" smtClean="0">
                <a:solidFill>
                  <a:srgbClr val="D24132"/>
                </a:solidFill>
                <a:latin typeface="微软雅黑" panose="020B0503020204020204" charset="-122"/>
                <a:ea typeface="微软雅黑" panose="020B0503020204020204" charset="-122"/>
              </a:rPr>
              <a:t>安全色</a:t>
            </a:r>
            <a:r>
              <a:rPr lang="zh-CN" altLang="en-US" sz="2000" b="1" dirty="0">
                <a:solidFill>
                  <a:srgbClr val="D24132"/>
                </a:solidFill>
                <a:latin typeface="微软雅黑" panose="020B0503020204020204" charset="-122"/>
                <a:ea typeface="微软雅黑" panose="020B0503020204020204" charset="-122"/>
              </a:rPr>
              <a:t>与对比色的相间条纹</a:t>
            </a:r>
            <a:endParaRPr lang="zh-CN" altLang="en-US" sz="2000" b="1" dirty="0">
              <a:solidFill>
                <a:srgbClr val="D24132"/>
              </a:solidFill>
              <a:latin typeface="微软雅黑" panose="020B0503020204020204" charset="-122"/>
              <a:ea typeface="微软雅黑" panose="020B0503020204020204" charset="-122"/>
            </a:endParaRPr>
          </a:p>
        </p:txBody>
      </p:sp>
      <p:sp>
        <p:nvSpPr>
          <p:cNvPr id="5" name="矩形 4"/>
          <p:cNvSpPr/>
          <p:nvPr/>
        </p:nvSpPr>
        <p:spPr>
          <a:xfrm>
            <a:off x="739830" y="1630957"/>
            <a:ext cx="3544138" cy="3372077"/>
          </a:xfrm>
          <a:prstGeom prst="rect">
            <a:avLst/>
          </a:prstGeom>
        </p:spPr>
        <p:txBody>
          <a:bodyPr wrap="square">
            <a:spAutoFit/>
          </a:bodyPr>
          <a:lstStyle/>
          <a:p>
            <a:pPr marR="635" indent="457200" algn="just">
              <a:lnSpc>
                <a:spcPct val="150000"/>
              </a:lnSpc>
            </a:pPr>
            <a:r>
              <a:rPr lang="zh-CN" altLang="en-US" sz="1800" b="1" dirty="0">
                <a:solidFill>
                  <a:srgbClr val="686868"/>
                </a:solidFill>
                <a:latin typeface="微软雅黑" panose="020B0503020204020204" charset="-122"/>
                <a:ea typeface="微软雅黑" panose="020B0503020204020204" charset="-122"/>
              </a:rPr>
              <a:t>安全色与对比色相间的条纹宽度应相等，即各占</a:t>
            </a:r>
            <a:r>
              <a:rPr lang="en-US" altLang="zh-CN" sz="1800" b="1" dirty="0">
                <a:solidFill>
                  <a:srgbClr val="686868"/>
                </a:solidFill>
                <a:latin typeface="微软雅黑" panose="020B0503020204020204" charset="-122"/>
                <a:ea typeface="微软雅黑" panose="020B0503020204020204" charset="-122"/>
              </a:rPr>
              <a:t>50%</a:t>
            </a:r>
            <a:r>
              <a:rPr lang="zh-CN" altLang="en-US" sz="1800" b="1" dirty="0">
                <a:solidFill>
                  <a:srgbClr val="686868"/>
                </a:solidFill>
                <a:latin typeface="微软雅黑" panose="020B0503020204020204" charset="-122"/>
                <a:ea typeface="微软雅黑" panose="020B0503020204020204" charset="-122"/>
              </a:rPr>
              <a:t>，</a:t>
            </a:r>
            <a:r>
              <a:rPr lang="zh-CN" altLang="en-US" sz="1800" b="1" dirty="0" smtClean="0">
                <a:solidFill>
                  <a:srgbClr val="686868"/>
                </a:solidFill>
                <a:latin typeface="微软雅黑" panose="020B0503020204020204" charset="-122"/>
                <a:ea typeface="微软雅黑" panose="020B0503020204020204" charset="-122"/>
              </a:rPr>
              <a:t>斜度与</a:t>
            </a:r>
            <a:r>
              <a:rPr lang="zh-CN" altLang="en-US" sz="1800" b="1" dirty="0">
                <a:solidFill>
                  <a:srgbClr val="686868"/>
                </a:solidFill>
                <a:latin typeface="微软雅黑" panose="020B0503020204020204" charset="-122"/>
                <a:ea typeface="微软雅黑" panose="020B0503020204020204" charset="-122"/>
              </a:rPr>
              <a:t>基准面成</a:t>
            </a:r>
            <a:r>
              <a:rPr lang="en-US" altLang="zh-CN" sz="1800" b="1" dirty="0">
                <a:solidFill>
                  <a:srgbClr val="686868"/>
                </a:solidFill>
                <a:latin typeface="微软雅黑" panose="020B0503020204020204" charset="-122"/>
                <a:ea typeface="微软雅黑" panose="020B0503020204020204" charset="-122"/>
              </a:rPr>
              <a:t>45°</a:t>
            </a:r>
            <a:r>
              <a:rPr lang="zh-CN" altLang="en-US" sz="1800" b="1" dirty="0">
                <a:solidFill>
                  <a:srgbClr val="686868"/>
                </a:solidFill>
                <a:latin typeface="微软雅黑" panose="020B0503020204020204" charset="-122"/>
                <a:ea typeface="微软雅黑" panose="020B0503020204020204" charset="-122"/>
              </a:rPr>
              <a:t>。宽度一般为</a:t>
            </a:r>
            <a:r>
              <a:rPr lang="en-US" altLang="zh-CN" sz="1800" b="1" dirty="0">
                <a:solidFill>
                  <a:srgbClr val="686868"/>
                </a:solidFill>
                <a:latin typeface="微软雅黑" panose="020B0503020204020204" charset="-122"/>
                <a:ea typeface="微软雅黑" panose="020B0503020204020204" charset="-122"/>
              </a:rPr>
              <a:t>100mm</a:t>
            </a:r>
            <a:r>
              <a:rPr lang="zh-CN" altLang="en-US" sz="1800" b="1" dirty="0">
                <a:solidFill>
                  <a:srgbClr val="686868"/>
                </a:solidFill>
                <a:latin typeface="微软雅黑" panose="020B0503020204020204" charset="-122"/>
                <a:ea typeface="微软雅黑" panose="020B0503020204020204" charset="-122"/>
              </a:rPr>
              <a:t>，间隔</a:t>
            </a:r>
            <a:r>
              <a:rPr lang="en-US" altLang="zh-CN" sz="1800" b="1" dirty="0">
                <a:solidFill>
                  <a:srgbClr val="686868"/>
                </a:solidFill>
                <a:latin typeface="微软雅黑" panose="020B0503020204020204" charset="-122"/>
                <a:ea typeface="微软雅黑" panose="020B0503020204020204" charset="-122"/>
              </a:rPr>
              <a:t>100mm</a:t>
            </a:r>
            <a:r>
              <a:rPr lang="zh-CN" altLang="en-US" sz="1800" b="1" dirty="0">
                <a:solidFill>
                  <a:srgbClr val="686868"/>
                </a:solidFill>
                <a:latin typeface="微软雅黑" panose="020B0503020204020204" charset="-122"/>
                <a:ea typeface="微软雅黑" panose="020B0503020204020204" charset="-122"/>
              </a:rPr>
              <a:t>，但</a:t>
            </a:r>
            <a:r>
              <a:rPr lang="zh-CN" altLang="en-US" sz="1800" b="1" dirty="0" smtClean="0">
                <a:solidFill>
                  <a:srgbClr val="686868"/>
                </a:solidFill>
                <a:latin typeface="微软雅黑" panose="020B0503020204020204" charset="-122"/>
                <a:ea typeface="微软雅黑" panose="020B0503020204020204" charset="-122"/>
              </a:rPr>
              <a:t>可根据</a:t>
            </a:r>
            <a:r>
              <a:rPr lang="zh-CN" altLang="en-US" sz="1800" b="1" dirty="0">
                <a:solidFill>
                  <a:srgbClr val="686868"/>
                </a:solidFill>
                <a:latin typeface="微软雅黑" panose="020B0503020204020204" charset="-122"/>
                <a:ea typeface="微软雅黑" panose="020B0503020204020204" charset="-122"/>
              </a:rPr>
              <a:t>设备大小和安全标志位置的不同，采用不同的宽度，</a:t>
            </a:r>
            <a:r>
              <a:rPr lang="zh-CN" altLang="en-US" sz="1800" b="1" dirty="0" smtClean="0">
                <a:solidFill>
                  <a:srgbClr val="686868"/>
                </a:solidFill>
                <a:latin typeface="微软雅黑" panose="020B0503020204020204" charset="-122"/>
                <a:ea typeface="微软雅黑" panose="020B0503020204020204" charset="-122"/>
              </a:rPr>
              <a:t>在较小</a:t>
            </a:r>
            <a:r>
              <a:rPr lang="zh-CN" altLang="en-US" sz="1800" b="1" dirty="0">
                <a:solidFill>
                  <a:srgbClr val="686868"/>
                </a:solidFill>
                <a:latin typeface="微软雅黑" panose="020B0503020204020204" charset="-122"/>
                <a:ea typeface="微软雅黑" panose="020B0503020204020204" charset="-122"/>
              </a:rPr>
              <a:t>的面积上其宽度可适当的缩小，每种颜色不能少于两条。</a:t>
            </a:r>
            <a:endParaRPr lang="zh-CN" altLang="en-US" sz="1800" b="1" dirty="0">
              <a:solidFill>
                <a:srgbClr val="686868"/>
              </a:solidFill>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94509" y="1212161"/>
            <a:ext cx="4635123" cy="3405262"/>
          </a:xfrm>
          <a:prstGeom prst="rect">
            <a:avLst/>
          </a:prstGeom>
        </p:spPr>
      </p:pic>
      <p:cxnSp>
        <p:nvCxnSpPr>
          <p:cNvPr id="8" name="直接连接符 7"/>
          <p:cNvCxnSpPr/>
          <p:nvPr/>
        </p:nvCxnSpPr>
        <p:spPr>
          <a:xfrm>
            <a:off x="4355976" y="1194473"/>
            <a:ext cx="5810" cy="3895275"/>
          </a:xfrm>
          <a:prstGeom prst="line">
            <a:avLst/>
          </a:prstGeom>
          <a:ln w="19050">
            <a:solidFill>
              <a:srgbClr val="D24132"/>
            </a:solidFill>
            <a:prstDash val="sysDot"/>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39830" y="1236731"/>
            <a:ext cx="7109639" cy="3785652"/>
          </a:xfrm>
          <a:prstGeom prst="rect">
            <a:avLst/>
          </a:prstGeom>
        </p:spPr>
        <p:txBody>
          <a:bodyPr wrap="none">
            <a:spAutoFit/>
          </a:bodyPr>
          <a:lstStyle/>
          <a:p>
            <a:pPr>
              <a:lnSpc>
                <a:spcPct val="150000"/>
              </a:lnSpc>
            </a:pPr>
            <a:r>
              <a:rPr lang="zh-CN" altLang="en-US" sz="2000" b="1" dirty="0">
                <a:solidFill>
                  <a:srgbClr val="D24132"/>
                </a:solidFill>
                <a:latin typeface="微软雅黑" panose="020B0503020204020204" charset="-122"/>
                <a:ea typeface="微软雅黑" panose="020B0503020204020204" charset="-122"/>
              </a:rPr>
              <a:t>识别</a:t>
            </a:r>
            <a:r>
              <a:rPr lang="zh-CN" altLang="en-US" sz="2000" b="1" dirty="0" smtClean="0">
                <a:solidFill>
                  <a:srgbClr val="D24132"/>
                </a:solidFill>
                <a:latin typeface="微软雅黑" panose="020B0503020204020204" charset="-122"/>
                <a:ea typeface="微软雅黑" panose="020B0503020204020204" charset="-122"/>
              </a:rPr>
              <a:t>范围：</a:t>
            </a:r>
            <a:r>
              <a:rPr lang="zh-CN" altLang="en-US" sz="2000" b="1" dirty="0">
                <a:solidFill>
                  <a:srgbClr val="686868"/>
                </a:solidFill>
                <a:latin typeface="微软雅黑" panose="020B0503020204020204" charset="-122"/>
                <a:ea typeface="微软雅黑" panose="020B0503020204020204" charset="-122"/>
              </a:rPr>
              <a:t>工作环境、设备设施与管道、工器具与安全用具等</a:t>
            </a:r>
            <a:endParaRPr lang="zh-CN" altLang="en-US" sz="2000" b="1" dirty="0">
              <a:solidFill>
                <a:srgbClr val="686868"/>
              </a:solidFill>
              <a:latin typeface="微软雅黑" panose="020B0503020204020204" charset="-122"/>
              <a:ea typeface="微软雅黑" panose="020B0503020204020204" charset="-122"/>
            </a:endParaRPr>
          </a:p>
          <a:p>
            <a:pPr>
              <a:lnSpc>
                <a:spcPct val="150000"/>
              </a:lnSpc>
            </a:pPr>
            <a:r>
              <a:rPr lang="zh-CN" altLang="en-US" sz="2000" b="1" dirty="0">
                <a:solidFill>
                  <a:srgbClr val="D24132"/>
                </a:solidFill>
                <a:latin typeface="微软雅黑" panose="020B0503020204020204" charset="-122"/>
                <a:ea typeface="微软雅黑" panose="020B0503020204020204" charset="-122"/>
              </a:rPr>
              <a:t>标识类别</a:t>
            </a:r>
            <a:r>
              <a:rPr lang="zh-CN" altLang="en-US" sz="2000" b="1" dirty="0" smtClean="0">
                <a:solidFill>
                  <a:srgbClr val="D24132"/>
                </a:solidFill>
                <a:latin typeface="微软雅黑" panose="020B0503020204020204" charset="-122"/>
                <a:ea typeface="微软雅黑" panose="020B0503020204020204" charset="-122"/>
              </a:rPr>
              <a:t>：</a:t>
            </a:r>
            <a:endParaRPr lang="en-US" altLang="zh-CN" sz="2000" b="1" dirty="0" smtClean="0">
              <a:solidFill>
                <a:srgbClr val="D24132"/>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smtClean="0">
                <a:latin typeface="微软雅黑" panose="020B0503020204020204" charset="-122"/>
                <a:ea typeface="微软雅黑" panose="020B0503020204020204" charset="-122"/>
              </a:rPr>
              <a:t>警告标识</a:t>
            </a:r>
            <a:endParaRPr lang="en-US" altLang="zh-CN" sz="2000" b="1" dirty="0" smtClean="0">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smtClean="0">
                <a:latin typeface="微软雅黑" panose="020B0503020204020204" charset="-122"/>
                <a:ea typeface="微软雅黑" panose="020B0503020204020204" charset="-122"/>
              </a:rPr>
              <a:t>禁止标识</a:t>
            </a:r>
            <a:endParaRPr lang="en-US" altLang="zh-CN" sz="2000" b="1" dirty="0" smtClean="0">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smtClean="0">
                <a:latin typeface="微软雅黑" panose="020B0503020204020204" charset="-122"/>
                <a:ea typeface="微软雅黑" panose="020B0503020204020204" charset="-122"/>
              </a:rPr>
              <a:t>指令标识</a:t>
            </a:r>
            <a:endParaRPr lang="en-US" altLang="zh-CN" sz="2000" b="1" dirty="0" smtClean="0">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smtClean="0">
                <a:latin typeface="微软雅黑" panose="020B0503020204020204" charset="-122"/>
                <a:ea typeface="微软雅黑" panose="020B0503020204020204" charset="-122"/>
              </a:rPr>
              <a:t>提示标识</a:t>
            </a:r>
            <a:endParaRPr lang="en-US" altLang="zh-CN" sz="2000" b="1" dirty="0" smtClean="0">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smtClean="0">
                <a:solidFill>
                  <a:srgbClr val="686868"/>
                </a:solidFill>
                <a:latin typeface="微软雅黑" panose="020B0503020204020204" charset="-122"/>
                <a:ea typeface="微软雅黑" panose="020B0503020204020204" charset="-122"/>
              </a:rPr>
              <a:t>功能识别标识</a:t>
            </a:r>
            <a:endParaRPr lang="en-US" altLang="zh-CN" sz="2000" b="1" dirty="0" smtClean="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smtClean="0">
                <a:solidFill>
                  <a:srgbClr val="686868"/>
                </a:solidFill>
                <a:latin typeface="微软雅黑" panose="020B0503020204020204" charset="-122"/>
                <a:ea typeface="微软雅黑" panose="020B0503020204020204" charset="-122"/>
              </a:rPr>
              <a:t>公告标识</a:t>
            </a:r>
            <a:endParaRPr lang="zh-CN" altLang="en-US" sz="2000" b="1" dirty="0">
              <a:solidFill>
                <a:srgbClr val="686868"/>
              </a:solidFill>
            </a:endParaRPr>
          </a:p>
        </p:txBody>
      </p:sp>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标识与颜色</a:t>
            </a:r>
            <a:endParaRPr lang="zh-CN" altLang="en-US" sz="2000" b="1" dirty="0">
              <a:solidFill>
                <a:prstClr val="black"/>
              </a:solidFill>
              <a:latin typeface="微软雅黑" panose="020B0503020204020204" charset="-122"/>
              <a:ea typeface="微软雅黑" panose="020B0503020204020204" charset="-122"/>
            </a:endParaRPr>
          </a:p>
        </p:txBody>
      </p:sp>
      <p:grpSp>
        <p:nvGrpSpPr>
          <p:cNvPr id="9" name="组合 8"/>
          <p:cNvGrpSpPr/>
          <p:nvPr/>
        </p:nvGrpSpPr>
        <p:grpSpPr>
          <a:xfrm>
            <a:off x="4139952" y="1777380"/>
            <a:ext cx="4199917" cy="2184078"/>
            <a:chOff x="2948539" y="2425452"/>
            <a:chExt cx="4199917" cy="2184078"/>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2369" t="3384" r="2839" b="2788"/>
            <a:stretch>
              <a:fillRect/>
            </a:stretch>
          </p:blipFill>
          <p:spPr>
            <a:xfrm>
              <a:off x="4389835" y="2641476"/>
              <a:ext cx="1308473" cy="1831863"/>
            </a:xfrm>
            <a:prstGeom prst="rect">
              <a:avLst/>
            </a:prstGeom>
          </p:spPr>
        </p:pic>
        <p:pic>
          <p:nvPicPr>
            <p:cNvPr id="6" name="图片 5"/>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0" b="100000" l="0" r="100000">
                          <a14:foregroundMark x1="6543" y1="23529" x2="25195" y2="52333"/>
                          <a14:foregroundMark x1="4492" y1="41785" x2="9570" y2="57606"/>
                          <a14:foregroundMark x1="4785" y1="77890" x2="26563" y2="90467"/>
                          <a14:foregroundMark x1="75684" y1="20892" x2="93457" y2="57404"/>
                          <a14:foregroundMark x1="75098" y1="26166" x2="78711" y2="58621"/>
                          <a14:foregroundMark x1="80957" y1="53753" x2="89551" y2="56187"/>
                          <a14:foregroundMark x1="77441" y1="62677" x2="85547" y2="66126"/>
                          <a14:foregroundMark x1="86914" y1="14807" x2="95996" y2="40365"/>
                          <a14:foregroundMark x1="72852" y1="77485" x2="94238" y2="90467"/>
                          <a14:foregroundMark x1="88965" y1="14807" x2="93652" y2="21501"/>
                          <a14:foregroundMark x1="14160" y1="21704" x2="14160" y2="21704"/>
                          <a14:foregroundMark x1="14160" y1="23529" x2="19141" y2="29817"/>
                          <a14:foregroundMark x1="16992" y1="20892" x2="20313" y2="28803"/>
                          <a14:backgroundMark x1="1172" y1="96146" x2="21680" y2="96755"/>
                        </a14:backgroundRemoval>
                      </a14:imgEffect>
                    </a14:imgLayer>
                  </a14:imgProps>
                </a:ext>
                <a:ext uri="{28A0092B-C50C-407E-A947-70E740481C1C}">
                  <a14:useLocalDpi xmlns:a14="http://schemas.microsoft.com/office/drawing/2010/main" val="0"/>
                </a:ext>
              </a:extLst>
            </a:blip>
            <a:srcRect l="34921" r="33333"/>
            <a:stretch>
              <a:fillRect/>
            </a:stretch>
          </p:blipFill>
          <p:spPr>
            <a:xfrm>
              <a:off x="2948539" y="2425452"/>
              <a:ext cx="1440160" cy="2184078"/>
            </a:xfrm>
            <a:prstGeom prst="rect">
              <a:avLst/>
            </a:prstGeom>
          </p:spPr>
        </p:pic>
        <p:pic>
          <p:nvPicPr>
            <p:cNvPr id="7" name="图片 6"/>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0" b="100000" l="0" r="100000">
                          <a14:foregroundMark x1="6543" y1="23529" x2="25195" y2="52333"/>
                          <a14:foregroundMark x1="4492" y1="41785" x2="9570" y2="57606"/>
                          <a14:foregroundMark x1="4785" y1="77890" x2="26563" y2="90467"/>
                          <a14:foregroundMark x1="75684" y1="20892" x2="93457" y2="57404"/>
                          <a14:foregroundMark x1="75098" y1="26166" x2="78711" y2="58621"/>
                          <a14:foregroundMark x1="80957" y1="53753" x2="89551" y2="56187"/>
                          <a14:foregroundMark x1="77441" y1="62677" x2="85547" y2="66126"/>
                          <a14:foregroundMark x1="86914" y1="14807" x2="95996" y2="40365"/>
                          <a14:foregroundMark x1="72852" y1="77485" x2="94238" y2="90467"/>
                          <a14:foregroundMark x1="88965" y1="14807" x2="93652" y2="21501"/>
                          <a14:foregroundMark x1="14160" y1="21704" x2="14160" y2="21704"/>
                          <a14:foregroundMark x1="14160" y1="23529" x2="19141" y2="29817"/>
                          <a14:foregroundMark x1="16992" y1="20892" x2="20313" y2="28803"/>
                          <a14:backgroundMark x1="1172" y1="96146" x2="21680" y2="96755"/>
                        </a14:backgroundRemoval>
                      </a14:imgEffect>
                    </a14:imgLayer>
                  </a14:imgProps>
                </a:ext>
                <a:ext uri="{28A0092B-C50C-407E-A947-70E740481C1C}">
                  <a14:useLocalDpi xmlns:a14="http://schemas.microsoft.com/office/drawing/2010/main" val="0"/>
                </a:ext>
              </a:extLst>
            </a:blip>
            <a:srcRect l="67586"/>
            <a:stretch>
              <a:fillRect/>
            </a:stretch>
          </p:blipFill>
          <p:spPr>
            <a:xfrm>
              <a:off x="5729850" y="2502443"/>
              <a:ext cx="1418606" cy="2107086"/>
            </a:xfrm>
            <a:prstGeom prst="rect">
              <a:avLst/>
            </a:prstGeom>
          </p:spPr>
        </p:pic>
      </p:gr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9441" y="4041291"/>
            <a:ext cx="3492085" cy="1164247"/>
          </a:xfrm>
          <a:prstGeom prst="rect">
            <a:avLst/>
          </a:prstGeom>
        </p:spPr>
      </p:pic>
    </p:spTree>
    <p:custDataLst>
      <p:tags r:id="rId5"/>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标识与颜色</a:t>
            </a:r>
            <a:endParaRPr lang="zh-CN" altLang="en-US" sz="2000" b="1" dirty="0">
              <a:solidFill>
                <a:prstClr val="black"/>
              </a:solidFill>
              <a:latin typeface="微软雅黑" panose="020B0503020204020204" charset="-122"/>
              <a:ea typeface="微软雅黑" panose="020B0503020204020204" charset="-122"/>
            </a:endParaRPr>
          </a:p>
        </p:txBody>
      </p:sp>
      <p:sp>
        <p:nvSpPr>
          <p:cNvPr id="2" name="矩形 1"/>
          <p:cNvSpPr/>
          <p:nvPr/>
        </p:nvSpPr>
        <p:spPr>
          <a:xfrm>
            <a:off x="739830" y="1417340"/>
            <a:ext cx="4288353" cy="2862322"/>
          </a:xfrm>
          <a:prstGeom prst="rect">
            <a:avLst/>
          </a:prstGeom>
        </p:spPr>
        <p:txBody>
          <a:bodyPr wrap="none">
            <a:spAutoFit/>
          </a:bodyPr>
          <a:lstStyle/>
          <a:p>
            <a:pPr>
              <a:lnSpc>
                <a:spcPct val="150000"/>
              </a:lnSpc>
            </a:pPr>
            <a:r>
              <a:rPr lang="zh-CN" altLang="en-US" sz="2000" b="1" dirty="0" smtClean="0">
                <a:solidFill>
                  <a:srgbClr val="D24132"/>
                </a:solidFill>
                <a:latin typeface="微软雅黑" panose="020B0503020204020204" charset="-122"/>
                <a:ea typeface="微软雅黑" panose="020B0503020204020204" charset="-122"/>
              </a:rPr>
              <a:t>配置应依据</a:t>
            </a:r>
            <a:r>
              <a:rPr lang="zh-CN" altLang="en-US" sz="2000" b="1" dirty="0">
                <a:solidFill>
                  <a:srgbClr val="D24132"/>
                </a:solidFill>
                <a:latin typeface="微软雅黑" panose="020B0503020204020204" charset="-122"/>
                <a:ea typeface="微软雅黑" panose="020B0503020204020204" charset="-122"/>
              </a:rPr>
              <a:t>相关</a:t>
            </a:r>
            <a:r>
              <a:rPr lang="zh-CN" altLang="en-US" sz="2000" b="1" dirty="0" smtClean="0">
                <a:solidFill>
                  <a:srgbClr val="D24132"/>
                </a:solidFill>
                <a:latin typeface="微软雅黑" panose="020B0503020204020204" charset="-122"/>
                <a:ea typeface="微软雅黑" panose="020B0503020204020204" charset="-122"/>
              </a:rPr>
              <a:t>标准</a:t>
            </a:r>
            <a:endParaRPr lang="en-US" altLang="zh-CN" sz="2000" b="1" dirty="0" smtClean="0">
              <a:solidFill>
                <a:srgbClr val="D24132"/>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a:solidFill>
                  <a:srgbClr val="686868"/>
                </a:solidFill>
                <a:latin typeface="微软雅黑" panose="020B0503020204020204" charset="-122"/>
                <a:ea typeface="微软雅黑" panose="020B0503020204020204" charset="-122"/>
              </a:rPr>
              <a:t>内容准确、符合标准及现场实际</a:t>
            </a:r>
            <a:endParaRPr lang="zh-CN" altLang="en-US" sz="2000" b="1" dirty="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a:solidFill>
                  <a:srgbClr val="686868"/>
                </a:solidFill>
                <a:latin typeface="微软雅黑" panose="020B0503020204020204" charset="-122"/>
                <a:ea typeface="微软雅黑" panose="020B0503020204020204" charset="-122"/>
              </a:rPr>
              <a:t>清晰、位置明显、对应</a:t>
            </a:r>
            <a:endParaRPr lang="zh-CN" altLang="en-US" sz="2000" b="1" dirty="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a:solidFill>
                  <a:srgbClr val="686868"/>
                </a:solidFill>
                <a:latin typeface="微软雅黑" panose="020B0503020204020204" charset="-122"/>
                <a:ea typeface="微软雅黑" panose="020B0503020204020204" charset="-122"/>
              </a:rPr>
              <a:t>安装（张贴）、着色</a:t>
            </a:r>
            <a:r>
              <a:rPr lang="zh-CN" altLang="en-US" sz="2000" b="1" dirty="0" smtClean="0">
                <a:solidFill>
                  <a:srgbClr val="686868"/>
                </a:solidFill>
                <a:latin typeface="微软雅黑" panose="020B0503020204020204" charset="-122"/>
                <a:ea typeface="微软雅黑" panose="020B0503020204020204" charset="-122"/>
              </a:rPr>
              <a:t>规范</a:t>
            </a:r>
            <a:endParaRPr lang="en-US" altLang="zh-CN" sz="2000" b="1" dirty="0" smtClean="0">
              <a:solidFill>
                <a:srgbClr val="686868"/>
              </a:solidFill>
              <a:latin typeface="微软雅黑" panose="020B0503020204020204" charset="-122"/>
              <a:ea typeface="微软雅黑" panose="020B0503020204020204" charset="-122"/>
            </a:endParaRPr>
          </a:p>
          <a:p>
            <a:pPr>
              <a:lnSpc>
                <a:spcPct val="150000"/>
              </a:lnSpc>
              <a:buClr>
                <a:srgbClr val="D24132"/>
              </a:buClr>
            </a:pPr>
            <a:r>
              <a:rPr lang="zh-CN" altLang="en-US" sz="2000" b="1" dirty="0" smtClean="0">
                <a:solidFill>
                  <a:srgbClr val="D24132"/>
                </a:solidFill>
                <a:latin typeface="微软雅黑" panose="020B0503020204020204" charset="-122"/>
                <a:ea typeface="微软雅黑" panose="020B0503020204020204" charset="-122"/>
              </a:rPr>
              <a:t>就标识与颜色含义及作用对员工及相</a:t>
            </a:r>
            <a:endParaRPr lang="en-US" altLang="zh-CN" sz="2000" b="1" dirty="0" smtClean="0">
              <a:solidFill>
                <a:srgbClr val="D24132"/>
              </a:solidFill>
              <a:latin typeface="微软雅黑" panose="020B0503020204020204" charset="-122"/>
              <a:ea typeface="微软雅黑" panose="020B0503020204020204" charset="-122"/>
            </a:endParaRPr>
          </a:p>
          <a:p>
            <a:pPr>
              <a:lnSpc>
                <a:spcPct val="150000"/>
              </a:lnSpc>
              <a:buClr>
                <a:srgbClr val="D24132"/>
              </a:buClr>
            </a:pPr>
            <a:r>
              <a:rPr lang="zh-CN" altLang="en-US" sz="2000" b="1" dirty="0" smtClean="0">
                <a:solidFill>
                  <a:srgbClr val="D24132"/>
                </a:solidFill>
                <a:latin typeface="微软雅黑" panose="020B0503020204020204" charset="-122"/>
                <a:ea typeface="微软雅黑" panose="020B0503020204020204" charset="-122"/>
              </a:rPr>
              <a:t>关方进行培训</a:t>
            </a:r>
            <a:endParaRPr lang="zh-CN" altLang="en-US" sz="2000" b="1" dirty="0">
              <a:solidFill>
                <a:srgbClr val="D24132"/>
              </a:solidFill>
              <a:latin typeface="微软雅黑" panose="020B0503020204020204" charset="-122"/>
              <a:ea typeface="微软雅黑" panose="020B0503020204020204" charset="-122"/>
            </a:endParaRPr>
          </a:p>
        </p:txBody>
      </p:sp>
      <p:pic>
        <p:nvPicPr>
          <p:cNvPr id="4" name="图片 3"/>
          <p:cNvPicPr>
            <a:picLocks noChangeAspect="1"/>
          </p:cNvPicPr>
          <p:nvPr/>
        </p:nvPicPr>
        <p:blipFill rotWithShape="1">
          <a:blip r:embed="rId1"/>
          <a:srcRect b="870"/>
          <a:stretch>
            <a:fillRect/>
          </a:stretch>
        </p:blipFill>
        <p:spPr>
          <a:xfrm>
            <a:off x="5940152" y="1161319"/>
            <a:ext cx="2232248" cy="32577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2"/>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3"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标识与颜色</a:t>
            </a:r>
            <a:endParaRPr lang="zh-CN" altLang="en-US" sz="2000" b="1" dirty="0">
              <a:solidFill>
                <a:prstClr val="black"/>
              </a:solidFill>
              <a:latin typeface="微软雅黑" panose="020B0503020204020204" charset="-122"/>
              <a:ea typeface="微软雅黑" panose="020B0503020204020204" charset="-122"/>
            </a:endParaRPr>
          </a:p>
        </p:txBody>
      </p:sp>
      <p:sp>
        <p:nvSpPr>
          <p:cNvPr id="4" name="文本框 3"/>
          <p:cNvSpPr txBox="1"/>
          <p:nvPr/>
        </p:nvSpPr>
        <p:spPr>
          <a:xfrm>
            <a:off x="739830" y="1273324"/>
            <a:ext cx="2664296" cy="400110"/>
          </a:xfrm>
          <a:prstGeom prst="rect">
            <a:avLst/>
          </a:prstGeom>
          <a:noFill/>
        </p:spPr>
        <p:txBody>
          <a:bodyPr wrap="square" rtlCol="0">
            <a:spAutoFit/>
          </a:bodyPr>
          <a:lstStyle/>
          <a:p>
            <a:r>
              <a:rPr lang="zh-CN" altLang="en-US" sz="2000" b="1" dirty="0">
                <a:solidFill>
                  <a:srgbClr val="D24132"/>
                </a:solidFill>
                <a:latin typeface="微软雅黑" panose="020B0503020204020204" charset="-122"/>
                <a:ea typeface="微软雅黑" panose="020B0503020204020204" charset="-122"/>
              </a:rPr>
              <a:t>消防安全标识</a:t>
            </a:r>
            <a:endParaRPr lang="zh-CN" altLang="en-US" sz="2000" b="1" dirty="0">
              <a:solidFill>
                <a:srgbClr val="D24132"/>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88699" y="3577580"/>
            <a:ext cx="3995936" cy="1332229"/>
          </a:xfrm>
          <a:prstGeom prst="rect">
            <a:avLst/>
          </a:prstGeom>
        </p:spPr>
      </p:pic>
      <p:pic>
        <p:nvPicPr>
          <p:cNvPr id="7" name="图片 6"/>
          <p:cNvPicPr>
            <a:picLocks noChangeAspect="1"/>
          </p:cNvPicPr>
          <p:nvPr/>
        </p:nvPicPr>
        <p:blipFill>
          <a:blip r:embed="rId2"/>
          <a:stretch>
            <a:fillRect/>
          </a:stretch>
        </p:blipFill>
        <p:spPr>
          <a:xfrm>
            <a:off x="4439048" y="1417340"/>
            <a:ext cx="3895238" cy="2009524"/>
          </a:xfrm>
          <a:prstGeom prst="rect">
            <a:avLst/>
          </a:prstGeom>
        </p:spPr>
      </p:pic>
      <p:sp>
        <p:nvSpPr>
          <p:cNvPr id="9" name="文本框 8"/>
          <p:cNvSpPr txBox="1"/>
          <p:nvPr/>
        </p:nvSpPr>
        <p:spPr>
          <a:xfrm>
            <a:off x="739830" y="1752285"/>
            <a:ext cx="3561115" cy="2951898"/>
          </a:xfrm>
          <a:prstGeom prst="rect">
            <a:avLst/>
          </a:prstGeom>
          <a:noFill/>
        </p:spPr>
        <p:txBody>
          <a:bodyPr wrap="square" rtlCol="0">
            <a:spAutoFit/>
          </a:bodyPr>
          <a:lstStyle/>
          <a:p>
            <a:pPr marL="342900" indent="-342900">
              <a:lnSpc>
                <a:spcPct val="150000"/>
              </a:lnSpc>
              <a:buClr>
                <a:srgbClr val="D24132"/>
              </a:buClr>
              <a:buFont typeface="Wingdings" panose="05000000000000000000" pitchFamily="2" charset="2"/>
              <a:buChar char="p"/>
            </a:pPr>
            <a:r>
              <a:rPr lang="zh-CN" altLang="en-US" sz="1800" b="1" dirty="0">
                <a:solidFill>
                  <a:srgbClr val="686868"/>
                </a:solidFill>
                <a:latin typeface="微软雅黑" panose="020B0503020204020204" charset="-122"/>
                <a:ea typeface="微软雅黑" panose="020B0503020204020204" charset="-122"/>
              </a:rPr>
              <a:t>火灾报警和手动控制装置标识</a:t>
            </a:r>
            <a:endParaRPr lang="en-US" altLang="zh-CN" sz="1800" b="1" dirty="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1800" b="1" dirty="0">
                <a:solidFill>
                  <a:srgbClr val="686868"/>
                </a:solidFill>
                <a:latin typeface="微软雅黑" panose="020B0503020204020204" charset="-122"/>
                <a:ea typeface="微软雅黑" panose="020B0503020204020204" charset="-122"/>
              </a:rPr>
              <a:t>火灾疏散途径标识</a:t>
            </a:r>
            <a:endParaRPr lang="en-US" altLang="zh-CN" sz="1800" b="1" dirty="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1800" b="1" dirty="0">
                <a:solidFill>
                  <a:srgbClr val="686868"/>
                </a:solidFill>
                <a:latin typeface="微软雅黑" panose="020B0503020204020204" charset="-122"/>
                <a:ea typeface="微软雅黑" panose="020B0503020204020204" charset="-122"/>
              </a:rPr>
              <a:t>灭火设备标识</a:t>
            </a:r>
            <a:endParaRPr lang="en-US" altLang="zh-CN" sz="1800" b="1" dirty="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1800" b="1" dirty="0">
                <a:solidFill>
                  <a:srgbClr val="686868"/>
                </a:solidFill>
                <a:latin typeface="微软雅黑" panose="020B0503020204020204" charset="-122"/>
                <a:ea typeface="微软雅黑" panose="020B0503020204020204" charset="-122"/>
              </a:rPr>
              <a:t>具有火灾、爆炸危险物质或区域标识</a:t>
            </a:r>
            <a:endParaRPr lang="en-US" altLang="zh-CN" sz="1800" b="1" dirty="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1800" b="1" dirty="0">
                <a:solidFill>
                  <a:srgbClr val="686868"/>
                </a:solidFill>
                <a:latin typeface="微软雅黑" panose="020B0503020204020204" charset="-122"/>
                <a:ea typeface="微软雅黑" panose="020B0503020204020204" charset="-122"/>
              </a:rPr>
              <a:t>方向辅助标识</a:t>
            </a:r>
            <a:endParaRPr lang="en-US" altLang="zh-CN" sz="1800" b="1" dirty="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1800" b="1" dirty="0">
                <a:solidFill>
                  <a:srgbClr val="686868"/>
                </a:solidFill>
                <a:latin typeface="微软雅黑" panose="020B0503020204020204" charset="-122"/>
                <a:ea typeface="微软雅黑" panose="020B0503020204020204" charset="-122"/>
              </a:rPr>
              <a:t>文字辅助标识</a:t>
            </a:r>
            <a:endParaRPr lang="en-US" altLang="zh-CN" sz="1800" b="1" dirty="0">
              <a:solidFill>
                <a:srgbClr val="686868"/>
              </a:solidFill>
              <a:latin typeface="微软雅黑" panose="020B0503020204020204" charset="-122"/>
              <a:ea typeface="微软雅黑" panose="020B0503020204020204" charset="-122"/>
            </a:endParaRPr>
          </a:p>
        </p:txBody>
      </p:sp>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标识与颜色</a:t>
            </a:r>
            <a:endParaRPr lang="zh-CN" altLang="en-US" sz="2000" b="1" dirty="0">
              <a:solidFill>
                <a:prstClr val="black"/>
              </a:solidFill>
              <a:latin typeface="微软雅黑" panose="020B0503020204020204" charset="-122"/>
              <a:ea typeface="微软雅黑" panose="020B0503020204020204" charset="-122"/>
            </a:endParaRPr>
          </a:p>
        </p:txBody>
      </p:sp>
      <p:pic>
        <p:nvPicPr>
          <p:cNvPr id="4" name="Picture 6" descr="受限空间禁止入内"/>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277239" y="845976"/>
            <a:ext cx="2808312" cy="210623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DSC024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6347" y="3001515"/>
            <a:ext cx="2839204" cy="206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a:xfrm>
            <a:off x="539553" y="1218425"/>
            <a:ext cx="4608512" cy="322325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7800" lvl="1" indent="0" defTabSz="914400">
              <a:lnSpc>
                <a:spcPct val="130000"/>
              </a:lnSpc>
              <a:buClr>
                <a:srgbClr val="FF3399"/>
              </a:buClr>
              <a:buNone/>
            </a:pPr>
            <a:r>
              <a:rPr lang="zh-CN" altLang="en-US" sz="2000" b="1" dirty="0" smtClean="0">
                <a:solidFill>
                  <a:srgbClr val="D24132"/>
                </a:solidFill>
                <a:latin typeface="微软雅黑" panose="020B0503020204020204" charset="-122"/>
                <a:ea typeface="微软雅黑" panose="020B0503020204020204" charset="-122"/>
              </a:rPr>
              <a:t>受限空间标识</a:t>
            </a:r>
            <a:endParaRPr lang="zh-CN" altLang="en-US" sz="2000" b="1" dirty="0" smtClean="0">
              <a:solidFill>
                <a:srgbClr val="D24132"/>
              </a:solidFill>
              <a:latin typeface="微软雅黑" panose="020B0503020204020204" charset="-122"/>
              <a:ea typeface="微软雅黑" panose="020B0503020204020204" charset="-122"/>
            </a:endParaRPr>
          </a:p>
          <a:p>
            <a:pPr marL="494030" lvl="1" indent="-316230" defTabSz="914400">
              <a:lnSpc>
                <a:spcPct val="130000"/>
              </a:lnSpc>
              <a:buClr>
                <a:srgbClr val="D24132"/>
              </a:buClr>
              <a:buFont typeface="Wingdings" panose="05000000000000000000" pitchFamily="2" charset="2"/>
              <a:buChar char="p"/>
            </a:pPr>
            <a:r>
              <a:rPr lang="zh-CN" altLang="en-US" b="1" dirty="0" smtClean="0">
                <a:solidFill>
                  <a:srgbClr val="686868"/>
                </a:solidFill>
                <a:latin typeface="微软雅黑" panose="020B0503020204020204" charset="-122"/>
                <a:ea typeface="微软雅黑" panose="020B0503020204020204" charset="-122"/>
              </a:rPr>
              <a:t>位置：有盖板的受限空间的入口处用黄线标示</a:t>
            </a:r>
            <a:endParaRPr lang="zh-CN" altLang="en-US" b="1" dirty="0" smtClean="0">
              <a:solidFill>
                <a:srgbClr val="686868"/>
              </a:solidFill>
              <a:latin typeface="微软雅黑" panose="020B0503020204020204" charset="-122"/>
              <a:ea typeface="微软雅黑" panose="020B0503020204020204" charset="-122"/>
            </a:endParaRPr>
          </a:p>
          <a:p>
            <a:pPr marL="494030" lvl="1" indent="-316230" defTabSz="914400">
              <a:lnSpc>
                <a:spcPct val="130000"/>
              </a:lnSpc>
              <a:buClr>
                <a:srgbClr val="D24132"/>
              </a:buClr>
              <a:buFont typeface="Wingdings" panose="05000000000000000000" pitchFamily="2" charset="2"/>
              <a:buChar char="p"/>
            </a:pPr>
            <a:r>
              <a:rPr lang="zh-CN" altLang="en-US" b="1" dirty="0" smtClean="0">
                <a:solidFill>
                  <a:srgbClr val="686868"/>
                </a:solidFill>
                <a:latin typeface="微软雅黑" panose="020B0503020204020204" charset="-122"/>
                <a:ea typeface="微软雅黑" panose="020B0503020204020204" charset="-122"/>
              </a:rPr>
              <a:t>没有盖板的受限空间的入口处做好隔离措施，并标识</a:t>
            </a:r>
            <a:endParaRPr lang="zh-CN" altLang="en-US" b="1" dirty="0" smtClean="0">
              <a:solidFill>
                <a:srgbClr val="686868"/>
              </a:solidFill>
              <a:latin typeface="微软雅黑" panose="020B0503020204020204" charset="-122"/>
              <a:ea typeface="微软雅黑" panose="020B0503020204020204" charset="-122"/>
            </a:endParaRPr>
          </a:p>
          <a:p>
            <a:pPr marL="494030" lvl="1" indent="-316230" defTabSz="914400">
              <a:lnSpc>
                <a:spcPct val="130000"/>
              </a:lnSpc>
              <a:buClr>
                <a:srgbClr val="D24132"/>
              </a:buClr>
              <a:buFont typeface="Wingdings" panose="05000000000000000000" pitchFamily="2" charset="2"/>
              <a:buChar char="p"/>
            </a:pPr>
            <a:r>
              <a:rPr lang="zh-CN" altLang="en-US" b="1" dirty="0" smtClean="0">
                <a:solidFill>
                  <a:srgbClr val="686868"/>
                </a:solidFill>
                <a:latin typeface="微软雅黑" panose="020B0503020204020204" charset="-122"/>
                <a:ea typeface="微软雅黑" panose="020B0503020204020204" charset="-122"/>
              </a:rPr>
              <a:t>每个受限空间的入口处或旁边贴牌标示</a:t>
            </a:r>
            <a:endParaRPr lang="zh-CN" altLang="en-US" b="1" dirty="0" smtClean="0">
              <a:solidFill>
                <a:srgbClr val="686868"/>
              </a:solidFill>
              <a:latin typeface="微软雅黑" panose="020B0503020204020204" charset="-122"/>
              <a:ea typeface="微软雅黑" panose="020B0503020204020204" charset="-122"/>
            </a:endParaRPr>
          </a:p>
          <a:p>
            <a:pPr marL="494030" lvl="1" indent="-316230" defTabSz="914400">
              <a:lnSpc>
                <a:spcPct val="130000"/>
              </a:lnSpc>
              <a:buClr>
                <a:srgbClr val="D24132"/>
              </a:buClr>
              <a:buFont typeface="Wingdings" panose="05000000000000000000" pitchFamily="2" charset="2"/>
              <a:buChar char="p"/>
            </a:pPr>
            <a:r>
              <a:rPr lang="zh-CN" altLang="en-US" b="1" dirty="0" smtClean="0">
                <a:solidFill>
                  <a:srgbClr val="686868"/>
                </a:solidFill>
                <a:latin typeface="微软雅黑" panose="020B0503020204020204" charset="-122"/>
                <a:ea typeface="微软雅黑" panose="020B0503020204020204" charset="-122"/>
              </a:rPr>
              <a:t>作业现场的受限空间主要有：循环罐、方井</a:t>
            </a:r>
            <a:endParaRPr lang="en-US" altLang="zh-CN" b="1" dirty="0" smtClean="0">
              <a:solidFill>
                <a:srgbClr val="686868"/>
              </a:solidFill>
              <a:latin typeface="微软雅黑" panose="020B0503020204020204" charset="-122"/>
              <a:ea typeface="微软雅黑" panose="020B0503020204020204" charset="-122"/>
            </a:endParaRPr>
          </a:p>
        </p:txBody>
      </p:sp>
      <p:sp>
        <p:nvSpPr>
          <p:cNvPr id="7" name="AutoShape 5"/>
          <p:cNvSpPr>
            <a:spLocks noChangeArrowheads="1"/>
          </p:cNvSpPr>
          <p:nvPr/>
        </p:nvSpPr>
        <p:spPr bwMode="auto">
          <a:xfrm>
            <a:off x="2728720" y="4709947"/>
            <a:ext cx="2447925" cy="451809"/>
          </a:xfrm>
          <a:prstGeom prst="wedgeEllipseCallout">
            <a:avLst>
              <a:gd name="adj1" fmla="val 104165"/>
              <a:gd name="adj2" fmla="val -214481"/>
            </a:avLst>
          </a:prstGeom>
          <a:solidFill>
            <a:srgbClr val="D24132"/>
          </a:solidFill>
          <a:ln w="12700" cap="sq" algn="ctr">
            <a:solidFill>
              <a:srgbClr val="D24132"/>
            </a:solidFill>
            <a:miter lim="800000"/>
          </a:ln>
          <a:effectLst/>
        </p:spPr>
        <p:txBody>
          <a:bodyPr lIns="91408" tIns="45704" rIns="91408" bIns="45704"/>
          <a:lstStyle/>
          <a:p>
            <a:pPr algn="ctr" eaLnBrk="1" hangingPunct="1">
              <a:defRPr/>
            </a:pPr>
            <a:r>
              <a:rPr lang="zh-CN" altLang="en-US" b="1" dirty="0">
                <a:solidFill>
                  <a:schemeClr val="bg1"/>
                </a:solidFill>
                <a:latin typeface="微软雅黑" panose="020B0503020204020204" charset="-122"/>
                <a:ea typeface="微软雅黑" panose="020B0503020204020204" charset="-122"/>
              </a:rPr>
              <a:t>进入受限</a:t>
            </a:r>
            <a:r>
              <a:rPr lang="zh-CN" altLang="en-US" b="1" dirty="0" smtClean="0">
                <a:solidFill>
                  <a:schemeClr val="bg1"/>
                </a:solidFill>
                <a:latin typeface="微软雅黑" panose="020B0503020204020204" charset="-122"/>
                <a:ea typeface="微软雅黑" panose="020B0503020204020204" charset="-122"/>
              </a:rPr>
              <a:t>空间标识</a:t>
            </a:r>
            <a:endParaRPr lang="zh-CN" altLang="en-US" b="1" dirty="0">
              <a:solidFill>
                <a:schemeClr val="bg1"/>
              </a:solidFill>
              <a:latin typeface="微软雅黑" panose="020B0503020204020204" charset="-122"/>
              <a:ea typeface="微软雅黑" panose="020B0503020204020204" charset="-122"/>
            </a:endParaRPr>
          </a:p>
        </p:txBody>
      </p:sp>
      <p:pic>
        <p:nvPicPr>
          <p:cNvPr id="23" name="图片 22"/>
          <p:cNvPicPr>
            <a:picLocks noChangeAspect="1"/>
          </p:cNvPicPr>
          <p:nvPr/>
        </p:nvPicPr>
        <p:blipFill>
          <a:blip r:embed="rId3"/>
          <a:stretch>
            <a:fillRect/>
          </a:stretch>
        </p:blipFill>
        <p:spPr>
          <a:xfrm>
            <a:off x="7433310" y="4183380"/>
            <a:ext cx="652145" cy="978535"/>
          </a:xfrm>
          <a:prstGeom prst="rect">
            <a:avLst/>
          </a:prstGeom>
        </p:spPr>
      </p:pic>
    </p:spTree>
    <p:custDataLst>
      <p:tags r:id="rId4"/>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标识与颜色</a:t>
            </a:r>
            <a:endParaRPr lang="zh-CN" altLang="en-US" sz="2000" b="1" dirty="0">
              <a:solidFill>
                <a:prstClr val="black"/>
              </a:solidFill>
              <a:latin typeface="微软雅黑" panose="020B0503020204020204" charset="-122"/>
              <a:ea typeface="微软雅黑" panose="020B0503020204020204" charset="-122"/>
            </a:endParaRPr>
          </a:p>
        </p:txBody>
      </p:sp>
      <p:pic>
        <p:nvPicPr>
          <p:cNvPr id="4" name="Picture 5" descr="梯子4"/>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9367" y="337220"/>
            <a:ext cx="2736304" cy="254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526441" y="1305196"/>
            <a:ext cx="3757528" cy="2035429"/>
          </a:xfrm>
          <a:prstGeom prst="rect">
            <a:avLst/>
          </a:prstGeom>
        </p:spPr>
        <p:txBody>
          <a:bodyPr wrap="square">
            <a:spAutoFit/>
          </a:bodyPr>
          <a:lstStyle/>
          <a:p>
            <a:pPr marL="177800" lvl="1" defTabSz="914400">
              <a:lnSpc>
                <a:spcPct val="130000"/>
              </a:lnSpc>
              <a:spcBef>
                <a:spcPts val="375"/>
              </a:spcBef>
              <a:buClr>
                <a:srgbClr val="FF3399"/>
              </a:buClr>
            </a:pPr>
            <a:r>
              <a:rPr lang="zh-CN" altLang="en-US" sz="2000" b="1" dirty="0">
                <a:solidFill>
                  <a:srgbClr val="D24132"/>
                </a:solidFill>
                <a:latin typeface="微软雅黑" panose="020B0503020204020204" charset="-122"/>
                <a:ea typeface="微软雅黑" panose="020B0503020204020204" charset="-122"/>
              </a:rPr>
              <a:t>上下楼梯提示标识 </a:t>
            </a:r>
            <a:endParaRPr lang="zh-CN" altLang="en-US" sz="2000" b="1" dirty="0">
              <a:solidFill>
                <a:srgbClr val="D24132"/>
              </a:solidFill>
              <a:latin typeface="微软雅黑" panose="020B0503020204020204" charset="-122"/>
              <a:ea typeface="微软雅黑" panose="020B0503020204020204" charset="-122"/>
            </a:endParaRPr>
          </a:p>
          <a:p>
            <a:pPr marL="494030" lvl="1" indent="-316230" defTabSz="914400">
              <a:lnSpc>
                <a:spcPct val="130000"/>
              </a:lnSpc>
              <a:spcBef>
                <a:spcPts val="375"/>
              </a:spcBef>
              <a:buClr>
                <a:srgbClr val="D24132"/>
              </a:buClr>
              <a:buFont typeface="Wingdings" panose="05000000000000000000" pitchFamily="2" charset="2"/>
              <a:buChar char="p"/>
            </a:pPr>
            <a:r>
              <a:rPr lang="zh-CN" altLang="en-US" sz="1800" b="1" dirty="0">
                <a:solidFill>
                  <a:srgbClr val="686868"/>
                </a:solidFill>
                <a:latin typeface="微软雅黑" panose="020B0503020204020204" charset="-122"/>
                <a:ea typeface="微软雅黑" panose="020B0503020204020204" charset="-122"/>
              </a:rPr>
              <a:t>楼梯旁粘贴“上下楼梯请扶好扶手”</a:t>
            </a:r>
            <a:r>
              <a:rPr lang="zh-CN" altLang="en-US" sz="1800" b="1" dirty="0" smtClean="0">
                <a:solidFill>
                  <a:srgbClr val="686868"/>
                </a:solidFill>
                <a:latin typeface="微软雅黑" panose="020B0503020204020204" charset="-122"/>
                <a:ea typeface="微软雅黑" panose="020B0503020204020204" charset="-122"/>
              </a:rPr>
              <a:t>标识</a:t>
            </a:r>
            <a:endParaRPr lang="en-US" altLang="zh-CN" sz="1800" b="1" dirty="0" smtClean="0">
              <a:solidFill>
                <a:srgbClr val="686868"/>
              </a:solidFill>
              <a:latin typeface="微软雅黑" panose="020B0503020204020204" charset="-122"/>
              <a:ea typeface="微软雅黑" panose="020B0503020204020204" charset="-122"/>
            </a:endParaRPr>
          </a:p>
          <a:p>
            <a:pPr marL="494030" lvl="1" indent="-316230" defTabSz="914400">
              <a:lnSpc>
                <a:spcPct val="130000"/>
              </a:lnSpc>
              <a:spcBef>
                <a:spcPts val="375"/>
              </a:spcBef>
              <a:buClr>
                <a:srgbClr val="D24132"/>
              </a:buClr>
              <a:buFont typeface="Wingdings" panose="05000000000000000000" pitchFamily="2" charset="2"/>
              <a:buChar char="p"/>
            </a:pPr>
            <a:r>
              <a:rPr lang="zh-CN" altLang="en-US" sz="1800" b="1" dirty="0" smtClean="0">
                <a:solidFill>
                  <a:srgbClr val="686868"/>
                </a:solidFill>
                <a:latin typeface="微软雅黑" panose="020B0503020204020204" charset="-122"/>
                <a:ea typeface="微软雅黑" panose="020B0503020204020204" charset="-122"/>
              </a:rPr>
              <a:t>台阶处粘贴“黄色相间条纹”警示线</a:t>
            </a:r>
            <a:endParaRPr lang="zh-CN" altLang="en-US" sz="1800" b="1" dirty="0">
              <a:solidFill>
                <a:srgbClr val="686868"/>
              </a:solidFill>
              <a:latin typeface="微软雅黑" panose="020B0503020204020204" charset="-122"/>
              <a:ea typeface="微软雅黑" panose="020B0503020204020204" charset="-122"/>
            </a:endParaRPr>
          </a:p>
        </p:txBody>
      </p:sp>
      <p:pic>
        <p:nvPicPr>
          <p:cNvPr id="3" name="图片 2"/>
          <p:cNvPicPr>
            <a:picLocks noChangeAspect="1"/>
          </p:cNvPicPr>
          <p:nvPr/>
        </p:nvPicPr>
        <p:blipFill rotWithShape="1">
          <a:blip r:embed="rId2"/>
          <a:srcRect l="24474"/>
          <a:stretch>
            <a:fillRect/>
          </a:stretch>
        </p:blipFill>
        <p:spPr>
          <a:xfrm>
            <a:off x="4996127" y="2931655"/>
            <a:ext cx="2709544" cy="2374118"/>
          </a:xfrm>
          <a:prstGeom prst="rect">
            <a:avLst/>
          </a:prstGeom>
        </p:spPr>
      </p:pic>
    </p:spTree>
    <p:custDataLst>
      <p:tags r:id="rId3"/>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标识与颜色</a:t>
            </a:r>
            <a:endParaRPr lang="zh-CN" altLang="en-US" sz="2000" b="1" dirty="0">
              <a:solidFill>
                <a:prstClr val="black"/>
              </a:solidFill>
              <a:latin typeface="微软雅黑" panose="020B0503020204020204" charset="-122"/>
              <a:ea typeface="微软雅黑" panose="020B0503020204020204" charset="-122"/>
            </a:endParaRPr>
          </a:p>
        </p:txBody>
      </p:sp>
      <p:pic>
        <p:nvPicPr>
          <p:cNvPr id="4" name="Picture 20" descr="DSC0016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88024" y="815637"/>
            <a:ext cx="3680829" cy="4418127"/>
          </a:xfrm>
          <a:prstGeom prst="roundRect">
            <a:avLst>
              <a:gd name="adj" fmla="val 8594"/>
            </a:avLst>
          </a:prstGeom>
          <a:solidFill>
            <a:srgbClr val="FFFFFF">
              <a:shade val="85000"/>
            </a:srgbClr>
          </a:solidFill>
          <a:ln>
            <a:noFill/>
          </a:ln>
          <a:effectLst>
            <a:reflection blurRad="12700" stA="38000" endPos="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539552" y="1267194"/>
            <a:ext cx="4104456" cy="2395528"/>
          </a:xfrm>
          <a:prstGeom prst="rect">
            <a:avLst/>
          </a:prstGeom>
        </p:spPr>
        <p:txBody>
          <a:bodyPr wrap="square">
            <a:spAutoFit/>
          </a:bodyPr>
          <a:lstStyle/>
          <a:p>
            <a:pPr marL="177800" lvl="1" defTabSz="914400" fontAlgn="ctr">
              <a:lnSpc>
                <a:spcPct val="130000"/>
              </a:lnSpc>
              <a:spcBef>
                <a:spcPts val="375"/>
              </a:spcBef>
              <a:buClr>
                <a:srgbClr val="FF3399"/>
              </a:buClr>
            </a:pPr>
            <a:r>
              <a:rPr lang="zh-CN" altLang="en-US" sz="2000" b="1" dirty="0">
                <a:solidFill>
                  <a:srgbClr val="D24132"/>
                </a:solidFill>
                <a:latin typeface="微软雅黑" panose="020B0503020204020204" charset="-122"/>
                <a:ea typeface="微软雅黑" panose="020B0503020204020204" charset="-122"/>
              </a:rPr>
              <a:t>电器</a:t>
            </a:r>
            <a:r>
              <a:rPr lang="zh-CN" altLang="en-US" sz="2000" b="1" dirty="0" smtClean="0">
                <a:solidFill>
                  <a:srgbClr val="D24132"/>
                </a:solidFill>
                <a:latin typeface="微软雅黑" panose="020B0503020204020204" charset="-122"/>
                <a:ea typeface="微软雅黑" panose="020B0503020204020204" charset="-122"/>
              </a:rPr>
              <a:t>设备标识</a:t>
            </a:r>
            <a:endParaRPr lang="zh-CN" altLang="en-US" sz="2000" b="1" dirty="0" smtClean="0">
              <a:solidFill>
                <a:srgbClr val="D24132"/>
              </a:solidFill>
              <a:latin typeface="微软雅黑" panose="020B0503020204020204" charset="-122"/>
              <a:ea typeface="微软雅黑" panose="020B0503020204020204" charset="-122"/>
            </a:endParaRPr>
          </a:p>
          <a:p>
            <a:pPr marL="494030" lvl="1" indent="-316230" defTabSz="914400" fontAlgn="ctr">
              <a:lnSpc>
                <a:spcPct val="130000"/>
              </a:lnSpc>
              <a:spcBef>
                <a:spcPts val="375"/>
              </a:spcBef>
              <a:buClr>
                <a:srgbClr val="D24132"/>
              </a:buClr>
              <a:buFont typeface="Wingdings" panose="05000000000000000000" pitchFamily="2" charset="2"/>
              <a:buChar char="p"/>
            </a:pPr>
            <a:r>
              <a:rPr lang="zh-CN" altLang="en-US" sz="1800" b="1" dirty="0" smtClean="0">
                <a:solidFill>
                  <a:srgbClr val="686868"/>
                </a:solidFill>
                <a:latin typeface="微软雅黑" panose="020B0503020204020204" charset="-122"/>
                <a:ea typeface="微软雅黑" panose="020B0503020204020204" charset="-122"/>
              </a:rPr>
              <a:t>所有电器开关均要标明负荷或控制设备的名称（如有英文应翻译成中文）</a:t>
            </a:r>
            <a:endParaRPr lang="zh-CN" altLang="en-US" sz="1800" b="1" dirty="0" smtClean="0">
              <a:solidFill>
                <a:srgbClr val="686868"/>
              </a:solidFill>
              <a:latin typeface="微软雅黑" panose="020B0503020204020204" charset="-122"/>
              <a:ea typeface="微软雅黑" panose="020B0503020204020204" charset="-122"/>
            </a:endParaRPr>
          </a:p>
          <a:p>
            <a:pPr marL="494030" lvl="1" indent="-316230" defTabSz="914400" fontAlgn="ctr">
              <a:lnSpc>
                <a:spcPct val="130000"/>
              </a:lnSpc>
              <a:spcBef>
                <a:spcPts val="375"/>
              </a:spcBef>
              <a:buClr>
                <a:srgbClr val="D24132"/>
              </a:buClr>
              <a:buFont typeface="Wingdings" panose="05000000000000000000" pitchFamily="2" charset="2"/>
              <a:buChar char="p"/>
            </a:pPr>
            <a:r>
              <a:rPr lang="zh-CN" altLang="en-US" sz="1800" b="1" dirty="0" smtClean="0">
                <a:solidFill>
                  <a:srgbClr val="686868"/>
                </a:solidFill>
                <a:latin typeface="微软雅黑" panose="020B0503020204020204" charset="-122"/>
                <a:ea typeface="微软雅黑" panose="020B0503020204020204" charset="-122"/>
              </a:rPr>
              <a:t>移动式</a:t>
            </a:r>
            <a:r>
              <a:rPr lang="zh-CN" altLang="en-US" sz="1800" b="1" dirty="0">
                <a:solidFill>
                  <a:srgbClr val="686868"/>
                </a:solidFill>
                <a:latin typeface="微软雅黑" panose="020B0503020204020204" charset="-122"/>
                <a:ea typeface="微软雅黑" panose="020B0503020204020204" charset="-122"/>
              </a:rPr>
              <a:t>配电箱箱门应上锁（参照临时用电标准执行</a:t>
            </a:r>
            <a:r>
              <a:rPr lang="zh-CN" altLang="en-US" sz="1800" b="1" dirty="0" smtClean="0">
                <a:solidFill>
                  <a:srgbClr val="686868"/>
                </a:solidFill>
                <a:latin typeface="微软雅黑" panose="020B0503020204020204" charset="-122"/>
                <a:ea typeface="微软雅黑" panose="020B0503020204020204" charset="-122"/>
              </a:rPr>
              <a:t>）</a:t>
            </a:r>
            <a:endParaRPr lang="zh-CN" altLang="en-US" sz="2400" dirty="0">
              <a:solidFill>
                <a:schemeClr val="tx2"/>
              </a:solidFill>
              <a:latin typeface="楷体_GB2312" pitchFamily="49" charset="-122"/>
              <a:ea typeface="黑体" panose="02010609060101010101" pitchFamily="49" charset="-122"/>
            </a:endParaRPr>
          </a:p>
        </p:txBody>
      </p:sp>
    </p:spTree>
    <p:custDataLst>
      <p:tags r:id="rId2"/>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5" name="组合 45"/>
          <p:cNvGrpSpPr/>
          <p:nvPr/>
        </p:nvGrpSpPr>
        <p:grpSpPr bwMode="auto">
          <a:xfrm>
            <a:off x="4624841" y="1279797"/>
            <a:ext cx="2678112" cy="2946260"/>
            <a:chOff x="5143504" y="2928934"/>
            <a:chExt cx="3214709" cy="3535907"/>
          </a:xfrm>
          <a:effectLst>
            <a:outerShdw blurRad="50800" dist="38100" dir="2700000" algn="tl" rotWithShape="0">
              <a:prstClr val="black">
                <a:alpha val="40000"/>
              </a:prstClr>
            </a:outerShdw>
          </a:effectLst>
        </p:grpSpPr>
        <p:pic>
          <p:nvPicPr>
            <p:cNvPr id="105479" name="Picture 3" descr="F:\09-信息化\1-电教片开发\脚手架验收牌\脚手架验收牌\473374957268273387.jpg"/>
            <p:cNvPicPr>
              <a:picLocks noChangeAspect="1" noChangeArrowheads="1"/>
            </p:cNvPicPr>
            <p:nvPr/>
          </p:nvPicPr>
          <p:blipFill>
            <a:blip r:embed="rId1"/>
            <a:srcRect/>
            <a:stretch>
              <a:fillRect/>
            </a:stretch>
          </p:blipFill>
          <p:spPr bwMode="auto">
            <a:xfrm>
              <a:off x="5143504" y="2928935"/>
              <a:ext cx="1492964" cy="31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4" descr="F:\09-信息化\1-电教片开发\脚手架验收牌\脚手架验收牌\495770422642997011.jpg"/>
            <p:cNvPicPr>
              <a:picLocks noChangeAspect="1" noChangeArrowheads="1"/>
            </p:cNvPicPr>
            <p:nvPr/>
          </p:nvPicPr>
          <p:blipFill>
            <a:blip r:embed="rId2"/>
            <a:srcRect/>
            <a:stretch>
              <a:fillRect/>
            </a:stretch>
          </p:blipFill>
          <p:spPr bwMode="auto">
            <a:xfrm>
              <a:off x="6786578" y="2928934"/>
              <a:ext cx="1571635" cy="316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4" name="矩形 42"/>
            <p:cNvSpPr>
              <a:spLocks noChangeArrowheads="1"/>
            </p:cNvSpPr>
            <p:nvPr/>
          </p:nvSpPr>
          <p:spPr bwMode="auto">
            <a:xfrm>
              <a:off x="5809447" y="6139049"/>
              <a:ext cx="1654041" cy="32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4400" eaLnBrk="0" fontAlgn="base" hangingPunct="0">
                <a:spcBef>
                  <a:spcPct val="0"/>
                </a:spcBef>
                <a:spcAft>
                  <a:spcPct val="0"/>
                </a:spcAft>
                <a:defRPr/>
              </a:pPr>
              <a:r>
                <a:rPr lang="zh-CN" altLang="zh-CN" sz="1165" b="1" dirty="0" smtClean="0">
                  <a:solidFill>
                    <a:srgbClr val="C00000"/>
                  </a:solidFill>
                  <a:latin typeface="微软雅黑" panose="020B0503020204020204" charset="-122"/>
                  <a:ea typeface="微软雅黑" panose="020B0503020204020204" charset="-122"/>
                  <a:cs typeface="Times New Roman" panose="02020603050405020304" pitchFamily="18" charset="0"/>
                </a:rPr>
                <a:t>脚手架检查</a:t>
              </a:r>
              <a:r>
                <a:rPr lang="zh-CN" altLang="en-US" sz="1165" b="1" dirty="0" smtClean="0">
                  <a:solidFill>
                    <a:srgbClr val="C00000"/>
                  </a:solidFill>
                  <a:latin typeface="微软雅黑" panose="020B0503020204020204" charset="-122"/>
                  <a:ea typeface="微软雅黑" panose="020B0503020204020204" charset="-122"/>
                  <a:cs typeface="Times New Roman" panose="02020603050405020304" pitchFamily="18" charset="0"/>
                </a:rPr>
                <a:t>信息牌</a:t>
              </a:r>
              <a:endParaRPr lang="zh-CN" altLang="en-US" sz="1165" b="1" dirty="0" smtClean="0">
                <a:solidFill>
                  <a:srgbClr val="C00000"/>
                </a:solidFill>
                <a:ea typeface="微软雅黑" panose="020B0503020204020204" charset="-122"/>
                <a:cs typeface="Times New Roman" panose="02020603050405020304" pitchFamily="18" charset="0"/>
              </a:endParaRPr>
            </a:p>
          </p:txBody>
        </p:sp>
      </p:grpSp>
      <p:grpSp>
        <p:nvGrpSpPr>
          <p:cNvPr id="105476" name="组合 44"/>
          <p:cNvGrpSpPr/>
          <p:nvPr/>
        </p:nvGrpSpPr>
        <p:grpSpPr bwMode="auto">
          <a:xfrm>
            <a:off x="1529216" y="1338535"/>
            <a:ext cx="2678112" cy="2873375"/>
            <a:chOff x="714348" y="3071810"/>
            <a:chExt cx="3214678" cy="3447370"/>
          </a:xfrm>
          <a:effectLst>
            <a:outerShdw blurRad="50800" dist="38100" dir="2700000" algn="tl" rotWithShape="0">
              <a:prstClr val="black">
                <a:alpha val="40000"/>
              </a:prstClr>
            </a:outerShdw>
          </a:effectLst>
        </p:grpSpPr>
        <p:pic>
          <p:nvPicPr>
            <p:cNvPr id="105477" name="Picture 2" descr="F:\DCIM\156___02\IMG_4488.JPG"/>
            <p:cNvPicPr>
              <a:picLocks noChangeAspect="1" noChangeArrowheads="1"/>
            </p:cNvPicPr>
            <p:nvPr/>
          </p:nvPicPr>
          <p:blipFill>
            <a:blip r:embed="rId3"/>
            <a:srcRect/>
            <a:stretch>
              <a:fillRect/>
            </a:stretch>
          </p:blipFill>
          <p:spPr bwMode="auto">
            <a:xfrm>
              <a:off x="714348" y="3071810"/>
              <a:ext cx="3214678" cy="307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7" name="矩形 43"/>
            <p:cNvSpPr>
              <a:spLocks noChangeArrowheads="1"/>
            </p:cNvSpPr>
            <p:nvPr/>
          </p:nvSpPr>
          <p:spPr bwMode="auto">
            <a:xfrm>
              <a:off x="908715" y="6193489"/>
              <a:ext cx="2904072" cy="325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4400" eaLnBrk="0" fontAlgn="base" hangingPunct="0">
                <a:spcBef>
                  <a:spcPct val="0"/>
                </a:spcBef>
                <a:spcAft>
                  <a:spcPct val="0"/>
                </a:spcAft>
                <a:defRPr/>
              </a:pPr>
              <a:r>
                <a:rPr lang="en-US" altLang="zh-CN" sz="1165" b="1" dirty="0" smtClean="0">
                  <a:solidFill>
                    <a:srgbClr val="C00000"/>
                  </a:solidFill>
                  <a:latin typeface="微软雅黑" panose="020B0503020204020204" charset="-122"/>
                  <a:ea typeface="微软雅黑" panose="020B0503020204020204" charset="-122"/>
                  <a:cs typeface="Times New Roman" panose="02020603050405020304" pitchFamily="18" charset="0"/>
                </a:rPr>
                <a:t>“</a:t>
              </a:r>
              <a:r>
                <a:rPr lang="zh-CN" altLang="en-US" sz="1165" b="1" dirty="0" smtClean="0">
                  <a:solidFill>
                    <a:srgbClr val="C00000"/>
                  </a:solidFill>
                  <a:latin typeface="微软雅黑" panose="020B0503020204020204" charset="-122"/>
                  <a:ea typeface="微软雅黑" panose="020B0503020204020204" charset="-122"/>
                  <a:cs typeface="Times New Roman" panose="02020603050405020304" pitchFamily="18" charset="0"/>
                </a:rPr>
                <a:t>绿、白、蓝、黄”季度检查标记</a:t>
              </a:r>
              <a:endParaRPr lang="zh-CN" altLang="en-US" sz="1165" b="1" dirty="0" smtClean="0">
                <a:solidFill>
                  <a:srgbClr val="C00000"/>
                </a:solidFill>
                <a:ea typeface="微软雅黑" panose="020B0503020204020204" charset="-122"/>
                <a:cs typeface="Times New Roman" panose="02020603050405020304" pitchFamily="18" charset="0"/>
              </a:endParaRPr>
            </a:p>
          </p:txBody>
        </p:sp>
      </p:grpSp>
      <p:sp>
        <p:nvSpPr>
          <p:cNvPr id="325637" name="矩形 1"/>
          <p:cNvSpPr>
            <a:spLocks noChangeArrowheads="1"/>
          </p:cNvSpPr>
          <p:nvPr/>
        </p:nvSpPr>
        <p:spPr bwMode="auto">
          <a:xfrm>
            <a:off x="1120775" y="4217988"/>
            <a:ext cx="66230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a:spcBef>
                <a:spcPct val="20000"/>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2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19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9pPr>
          </a:lstStyle>
          <a:p>
            <a:pPr defTabSz="914400" fontAlgn="base">
              <a:lnSpc>
                <a:spcPct val="150000"/>
              </a:lnSpc>
              <a:spcBef>
                <a:spcPct val="0"/>
              </a:spcBef>
              <a:spcAft>
                <a:spcPct val="0"/>
              </a:spcAft>
              <a:buFontTx/>
              <a:buNone/>
            </a:pPr>
            <a:r>
              <a:rPr lang="en-US" altLang="zh-CN" sz="2400" smtClean="0">
                <a:solidFill>
                  <a:srgbClr val="000000"/>
                </a:solidFill>
                <a:latin typeface="微软雅黑" panose="020B0503020204020204" charset="-122"/>
                <a:ea typeface="微软雅黑" panose="020B0503020204020204" charset="-122"/>
              </a:rPr>
              <a:t>      </a:t>
            </a:r>
            <a:endParaRPr lang="zh-CN" altLang="en-US" sz="2400" smtClean="0">
              <a:solidFill>
                <a:srgbClr val="000000"/>
              </a:solidFill>
              <a:latin typeface="微软雅黑" panose="020B0503020204020204" charset="-122"/>
              <a:ea typeface="微软雅黑" panose="020B0503020204020204" charset="-122"/>
            </a:endParaRPr>
          </a:p>
        </p:txBody>
      </p:sp>
      <p:sp>
        <p:nvSpPr>
          <p:cNvPr id="13" name="Footer Text"/>
          <p:cNvSpPr txBox="1">
            <a:spLocks noChangeArrowheads="1"/>
          </p:cNvSpPr>
          <p:nvPr/>
        </p:nvSpPr>
        <p:spPr bwMode="auto">
          <a:xfrm>
            <a:off x="260350" y="4294188"/>
            <a:ext cx="8345488"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914400" eaLnBrk="0" fontAlgn="base" hangingPunct="0">
              <a:lnSpc>
                <a:spcPct val="150000"/>
              </a:lnSpc>
              <a:spcBef>
                <a:spcPts val="500"/>
              </a:spcBef>
              <a:spcAft>
                <a:spcPct val="0"/>
              </a:spcAft>
            </a:pPr>
            <a:r>
              <a:rPr lang="zh-CN" altLang="zh-CN" sz="2000" b="1" smtClean="0">
                <a:solidFill>
                  <a:srgbClr val="D14032"/>
                </a:solidFill>
                <a:latin typeface="微软雅黑" panose="020B0503020204020204" charset="-122"/>
                <a:ea typeface="微软雅黑" panose="020B0503020204020204" charset="-122"/>
              </a:rPr>
              <a:t>主要通过检查色标直观反映现场设备设施的检查状态</a:t>
            </a:r>
            <a:endParaRPr lang="en-US" altLang="zh-CN" sz="2000" smtClean="0">
              <a:solidFill>
                <a:srgbClr val="000000"/>
              </a:solidFill>
              <a:latin typeface="微软雅黑" panose="020B0503020204020204" charset="-122"/>
              <a:ea typeface="微软雅黑" panose="020B0503020204020204" charset="-122"/>
              <a:cs typeface="Times New Roman" panose="02020603050405020304" pitchFamily="18" charset="0"/>
            </a:endParaRPr>
          </a:p>
        </p:txBody>
      </p:sp>
      <p:cxnSp>
        <p:nvCxnSpPr>
          <p:cNvPr id="14" name="Straight Line buttom"/>
          <p:cNvCxnSpPr>
            <a:cxnSpLocks noChangeShapeType="1"/>
          </p:cNvCxnSpPr>
          <p:nvPr/>
        </p:nvCxnSpPr>
        <p:spPr bwMode="auto">
          <a:xfrm>
            <a:off x="276225" y="4227513"/>
            <a:ext cx="8353425" cy="0"/>
          </a:xfrm>
          <a:prstGeom prst="line">
            <a:avLst/>
          </a:prstGeom>
          <a:noFill/>
          <a:ln w="19050" algn="ctr">
            <a:solidFill>
              <a:srgbClr val="929292"/>
            </a:solidFill>
            <a:prstDash val="sysDot"/>
            <a:round/>
          </a:ln>
          <a:extLst>
            <a:ext uri="{909E8E84-426E-40DD-AFC4-6F175D3DCCD1}">
              <a14:hiddenFill xmlns:a14="http://schemas.microsoft.com/office/drawing/2010/main">
                <a:noFill/>
              </a14:hiddenFill>
            </a:ext>
          </a:extLst>
        </p:spPr>
      </p:cxnSp>
      <p:sp>
        <p:nvSpPr>
          <p:cNvPr id="15"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6"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标识与颜色</a:t>
            </a:r>
            <a:endParaRPr lang="zh-CN" altLang="en-US" sz="2000" b="1" dirty="0">
              <a:solidFill>
                <a:prstClr val="black"/>
              </a:solidFill>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 fill="hold"/>
                                        <p:tgtEl>
                                          <p:spTgt spid="14"/>
                                        </p:tgtEl>
                                        <p:attrNameLst>
                                          <p:attrName>ppt_x</p:attrName>
                                        </p:attrNameLst>
                                      </p:cBhvr>
                                      <p:tavLst>
                                        <p:tav tm="0">
                                          <p:val>
                                            <p:strVal val="#ppt_x"/>
                                          </p:val>
                                        </p:tav>
                                        <p:tav tm="100000">
                                          <p:val>
                                            <p:strVal val="#ppt_x"/>
                                          </p:val>
                                        </p:tav>
                                      </p:tavLst>
                                    </p:anim>
                                    <p:anim calcmode="lin" valueType="num">
                                      <p:cBhvr additive="base">
                                        <p:cTn id="8" dur="25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50" fill="hold"/>
                                        <p:tgtEl>
                                          <p:spTgt spid="13"/>
                                        </p:tgtEl>
                                        <p:attrNameLst>
                                          <p:attrName>ppt_x</p:attrName>
                                        </p:attrNameLst>
                                      </p:cBhvr>
                                      <p:tavLst>
                                        <p:tav tm="0">
                                          <p:val>
                                            <p:strVal val="#ppt_x"/>
                                          </p:val>
                                        </p:tav>
                                        <p:tav tm="100000">
                                          <p:val>
                                            <p:strVal val="#ppt_x"/>
                                          </p:val>
                                        </p:tav>
                                      </p:tavLst>
                                    </p:anim>
                                    <p:anim calcmode="lin" valueType="num">
                                      <p:cBhvr additive="base">
                                        <p:cTn id="12" dur="2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2"/>
          <p:cNvGrpSpPr/>
          <p:nvPr/>
        </p:nvGrpSpPr>
        <p:grpSpPr bwMode="auto">
          <a:xfrm>
            <a:off x="247648" y="985292"/>
            <a:ext cx="8648703" cy="3765292"/>
            <a:chOff x="675938" y="1484784"/>
            <a:chExt cx="10953101" cy="4768662"/>
          </a:xfrm>
        </p:grpSpPr>
        <p:grpSp>
          <p:nvGrpSpPr>
            <p:cNvPr id="74" name="组合 22"/>
            <p:cNvGrpSpPr/>
            <p:nvPr/>
          </p:nvGrpSpPr>
          <p:grpSpPr bwMode="auto">
            <a:xfrm>
              <a:off x="675938" y="1484784"/>
              <a:ext cx="3548500" cy="2210541"/>
              <a:chOff x="374321" y="1484784"/>
              <a:chExt cx="3548500" cy="2210541"/>
            </a:xfrm>
          </p:grpSpPr>
          <p:sp>
            <p:nvSpPr>
              <p:cNvPr id="115" name="Rounded Rectangle 27"/>
              <p:cNvSpPr>
                <a:spLocks noChangeArrowheads="1"/>
              </p:cNvSpPr>
              <p:nvPr/>
            </p:nvSpPr>
            <p:spPr bwMode="auto">
              <a:xfrm rot="16200000" flipH="1">
                <a:off x="1058379" y="830883"/>
                <a:ext cx="2180384" cy="3548499"/>
              </a:xfrm>
              <a:prstGeom prst="roundRect">
                <a:avLst>
                  <a:gd name="adj" fmla="val 7870"/>
                </a:avLst>
              </a:prstGeom>
              <a:solidFill>
                <a:srgbClr val="FFFFFF"/>
              </a:solidFill>
              <a:ln w="6350">
                <a:solidFill>
                  <a:srgbClr val="FFC000"/>
                </a:solidFill>
                <a:round/>
              </a:ln>
            </p:spPr>
            <p:txBody>
              <a:bodyPr anchor="ctr"/>
              <a:lstStyle/>
              <a:p>
                <a:pPr algn="ctr"/>
                <a:endParaRPr lang="en-US" altLang="zh-CN" sz="1400">
                  <a:solidFill>
                    <a:srgbClr val="FFFFFF"/>
                  </a:solidFill>
                </a:endParaRPr>
              </a:p>
            </p:txBody>
          </p:sp>
          <p:sp>
            <p:nvSpPr>
              <p:cNvPr id="116" name="Round Same Side Corner Rectangle 141"/>
              <p:cNvSpPr/>
              <p:nvPr/>
            </p:nvSpPr>
            <p:spPr bwMode="auto">
              <a:xfrm>
                <a:off x="374322" y="1484784"/>
                <a:ext cx="3548499" cy="579034"/>
              </a:xfrm>
              <a:prstGeom prst="round2SameRect">
                <a:avLst>
                  <a:gd name="adj1" fmla="val 27778"/>
                  <a:gd name="adj2" fmla="val 0"/>
                </a:avLst>
              </a:prstGeom>
              <a:solidFill>
                <a:srgbClr val="F09C2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kern="0" dirty="0">
                  <a:solidFill>
                    <a:srgbClr val="FFFFFF"/>
                  </a:solidFill>
                  <a:latin typeface="+mn-ea"/>
                </a:endParaRPr>
              </a:p>
            </p:txBody>
          </p:sp>
          <p:sp>
            <p:nvSpPr>
              <p:cNvPr id="117" name="Rektangel 76"/>
              <p:cNvSpPr>
                <a:spLocks noChangeArrowheads="1"/>
              </p:cNvSpPr>
              <p:nvPr/>
            </p:nvSpPr>
            <p:spPr bwMode="auto">
              <a:xfrm>
                <a:off x="1273007" y="1591342"/>
                <a:ext cx="2519132" cy="467751"/>
              </a:xfrm>
              <a:prstGeom prst="rect">
                <a:avLst/>
              </a:prstGeom>
              <a:noFill/>
              <a:ln>
                <a:noFill/>
              </a:ln>
            </p:spPr>
            <p:txBody>
              <a:bodyPr>
                <a:spAutoFit/>
              </a:bodyPr>
              <a:lstStyle/>
              <a:p>
                <a:pPr algn="ctr" eaLnBrk="0" hangingPunct="0">
                  <a:spcAft>
                    <a:spcPts val="600"/>
                  </a:spcAft>
                  <a:defRPr/>
                </a:pPr>
                <a:r>
                  <a:rPr lang="zh-CN" altLang="en-US" kern="0" noProof="1">
                    <a:solidFill>
                      <a:srgbClr val="FFFFFF"/>
                    </a:solidFill>
                    <a:latin typeface="微软雅黑" panose="020B0503020204020204" charset="-122"/>
                    <a:ea typeface="微软雅黑" panose="020B0503020204020204" charset="-122"/>
                    <a:cs typeface="Arial" panose="020B0604020202020204" pitchFamily="34" charset="0"/>
                  </a:rPr>
                  <a:t>作业环境</a:t>
                </a:r>
                <a:endParaRPr lang="zh-CN" altLang="en-US" kern="0" noProof="1">
                  <a:solidFill>
                    <a:srgbClr val="FFFFFF"/>
                  </a:solidFill>
                  <a:latin typeface="微软雅黑" panose="020B0503020204020204" charset="-122"/>
                  <a:ea typeface="微软雅黑" panose="020B0503020204020204" charset="-122"/>
                  <a:cs typeface="Arial" panose="020B0604020202020204" pitchFamily="34" charset="0"/>
                </a:endParaRPr>
              </a:p>
            </p:txBody>
          </p:sp>
          <p:grpSp>
            <p:nvGrpSpPr>
              <p:cNvPr id="118" name="组合 26"/>
              <p:cNvGrpSpPr/>
              <p:nvPr/>
            </p:nvGrpSpPr>
            <p:grpSpPr bwMode="auto">
              <a:xfrm>
                <a:off x="552971" y="1516460"/>
                <a:ext cx="504000" cy="514244"/>
                <a:chOff x="631492" y="2376015"/>
                <a:chExt cx="504000" cy="514244"/>
              </a:xfrm>
            </p:grpSpPr>
            <p:sp>
              <p:nvSpPr>
                <p:cNvPr id="120" name="Ellipse 53"/>
                <p:cNvSpPr>
                  <a:spLocks noChangeArrowheads="1"/>
                </p:cNvSpPr>
                <p:nvPr/>
              </p:nvSpPr>
              <p:spPr bwMode="auto">
                <a:xfrm>
                  <a:off x="631777" y="2376508"/>
                  <a:ext cx="500608" cy="500623"/>
                </a:xfrm>
                <a:prstGeom prst="ellipse">
                  <a:avLst/>
                </a:prstGeom>
                <a:solidFill>
                  <a:srgbClr val="FFFFFF">
                    <a:alpha val="61960"/>
                  </a:srgbClr>
                </a:solidFill>
                <a:ln w="9525">
                  <a:solidFill>
                    <a:srgbClr val="FFFFFF"/>
                  </a:solidFill>
                  <a:round/>
                </a:ln>
                <a:effectLst>
                  <a:outerShdw dist="38100" dir="2700000" algn="tl" rotWithShape="0">
                    <a:srgbClr val="808080">
                      <a:alpha val="39998"/>
                    </a:srgbClr>
                  </a:outerShdw>
                </a:effectLst>
              </p:spPr>
              <p:txBody>
                <a:bodyPr anchor="ctr"/>
                <a:lstStyle/>
                <a:p>
                  <a:pPr algn="ctr">
                    <a:defRPr/>
                  </a:pPr>
                  <a:endParaRPr lang="en-US" altLang="zh-CN" sz="1400">
                    <a:solidFill>
                      <a:srgbClr val="FFFFFF"/>
                    </a:solidFill>
                  </a:endParaRPr>
                </a:p>
              </p:txBody>
            </p:sp>
            <p:sp>
              <p:nvSpPr>
                <p:cNvPr id="121" name="Tekstboks 54"/>
                <p:cNvSpPr txBox="1">
                  <a:spLocks noChangeArrowheads="1"/>
                </p:cNvSpPr>
                <p:nvPr/>
              </p:nvSpPr>
              <p:spPr bwMode="auto">
                <a:xfrm>
                  <a:off x="678017" y="2384550"/>
                  <a:ext cx="412149" cy="504644"/>
                </a:xfrm>
                <a:prstGeom prst="rect">
                  <a:avLst/>
                </a:prstGeom>
                <a:noFill/>
                <a:ln w="9525">
                  <a:noFill/>
                  <a:miter lim="800000"/>
                </a:ln>
              </p:spPr>
              <p:txBody>
                <a:bodyPr wrap="none">
                  <a:spAutoFit/>
                </a:bodyPr>
                <a:lstStyle/>
                <a:p>
                  <a:r>
                    <a:rPr lang="da-DK" altLang="zh-CN" sz="2000" b="1">
                      <a:solidFill>
                        <a:srgbClr val="0070C0"/>
                      </a:solidFill>
                    </a:rPr>
                    <a:t>1</a:t>
                  </a:r>
                  <a:endParaRPr lang="da-DK" altLang="zh-CN" sz="2000" b="1">
                    <a:solidFill>
                      <a:srgbClr val="0070C0"/>
                    </a:solidFill>
                  </a:endParaRPr>
                </a:p>
              </p:txBody>
            </p:sp>
          </p:grpSp>
          <p:sp>
            <p:nvSpPr>
              <p:cNvPr id="119" name="Tekstboks 72"/>
              <p:cNvSpPr txBox="1">
                <a:spLocks noChangeArrowheads="1"/>
              </p:cNvSpPr>
              <p:nvPr/>
            </p:nvSpPr>
            <p:spPr bwMode="auto">
              <a:xfrm>
                <a:off x="414532" y="2132176"/>
                <a:ext cx="3492206" cy="1207870"/>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indent="457200" eaLnBrk="1" hangingPunct="1">
                  <a:lnSpc>
                    <a:spcPct val="120000"/>
                  </a:lnSpc>
                  <a:defRPr/>
                </a:pPr>
                <a:r>
                  <a:rPr lang="zh-CN" altLang="en-US" sz="1600" kern="0" dirty="0">
                    <a:latin typeface="微软雅黑" panose="020B0503020204020204" charset="-122"/>
                    <a:ea typeface="微软雅黑" panose="020B0503020204020204" charset="-122"/>
                  </a:rPr>
                  <a:t>提供安全的基础设施及工作环境，包含建构筑物安全、通风与照度管理。</a:t>
                </a:r>
                <a:endParaRPr lang="zh-CN" altLang="en-US" sz="1600" kern="0" dirty="0">
                  <a:latin typeface="微软雅黑" panose="020B0503020204020204" charset="-122"/>
                  <a:ea typeface="微软雅黑" panose="020B0503020204020204" charset="-122"/>
                </a:endParaRPr>
              </a:p>
            </p:txBody>
          </p:sp>
        </p:grpSp>
        <p:grpSp>
          <p:nvGrpSpPr>
            <p:cNvPr id="75" name="组合 30"/>
            <p:cNvGrpSpPr/>
            <p:nvPr/>
          </p:nvGrpSpPr>
          <p:grpSpPr bwMode="auto">
            <a:xfrm>
              <a:off x="8080539" y="1484784"/>
              <a:ext cx="3548499" cy="2210540"/>
              <a:chOff x="375264" y="1484784"/>
              <a:chExt cx="3548499" cy="2210540"/>
            </a:xfrm>
          </p:grpSpPr>
          <p:sp>
            <p:nvSpPr>
              <p:cNvPr id="108" name="Rounded Rectangle 27"/>
              <p:cNvSpPr>
                <a:spLocks noChangeArrowheads="1"/>
              </p:cNvSpPr>
              <p:nvPr/>
            </p:nvSpPr>
            <p:spPr bwMode="auto">
              <a:xfrm rot="16200000" flipH="1">
                <a:off x="1059322" y="830883"/>
                <a:ext cx="2180384" cy="3548498"/>
              </a:xfrm>
              <a:prstGeom prst="roundRect">
                <a:avLst>
                  <a:gd name="adj" fmla="val 7870"/>
                </a:avLst>
              </a:prstGeom>
              <a:solidFill>
                <a:srgbClr val="FFFFFF"/>
              </a:solidFill>
              <a:ln w="6350">
                <a:solidFill>
                  <a:srgbClr val="F58D76"/>
                </a:solidFill>
                <a:round/>
              </a:ln>
            </p:spPr>
            <p:txBody>
              <a:bodyPr anchor="ctr"/>
              <a:lstStyle/>
              <a:p>
                <a:pPr algn="ctr"/>
                <a:endParaRPr lang="en-US" altLang="zh-CN" sz="1400">
                  <a:solidFill>
                    <a:srgbClr val="FFFFFF"/>
                  </a:solidFill>
                </a:endParaRPr>
              </a:p>
            </p:txBody>
          </p:sp>
          <p:sp>
            <p:nvSpPr>
              <p:cNvPr id="109" name="Round Same Side Corner Rectangle 141"/>
              <p:cNvSpPr/>
              <p:nvPr/>
            </p:nvSpPr>
            <p:spPr bwMode="auto">
              <a:xfrm>
                <a:off x="375264" y="1484784"/>
                <a:ext cx="3548498" cy="579034"/>
              </a:xfrm>
              <a:prstGeom prst="round2SameRect">
                <a:avLst>
                  <a:gd name="adj1" fmla="val 27778"/>
                  <a:gd name="adj2" fmla="val 0"/>
                </a:avLst>
              </a:prstGeom>
              <a:solidFill>
                <a:srgbClr val="F58D76"/>
              </a:solidFill>
              <a:ln>
                <a:solidFill>
                  <a:srgbClr val="F58D76"/>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kern="0" dirty="0">
                  <a:solidFill>
                    <a:srgbClr val="FFFFFF"/>
                  </a:solidFill>
                  <a:latin typeface="+mn-ea"/>
                </a:endParaRPr>
              </a:p>
            </p:txBody>
          </p:sp>
          <p:sp>
            <p:nvSpPr>
              <p:cNvPr id="110" name="Rektangel 76"/>
              <p:cNvSpPr>
                <a:spLocks noChangeArrowheads="1"/>
              </p:cNvSpPr>
              <p:nvPr/>
            </p:nvSpPr>
            <p:spPr bwMode="auto">
              <a:xfrm>
                <a:off x="1273948" y="1591342"/>
                <a:ext cx="2519133" cy="467751"/>
              </a:xfrm>
              <a:prstGeom prst="rect">
                <a:avLst/>
              </a:prstGeom>
              <a:noFill/>
              <a:ln>
                <a:noFill/>
              </a:ln>
            </p:spPr>
            <p:txBody>
              <a:bodyPr>
                <a:spAutoFit/>
              </a:bodyPr>
              <a:lstStyle/>
              <a:p>
                <a:pPr algn="ctr" eaLnBrk="0" hangingPunct="0">
                  <a:spcAft>
                    <a:spcPts val="600"/>
                  </a:spcAft>
                  <a:defRPr/>
                </a:pPr>
                <a:r>
                  <a:rPr lang="zh-CN" altLang="en-US" kern="0" noProof="1">
                    <a:solidFill>
                      <a:srgbClr val="FFFFFF"/>
                    </a:solidFill>
                    <a:latin typeface="微软雅黑" panose="020B0503020204020204" charset="-122"/>
                    <a:ea typeface="微软雅黑" panose="020B0503020204020204" charset="-122"/>
                    <a:cs typeface="Arial" panose="020B0604020202020204" pitchFamily="34" charset="0"/>
                  </a:rPr>
                  <a:t>划线</a:t>
                </a:r>
                <a:endParaRPr lang="zh-CN" altLang="en-US" kern="0" noProof="1">
                  <a:solidFill>
                    <a:srgbClr val="FFFFFF"/>
                  </a:solidFill>
                  <a:latin typeface="微软雅黑" panose="020B0503020204020204" charset="-122"/>
                  <a:ea typeface="微软雅黑" panose="020B0503020204020204" charset="-122"/>
                  <a:cs typeface="Arial" panose="020B0604020202020204" pitchFamily="34" charset="0"/>
                </a:endParaRPr>
              </a:p>
            </p:txBody>
          </p:sp>
          <p:grpSp>
            <p:nvGrpSpPr>
              <p:cNvPr id="111" name="组合 34"/>
              <p:cNvGrpSpPr/>
              <p:nvPr/>
            </p:nvGrpSpPr>
            <p:grpSpPr bwMode="auto">
              <a:xfrm>
                <a:off x="552971" y="1516460"/>
                <a:ext cx="504000" cy="514244"/>
                <a:chOff x="631492" y="2376015"/>
                <a:chExt cx="504000" cy="514244"/>
              </a:xfrm>
            </p:grpSpPr>
            <p:sp>
              <p:nvSpPr>
                <p:cNvPr id="113" name="Ellipse 53"/>
                <p:cNvSpPr>
                  <a:spLocks noChangeArrowheads="1"/>
                </p:cNvSpPr>
                <p:nvPr/>
              </p:nvSpPr>
              <p:spPr bwMode="auto">
                <a:xfrm>
                  <a:off x="634729" y="2376508"/>
                  <a:ext cx="500608" cy="504644"/>
                </a:xfrm>
                <a:prstGeom prst="ellipse">
                  <a:avLst/>
                </a:prstGeom>
                <a:solidFill>
                  <a:srgbClr val="FFFFFF">
                    <a:alpha val="61960"/>
                  </a:srgbClr>
                </a:solidFill>
                <a:ln w="9525">
                  <a:solidFill>
                    <a:srgbClr val="FFFFFF"/>
                  </a:solidFill>
                  <a:round/>
                </a:ln>
                <a:effectLst>
                  <a:outerShdw dist="38100" dir="2700000" algn="tl" rotWithShape="0">
                    <a:srgbClr val="808080">
                      <a:alpha val="39998"/>
                    </a:srgbClr>
                  </a:outerShdw>
                </a:effectLst>
              </p:spPr>
              <p:txBody>
                <a:bodyPr anchor="ctr"/>
                <a:lstStyle/>
                <a:p>
                  <a:pPr algn="ctr">
                    <a:defRPr/>
                  </a:pPr>
                  <a:endParaRPr lang="en-US" altLang="zh-CN" sz="1400">
                    <a:solidFill>
                      <a:srgbClr val="FFFFFF"/>
                    </a:solidFill>
                  </a:endParaRPr>
                </a:p>
              </p:txBody>
            </p:sp>
            <p:sp>
              <p:nvSpPr>
                <p:cNvPr id="114" name="Tekstboks 54"/>
                <p:cNvSpPr txBox="1">
                  <a:spLocks noChangeArrowheads="1"/>
                </p:cNvSpPr>
                <p:nvPr/>
              </p:nvSpPr>
              <p:spPr bwMode="auto">
                <a:xfrm>
                  <a:off x="678960" y="2384550"/>
                  <a:ext cx="412147" cy="506655"/>
                </a:xfrm>
                <a:prstGeom prst="rect">
                  <a:avLst/>
                </a:prstGeom>
                <a:noFill/>
                <a:ln w="9525">
                  <a:noFill/>
                  <a:miter lim="800000"/>
                </a:ln>
              </p:spPr>
              <p:txBody>
                <a:bodyPr wrap="none">
                  <a:spAutoFit/>
                </a:bodyPr>
                <a:lstStyle/>
                <a:p>
                  <a:r>
                    <a:rPr lang="da-DK" altLang="zh-CN" sz="2000" b="1">
                      <a:solidFill>
                        <a:srgbClr val="0070C0"/>
                      </a:solidFill>
                    </a:rPr>
                    <a:t>3</a:t>
                  </a:r>
                  <a:endParaRPr lang="da-DK" altLang="zh-CN" sz="2000" b="1">
                    <a:solidFill>
                      <a:srgbClr val="0070C0"/>
                    </a:solidFill>
                  </a:endParaRPr>
                </a:p>
              </p:txBody>
            </p:sp>
          </p:grpSp>
          <p:sp>
            <p:nvSpPr>
              <p:cNvPr id="112" name="Tekstboks 72"/>
              <p:cNvSpPr txBox="1">
                <a:spLocks noChangeArrowheads="1"/>
              </p:cNvSpPr>
              <p:nvPr/>
            </p:nvSpPr>
            <p:spPr bwMode="auto">
              <a:xfrm>
                <a:off x="415474" y="2132176"/>
                <a:ext cx="3492204" cy="1239539"/>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indent="457200" eaLnBrk="1" hangingPunct="1">
                  <a:lnSpc>
                    <a:spcPct val="120000"/>
                  </a:lnSpc>
                  <a:defRPr/>
                </a:pPr>
                <a:r>
                  <a:rPr lang="zh-CN" altLang="en-US" sz="1600" kern="0" dirty="0">
                    <a:latin typeface="微软雅黑" panose="020B0503020204020204" charset="-122"/>
                    <a:ea typeface="微软雅黑" panose="020B0503020204020204" charset="-122"/>
                  </a:rPr>
                  <a:t>开展划线的识别、设置、检查与维护，设立规范、建立秩序。</a:t>
                </a:r>
                <a:endParaRPr lang="zh-CN" altLang="en-US" sz="1600" kern="0" dirty="0">
                  <a:latin typeface="微软雅黑" panose="020B0503020204020204" charset="-122"/>
                  <a:ea typeface="微软雅黑" panose="020B0503020204020204" charset="-122"/>
                </a:endParaRPr>
              </a:p>
            </p:txBody>
          </p:sp>
        </p:grpSp>
        <p:grpSp>
          <p:nvGrpSpPr>
            <p:cNvPr id="76" name="组合 58"/>
            <p:cNvGrpSpPr/>
            <p:nvPr/>
          </p:nvGrpSpPr>
          <p:grpSpPr bwMode="auto">
            <a:xfrm>
              <a:off x="4377235" y="1484784"/>
              <a:ext cx="3656703" cy="2261133"/>
              <a:chOff x="373789" y="1484784"/>
              <a:chExt cx="3656703" cy="2261133"/>
            </a:xfrm>
          </p:grpSpPr>
          <p:sp>
            <p:nvSpPr>
              <p:cNvPr id="101" name="Rounded Rectangle 27"/>
              <p:cNvSpPr>
                <a:spLocks noChangeArrowheads="1"/>
              </p:cNvSpPr>
              <p:nvPr/>
            </p:nvSpPr>
            <p:spPr bwMode="auto">
              <a:xfrm rot="16200000" flipH="1">
                <a:off x="1058852" y="829880"/>
                <a:ext cx="2180386" cy="3550508"/>
              </a:xfrm>
              <a:prstGeom prst="roundRect">
                <a:avLst>
                  <a:gd name="adj" fmla="val 7870"/>
                </a:avLst>
              </a:prstGeom>
              <a:solidFill>
                <a:srgbClr val="FFFFFF"/>
              </a:solidFill>
              <a:ln w="6350">
                <a:solidFill>
                  <a:srgbClr val="92D050"/>
                </a:solidFill>
                <a:round/>
              </a:ln>
            </p:spPr>
            <p:txBody>
              <a:bodyPr anchor="ctr"/>
              <a:lstStyle/>
              <a:p>
                <a:pPr algn="ctr"/>
                <a:endParaRPr lang="en-US" altLang="zh-CN" sz="1400">
                  <a:solidFill>
                    <a:srgbClr val="FFFFFF"/>
                  </a:solidFill>
                </a:endParaRPr>
              </a:p>
            </p:txBody>
          </p:sp>
          <p:sp>
            <p:nvSpPr>
              <p:cNvPr id="102" name="Round Same Side Corner Rectangle 141"/>
              <p:cNvSpPr/>
              <p:nvPr/>
            </p:nvSpPr>
            <p:spPr bwMode="auto">
              <a:xfrm>
                <a:off x="373789" y="1484784"/>
                <a:ext cx="3550509" cy="579034"/>
              </a:xfrm>
              <a:prstGeom prst="round2SameRect">
                <a:avLst>
                  <a:gd name="adj1" fmla="val 27778"/>
                  <a:gd name="adj2" fmla="val 0"/>
                </a:avLst>
              </a:prstGeom>
              <a:solidFill>
                <a:srgbClr val="189A80"/>
              </a:solidFill>
              <a:ln>
                <a:solidFill>
                  <a:srgbClr val="92D05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kern="0" dirty="0">
                  <a:solidFill>
                    <a:srgbClr val="FFFFFF"/>
                  </a:solidFill>
                  <a:latin typeface="+mn-ea"/>
                </a:endParaRPr>
              </a:p>
            </p:txBody>
          </p:sp>
          <p:sp>
            <p:nvSpPr>
              <p:cNvPr id="103" name="Rektangel 76"/>
              <p:cNvSpPr>
                <a:spLocks noChangeArrowheads="1"/>
              </p:cNvSpPr>
              <p:nvPr/>
            </p:nvSpPr>
            <p:spPr bwMode="auto">
              <a:xfrm>
                <a:off x="1272472" y="1591342"/>
                <a:ext cx="2521143" cy="467751"/>
              </a:xfrm>
              <a:prstGeom prst="rect">
                <a:avLst/>
              </a:prstGeom>
              <a:noFill/>
              <a:ln>
                <a:noFill/>
              </a:ln>
            </p:spPr>
            <p:txBody>
              <a:bodyPr>
                <a:spAutoFit/>
              </a:bodyPr>
              <a:lstStyle/>
              <a:p>
                <a:pPr algn="ctr" eaLnBrk="0" hangingPunct="0">
                  <a:spcAft>
                    <a:spcPts val="600"/>
                  </a:spcAft>
                  <a:defRPr/>
                </a:pPr>
                <a:r>
                  <a:rPr lang="zh-CN" altLang="en-US" kern="0" noProof="1">
                    <a:solidFill>
                      <a:srgbClr val="FFFFFF"/>
                    </a:solidFill>
                    <a:latin typeface="微软雅黑" panose="020B0503020204020204" charset="-122"/>
                    <a:ea typeface="微软雅黑" panose="020B0503020204020204" charset="-122"/>
                    <a:cs typeface="Arial" panose="020B0604020202020204" pitchFamily="34" charset="0"/>
                  </a:rPr>
                  <a:t>标识与颜色</a:t>
                </a:r>
                <a:endParaRPr lang="zh-CN" altLang="en-US" kern="0" noProof="1">
                  <a:solidFill>
                    <a:srgbClr val="FFFFFF"/>
                  </a:solidFill>
                  <a:latin typeface="微软雅黑" panose="020B0503020204020204" charset="-122"/>
                  <a:ea typeface="微软雅黑" panose="020B0503020204020204" charset="-122"/>
                  <a:cs typeface="Arial" panose="020B0604020202020204" pitchFamily="34" charset="0"/>
                </a:endParaRPr>
              </a:p>
            </p:txBody>
          </p:sp>
          <p:grpSp>
            <p:nvGrpSpPr>
              <p:cNvPr id="104" name="组合 62"/>
              <p:cNvGrpSpPr/>
              <p:nvPr/>
            </p:nvGrpSpPr>
            <p:grpSpPr bwMode="auto">
              <a:xfrm>
                <a:off x="552971" y="1516460"/>
                <a:ext cx="504000" cy="514244"/>
                <a:chOff x="631492" y="2376015"/>
                <a:chExt cx="504000" cy="514244"/>
              </a:xfrm>
            </p:grpSpPr>
            <p:sp>
              <p:nvSpPr>
                <p:cNvPr id="106" name="Ellipse 53"/>
                <p:cNvSpPr>
                  <a:spLocks noChangeArrowheads="1"/>
                </p:cNvSpPr>
                <p:nvPr/>
              </p:nvSpPr>
              <p:spPr bwMode="auto">
                <a:xfrm>
                  <a:off x="631243" y="2376508"/>
                  <a:ext cx="504631" cy="504644"/>
                </a:xfrm>
                <a:prstGeom prst="ellipse">
                  <a:avLst/>
                </a:prstGeom>
                <a:solidFill>
                  <a:srgbClr val="FFFFFF">
                    <a:alpha val="61960"/>
                  </a:srgbClr>
                </a:solidFill>
                <a:ln w="9525">
                  <a:solidFill>
                    <a:srgbClr val="FFFFFF"/>
                  </a:solidFill>
                  <a:round/>
                </a:ln>
                <a:effectLst>
                  <a:outerShdw dist="38100" dir="2700000" algn="tl" rotWithShape="0">
                    <a:srgbClr val="808080">
                      <a:alpha val="39998"/>
                    </a:srgbClr>
                  </a:outerShdw>
                </a:effectLst>
              </p:spPr>
              <p:txBody>
                <a:bodyPr anchor="ctr"/>
                <a:lstStyle/>
                <a:p>
                  <a:pPr algn="ctr">
                    <a:defRPr/>
                  </a:pPr>
                  <a:endParaRPr lang="en-US" altLang="zh-CN" sz="1400">
                    <a:solidFill>
                      <a:srgbClr val="FFFFFF"/>
                    </a:solidFill>
                  </a:endParaRPr>
                </a:p>
              </p:txBody>
            </p:sp>
            <p:sp>
              <p:nvSpPr>
                <p:cNvPr id="107" name="Tekstboks 54"/>
                <p:cNvSpPr txBox="1">
                  <a:spLocks noChangeArrowheads="1"/>
                </p:cNvSpPr>
                <p:nvPr/>
              </p:nvSpPr>
              <p:spPr bwMode="auto">
                <a:xfrm>
                  <a:off x="677484" y="2384550"/>
                  <a:ext cx="414159" cy="506655"/>
                </a:xfrm>
                <a:prstGeom prst="rect">
                  <a:avLst/>
                </a:prstGeom>
                <a:noFill/>
                <a:ln w="9525">
                  <a:noFill/>
                  <a:miter lim="800000"/>
                </a:ln>
              </p:spPr>
              <p:txBody>
                <a:bodyPr wrap="none">
                  <a:spAutoFit/>
                </a:bodyPr>
                <a:lstStyle/>
                <a:p>
                  <a:r>
                    <a:rPr lang="da-DK" altLang="zh-CN" sz="2000" b="1">
                      <a:solidFill>
                        <a:srgbClr val="0070C0"/>
                      </a:solidFill>
                    </a:rPr>
                    <a:t>2</a:t>
                  </a:r>
                  <a:endParaRPr lang="da-DK" altLang="zh-CN" sz="2000" b="1">
                    <a:solidFill>
                      <a:srgbClr val="0070C0"/>
                    </a:solidFill>
                  </a:endParaRPr>
                </a:p>
              </p:txBody>
            </p:sp>
          </p:grpSp>
          <p:sp>
            <p:nvSpPr>
              <p:cNvPr id="105" name="Tekstboks 72"/>
              <p:cNvSpPr txBox="1">
                <a:spLocks noChangeArrowheads="1"/>
              </p:cNvSpPr>
              <p:nvPr/>
            </p:nvSpPr>
            <p:spPr bwMode="auto">
              <a:xfrm>
                <a:off x="413999" y="2132176"/>
                <a:ext cx="3616493" cy="1613741"/>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indent="457200" eaLnBrk="1" hangingPunct="1">
                  <a:lnSpc>
                    <a:spcPct val="120000"/>
                  </a:lnSpc>
                  <a:defRPr/>
                </a:pPr>
                <a:r>
                  <a:rPr lang="zh-CN" altLang="en-US" sz="1600" kern="0" dirty="0">
                    <a:latin typeface="微软雅黑" panose="020B0503020204020204" charset="-122"/>
                    <a:ea typeface="微软雅黑" panose="020B0503020204020204" charset="-122"/>
                  </a:rPr>
                  <a:t>开展标识与颜色的需求识别、配置与设置、检查与维护，用规范的图形、符号、颜色传达安全健康环境信息。</a:t>
                </a:r>
                <a:endParaRPr lang="zh-CN" altLang="en-US" sz="1600" kern="0" dirty="0">
                  <a:latin typeface="微软雅黑" panose="020B0503020204020204" charset="-122"/>
                  <a:ea typeface="微软雅黑" panose="020B0503020204020204" charset="-122"/>
                </a:endParaRPr>
              </a:p>
            </p:txBody>
          </p:sp>
        </p:grpSp>
        <p:grpSp>
          <p:nvGrpSpPr>
            <p:cNvPr id="77" name="组合 66"/>
            <p:cNvGrpSpPr/>
            <p:nvPr/>
          </p:nvGrpSpPr>
          <p:grpSpPr bwMode="auto">
            <a:xfrm>
              <a:off x="675938" y="3933616"/>
              <a:ext cx="3548500" cy="2319830"/>
              <a:chOff x="374321" y="1485343"/>
              <a:chExt cx="3548500" cy="2319830"/>
            </a:xfrm>
          </p:grpSpPr>
          <p:sp>
            <p:nvSpPr>
              <p:cNvPr id="94" name="Rounded Rectangle 27"/>
              <p:cNvSpPr>
                <a:spLocks noChangeArrowheads="1"/>
              </p:cNvSpPr>
              <p:nvPr/>
            </p:nvSpPr>
            <p:spPr bwMode="auto">
              <a:xfrm rot="16200000" flipH="1">
                <a:off x="1003734" y="886087"/>
                <a:ext cx="2289673" cy="3548499"/>
              </a:xfrm>
              <a:prstGeom prst="roundRect">
                <a:avLst>
                  <a:gd name="adj" fmla="val 7870"/>
                </a:avLst>
              </a:prstGeom>
              <a:solidFill>
                <a:srgbClr val="FFFFFF"/>
              </a:solidFill>
              <a:ln w="6350">
                <a:solidFill>
                  <a:srgbClr val="F58D76"/>
                </a:solidFill>
                <a:round/>
              </a:ln>
            </p:spPr>
            <p:txBody>
              <a:bodyPr anchor="ctr"/>
              <a:lstStyle/>
              <a:p>
                <a:pPr algn="ctr"/>
                <a:endParaRPr lang="en-US" altLang="zh-CN" sz="1400">
                  <a:solidFill>
                    <a:srgbClr val="FFFFFF"/>
                  </a:solidFill>
                </a:endParaRPr>
              </a:p>
            </p:txBody>
          </p:sp>
          <p:sp>
            <p:nvSpPr>
              <p:cNvPr id="95" name="Round Same Side Corner Rectangle 141"/>
              <p:cNvSpPr/>
              <p:nvPr/>
            </p:nvSpPr>
            <p:spPr bwMode="auto">
              <a:xfrm>
                <a:off x="374322" y="1485343"/>
                <a:ext cx="3548499" cy="579034"/>
              </a:xfrm>
              <a:prstGeom prst="round2SameRect">
                <a:avLst>
                  <a:gd name="adj1" fmla="val 27778"/>
                  <a:gd name="adj2" fmla="val 0"/>
                </a:avLst>
              </a:prstGeom>
              <a:solidFill>
                <a:srgbClr val="D24132"/>
              </a:solidFill>
              <a:ln>
                <a:solidFill>
                  <a:srgbClr val="F58D76"/>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kern="0" dirty="0">
                  <a:solidFill>
                    <a:srgbClr val="FFFFFF"/>
                  </a:solidFill>
                  <a:latin typeface="+mn-ea"/>
                </a:endParaRPr>
              </a:p>
            </p:txBody>
          </p:sp>
          <p:sp>
            <p:nvSpPr>
              <p:cNvPr id="96" name="Rektangel 76"/>
              <p:cNvSpPr>
                <a:spLocks noChangeArrowheads="1"/>
              </p:cNvSpPr>
              <p:nvPr/>
            </p:nvSpPr>
            <p:spPr bwMode="auto">
              <a:xfrm>
                <a:off x="1273007" y="1591901"/>
                <a:ext cx="2519132" cy="467751"/>
              </a:xfrm>
              <a:prstGeom prst="rect">
                <a:avLst/>
              </a:prstGeom>
              <a:noFill/>
              <a:ln>
                <a:noFill/>
              </a:ln>
            </p:spPr>
            <p:txBody>
              <a:bodyPr>
                <a:spAutoFit/>
              </a:bodyPr>
              <a:lstStyle/>
              <a:p>
                <a:pPr algn="ctr" eaLnBrk="0" hangingPunct="0">
                  <a:spcAft>
                    <a:spcPts val="600"/>
                  </a:spcAft>
                  <a:defRPr/>
                </a:pPr>
                <a:r>
                  <a:rPr lang="zh-CN" altLang="en-US" kern="0" noProof="1">
                    <a:solidFill>
                      <a:srgbClr val="FFFFFF"/>
                    </a:solidFill>
                    <a:latin typeface="微软雅黑" panose="020B0503020204020204" charset="-122"/>
                    <a:ea typeface="微软雅黑" panose="020B0503020204020204" charset="-122"/>
                    <a:cs typeface="Arial" panose="020B0604020202020204" pitchFamily="34" charset="0"/>
                  </a:rPr>
                  <a:t>内务管理</a:t>
                </a:r>
                <a:endParaRPr lang="zh-CN" altLang="en-US" kern="0" noProof="1">
                  <a:solidFill>
                    <a:srgbClr val="FFFFFF"/>
                  </a:solidFill>
                  <a:latin typeface="微软雅黑" panose="020B0503020204020204" charset="-122"/>
                  <a:ea typeface="微软雅黑" panose="020B0503020204020204" charset="-122"/>
                  <a:cs typeface="Arial" panose="020B0604020202020204" pitchFamily="34" charset="0"/>
                </a:endParaRPr>
              </a:p>
            </p:txBody>
          </p:sp>
          <p:grpSp>
            <p:nvGrpSpPr>
              <p:cNvPr id="97" name="组合 70"/>
              <p:cNvGrpSpPr/>
              <p:nvPr/>
            </p:nvGrpSpPr>
            <p:grpSpPr bwMode="auto">
              <a:xfrm>
                <a:off x="552971" y="1516460"/>
                <a:ext cx="504000" cy="514244"/>
                <a:chOff x="631492" y="2376015"/>
                <a:chExt cx="504000" cy="514244"/>
              </a:xfrm>
            </p:grpSpPr>
            <p:sp>
              <p:nvSpPr>
                <p:cNvPr id="99" name="Ellipse 53"/>
                <p:cNvSpPr>
                  <a:spLocks noChangeArrowheads="1"/>
                </p:cNvSpPr>
                <p:nvPr/>
              </p:nvSpPr>
              <p:spPr bwMode="auto">
                <a:xfrm>
                  <a:off x="631777" y="2379076"/>
                  <a:ext cx="500608" cy="504645"/>
                </a:xfrm>
                <a:prstGeom prst="ellipse">
                  <a:avLst/>
                </a:prstGeom>
                <a:solidFill>
                  <a:srgbClr val="FFFFFF">
                    <a:alpha val="61960"/>
                  </a:srgbClr>
                </a:solidFill>
                <a:ln w="9525">
                  <a:solidFill>
                    <a:srgbClr val="FFFFFF"/>
                  </a:solidFill>
                  <a:round/>
                </a:ln>
                <a:effectLst>
                  <a:outerShdw dist="38100" dir="2700000" algn="tl" rotWithShape="0">
                    <a:srgbClr val="808080">
                      <a:alpha val="39998"/>
                    </a:srgbClr>
                  </a:outerShdw>
                </a:effectLst>
              </p:spPr>
              <p:txBody>
                <a:bodyPr anchor="ctr"/>
                <a:lstStyle/>
                <a:p>
                  <a:pPr algn="ctr">
                    <a:defRPr/>
                  </a:pPr>
                  <a:endParaRPr lang="en-US" altLang="zh-CN" sz="1400">
                    <a:solidFill>
                      <a:srgbClr val="FFFFFF"/>
                    </a:solidFill>
                  </a:endParaRPr>
                </a:p>
              </p:txBody>
            </p:sp>
            <p:sp>
              <p:nvSpPr>
                <p:cNvPr id="100" name="Tekstboks 54"/>
                <p:cNvSpPr txBox="1">
                  <a:spLocks noChangeArrowheads="1"/>
                </p:cNvSpPr>
                <p:nvPr/>
              </p:nvSpPr>
              <p:spPr bwMode="auto">
                <a:xfrm>
                  <a:off x="678017" y="2385108"/>
                  <a:ext cx="412149" cy="506655"/>
                </a:xfrm>
                <a:prstGeom prst="rect">
                  <a:avLst/>
                </a:prstGeom>
                <a:noFill/>
                <a:ln w="9525">
                  <a:noFill/>
                  <a:miter lim="800000"/>
                </a:ln>
              </p:spPr>
              <p:txBody>
                <a:bodyPr wrap="none">
                  <a:spAutoFit/>
                </a:bodyPr>
                <a:lstStyle/>
                <a:p>
                  <a:r>
                    <a:rPr lang="da-DK" altLang="zh-CN" sz="2000" b="1">
                      <a:solidFill>
                        <a:srgbClr val="0070C0"/>
                      </a:solidFill>
                    </a:rPr>
                    <a:t>4</a:t>
                  </a:r>
                  <a:endParaRPr lang="da-DK" altLang="zh-CN" sz="2000" b="1">
                    <a:solidFill>
                      <a:srgbClr val="0070C0"/>
                    </a:solidFill>
                  </a:endParaRPr>
                </a:p>
              </p:txBody>
            </p:sp>
          </p:grpSp>
          <p:sp>
            <p:nvSpPr>
              <p:cNvPr id="98" name="Tekstboks 72"/>
              <p:cNvSpPr txBox="1">
                <a:spLocks noChangeArrowheads="1"/>
              </p:cNvSpPr>
              <p:nvPr/>
            </p:nvSpPr>
            <p:spPr bwMode="auto">
              <a:xfrm>
                <a:off x="414532" y="2132735"/>
                <a:ext cx="3492207" cy="1239539"/>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indent="457200" eaLnBrk="1" hangingPunct="1">
                  <a:lnSpc>
                    <a:spcPct val="120000"/>
                  </a:lnSpc>
                  <a:defRPr/>
                </a:pPr>
                <a:r>
                  <a:rPr lang="zh-CN" altLang="en-US" sz="1600" kern="0" dirty="0">
                    <a:latin typeface="微软雅黑" panose="020B0503020204020204" charset="-122"/>
                    <a:ea typeface="微软雅黑" panose="020B0503020204020204" charset="-122"/>
                  </a:rPr>
                  <a:t>实施物品管理定置化与功能划分，保持办公环境秩序。</a:t>
                </a:r>
                <a:endParaRPr lang="zh-CN" altLang="en-US" sz="1600" kern="0" dirty="0">
                  <a:latin typeface="微软雅黑" panose="020B0503020204020204" charset="-122"/>
                  <a:ea typeface="微软雅黑" panose="020B0503020204020204" charset="-122"/>
                </a:endParaRPr>
              </a:p>
            </p:txBody>
          </p:sp>
        </p:grpSp>
        <p:grpSp>
          <p:nvGrpSpPr>
            <p:cNvPr id="78" name="组合 74"/>
            <p:cNvGrpSpPr/>
            <p:nvPr/>
          </p:nvGrpSpPr>
          <p:grpSpPr bwMode="auto">
            <a:xfrm>
              <a:off x="4377235" y="3933616"/>
              <a:ext cx="3550511" cy="2319830"/>
              <a:chOff x="373789" y="1485343"/>
              <a:chExt cx="3550511" cy="2319830"/>
            </a:xfrm>
          </p:grpSpPr>
          <p:sp>
            <p:nvSpPr>
              <p:cNvPr id="87" name="Rounded Rectangle 27"/>
              <p:cNvSpPr>
                <a:spLocks noChangeArrowheads="1"/>
              </p:cNvSpPr>
              <p:nvPr/>
            </p:nvSpPr>
            <p:spPr bwMode="auto">
              <a:xfrm rot="16200000" flipH="1">
                <a:off x="1004208" y="885081"/>
                <a:ext cx="2289675" cy="3550509"/>
              </a:xfrm>
              <a:prstGeom prst="roundRect">
                <a:avLst>
                  <a:gd name="adj" fmla="val 7870"/>
                </a:avLst>
              </a:prstGeom>
              <a:solidFill>
                <a:srgbClr val="FFFFFF"/>
              </a:solidFill>
              <a:ln w="6350">
                <a:solidFill>
                  <a:srgbClr val="63B96C"/>
                </a:solidFill>
                <a:round/>
              </a:ln>
            </p:spPr>
            <p:txBody>
              <a:bodyPr anchor="ctr"/>
              <a:lstStyle/>
              <a:p>
                <a:pPr algn="ctr"/>
                <a:endParaRPr lang="en-US" altLang="zh-CN" sz="1400">
                  <a:solidFill>
                    <a:srgbClr val="FFFFFF"/>
                  </a:solidFill>
                </a:endParaRPr>
              </a:p>
            </p:txBody>
          </p:sp>
          <p:sp>
            <p:nvSpPr>
              <p:cNvPr id="88" name="Round Same Side Corner Rectangle 141"/>
              <p:cNvSpPr/>
              <p:nvPr/>
            </p:nvSpPr>
            <p:spPr bwMode="auto">
              <a:xfrm>
                <a:off x="373789" y="1485343"/>
                <a:ext cx="3550509" cy="579034"/>
              </a:xfrm>
              <a:prstGeom prst="round2SameRect">
                <a:avLst>
                  <a:gd name="adj1" fmla="val 27778"/>
                  <a:gd name="adj2" fmla="val 0"/>
                </a:avLst>
              </a:prstGeom>
              <a:solidFill>
                <a:srgbClr val="37779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kern="0" dirty="0">
                  <a:solidFill>
                    <a:srgbClr val="FFFFFF"/>
                  </a:solidFill>
                  <a:latin typeface="+mn-ea"/>
                </a:endParaRPr>
              </a:p>
            </p:txBody>
          </p:sp>
          <p:sp>
            <p:nvSpPr>
              <p:cNvPr id="89" name="Rektangel 76"/>
              <p:cNvSpPr>
                <a:spLocks noChangeArrowheads="1"/>
              </p:cNvSpPr>
              <p:nvPr/>
            </p:nvSpPr>
            <p:spPr bwMode="auto">
              <a:xfrm>
                <a:off x="1272473" y="1591901"/>
                <a:ext cx="2521143" cy="467751"/>
              </a:xfrm>
              <a:prstGeom prst="rect">
                <a:avLst/>
              </a:prstGeom>
              <a:noFill/>
              <a:ln>
                <a:noFill/>
              </a:ln>
            </p:spPr>
            <p:txBody>
              <a:bodyPr>
                <a:spAutoFit/>
              </a:bodyPr>
              <a:lstStyle/>
              <a:p>
                <a:pPr algn="ctr" eaLnBrk="0" hangingPunct="0">
                  <a:spcAft>
                    <a:spcPts val="600"/>
                  </a:spcAft>
                  <a:defRPr/>
                </a:pPr>
                <a:r>
                  <a:rPr lang="zh-CN" altLang="en-US" kern="0" noProof="1">
                    <a:solidFill>
                      <a:srgbClr val="FFFFFF"/>
                    </a:solidFill>
                    <a:latin typeface="微软雅黑" panose="020B0503020204020204" charset="-122"/>
                    <a:ea typeface="微软雅黑" panose="020B0503020204020204" charset="-122"/>
                    <a:cs typeface="Arial" panose="020B0604020202020204" pitchFamily="34" charset="0"/>
                  </a:rPr>
                  <a:t>安保管理</a:t>
                </a:r>
                <a:endParaRPr lang="zh-CN" altLang="en-US" kern="0" noProof="1">
                  <a:solidFill>
                    <a:srgbClr val="FFFFFF"/>
                  </a:solidFill>
                  <a:latin typeface="微软雅黑" panose="020B0503020204020204" charset="-122"/>
                  <a:ea typeface="微软雅黑" panose="020B0503020204020204" charset="-122"/>
                  <a:cs typeface="Arial" panose="020B0604020202020204" pitchFamily="34" charset="0"/>
                </a:endParaRPr>
              </a:p>
            </p:txBody>
          </p:sp>
          <p:grpSp>
            <p:nvGrpSpPr>
              <p:cNvPr id="90" name="组合 78"/>
              <p:cNvGrpSpPr/>
              <p:nvPr/>
            </p:nvGrpSpPr>
            <p:grpSpPr bwMode="auto">
              <a:xfrm>
                <a:off x="552971" y="1516460"/>
                <a:ext cx="504000" cy="514244"/>
                <a:chOff x="631492" y="2376015"/>
                <a:chExt cx="504000" cy="514244"/>
              </a:xfrm>
            </p:grpSpPr>
            <p:sp>
              <p:nvSpPr>
                <p:cNvPr id="92" name="Ellipse 53"/>
                <p:cNvSpPr>
                  <a:spLocks noChangeArrowheads="1"/>
                </p:cNvSpPr>
                <p:nvPr/>
              </p:nvSpPr>
              <p:spPr bwMode="auto">
                <a:xfrm>
                  <a:off x="631243" y="2379076"/>
                  <a:ext cx="504631" cy="500624"/>
                </a:xfrm>
                <a:prstGeom prst="ellipse">
                  <a:avLst/>
                </a:prstGeom>
                <a:solidFill>
                  <a:srgbClr val="FFFFFF">
                    <a:alpha val="61960"/>
                  </a:srgbClr>
                </a:solidFill>
                <a:ln w="9525">
                  <a:solidFill>
                    <a:srgbClr val="FFFFFF"/>
                  </a:solidFill>
                  <a:round/>
                </a:ln>
                <a:effectLst>
                  <a:outerShdw dist="38100" dir="2700000" algn="tl" rotWithShape="0">
                    <a:srgbClr val="808080">
                      <a:alpha val="39998"/>
                    </a:srgbClr>
                  </a:outerShdw>
                </a:effectLst>
              </p:spPr>
              <p:txBody>
                <a:bodyPr anchor="ctr"/>
                <a:lstStyle/>
                <a:p>
                  <a:pPr algn="ctr">
                    <a:defRPr/>
                  </a:pPr>
                  <a:endParaRPr lang="en-US" altLang="zh-CN" sz="1400">
                    <a:solidFill>
                      <a:srgbClr val="FFFFFF"/>
                    </a:solidFill>
                  </a:endParaRPr>
                </a:p>
              </p:txBody>
            </p:sp>
            <p:sp>
              <p:nvSpPr>
                <p:cNvPr id="93" name="Tekstboks 54"/>
                <p:cNvSpPr txBox="1">
                  <a:spLocks noChangeArrowheads="1"/>
                </p:cNvSpPr>
                <p:nvPr/>
              </p:nvSpPr>
              <p:spPr bwMode="auto">
                <a:xfrm>
                  <a:off x="677484" y="2385108"/>
                  <a:ext cx="414159" cy="504644"/>
                </a:xfrm>
                <a:prstGeom prst="rect">
                  <a:avLst/>
                </a:prstGeom>
                <a:noFill/>
                <a:ln w="9525">
                  <a:noFill/>
                  <a:miter lim="800000"/>
                </a:ln>
              </p:spPr>
              <p:txBody>
                <a:bodyPr wrap="none">
                  <a:spAutoFit/>
                </a:bodyPr>
                <a:lstStyle/>
                <a:p>
                  <a:r>
                    <a:rPr lang="da-DK" altLang="zh-CN" sz="2000" b="1">
                      <a:solidFill>
                        <a:srgbClr val="0070C0"/>
                      </a:solidFill>
                    </a:rPr>
                    <a:t>5</a:t>
                  </a:r>
                  <a:endParaRPr lang="da-DK" altLang="zh-CN" sz="2000" b="1">
                    <a:solidFill>
                      <a:srgbClr val="0070C0"/>
                    </a:solidFill>
                  </a:endParaRPr>
                </a:p>
              </p:txBody>
            </p:sp>
          </p:grpSp>
          <p:sp>
            <p:nvSpPr>
              <p:cNvPr id="91" name="Tekstboks 72"/>
              <p:cNvSpPr txBox="1">
                <a:spLocks noChangeArrowheads="1"/>
              </p:cNvSpPr>
              <p:nvPr/>
            </p:nvSpPr>
            <p:spPr bwMode="auto">
              <a:xfrm>
                <a:off x="413999" y="2132735"/>
                <a:ext cx="3494216" cy="1207870"/>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indent="457200" eaLnBrk="1" hangingPunct="1">
                  <a:lnSpc>
                    <a:spcPct val="120000"/>
                  </a:lnSpc>
                  <a:defRPr/>
                </a:pPr>
                <a:r>
                  <a:rPr lang="zh-CN" altLang="en-US" sz="1600" kern="0" dirty="0">
                    <a:latin typeface="微软雅黑" panose="020B0503020204020204" charset="-122"/>
                    <a:ea typeface="微软雅黑" panose="020B0503020204020204" charset="-122"/>
                  </a:rPr>
                  <a:t>进行出入控制，确保进出企业的人员、车辆和物品受控。</a:t>
                </a:r>
                <a:endParaRPr lang="zh-CN" altLang="en-US" sz="1600" kern="0" dirty="0">
                  <a:latin typeface="微软雅黑" panose="020B0503020204020204" charset="-122"/>
                  <a:ea typeface="微软雅黑" panose="020B0503020204020204" charset="-122"/>
                </a:endParaRPr>
              </a:p>
            </p:txBody>
          </p:sp>
        </p:grpSp>
        <p:grpSp>
          <p:nvGrpSpPr>
            <p:cNvPr id="79" name="组合 82"/>
            <p:cNvGrpSpPr/>
            <p:nvPr/>
          </p:nvGrpSpPr>
          <p:grpSpPr bwMode="auto">
            <a:xfrm>
              <a:off x="8080539" y="3933616"/>
              <a:ext cx="3548500" cy="2319828"/>
              <a:chOff x="375264" y="1485343"/>
              <a:chExt cx="3548500" cy="2319828"/>
            </a:xfrm>
          </p:grpSpPr>
          <p:sp>
            <p:nvSpPr>
              <p:cNvPr id="80" name="Rounded Rectangle 27"/>
              <p:cNvSpPr>
                <a:spLocks noChangeArrowheads="1"/>
              </p:cNvSpPr>
              <p:nvPr/>
            </p:nvSpPr>
            <p:spPr bwMode="auto">
              <a:xfrm rot="16200000" flipH="1">
                <a:off x="1004678" y="886086"/>
                <a:ext cx="2289673" cy="3548498"/>
              </a:xfrm>
              <a:prstGeom prst="roundRect">
                <a:avLst>
                  <a:gd name="adj" fmla="val 7870"/>
                </a:avLst>
              </a:prstGeom>
              <a:solidFill>
                <a:srgbClr val="FFFFFF"/>
              </a:solidFill>
              <a:ln w="6350">
                <a:solidFill>
                  <a:srgbClr val="C6780E"/>
                </a:solidFill>
                <a:round/>
              </a:ln>
            </p:spPr>
            <p:txBody>
              <a:bodyPr anchor="ctr"/>
              <a:lstStyle/>
              <a:p>
                <a:pPr algn="ctr"/>
                <a:endParaRPr lang="en-US" altLang="zh-CN" sz="1400">
                  <a:solidFill>
                    <a:srgbClr val="FFFFFF"/>
                  </a:solidFill>
                </a:endParaRPr>
              </a:p>
            </p:txBody>
          </p:sp>
          <p:sp>
            <p:nvSpPr>
              <p:cNvPr id="81" name="Round Same Side Corner Rectangle 141"/>
              <p:cNvSpPr/>
              <p:nvPr/>
            </p:nvSpPr>
            <p:spPr bwMode="auto">
              <a:xfrm>
                <a:off x="375264" y="1485343"/>
                <a:ext cx="3548498" cy="579034"/>
              </a:xfrm>
              <a:prstGeom prst="round2SameRect">
                <a:avLst>
                  <a:gd name="adj1" fmla="val 27778"/>
                  <a:gd name="adj2" fmla="val 0"/>
                </a:avLst>
              </a:prstGeom>
              <a:solidFill>
                <a:srgbClr val="C6780E"/>
              </a:solidFill>
              <a:l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kern="0" dirty="0">
                  <a:solidFill>
                    <a:srgbClr val="FFFFFF"/>
                  </a:solidFill>
                  <a:latin typeface="+mn-ea"/>
                </a:endParaRPr>
              </a:p>
            </p:txBody>
          </p:sp>
          <p:sp>
            <p:nvSpPr>
              <p:cNvPr id="82" name="Rektangel 76"/>
              <p:cNvSpPr>
                <a:spLocks noChangeArrowheads="1"/>
              </p:cNvSpPr>
              <p:nvPr/>
            </p:nvSpPr>
            <p:spPr bwMode="auto">
              <a:xfrm>
                <a:off x="1273948" y="1591901"/>
                <a:ext cx="2519133" cy="467751"/>
              </a:xfrm>
              <a:prstGeom prst="rect">
                <a:avLst/>
              </a:prstGeom>
              <a:noFill/>
              <a:ln>
                <a:noFill/>
              </a:ln>
            </p:spPr>
            <p:txBody>
              <a:bodyPr>
                <a:spAutoFit/>
              </a:bodyPr>
              <a:lstStyle/>
              <a:p>
                <a:pPr algn="ctr" eaLnBrk="0" hangingPunct="0">
                  <a:spcAft>
                    <a:spcPts val="600"/>
                  </a:spcAft>
                  <a:defRPr/>
                </a:pPr>
                <a:r>
                  <a:rPr lang="zh-CN" altLang="en-US" kern="0" noProof="1">
                    <a:solidFill>
                      <a:srgbClr val="FFFFFF"/>
                    </a:solidFill>
                    <a:latin typeface="微软雅黑" panose="020B0503020204020204" charset="-122"/>
                    <a:ea typeface="微软雅黑" panose="020B0503020204020204" charset="-122"/>
                    <a:cs typeface="Arial" panose="020B0604020202020204" pitchFamily="34" charset="0"/>
                  </a:rPr>
                  <a:t>消防管理</a:t>
                </a:r>
                <a:endParaRPr lang="zh-CN" altLang="en-US" kern="0" noProof="1">
                  <a:solidFill>
                    <a:srgbClr val="FFFFFF"/>
                  </a:solidFill>
                  <a:latin typeface="微软雅黑" panose="020B0503020204020204" charset="-122"/>
                  <a:ea typeface="微软雅黑" panose="020B0503020204020204" charset="-122"/>
                  <a:cs typeface="Arial" panose="020B0604020202020204" pitchFamily="34" charset="0"/>
                </a:endParaRPr>
              </a:p>
            </p:txBody>
          </p:sp>
          <p:grpSp>
            <p:nvGrpSpPr>
              <p:cNvPr id="83" name="组合 86"/>
              <p:cNvGrpSpPr/>
              <p:nvPr/>
            </p:nvGrpSpPr>
            <p:grpSpPr bwMode="auto">
              <a:xfrm>
                <a:off x="552971" y="1516460"/>
                <a:ext cx="504000" cy="514244"/>
                <a:chOff x="631492" y="2376015"/>
                <a:chExt cx="504000" cy="514244"/>
              </a:xfrm>
            </p:grpSpPr>
            <p:sp>
              <p:nvSpPr>
                <p:cNvPr id="85" name="Ellipse 53"/>
                <p:cNvSpPr>
                  <a:spLocks noChangeArrowheads="1"/>
                </p:cNvSpPr>
                <p:nvPr/>
              </p:nvSpPr>
              <p:spPr bwMode="auto">
                <a:xfrm>
                  <a:off x="634729" y="2379076"/>
                  <a:ext cx="500608" cy="500624"/>
                </a:xfrm>
                <a:prstGeom prst="ellipse">
                  <a:avLst/>
                </a:prstGeom>
                <a:solidFill>
                  <a:srgbClr val="FFFFFF">
                    <a:alpha val="61960"/>
                  </a:srgbClr>
                </a:solidFill>
                <a:ln w="9525">
                  <a:solidFill>
                    <a:srgbClr val="FFFFFF"/>
                  </a:solidFill>
                  <a:round/>
                </a:ln>
                <a:effectLst>
                  <a:outerShdw dist="38100" dir="2700000" algn="tl" rotWithShape="0">
                    <a:srgbClr val="808080">
                      <a:alpha val="39998"/>
                    </a:srgbClr>
                  </a:outerShdw>
                </a:effectLst>
              </p:spPr>
              <p:txBody>
                <a:bodyPr anchor="ctr"/>
                <a:lstStyle/>
                <a:p>
                  <a:pPr algn="ctr">
                    <a:defRPr/>
                  </a:pPr>
                  <a:endParaRPr lang="en-US" altLang="zh-CN" sz="1400">
                    <a:solidFill>
                      <a:srgbClr val="FFFFFF"/>
                    </a:solidFill>
                  </a:endParaRPr>
                </a:p>
              </p:txBody>
            </p:sp>
            <p:sp>
              <p:nvSpPr>
                <p:cNvPr id="86" name="Tekstboks 54"/>
                <p:cNvSpPr txBox="1">
                  <a:spLocks noChangeArrowheads="1"/>
                </p:cNvSpPr>
                <p:nvPr/>
              </p:nvSpPr>
              <p:spPr bwMode="auto">
                <a:xfrm>
                  <a:off x="678960" y="2385108"/>
                  <a:ext cx="412147" cy="504644"/>
                </a:xfrm>
                <a:prstGeom prst="rect">
                  <a:avLst/>
                </a:prstGeom>
                <a:noFill/>
                <a:ln w="9525">
                  <a:noFill/>
                  <a:miter lim="800000"/>
                </a:ln>
              </p:spPr>
              <p:txBody>
                <a:bodyPr wrap="none">
                  <a:spAutoFit/>
                </a:bodyPr>
                <a:lstStyle/>
                <a:p>
                  <a:r>
                    <a:rPr lang="da-DK" altLang="zh-CN" sz="2000" b="1">
                      <a:solidFill>
                        <a:srgbClr val="0070C0"/>
                      </a:solidFill>
                    </a:rPr>
                    <a:t>6</a:t>
                  </a:r>
                  <a:endParaRPr lang="da-DK" altLang="zh-CN" sz="2000" b="1">
                    <a:solidFill>
                      <a:srgbClr val="0070C0"/>
                    </a:solidFill>
                  </a:endParaRPr>
                </a:p>
              </p:txBody>
            </p:sp>
          </p:grpSp>
          <p:sp>
            <p:nvSpPr>
              <p:cNvPr id="84" name="Tekstboks 72"/>
              <p:cNvSpPr txBox="1">
                <a:spLocks noChangeArrowheads="1"/>
              </p:cNvSpPr>
              <p:nvPr/>
            </p:nvSpPr>
            <p:spPr bwMode="auto">
              <a:xfrm>
                <a:off x="415474" y="2132735"/>
                <a:ext cx="3492204" cy="1613741"/>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MS PGothic" panose="020B0600070205080204" charset="-128"/>
                  </a:defRPr>
                </a:lvl1pPr>
                <a:lvl2pPr marL="742950" indent="-285750" eaLnBrk="0" hangingPunct="0">
                  <a:defRPr>
                    <a:solidFill>
                      <a:schemeClr val="tx1"/>
                    </a:solidFill>
                    <a:latin typeface="Arial" panose="020B0604020202020204" pitchFamily="34" charset="0"/>
                    <a:ea typeface="MS PGothic" panose="020B0600070205080204" charset="-128"/>
                  </a:defRPr>
                </a:lvl2pPr>
                <a:lvl3pPr marL="1143000" indent="-228600" eaLnBrk="0" hangingPunct="0">
                  <a:defRPr>
                    <a:solidFill>
                      <a:schemeClr val="tx1"/>
                    </a:solidFill>
                    <a:latin typeface="Arial" panose="020B0604020202020204" pitchFamily="34" charset="0"/>
                    <a:ea typeface="MS PGothic" panose="020B0600070205080204" charset="-128"/>
                  </a:defRPr>
                </a:lvl3pPr>
                <a:lvl4pPr marL="1600200" indent="-228600" eaLnBrk="0" hangingPunct="0">
                  <a:defRPr>
                    <a:solidFill>
                      <a:schemeClr val="tx1"/>
                    </a:solidFill>
                    <a:latin typeface="Arial" panose="020B0604020202020204" pitchFamily="34" charset="0"/>
                    <a:ea typeface="MS PGothic" panose="020B0600070205080204" charset="-128"/>
                  </a:defRPr>
                </a:lvl4pPr>
                <a:lvl5pPr marL="2057400" indent="-228600" eaLnBrk="0" hangingPunct="0">
                  <a:defRPr>
                    <a:solidFill>
                      <a:schemeClr val="tx1"/>
                    </a:solidFill>
                    <a:latin typeface="Arial" panose="020B0604020202020204" pitchFamily="34" charset="0"/>
                    <a:ea typeface="MS PGothic" panose="020B060007020508020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indent="457200" eaLnBrk="1" hangingPunct="1">
                  <a:lnSpc>
                    <a:spcPct val="120000"/>
                  </a:lnSpc>
                  <a:defRPr/>
                </a:pPr>
                <a:r>
                  <a:rPr lang="zh-CN" altLang="en-US" sz="1600" kern="0" dirty="0">
                    <a:latin typeface="微软雅黑" panose="020B0503020204020204" charset="-122"/>
                    <a:ea typeface="微软雅黑" panose="020B0503020204020204" charset="-122"/>
                  </a:rPr>
                  <a:t>进行火灾风险评估、消防设备设施管理，确保消防设备、设施处于完好状态以满足风险控制要求</a:t>
                </a:r>
                <a:r>
                  <a:rPr lang="zh-CN" altLang="en-US" sz="1100" kern="0" dirty="0">
                    <a:latin typeface="微软雅黑" panose="020B0503020204020204" charset="-122"/>
                    <a:ea typeface="微软雅黑" panose="020B0503020204020204" charset="-122"/>
                  </a:rPr>
                  <a:t>。</a:t>
                </a:r>
                <a:endParaRPr lang="zh-CN" altLang="en-US" sz="1100" kern="0" dirty="0">
                  <a:latin typeface="微软雅黑" panose="020B0503020204020204" charset="-122"/>
                  <a:ea typeface="微软雅黑" panose="020B0503020204020204" charset="-122"/>
                </a:endParaRPr>
              </a:p>
            </p:txBody>
          </p:sp>
        </p:grpSp>
      </p:grpSp>
      <p:sp>
        <p:nvSpPr>
          <p:cNvPr id="52" name="内容占位符 2"/>
          <p:cNvSpPr txBox="1"/>
          <p:nvPr/>
        </p:nvSpPr>
        <p:spPr bwMode="auto">
          <a:xfrm>
            <a:off x="0" y="265212"/>
            <a:ext cx="9144000" cy="500063"/>
          </a:xfrm>
          <a:prstGeom prst="rect">
            <a:avLst/>
          </a:prstGeom>
          <a:noFill/>
          <a:ln w="9525">
            <a:noFill/>
            <a:miter lim="800000"/>
          </a:ln>
        </p:spPr>
        <p:txBody>
          <a:bodyPr lIns="71323" tIns="35662" rIns="71323" bIns="35662"/>
          <a:lstStyle/>
          <a:p>
            <a:pPr marL="267335" indent="-267335" algn="ctr" defTabSz="914400" fontAlgn="base">
              <a:spcBef>
                <a:spcPct val="20000"/>
              </a:spcBef>
              <a:spcAft>
                <a:spcPct val="0"/>
              </a:spcAft>
            </a:pPr>
            <a:r>
              <a:rPr lang="zh-CN" altLang="en-US" sz="2400" dirty="0" smtClean="0">
                <a:solidFill>
                  <a:srgbClr val="C00000"/>
                </a:solidFill>
                <a:latin typeface="微软雅黑" panose="020B0503020204020204" charset="-122"/>
                <a:ea typeface="微软雅黑" panose="020B0503020204020204" charset="-122"/>
              </a:rPr>
              <a:t>工作场所管理</a:t>
            </a:r>
            <a:endParaRPr lang="en-US" altLang="zh-CN" sz="2400" dirty="0">
              <a:solidFill>
                <a:srgbClr val="C00000"/>
              </a:solidFill>
              <a:latin typeface="微软雅黑" panose="020B0503020204020204" charset="-122"/>
              <a:ea typeface="微软雅黑" panose="020B0503020204020204" charset="-122"/>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组合 10"/>
          <p:cNvGrpSpPr/>
          <p:nvPr/>
        </p:nvGrpSpPr>
        <p:grpSpPr bwMode="auto">
          <a:xfrm>
            <a:off x="1216388" y="1276400"/>
            <a:ext cx="6762750" cy="2589212"/>
            <a:chOff x="642910" y="2928934"/>
            <a:chExt cx="8115724" cy="3108636"/>
          </a:xfrm>
          <a:effectLst>
            <a:outerShdw blurRad="50800" dist="38100" dir="2700000" algn="tl" rotWithShape="0">
              <a:prstClr val="black">
                <a:alpha val="40000"/>
              </a:prstClr>
            </a:outerShdw>
          </a:effectLst>
        </p:grpSpPr>
        <p:grpSp>
          <p:nvGrpSpPr>
            <p:cNvPr id="106500" name="组合 13"/>
            <p:cNvGrpSpPr/>
            <p:nvPr/>
          </p:nvGrpSpPr>
          <p:grpSpPr bwMode="auto">
            <a:xfrm>
              <a:off x="642910" y="2928934"/>
              <a:ext cx="8115724" cy="3108636"/>
              <a:chOff x="1000100" y="103856"/>
              <a:chExt cx="8115724" cy="3108636"/>
            </a:xfrm>
          </p:grpSpPr>
          <p:pic>
            <p:nvPicPr>
              <p:cNvPr id="106502" name="Picture 1" descr="E:\7.培训\安全质量大讲堂\安质大讲堂——HSE十大管理工具\季检标签&amp;JSA\吊索具第一季度.JPG"/>
              <p:cNvPicPr>
                <a:picLocks noChangeAspect="1" noChangeArrowheads="1"/>
              </p:cNvPicPr>
              <p:nvPr/>
            </p:nvPicPr>
            <p:blipFill>
              <a:blip r:embed="rId1"/>
              <a:srcRect/>
              <a:stretch>
                <a:fillRect/>
              </a:stretch>
            </p:blipFill>
            <p:spPr bwMode="auto">
              <a:xfrm>
                <a:off x="5143504" y="389608"/>
                <a:ext cx="3972320" cy="2786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2" descr="E:\7.培训\安全质量大讲堂\安质大讲堂——HSE十大管理工具\季检标签&amp;JSA\吊索具检查表.JPG"/>
              <p:cNvPicPr>
                <a:picLocks noChangeAspect="1" noChangeArrowheads="1"/>
              </p:cNvPicPr>
              <p:nvPr/>
            </p:nvPicPr>
            <p:blipFill>
              <a:blip r:embed="rId2"/>
              <a:srcRect/>
              <a:stretch>
                <a:fillRect/>
              </a:stretch>
            </p:blipFill>
            <p:spPr bwMode="auto">
              <a:xfrm>
                <a:off x="1000100" y="357165"/>
                <a:ext cx="3929090" cy="285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圆角矩形 18"/>
              <p:cNvSpPr/>
              <p:nvPr/>
            </p:nvSpPr>
            <p:spPr>
              <a:xfrm rot="20839150">
                <a:off x="1038202" y="103856"/>
                <a:ext cx="996368" cy="455526"/>
              </a:xfrm>
              <a:prstGeom prst="roundRect">
                <a:avLst/>
              </a:prstGeom>
              <a:solidFill>
                <a:schemeClr val="bg1"/>
              </a:solidFill>
              <a:ln w="50800">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zh-CN" altLang="en-US" sz="1800" b="1" kern="0" dirty="0">
                    <a:ln w="11430"/>
                    <a:solidFill>
                      <a:srgbClr val="000000"/>
                    </a:solidFill>
                    <a:latin typeface="微软雅黑" panose="020B0503020204020204" charset="-122"/>
                    <a:ea typeface="微软雅黑" panose="020B0503020204020204" charset="-122"/>
                  </a:rPr>
                  <a:t>示例</a:t>
                </a:r>
                <a:endParaRPr lang="zh-CN" altLang="en-US" sz="1800" b="1" kern="0" dirty="0">
                  <a:ln w="11430"/>
                  <a:solidFill>
                    <a:srgbClr val="000000"/>
                  </a:solidFill>
                  <a:latin typeface="微软雅黑" panose="020B0503020204020204" charset="-122"/>
                  <a:ea typeface="微软雅黑" panose="020B0503020204020204" charset="-122"/>
                </a:endParaRPr>
              </a:p>
            </p:txBody>
          </p:sp>
        </p:grpSp>
        <p:sp>
          <p:nvSpPr>
            <p:cNvPr id="13" name="椭圆 12"/>
            <p:cNvSpPr/>
            <p:nvPr/>
          </p:nvSpPr>
          <p:spPr>
            <a:xfrm>
              <a:off x="6571580" y="4143036"/>
              <a:ext cx="1430730" cy="1572426"/>
            </a:xfrm>
            <a:prstGeom prst="ellipse">
              <a:avLst/>
            </a:prstGeom>
            <a:noFill/>
            <a:ln w="57150">
              <a:solidFill>
                <a:srgbClr val="00B050"/>
              </a:solidFill>
            </a:ln>
          </p:spPr>
          <p:style>
            <a:lnRef idx="2">
              <a:schemeClr val="accent5"/>
            </a:lnRef>
            <a:fillRef idx="1">
              <a:schemeClr val="lt1"/>
            </a:fillRef>
            <a:effectRef idx="0">
              <a:schemeClr val="accent5"/>
            </a:effectRef>
            <a:fontRef idx="minor">
              <a:schemeClr val="dk1"/>
            </a:fontRef>
          </p:style>
          <p:txBody>
            <a:bodyPr anchor="ctr"/>
            <a:lstStyle/>
            <a:p>
              <a:pPr algn="ctr" defTabSz="914400" eaLnBrk="0" fontAlgn="base" hangingPunct="0">
                <a:spcBef>
                  <a:spcPct val="0"/>
                </a:spcBef>
                <a:spcAft>
                  <a:spcPct val="0"/>
                </a:spcAft>
                <a:defRPr/>
              </a:pPr>
              <a:endParaRPr lang="zh-CN" altLang="en-US" sz="1800">
                <a:solidFill>
                  <a:prstClr val="black"/>
                </a:solidFill>
              </a:endParaRPr>
            </a:p>
          </p:txBody>
        </p:sp>
      </p:grpSp>
      <p:sp>
        <p:nvSpPr>
          <p:cNvPr id="327684" name="矩形 1"/>
          <p:cNvSpPr>
            <a:spLocks noChangeArrowheads="1"/>
          </p:cNvSpPr>
          <p:nvPr/>
        </p:nvSpPr>
        <p:spPr bwMode="auto">
          <a:xfrm>
            <a:off x="1120775" y="4217988"/>
            <a:ext cx="66230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a:spcBef>
                <a:spcPct val="20000"/>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2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19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9pPr>
          </a:lstStyle>
          <a:p>
            <a:pPr defTabSz="914400" fontAlgn="base">
              <a:lnSpc>
                <a:spcPct val="150000"/>
              </a:lnSpc>
              <a:spcBef>
                <a:spcPct val="0"/>
              </a:spcBef>
              <a:spcAft>
                <a:spcPct val="0"/>
              </a:spcAft>
              <a:buFontTx/>
              <a:buNone/>
            </a:pPr>
            <a:r>
              <a:rPr lang="en-US" altLang="zh-CN" sz="2400" smtClean="0">
                <a:solidFill>
                  <a:srgbClr val="000000"/>
                </a:solidFill>
                <a:latin typeface="微软雅黑" panose="020B0503020204020204" charset="-122"/>
                <a:ea typeface="微软雅黑" panose="020B0503020204020204" charset="-122"/>
              </a:rPr>
              <a:t>      </a:t>
            </a:r>
            <a:endParaRPr lang="zh-CN" altLang="en-US" sz="2400" smtClean="0">
              <a:solidFill>
                <a:srgbClr val="000000"/>
              </a:solidFill>
              <a:latin typeface="微软雅黑" panose="020B0503020204020204" charset="-122"/>
              <a:ea typeface="微软雅黑" panose="020B0503020204020204" charset="-122"/>
            </a:endParaRPr>
          </a:p>
        </p:txBody>
      </p:sp>
      <p:sp>
        <p:nvSpPr>
          <p:cNvPr id="11" name="Footer Text"/>
          <p:cNvSpPr txBox="1">
            <a:spLocks noChangeArrowheads="1"/>
          </p:cNvSpPr>
          <p:nvPr/>
        </p:nvSpPr>
        <p:spPr bwMode="auto">
          <a:xfrm>
            <a:off x="260350" y="4294188"/>
            <a:ext cx="8345488"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914400" eaLnBrk="0" fontAlgn="base" hangingPunct="0">
              <a:lnSpc>
                <a:spcPct val="150000"/>
              </a:lnSpc>
              <a:spcBef>
                <a:spcPts val="500"/>
              </a:spcBef>
              <a:spcAft>
                <a:spcPct val="0"/>
              </a:spcAft>
            </a:pPr>
            <a:r>
              <a:rPr lang="zh-CN" altLang="en-US" sz="2000" b="1" smtClean="0">
                <a:solidFill>
                  <a:srgbClr val="D14032"/>
                </a:solidFill>
                <a:latin typeface="微软雅黑" panose="020B0503020204020204" charset="-122"/>
                <a:ea typeface="微软雅黑" panose="020B0503020204020204" charset="-122"/>
              </a:rPr>
              <a:t>检查全部合格后挂设检查色标</a:t>
            </a:r>
            <a:endParaRPr lang="en-US" altLang="zh-CN" sz="2000" b="1" smtClean="0">
              <a:solidFill>
                <a:srgbClr val="D14032"/>
              </a:solidFill>
              <a:latin typeface="微软雅黑" panose="020B0503020204020204" charset="-122"/>
              <a:ea typeface="微软雅黑" panose="020B0503020204020204" charset="-122"/>
            </a:endParaRPr>
          </a:p>
        </p:txBody>
      </p:sp>
      <p:cxnSp>
        <p:nvCxnSpPr>
          <p:cNvPr id="12" name="Straight Line buttom"/>
          <p:cNvCxnSpPr>
            <a:cxnSpLocks noChangeShapeType="1"/>
          </p:cNvCxnSpPr>
          <p:nvPr/>
        </p:nvCxnSpPr>
        <p:spPr bwMode="auto">
          <a:xfrm>
            <a:off x="276225" y="4227513"/>
            <a:ext cx="8353425" cy="0"/>
          </a:xfrm>
          <a:prstGeom prst="line">
            <a:avLst/>
          </a:prstGeom>
          <a:noFill/>
          <a:ln w="19050" algn="ctr">
            <a:solidFill>
              <a:srgbClr val="929292"/>
            </a:solidFill>
            <a:prstDash val="sysDot"/>
            <a:round/>
          </a:ln>
          <a:extLst>
            <a:ext uri="{909E8E84-426E-40DD-AFC4-6F175D3DCCD1}">
              <a14:hiddenFill xmlns:a14="http://schemas.microsoft.com/office/drawing/2010/main">
                <a:noFill/>
              </a14:hiddenFill>
            </a:ext>
          </a:extLst>
        </p:spPr>
      </p:cxnSp>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标识与颜色</a:t>
            </a:r>
            <a:endParaRPr lang="zh-CN" altLang="en-US" sz="2000" b="1" dirty="0">
              <a:solidFill>
                <a:prstClr val="black"/>
              </a:solidFill>
              <a:latin typeface="微软雅黑" panose="020B0503020204020204" charset="-122"/>
              <a:ea typeface="微软雅黑" panose="020B0503020204020204"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50" fill="hold"/>
                                        <p:tgtEl>
                                          <p:spTgt spid="12"/>
                                        </p:tgtEl>
                                        <p:attrNameLst>
                                          <p:attrName>ppt_x</p:attrName>
                                        </p:attrNameLst>
                                      </p:cBhvr>
                                      <p:tavLst>
                                        <p:tav tm="0">
                                          <p:val>
                                            <p:strVal val="#ppt_x"/>
                                          </p:val>
                                        </p:tav>
                                        <p:tav tm="100000">
                                          <p:val>
                                            <p:strVal val="#ppt_x"/>
                                          </p:val>
                                        </p:tav>
                                      </p:tavLst>
                                    </p:anim>
                                    <p:anim calcmode="lin" valueType="num">
                                      <p:cBhvr additive="base">
                                        <p:cTn id="8" dur="2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标识与颜色</a:t>
            </a:r>
            <a:endParaRPr lang="zh-CN" altLang="en-US" sz="2000" b="1" dirty="0">
              <a:solidFill>
                <a:prstClr val="black"/>
              </a:solidFill>
              <a:latin typeface="微软雅黑" panose="020B0503020204020204" charset="-122"/>
              <a:ea typeface="微软雅黑" panose="020B0503020204020204" charset="-122"/>
            </a:endParaRPr>
          </a:p>
        </p:txBody>
      </p:sp>
      <p:pic>
        <p:nvPicPr>
          <p:cNvPr id="6" name="Picture 7"/>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5013068" y="1194473"/>
            <a:ext cx="2760085" cy="1984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8" descr="DSC002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218425"/>
            <a:ext cx="2628156" cy="3389829"/>
          </a:xfrm>
          <a:prstGeom prst="roundRect">
            <a:avLst>
              <a:gd name="adj" fmla="val 8594"/>
            </a:avLst>
          </a:prstGeom>
          <a:solidFill>
            <a:srgbClr val="FFFFFF">
              <a:shade val="85000"/>
            </a:srgbClr>
          </a:solidFill>
          <a:ln>
            <a:noFill/>
          </a:ln>
          <a:effectLst>
            <a:reflection blurRad="12700" stA="38000" endPos="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8" name="AutoShape 9"/>
          <p:cNvSpPr>
            <a:spLocks noChangeArrowheads="1"/>
          </p:cNvSpPr>
          <p:nvPr/>
        </p:nvSpPr>
        <p:spPr bwMode="gray">
          <a:xfrm>
            <a:off x="3779913" y="4287795"/>
            <a:ext cx="1778000" cy="640917"/>
          </a:xfrm>
          <a:prstGeom prst="wedgeRoundRectCallout">
            <a:avLst>
              <a:gd name="adj1" fmla="val -133063"/>
              <a:gd name="adj2" fmla="val -112199"/>
              <a:gd name="adj3" fmla="val 16667"/>
            </a:avLst>
          </a:prstGeom>
          <a:solidFill>
            <a:srgbClr val="D24132"/>
          </a:solidFill>
          <a:ln>
            <a:solidFill>
              <a:srgbClr val="D24132"/>
            </a:solidFill>
          </a:ln>
          <a:effectLst/>
        </p:spPr>
        <p:txBody>
          <a:bodyPr lIns="91408" tIns="45704" rIns="91408" bIns="45704"/>
          <a:lstStyle>
            <a:lvl1pPr>
              <a:spcBef>
                <a:spcPct val="50000"/>
              </a:spcBef>
              <a:defRPr sz="1600" b="1">
                <a:solidFill>
                  <a:srgbClr val="3399FF"/>
                </a:solidFill>
                <a:latin typeface="Arial" panose="020B0604020202020204" pitchFamily="34" charset="0"/>
                <a:ea typeface="宋体" panose="02010600030101010101" pitchFamily="2" charset="-122"/>
              </a:defRPr>
            </a:lvl1pPr>
            <a:lvl2pPr marL="742950" indent="-285750">
              <a:spcBef>
                <a:spcPct val="50000"/>
              </a:spcBef>
              <a:defRPr sz="1600" b="1">
                <a:solidFill>
                  <a:srgbClr val="3399FF"/>
                </a:solidFill>
                <a:latin typeface="Arial" panose="020B0604020202020204" pitchFamily="34" charset="0"/>
                <a:ea typeface="宋体" panose="02010600030101010101" pitchFamily="2" charset="-122"/>
              </a:defRPr>
            </a:lvl2pPr>
            <a:lvl3pPr marL="1143000" indent="-228600">
              <a:spcBef>
                <a:spcPct val="50000"/>
              </a:spcBef>
              <a:defRPr sz="1600" b="1">
                <a:solidFill>
                  <a:srgbClr val="3399FF"/>
                </a:solidFill>
                <a:latin typeface="Arial" panose="020B0604020202020204" pitchFamily="34" charset="0"/>
                <a:ea typeface="宋体" panose="02010600030101010101" pitchFamily="2" charset="-122"/>
              </a:defRPr>
            </a:lvl3pPr>
            <a:lvl4pPr marL="1600200" indent="-228600">
              <a:spcBef>
                <a:spcPct val="50000"/>
              </a:spcBef>
              <a:defRPr sz="1600" b="1">
                <a:solidFill>
                  <a:srgbClr val="3399FF"/>
                </a:solidFill>
                <a:latin typeface="Arial" panose="020B0604020202020204" pitchFamily="34" charset="0"/>
                <a:ea typeface="宋体" panose="02010600030101010101" pitchFamily="2" charset="-122"/>
              </a:defRPr>
            </a:lvl4pPr>
            <a:lvl5pPr marL="2057400" indent="-228600">
              <a:spcBef>
                <a:spcPct val="50000"/>
              </a:spcBef>
              <a:defRPr sz="1600" b="1">
                <a:solidFill>
                  <a:srgbClr val="3399FF"/>
                </a:solidFill>
                <a:latin typeface="Arial" panose="020B0604020202020204" pitchFamily="34" charset="0"/>
                <a:ea typeface="宋体" panose="02010600030101010101" pitchFamily="2" charset="-122"/>
              </a:defRPr>
            </a:lvl5pPr>
            <a:lvl6pPr marL="2514600" indent="-228600" eaLnBrk="0" fontAlgn="base" hangingPunct="0">
              <a:spcBef>
                <a:spcPct val="50000"/>
              </a:spcBef>
              <a:spcAft>
                <a:spcPct val="0"/>
              </a:spcAft>
              <a:defRPr sz="1600" b="1">
                <a:solidFill>
                  <a:srgbClr val="3399FF"/>
                </a:solidFill>
                <a:latin typeface="Arial" panose="020B0604020202020204" pitchFamily="34" charset="0"/>
                <a:ea typeface="宋体" panose="02010600030101010101" pitchFamily="2" charset="-122"/>
              </a:defRPr>
            </a:lvl6pPr>
            <a:lvl7pPr marL="2971800" indent="-228600" eaLnBrk="0" fontAlgn="base" hangingPunct="0">
              <a:spcBef>
                <a:spcPct val="50000"/>
              </a:spcBef>
              <a:spcAft>
                <a:spcPct val="0"/>
              </a:spcAft>
              <a:defRPr sz="1600" b="1">
                <a:solidFill>
                  <a:srgbClr val="3399FF"/>
                </a:solidFill>
                <a:latin typeface="Arial" panose="020B0604020202020204" pitchFamily="34" charset="0"/>
                <a:ea typeface="宋体" panose="02010600030101010101" pitchFamily="2" charset="-122"/>
              </a:defRPr>
            </a:lvl7pPr>
            <a:lvl8pPr marL="3429000" indent="-228600" eaLnBrk="0" fontAlgn="base" hangingPunct="0">
              <a:spcBef>
                <a:spcPct val="50000"/>
              </a:spcBef>
              <a:spcAft>
                <a:spcPct val="0"/>
              </a:spcAft>
              <a:defRPr sz="1600" b="1">
                <a:solidFill>
                  <a:srgbClr val="3399FF"/>
                </a:solidFill>
                <a:latin typeface="Arial" panose="020B0604020202020204" pitchFamily="34" charset="0"/>
                <a:ea typeface="宋体" panose="02010600030101010101" pitchFamily="2" charset="-122"/>
              </a:defRPr>
            </a:lvl8pPr>
            <a:lvl9pPr marL="3886200" indent="-228600" eaLnBrk="0" fontAlgn="base" hangingPunct="0">
              <a:spcBef>
                <a:spcPct val="50000"/>
              </a:spcBef>
              <a:spcAft>
                <a:spcPct val="0"/>
              </a:spcAft>
              <a:defRPr sz="1600" b="1">
                <a:solidFill>
                  <a:srgbClr val="3399FF"/>
                </a:solidFill>
                <a:latin typeface="Arial" panose="020B0604020202020204" pitchFamily="34" charset="0"/>
                <a:ea typeface="宋体" panose="02010600030101010101" pitchFamily="2" charset="-122"/>
              </a:defRPr>
            </a:lvl9pPr>
          </a:lstStyle>
          <a:p>
            <a:pPr algn="ctr" eaLnBrk="1" hangingPunct="1"/>
            <a:r>
              <a:rPr lang="zh-CN" altLang="en-US">
                <a:solidFill>
                  <a:schemeClr val="bg1"/>
                </a:solidFill>
                <a:latin typeface="微软雅黑" panose="020B0503020204020204" charset="-122"/>
                <a:ea typeface="微软雅黑" panose="020B0503020204020204" charset="-122"/>
              </a:rPr>
              <a:t>设备管理卡现场应用范例</a:t>
            </a:r>
            <a:endParaRPr lang="zh-CN" altLang="en-US">
              <a:solidFill>
                <a:schemeClr val="bg1"/>
              </a:solidFill>
              <a:latin typeface="微软雅黑" panose="020B0503020204020204" charset="-122"/>
              <a:ea typeface="微软雅黑" panose="020B0503020204020204" charset="-122"/>
            </a:endParaRPr>
          </a:p>
        </p:txBody>
      </p:sp>
      <p:sp>
        <p:nvSpPr>
          <p:cNvPr id="9" name="Text Box 10"/>
          <p:cNvSpPr txBox="1">
            <a:spLocks noChangeArrowheads="1"/>
          </p:cNvSpPr>
          <p:nvPr/>
        </p:nvSpPr>
        <p:spPr bwMode="auto">
          <a:xfrm>
            <a:off x="4668913" y="3388609"/>
            <a:ext cx="3368656" cy="81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8" tIns="45704" rIns="91408" bIns="45704">
            <a:spAutoFit/>
          </a:bodyPr>
          <a:lstStyle>
            <a:lvl1pPr defTabSz="1075055">
              <a:spcBef>
                <a:spcPct val="0"/>
              </a:spcBef>
              <a:defRPr>
                <a:solidFill>
                  <a:schemeClr val="tx1"/>
                </a:solidFill>
                <a:latin typeface="Arial" panose="020B0604020202020204" pitchFamily="34" charset="0"/>
                <a:ea typeface="宋体" panose="02010600030101010101" pitchFamily="2" charset="-122"/>
              </a:defRPr>
            </a:lvl1pPr>
            <a:lvl2pPr defTabSz="1075055">
              <a:spcBef>
                <a:spcPct val="0"/>
              </a:spcBef>
              <a:defRPr>
                <a:solidFill>
                  <a:schemeClr val="tx1"/>
                </a:solidFill>
                <a:latin typeface="Arial" panose="020B0604020202020204" pitchFamily="34" charset="0"/>
                <a:ea typeface="宋体" panose="02010600030101010101" pitchFamily="2" charset="-122"/>
              </a:defRPr>
            </a:lvl2pPr>
            <a:lvl3pPr defTabSz="1075055">
              <a:spcBef>
                <a:spcPct val="0"/>
              </a:spcBef>
              <a:defRPr>
                <a:solidFill>
                  <a:schemeClr val="tx1"/>
                </a:solidFill>
                <a:latin typeface="Arial" panose="020B0604020202020204" pitchFamily="34" charset="0"/>
                <a:ea typeface="宋体" panose="02010600030101010101" pitchFamily="2" charset="-122"/>
              </a:defRPr>
            </a:lvl3pPr>
            <a:lvl4pPr defTabSz="1075055">
              <a:spcBef>
                <a:spcPct val="0"/>
              </a:spcBef>
              <a:defRPr>
                <a:solidFill>
                  <a:schemeClr val="tx1"/>
                </a:solidFill>
                <a:latin typeface="Arial" panose="020B0604020202020204" pitchFamily="34" charset="0"/>
                <a:ea typeface="宋体" panose="02010600030101010101" pitchFamily="2" charset="-122"/>
              </a:defRPr>
            </a:lvl4pPr>
            <a:lvl5pPr defTabSz="1075055">
              <a:spcBef>
                <a:spcPct val="0"/>
              </a:spcBef>
              <a:defRPr>
                <a:solidFill>
                  <a:schemeClr val="tx1"/>
                </a:solidFill>
                <a:latin typeface="Arial" panose="020B0604020202020204" pitchFamily="34" charset="0"/>
                <a:ea typeface="宋体" panose="02010600030101010101" pitchFamily="2" charset="-122"/>
              </a:defRPr>
            </a:lvl5pPr>
            <a:lvl6pPr defTabSz="1075055"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defTabSz="1075055"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defTabSz="1075055"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defTabSz="1075055"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94030" lvl="1" indent="-316230" defTabSz="914400" fontAlgn="ctr">
              <a:lnSpc>
                <a:spcPct val="130000"/>
              </a:lnSpc>
              <a:spcBef>
                <a:spcPts val="375"/>
              </a:spcBef>
              <a:buClr>
                <a:srgbClr val="D24132"/>
              </a:buClr>
              <a:buFont typeface="Wingdings" panose="05000000000000000000" pitchFamily="2" charset="2"/>
              <a:buChar char="p"/>
              <a:defRPr/>
            </a:pPr>
            <a:r>
              <a:rPr lang="zh-CN" altLang="en-US" sz="1800" b="1" dirty="0" smtClean="0">
                <a:solidFill>
                  <a:srgbClr val="686868"/>
                </a:solidFill>
                <a:latin typeface="微软雅黑" panose="020B0503020204020204" charset="-122"/>
                <a:ea typeface="微软雅黑" panose="020B0503020204020204" charset="-122"/>
              </a:rPr>
              <a:t>正常</a:t>
            </a:r>
            <a:r>
              <a:rPr lang="zh-CN" altLang="en-US" sz="1800" b="1" dirty="0">
                <a:solidFill>
                  <a:srgbClr val="686868"/>
                </a:solidFill>
                <a:latin typeface="微软雅黑" panose="020B0503020204020204" charset="-122"/>
                <a:ea typeface="微软雅黑" panose="020B0503020204020204" charset="-122"/>
              </a:rPr>
              <a:t>使用的设备</a:t>
            </a:r>
            <a:r>
              <a:rPr lang="zh-TW" altLang="en-US" sz="1800" b="1" dirty="0">
                <a:solidFill>
                  <a:srgbClr val="686868"/>
                </a:solidFill>
                <a:latin typeface="微软雅黑" panose="020B0503020204020204" charset="-122"/>
                <a:ea typeface="微软雅黑" panose="020B0503020204020204" charset="-122"/>
              </a:rPr>
              <a:t>应制作设备管理卡</a:t>
            </a:r>
            <a:r>
              <a:rPr lang="zh-CN" altLang="en-US" sz="1800" b="1" dirty="0">
                <a:solidFill>
                  <a:srgbClr val="686868"/>
                </a:solidFill>
                <a:latin typeface="微软雅黑" panose="020B0503020204020204" charset="-122"/>
                <a:ea typeface="微软雅黑" panose="020B0503020204020204" charset="-122"/>
              </a:rPr>
              <a:t> </a:t>
            </a:r>
            <a:endParaRPr lang="zh-CN" altLang="en-US" sz="1800" b="1" dirty="0">
              <a:solidFill>
                <a:srgbClr val="686868"/>
              </a:solidFill>
              <a:latin typeface="微软雅黑" panose="020B0503020204020204" charset="-122"/>
              <a:ea typeface="微软雅黑" panose="020B0503020204020204" charset="-122"/>
            </a:endParaRPr>
          </a:p>
        </p:txBody>
      </p:sp>
    </p:spTree>
    <p:custDataLst>
      <p:tags r:id="rId3"/>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标识与颜色</a:t>
            </a:r>
            <a:endParaRPr lang="zh-CN" altLang="en-US" sz="2000" b="1" dirty="0">
              <a:solidFill>
                <a:prstClr val="black"/>
              </a:solidFill>
              <a:latin typeface="微软雅黑" panose="020B0503020204020204" charset="-122"/>
              <a:ea typeface="微软雅黑" panose="020B0503020204020204" charset="-122"/>
            </a:endParaRPr>
          </a:p>
        </p:txBody>
      </p:sp>
      <p:pic>
        <p:nvPicPr>
          <p:cNvPr id="4" name="Picture 8" descr="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36096" y="1229377"/>
            <a:ext cx="2779713" cy="3097213"/>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19"/>
          <p:cNvSpPr>
            <a:spLocks noChangeArrowheads="1"/>
          </p:cNvSpPr>
          <p:nvPr/>
        </p:nvSpPr>
        <p:spPr bwMode="gray">
          <a:xfrm>
            <a:off x="2771800" y="4143174"/>
            <a:ext cx="2303909" cy="366832"/>
          </a:xfrm>
          <a:prstGeom prst="wedgeRoundRectCallout">
            <a:avLst>
              <a:gd name="adj1" fmla="val 78794"/>
              <a:gd name="adj2" fmla="val -232181"/>
              <a:gd name="adj3" fmla="val 16667"/>
            </a:avLst>
          </a:prstGeom>
          <a:solidFill>
            <a:srgbClr val="D24132"/>
          </a:solidFill>
          <a:ln>
            <a:solidFill>
              <a:srgbClr val="D24132"/>
            </a:solidFill>
          </a:ln>
          <a:effectLst/>
        </p:spPr>
        <p:txBody>
          <a:bodyPr lIns="91408" tIns="45704" rIns="91408" bIns="45704"/>
          <a:lstStyle>
            <a:lvl1pPr>
              <a:spcBef>
                <a:spcPct val="50000"/>
              </a:spcBef>
              <a:defRPr sz="1600" b="1">
                <a:solidFill>
                  <a:srgbClr val="3399FF"/>
                </a:solidFill>
                <a:latin typeface="Arial" panose="020B0604020202020204" pitchFamily="34" charset="0"/>
                <a:ea typeface="宋体" panose="02010600030101010101" pitchFamily="2" charset="-122"/>
              </a:defRPr>
            </a:lvl1pPr>
            <a:lvl2pPr marL="742950" indent="-285750">
              <a:spcBef>
                <a:spcPct val="50000"/>
              </a:spcBef>
              <a:defRPr sz="1600" b="1">
                <a:solidFill>
                  <a:srgbClr val="3399FF"/>
                </a:solidFill>
                <a:latin typeface="Arial" panose="020B0604020202020204" pitchFamily="34" charset="0"/>
                <a:ea typeface="宋体" panose="02010600030101010101" pitchFamily="2" charset="-122"/>
              </a:defRPr>
            </a:lvl2pPr>
            <a:lvl3pPr marL="1143000" indent="-228600">
              <a:spcBef>
                <a:spcPct val="50000"/>
              </a:spcBef>
              <a:defRPr sz="1600" b="1">
                <a:solidFill>
                  <a:srgbClr val="3399FF"/>
                </a:solidFill>
                <a:latin typeface="Arial" panose="020B0604020202020204" pitchFamily="34" charset="0"/>
                <a:ea typeface="宋体" panose="02010600030101010101" pitchFamily="2" charset="-122"/>
              </a:defRPr>
            </a:lvl3pPr>
            <a:lvl4pPr marL="1600200" indent="-228600">
              <a:spcBef>
                <a:spcPct val="50000"/>
              </a:spcBef>
              <a:defRPr sz="1600" b="1">
                <a:solidFill>
                  <a:srgbClr val="3399FF"/>
                </a:solidFill>
                <a:latin typeface="Arial" panose="020B0604020202020204" pitchFamily="34" charset="0"/>
                <a:ea typeface="宋体" panose="02010600030101010101" pitchFamily="2" charset="-122"/>
              </a:defRPr>
            </a:lvl4pPr>
            <a:lvl5pPr marL="2057400" indent="-228600">
              <a:spcBef>
                <a:spcPct val="50000"/>
              </a:spcBef>
              <a:defRPr sz="1600" b="1">
                <a:solidFill>
                  <a:srgbClr val="3399FF"/>
                </a:solidFill>
                <a:latin typeface="Arial" panose="020B0604020202020204" pitchFamily="34" charset="0"/>
                <a:ea typeface="宋体" panose="02010600030101010101" pitchFamily="2" charset="-122"/>
              </a:defRPr>
            </a:lvl5pPr>
            <a:lvl6pPr marL="2514600" indent="-228600" eaLnBrk="0" fontAlgn="base" hangingPunct="0">
              <a:spcBef>
                <a:spcPct val="50000"/>
              </a:spcBef>
              <a:spcAft>
                <a:spcPct val="0"/>
              </a:spcAft>
              <a:defRPr sz="1600" b="1">
                <a:solidFill>
                  <a:srgbClr val="3399FF"/>
                </a:solidFill>
                <a:latin typeface="Arial" panose="020B0604020202020204" pitchFamily="34" charset="0"/>
                <a:ea typeface="宋体" panose="02010600030101010101" pitchFamily="2" charset="-122"/>
              </a:defRPr>
            </a:lvl6pPr>
            <a:lvl7pPr marL="2971800" indent="-228600" eaLnBrk="0" fontAlgn="base" hangingPunct="0">
              <a:spcBef>
                <a:spcPct val="50000"/>
              </a:spcBef>
              <a:spcAft>
                <a:spcPct val="0"/>
              </a:spcAft>
              <a:defRPr sz="1600" b="1">
                <a:solidFill>
                  <a:srgbClr val="3399FF"/>
                </a:solidFill>
                <a:latin typeface="Arial" panose="020B0604020202020204" pitchFamily="34" charset="0"/>
                <a:ea typeface="宋体" panose="02010600030101010101" pitchFamily="2" charset="-122"/>
              </a:defRPr>
            </a:lvl7pPr>
            <a:lvl8pPr marL="3429000" indent="-228600" eaLnBrk="0" fontAlgn="base" hangingPunct="0">
              <a:spcBef>
                <a:spcPct val="50000"/>
              </a:spcBef>
              <a:spcAft>
                <a:spcPct val="0"/>
              </a:spcAft>
              <a:defRPr sz="1600" b="1">
                <a:solidFill>
                  <a:srgbClr val="3399FF"/>
                </a:solidFill>
                <a:latin typeface="Arial" panose="020B0604020202020204" pitchFamily="34" charset="0"/>
                <a:ea typeface="宋体" panose="02010600030101010101" pitchFamily="2" charset="-122"/>
              </a:defRPr>
            </a:lvl8pPr>
            <a:lvl9pPr marL="3886200" indent="-228600" eaLnBrk="0" fontAlgn="base" hangingPunct="0">
              <a:spcBef>
                <a:spcPct val="50000"/>
              </a:spcBef>
              <a:spcAft>
                <a:spcPct val="0"/>
              </a:spcAft>
              <a:defRPr sz="1600" b="1">
                <a:solidFill>
                  <a:srgbClr val="3399FF"/>
                </a:solidFill>
                <a:latin typeface="Arial" panose="020B0604020202020204" pitchFamily="34" charset="0"/>
                <a:ea typeface="宋体" panose="02010600030101010101" pitchFamily="2" charset="-122"/>
              </a:defRPr>
            </a:lvl9pPr>
          </a:lstStyle>
          <a:p>
            <a:pPr algn="ctr" eaLnBrk="1" hangingPunct="1"/>
            <a:r>
              <a:rPr lang="zh-CN" altLang="en-US">
                <a:solidFill>
                  <a:schemeClr val="bg1"/>
                </a:solidFill>
                <a:latin typeface="微软雅黑" panose="020B0503020204020204" charset="-122"/>
                <a:ea typeface="微软雅黑" panose="020B0503020204020204" charset="-122"/>
              </a:rPr>
              <a:t>定点存放且有工具清单</a:t>
            </a:r>
            <a:endParaRPr lang="zh-CN" altLang="en-US">
              <a:solidFill>
                <a:schemeClr val="bg1"/>
              </a:solidFill>
              <a:latin typeface="微软雅黑" panose="020B0503020204020204" charset="-122"/>
              <a:ea typeface="微软雅黑" panose="020B0503020204020204" charset="-122"/>
            </a:endParaRPr>
          </a:p>
        </p:txBody>
      </p:sp>
      <p:sp>
        <p:nvSpPr>
          <p:cNvPr id="2" name="矩形 1"/>
          <p:cNvSpPr/>
          <p:nvPr/>
        </p:nvSpPr>
        <p:spPr>
          <a:xfrm>
            <a:off x="611560" y="1561356"/>
            <a:ext cx="1646605" cy="492443"/>
          </a:xfrm>
          <a:prstGeom prst="rect">
            <a:avLst/>
          </a:prstGeom>
        </p:spPr>
        <p:txBody>
          <a:bodyPr wrap="none">
            <a:spAutoFit/>
          </a:bodyPr>
          <a:lstStyle/>
          <a:p>
            <a:pPr marL="177800" lvl="1" defTabSz="914400" fontAlgn="ctr">
              <a:lnSpc>
                <a:spcPct val="130000"/>
              </a:lnSpc>
              <a:spcBef>
                <a:spcPts val="375"/>
              </a:spcBef>
              <a:spcAft>
                <a:spcPts val="1000"/>
              </a:spcAft>
              <a:buClr>
                <a:srgbClr val="FF3399"/>
              </a:buClr>
            </a:pPr>
            <a:r>
              <a:rPr lang="zh-CN" altLang="en-US" sz="2000" b="1" dirty="0">
                <a:solidFill>
                  <a:srgbClr val="D24132"/>
                </a:solidFill>
                <a:latin typeface="微软雅黑" panose="020B0503020204020204" charset="-122"/>
                <a:ea typeface="微软雅黑" panose="020B0503020204020204" charset="-122"/>
              </a:rPr>
              <a:t>手工具</a:t>
            </a:r>
            <a:r>
              <a:rPr lang="zh-CN" altLang="en-US" sz="2000" b="1" dirty="0" smtClean="0">
                <a:solidFill>
                  <a:srgbClr val="D24132"/>
                </a:solidFill>
                <a:latin typeface="微软雅黑" panose="020B0503020204020204" charset="-122"/>
                <a:ea typeface="微软雅黑" panose="020B0503020204020204" charset="-122"/>
              </a:rPr>
              <a:t>标识</a:t>
            </a:r>
            <a:endParaRPr lang="en-US" altLang="zh-CN" sz="2000" b="1" dirty="0">
              <a:solidFill>
                <a:srgbClr val="D24132"/>
              </a:solidFill>
              <a:latin typeface="微软雅黑" panose="020B0503020204020204" charset="-122"/>
              <a:ea typeface="微软雅黑" panose="020B0503020204020204" charset="-122"/>
            </a:endParaRPr>
          </a:p>
        </p:txBody>
      </p:sp>
      <p:graphicFrame>
        <p:nvGraphicFramePr>
          <p:cNvPr id="6" name="图示 5"/>
          <p:cNvGraphicFramePr/>
          <p:nvPr/>
        </p:nvGraphicFramePr>
        <p:xfrm>
          <a:off x="524814" y="2281949"/>
          <a:ext cx="4572000" cy="1362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ustDataLst>
      <p:tags r:id="rId7"/>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标识与颜色</a:t>
            </a:r>
            <a:endParaRPr lang="zh-CN" altLang="en-US" sz="2000" b="1" dirty="0">
              <a:solidFill>
                <a:prstClr val="black"/>
              </a:solidFill>
              <a:latin typeface="微软雅黑" panose="020B0503020204020204" charset="-122"/>
              <a:ea typeface="微软雅黑" panose="020B0503020204020204" charset="-122"/>
            </a:endParaRPr>
          </a:p>
        </p:txBody>
      </p:sp>
      <p:pic>
        <p:nvPicPr>
          <p:cNvPr id="4" name="Picture 3" descr="压缩气瓶悬挂"/>
          <p:cNvPicPr>
            <a:picLocks noChangeAspect="1" noChangeArrowheads="1"/>
          </p:cNvPicPr>
          <p:nvPr/>
        </p:nvPicPr>
        <p:blipFill>
          <a:blip r:embed="rId1" cstate="print"/>
          <a:srcRect/>
          <a:stretch>
            <a:fillRect/>
          </a:stretch>
        </p:blipFill>
        <p:spPr bwMode="auto">
          <a:xfrm>
            <a:off x="6228184" y="841276"/>
            <a:ext cx="2212413"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539552" y="1260057"/>
            <a:ext cx="5041900" cy="1529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8" tIns="45704" rIns="91408" bIns="45704">
            <a:spAutoFit/>
          </a:bodyPr>
          <a:lstStyle>
            <a:lvl1pPr defTabSz="1075055">
              <a:spcBef>
                <a:spcPct val="0"/>
              </a:spcBef>
              <a:defRPr>
                <a:solidFill>
                  <a:schemeClr val="tx1"/>
                </a:solidFill>
                <a:latin typeface="Arial" panose="020B0604020202020204" pitchFamily="34" charset="0"/>
                <a:ea typeface="宋体" panose="02010600030101010101" pitchFamily="2" charset="-122"/>
              </a:defRPr>
            </a:lvl1pPr>
            <a:lvl2pPr defTabSz="1075055">
              <a:spcBef>
                <a:spcPct val="0"/>
              </a:spcBef>
              <a:defRPr>
                <a:solidFill>
                  <a:schemeClr val="tx1"/>
                </a:solidFill>
                <a:latin typeface="Arial" panose="020B0604020202020204" pitchFamily="34" charset="0"/>
                <a:ea typeface="宋体" panose="02010600030101010101" pitchFamily="2" charset="-122"/>
              </a:defRPr>
            </a:lvl2pPr>
            <a:lvl3pPr defTabSz="1075055">
              <a:spcBef>
                <a:spcPct val="0"/>
              </a:spcBef>
              <a:defRPr>
                <a:solidFill>
                  <a:schemeClr val="tx1"/>
                </a:solidFill>
                <a:latin typeface="Arial" panose="020B0604020202020204" pitchFamily="34" charset="0"/>
                <a:ea typeface="宋体" panose="02010600030101010101" pitchFamily="2" charset="-122"/>
              </a:defRPr>
            </a:lvl3pPr>
            <a:lvl4pPr defTabSz="1075055">
              <a:spcBef>
                <a:spcPct val="0"/>
              </a:spcBef>
              <a:defRPr>
                <a:solidFill>
                  <a:schemeClr val="tx1"/>
                </a:solidFill>
                <a:latin typeface="Arial" panose="020B0604020202020204" pitchFamily="34" charset="0"/>
                <a:ea typeface="宋体" panose="02010600030101010101" pitchFamily="2" charset="-122"/>
              </a:defRPr>
            </a:lvl4pPr>
            <a:lvl5pPr defTabSz="1075055">
              <a:spcBef>
                <a:spcPct val="0"/>
              </a:spcBef>
              <a:defRPr>
                <a:solidFill>
                  <a:schemeClr val="tx1"/>
                </a:solidFill>
                <a:latin typeface="Arial" panose="020B0604020202020204" pitchFamily="34" charset="0"/>
                <a:ea typeface="宋体" panose="02010600030101010101" pitchFamily="2" charset="-122"/>
              </a:defRPr>
            </a:lvl5pPr>
            <a:lvl6pPr defTabSz="1075055"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defTabSz="1075055"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defTabSz="1075055"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defTabSz="1075055"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7800" lvl="1" defTabSz="914400" fontAlgn="ctr">
              <a:lnSpc>
                <a:spcPct val="130000"/>
              </a:lnSpc>
              <a:spcBef>
                <a:spcPts val="375"/>
              </a:spcBef>
              <a:spcAft>
                <a:spcPts val="1000"/>
              </a:spcAft>
              <a:buClr>
                <a:srgbClr val="FF3399"/>
              </a:buClr>
              <a:defRPr/>
            </a:pPr>
            <a:r>
              <a:rPr lang="zh-CN" altLang="en-US" sz="2000" b="1" dirty="0">
                <a:solidFill>
                  <a:srgbClr val="D24132"/>
                </a:solidFill>
                <a:latin typeface="微软雅黑" panose="020B0503020204020204" charset="-122"/>
                <a:ea typeface="微软雅黑" panose="020B0503020204020204" charset="-122"/>
              </a:rPr>
              <a:t>气</a:t>
            </a:r>
            <a:r>
              <a:rPr lang="zh-CN" altLang="en-US" sz="2000" b="1" dirty="0" smtClean="0">
                <a:solidFill>
                  <a:srgbClr val="D24132"/>
                </a:solidFill>
                <a:latin typeface="微软雅黑" panose="020B0503020204020204" charset="-122"/>
                <a:ea typeface="微软雅黑" panose="020B0503020204020204" charset="-122"/>
              </a:rPr>
              <a:t>瓶状态标识</a:t>
            </a:r>
            <a:endParaRPr lang="zh-CN" altLang="en-US" sz="2400" dirty="0" smtClean="0">
              <a:solidFill>
                <a:schemeClr val="tx2"/>
              </a:solidFill>
              <a:effectLst>
                <a:outerShdw blurRad="38100" dist="38100" dir="2700000" algn="tl">
                  <a:srgbClr val="C0C0C0"/>
                </a:outerShdw>
              </a:effectLst>
              <a:ea typeface="黑体" panose="02010609060101010101" pitchFamily="49" charset="-122"/>
            </a:endParaRPr>
          </a:p>
          <a:p>
            <a:pPr marL="494030" lvl="1" indent="-316230" defTabSz="914400" fontAlgn="ctr">
              <a:lnSpc>
                <a:spcPct val="130000"/>
              </a:lnSpc>
              <a:spcBef>
                <a:spcPts val="375"/>
              </a:spcBef>
              <a:spcAft>
                <a:spcPts val="1000"/>
              </a:spcAft>
              <a:buClr>
                <a:srgbClr val="D24132"/>
              </a:buClr>
              <a:buFont typeface="Wingdings" panose="05000000000000000000" pitchFamily="2" charset="2"/>
              <a:buChar char="p"/>
              <a:defRPr/>
            </a:pPr>
            <a:r>
              <a:rPr lang="zh-CN" altLang="en-US" sz="1800" b="1" dirty="0">
                <a:solidFill>
                  <a:srgbClr val="686868"/>
                </a:solidFill>
                <a:latin typeface="微软雅黑" panose="020B0503020204020204" charset="-122"/>
                <a:ea typeface="微软雅黑" panose="020B0503020204020204" charset="-122"/>
              </a:rPr>
              <a:t>根据气瓶的使用情况依次撕去相应标签</a:t>
            </a:r>
            <a:endParaRPr lang="zh-CN" altLang="en-US" sz="1800" b="1" dirty="0">
              <a:solidFill>
                <a:srgbClr val="686868"/>
              </a:solidFill>
              <a:latin typeface="微软雅黑" panose="020B0503020204020204" charset="-122"/>
              <a:ea typeface="微软雅黑" panose="020B0503020204020204" charset="-122"/>
            </a:endParaRPr>
          </a:p>
          <a:p>
            <a:pPr eaLnBrk="1" fontAlgn="ctr" hangingPunct="1">
              <a:defRPr/>
            </a:pPr>
            <a:endParaRPr lang="zh-CN" altLang="en-US" sz="2400" dirty="0" smtClean="0">
              <a:solidFill>
                <a:schemeClr val="tx2"/>
              </a:solidFill>
              <a:effectLst>
                <a:outerShdw blurRad="38100" dist="38100" dir="2700000" algn="tl">
                  <a:srgbClr val="C0C0C0"/>
                </a:outerShdw>
              </a:effectLst>
              <a:ea typeface="黑体" panose="02010609060101010101" pitchFamily="49" charset="-122"/>
            </a:endParaRPr>
          </a:p>
        </p:txBody>
      </p:sp>
      <p:pic>
        <p:nvPicPr>
          <p:cNvPr id="6" name="Picture 5" descr="DSC0174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4201" y="2855258"/>
            <a:ext cx="2460617" cy="1656184"/>
          </a:xfrm>
          <a:prstGeom prst="roundRect">
            <a:avLst>
              <a:gd name="adj" fmla="val 8594"/>
            </a:avLst>
          </a:prstGeom>
          <a:solidFill>
            <a:srgbClr val="FFFFFF">
              <a:shade val="85000"/>
            </a:srgbClr>
          </a:solidFill>
          <a:ln>
            <a:noFill/>
          </a:ln>
          <a:effectLst>
            <a:outerShdw dist="35921" dir="2700000" algn="ctr" rotWithShape="0">
              <a:schemeClr val="bg2"/>
            </a:outerShdw>
            <a:reflection blurRad="12700" stA="38000" endPos="0" dist="5000" dir="5400000" sy="-100000" algn="bl" rotWithShape="0"/>
          </a:effectLst>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034" y="2855258"/>
            <a:ext cx="2470420" cy="1656184"/>
          </a:xfrm>
          <a:prstGeom prst="roundRect">
            <a:avLst>
              <a:gd name="adj" fmla="val 8594"/>
            </a:avLst>
          </a:prstGeom>
          <a:solidFill>
            <a:srgbClr val="FFFFFF">
              <a:shade val="85000"/>
            </a:srgbClr>
          </a:solidFill>
          <a:ln>
            <a:noFill/>
          </a:ln>
          <a:effectLst>
            <a:outerShdw dist="35921" dir="2700000" algn="ctr" rotWithShape="0">
              <a:schemeClr val="bg2"/>
            </a:outerShdw>
            <a:reflection blurRad="12700" stA="38000" endPos="0" dist="5000" dir="5400000" sy="-100000" algn="bl" rotWithShape="0"/>
          </a:effectLst>
        </p:spPr>
      </p:pic>
    </p:spTree>
    <p:custDataLst>
      <p:tags r:id="rId4"/>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标识与颜色</a:t>
            </a:r>
            <a:endParaRPr lang="zh-CN" altLang="en-US" sz="2000" b="1" dirty="0">
              <a:solidFill>
                <a:prstClr val="black"/>
              </a:solidFill>
              <a:latin typeface="微软雅黑" panose="020B0503020204020204" charset="-122"/>
              <a:ea typeface="微软雅黑" panose="020B0503020204020204" charset="-122"/>
            </a:endParaRPr>
          </a:p>
        </p:txBody>
      </p:sp>
      <p:sp>
        <p:nvSpPr>
          <p:cNvPr id="5" name="矩形 4"/>
          <p:cNvSpPr/>
          <p:nvPr/>
        </p:nvSpPr>
        <p:spPr>
          <a:xfrm>
            <a:off x="739831" y="1417340"/>
            <a:ext cx="4336226" cy="2862322"/>
          </a:xfrm>
          <a:prstGeom prst="rect">
            <a:avLst/>
          </a:prstGeom>
        </p:spPr>
        <p:txBody>
          <a:bodyPr wrap="square">
            <a:spAutoFit/>
          </a:bodyPr>
          <a:lstStyle/>
          <a:p>
            <a:pPr>
              <a:lnSpc>
                <a:spcPct val="150000"/>
              </a:lnSpc>
            </a:pPr>
            <a:r>
              <a:rPr lang="zh-CN" altLang="en-US" sz="2000" b="1" dirty="0" smtClean="0">
                <a:solidFill>
                  <a:srgbClr val="D24132"/>
                </a:solidFill>
                <a:latin typeface="微软雅黑" panose="020B0503020204020204" charset="-122"/>
                <a:ea typeface="微软雅黑" panose="020B0503020204020204" charset="-122"/>
              </a:rPr>
              <a:t>应对标识和颜色定期检查，保证其：</a:t>
            </a:r>
            <a:endParaRPr lang="en-US" altLang="zh-CN" sz="2000" b="1" dirty="0" smtClean="0">
              <a:solidFill>
                <a:srgbClr val="D24132"/>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smtClean="0">
                <a:solidFill>
                  <a:srgbClr val="686868"/>
                </a:solidFill>
                <a:latin typeface="微软雅黑" panose="020B0503020204020204" charset="-122"/>
                <a:ea typeface="微软雅黑" panose="020B0503020204020204" charset="-122"/>
              </a:rPr>
              <a:t>可视性</a:t>
            </a:r>
            <a:endParaRPr lang="en-US" altLang="zh-CN" sz="2000" b="1" dirty="0" smtClean="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a:solidFill>
                  <a:srgbClr val="686868"/>
                </a:solidFill>
                <a:latin typeface="微软雅黑" panose="020B0503020204020204" charset="-122"/>
                <a:ea typeface="微软雅黑" panose="020B0503020204020204" charset="-122"/>
              </a:rPr>
              <a:t>适用性</a:t>
            </a:r>
            <a:endParaRPr lang="zh-CN" altLang="en-US" sz="2000" b="1" dirty="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a:solidFill>
                  <a:srgbClr val="686868"/>
                </a:solidFill>
                <a:latin typeface="微软雅黑" panose="020B0503020204020204" charset="-122"/>
                <a:ea typeface="微软雅黑" panose="020B0503020204020204" charset="-122"/>
              </a:rPr>
              <a:t>可追溯</a:t>
            </a:r>
            <a:r>
              <a:rPr lang="zh-CN" altLang="en-US" sz="2000" b="1" dirty="0" smtClean="0">
                <a:solidFill>
                  <a:srgbClr val="686868"/>
                </a:solidFill>
                <a:latin typeface="微软雅黑" panose="020B0503020204020204" charset="-122"/>
                <a:ea typeface="微软雅黑" panose="020B0503020204020204" charset="-122"/>
              </a:rPr>
              <a:t>性</a:t>
            </a:r>
            <a:endParaRPr lang="en-US" altLang="zh-CN" sz="2000" b="1" dirty="0" smtClean="0">
              <a:solidFill>
                <a:srgbClr val="686868"/>
              </a:solidFill>
              <a:latin typeface="微软雅黑" panose="020B0503020204020204" charset="-122"/>
              <a:ea typeface="微软雅黑" panose="020B0503020204020204" charset="-122"/>
            </a:endParaRPr>
          </a:p>
          <a:p>
            <a:pPr>
              <a:lnSpc>
                <a:spcPct val="150000"/>
              </a:lnSpc>
              <a:buClr>
                <a:srgbClr val="D24132"/>
              </a:buClr>
            </a:pPr>
            <a:r>
              <a:rPr lang="zh-CN" altLang="en-US" sz="2000" b="1" dirty="0" smtClean="0">
                <a:solidFill>
                  <a:srgbClr val="D24132"/>
                </a:solidFill>
                <a:latin typeface="微软雅黑" panose="020B0503020204020204" charset="-122"/>
                <a:ea typeface="微软雅黑" panose="020B0503020204020204" charset="-122"/>
              </a:rPr>
              <a:t>并对损坏、变化的标识及颜色进行维护或调整</a:t>
            </a:r>
            <a:endParaRPr lang="zh-CN" altLang="en-US" sz="2000" b="1" dirty="0">
              <a:solidFill>
                <a:srgbClr val="D24132"/>
              </a:solidFill>
              <a:latin typeface="微软雅黑" panose="020B0503020204020204" charset="-122"/>
              <a:ea typeface="微软雅黑" panose="020B0503020204020204" charset="-122"/>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12160" y="866907"/>
            <a:ext cx="2758648" cy="3326271"/>
          </a:xfrm>
          <a:prstGeom prst="rect">
            <a:avLst/>
          </a:prstGeom>
        </p:spPr>
      </p:pic>
      <p:pic>
        <p:nvPicPr>
          <p:cNvPr id="10" name="图片 9"/>
          <p:cNvPicPr>
            <a:picLocks noChangeAspect="1"/>
          </p:cNvPicPr>
          <p:nvPr/>
        </p:nvPicPr>
        <p:blipFill rotWithShape="1">
          <a:blip r:embed="rId2" cstate="screen">
            <a:clrChange>
              <a:clrFrom>
                <a:srgbClr val="FEFEFE"/>
              </a:clrFrom>
              <a:clrTo>
                <a:srgbClr val="FEFEFE">
                  <a:alpha val="0"/>
                </a:srgbClr>
              </a:clrTo>
            </a:clrChange>
          </a:blip>
          <a:srcRect/>
          <a:stretch>
            <a:fillRect/>
          </a:stretch>
        </p:blipFill>
        <p:spPr>
          <a:xfrm>
            <a:off x="3142251" y="3724569"/>
            <a:ext cx="2835376" cy="1555919"/>
          </a:xfrm>
          <a:prstGeom prst="rect">
            <a:avLst/>
          </a:prstGeom>
        </p:spPr>
      </p:pic>
    </p:spTree>
    <p:custDataLst>
      <p:tags r:id="rId3"/>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划线管理</a:t>
            </a:r>
            <a:endParaRPr lang="zh-CN" altLang="en-US" sz="2000" b="1" dirty="0">
              <a:solidFill>
                <a:prstClr val="black"/>
              </a:solidFill>
              <a:latin typeface="微软雅黑" panose="020B0503020204020204" charset="-122"/>
              <a:ea typeface="微软雅黑" panose="020B0503020204020204" charset="-122"/>
            </a:endParaRPr>
          </a:p>
        </p:txBody>
      </p:sp>
      <p:graphicFrame>
        <p:nvGraphicFramePr>
          <p:cNvPr id="5" name="图示 4"/>
          <p:cNvGraphicFramePr/>
          <p:nvPr/>
        </p:nvGraphicFramePr>
        <p:xfrm>
          <a:off x="739830" y="3217540"/>
          <a:ext cx="7936626" cy="136815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2" name="矩形 1"/>
          <p:cNvSpPr/>
          <p:nvPr/>
        </p:nvSpPr>
        <p:spPr>
          <a:xfrm>
            <a:off x="739830" y="1345332"/>
            <a:ext cx="4912290" cy="1754326"/>
          </a:xfrm>
          <a:prstGeom prst="rect">
            <a:avLst/>
          </a:prstGeom>
        </p:spPr>
        <p:txBody>
          <a:bodyPr wrap="square">
            <a:spAutoFit/>
          </a:bodyPr>
          <a:lstStyle/>
          <a:p>
            <a:pPr indent="457200">
              <a:lnSpc>
                <a:spcPct val="150000"/>
              </a:lnSpc>
            </a:pPr>
            <a:r>
              <a:rPr lang="zh-CN" altLang="en-US" sz="1800" b="1" dirty="0">
                <a:solidFill>
                  <a:srgbClr val="686868"/>
                </a:solidFill>
                <a:latin typeface="微软雅黑" panose="020B0503020204020204" charset="-122"/>
                <a:ea typeface="微软雅黑" panose="020B0503020204020204" charset="-122"/>
              </a:rPr>
              <a:t>划线的目的同样是告知现场存在的风险信息，规范现场秩序，避免人员伤害和财产损失。根据现场风险，识别需要划线的区域，划线的类型，按划线标准实施划线</a:t>
            </a:r>
            <a:r>
              <a:rPr lang="zh-CN" altLang="en-US" sz="1800" b="1" dirty="0" smtClean="0">
                <a:solidFill>
                  <a:srgbClr val="686868"/>
                </a:solidFill>
                <a:latin typeface="微软雅黑" panose="020B0503020204020204" charset="-122"/>
                <a:ea typeface="微软雅黑" panose="020B0503020204020204" charset="-122"/>
              </a:rPr>
              <a:t>。</a:t>
            </a:r>
            <a:endParaRPr lang="zh-CN" altLang="en-US" sz="1800" b="1" dirty="0">
              <a:solidFill>
                <a:srgbClr val="686868"/>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8144" y="1172976"/>
            <a:ext cx="2520280" cy="1890210"/>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spTree>
    <p:custDataLst>
      <p:tags r:id="rId7"/>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划线管理</a:t>
            </a:r>
            <a:endParaRPr lang="zh-CN" altLang="en-US" sz="2000" b="1" dirty="0">
              <a:solidFill>
                <a:prstClr val="black"/>
              </a:solidFill>
              <a:latin typeface="微软雅黑" panose="020B0503020204020204" charset="-122"/>
              <a:ea typeface="微软雅黑" panose="020B0503020204020204" charset="-122"/>
            </a:endParaRPr>
          </a:p>
        </p:txBody>
      </p:sp>
      <p:sp>
        <p:nvSpPr>
          <p:cNvPr id="7" name="矩形 6"/>
          <p:cNvSpPr/>
          <p:nvPr/>
        </p:nvSpPr>
        <p:spPr>
          <a:xfrm>
            <a:off x="611560" y="1561356"/>
            <a:ext cx="1903085" cy="492443"/>
          </a:xfrm>
          <a:prstGeom prst="rect">
            <a:avLst/>
          </a:prstGeom>
        </p:spPr>
        <p:txBody>
          <a:bodyPr wrap="none">
            <a:spAutoFit/>
          </a:bodyPr>
          <a:lstStyle/>
          <a:p>
            <a:pPr marL="177800" lvl="1" defTabSz="914400" fontAlgn="ctr">
              <a:lnSpc>
                <a:spcPct val="130000"/>
              </a:lnSpc>
              <a:spcBef>
                <a:spcPts val="375"/>
              </a:spcBef>
              <a:spcAft>
                <a:spcPts val="1000"/>
              </a:spcAft>
              <a:buClr>
                <a:srgbClr val="FF3399"/>
              </a:buClr>
            </a:pPr>
            <a:r>
              <a:rPr lang="zh-CN" altLang="en-US" sz="2000" b="1" dirty="0" smtClean="0">
                <a:solidFill>
                  <a:srgbClr val="D24132"/>
                </a:solidFill>
                <a:latin typeface="微软雅黑" panose="020B0503020204020204" charset="-122"/>
                <a:ea typeface="微软雅黑" panose="020B0503020204020204" charset="-122"/>
              </a:rPr>
              <a:t>划线区域识别</a:t>
            </a:r>
            <a:endParaRPr lang="en-US" altLang="zh-CN" sz="2000" b="1" dirty="0" smtClean="0">
              <a:solidFill>
                <a:srgbClr val="D24132"/>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29472" y="841276"/>
            <a:ext cx="2945904" cy="2209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8" name="图示 7"/>
          <p:cNvGraphicFramePr/>
          <p:nvPr/>
        </p:nvGraphicFramePr>
        <p:xfrm>
          <a:off x="827584" y="2137420"/>
          <a:ext cx="3144362" cy="2071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8104" y="3217540"/>
            <a:ext cx="3534544" cy="1989570"/>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spTree>
    <p:custDataLst>
      <p:tags r:id="rId8"/>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划线管理</a:t>
            </a:r>
            <a:endParaRPr lang="zh-CN" altLang="en-US" sz="2000" b="1" dirty="0">
              <a:solidFill>
                <a:prstClr val="black"/>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88699" y="1194473"/>
            <a:ext cx="3960440" cy="26857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矩形 7"/>
          <p:cNvSpPr/>
          <p:nvPr/>
        </p:nvSpPr>
        <p:spPr>
          <a:xfrm>
            <a:off x="588533" y="1345332"/>
            <a:ext cx="3777139" cy="2951577"/>
          </a:xfrm>
          <a:prstGeom prst="rect">
            <a:avLst/>
          </a:prstGeom>
        </p:spPr>
        <p:txBody>
          <a:bodyPr wrap="square">
            <a:spAutoFit/>
          </a:bodyPr>
          <a:lstStyle/>
          <a:p>
            <a:pPr marL="177800" lvl="1" defTabSz="914400" fontAlgn="ctr">
              <a:lnSpc>
                <a:spcPct val="130000"/>
              </a:lnSpc>
              <a:spcBef>
                <a:spcPts val="375"/>
              </a:spcBef>
              <a:spcAft>
                <a:spcPts val="1000"/>
              </a:spcAft>
              <a:buClr>
                <a:srgbClr val="FF3399"/>
              </a:buClr>
            </a:pPr>
            <a:r>
              <a:rPr lang="zh-CN" altLang="en-US" sz="2000" b="1" dirty="0" smtClean="0">
                <a:solidFill>
                  <a:srgbClr val="D24132"/>
                </a:solidFill>
                <a:latin typeface="微软雅黑" panose="020B0503020204020204" charset="-122"/>
                <a:ea typeface="微软雅黑" panose="020B0503020204020204" charset="-122"/>
              </a:rPr>
              <a:t>应按</a:t>
            </a:r>
            <a:r>
              <a:rPr lang="en-US" altLang="zh-CN" sz="2000" b="1" dirty="0" smtClean="0">
                <a:solidFill>
                  <a:srgbClr val="D24132"/>
                </a:solidFill>
                <a:latin typeface="微软雅黑" panose="020B0503020204020204" charset="-122"/>
                <a:ea typeface="微软雅黑" panose="020B0503020204020204" charset="-122"/>
              </a:rPr>
              <a:t>GB2893</a:t>
            </a:r>
            <a:r>
              <a:rPr lang="zh-CN" altLang="en-US" sz="2000" b="1" dirty="0" smtClean="0">
                <a:solidFill>
                  <a:srgbClr val="D24132"/>
                </a:solidFill>
                <a:latin typeface="微软雅黑" panose="020B0503020204020204" charset="-122"/>
                <a:ea typeface="微软雅黑" panose="020B0503020204020204" charset="-122"/>
              </a:rPr>
              <a:t>、</a:t>
            </a:r>
            <a:r>
              <a:rPr lang="en-US" altLang="zh-CN" sz="2000" b="1" dirty="0" smtClean="0">
                <a:solidFill>
                  <a:srgbClr val="D24132"/>
                </a:solidFill>
                <a:latin typeface="微软雅黑" panose="020B0503020204020204" charset="-122"/>
                <a:ea typeface="微软雅黑" panose="020B0503020204020204" charset="-122"/>
              </a:rPr>
              <a:t>GB2894</a:t>
            </a:r>
            <a:r>
              <a:rPr lang="zh-CN" altLang="en-US" sz="2000" b="1" dirty="0" smtClean="0">
                <a:solidFill>
                  <a:srgbClr val="D24132"/>
                </a:solidFill>
                <a:latin typeface="微软雅黑" panose="020B0503020204020204" charset="-122"/>
                <a:ea typeface="微软雅黑" panose="020B0503020204020204" charset="-122"/>
              </a:rPr>
              <a:t>等国家标准进行划线</a:t>
            </a:r>
            <a:endParaRPr lang="en-US" altLang="zh-CN" sz="2000" b="1" dirty="0" smtClean="0">
              <a:solidFill>
                <a:srgbClr val="D24132"/>
              </a:solidFill>
              <a:latin typeface="微软雅黑" panose="020B0503020204020204" charset="-122"/>
              <a:ea typeface="微软雅黑" panose="020B0503020204020204" charset="-122"/>
            </a:endParaRPr>
          </a:p>
          <a:p>
            <a:pPr marL="494030" lvl="1" indent="-316230" defTabSz="914400" fontAlgn="ctr">
              <a:lnSpc>
                <a:spcPct val="130000"/>
              </a:lnSpc>
              <a:spcBef>
                <a:spcPts val="375"/>
              </a:spcBef>
              <a:spcAft>
                <a:spcPts val="1000"/>
              </a:spcAft>
              <a:buClr>
                <a:srgbClr val="D24132"/>
              </a:buClr>
              <a:buFont typeface="Wingdings" panose="05000000000000000000" pitchFamily="2" charset="2"/>
              <a:buChar char="p"/>
            </a:pPr>
            <a:r>
              <a:rPr lang="zh-CN" altLang="en-US" sz="1800" b="1" dirty="0" smtClean="0">
                <a:solidFill>
                  <a:srgbClr val="686868"/>
                </a:solidFill>
                <a:latin typeface="微软雅黑" panose="020B0503020204020204" charset="-122"/>
                <a:ea typeface="微软雅黑" panose="020B0503020204020204" charset="-122"/>
              </a:rPr>
              <a:t>清晰、准确、规范</a:t>
            </a:r>
            <a:endParaRPr lang="en-US" altLang="zh-CN" sz="1800" b="1" dirty="0" smtClean="0">
              <a:solidFill>
                <a:srgbClr val="686868"/>
              </a:solidFill>
              <a:latin typeface="微软雅黑" panose="020B0503020204020204" charset="-122"/>
              <a:ea typeface="微软雅黑" panose="020B0503020204020204" charset="-122"/>
            </a:endParaRPr>
          </a:p>
          <a:p>
            <a:pPr marL="494030" lvl="1" indent="-316230" defTabSz="914400" fontAlgn="ctr">
              <a:lnSpc>
                <a:spcPct val="130000"/>
              </a:lnSpc>
              <a:spcBef>
                <a:spcPts val="375"/>
              </a:spcBef>
              <a:spcAft>
                <a:spcPts val="1000"/>
              </a:spcAft>
              <a:buClr>
                <a:srgbClr val="D24132"/>
              </a:buClr>
              <a:buFont typeface="Wingdings" panose="05000000000000000000" pitchFamily="2" charset="2"/>
              <a:buChar char="p"/>
            </a:pPr>
            <a:r>
              <a:rPr lang="zh-CN" altLang="en-US" sz="1800" b="1" dirty="0" smtClean="0">
                <a:solidFill>
                  <a:srgbClr val="686868"/>
                </a:solidFill>
                <a:latin typeface="微软雅黑" panose="020B0503020204020204" charset="-122"/>
                <a:ea typeface="微软雅黑" panose="020B0503020204020204" charset="-122"/>
              </a:rPr>
              <a:t>符合现场实际</a:t>
            </a:r>
            <a:endParaRPr lang="en-US" altLang="zh-CN" sz="1800" b="1" dirty="0" smtClean="0">
              <a:solidFill>
                <a:srgbClr val="686868"/>
              </a:solidFill>
              <a:latin typeface="微软雅黑" panose="020B0503020204020204" charset="-122"/>
              <a:ea typeface="微软雅黑" panose="020B0503020204020204" charset="-122"/>
            </a:endParaRPr>
          </a:p>
          <a:p>
            <a:pPr marL="177800" lvl="1" defTabSz="914400" fontAlgn="ctr">
              <a:lnSpc>
                <a:spcPct val="130000"/>
              </a:lnSpc>
              <a:spcBef>
                <a:spcPts val="375"/>
              </a:spcBef>
              <a:spcAft>
                <a:spcPts val="1000"/>
              </a:spcAft>
              <a:buClr>
                <a:srgbClr val="D24132"/>
              </a:buClr>
            </a:pPr>
            <a:r>
              <a:rPr lang="zh-CN" altLang="en-US" sz="2000" b="1" dirty="0" smtClean="0">
                <a:solidFill>
                  <a:srgbClr val="D24132"/>
                </a:solidFill>
                <a:latin typeface="微软雅黑" panose="020B0503020204020204" charset="-122"/>
                <a:ea typeface="微软雅黑" panose="020B0503020204020204" charset="-122"/>
              </a:rPr>
              <a:t>应就划线含义及作用对员工及相关方进行培训或告知</a:t>
            </a:r>
            <a:endParaRPr lang="en-US" altLang="zh-CN" sz="2000" b="1" dirty="0">
              <a:solidFill>
                <a:srgbClr val="D24132"/>
              </a:solidFill>
              <a:latin typeface="微软雅黑" panose="020B0503020204020204" charset="-122"/>
              <a:ea typeface="微软雅黑" panose="020B0503020204020204" charset="-122"/>
            </a:endParaRPr>
          </a:p>
        </p:txBody>
      </p:sp>
    </p:spTree>
    <p:custDataLst>
      <p:tags r:id="rId2"/>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a:solidFill>
                  <a:prstClr val="black"/>
                </a:solidFill>
                <a:latin typeface="微软雅黑" panose="020B0503020204020204" charset="-122"/>
                <a:ea typeface="微软雅黑" panose="020B0503020204020204" charset="-122"/>
              </a:rPr>
              <a:t>划线</a:t>
            </a:r>
            <a:r>
              <a:rPr lang="zh-CN" altLang="en-US" sz="2000" b="1" dirty="0" smtClean="0">
                <a:solidFill>
                  <a:prstClr val="black"/>
                </a:solidFill>
                <a:latin typeface="微软雅黑" panose="020B0503020204020204" charset="-122"/>
                <a:ea typeface="微软雅黑" panose="020B0503020204020204" charset="-122"/>
              </a:rPr>
              <a:t>管理</a:t>
            </a:r>
            <a:endParaRPr lang="zh-CN" altLang="en-US" sz="2000" b="1" dirty="0">
              <a:solidFill>
                <a:prstClr val="black"/>
              </a:solidFill>
              <a:latin typeface="微软雅黑" panose="020B0503020204020204" charset="-122"/>
              <a:ea typeface="微软雅黑" panose="020B0503020204020204" charset="-122"/>
            </a:endParaRPr>
          </a:p>
        </p:txBody>
      </p:sp>
      <p:sp>
        <p:nvSpPr>
          <p:cNvPr id="4" name="Rectangle 2"/>
          <p:cNvSpPr>
            <a:spLocks noChangeArrowheads="1"/>
          </p:cNvSpPr>
          <p:nvPr/>
        </p:nvSpPr>
        <p:spPr bwMode="auto">
          <a:xfrm>
            <a:off x="739830" y="1183783"/>
            <a:ext cx="6070889" cy="1754324"/>
          </a:xfrm>
          <a:prstGeom prst="rect">
            <a:avLst/>
          </a:prstGeom>
          <a:noFill/>
          <a:ln w="9525">
            <a:noFill/>
            <a:miter lim="800000"/>
            <a:headEnd type="none" w="sm" len="sm"/>
            <a:tailEnd type="none" w="sm" len="sm"/>
          </a:ln>
        </p:spPr>
        <p:txBody>
          <a:bodyPr wrap="none" lIns="91438" tIns="45719" rIns="91438" bIns="45719">
            <a:spAutoFit/>
          </a:bodyPr>
          <a:lstStyle/>
          <a:p>
            <a:pPr eaLnBrk="0" hangingPunct="0"/>
            <a:br>
              <a:rPr lang="zh-CN" altLang="en-GB" sz="2700" b="1" dirty="0">
                <a:solidFill>
                  <a:srgbClr val="D24132"/>
                </a:solidFill>
                <a:latin typeface="微软雅黑" panose="020B0503020204020204" charset="-122"/>
                <a:ea typeface="微软雅黑" panose="020B0503020204020204" charset="-122"/>
              </a:rPr>
            </a:br>
            <a:r>
              <a:rPr lang="zh-CN" altLang="en-GB" sz="2700" b="1" dirty="0">
                <a:solidFill>
                  <a:srgbClr val="D24132"/>
                </a:solidFill>
                <a:latin typeface="微软雅黑" panose="020B0503020204020204" charset="-122"/>
                <a:ea typeface="微软雅黑" panose="020B0503020204020204" charset="-122"/>
              </a:rPr>
              <a:t>谈谈工作场所中有的几种画线？</a:t>
            </a:r>
            <a:br>
              <a:rPr lang="zh-CN" altLang="en-GB" sz="2700" b="1" dirty="0">
                <a:solidFill>
                  <a:srgbClr val="D24132"/>
                </a:solidFill>
                <a:latin typeface="微软雅黑" panose="020B0503020204020204" charset="-122"/>
                <a:ea typeface="微软雅黑" panose="020B0503020204020204" charset="-122"/>
              </a:rPr>
            </a:br>
            <a:br>
              <a:rPr lang="zh-CN" altLang="en-GB" sz="2700" b="1" dirty="0">
                <a:solidFill>
                  <a:srgbClr val="D24132"/>
                </a:solidFill>
                <a:latin typeface="微软雅黑" panose="020B0503020204020204" charset="-122"/>
                <a:ea typeface="微软雅黑" panose="020B0503020204020204" charset="-122"/>
              </a:rPr>
            </a:br>
            <a:r>
              <a:rPr lang="zh-CN" altLang="en-GB" sz="2700" b="1" dirty="0">
                <a:solidFill>
                  <a:srgbClr val="D24132"/>
                </a:solidFill>
                <a:latin typeface="微软雅黑" panose="020B0503020204020204" charset="-122"/>
                <a:ea typeface="微软雅黑" panose="020B0503020204020204" charset="-122"/>
              </a:rPr>
              <a:t>你认为使用标识、画线能否消除危害</a:t>
            </a:r>
            <a:r>
              <a:rPr lang="zh-CN" altLang="en-GB" sz="2700" b="1" dirty="0" smtClean="0">
                <a:solidFill>
                  <a:srgbClr val="D24132"/>
                </a:solidFill>
                <a:latin typeface="微软雅黑" panose="020B0503020204020204" charset="-122"/>
                <a:ea typeface="微软雅黑" panose="020B0503020204020204" charset="-122"/>
              </a:rPr>
              <a:t>？</a:t>
            </a:r>
            <a:endParaRPr lang="zh-CN" altLang="en-US" sz="2700" b="1" dirty="0">
              <a:solidFill>
                <a:srgbClr val="D24132"/>
              </a:solidFill>
              <a:latin typeface="微软雅黑" panose="020B0503020204020204" charset="-122"/>
              <a:ea typeface="微软雅黑" panose="020B0503020204020204" charset="-122"/>
            </a:endParaRPr>
          </a:p>
        </p:txBody>
      </p:sp>
      <p:pic>
        <p:nvPicPr>
          <p:cNvPr id="2" name="图片 1"/>
          <p:cNvPicPr>
            <a:picLocks noChangeAspect="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b="4517"/>
          <a:stretch>
            <a:fillRect/>
          </a:stretch>
        </p:blipFill>
        <p:spPr>
          <a:xfrm>
            <a:off x="3059832" y="2641476"/>
            <a:ext cx="4113522" cy="2592288"/>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9" y="989486"/>
            <a:ext cx="1921396" cy="1921396"/>
          </a:xfrm>
          <a:prstGeom prst="rect">
            <a:avLst/>
          </a:prstGeom>
        </p:spPr>
      </p:pic>
    </p:spTree>
    <p:custDataLst>
      <p:tags r:id="rId3"/>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示 5"/>
          <p:cNvGraphicFramePr/>
          <p:nvPr/>
        </p:nvGraphicFramePr>
        <p:xfrm>
          <a:off x="765810" y="925831"/>
          <a:ext cx="7978140" cy="421766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7"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a:solidFill>
                  <a:prstClr val="black"/>
                </a:solidFill>
                <a:latin typeface="微软雅黑" panose="020B0503020204020204" charset="-122"/>
                <a:ea typeface="微软雅黑" panose="020B0503020204020204" charset="-122"/>
              </a:rPr>
              <a:t>内务</a:t>
            </a:r>
            <a:r>
              <a:rPr lang="zh-CN" altLang="en-US" sz="2000" b="1" dirty="0" smtClean="0">
                <a:solidFill>
                  <a:prstClr val="black"/>
                </a:solidFill>
                <a:latin typeface="微软雅黑" panose="020B0503020204020204" charset="-122"/>
                <a:ea typeface="微软雅黑" panose="020B0503020204020204" charset="-122"/>
              </a:rPr>
              <a:t>管理</a:t>
            </a:r>
            <a:endParaRPr lang="zh-CN" altLang="en-US" sz="2000" b="1" dirty="0">
              <a:solidFill>
                <a:prstClr val="black"/>
              </a:solidFill>
              <a:latin typeface="微软雅黑" panose="020B0503020204020204" charset="-122"/>
              <a:ea typeface="微软雅黑" panose="020B0503020204020204" charset="-122"/>
            </a:endParaRPr>
          </a:p>
        </p:txBody>
      </p:sp>
    </p:spTree>
    <p:custDataLst>
      <p:tags r:id="rId6"/>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标题 1"/>
          <p:cNvSpPr txBox="1"/>
          <p:nvPr>
            <p:custDataLst>
              <p:tags r:id="rId1"/>
            </p:custDataLst>
          </p:nvPr>
        </p:nvSpPr>
        <p:spPr bwMode="auto">
          <a:xfrm>
            <a:off x="1182688" y="1316038"/>
            <a:ext cx="2484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2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19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9pPr>
          </a:lstStyle>
          <a:p>
            <a:pPr defTabSz="914400" fontAlgn="base">
              <a:spcBef>
                <a:spcPct val="0"/>
              </a:spcBef>
              <a:spcAft>
                <a:spcPct val="0"/>
              </a:spcAft>
              <a:buFontTx/>
              <a:buNone/>
            </a:pPr>
            <a:r>
              <a:rPr lang="en-US" altLang="zh-CN" sz="3600" dirty="0">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Content</a:t>
            </a:r>
            <a:endParaRPr lang="zh-CN" altLang="en-US" sz="3600" dirty="0">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endParaRPr>
          </a:p>
        </p:txBody>
      </p:sp>
      <p:cxnSp>
        <p:nvCxnSpPr>
          <p:cNvPr id="153603" name="直接连接符 24"/>
          <p:cNvCxnSpPr>
            <a:cxnSpLocks noChangeShapeType="1"/>
          </p:cNvCxnSpPr>
          <p:nvPr>
            <p:custDataLst>
              <p:tags r:id="rId2"/>
            </p:custDataLst>
          </p:nvPr>
        </p:nvCxnSpPr>
        <p:spPr bwMode="auto">
          <a:xfrm>
            <a:off x="3330575" y="1552575"/>
            <a:ext cx="0" cy="2889101"/>
          </a:xfrm>
          <a:prstGeom prst="line">
            <a:avLst/>
          </a:prstGeom>
          <a:noFill/>
          <a:ln w="12700" algn="ctr">
            <a:solidFill>
              <a:srgbClr val="C00000"/>
            </a:solidFill>
            <a:round/>
          </a:ln>
          <a:extLst>
            <a:ext uri="{909E8E84-426E-40DD-AFC4-6F175D3DCCD1}">
              <a14:hiddenFill xmlns:a14="http://schemas.microsoft.com/office/drawing/2010/main">
                <a:noFill/>
              </a14:hiddenFill>
            </a:ext>
          </a:extLst>
        </p:spPr>
      </p:cxnSp>
      <p:cxnSp>
        <p:nvCxnSpPr>
          <p:cNvPr id="153604" name="直接连接符 25"/>
          <p:cNvCxnSpPr>
            <a:cxnSpLocks noChangeShapeType="1"/>
          </p:cNvCxnSpPr>
          <p:nvPr>
            <p:custDataLst>
              <p:tags r:id="rId3"/>
            </p:custDataLst>
          </p:nvPr>
        </p:nvCxnSpPr>
        <p:spPr bwMode="auto">
          <a:xfrm>
            <a:off x="1143000" y="1778000"/>
            <a:ext cx="2700338" cy="0"/>
          </a:xfrm>
          <a:prstGeom prst="line">
            <a:avLst/>
          </a:prstGeom>
          <a:noFill/>
          <a:ln w="12700" algn="ctr">
            <a:solidFill>
              <a:srgbClr val="C00000"/>
            </a:solidFill>
            <a:round/>
          </a:ln>
          <a:extLst>
            <a:ext uri="{909E8E84-426E-40DD-AFC4-6F175D3DCCD1}">
              <a14:hiddenFill xmlns:a14="http://schemas.microsoft.com/office/drawing/2010/main">
                <a:noFill/>
              </a14:hiddenFill>
            </a:ext>
          </a:extLst>
        </p:spPr>
      </p:cxnSp>
      <p:cxnSp>
        <p:nvCxnSpPr>
          <p:cNvPr id="27" name="直接连接符 26"/>
          <p:cNvCxnSpPr/>
          <p:nvPr>
            <p:custDataLst>
              <p:tags r:id="rId4"/>
            </p:custDataLst>
          </p:nvPr>
        </p:nvCxnSpPr>
        <p:spPr>
          <a:xfrm>
            <a:off x="3240088" y="2362200"/>
            <a:ext cx="163512" cy="0"/>
          </a:xfrm>
          <a:prstGeom prst="line">
            <a:avLst/>
          </a:prstGeom>
          <a:noFill/>
          <a:ln w="12700" cap="flat" cmpd="sng" algn="ctr">
            <a:solidFill>
              <a:schemeClr val="accent1">
                <a:lumMod val="40000"/>
                <a:lumOff val="60000"/>
              </a:schemeClr>
            </a:solidFill>
            <a:prstDash val="solid"/>
          </a:ln>
          <a:effectLst/>
        </p:spPr>
      </p:cxnSp>
      <p:sp>
        <p:nvSpPr>
          <p:cNvPr id="34" name="TextBox 33"/>
          <p:cNvSpPr txBox="1"/>
          <p:nvPr>
            <p:custDataLst>
              <p:tags r:id="rId5"/>
            </p:custDataLst>
          </p:nvPr>
        </p:nvSpPr>
        <p:spPr>
          <a:xfrm>
            <a:off x="2608263" y="1828800"/>
            <a:ext cx="703262" cy="587853"/>
          </a:xfrm>
          <a:prstGeom prst="rect">
            <a:avLst/>
          </a:prstGeom>
          <a:noFill/>
        </p:spPr>
        <p:txBody>
          <a:bodyPr>
            <a:spAutoFit/>
          </a:bodyPr>
          <a:lstStyle/>
          <a:p>
            <a:pPr algn="r" defTabSz="914400">
              <a:lnSpc>
                <a:spcPct val="120000"/>
              </a:lnSpc>
              <a:defRPr/>
            </a:pPr>
            <a:r>
              <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01</a:t>
            </a:r>
            <a:endPar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endParaRPr>
          </a:p>
        </p:txBody>
      </p:sp>
      <p:sp>
        <p:nvSpPr>
          <p:cNvPr id="35" name="TextBox 34"/>
          <p:cNvSpPr txBox="1"/>
          <p:nvPr>
            <p:custDataLst>
              <p:tags r:id="rId6"/>
            </p:custDataLst>
          </p:nvPr>
        </p:nvSpPr>
        <p:spPr>
          <a:xfrm>
            <a:off x="2608263" y="2405063"/>
            <a:ext cx="703262" cy="587853"/>
          </a:xfrm>
          <a:prstGeom prst="rect">
            <a:avLst/>
          </a:prstGeom>
          <a:noFill/>
        </p:spPr>
        <p:txBody>
          <a:bodyPr>
            <a:spAutoFit/>
          </a:bodyPr>
          <a:lstStyle/>
          <a:p>
            <a:pPr algn="r" defTabSz="914400">
              <a:lnSpc>
                <a:spcPct val="120000"/>
              </a:lnSpc>
              <a:defRPr/>
            </a:pPr>
            <a:r>
              <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02</a:t>
            </a:r>
            <a:endPar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endParaRPr>
          </a:p>
        </p:txBody>
      </p:sp>
      <p:sp>
        <p:nvSpPr>
          <p:cNvPr id="36" name="TextBox 35"/>
          <p:cNvSpPr txBox="1"/>
          <p:nvPr>
            <p:custDataLst>
              <p:tags r:id="rId7"/>
            </p:custDataLst>
          </p:nvPr>
        </p:nvSpPr>
        <p:spPr>
          <a:xfrm>
            <a:off x="2608263" y="2984500"/>
            <a:ext cx="703262" cy="587853"/>
          </a:xfrm>
          <a:prstGeom prst="rect">
            <a:avLst/>
          </a:prstGeom>
          <a:noFill/>
        </p:spPr>
        <p:txBody>
          <a:bodyPr>
            <a:spAutoFit/>
          </a:bodyPr>
          <a:lstStyle/>
          <a:p>
            <a:pPr algn="r" defTabSz="914400">
              <a:lnSpc>
                <a:spcPct val="120000"/>
              </a:lnSpc>
              <a:defRPr/>
            </a:pPr>
            <a:r>
              <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0</a:t>
            </a:r>
            <a:r>
              <a:rPr lang="en-US" altLang="zh-CN"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3</a:t>
            </a:r>
            <a:endPar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endParaRPr>
          </a:p>
        </p:txBody>
      </p:sp>
      <p:sp>
        <p:nvSpPr>
          <p:cNvPr id="37" name="TextBox 36"/>
          <p:cNvSpPr txBox="1"/>
          <p:nvPr>
            <p:custDataLst>
              <p:tags r:id="rId8"/>
            </p:custDataLst>
          </p:nvPr>
        </p:nvSpPr>
        <p:spPr>
          <a:xfrm>
            <a:off x="2608263" y="3584575"/>
            <a:ext cx="703262" cy="587853"/>
          </a:xfrm>
          <a:prstGeom prst="rect">
            <a:avLst/>
          </a:prstGeom>
          <a:noFill/>
        </p:spPr>
        <p:txBody>
          <a:bodyPr>
            <a:spAutoFit/>
          </a:bodyPr>
          <a:lstStyle/>
          <a:p>
            <a:pPr algn="r" defTabSz="914400">
              <a:lnSpc>
                <a:spcPct val="120000"/>
              </a:lnSpc>
              <a:defRPr/>
            </a:pPr>
            <a:r>
              <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0</a:t>
            </a:r>
            <a:r>
              <a:rPr lang="en-US" altLang="zh-CN"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4</a:t>
            </a:r>
            <a:endPar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endParaRPr>
          </a:p>
        </p:txBody>
      </p:sp>
      <p:sp>
        <p:nvSpPr>
          <p:cNvPr id="23" name="矩形 22"/>
          <p:cNvSpPr/>
          <p:nvPr>
            <p:custDataLst>
              <p:tags r:id="rId9"/>
            </p:custDataLst>
          </p:nvPr>
        </p:nvSpPr>
        <p:spPr>
          <a:xfrm>
            <a:off x="3330575" y="1898650"/>
            <a:ext cx="3348038" cy="360363"/>
          </a:xfrm>
          <a:prstGeom prst="rect">
            <a:avLst/>
          </a:prstGeom>
          <a:solidFill>
            <a:srgbClr val="C00000"/>
          </a:solidFill>
          <a:ln w="25400" cap="flat" cmpd="sng" algn="ctr">
            <a:noFill/>
            <a:prstDash val="solid"/>
          </a:ln>
          <a:effectLst/>
        </p:spPr>
        <p:txBody>
          <a:bodyPr lIns="90000" tIns="46800" rIns="90000" bIns="46800" anchor="ctr">
            <a:normAutofit lnSpcReduction="10000"/>
          </a:bodyPr>
          <a:lstStyle/>
          <a:p>
            <a:pPr algn="ctr" defTabSz="914400">
              <a:defRPr/>
            </a:pPr>
            <a:r>
              <a:rPr lang="zh-CN" altLang="en-US" sz="1800" kern="0" dirty="0" smtClean="0">
                <a:solidFill>
                  <a:srgbClr val="FFFFFF"/>
                </a:solidFill>
                <a:latin typeface="Arial" panose="020B0604020202020204" pitchFamily="34" charset="0"/>
                <a:ea typeface="微软雅黑" panose="020B0503020204020204" charset="-122"/>
                <a:cs typeface="+mn-ea"/>
                <a:sym typeface="Arial" panose="020B0604020202020204" pitchFamily="34" charset="0"/>
              </a:rPr>
              <a:t>作业环境管理</a:t>
            </a:r>
            <a:endParaRPr lang="en-US" altLang="zh-CN" sz="1800" kern="0"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cxnSp>
        <p:nvCxnSpPr>
          <p:cNvPr id="30" name="直接连接符 29"/>
          <p:cNvCxnSpPr/>
          <p:nvPr>
            <p:custDataLst>
              <p:tags r:id="rId10"/>
            </p:custDataLst>
          </p:nvPr>
        </p:nvCxnSpPr>
        <p:spPr>
          <a:xfrm>
            <a:off x="3240088" y="2965450"/>
            <a:ext cx="163512" cy="0"/>
          </a:xfrm>
          <a:prstGeom prst="line">
            <a:avLst/>
          </a:prstGeom>
          <a:noFill/>
          <a:ln w="12700" cap="flat" cmpd="sng" algn="ctr">
            <a:solidFill>
              <a:schemeClr val="accent1">
                <a:lumMod val="40000"/>
                <a:lumOff val="60000"/>
              </a:schemeClr>
            </a:solidFill>
            <a:prstDash val="solid"/>
          </a:ln>
          <a:effectLst/>
        </p:spPr>
      </p:cxnSp>
      <p:cxnSp>
        <p:nvCxnSpPr>
          <p:cNvPr id="31" name="直接连接符 30"/>
          <p:cNvCxnSpPr/>
          <p:nvPr>
            <p:custDataLst>
              <p:tags r:id="rId11"/>
            </p:custDataLst>
          </p:nvPr>
        </p:nvCxnSpPr>
        <p:spPr>
          <a:xfrm>
            <a:off x="3240088" y="3584575"/>
            <a:ext cx="163512" cy="0"/>
          </a:xfrm>
          <a:prstGeom prst="line">
            <a:avLst/>
          </a:prstGeom>
          <a:noFill/>
          <a:ln w="12700" cap="flat" cmpd="sng" algn="ctr">
            <a:solidFill>
              <a:schemeClr val="accent1">
                <a:lumMod val="40000"/>
                <a:lumOff val="60000"/>
              </a:schemeClr>
            </a:solidFill>
            <a:prstDash val="solid"/>
          </a:ln>
          <a:effectLst/>
        </p:spPr>
      </p:cxnSp>
      <p:sp>
        <p:nvSpPr>
          <p:cNvPr id="17" name="矩形 16"/>
          <p:cNvSpPr/>
          <p:nvPr>
            <p:custDataLst>
              <p:tags r:id="rId12"/>
            </p:custDataLst>
          </p:nvPr>
        </p:nvSpPr>
        <p:spPr>
          <a:xfrm>
            <a:off x="3330575" y="2503488"/>
            <a:ext cx="3348038" cy="358775"/>
          </a:xfrm>
          <a:prstGeom prst="rect">
            <a:avLst/>
          </a:prstGeom>
          <a:solidFill>
            <a:srgbClr val="C00000">
              <a:alpha val="23000"/>
            </a:srgbClr>
          </a:solidFill>
          <a:ln w="25400" cap="flat" cmpd="sng" algn="ctr">
            <a:noFill/>
            <a:prstDash val="solid"/>
          </a:ln>
          <a:effectLst/>
        </p:spPr>
        <p:txBody>
          <a:bodyPr lIns="90000" tIns="46800" rIns="90000" bIns="46800" anchor="ctr">
            <a:noAutofit/>
          </a:bodyPr>
          <a:lstStyle/>
          <a:p>
            <a:pPr algn="ctr" fontAlgn="base">
              <a:lnSpc>
                <a:spcPct val="90000"/>
              </a:lnSpc>
              <a:spcBef>
                <a:spcPct val="0"/>
              </a:spcBef>
              <a:spcAft>
                <a:spcPct val="0"/>
              </a:spcAft>
            </a:pPr>
            <a:r>
              <a:rPr lang="zh-CN" altLang="en-US"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可视化管理</a:t>
            </a:r>
            <a:endParaRPr lang="en-US" altLang="zh-CN"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8" name="矩形 17"/>
          <p:cNvSpPr/>
          <p:nvPr>
            <p:custDataLst>
              <p:tags r:id="rId13"/>
            </p:custDataLst>
          </p:nvPr>
        </p:nvSpPr>
        <p:spPr>
          <a:xfrm>
            <a:off x="3330575" y="3106738"/>
            <a:ext cx="3348038" cy="358775"/>
          </a:xfrm>
          <a:prstGeom prst="rect">
            <a:avLst/>
          </a:prstGeom>
          <a:solidFill>
            <a:srgbClr val="C00000">
              <a:alpha val="23000"/>
            </a:srgbClr>
          </a:solidFill>
          <a:ln w="25400" cap="flat" cmpd="sng" algn="ctr">
            <a:noFill/>
            <a:prstDash val="solid"/>
          </a:ln>
          <a:effectLst/>
        </p:spPr>
        <p:txBody>
          <a:bodyPr lIns="90000" tIns="46800" rIns="90000" bIns="46800" anchor="ctr">
            <a:noAutofit/>
          </a:bodyPr>
          <a:lstStyle/>
          <a:p>
            <a:pPr algn="ctr" fontAlgn="base">
              <a:lnSpc>
                <a:spcPct val="90000"/>
              </a:lnSpc>
              <a:spcBef>
                <a:spcPct val="0"/>
              </a:spcBef>
              <a:spcAft>
                <a:spcPct val="0"/>
              </a:spcAft>
            </a:pPr>
            <a:r>
              <a:rPr lang="zh-CN" altLang="en-US"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安保管理</a:t>
            </a:r>
            <a:endParaRPr lang="en-US" altLang="zh-CN"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9" name="矩形 18"/>
          <p:cNvSpPr/>
          <p:nvPr>
            <p:custDataLst>
              <p:tags r:id="rId14"/>
            </p:custDataLst>
          </p:nvPr>
        </p:nvSpPr>
        <p:spPr>
          <a:xfrm>
            <a:off x="3330575" y="3709988"/>
            <a:ext cx="3348038" cy="360362"/>
          </a:xfrm>
          <a:prstGeom prst="rect">
            <a:avLst/>
          </a:prstGeom>
          <a:solidFill>
            <a:srgbClr val="C00000">
              <a:alpha val="23000"/>
            </a:srgbClr>
          </a:solidFill>
          <a:ln w="25400" cap="flat" cmpd="sng" algn="ctr">
            <a:noFill/>
            <a:prstDash val="solid"/>
          </a:ln>
          <a:effectLst/>
        </p:spPr>
        <p:txBody>
          <a:bodyPr lIns="90000" tIns="46800" rIns="90000" bIns="46800" anchor="ctr">
            <a:noAutofit/>
          </a:bodyPr>
          <a:lstStyle/>
          <a:p>
            <a:pPr algn="ctr" fontAlgn="base">
              <a:lnSpc>
                <a:spcPct val="90000"/>
              </a:lnSpc>
              <a:spcBef>
                <a:spcPct val="0"/>
              </a:spcBef>
              <a:spcAft>
                <a:spcPct val="0"/>
              </a:spcAft>
            </a:pPr>
            <a:r>
              <a:rPr lang="zh-CN" altLang="en-US"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消防安全管理</a:t>
            </a:r>
            <a:endParaRPr lang="en-US" altLang="zh-CN"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cxnSp>
        <p:nvCxnSpPr>
          <p:cNvPr id="28" name="直接连接符 27"/>
          <p:cNvCxnSpPr/>
          <p:nvPr>
            <p:custDataLst>
              <p:tags r:id="rId15"/>
            </p:custDataLst>
          </p:nvPr>
        </p:nvCxnSpPr>
        <p:spPr>
          <a:xfrm>
            <a:off x="3241058" y="4183717"/>
            <a:ext cx="163512" cy="0"/>
          </a:xfrm>
          <a:prstGeom prst="line">
            <a:avLst/>
          </a:prstGeom>
          <a:noFill/>
          <a:ln w="12700" cap="flat" cmpd="sng" algn="ctr">
            <a:solidFill>
              <a:schemeClr val="accent1">
                <a:lumMod val="40000"/>
                <a:lumOff val="60000"/>
              </a:schemeClr>
            </a:solidFill>
            <a:prstDash val="solid"/>
          </a:ln>
          <a:effectLst/>
        </p:spPr>
      </p:cxnSp>
    </p:spTree>
    <p:custDataLst>
      <p:tags r:id="rId16"/>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a:solidFill>
                  <a:prstClr val="black"/>
                </a:solidFill>
                <a:latin typeface="微软雅黑" panose="020B0503020204020204" charset="-122"/>
                <a:ea typeface="微软雅黑" panose="020B0503020204020204" charset="-122"/>
              </a:rPr>
              <a:t>内务</a:t>
            </a:r>
            <a:r>
              <a:rPr lang="zh-CN" altLang="en-US" sz="2000" b="1" dirty="0" smtClean="0">
                <a:solidFill>
                  <a:prstClr val="black"/>
                </a:solidFill>
                <a:latin typeface="微软雅黑" panose="020B0503020204020204" charset="-122"/>
                <a:ea typeface="微软雅黑" panose="020B0503020204020204" charset="-122"/>
              </a:rPr>
              <a:t>管理</a:t>
            </a:r>
            <a:endParaRPr lang="zh-CN" altLang="en-US" sz="2000" b="1" dirty="0">
              <a:solidFill>
                <a:prstClr val="black"/>
              </a:solidFill>
              <a:latin typeface="微软雅黑" panose="020B0503020204020204" charset="-122"/>
              <a:ea typeface="微软雅黑" panose="020B0503020204020204" charset="-122"/>
            </a:endParaRPr>
          </a:p>
        </p:txBody>
      </p:sp>
      <p:graphicFrame>
        <p:nvGraphicFramePr>
          <p:cNvPr id="3" name="图示 2"/>
          <p:cNvGraphicFramePr/>
          <p:nvPr/>
        </p:nvGraphicFramePr>
        <p:xfrm>
          <a:off x="5580112" y="916850"/>
          <a:ext cx="2864699" cy="424490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文本框 4"/>
          <p:cNvSpPr txBox="1"/>
          <p:nvPr/>
        </p:nvSpPr>
        <p:spPr>
          <a:xfrm>
            <a:off x="739830" y="1343955"/>
            <a:ext cx="3744416" cy="400110"/>
          </a:xfrm>
          <a:prstGeom prst="rect">
            <a:avLst/>
          </a:prstGeom>
          <a:noFill/>
        </p:spPr>
        <p:txBody>
          <a:bodyPr wrap="square" rtlCol="0">
            <a:spAutoFit/>
          </a:bodyPr>
          <a:lstStyle/>
          <a:p>
            <a:r>
              <a:rPr lang="zh-CN" altLang="en-US" sz="2000" b="1" dirty="0" smtClean="0">
                <a:solidFill>
                  <a:srgbClr val="D24132"/>
                </a:solidFill>
                <a:latin typeface="微软雅黑" panose="020B0503020204020204" charset="-122"/>
                <a:ea typeface="微软雅黑" panose="020B0503020204020204" charset="-122"/>
              </a:rPr>
              <a:t>确保整洁、规划有序</a:t>
            </a:r>
            <a:endParaRPr lang="zh-CN" altLang="en-US" sz="2000" b="1" dirty="0">
              <a:solidFill>
                <a:srgbClr val="D24132"/>
              </a:solidFill>
              <a:latin typeface="微软雅黑" panose="020B0503020204020204" charset="-122"/>
              <a:ea typeface="微软雅黑" panose="020B0503020204020204" charset="-122"/>
            </a:endParaRPr>
          </a:p>
        </p:txBody>
      </p:sp>
      <p:pic>
        <p:nvPicPr>
          <p:cNvPr id="9" name="Picture 6" descr="图像-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190" y="1893547"/>
            <a:ext cx="4284663" cy="3000375"/>
          </a:xfrm>
          <a:prstGeom prst="roundRect">
            <a:avLst>
              <a:gd name="adj" fmla="val 8594"/>
            </a:avLst>
          </a:prstGeom>
          <a:solidFill>
            <a:srgbClr val="FFFFFF">
              <a:shade val="85000"/>
            </a:srgbClr>
          </a:solidFill>
          <a:ln>
            <a:noFill/>
          </a:ln>
          <a:effectLst>
            <a:reflection blurRad="12700" stA="38000" endPos="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ustDataLst>
      <p:tags r:id="rId7"/>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可视化</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a:solidFill>
                  <a:prstClr val="black"/>
                </a:solidFill>
                <a:latin typeface="微软雅黑" panose="020B0503020204020204" charset="-122"/>
                <a:ea typeface="微软雅黑" panose="020B0503020204020204" charset="-122"/>
              </a:rPr>
              <a:t>内务</a:t>
            </a:r>
            <a:r>
              <a:rPr lang="zh-CN" altLang="en-US" sz="2000" b="1" dirty="0" smtClean="0">
                <a:solidFill>
                  <a:prstClr val="black"/>
                </a:solidFill>
                <a:latin typeface="微软雅黑" panose="020B0503020204020204" charset="-122"/>
                <a:ea typeface="微软雅黑" panose="020B0503020204020204" charset="-122"/>
              </a:rPr>
              <a:t>管理</a:t>
            </a:r>
            <a:endParaRPr lang="zh-CN" altLang="en-US" sz="2000" b="1" dirty="0">
              <a:solidFill>
                <a:prstClr val="black"/>
              </a:solidFill>
              <a:latin typeface="微软雅黑" panose="020B0503020204020204" charset="-122"/>
              <a:ea typeface="微软雅黑" panose="020B0503020204020204" charset="-122"/>
            </a:endParaRPr>
          </a:p>
        </p:txBody>
      </p:sp>
      <p:sp>
        <p:nvSpPr>
          <p:cNvPr id="23" name="矩形 22"/>
          <p:cNvSpPr/>
          <p:nvPr/>
        </p:nvSpPr>
        <p:spPr>
          <a:xfrm>
            <a:off x="553600" y="1355806"/>
            <a:ext cx="3946391" cy="3011081"/>
          </a:xfrm>
          <a:prstGeom prst="rect">
            <a:avLst/>
          </a:prstGeom>
        </p:spPr>
        <p:txBody>
          <a:bodyPr wrap="square">
            <a:spAutoFit/>
          </a:bodyPr>
          <a:lstStyle/>
          <a:p>
            <a:pPr marL="177800" lvl="1" defTabSz="914400" fontAlgn="ctr">
              <a:lnSpc>
                <a:spcPct val="130000"/>
              </a:lnSpc>
              <a:spcBef>
                <a:spcPts val="375"/>
              </a:spcBef>
              <a:spcAft>
                <a:spcPts val="1000"/>
              </a:spcAft>
              <a:buClr>
                <a:srgbClr val="FF3399"/>
              </a:buClr>
            </a:pPr>
            <a:r>
              <a:rPr lang="zh-CN" altLang="en-US" sz="2000" b="1" dirty="0" smtClean="0">
                <a:solidFill>
                  <a:srgbClr val="D24132"/>
                </a:solidFill>
                <a:latin typeface="微软雅黑" panose="020B0503020204020204" charset="-122"/>
                <a:ea typeface="微软雅黑" panose="020B0503020204020204" charset="-122"/>
              </a:rPr>
              <a:t>应达到下列要求：</a:t>
            </a:r>
            <a:endParaRPr lang="en-US" altLang="zh-CN" sz="2000" b="1" dirty="0" smtClean="0">
              <a:solidFill>
                <a:srgbClr val="D24132"/>
              </a:solidFill>
              <a:latin typeface="微软雅黑" panose="020B0503020204020204" charset="-122"/>
              <a:ea typeface="微软雅黑" panose="020B0503020204020204" charset="-122"/>
            </a:endParaRPr>
          </a:p>
          <a:p>
            <a:pPr marL="494030" lvl="1" indent="-316230" defTabSz="914400" fontAlgn="ctr">
              <a:lnSpc>
                <a:spcPct val="130000"/>
              </a:lnSpc>
              <a:spcBef>
                <a:spcPts val="375"/>
              </a:spcBef>
              <a:spcAft>
                <a:spcPts val="1000"/>
              </a:spcAft>
              <a:buClr>
                <a:srgbClr val="D24132"/>
              </a:buClr>
              <a:buFont typeface="Wingdings" panose="05000000000000000000" pitchFamily="2" charset="2"/>
              <a:buChar char="p"/>
            </a:pPr>
            <a:r>
              <a:rPr lang="zh-CN" altLang="en-US" sz="1800" b="1" dirty="0" smtClean="0">
                <a:solidFill>
                  <a:srgbClr val="686868"/>
                </a:solidFill>
                <a:latin typeface="微软雅黑" panose="020B0503020204020204" charset="-122"/>
                <a:ea typeface="微软雅黑" panose="020B0503020204020204" charset="-122"/>
              </a:rPr>
              <a:t>物品管理定置化</a:t>
            </a:r>
            <a:endParaRPr lang="en-US" altLang="zh-CN" sz="1800" b="1" dirty="0" smtClean="0">
              <a:solidFill>
                <a:srgbClr val="686868"/>
              </a:solidFill>
              <a:latin typeface="微软雅黑" panose="020B0503020204020204" charset="-122"/>
              <a:ea typeface="微软雅黑" panose="020B0503020204020204" charset="-122"/>
            </a:endParaRPr>
          </a:p>
          <a:p>
            <a:pPr marL="494030" lvl="1" indent="-316230" defTabSz="914400" fontAlgn="ctr">
              <a:lnSpc>
                <a:spcPct val="130000"/>
              </a:lnSpc>
              <a:spcBef>
                <a:spcPts val="375"/>
              </a:spcBef>
              <a:spcAft>
                <a:spcPts val="1000"/>
              </a:spcAft>
              <a:buClr>
                <a:srgbClr val="D24132"/>
              </a:buClr>
              <a:buFont typeface="Wingdings" panose="05000000000000000000" pitchFamily="2" charset="2"/>
              <a:buChar char="p"/>
            </a:pPr>
            <a:r>
              <a:rPr lang="zh-CN" altLang="en-US" sz="1800" b="1" dirty="0" smtClean="0">
                <a:solidFill>
                  <a:srgbClr val="686868"/>
                </a:solidFill>
                <a:latin typeface="微软雅黑" panose="020B0503020204020204" charset="-122"/>
                <a:ea typeface="微软雅黑" panose="020B0503020204020204" charset="-122"/>
              </a:rPr>
              <a:t>功能划分清晰</a:t>
            </a:r>
            <a:endParaRPr lang="en-US" altLang="zh-CN" sz="1800" b="1" dirty="0" smtClean="0">
              <a:solidFill>
                <a:srgbClr val="686868"/>
              </a:solidFill>
              <a:latin typeface="微软雅黑" panose="020B0503020204020204" charset="-122"/>
              <a:ea typeface="微软雅黑" panose="020B0503020204020204" charset="-122"/>
            </a:endParaRPr>
          </a:p>
          <a:p>
            <a:pPr marL="494030" lvl="1" indent="-316230" defTabSz="914400" fontAlgn="ctr">
              <a:lnSpc>
                <a:spcPct val="130000"/>
              </a:lnSpc>
              <a:spcBef>
                <a:spcPts val="375"/>
              </a:spcBef>
              <a:spcAft>
                <a:spcPts val="1000"/>
              </a:spcAft>
              <a:buClr>
                <a:srgbClr val="D24132"/>
              </a:buClr>
              <a:buFont typeface="Wingdings" panose="05000000000000000000" pitchFamily="2" charset="2"/>
              <a:buChar char="p"/>
            </a:pPr>
            <a:r>
              <a:rPr lang="zh-CN" altLang="en-US" sz="1800" b="1" dirty="0" smtClean="0">
                <a:solidFill>
                  <a:srgbClr val="686868"/>
                </a:solidFill>
                <a:latin typeface="微软雅黑" panose="020B0503020204020204" charset="-122"/>
                <a:ea typeface="微软雅黑" panose="020B0503020204020204" charset="-122"/>
              </a:rPr>
              <a:t>现场整洁、无杂物、无积油积水、无卫生死角</a:t>
            </a:r>
            <a:endParaRPr lang="en-US" altLang="zh-CN" sz="1800" b="1" dirty="0" smtClean="0">
              <a:solidFill>
                <a:srgbClr val="686868"/>
              </a:solidFill>
              <a:latin typeface="微软雅黑" panose="020B0503020204020204" charset="-122"/>
              <a:ea typeface="微软雅黑" panose="020B0503020204020204" charset="-122"/>
            </a:endParaRPr>
          </a:p>
          <a:p>
            <a:pPr marL="494030" lvl="1" indent="-316230" defTabSz="914400" fontAlgn="ctr">
              <a:lnSpc>
                <a:spcPct val="130000"/>
              </a:lnSpc>
              <a:spcBef>
                <a:spcPts val="375"/>
              </a:spcBef>
              <a:spcAft>
                <a:spcPts val="1000"/>
              </a:spcAft>
              <a:buClr>
                <a:srgbClr val="D24132"/>
              </a:buClr>
              <a:buFont typeface="Wingdings" panose="05000000000000000000" pitchFamily="2" charset="2"/>
              <a:buChar char="p"/>
            </a:pPr>
            <a:r>
              <a:rPr lang="zh-CN" altLang="en-US" sz="1800" b="1" dirty="0" smtClean="0">
                <a:solidFill>
                  <a:srgbClr val="686868"/>
                </a:solidFill>
                <a:latin typeface="微软雅黑" panose="020B0503020204020204" charset="-122"/>
                <a:ea typeface="微软雅黑" panose="020B0503020204020204" charset="-122"/>
              </a:rPr>
              <a:t>卫生设施清洁可用</a:t>
            </a:r>
            <a:endParaRPr lang="zh-CN" altLang="en-US" sz="1800" b="1" dirty="0">
              <a:solidFill>
                <a:srgbClr val="686868"/>
              </a:solidFill>
              <a:latin typeface="微软雅黑" panose="020B0503020204020204" charset="-122"/>
              <a:ea typeface="微软雅黑" panose="020B0503020204020204" charset="-122"/>
            </a:endParaRPr>
          </a:p>
        </p:txBody>
      </p:sp>
      <p:pic>
        <p:nvPicPr>
          <p:cNvPr id="24" name="Picture 3" descr="pic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860032" y="841276"/>
            <a:ext cx="3240360" cy="2133987"/>
          </a:xfrm>
          <a:prstGeom prst="roundRect">
            <a:avLst>
              <a:gd name="adj" fmla="val 8594"/>
            </a:avLst>
          </a:prstGeom>
          <a:solidFill>
            <a:srgbClr val="FFFFFF">
              <a:shade val="85000"/>
            </a:srgbClr>
          </a:solidFill>
          <a:ln>
            <a:noFill/>
          </a:ln>
          <a:effectLst>
            <a:reflection blurRad="12700" stA="38000" endPos="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5" name="Picture 2" descr="pic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3073524"/>
            <a:ext cx="3240360" cy="2133988"/>
          </a:xfrm>
          <a:prstGeom prst="roundRect">
            <a:avLst>
              <a:gd name="adj" fmla="val 8594"/>
            </a:avLst>
          </a:prstGeom>
          <a:solidFill>
            <a:srgbClr val="FFFFFF">
              <a:shade val="85000"/>
            </a:srgbClr>
          </a:solidFill>
          <a:ln>
            <a:noFill/>
          </a:ln>
          <a:effectLst>
            <a:reflection blurRad="12700" stA="38000" endPos="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ustDataLst>
      <p:tags r:id="rId3"/>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标题 1"/>
          <p:cNvSpPr txBox="1"/>
          <p:nvPr>
            <p:custDataLst>
              <p:tags r:id="rId1"/>
            </p:custDataLst>
          </p:nvPr>
        </p:nvSpPr>
        <p:spPr bwMode="auto">
          <a:xfrm>
            <a:off x="1182688" y="1316038"/>
            <a:ext cx="2484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2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19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9pPr>
          </a:lstStyle>
          <a:p>
            <a:pPr defTabSz="914400" fontAlgn="base">
              <a:spcBef>
                <a:spcPct val="0"/>
              </a:spcBef>
              <a:spcAft>
                <a:spcPct val="0"/>
              </a:spcAft>
              <a:buFontTx/>
              <a:buNone/>
            </a:pPr>
            <a:r>
              <a:rPr lang="en-US" altLang="zh-CN" sz="3600" dirty="0">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Content</a:t>
            </a:r>
            <a:endParaRPr lang="zh-CN" altLang="en-US" sz="3600" dirty="0">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endParaRPr>
          </a:p>
        </p:txBody>
      </p:sp>
      <p:cxnSp>
        <p:nvCxnSpPr>
          <p:cNvPr id="153603" name="直接连接符 24"/>
          <p:cNvCxnSpPr>
            <a:cxnSpLocks noChangeShapeType="1"/>
          </p:cNvCxnSpPr>
          <p:nvPr>
            <p:custDataLst>
              <p:tags r:id="rId2"/>
            </p:custDataLst>
          </p:nvPr>
        </p:nvCxnSpPr>
        <p:spPr bwMode="auto">
          <a:xfrm>
            <a:off x="3330575" y="1552575"/>
            <a:ext cx="0" cy="2889101"/>
          </a:xfrm>
          <a:prstGeom prst="line">
            <a:avLst/>
          </a:prstGeom>
          <a:noFill/>
          <a:ln w="12700" algn="ctr">
            <a:solidFill>
              <a:srgbClr val="C00000"/>
            </a:solidFill>
            <a:round/>
          </a:ln>
          <a:extLst>
            <a:ext uri="{909E8E84-426E-40DD-AFC4-6F175D3DCCD1}">
              <a14:hiddenFill xmlns:a14="http://schemas.microsoft.com/office/drawing/2010/main">
                <a:noFill/>
              </a14:hiddenFill>
            </a:ext>
          </a:extLst>
        </p:spPr>
      </p:cxnSp>
      <p:cxnSp>
        <p:nvCxnSpPr>
          <p:cNvPr id="153604" name="直接连接符 25"/>
          <p:cNvCxnSpPr>
            <a:cxnSpLocks noChangeShapeType="1"/>
          </p:cNvCxnSpPr>
          <p:nvPr>
            <p:custDataLst>
              <p:tags r:id="rId3"/>
            </p:custDataLst>
          </p:nvPr>
        </p:nvCxnSpPr>
        <p:spPr bwMode="auto">
          <a:xfrm>
            <a:off x="1143000" y="1778000"/>
            <a:ext cx="2700338" cy="0"/>
          </a:xfrm>
          <a:prstGeom prst="line">
            <a:avLst/>
          </a:prstGeom>
          <a:noFill/>
          <a:ln w="12700" algn="ctr">
            <a:solidFill>
              <a:srgbClr val="C00000"/>
            </a:solidFill>
            <a:round/>
          </a:ln>
          <a:extLst>
            <a:ext uri="{909E8E84-426E-40DD-AFC4-6F175D3DCCD1}">
              <a14:hiddenFill xmlns:a14="http://schemas.microsoft.com/office/drawing/2010/main">
                <a:noFill/>
              </a14:hiddenFill>
            </a:ext>
          </a:extLst>
        </p:spPr>
      </p:cxnSp>
      <p:cxnSp>
        <p:nvCxnSpPr>
          <p:cNvPr id="27" name="直接连接符 26"/>
          <p:cNvCxnSpPr/>
          <p:nvPr>
            <p:custDataLst>
              <p:tags r:id="rId4"/>
            </p:custDataLst>
          </p:nvPr>
        </p:nvCxnSpPr>
        <p:spPr>
          <a:xfrm>
            <a:off x="3240088" y="2362200"/>
            <a:ext cx="163512" cy="0"/>
          </a:xfrm>
          <a:prstGeom prst="line">
            <a:avLst/>
          </a:prstGeom>
          <a:noFill/>
          <a:ln w="12700" cap="flat" cmpd="sng" algn="ctr">
            <a:solidFill>
              <a:schemeClr val="accent1">
                <a:lumMod val="40000"/>
                <a:lumOff val="60000"/>
              </a:schemeClr>
            </a:solidFill>
            <a:prstDash val="solid"/>
          </a:ln>
          <a:effectLst/>
        </p:spPr>
      </p:cxnSp>
      <p:sp>
        <p:nvSpPr>
          <p:cNvPr id="34" name="TextBox 33"/>
          <p:cNvSpPr txBox="1"/>
          <p:nvPr>
            <p:custDataLst>
              <p:tags r:id="rId5"/>
            </p:custDataLst>
          </p:nvPr>
        </p:nvSpPr>
        <p:spPr>
          <a:xfrm>
            <a:off x="2608263" y="1828800"/>
            <a:ext cx="703262" cy="587853"/>
          </a:xfrm>
          <a:prstGeom prst="rect">
            <a:avLst/>
          </a:prstGeom>
          <a:noFill/>
        </p:spPr>
        <p:txBody>
          <a:bodyPr>
            <a:spAutoFit/>
          </a:bodyPr>
          <a:lstStyle/>
          <a:p>
            <a:pPr algn="r" defTabSz="914400">
              <a:lnSpc>
                <a:spcPct val="120000"/>
              </a:lnSpc>
              <a:defRPr/>
            </a:pPr>
            <a:r>
              <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01</a:t>
            </a:r>
            <a:endPar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endParaRPr>
          </a:p>
        </p:txBody>
      </p:sp>
      <p:sp>
        <p:nvSpPr>
          <p:cNvPr id="35" name="TextBox 34"/>
          <p:cNvSpPr txBox="1"/>
          <p:nvPr>
            <p:custDataLst>
              <p:tags r:id="rId6"/>
            </p:custDataLst>
          </p:nvPr>
        </p:nvSpPr>
        <p:spPr>
          <a:xfrm>
            <a:off x="2608263" y="2405063"/>
            <a:ext cx="703262" cy="587853"/>
          </a:xfrm>
          <a:prstGeom prst="rect">
            <a:avLst/>
          </a:prstGeom>
          <a:noFill/>
        </p:spPr>
        <p:txBody>
          <a:bodyPr>
            <a:spAutoFit/>
          </a:bodyPr>
          <a:lstStyle/>
          <a:p>
            <a:pPr algn="r" defTabSz="914400">
              <a:lnSpc>
                <a:spcPct val="120000"/>
              </a:lnSpc>
              <a:defRPr/>
            </a:pPr>
            <a:r>
              <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02</a:t>
            </a:r>
            <a:endPar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endParaRPr>
          </a:p>
        </p:txBody>
      </p:sp>
      <p:sp>
        <p:nvSpPr>
          <p:cNvPr id="36" name="TextBox 35"/>
          <p:cNvSpPr txBox="1"/>
          <p:nvPr>
            <p:custDataLst>
              <p:tags r:id="rId7"/>
            </p:custDataLst>
          </p:nvPr>
        </p:nvSpPr>
        <p:spPr>
          <a:xfrm>
            <a:off x="2608263" y="2984500"/>
            <a:ext cx="703262" cy="587853"/>
          </a:xfrm>
          <a:prstGeom prst="rect">
            <a:avLst/>
          </a:prstGeom>
          <a:noFill/>
        </p:spPr>
        <p:txBody>
          <a:bodyPr>
            <a:spAutoFit/>
          </a:bodyPr>
          <a:lstStyle/>
          <a:p>
            <a:pPr algn="r" defTabSz="914400">
              <a:lnSpc>
                <a:spcPct val="120000"/>
              </a:lnSpc>
              <a:defRPr/>
            </a:pPr>
            <a:r>
              <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0</a:t>
            </a:r>
            <a:r>
              <a:rPr lang="en-US" altLang="zh-CN"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3</a:t>
            </a:r>
            <a:endPar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endParaRPr>
          </a:p>
        </p:txBody>
      </p:sp>
      <p:sp>
        <p:nvSpPr>
          <p:cNvPr id="37" name="TextBox 36"/>
          <p:cNvSpPr txBox="1"/>
          <p:nvPr>
            <p:custDataLst>
              <p:tags r:id="rId8"/>
            </p:custDataLst>
          </p:nvPr>
        </p:nvSpPr>
        <p:spPr>
          <a:xfrm>
            <a:off x="2608263" y="3584575"/>
            <a:ext cx="703262" cy="587853"/>
          </a:xfrm>
          <a:prstGeom prst="rect">
            <a:avLst/>
          </a:prstGeom>
          <a:noFill/>
        </p:spPr>
        <p:txBody>
          <a:bodyPr>
            <a:spAutoFit/>
          </a:bodyPr>
          <a:lstStyle/>
          <a:p>
            <a:pPr algn="r" defTabSz="914400">
              <a:lnSpc>
                <a:spcPct val="120000"/>
              </a:lnSpc>
              <a:defRPr/>
            </a:pPr>
            <a:r>
              <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0</a:t>
            </a:r>
            <a:r>
              <a:rPr lang="en-US" altLang="zh-CN"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4</a:t>
            </a:r>
            <a:endPar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endParaRPr>
          </a:p>
        </p:txBody>
      </p:sp>
      <p:sp>
        <p:nvSpPr>
          <p:cNvPr id="23" name="矩形 22"/>
          <p:cNvSpPr/>
          <p:nvPr>
            <p:custDataLst>
              <p:tags r:id="rId9"/>
            </p:custDataLst>
          </p:nvPr>
        </p:nvSpPr>
        <p:spPr>
          <a:xfrm>
            <a:off x="3330575" y="1898650"/>
            <a:ext cx="3348038" cy="360363"/>
          </a:xfrm>
          <a:prstGeom prst="rect">
            <a:avLst/>
          </a:prstGeom>
          <a:solidFill>
            <a:srgbClr val="C00000">
              <a:alpha val="23000"/>
            </a:srgbClr>
          </a:solidFill>
          <a:ln w="25400" cap="flat" cmpd="sng" algn="ctr">
            <a:noFill/>
            <a:prstDash val="solid"/>
          </a:ln>
          <a:effectLst/>
        </p:spPr>
        <p:txBody>
          <a:bodyPr lIns="90000" tIns="46800" rIns="90000" bIns="46800" anchor="ctr">
            <a:noAutofit/>
          </a:bodyPr>
          <a:lstStyle/>
          <a:p>
            <a:pPr algn="ctr" fontAlgn="base">
              <a:lnSpc>
                <a:spcPct val="90000"/>
              </a:lnSpc>
              <a:spcBef>
                <a:spcPct val="0"/>
              </a:spcBef>
              <a:spcAft>
                <a:spcPct val="0"/>
              </a:spcAft>
            </a:pPr>
            <a:r>
              <a:rPr lang="zh-CN" altLang="en-US"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作业环境管理</a:t>
            </a:r>
            <a:endParaRPr lang="en-US" altLang="zh-CN"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cxnSp>
        <p:nvCxnSpPr>
          <p:cNvPr id="30" name="直接连接符 29"/>
          <p:cNvCxnSpPr/>
          <p:nvPr>
            <p:custDataLst>
              <p:tags r:id="rId10"/>
            </p:custDataLst>
          </p:nvPr>
        </p:nvCxnSpPr>
        <p:spPr>
          <a:xfrm>
            <a:off x="3240088" y="2965450"/>
            <a:ext cx="163512" cy="0"/>
          </a:xfrm>
          <a:prstGeom prst="line">
            <a:avLst/>
          </a:prstGeom>
          <a:noFill/>
          <a:ln w="12700" cap="flat" cmpd="sng" algn="ctr">
            <a:solidFill>
              <a:schemeClr val="accent1">
                <a:lumMod val="40000"/>
                <a:lumOff val="60000"/>
              </a:schemeClr>
            </a:solidFill>
            <a:prstDash val="solid"/>
          </a:ln>
          <a:effectLst/>
        </p:spPr>
      </p:cxnSp>
      <p:cxnSp>
        <p:nvCxnSpPr>
          <p:cNvPr id="31" name="直接连接符 30"/>
          <p:cNvCxnSpPr/>
          <p:nvPr>
            <p:custDataLst>
              <p:tags r:id="rId11"/>
            </p:custDataLst>
          </p:nvPr>
        </p:nvCxnSpPr>
        <p:spPr>
          <a:xfrm>
            <a:off x="3240088" y="3584575"/>
            <a:ext cx="163512" cy="0"/>
          </a:xfrm>
          <a:prstGeom prst="line">
            <a:avLst/>
          </a:prstGeom>
          <a:noFill/>
          <a:ln w="12700" cap="flat" cmpd="sng" algn="ctr">
            <a:solidFill>
              <a:schemeClr val="accent1">
                <a:lumMod val="40000"/>
                <a:lumOff val="60000"/>
              </a:schemeClr>
            </a:solidFill>
            <a:prstDash val="solid"/>
          </a:ln>
          <a:effectLst/>
        </p:spPr>
      </p:cxnSp>
      <p:sp>
        <p:nvSpPr>
          <p:cNvPr id="17" name="矩形 16"/>
          <p:cNvSpPr/>
          <p:nvPr>
            <p:custDataLst>
              <p:tags r:id="rId12"/>
            </p:custDataLst>
          </p:nvPr>
        </p:nvSpPr>
        <p:spPr>
          <a:xfrm>
            <a:off x="3330575" y="2503488"/>
            <a:ext cx="3348038" cy="358775"/>
          </a:xfrm>
          <a:prstGeom prst="rect">
            <a:avLst/>
          </a:prstGeom>
          <a:solidFill>
            <a:srgbClr val="C00000">
              <a:alpha val="23000"/>
            </a:srgbClr>
          </a:solidFill>
          <a:ln w="25400" cap="flat" cmpd="sng" algn="ctr">
            <a:noFill/>
            <a:prstDash val="solid"/>
          </a:ln>
          <a:effectLst/>
        </p:spPr>
        <p:txBody>
          <a:bodyPr lIns="90000" tIns="46800" rIns="90000" bIns="46800" anchor="ctr">
            <a:noAutofit/>
          </a:bodyPr>
          <a:lstStyle/>
          <a:p>
            <a:pPr algn="ctr" fontAlgn="base">
              <a:lnSpc>
                <a:spcPct val="90000"/>
              </a:lnSpc>
              <a:spcBef>
                <a:spcPct val="0"/>
              </a:spcBef>
              <a:spcAft>
                <a:spcPct val="0"/>
              </a:spcAft>
            </a:pPr>
            <a:r>
              <a:rPr lang="zh-CN" altLang="en-US"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可视化管理</a:t>
            </a:r>
            <a:endParaRPr lang="en-US" altLang="zh-CN"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8" name="矩形 17"/>
          <p:cNvSpPr/>
          <p:nvPr>
            <p:custDataLst>
              <p:tags r:id="rId13"/>
            </p:custDataLst>
          </p:nvPr>
        </p:nvSpPr>
        <p:spPr>
          <a:xfrm>
            <a:off x="3330575" y="3106738"/>
            <a:ext cx="3348038" cy="358775"/>
          </a:xfrm>
          <a:prstGeom prst="rect">
            <a:avLst/>
          </a:prstGeom>
          <a:solidFill>
            <a:srgbClr val="C00000"/>
          </a:solidFill>
          <a:ln w="25400" cap="flat" cmpd="sng" algn="ctr">
            <a:noFill/>
            <a:prstDash val="solid"/>
          </a:ln>
          <a:effectLst/>
        </p:spPr>
        <p:txBody>
          <a:bodyPr lIns="90000" tIns="46800" rIns="90000" bIns="46800" anchor="ctr">
            <a:normAutofit lnSpcReduction="10000"/>
          </a:bodyPr>
          <a:lstStyle/>
          <a:p>
            <a:pPr algn="ctr" defTabSz="914400"/>
            <a:r>
              <a:rPr lang="zh-CN" altLang="en-US" sz="1800" kern="0" dirty="0">
                <a:solidFill>
                  <a:srgbClr val="FFFFFF"/>
                </a:solidFill>
                <a:latin typeface="Arial" panose="020B0604020202020204" pitchFamily="34" charset="0"/>
                <a:ea typeface="微软雅黑" panose="020B0503020204020204" charset="-122"/>
                <a:cs typeface="+mn-ea"/>
                <a:sym typeface="Arial" panose="020B0604020202020204" pitchFamily="34" charset="0"/>
              </a:rPr>
              <a:t>安保管理</a:t>
            </a:r>
            <a:endParaRPr lang="en-US" altLang="zh-CN" sz="1800" kern="0"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9" name="矩形 18"/>
          <p:cNvSpPr/>
          <p:nvPr>
            <p:custDataLst>
              <p:tags r:id="rId14"/>
            </p:custDataLst>
          </p:nvPr>
        </p:nvSpPr>
        <p:spPr>
          <a:xfrm>
            <a:off x="3330575" y="3709988"/>
            <a:ext cx="3348038" cy="360362"/>
          </a:xfrm>
          <a:prstGeom prst="rect">
            <a:avLst/>
          </a:prstGeom>
          <a:solidFill>
            <a:srgbClr val="C00000">
              <a:alpha val="23000"/>
            </a:srgbClr>
          </a:solidFill>
          <a:ln w="25400" cap="flat" cmpd="sng" algn="ctr">
            <a:noFill/>
            <a:prstDash val="solid"/>
          </a:ln>
          <a:effectLst/>
        </p:spPr>
        <p:txBody>
          <a:bodyPr lIns="90000" tIns="46800" rIns="90000" bIns="46800" anchor="ctr">
            <a:noAutofit/>
          </a:bodyPr>
          <a:lstStyle/>
          <a:p>
            <a:pPr algn="ctr" fontAlgn="base">
              <a:lnSpc>
                <a:spcPct val="90000"/>
              </a:lnSpc>
              <a:spcBef>
                <a:spcPct val="0"/>
              </a:spcBef>
              <a:spcAft>
                <a:spcPct val="0"/>
              </a:spcAft>
            </a:pPr>
            <a:r>
              <a:rPr lang="zh-CN" altLang="en-US"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消防安全管理</a:t>
            </a:r>
            <a:endParaRPr lang="en-US" altLang="zh-CN"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cxnSp>
        <p:nvCxnSpPr>
          <p:cNvPr id="28" name="直接连接符 27"/>
          <p:cNvCxnSpPr/>
          <p:nvPr>
            <p:custDataLst>
              <p:tags r:id="rId15"/>
            </p:custDataLst>
          </p:nvPr>
        </p:nvCxnSpPr>
        <p:spPr>
          <a:xfrm>
            <a:off x="3241058" y="4183717"/>
            <a:ext cx="163512" cy="0"/>
          </a:xfrm>
          <a:prstGeom prst="line">
            <a:avLst/>
          </a:prstGeom>
          <a:noFill/>
          <a:ln w="12700" cap="flat" cmpd="sng" algn="ctr">
            <a:solidFill>
              <a:schemeClr val="accent1">
                <a:lumMod val="40000"/>
                <a:lumOff val="60000"/>
              </a:schemeClr>
            </a:solidFill>
            <a:prstDash val="solid"/>
          </a:ln>
          <a:effectLst/>
        </p:spPr>
      </p:cxnSp>
    </p:spTree>
    <p:custDataLst>
      <p:tags r:id="rId16"/>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示 4"/>
          <p:cNvGraphicFramePr/>
          <p:nvPr/>
        </p:nvGraphicFramePr>
        <p:xfrm>
          <a:off x="891540" y="1120140"/>
          <a:ext cx="8012430" cy="409194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安保</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Tree>
    <p:custDataLst>
      <p:tags r:id="rId6"/>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安保</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4" name="文本框 3"/>
          <p:cNvSpPr txBox="1"/>
          <p:nvPr/>
        </p:nvSpPr>
        <p:spPr>
          <a:xfrm>
            <a:off x="539552" y="697260"/>
            <a:ext cx="7272808" cy="1032077"/>
          </a:xfrm>
          <a:prstGeom prst="rect">
            <a:avLst/>
          </a:prstGeom>
          <a:noFill/>
        </p:spPr>
        <p:txBody>
          <a:bodyPr wrap="square" rtlCol="0">
            <a:spAutoFit/>
          </a:bodyPr>
          <a:lstStyle/>
          <a:p>
            <a:pPr marL="177800" lvl="1" defTabSz="914400" fontAlgn="ctr">
              <a:lnSpc>
                <a:spcPct val="130000"/>
              </a:lnSpc>
              <a:spcBef>
                <a:spcPts val="375"/>
              </a:spcBef>
              <a:spcAft>
                <a:spcPts val="1000"/>
              </a:spcAft>
              <a:buClr>
                <a:srgbClr val="FF3399"/>
              </a:buClr>
            </a:pPr>
            <a:r>
              <a:rPr lang="zh-CN" altLang="en-US" sz="2000" b="1" dirty="0" smtClean="0">
                <a:latin typeface="微软雅黑" panose="020B0503020204020204" charset="-122"/>
                <a:ea typeface="微软雅黑" panose="020B0503020204020204" charset="-122"/>
              </a:rPr>
              <a:t>基本要求</a:t>
            </a:r>
            <a:endParaRPr lang="en-US" altLang="zh-CN" sz="2000" b="1" dirty="0">
              <a:latin typeface="微软雅黑" panose="020B0503020204020204" charset="-122"/>
              <a:ea typeface="微软雅黑" panose="020B0503020204020204" charset="-122"/>
            </a:endParaRPr>
          </a:p>
          <a:p>
            <a:pPr marL="494030" lvl="1" indent="-316230" defTabSz="914400" fontAlgn="ctr">
              <a:lnSpc>
                <a:spcPct val="130000"/>
              </a:lnSpc>
              <a:spcBef>
                <a:spcPts val="375"/>
              </a:spcBef>
              <a:spcAft>
                <a:spcPts val="1000"/>
              </a:spcAft>
              <a:buClr>
                <a:srgbClr val="D24132"/>
              </a:buClr>
              <a:buFont typeface="Wingdings" panose="05000000000000000000" pitchFamily="2" charset="2"/>
              <a:buChar char="p"/>
            </a:pPr>
            <a:r>
              <a:rPr lang="zh-CN" altLang="en-US" sz="1800" b="1" dirty="0">
                <a:solidFill>
                  <a:srgbClr val="686868"/>
                </a:solidFill>
                <a:latin typeface="微软雅黑" panose="020B0503020204020204" charset="-122"/>
                <a:ea typeface="微软雅黑" panose="020B0503020204020204" charset="-122"/>
              </a:rPr>
              <a:t>进行出入控制，确保进出企业的人员、车辆和物品受控</a:t>
            </a:r>
            <a:endParaRPr lang="zh-CN" altLang="en-US" sz="1800" b="1" dirty="0">
              <a:solidFill>
                <a:srgbClr val="686868"/>
              </a:solidFill>
              <a:latin typeface="微软雅黑" panose="020B0503020204020204" charset="-122"/>
              <a:ea typeface="微软雅黑" panose="020B0503020204020204" charset="-122"/>
            </a:endParaRPr>
          </a:p>
        </p:txBody>
      </p:sp>
      <p:graphicFrame>
        <p:nvGraphicFramePr>
          <p:cNvPr id="5" name="图示 4"/>
          <p:cNvGraphicFramePr/>
          <p:nvPr/>
        </p:nvGraphicFramePr>
        <p:xfrm>
          <a:off x="1403648" y="1850671"/>
          <a:ext cx="6096000" cy="296810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ustDataLst>
      <p:tags r:id="rId6"/>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安保</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3"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基本要求</a:t>
            </a:r>
            <a:endParaRPr lang="zh-CN" altLang="en-US" sz="2000" b="1" dirty="0">
              <a:solidFill>
                <a:prstClr val="black"/>
              </a:solidFill>
              <a:latin typeface="微软雅黑" panose="020B0503020204020204" charset="-122"/>
              <a:ea typeface="微软雅黑" panose="020B0503020204020204" charset="-122"/>
            </a:endParaRPr>
          </a:p>
        </p:txBody>
      </p:sp>
      <p:sp>
        <p:nvSpPr>
          <p:cNvPr id="5" name="文本框 4"/>
          <p:cNvSpPr txBox="1"/>
          <p:nvPr/>
        </p:nvSpPr>
        <p:spPr>
          <a:xfrm>
            <a:off x="539552" y="1252940"/>
            <a:ext cx="4032448" cy="452432"/>
          </a:xfrm>
          <a:prstGeom prst="rect">
            <a:avLst/>
          </a:prstGeom>
          <a:noFill/>
        </p:spPr>
        <p:txBody>
          <a:bodyPr wrap="square" rtlCol="0">
            <a:spAutoFit/>
          </a:bodyPr>
          <a:lstStyle/>
          <a:p>
            <a:pPr marL="494030" lvl="1" indent="-316230" defTabSz="914400" fontAlgn="ctr">
              <a:lnSpc>
                <a:spcPct val="130000"/>
              </a:lnSpc>
              <a:spcBef>
                <a:spcPts val="375"/>
              </a:spcBef>
              <a:spcAft>
                <a:spcPts val="1000"/>
              </a:spcAft>
              <a:buClr>
                <a:srgbClr val="D24132"/>
              </a:buClr>
              <a:buFont typeface="Wingdings" panose="05000000000000000000" pitchFamily="2" charset="2"/>
              <a:buChar char="p"/>
            </a:pPr>
            <a:r>
              <a:rPr lang="zh-CN" altLang="en-US" sz="1800" b="1" dirty="0">
                <a:solidFill>
                  <a:srgbClr val="686868"/>
                </a:solidFill>
                <a:latin typeface="微软雅黑" panose="020B0503020204020204" charset="-122"/>
                <a:ea typeface="微软雅黑" panose="020B0503020204020204" charset="-122"/>
              </a:rPr>
              <a:t>企业应对安保人员进行培训</a:t>
            </a:r>
            <a:endParaRPr lang="zh-CN" altLang="en-US" sz="1800" b="1" dirty="0">
              <a:solidFill>
                <a:srgbClr val="686868"/>
              </a:solidFill>
              <a:latin typeface="微软雅黑" panose="020B0503020204020204" charset="-122"/>
              <a:ea typeface="微软雅黑" panose="020B0503020204020204" charset="-122"/>
            </a:endParaRPr>
          </a:p>
        </p:txBody>
      </p:sp>
      <p:graphicFrame>
        <p:nvGraphicFramePr>
          <p:cNvPr id="6" name="图示 5"/>
          <p:cNvGraphicFramePr/>
          <p:nvPr/>
        </p:nvGraphicFramePr>
        <p:xfrm>
          <a:off x="1403648" y="1850671"/>
          <a:ext cx="6096000" cy="296810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ustDataLst>
      <p:tags r:id="rId6"/>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安保</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4" name="文本框 3"/>
          <p:cNvSpPr txBox="1"/>
          <p:nvPr/>
        </p:nvSpPr>
        <p:spPr>
          <a:xfrm>
            <a:off x="539552" y="697260"/>
            <a:ext cx="4702301" cy="3550716"/>
          </a:xfrm>
          <a:prstGeom prst="rect">
            <a:avLst/>
          </a:prstGeom>
          <a:noFill/>
        </p:spPr>
        <p:txBody>
          <a:bodyPr wrap="square" rtlCol="0">
            <a:spAutoFit/>
          </a:bodyPr>
          <a:lstStyle/>
          <a:p>
            <a:pPr marL="177800" lvl="1" defTabSz="914400" fontAlgn="ctr">
              <a:lnSpc>
                <a:spcPct val="130000"/>
              </a:lnSpc>
              <a:spcBef>
                <a:spcPts val="375"/>
              </a:spcBef>
              <a:spcAft>
                <a:spcPts val="1200"/>
              </a:spcAft>
              <a:buClr>
                <a:srgbClr val="FF3399"/>
              </a:buClr>
            </a:pPr>
            <a:r>
              <a:rPr lang="zh-CN" altLang="en-US" sz="2000" b="1" dirty="0" smtClean="0">
                <a:latin typeface="微软雅黑" panose="020B0503020204020204" charset="-122"/>
                <a:ea typeface="微软雅黑" panose="020B0503020204020204" charset="-122"/>
              </a:rPr>
              <a:t>人员、车辆出入控制</a:t>
            </a:r>
            <a:endParaRPr lang="en-US" altLang="zh-CN" sz="2000" b="1" dirty="0">
              <a:latin typeface="微软雅黑" panose="020B0503020204020204" charset="-122"/>
              <a:ea typeface="微软雅黑" panose="020B0503020204020204" charset="-122"/>
            </a:endParaRPr>
          </a:p>
          <a:p>
            <a:pPr marL="494030" lvl="1" indent="-316230" defTabSz="914400" fontAlgn="ctr">
              <a:lnSpc>
                <a:spcPct val="130000"/>
              </a:lnSpc>
              <a:spcBef>
                <a:spcPts val="375"/>
              </a:spcBef>
              <a:spcAft>
                <a:spcPts val="1000"/>
              </a:spcAft>
              <a:buClr>
                <a:srgbClr val="D24132"/>
              </a:buClr>
              <a:buFont typeface="Wingdings" panose="05000000000000000000" pitchFamily="2" charset="2"/>
              <a:buChar char="p"/>
            </a:pPr>
            <a:r>
              <a:rPr lang="zh-CN" altLang="en-US" sz="1800" b="1" dirty="0" smtClean="0">
                <a:solidFill>
                  <a:srgbClr val="686868"/>
                </a:solidFill>
                <a:latin typeface="微软雅黑" panose="020B0503020204020204" charset="-122"/>
                <a:ea typeface="微软雅黑" panose="020B0503020204020204" charset="-122"/>
              </a:rPr>
              <a:t>应在人员、车辆进入生产、办公区域的通道设置检查点，对出入进行有效控制；</a:t>
            </a:r>
            <a:endParaRPr lang="en-US" altLang="zh-CN" sz="1800" b="1" dirty="0" smtClean="0">
              <a:solidFill>
                <a:srgbClr val="686868"/>
              </a:solidFill>
              <a:latin typeface="微软雅黑" panose="020B0503020204020204" charset="-122"/>
              <a:ea typeface="微软雅黑" panose="020B0503020204020204" charset="-122"/>
            </a:endParaRPr>
          </a:p>
          <a:p>
            <a:pPr marL="494030" lvl="1" indent="-316230" defTabSz="914400" fontAlgn="ctr">
              <a:lnSpc>
                <a:spcPct val="130000"/>
              </a:lnSpc>
              <a:spcBef>
                <a:spcPts val="375"/>
              </a:spcBef>
              <a:spcAft>
                <a:spcPts val="1000"/>
              </a:spcAft>
              <a:buClr>
                <a:srgbClr val="D24132"/>
              </a:buClr>
              <a:buFont typeface="Wingdings" panose="05000000000000000000" pitchFamily="2" charset="2"/>
              <a:buChar char="p"/>
            </a:pPr>
            <a:r>
              <a:rPr lang="zh-CN" altLang="en-US" sz="1800" b="1" dirty="0" smtClean="0">
                <a:solidFill>
                  <a:srgbClr val="686868"/>
                </a:solidFill>
                <a:latin typeface="微软雅黑" panose="020B0503020204020204" charset="-122"/>
                <a:ea typeface="微软雅黑" panose="020B0503020204020204" charset="-122"/>
              </a:rPr>
              <a:t>建立并保留出入登记记录；</a:t>
            </a:r>
            <a:endParaRPr lang="en-US" altLang="zh-CN" sz="1800" b="1" dirty="0" smtClean="0">
              <a:solidFill>
                <a:srgbClr val="686868"/>
              </a:solidFill>
              <a:latin typeface="微软雅黑" panose="020B0503020204020204" charset="-122"/>
              <a:ea typeface="微软雅黑" panose="020B0503020204020204" charset="-122"/>
            </a:endParaRPr>
          </a:p>
          <a:p>
            <a:pPr marL="494030" lvl="1" indent="-316230" defTabSz="914400" fontAlgn="ctr">
              <a:lnSpc>
                <a:spcPct val="130000"/>
              </a:lnSpc>
              <a:spcBef>
                <a:spcPts val="375"/>
              </a:spcBef>
              <a:spcAft>
                <a:spcPts val="1000"/>
              </a:spcAft>
              <a:buClr>
                <a:srgbClr val="D24132"/>
              </a:buClr>
              <a:buFont typeface="Wingdings" panose="05000000000000000000" pitchFamily="2" charset="2"/>
              <a:buChar char="p"/>
            </a:pPr>
            <a:r>
              <a:rPr lang="zh-CN" altLang="en-US" sz="1800" b="1" dirty="0">
                <a:solidFill>
                  <a:srgbClr val="686868"/>
                </a:solidFill>
                <a:latin typeface="微软雅黑" panose="020B0503020204020204" charset="-122"/>
                <a:ea typeface="微软雅黑" panose="020B0503020204020204" charset="-122"/>
              </a:rPr>
              <a:t>管理</a:t>
            </a:r>
            <a:r>
              <a:rPr lang="zh-CN" altLang="en-US" sz="1800" b="1" dirty="0" smtClean="0">
                <a:solidFill>
                  <a:srgbClr val="686868"/>
                </a:solidFill>
                <a:latin typeface="微软雅黑" panose="020B0503020204020204" charset="-122"/>
                <a:ea typeface="微软雅黑" panose="020B0503020204020204" charset="-122"/>
              </a:rPr>
              <a:t>人员应对安保人员出</a:t>
            </a:r>
            <a:endParaRPr lang="en-US" altLang="zh-CN" sz="1800" b="1" dirty="0" smtClean="0">
              <a:solidFill>
                <a:srgbClr val="686868"/>
              </a:solidFill>
              <a:latin typeface="微软雅黑" panose="020B0503020204020204" charset="-122"/>
              <a:ea typeface="微软雅黑" panose="020B0503020204020204" charset="-122"/>
            </a:endParaRPr>
          </a:p>
          <a:p>
            <a:pPr marL="177800" lvl="1" defTabSz="914400" fontAlgn="ctr">
              <a:lnSpc>
                <a:spcPct val="130000"/>
              </a:lnSpc>
              <a:spcBef>
                <a:spcPts val="375"/>
              </a:spcBef>
              <a:spcAft>
                <a:spcPts val="1000"/>
              </a:spcAft>
              <a:buClr>
                <a:srgbClr val="D24132"/>
              </a:buClr>
            </a:pPr>
            <a:r>
              <a:rPr lang="en-US" altLang="zh-CN" sz="1800" b="1" dirty="0">
                <a:solidFill>
                  <a:srgbClr val="686868"/>
                </a:solidFill>
                <a:latin typeface="微软雅黑" panose="020B0503020204020204" charset="-122"/>
                <a:ea typeface="微软雅黑" panose="020B0503020204020204" charset="-122"/>
              </a:rPr>
              <a:t> </a:t>
            </a:r>
            <a:r>
              <a:rPr lang="en-US" altLang="zh-CN" sz="1800" b="1" dirty="0" smtClean="0">
                <a:solidFill>
                  <a:srgbClr val="686868"/>
                </a:solidFill>
                <a:latin typeface="微软雅黑" panose="020B0503020204020204" charset="-122"/>
                <a:ea typeface="微软雅黑" panose="020B0503020204020204" charset="-122"/>
              </a:rPr>
              <a:t>   </a:t>
            </a:r>
            <a:r>
              <a:rPr lang="zh-CN" altLang="en-US" sz="1800" b="1" dirty="0" smtClean="0">
                <a:solidFill>
                  <a:srgbClr val="686868"/>
                </a:solidFill>
                <a:latin typeface="微软雅黑" panose="020B0503020204020204" charset="-122"/>
                <a:ea typeface="微软雅黑" panose="020B0503020204020204" charset="-122"/>
              </a:rPr>
              <a:t>入控制及巡查情况进行检</a:t>
            </a:r>
            <a:endParaRPr lang="en-US" altLang="zh-CN" sz="1800" b="1" dirty="0" smtClean="0">
              <a:solidFill>
                <a:srgbClr val="686868"/>
              </a:solidFill>
              <a:latin typeface="微软雅黑" panose="020B0503020204020204" charset="-122"/>
              <a:ea typeface="微软雅黑" panose="020B0503020204020204" charset="-122"/>
            </a:endParaRPr>
          </a:p>
          <a:p>
            <a:pPr marL="177800" lvl="1" defTabSz="914400" fontAlgn="ctr">
              <a:lnSpc>
                <a:spcPct val="130000"/>
              </a:lnSpc>
              <a:spcBef>
                <a:spcPts val="375"/>
              </a:spcBef>
              <a:spcAft>
                <a:spcPts val="1000"/>
              </a:spcAft>
              <a:buClr>
                <a:srgbClr val="D24132"/>
              </a:buClr>
            </a:pPr>
            <a:r>
              <a:rPr lang="en-US" altLang="zh-CN" sz="1800" b="1" dirty="0">
                <a:solidFill>
                  <a:srgbClr val="686868"/>
                </a:solidFill>
                <a:latin typeface="微软雅黑" panose="020B0503020204020204" charset="-122"/>
                <a:ea typeface="微软雅黑" panose="020B0503020204020204" charset="-122"/>
              </a:rPr>
              <a:t> </a:t>
            </a:r>
            <a:r>
              <a:rPr lang="en-US" altLang="zh-CN" sz="1800" b="1" dirty="0" smtClean="0">
                <a:solidFill>
                  <a:srgbClr val="686868"/>
                </a:solidFill>
                <a:latin typeface="微软雅黑" panose="020B0503020204020204" charset="-122"/>
                <a:ea typeface="微软雅黑" panose="020B0503020204020204" charset="-122"/>
              </a:rPr>
              <a:t>   </a:t>
            </a:r>
            <a:r>
              <a:rPr lang="zh-CN" altLang="en-US" sz="1800" b="1" dirty="0" smtClean="0">
                <a:solidFill>
                  <a:srgbClr val="686868"/>
                </a:solidFill>
                <a:latin typeface="微软雅黑" panose="020B0503020204020204" charset="-122"/>
                <a:ea typeface="微软雅黑" panose="020B0503020204020204" charset="-122"/>
              </a:rPr>
              <a:t>查。</a:t>
            </a:r>
            <a:endParaRPr lang="zh-CN" altLang="en-US" sz="1800" b="1" dirty="0">
              <a:solidFill>
                <a:srgbClr val="686868"/>
              </a:solidFill>
              <a:latin typeface="微软雅黑" panose="020B0503020204020204" charset="-122"/>
              <a:ea typeface="微软雅黑" panose="020B0503020204020204" charset="-122"/>
            </a:endParaRPr>
          </a:p>
        </p:txBody>
      </p:sp>
      <p:pic>
        <p:nvPicPr>
          <p:cNvPr id="3" name="图片 2"/>
          <p:cNvPicPr>
            <a:picLocks noChangeAspect="1"/>
          </p:cNvPicPr>
          <p:nvPr/>
        </p:nvPicPr>
        <p:blipFill rotWithShape="1">
          <a:blip r:embed="rId1" cstate="screen"/>
          <a:srcRect/>
          <a:stretch>
            <a:fillRect/>
          </a:stretch>
        </p:blipFill>
        <p:spPr>
          <a:xfrm>
            <a:off x="4283968" y="2569468"/>
            <a:ext cx="4176464" cy="2579780"/>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pic>
        <p:nvPicPr>
          <p:cNvPr id="5" name="图片 4"/>
          <p:cNvPicPr>
            <a:picLocks noChangeAspect="1"/>
          </p:cNvPicPr>
          <p:nvPr/>
        </p:nvPicPr>
        <p:blipFill rotWithShape="1">
          <a:blip r:embed="rId2"/>
          <a:srcRect b="17109"/>
          <a:stretch>
            <a:fillRect/>
          </a:stretch>
        </p:blipFill>
        <p:spPr>
          <a:xfrm>
            <a:off x="6626982" y="795131"/>
            <a:ext cx="1832992" cy="1691594"/>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spTree>
    <p:custDataLst>
      <p:tags r:id="rId3"/>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3"/>
          <p:cNvSpPr>
            <a:spLocks noChangeArrowheads="1"/>
          </p:cNvSpPr>
          <p:nvPr/>
        </p:nvSpPr>
        <p:spPr bwMode="auto">
          <a:xfrm>
            <a:off x="0" y="284163"/>
            <a:ext cx="1381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spAutoFit/>
          </a:bodyPr>
          <a:lstStyle/>
          <a:p>
            <a:endParaRPr lang="zh-CN" altLang="en-US">
              <a:solidFill>
                <a:srgbClr val="000000"/>
              </a:solidFill>
            </a:endParaRPr>
          </a:p>
        </p:txBody>
      </p:sp>
      <p:sp>
        <p:nvSpPr>
          <p:cNvPr id="1029" name="Rectangle 5"/>
          <p:cNvSpPr>
            <a:spLocks noChangeArrowheads="1"/>
          </p:cNvSpPr>
          <p:nvPr/>
        </p:nvSpPr>
        <p:spPr bwMode="auto">
          <a:xfrm>
            <a:off x="0" y="919163"/>
            <a:ext cx="138113" cy="276225"/>
          </a:xfrm>
          <a:prstGeom prst="rect">
            <a:avLst/>
          </a:prstGeom>
          <a:noFill/>
          <a:ln w="9525">
            <a:noFill/>
            <a:miter lim="800000"/>
          </a:ln>
          <a:effectLst/>
        </p:spPr>
        <p:txBody>
          <a:bodyPr wrap="none" lIns="68580" tIns="34290" rIns="68580" bIns="34290" anchor="ctr">
            <a:spAutoFit/>
          </a:bodyPr>
          <a:lstStyle/>
          <a:p>
            <a:pPr defTabSz="685800" eaLnBrk="1" hangingPunct="1">
              <a:defRPr/>
            </a:pPr>
            <a:endParaRPr lang="zh-CN" altLang="zh-CN" sz="1350">
              <a:solidFill>
                <a:prstClr val="black"/>
              </a:solidFill>
            </a:endParaRPr>
          </a:p>
        </p:txBody>
      </p:sp>
      <p:sp>
        <p:nvSpPr>
          <p:cNvPr id="315397" name="Rectangle 7"/>
          <p:cNvSpPr>
            <a:spLocks noChangeArrowheads="1"/>
          </p:cNvSpPr>
          <p:nvPr/>
        </p:nvSpPr>
        <p:spPr bwMode="auto">
          <a:xfrm>
            <a:off x="0" y="112713"/>
            <a:ext cx="1381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spAutoFit/>
          </a:bodyPr>
          <a:lstStyle/>
          <a:p>
            <a:endParaRPr lang="zh-CN" altLang="en-US">
              <a:solidFill>
                <a:srgbClr val="000000"/>
              </a:solidFill>
            </a:endParaRPr>
          </a:p>
        </p:txBody>
      </p:sp>
      <p:sp>
        <p:nvSpPr>
          <p:cNvPr id="315398" name="Rectangle 12"/>
          <p:cNvSpPr>
            <a:spLocks noChangeArrowheads="1"/>
          </p:cNvSpPr>
          <p:nvPr/>
        </p:nvSpPr>
        <p:spPr bwMode="auto">
          <a:xfrm>
            <a:off x="0" y="112713"/>
            <a:ext cx="1381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spAutoFit/>
          </a:bodyPr>
          <a:lstStyle/>
          <a:p>
            <a:endParaRPr lang="zh-CN" altLang="en-US">
              <a:solidFill>
                <a:srgbClr val="000000"/>
              </a:solidFill>
            </a:endParaRPr>
          </a:p>
        </p:txBody>
      </p:sp>
      <p:pic>
        <p:nvPicPr>
          <p:cNvPr id="9" name="image20.jpg"/>
          <p:cNvPicPr>
            <a:picLocks noChangeAspect="1"/>
          </p:cNvPicPr>
          <p:nvPr/>
        </p:nvPicPr>
        <p:blipFill>
          <a:blip r:embed="rId1"/>
          <a:srcRect/>
          <a:stretch>
            <a:fillRect/>
          </a:stretch>
        </p:blipFill>
        <p:spPr bwMode="auto">
          <a:xfrm>
            <a:off x="4519839" y="1195388"/>
            <a:ext cx="3498850" cy="2593975"/>
          </a:xfrm>
          <a:prstGeom prst="rect">
            <a:avLst/>
          </a:prstGeom>
          <a:noFill/>
          <a:ln w="12700">
            <a:solidFill>
              <a:schemeClr val="accent1"/>
            </a:solidFill>
            <a:miter lim="400000"/>
            <a:headEnd/>
            <a:tailEnd/>
          </a:ln>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315401" name="文本框 1"/>
          <p:cNvSpPr txBox="1">
            <a:spLocks noChangeArrowheads="1"/>
          </p:cNvSpPr>
          <p:nvPr/>
        </p:nvSpPr>
        <p:spPr bwMode="auto">
          <a:xfrm>
            <a:off x="731838" y="1411288"/>
            <a:ext cx="3630612"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marL="1882775" indent="4032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339975" indent="4032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2797175" indent="4032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254375" indent="4032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buClr>
                <a:srgbClr val="C00000"/>
              </a:buClr>
              <a:buFont typeface="Wingdings" panose="05000000000000000000" pitchFamily="2" charset="2"/>
              <a:buChar char="p"/>
            </a:pPr>
            <a:r>
              <a:rPr lang="zh-CN" altLang="en-US" sz="2800" b="1">
                <a:solidFill>
                  <a:srgbClr val="5C5C5C"/>
                </a:solidFill>
                <a:latin typeface="微软雅黑" panose="020B0503020204020204" charset="-122"/>
                <a:ea typeface="微软雅黑" panose="020B0503020204020204" charset="-122"/>
              </a:rPr>
              <a:t>纠正人因失误</a:t>
            </a:r>
            <a:endParaRPr lang="en-US" altLang="zh-CN" sz="2800" b="1">
              <a:solidFill>
                <a:srgbClr val="5C5C5C"/>
              </a:solidFill>
              <a:latin typeface="微软雅黑" panose="020B0503020204020204" charset="-122"/>
              <a:ea typeface="微软雅黑" panose="020B0503020204020204" charset="-122"/>
            </a:endParaRPr>
          </a:p>
          <a:p>
            <a:pPr>
              <a:lnSpc>
                <a:spcPct val="150000"/>
              </a:lnSpc>
              <a:buClr>
                <a:srgbClr val="C00000"/>
              </a:buClr>
              <a:buFont typeface="Wingdings" panose="05000000000000000000" pitchFamily="2" charset="2"/>
              <a:buChar char="p"/>
            </a:pPr>
            <a:r>
              <a:rPr lang="zh-CN" altLang="en-US" sz="2800" b="1">
                <a:solidFill>
                  <a:srgbClr val="5C5C5C"/>
                </a:solidFill>
                <a:latin typeface="微软雅黑" panose="020B0503020204020204" charset="-122"/>
                <a:ea typeface="微软雅黑" panose="020B0503020204020204" charset="-122"/>
              </a:rPr>
              <a:t>拒绝非工作人员进入现场</a:t>
            </a:r>
            <a:endParaRPr lang="zh-CN" altLang="en-US" sz="2800" b="1">
              <a:solidFill>
                <a:srgbClr val="5C5C5C"/>
              </a:solidFill>
              <a:latin typeface="微软雅黑" panose="020B0503020204020204" charset="-122"/>
              <a:ea typeface="微软雅黑" panose="020B0503020204020204" charset="-122"/>
            </a:endParaRPr>
          </a:p>
        </p:txBody>
      </p:sp>
      <p:sp>
        <p:nvSpPr>
          <p:cNvPr id="10"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安保</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1"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工作</a:t>
            </a:r>
            <a:r>
              <a:rPr lang="zh-CN" altLang="en-US" sz="2000" b="1" dirty="0">
                <a:latin typeface="微软雅黑" panose="020B0503020204020204" charset="-122"/>
                <a:ea typeface="微软雅黑" panose="020B0503020204020204" charset="-122"/>
              </a:rPr>
              <a:t>票人员区域准入门禁系统</a:t>
            </a:r>
            <a:endParaRPr lang="zh-CN" altLang="en-US" sz="2000" b="1" dirty="0">
              <a:latin typeface="微软雅黑" panose="020B0503020204020204" charset="-122"/>
              <a:ea typeface="微软雅黑" panose="020B0503020204020204" charset="-122"/>
            </a:endParaRPr>
          </a:p>
        </p:txBody>
      </p:sp>
    </p:spTree>
    <p:custDataLst>
      <p:tags r:id="rId2"/>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indefinite" fill="hold"/>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_1"/>
          <p:cNvSpPr/>
          <p:nvPr>
            <p:custDataLst>
              <p:tags r:id="rId1"/>
            </p:custDataLst>
          </p:nvPr>
        </p:nvSpPr>
        <p:spPr>
          <a:xfrm>
            <a:off x="3446251" y="3663398"/>
            <a:ext cx="1002352" cy="864096"/>
          </a:xfrm>
          <a:prstGeom prst="hexagon">
            <a:avLst/>
          </a:prstGeom>
          <a:solidFill>
            <a:srgbClr val="189A80"/>
          </a:solidFill>
          <a:ln>
            <a:noFill/>
          </a:ln>
          <a:effectLst>
            <a:outerShdw blurRad="57785" dist="33020" dir="3180000" algn="ctr">
              <a:srgbClr val="606060">
                <a:alpha val="30000"/>
              </a:srgb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a:bodyPr>
          <a:lstStyle/>
          <a:p>
            <a:pPr algn="ctr" eaLnBrk="1" hangingPunct="1">
              <a:defRPr/>
            </a:pPr>
            <a:endParaRPr lang="zh-CN" altLang="en-US" sz="1350">
              <a:solidFill>
                <a:prstClr val="white"/>
              </a:solidFill>
            </a:endParaRPr>
          </a:p>
        </p:txBody>
      </p:sp>
      <p:sp>
        <p:nvSpPr>
          <p:cNvPr id="5" name="MH_Other_2"/>
          <p:cNvSpPr/>
          <p:nvPr>
            <p:custDataLst>
              <p:tags r:id="rId2"/>
            </p:custDataLst>
          </p:nvPr>
        </p:nvSpPr>
        <p:spPr>
          <a:xfrm>
            <a:off x="5176579" y="3653601"/>
            <a:ext cx="1002352" cy="864096"/>
          </a:xfrm>
          <a:prstGeom prst="hexagon">
            <a:avLst/>
          </a:prstGeom>
          <a:solidFill>
            <a:srgbClr val="377790"/>
          </a:solidFill>
          <a:ln>
            <a:noFill/>
          </a:ln>
          <a:effectLst>
            <a:outerShdw blurRad="57785" dist="33020" dir="3180000" algn="ctr">
              <a:srgbClr val="606060">
                <a:alpha val="30000"/>
              </a:srgb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defRPr/>
            </a:pPr>
            <a:endParaRPr lang="zh-CN" altLang="en-US" sz="1350">
              <a:solidFill>
                <a:prstClr val="white"/>
              </a:solidFill>
            </a:endParaRPr>
          </a:p>
        </p:txBody>
      </p:sp>
      <p:sp>
        <p:nvSpPr>
          <p:cNvPr id="6" name="MH_Other_3"/>
          <p:cNvSpPr/>
          <p:nvPr>
            <p:custDataLst>
              <p:tags r:id="rId3"/>
            </p:custDataLst>
          </p:nvPr>
        </p:nvSpPr>
        <p:spPr>
          <a:xfrm>
            <a:off x="4245692" y="4087383"/>
            <a:ext cx="1099344" cy="864096"/>
          </a:xfrm>
          <a:prstGeom prst="hexagon">
            <a:avLst/>
          </a:prstGeom>
          <a:solidFill>
            <a:schemeClr val="accent2"/>
          </a:solidFill>
          <a:ln>
            <a:noFill/>
          </a:ln>
          <a:effectLst>
            <a:outerShdw blurRad="57785" dist="33020" dir="3180000" algn="ctr">
              <a:srgbClr val="606060">
                <a:alpha val="30000"/>
              </a:srgb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a:bodyPr>
          <a:lstStyle/>
          <a:p>
            <a:pPr algn="ctr" eaLnBrk="1" hangingPunct="1">
              <a:defRPr/>
            </a:pPr>
            <a:endParaRPr lang="zh-CN" altLang="en-US" sz="1350">
              <a:solidFill>
                <a:prstClr val="white"/>
              </a:solidFill>
            </a:endParaRPr>
          </a:p>
        </p:txBody>
      </p:sp>
      <p:sp>
        <p:nvSpPr>
          <p:cNvPr id="7" name="MH_Other_4"/>
          <p:cNvSpPr/>
          <p:nvPr>
            <p:custDataLst>
              <p:tags r:id="rId4"/>
            </p:custDataLst>
          </p:nvPr>
        </p:nvSpPr>
        <p:spPr>
          <a:xfrm>
            <a:off x="2379663" y="2773363"/>
            <a:ext cx="1073150" cy="1303337"/>
          </a:xfrm>
          <a:custGeom>
            <a:avLst/>
            <a:gdLst>
              <a:gd name="connsiteX0" fmla="*/ 404949 w 404949"/>
              <a:gd name="connsiteY0" fmla="*/ 1737360 h 1737360"/>
              <a:gd name="connsiteX1" fmla="*/ 0 w 404949"/>
              <a:gd name="connsiteY1" fmla="*/ 1737360 h 1737360"/>
              <a:gd name="connsiteX2" fmla="*/ 0 w 404949"/>
              <a:gd name="connsiteY2" fmla="*/ 0 h 1737360"/>
            </a:gdLst>
            <a:ahLst/>
            <a:cxnLst>
              <a:cxn ang="0">
                <a:pos x="connsiteX0" y="connsiteY0"/>
              </a:cxn>
              <a:cxn ang="0">
                <a:pos x="connsiteX1" y="connsiteY1"/>
              </a:cxn>
              <a:cxn ang="0">
                <a:pos x="connsiteX2" y="connsiteY2"/>
              </a:cxn>
            </a:cxnLst>
            <a:rect l="l" t="t" r="r" b="b"/>
            <a:pathLst>
              <a:path w="404949" h="1737360">
                <a:moveTo>
                  <a:pt x="404949" y="1737360"/>
                </a:moveTo>
                <a:lnTo>
                  <a:pt x="0" y="1737360"/>
                </a:lnTo>
                <a:lnTo>
                  <a:pt x="0" y="0"/>
                </a:lnTo>
              </a:path>
            </a:pathLst>
          </a:custGeom>
          <a:noFill/>
          <a:ln w="28575">
            <a:solidFill>
              <a:srgbClr val="C7C7C7"/>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350">
              <a:solidFill>
                <a:prstClr val="white"/>
              </a:solidFill>
            </a:endParaRPr>
          </a:p>
        </p:txBody>
      </p:sp>
      <p:sp>
        <p:nvSpPr>
          <p:cNvPr id="8" name="MH_Other_5"/>
          <p:cNvSpPr/>
          <p:nvPr>
            <p:custDataLst>
              <p:tags r:id="rId5"/>
            </p:custDataLst>
          </p:nvPr>
        </p:nvSpPr>
        <p:spPr>
          <a:xfrm flipH="1">
            <a:off x="6046788" y="2773363"/>
            <a:ext cx="1044575" cy="1303337"/>
          </a:xfrm>
          <a:custGeom>
            <a:avLst/>
            <a:gdLst>
              <a:gd name="connsiteX0" fmla="*/ 404949 w 404949"/>
              <a:gd name="connsiteY0" fmla="*/ 1737360 h 1737360"/>
              <a:gd name="connsiteX1" fmla="*/ 0 w 404949"/>
              <a:gd name="connsiteY1" fmla="*/ 1737360 h 1737360"/>
              <a:gd name="connsiteX2" fmla="*/ 0 w 404949"/>
              <a:gd name="connsiteY2" fmla="*/ 0 h 1737360"/>
            </a:gdLst>
            <a:ahLst/>
            <a:cxnLst>
              <a:cxn ang="0">
                <a:pos x="connsiteX0" y="connsiteY0"/>
              </a:cxn>
              <a:cxn ang="0">
                <a:pos x="connsiteX1" y="connsiteY1"/>
              </a:cxn>
              <a:cxn ang="0">
                <a:pos x="connsiteX2" y="connsiteY2"/>
              </a:cxn>
            </a:cxnLst>
            <a:rect l="l" t="t" r="r" b="b"/>
            <a:pathLst>
              <a:path w="404949" h="1737360">
                <a:moveTo>
                  <a:pt x="404949" y="1737360"/>
                </a:moveTo>
                <a:lnTo>
                  <a:pt x="0" y="1737360"/>
                </a:lnTo>
                <a:lnTo>
                  <a:pt x="0" y="0"/>
                </a:lnTo>
              </a:path>
            </a:pathLst>
          </a:custGeom>
          <a:noFill/>
          <a:ln w="28575">
            <a:solidFill>
              <a:srgbClr val="C7C7C7"/>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350">
              <a:solidFill>
                <a:prstClr val="white"/>
              </a:solidFill>
            </a:endParaRPr>
          </a:p>
        </p:txBody>
      </p:sp>
      <p:cxnSp>
        <p:nvCxnSpPr>
          <p:cNvPr id="9" name="MH_Other_6"/>
          <p:cNvCxnSpPr/>
          <p:nvPr>
            <p:custDataLst>
              <p:tags r:id="rId6"/>
            </p:custDataLst>
          </p:nvPr>
        </p:nvCxnSpPr>
        <p:spPr>
          <a:xfrm flipV="1">
            <a:off x="4756150" y="2778125"/>
            <a:ext cx="0" cy="1298575"/>
          </a:xfrm>
          <a:prstGeom prst="line">
            <a:avLst/>
          </a:prstGeom>
          <a:noFill/>
          <a:ln w="28575">
            <a:solidFill>
              <a:srgbClr val="C7C7C7"/>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10" name="MH_SubTitle_3"/>
          <p:cNvSpPr/>
          <p:nvPr>
            <p:custDataLst>
              <p:tags r:id="rId7"/>
            </p:custDataLst>
          </p:nvPr>
        </p:nvSpPr>
        <p:spPr>
          <a:xfrm>
            <a:off x="5111697" y="3594817"/>
            <a:ext cx="1191806" cy="864096"/>
          </a:xfrm>
          <a:prstGeom prst="hexagon">
            <a:avLst/>
          </a:prstGeom>
          <a:solidFill>
            <a:srgbClr val="377790"/>
          </a:solidFill>
          <a:ln w="6350">
            <a:noFill/>
          </a:ln>
          <a:effectLst>
            <a:outerShdw blurRad="57785" dist="33020" dir="3180000" algn="ctr">
              <a:srgbClr val="606060">
                <a:alpha val="30000"/>
              </a:srgb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hangingPunct="1">
              <a:defRPr/>
            </a:pPr>
            <a:r>
              <a:rPr lang="zh-CN" altLang="en-US" sz="1600" dirty="0">
                <a:solidFill>
                  <a:srgbClr val="FFFFFF"/>
                </a:solidFill>
                <a:latin typeface="微软雅黑" panose="020B0503020204020204" charset="-122"/>
                <a:ea typeface="微软雅黑" panose="020B0503020204020204" charset="-122"/>
              </a:rPr>
              <a:t>许可管理</a:t>
            </a:r>
            <a:endParaRPr lang="en-US" altLang="zh-CN" sz="1600" dirty="0">
              <a:solidFill>
                <a:srgbClr val="FFFFFF"/>
              </a:solidFill>
              <a:latin typeface="微软雅黑" panose="020B0503020204020204" charset="-122"/>
              <a:ea typeface="微软雅黑" panose="020B0503020204020204" charset="-122"/>
            </a:endParaRPr>
          </a:p>
        </p:txBody>
      </p:sp>
      <p:sp>
        <p:nvSpPr>
          <p:cNvPr id="11" name="MH_SubTitle_1"/>
          <p:cNvSpPr/>
          <p:nvPr>
            <p:custDataLst>
              <p:tags r:id="rId8"/>
            </p:custDataLst>
          </p:nvPr>
        </p:nvSpPr>
        <p:spPr>
          <a:xfrm>
            <a:off x="3196746" y="3604614"/>
            <a:ext cx="1242060" cy="864096"/>
          </a:xfrm>
          <a:prstGeom prst="hexagon">
            <a:avLst/>
          </a:prstGeom>
          <a:solidFill>
            <a:srgbClr val="189A80"/>
          </a:solidFill>
          <a:ln w="6350">
            <a:noFill/>
          </a:ln>
          <a:effectLst>
            <a:outerShdw blurRad="57785" dist="33020" dir="3180000" algn="ctr">
              <a:srgbClr val="606060">
                <a:alpha val="30000"/>
              </a:srgb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hangingPunct="1">
              <a:defRPr/>
            </a:pPr>
            <a:r>
              <a:rPr lang="zh-CN" altLang="en-US" sz="1600" dirty="0">
                <a:solidFill>
                  <a:srgbClr val="FFFFFF"/>
                </a:solidFill>
                <a:latin typeface="微软雅黑" panose="020B0503020204020204" charset="-122"/>
                <a:ea typeface="微软雅黑" panose="020B0503020204020204" charset="-122"/>
              </a:rPr>
              <a:t>人员动态</a:t>
            </a:r>
            <a:endParaRPr lang="en-US" altLang="zh-CN" sz="1600" dirty="0">
              <a:solidFill>
                <a:srgbClr val="FFFFFF"/>
              </a:solidFill>
              <a:latin typeface="微软雅黑" panose="020B0503020204020204" charset="-122"/>
              <a:ea typeface="微软雅黑" panose="020B0503020204020204" charset="-122"/>
            </a:endParaRPr>
          </a:p>
          <a:p>
            <a:pPr algn="ctr" eaLnBrk="1" hangingPunct="1">
              <a:defRPr/>
            </a:pPr>
            <a:r>
              <a:rPr lang="zh-CN" altLang="en-US" sz="1600" dirty="0">
                <a:solidFill>
                  <a:srgbClr val="FFFFFF"/>
                </a:solidFill>
                <a:latin typeface="微软雅黑" panose="020B0503020204020204" charset="-122"/>
                <a:ea typeface="微软雅黑" panose="020B0503020204020204" charset="-122"/>
              </a:rPr>
              <a:t>监控监管</a:t>
            </a:r>
            <a:endParaRPr lang="zh-CN" altLang="en-US" sz="1600" dirty="0">
              <a:solidFill>
                <a:srgbClr val="FFFFFF"/>
              </a:solidFill>
              <a:latin typeface="微软雅黑" panose="020B0503020204020204" charset="-122"/>
              <a:ea typeface="微软雅黑" panose="020B0503020204020204" charset="-122"/>
            </a:endParaRPr>
          </a:p>
        </p:txBody>
      </p:sp>
      <p:sp>
        <p:nvSpPr>
          <p:cNvPr id="12" name="MH_SubTitle_2"/>
          <p:cNvSpPr/>
          <p:nvPr>
            <p:custDataLst>
              <p:tags r:id="rId9"/>
            </p:custDataLst>
          </p:nvPr>
        </p:nvSpPr>
        <p:spPr>
          <a:xfrm>
            <a:off x="4235894" y="4028599"/>
            <a:ext cx="1120157" cy="864096"/>
          </a:xfrm>
          <a:prstGeom prst="hexagon">
            <a:avLst/>
          </a:prstGeom>
          <a:gradFill flip="none" rotWithShape="1">
            <a:gsLst>
              <a:gs pos="0">
                <a:schemeClr val="accent2"/>
              </a:gs>
              <a:gs pos="71000">
                <a:schemeClr val="accent2"/>
              </a:gs>
              <a:gs pos="97000">
                <a:schemeClr val="accent2"/>
              </a:gs>
            </a:gsLst>
            <a:path path="rect">
              <a:fillToRect l="100000" t="100000"/>
            </a:path>
            <a:tileRect r="-100000" b="-100000"/>
          </a:gradFill>
          <a:ln w="6350">
            <a:noFill/>
          </a:ln>
          <a:effectLst>
            <a:outerShdw blurRad="57785" dist="33020" dir="3180000" algn="ctr">
              <a:srgbClr val="606060">
                <a:alpha val="30000"/>
              </a:srgb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lnSpcReduction="10000"/>
          </a:bodyPr>
          <a:lstStyle/>
          <a:p>
            <a:pPr algn="ctr" eaLnBrk="1" hangingPunct="1">
              <a:defRPr/>
            </a:pPr>
            <a:endParaRPr lang="en-US" altLang="zh-CN" sz="1400" dirty="0">
              <a:solidFill>
                <a:srgbClr val="FFFFFF"/>
              </a:solidFill>
            </a:endParaRPr>
          </a:p>
          <a:p>
            <a:pPr algn="ctr" eaLnBrk="1" hangingPunct="1">
              <a:defRPr/>
            </a:pPr>
            <a:r>
              <a:rPr lang="zh-CN" altLang="en-US" dirty="0">
                <a:solidFill>
                  <a:srgbClr val="FFFFFF"/>
                </a:solidFill>
                <a:latin typeface="微软雅黑" panose="020B0503020204020204" charset="-122"/>
                <a:ea typeface="微软雅黑" panose="020B0503020204020204" charset="-122"/>
              </a:rPr>
              <a:t>区域定位与门禁</a:t>
            </a:r>
            <a:endParaRPr lang="en-US" altLang="zh-CN" dirty="0">
              <a:solidFill>
                <a:srgbClr val="FFFFFF"/>
              </a:solidFill>
              <a:latin typeface="微软雅黑" panose="020B0503020204020204" charset="-122"/>
              <a:ea typeface="微软雅黑" panose="020B0503020204020204" charset="-122"/>
            </a:endParaRPr>
          </a:p>
        </p:txBody>
      </p:sp>
      <p:sp>
        <p:nvSpPr>
          <p:cNvPr id="13" name="MH_Text_1"/>
          <p:cNvSpPr/>
          <p:nvPr>
            <p:custDataLst>
              <p:tags r:id="rId10"/>
            </p:custDataLst>
          </p:nvPr>
        </p:nvSpPr>
        <p:spPr>
          <a:xfrm>
            <a:off x="1640647" y="1542745"/>
            <a:ext cx="1531049" cy="1185481"/>
          </a:xfrm>
          <a:prstGeom prst="rect">
            <a:avLst/>
          </a:prstGeom>
          <a:solidFill>
            <a:srgbClr val="FFFFFF"/>
          </a:solidFill>
          <a:ln w="15875">
            <a:solidFill>
              <a:srgbClr val="189A80"/>
            </a:solidFill>
          </a:ln>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lnSpc>
                <a:spcPct val="130000"/>
              </a:lnSpc>
              <a:defRPr/>
            </a:pPr>
            <a:endParaRPr lang="en-US" altLang="zh-CN" dirty="0">
              <a:solidFill>
                <a:srgbClr val="525252"/>
              </a:solidFill>
            </a:endParaRPr>
          </a:p>
        </p:txBody>
      </p:sp>
      <p:sp>
        <p:nvSpPr>
          <p:cNvPr id="14" name="MH_Text_2"/>
          <p:cNvSpPr/>
          <p:nvPr>
            <p:custDataLst>
              <p:tags r:id="rId11"/>
            </p:custDataLst>
          </p:nvPr>
        </p:nvSpPr>
        <p:spPr>
          <a:xfrm>
            <a:off x="3985605" y="1542745"/>
            <a:ext cx="1531049" cy="1185481"/>
          </a:xfrm>
          <a:prstGeom prst="rect">
            <a:avLst/>
          </a:prstGeom>
          <a:solidFill>
            <a:srgbClr val="FFFFFF"/>
          </a:solidFill>
          <a:ln w="15875">
            <a:solidFill>
              <a:schemeClr val="accent2"/>
            </a:solidFill>
          </a:ln>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lnSpc>
                <a:spcPct val="130000"/>
              </a:lnSpc>
              <a:defRPr/>
            </a:pPr>
            <a:endParaRPr lang="en-US" altLang="zh-CN" dirty="0">
              <a:solidFill>
                <a:srgbClr val="525252"/>
              </a:solidFill>
            </a:endParaRPr>
          </a:p>
        </p:txBody>
      </p:sp>
      <p:sp>
        <p:nvSpPr>
          <p:cNvPr id="15" name="MH_Text_3"/>
          <p:cNvSpPr/>
          <p:nvPr>
            <p:custDataLst>
              <p:tags r:id="rId12"/>
            </p:custDataLst>
          </p:nvPr>
        </p:nvSpPr>
        <p:spPr>
          <a:xfrm>
            <a:off x="6330563" y="1542745"/>
            <a:ext cx="1531049" cy="1185481"/>
          </a:xfrm>
          <a:prstGeom prst="rect">
            <a:avLst/>
          </a:prstGeom>
          <a:solidFill>
            <a:srgbClr val="FFFFFF"/>
          </a:solidFill>
          <a:ln w="15875">
            <a:solidFill>
              <a:srgbClr val="377790"/>
            </a:solidFill>
          </a:ln>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lnSpc>
                <a:spcPct val="130000"/>
              </a:lnSpc>
              <a:defRPr/>
            </a:pPr>
            <a:endParaRPr lang="en-US" altLang="zh-CN" dirty="0">
              <a:solidFill>
                <a:srgbClr val="525252"/>
              </a:solidFill>
            </a:endParaRPr>
          </a:p>
        </p:txBody>
      </p:sp>
      <p:sp>
        <p:nvSpPr>
          <p:cNvPr id="317454" name="TextBox 15"/>
          <p:cNvSpPr txBox="1">
            <a:spLocks noChangeArrowheads="1"/>
          </p:cNvSpPr>
          <p:nvPr/>
        </p:nvSpPr>
        <p:spPr bwMode="auto">
          <a:xfrm>
            <a:off x="1752600" y="1628775"/>
            <a:ext cx="12969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1755" indent="-171450">
              <a:spcBef>
                <a:spcPct val="20000"/>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2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19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Font typeface="Wingdings" panose="05000000000000000000" pitchFamily="2" charset="2"/>
              <a:buChar char="n"/>
            </a:pPr>
            <a:r>
              <a:rPr lang="zh-CN" altLang="en-US" sz="1200">
                <a:solidFill>
                  <a:srgbClr val="C00000"/>
                </a:solidFill>
                <a:latin typeface="微软雅黑" panose="020B0503020204020204" charset="-122"/>
                <a:ea typeface="微软雅黑" panose="020B0503020204020204" charset="-122"/>
              </a:rPr>
              <a:t>人员定位检索</a:t>
            </a:r>
            <a:endParaRPr lang="en-US" altLang="zh-CN" sz="1200">
              <a:solidFill>
                <a:srgbClr val="C00000"/>
              </a:solidFill>
              <a:latin typeface="微软雅黑" panose="020B0503020204020204" charset="-122"/>
              <a:ea typeface="微软雅黑" panose="020B0503020204020204" charset="-122"/>
            </a:endParaRPr>
          </a:p>
          <a:p>
            <a:pPr algn="just" eaLnBrk="1" hangingPunct="1">
              <a:spcBef>
                <a:spcPct val="0"/>
              </a:spcBef>
              <a:buFont typeface="Wingdings" panose="05000000000000000000" pitchFamily="2" charset="2"/>
              <a:buChar char="n"/>
            </a:pPr>
            <a:r>
              <a:rPr lang="zh-CN" altLang="en-US" sz="1200">
                <a:solidFill>
                  <a:srgbClr val="C00000"/>
                </a:solidFill>
                <a:latin typeface="微软雅黑" panose="020B0503020204020204" charset="-122"/>
                <a:ea typeface="微软雅黑" panose="020B0503020204020204" charset="-122"/>
              </a:rPr>
              <a:t>人员轨迹查看</a:t>
            </a:r>
            <a:endParaRPr lang="en-US" altLang="zh-CN" sz="1200">
              <a:solidFill>
                <a:srgbClr val="C00000"/>
              </a:solidFill>
              <a:latin typeface="微软雅黑" panose="020B0503020204020204" charset="-122"/>
              <a:ea typeface="微软雅黑" panose="020B0503020204020204" charset="-122"/>
            </a:endParaRPr>
          </a:p>
          <a:p>
            <a:pPr algn="just" eaLnBrk="1" hangingPunct="1">
              <a:spcBef>
                <a:spcPct val="0"/>
              </a:spcBef>
              <a:buFont typeface="Wingdings" panose="05000000000000000000" pitchFamily="2" charset="2"/>
              <a:buChar char="n"/>
            </a:pPr>
            <a:r>
              <a:rPr lang="zh-CN" altLang="en-US" sz="1200">
                <a:solidFill>
                  <a:srgbClr val="C00000"/>
                </a:solidFill>
                <a:latin typeface="微软雅黑" panose="020B0503020204020204" charset="-122"/>
                <a:ea typeface="微软雅黑" panose="020B0503020204020204" charset="-122"/>
              </a:rPr>
              <a:t>热点分析</a:t>
            </a:r>
            <a:endParaRPr lang="en-US" altLang="zh-CN" sz="1200">
              <a:solidFill>
                <a:srgbClr val="C00000"/>
              </a:solidFill>
              <a:latin typeface="微软雅黑" panose="020B0503020204020204" charset="-122"/>
              <a:ea typeface="微软雅黑" panose="020B0503020204020204" charset="-122"/>
            </a:endParaRPr>
          </a:p>
          <a:p>
            <a:pPr algn="just" eaLnBrk="1" hangingPunct="1">
              <a:spcBef>
                <a:spcPct val="0"/>
              </a:spcBef>
              <a:buFont typeface="Wingdings" panose="05000000000000000000" pitchFamily="2" charset="2"/>
              <a:buChar char="n"/>
            </a:pPr>
            <a:r>
              <a:rPr lang="zh-CN" altLang="en-US" sz="1200">
                <a:solidFill>
                  <a:srgbClr val="C00000"/>
                </a:solidFill>
                <a:latin typeface="微软雅黑" panose="020B0503020204020204" charset="-122"/>
                <a:ea typeface="微软雅黑" panose="020B0503020204020204" charset="-122"/>
              </a:rPr>
              <a:t>异常行为预警</a:t>
            </a:r>
            <a:endParaRPr lang="en-US" altLang="zh-CN" sz="1200">
              <a:solidFill>
                <a:srgbClr val="C00000"/>
              </a:solidFill>
              <a:latin typeface="微软雅黑" panose="020B0503020204020204" charset="-122"/>
              <a:ea typeface="微软雅黑" panose="020B0503020204020204" charset="-122"/>
            </a:endParaRPr>
          </a:p>
          <a:p>
            <a:pPr algn="just" eaLnBrk="1" hangingPunct="1">
              <a:spcBef>
                <a:spcPct val="0"/>
              </a:spcBef>
              <a:buFont typeface="Wingdings" panose="05000000000000000000" pitchFamily="2" charset="2"/>
              <a:buChar char="n"/>
            </a:pPr>
            <a:r>
              <a:rPr lang="zh-CN" altLang="en-US" sz="1200">
                <a:solidFill>
                  <a:srgbClr val="C00000"/>
                </a:solidFill>
                <a:latin typeface="微软雅黑" panose="020B0503020204020204" charset="-122"/>
                <a:ea typeface="微软雅黑" panose="020B0503020204020204" charset="-122"/>
              </a:rPr>
              <a:t>异常状态预警</a:t>
            </a:r>
            <a:endParaRPr lang="en-US" altLang="zh-CN" sz="1200">
              <a:solidFill>
                <a:srgbClr val="C00000"/>
              </a:solidFill>
              <a:latin typeface="微软雅黑" panose="020B0503020204020204" charset="-122"/>
              <a:ea typeface="微软雅黑" panose="020B0503020204020204" charset="-122"/>
            </a:endParaRPr>
          </a:p>
        </p:txBody>
      </p:sp>
      <p:sp>
        <p:nvSpPr>
          <p:cNvPr id="317455" name="TextBox 16"/>
          <p:cNvSpPr txBox="1">
            <a:spLocks noChangeArrowheads="1"/>
          </p:cNvSpPr>
          <p:nvPr/>
        </p:nvSpPr>
        <p:spPr bwMode="auto">
          <a:xfrm>
            <a:off x="4090988" y="1633538"/>
            <a:ext cx="12969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1755" indent="-171450">
              <a:spcBef>
                <a:spcPct val="20000"/>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2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19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Font typeface="Wingdings" panose="05000000000000000000" pitchFamily="2" charset="2"/>
              <a:buChar char="n"/>
            </a:pPr>
            <a:r>
              <a:rPr lang="zh-CN" altLang="en-US" sz="1200" dirty="0">
                <a:solidFill>
                  <a:srgbClr val="C00000"/>
                </a:solidFill>
                <a:latin typeface="微软雅黑" panose="020B0503020204020204" charset="-122"/>
                <a:ea typeface="微软雅黑" panose="020B0503020204020204" charset="-122"/>
              </a:rPr>
              <a:t>车辆定位检索</a:t>
            </a:r>
            <a:endParaRPr lang="en-US" altLang="zh-CN" sz="1200" dirty="0">
              <a:solidFill>
                <a:srgbClr val="C00000"/>
              </a:solidFill>
              <a:latin typeface="微软雅黑" panose="020B0503020204020204" charset="-122"/>
              <a:ea typeface="微软雅黑" panose="020B0503020204020204" charset="-122"/>
            </a:endParaRPr>
          </a:p>
          <a:p>
            <a:pPr algn="just" eaLnBrk="1" hangingPunct="1">
              <a:spcBef>
                <a:spcPct val="0"/>
              </a:spcBef>
              <a:buFont typeface="Wingdings" panose="05000000000000000000" pitchFamily="2" charset="2"/>
              <a:buChar char="n"/>
            </a:pPr>
            <a:r>
              <a:rPr lang="zh-CN" altLang="en-US" sz="1200" dirty="0">
                <a:solidFill>
                  <a:srgbClr val="C00000"/>
                </a:solidFill>
                <a:latin typeface="微软雅黑" panose="020B0503020204020204" charset="-122"/>
                <a:ea typeface="微软雅黑" panose="020B0503020204020204" charset="-122"/>
              </a:rPr>
              <a:t>设备定位检索</a:t>
            </a:r>
            <a:endParaRPr lang="en-US" altLang="zh-CN" sz="1200" dirty="0">
              <a:solidFill>
                <a:srgbClr val="C00000"/>
              </a:solidFill>
              <a:latin typeface="微软雅黑" panose="020B0503020204020204" charset="-122"/>
              <a:ea typeface="微软雅黑" panose="020B0503020204020204" charset="-122"/>
            </a:endParaRPr>
          </a:p>
          <a:p>
            <a:pPr algn="just" eaLnBrk="1" hangingPunct="1">
              <a:spcBef>
                <a:spcPct val="0"/>
              </a:spcBef>
              <a:buFont typeface="Wingdings" panose="05000000000000000000" pitchFamily="2" charset="2"/>
              <a:buChar char="n"/>
            </a:pPr>
            <a:r>
              <a:rPr lang="zh-CN" altLang="en-US" sz="1200" dirty="0">
                <a:solidFill>
                  <a:srgbClr val="C00000"/>
                </a:solidFill>
                <a:latin typeface="微软雅黑" panose="020B0503020204020204" charset="-122"/>
                <a:ea typeface="微软雅黑" panose="020B0503020204020204" charset="-122"/>
              </a:rPr>
              <a:t>轨迹查询</a:t>
            </a:r>
            <a:endParaRPr lang="en-US" altLang="zh-CN" sz="1200" dirty="0">
              <a:solidFill>
                <a:srgbClr val="C00000"/>
              </a:solidFill>
              <a:latin typeface="微软雅黑" panose="020B0503020204020204" charset="-122"/>
              <a:ea typeface="微软雅黑" panose="020B0503020204020204" charset="-122"/>
            </a:endParaRPr>
          </a:p>
          <a:p>
            <a:pPr algn="just" eaLnBrk="1" hangingPunct="1">
              <a:spcBef>
                <a:spcPct val="0"/>
              </a:spcBef>
              <a:buFont typeface="Wingdings" panose="05000000000000000000" pitchFamily="2" charset="2"/>
              <a:buChar char="n"/>
            </a:pPr>
            <a:r>
              <a:rPr lang="zh-CN" altLang="en-US" sz="1200" dirty="0">
                <a:solidFill>
                  <a:srgbClr val="C00000"/>
                </a:solidFill>
                <a:latin typeface="微软雅黑" panose="020B0503020204020204" charset="-122"/>
                <a:ea typeface="微软雅黑" panose="020B0503020204020204" charset="-122"/>
              </a:rPr>
              <a:t>异常行为预警</a:t>
            </a:r>
            <a:endParaRPr lang="en-US" altLang="zh-CN" sz="1200" dirty="0">
              <a:solidFill>
                <a:srgbClr val="C00000"/>
              </a:solidFill>
              <a:latin typeface="微软雅黑" panose="020B0503020204020204" charset="-122"/>
              <a:ea typeface="微软雅黑" panose="020B0503020204020204" charset="-122"/>
            </a:endParaRPr>
          </a:p>
          <a:p>
            <a:pPr algn="just" eaLnBrk="1" hangingPunct="1">
              <a:spcBef>
                <a:spcPct val="0"/>
              </a:spcBef>
              <a:buFont typeface="Wingdings" panose="05000000000000000000" pitchFamily="2" charset="2"/>
              <a:buChar char="n"/>
            </a:pPr>
            <a:r>
              <a:rPr lang="zh-CN" altLang="en-US" sz="1200" dirty="0">
                <a:solidFill>
                  <a:srgbClr val="C00000"/>
                </a:solidFill>
                <a:latin typeface="微软雅黑" panose="020B0503020204020204" charset="-122"/>
                <a:ea typeface="微软雅黑" panose="020B0503020204020204" charset="-122"/>
              </a:rPr>
              <a:t>工作区域授权</a:t>
            </a:r>
            <a:endParaRPr lang="en-US" altLang="zh-CN" sz="1200" dirty="0">
              <a:solidFill>
                <a:srgbClr val="C00000"/>
              </a:solidFill>
              <a:latin typeface="微软雅黑" panose="020B0503020204020204" charset="-122"/>
              <a:ea typeface="微软雅黑" panose="020B0503020204020204" charset="-122"/>
            </a:endParaRPr>
          </a:p>
        </p:txBody>
      </p:sp>
      <p:sp>
        <p:nvSpPr>
          <p:cNvPr id="317456" name="TextBox 17"/>
          <p:cNvSpPr txBox="1">
            <a:spLocks noChangeArrowheads="1"/>
          </p:cNvSpPr>
          <p:nvPr/>
        </p:nvSpPr>
        <p:spPr bwMode="auto">
          <a:xfrm>
            <a:off x="6435725" y="1652588"/>
            <a:ext cx="12969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1755" indent="-171450">
              <a:spcBef>
                <a:spcPct val="20000"/>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2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19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Font typeface="Wingdings" panose="05000000000000000000" pitchFamily="2" charset="2"/>
              <a:buChar char="n"/>
            </a:pPr>
            <a:r>
              <a:rPr lang="zh-CN" altLang="en-US" sz="1200">
                <a:solidFill>
                  <a:srgbClr val="C00000"/>
                </a:solidFill>
                <a:latin typeface="微软雅黑" panose="020B0503020204020204" charset="-122"/>
                <a:ea typeface="微软雅黑" panose="020B0503020204020204" charset="-122"/>
              </a:rPr>
              <a:t>人员许可</a:t>
            </a:r>
            <a:endParaRPr lang="en-US" altLang="zh-CN" sz="1200">
              <a:solidFill>
                <a:srgbClr val="C00000"/>
              </a:solidFill>
              <a:latin typeface="微软雅黑" panose="020B0503020204020204" charset="-122"/>
              <a:ea typeface="微软雅黑" panose="020B0503020204020204" charset="-122"/>
            </a:endParaRPr>
          </a:p>
          <a:p>
            <a:pPr algn="just" eaLnBrk="1" hangingPunct="1">
              <a:spcBef>
                <a:spcPct val="0"/>
              </a:spcBef>
              <a:buFont typeface="Wingdings" panose="05000000000000000000" pitchFamily="2" charset="2"/>
              <a:buChar char="n"/>
            </a:pPr>
            <a:r>
              <a:rPr lang="zh-CN" altLang="en-US" sz="1200">
                <a:solidFill>
                  <a:srgbClr val="C00000"/>
                </a:solidFill>
                <a:latin typeface="微软雅黑" panose="020B0503020204020204" charset="-122"/>
                <a:ea typeface="微软雅黑" panose="020B0503020204020204" charset="-122"/>
              </a:rPr>
              <a:t>作业许可</a:t>
            </a:r>
            <a:endParaRPr lang="en-US" altLang="zh-CN" sz="1200">
              <a:solidFill>
                <a:srgbClr val="C00000"/>
              </a:solidFill>
              <a:latin typeface="微软雅黑" panose="020B0503020204020204" charset="-122"/>
              <a:ea typeface="微软雅黑" panose="020B0503020204020204" charset="-122"/>
            </a:endParaRPr>
          </a:p>
          <a:p>
            <a:pPr algn="just" eaLnBrk="1" hangingPunct="1">
              <a:spcBef>
                <a:spcPct val="0"/>
              </a:spcBef>
              <a:buFont typeface="Wingdings" panose="05000000000000000000" pitchFamily="2" charset="2"/>
              <a:buChar char="n"/>
            </a:pPr>
            <a:r>
              <a:rPr lang="zh-CN" altLang="en-US" sz="1200">
                <a:solidFill>
                  <a:srgbClr val="C00000"/>
                </a:solidFill>
                <a:latin typeface="微软雅黑" panose="020B0503020204020204" charset="-122"/>
                <a:ea typeface="微软雅黑" panose="020B0503020204020204" charset="-122"/>
              </a:rPr>
              <a:t>许可证管理</a:t>
            </a:r>
            <a:endParaRPr lang="en-US" altLang="zh-CN" sz="1200">
              <a:solidFill>
                <a:srgbClr val="C00000"/>
              </a:solidFill>
              <a:latin typeface="微软雅黑" panose="020B0503020204020204" charset="-122"/>
              <a:ea typeface="微软雅黑" panose="020B0503020204020204" charset="-122"/>
            </a:endParaRPr>
          </a:p>
          <a:p>
            <a:pPr algn="just" eaLnBrk="1" hangingPunct="1">
              <a:spcBef>
                <a:spcPct val="0"/>
              </a:spcBef>
              <a:buFont typeface="Wingdings" panose="05000000000000000000" pitchFamily="2" charset="2"/>
              <a:buChar char="n"/>
            </a:pPr>
            <a:r>
              <a:rPr lang="zh-CN" altLang="en-US" sz="1200">
                <a:solidFill>
                  <a:srgbClr val="C00000"/>
                </a:solidFill>
                <a:latin typeface="微软雅黑" panose="020B0503020204020204" charset="-122"/>
                <a:ea typeface="微软雅黑" panose="020B0503020204020204" charset="-122"/>
              </a:rPr>
              <a:t>许可流程</a:t>
            </a:r>
            <a:endParaRPr lang="en-US" altLang="zh-CN" sz="1200">
              <a:solidFill>
                <a:srgbClr val="C00000"/>
              </a:solidFill>
              <a:latin typeface="微软雅黑" panose="020B0503020204020204" charset="-122"/>
              <a:ea typeface="微软雅黑" panose="020B0503020204020204" charset="-122"/>
            </a:endParaRPr>
          </a:p>
        </p:txBody>
      </p:sp>
      <p:pic>
        <p:nvPicPr>
          <p:cNvPr id="317457" name="图片 18" descr="A000220151119B91PPIC.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695950" y="3154363"/>
            <a:ext cx="7397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58" name="图片 19" descr="A000220151119B50PPIC.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117850" y="3198813"/>
            <a:ext cx="7302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59" name="图片 20" descr="A000220150322D42PPIC.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430713" y="3706813"/>
            <a:ext cx="539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安保</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22"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工作</a:t>
            </a:r>
            <a:r>
              <a:rPr lang="zh-CN" altLang="en-US" sz="2000" b="1" dirty="0">
                <a:latin typeface="微软雅黑" panose="020B0503020204020204" charset="-122"/>
                <a:ea typeface="微软雅黑" panose="020B0503020204020204" charset="-122"/>
              </a:rPr>
              <a:t>票人员区域准入门禁系统</a:t>
            </a:r>
            <a:endParaRPr lang="zh-CN" altLang="en-US" sz="2000" b="1" dirty="0">
              <a:latin typeface="微软雅黑" panose="020B0503020204020204" charset="-122"/>
              <a:ea typeface="微软雅黑" panose="020B0503020204020204" charset="-122"/>
            </a:endParaRPr>
          </a:p>
        </p:txBody>
      </p:sp>
    </p:spTree>
    <p:custDataLst>
      <p:tags r:id="rId16"/>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标题 1"/>
          <p:cNvSpPr txBox="1"/>
          <p:nvPr>
            <p:custDataLst>
              <p:tags r:id="rId1"/>
            </p:custDataLst>
          </p:nvPr>
        </p:nvSpPr>
        <p:spPr bwMode="auto">
          <a:xfrm>
            <a:off x="1182688" y="1316038"/>
            <a:ext cx="2484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2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19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宋体" panose="02010600030101010101" pitchFamily="2" charset="-122"/>
              </a:defRPr>
            </a:lvl9pPr>
          </a:lstStyle>
          <a:p>
            <a:pPr defTabSz="914400" fontAlgn="base">
              <a:spcBef>
                <a:spcPct val="0"/>
              </a:spcBef>
              <a:spcAft>
                <a:spcPct val="0"/>
              </a:spcAft>
              <a:buFontTx/>
              <a:buNone/>
            </a:pPr>
            <a:r>
              <a:rPr lang="en-US" altLang="zh-CN" sz="3600" dirty="0">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Content</a:t>
            </a:r>
            <a:endParaRPr lang="zh-CN" altLang="en-US" sz="3600" dirty="0">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endParaRPr>
          </a:p>
        </p:txBody>
      </p:sp>
      <p:cxnSp>
        <p:nvCxnSpPr>
          <p:cNvPr id="153603" name="直接连接符 24"/>
          <p:cNvCxnSpPr>
            <a:cxnSpLocks noChangeShapeType="1"/>
          </p:cNvCxnSpPr>
          <p:nvPr>
            <p:custDataLst>
              <p:tags r:id="rId2"/>
            </p:custDataLst>
          </p:nvPr>
        </p:nvCxnSpPr>
        <p:spPr bwMode="auto">
          <a:xfrm>
            <a:off x="3330575" y="1552575"/>
            <a:ext cx="0" cy="2889101"/>
          </a:xfrm>
          <a:prstGeom prst="line">
            <a:avLst/>
          </a:prstGeom>
          <a:noFill/>
          <a:ln w="12700" algn="ctr">
            <a:solidFill>
              <a:srgbClr val="C00000"/>
            </a:solidFill>
            <a:round/>
          </a:ln>
          <a:extLst>
            <a:ext uri="{909E8E84-426E-40DD-AFC4-6F175D3DCCD1}">
              <a14:hiddenFill xmlns:a14="http://schemas.microsoft.com/office/drawing/2010/main">
                <a:noFill/>
              </a14:hiddenFill>
            </a:ext>
          </a:extLst>
        </p:spPr>
      </p:cxnSp>
      <p:cxnSp>
        <p:nvCxnSpPr>
          <p:cNvPr id="153604" name="直接连接符 25"/>
          <p:cNvCxnSpPr>
            <a:cxnSpLocks noChangeShapeType="1"/>
          </p:cNvCxnSpPr>
          <p:nvPr>
            <p:custDataLst>
              <p:tags r:id="rId3"/>
            </p:custDataLst>
          </p:nvPr>
        </p:nvCxnSpPr>
        <p:spPr bwMode="auto">
          <a:xfrm>
            <a:off x="1143000" y="1778000"/>
            <a:ext cx="2700338" cy="0"/>
          </a:xfrm>
          <a:prstGeom prst="line">
            <a:avLst/>
          </a:prstGeom>
          <a:noFill/>
          <a:ln w="12700" algn="ctr">
            <a:solidFill>
              <a:srgbClr val="C00000"/>
            </a:solidFill>
            <a:round/>
          </a:ln>
          <a:extLst>
            <a:ext uri="{909E8E84-426E-40DD-AFC4-6F175D3DCCD1}">
              <a14:hiddenFill xmlns:a14="http://schemas.microsoft.com/office/drawing/2010/main">
                <a:noFill/>
              </a14:hiddenFill>
            </a:ext>
          </a:extLst>
        </p:spPr>
      </p:cxnSp>
      <p:cxnSp>
        <p:nvCxnSpPr>
          <p:cNvPr id="27" name="直接连接符 26"/>
          <p:cNvCxnSpPr/>
          <p:nvPr>
            <p:custDataLst>
              <p:tags r:id="rId4"/>
            </p:custDataLst>
          </p:nvPr>
        </p:nvCxnSpPr>
        <p:spPr>
          <a:xfrm>
            <a:off x="3240088" y="2362200"/>
            <a:ext cx="163512" cy="0"/>
          </a:xfrm>
          <a:prstGeom prst="line">
            <a:avLst/>
          </a:prstGeom>
          <a:noFill/>
          <a:ln w="12700" cap="flat" cmpd="sng" algn="ctr">
            <a:solidFill>
              <a:schemeClr val="accent1">
                <a:lumMod val="40000"/>
                <a:lumOff val="60000"/>
              </a:schemeClr>
            </a:solidFill>
            <a:prstDash val="solid"/>
          </a:ln>
          <a:effectLst/>
        </p:spPr>
      </p:cxnSp>
      <p:sp>
        <p:nvSpPr>
          <p:cNvPr id="34" name="TextBox 33"/>
          <p:cNvSpPr txBox="1"/>
          <p:nvPr>
            <p:custDataLst>
              <p:tags r:id="rId5"/>
            </p:custDataLst>
          </p:nvPr>
        </p:nvSpPr>
        <p:spPr>
          <a:xfrm>
            <a:off x="2608263" y="1828800"/>
            <a:ext cx="703262" cy="587853"/>
          </a:xfrm>
          <a:prstGeom prst="rect">
            <a:avLst/>
          </a:prstGeom>
          <a:noFill/>
        </p:spPr>
        <p:txBody>
          <a:bodyPr>
            <a:spAutoFit/>
          </a:bodyPr>
          <a:lstStyle/>
          <a:p>
            <a:pPr algn="r" defTabSz="914400">
              <a:lnSpc>
                <a:spcPct val="120000"/>
              </a:lnSpc>
              <a:defRPr/>
            </a:pPr>
            <a:r>
              <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01</a:t>
            </a:r>
            <a:endPar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endParaRPr>
          </a:p>
        </p:txBody>
      </p:sp>
      <p:sp>
        <p:nvSpPr>
          <p:cNvPr id="35" name="TextBox 34"/>
          <p:cNvSpPr txBox="1"/>
          <p:nvPr>
            <p:custDataLst>
              <p:tags r:id="rId6"/>
            </p:custDataLst>
          </p:nvPr>
        </p:nvSpPr>
        <p:spPr>
          <a:xfrm>
            <a:off x="2608263" y="2405063"/>
            <a:ext cx="703262" cy="587853"/>
          </a:xfrm>
          <a:prstGeom prst="rect">
            <a:avLst/>
          </a:prstGeom>
          <a:noFill/>
        </p:spPr>
        <p:txBody>
          <a:bodyPr>
            <a:spAutoFit/>
          </a:bodyPr>
          <a:lstStyle/>
          <a:p>
            <a:pPr algn="r" defTabSz="914400">
              <a:lnSpc>
                <a:spcPct val="120000"/>
              </a:lnSpc>
              <a:defRPr/>
            </a:pPr>
            <a:r>
              <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02</a:t>
            </a:r>
            <a:endPar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endParaRPr>
          </a:p>
        </p:txBody>
      </p:sp>
      <p:sp>
        <p:nvSpPr>
          <p:cNvPr id="36" name="TextBox 35"/>
          <p:cNvSpPr txBox="1"/>
          <p:nvPr>
            <p:custDataLst>
              <p:tags r:id="rId7"/>
            </p:custDataLst>
          </p:nvPr>
        </p:nvSpPr>
        <p:spPr>
          <a:xfrm>
            <a:off x="2608263" y="2984500"/>
            <a:ext cx="703262" cy="587853"/>
          </a:xfrm>
          <a:prstGeom prst="rect">
            <a:avLst/>
          </a:prstGeom>
          <a:noFill/>
        </p:spPr>
        <p:txBody>
          <a:bodyPr>
            <a:spAutoFit/>
          </a:bodyPr>
          <a:lstStyle/>
          <a:p>
            <a:pPr algn="r" defTabSz="914400">
              <a:lnSpc>
                <a:spcPct val="120000"/>
              </a:lnSpc>
              <a:defRPr/>
            </a:pPr>
            <a:r>
              <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0</a:t>
            </a:r>
            <a:r>
              <a:rPr lang="en-US" altLang="zh-CN"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3</a:t>
            </a:r>
            <a:endPar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endParaRPr>
          </a:p>
        </p:txBody>
      </p:sp>
      <p:sp>
        <p:nvSpPr>
          <p:cNvPr id="37" name="TextBox 36"/>
          <p:cNvSpPr txBox="1"/>
          <p:nvPr>
            <p:custDataLst>
              <p:tags r:id="rId8"/>
            </p:custDataLst>
          </p:nvPr>
        </p:nvSpPr>
        <p:spPr>
          <a:xfrm>
            <a:off x="2608263" y="3584575"/>
            <a:ext cx="703262" cy="587853"/>
          </a:xfrm>
          <a:prstGeom prst="rect">
            <a:avLst/>
          </a:prstGeom>
          <a:noFill/>
        </p:spPr>
        <p:txBody>
          <a:bodyPr>
            <a:spAutoFit/>
          </a:bodyPr>
          <a:lstStyle/>
          <a:p>
            <a:pPr algn="r" defTabSz="914400">
              <a:lnSpc>
                <a:spcPct val="120000"/>
              </a:lnSpc>
              <a:defRPr/>
            </a:pPr>
            <a:r>
              <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0</a:t>
            </a:r>
            <a:r>
              <a:rPr lang="en-US" altLang="zh-CN"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rPr>
              <a:t>4</a:t>
            </a:r>
            <a:endParaRPr lang="en-US" sz="2800" kern="0" dirty="0">
              <a:solidFill>
                <a:prstClr val="black">
                  <a:lumMod val="50000"/>
                  <a:lumOff val="50000"/>
                </a:prstClr>
              </a:solidFill>
              <a:latin typeface="华文隶书" panose="02010800040101010101" pitchFamily="2" charset="-122"/>
              <a:ea typeface="华文隶书" panose="02010800040101010101" pitchFamily="2" charset="-122"/>
              <a:cs typeface="Verdana" panose="020B0604030504040204" pitchFamily="34" charset="0"/>
              <a:sym typeface="Arial" panose="020B0604020202020204" pitchFamily="34" charset="0"/>
            </a:endParaRPr>
          </a:p>
        </p:txBody>
      </p:sp>
      <p:sp>
        <p:nvSpPr>
          <p:cNvPr id="23" name="矩形 22"/>
          <p:cNvSpPr/>
          <p:nvPr>
            <p:custDataLst>
              <p:tags r:id="rId9"/>
            </p:custDataLst>
          </p:nvPr>
        </p:nvSpPr>
        <p:spPr>
          <a:xfrm>
            <a:off x="3330575" y="1898650"/>
            <a:ext cx="3348038" cy="360363"/>
          </a:xfrm>
          <a:prstGeom prst="rect">
            <a:avLst/>
          </a:prstGeom>
          <a:solidFill>
            <a:srgbClr val="C00000">
              <a:alpha val="23000"/>
            </a:srgbClr>
          </a:solidFill>
          <a:ln w="25400" cap="flat" cmpd="sng" algn="ctr">
            <a:noFill/>
            <a:prstDash val="solid"/>
          </a:ln>
          <a:effectLst/>
        </p:spPr>
        <p:txBody>
          <a:bodyPr lIns="90000" tIns="46800" rIns="90000" bIns="46800" anchor="ctr">
            <a:noAutofit/>
          </a:bodyPr>
          <a:lstStyle/>
          <a:p>
            <a:pPr algn="ctr" fontAlgn="base">
              <a:lnSpc>
                <a:spcPct val="90000"/>
              </a:lnSpc>
              <a:spcBef>
                <a:spcPct val="0"/>
              </a:spcBef>
              <a:spcAft>
                <a:spcPct val="0"/>
              </a:spcAft>
            </a:pPr>
            <a:r>
              <a:rPr lang="zh-CN" altLang="en-US"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作业环境管理</a:t>
            </a:r>
            <a:endParaRPr lang="en-US" altLang="zh-CN"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cxnSp>
        <p:nvCxnSpPr>
          <p:cNvPr id="30" name="直接连接符 29"/>
          <p:cNvCxnSpPr/>
          <p:nvPr>
            <p:custDataLst>
              <p:tags r:id="rId10"/>
            </p:custDataLst>
          </p:nvPr>
        </p:nvCxnSpPr>
        <p:spPr>
          <a:xfrm>
            <a:off x="3240088" y="2965450"/>
            <a:ext cx="163512" cy="0"/>
          </a:xfrm>
          <a:prstGeom prst="line">
            <a:avLst/>
          </a:prstGeom>
          <a:noFill/>
          <a:ln w="12700" cap="flat" cmpd="sng" algn="ctr">
            <a:solidFill>
              <a:schemeClr val="accent1">
                <a:lumMod val="40000"/>
                <a:lumOff val="60000"/>
              </a:schemeClr>
            </a:solidFill>
            <a:prstDash val="solid"/>
          </a:ln>
          <a:effectLst/>
        </p:spPr>
      </p:cxnSp>
      <p:cxnSp>
        <p:nvCxnSpPr>
          <p:cNvPr id="31" name="直接连接符 30"/>
          <p:cNvCxnSpPr/>
          <p:nvPr>
            <p:custDataLst>
              <p:tags r:id="rId11"/>
            </p:custDataLst>
          </p:nvPr>
        </p:nvCxnSpPr>
        <p:spPr>
          <a:xfrm>
            <a:off x="3240088" y="3584575"/>
            <a:ext cx="163512" cy="0"/>
          </a:xfrm>
          <a:prstGeom prst="line">
            <a:avLst/>
          </a:prstGeom>
          <a:noFill/>
          <a:ln w="12700" cap="flat" cmpd="sng" algn="ctr">
            <a:solidFill>
              <a:schemeClr val="accent1">
                <a:lumMod val="40000"/>
                <a:lumOff val="60000"/>
              </a:schemeClr>
            </a:solidFill>
            <a:prstDash val="solid"/>
          </a:ln>
          <a:effectLst/>
        </p:spPr>
      </p:cxnSp>
      <p:sp>
        <p:nvSpPr>
          <p:cNvPr id="17" name="矩形 16"/>
          <p:cNvSpPr/>
          <p:nvPr>
            <p:custDataLst>
              <p:tags r:id="rId12"/>
            </p:custDataLst>
          </p:nvPr>
        </p:nvSpPr>
        <p:spPr>
          <a:xfrm>
            <a:off x="3330575" y="2503488"/>
            <a:ext cx="3348038" cy="358775"/>
          </a:xfrm>
          <a:prstGeom prst="rect">
            <a:avLst/>
          </a:prstGeom>
          <a:solidFill>
            <a:srgbClr val="C00000">
              <a:alpha val="23000"/>
            </a:srgbClr>
          </a:solidFill>
          <a:ln w="25400" cap="flat" cmpd="sng" algn="ctr">
            <a:noFill/>
            <a:prstDash val="solid"/>
          </a:ln>
          <a:effectLst/>
        </p:spPr>
        <p:txBody>
          <a:bodyPr lIns="90000" tIns="46800" rIns="90000" bIns="46800" anchor="ctr">
            <a:noAutofit/>
          </a:bodyPr>
          <a:lstStyle/>
          <a:p>
            <a:pPr algn="ctr" fontAlgn="base">
              <a:lnSpc>
                <a:spcPct val="90000"/>
              </a:lnSpc>
              <a:spcBef>
                <a:spcPct val="0"/>
              </a:spcBef>
              <a:spcAft>
                <a:spcPct val="0"/>
              </a:spcAft>
            </a:pPr>
            <a:r>
              <a:rPr lang="zh-CN" altLang="en-US"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可视化管理</a:t>
            </a:r>
            <a:endParaRPr lang="en-US" altLang="zh-CN"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8" name="矩形 17"/>
          <p:cNvSpPr/>
          <p:nvPr>
            <p:custDataLst>
              <p:tags r:id="rId13"/>
            </p:custDataLst>
          </p:nvPr>
        </p:nvSpPr>
        <p:spPr>
          <a:xfrm>
            <a:off x="3330575" y="3106738"/>
            <a:ext cx="3348038" cy="358775"/>
          </a:xfrm>
          <a:prstGeom prst="rect">
            <a:avLst/>
          </a:prstGeom>
          <a:solidFill>
            <a:srgbClr val="C00000">
              <a:alpha val="23000"/>
            </a:srgbClr>
          </a:solidFill>
          <a:ln w="25400" cap="flat" cmpd="sng" algn="ctr">
            <a:noFill/>
            <a:prstDash val="solid"/>
          </a:ln>
          <a:effectLst/>
        </p:spPr>
        <p:txBody>
          <a:bodyPr lIns="90000" tIns="46800" rIns="90000" bIns="46800" anchor="ctr">
            <a:noAutofit/>
          </a:bodyPr>
          <a:lstStyle/>
          <a:p>
            <a:pPr algn="ctr" fontAlgn="base">
              <a:lnSpc>
                <a:spcPct val="90000"/>
              </a:lnSpc>
              <a:spcBef>
                <a:spcPct val="0"/>
              </a:spcBef>
              <a:spcAft>
                <a:spcPct val="0"/>
              </a:spcAft>
            </a:pPr>
            <a:r>
              <a:rPr lang="zh-CN" altLang="en-US"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安保管理</a:t>
            </a:r>
            <a:endParaRPr lang="en-US" altLang="zh-CN" sz="1800" kern="0" dirty="0">
              <a:solidFill>
                <a:srgbClr val="FFFFFF"/>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9" name="矩形 18"/>
          <p:cNvSpPr/>
          <p:nvPr>
            <p:custDataLst>
              <p:tags r:id="rId14"/>
            </p:custDataLst>
          </p:nvPr>
        </p:nvSpPr>
        <p:spPr>
          <a:xfrm>
            <a:off x="3330575" y="3709988"/>
            <a:ext cx="3348038" cy="360362"/>
          </a:xfrm>
          <a:prstGeom prst="rect">
            <a:avLst/>
          </a:prstGeom>
          <a:solidFill>
            <a:srgbClr val="C00000"/>
          </a:solidFill>
          <a:ln w="25400" cap="flat" cmpd="sng" algn="ctr">
            <a:noFill/>
            <a:prstDash val="solid"/>
          </a:ln>
          <a:effectLst/>
        </p:spPr>
        <p:txBody>
          <a:bodyPr lIns="90000" tIns="46800" rIns="90000" bIns="46800" anchor="ctr">
            <a:normAutofit lnSpcReduction="10000"/>
          </a:bodyPr>
          <a:lstStyle/>
          <a:p>
            <a:pPr algn="ctr" defTabSz="914400"/>
            <a:r>
              <a:rPr lang="zh-CN" altLang="en-US" sz="1800" kern="0" dirty="0">
                <a:solidFill>
                  <a:srgbClr val="FFFFFF"/>
                </a:solidFill>
                <a:latin typeface="Arial" panose="020B0604020202020204" pitchFamily="34" charset="0"/>
                <a:ea typeface="微软雅黑" panose="020B0503020204020204" charset="-122"/>
                <a:cs typeface="+mn-ea"/>
                <a:sym typeface="Arial" panose="020B0604020202020204" pitchFamily="34" charset="0"/>
              </a:rPr>
              <a:t>消防安全管理</a:t>
            </a:r>
            <a:endParaRPr lang="en-US" altLang="zh-CN" sz="1800" kern="0"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cxnSp>
        <p:nvCxnSpPr>
          <p:cNvPr id="28" name="直接连接符 27"/>
          <p:cNvCxnSpPr/>
          <p:nvPr>
            <p:custDataLst>
              <p:tags r:id="rId15"/>
            </p:custDataLst>
          </p:nvPr>
        </p:nvCxnSpPr>
        <p:spPr>
          <a:xfrm>
            <a:off x="3241058" y="4183717"/>
            <a:ext cx="163512" cy="0"/>
          </a:xfrm>
          <a:prstGeom prst="line">
            <a:avLst/>
          </a:prstGeom>
          <a:noFill/>
          <a:ln w="12700" cap="flat" cmpd="sng" algn="ctr">
            <a:solidFill>
              <a:schemeClr val="accent1">
                <a:lumMod val="40000"/>
                <a:lumOff val="60000"/>
              </a:schemeClr>
            </a:solidFill>
            <a:prstDash val="solid"/>
          </a:ln>
          <a:effectLst/>
        </p:spPr>
      </p:cxnSp>
    </p:spTree>
    <p:custDataLst>
      <p:tags r:id="rId16"/>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smtClean="0">
                <a:solidFill>
                  <a:srgbClr val="C00000"/>
                </a:solidFill>
                <a:latin typeface="微软雅黑" panose="020B0503020204020204" charset="-122"/>
                <a:ea typeface="微软雅黑" panose="020B0503020204020204" charset="-122"/>
              </a:rPr>
              <a:t>作业环境管理</a:t>
            </a:r>
            <a:endParaRPr lang="en-US" altLang="zh-CN" sz="2400" dirty="0">
              <a:solidFill>
                <a:srgbClr val="C00000"/>
              </a:solidFill>
              <a:latin typeface="微软雅黑" panose="020B0503020204020204" charset="-122"/>
              <a:ea typeface="微软雅黑" panose="020B0503020204020204" charset="-122"/>
            </a:endParaRPr>
          </a:p>
        </p:txBody>
      </p:sp>
      <p:graphicFrame>
        <p:nvGraphicFramePr>
          <p:cNvPr id="3" name="图示 2"/>
          <p:cNvGraphicFramePr/>
          <p:nvPr/>
        </p:nvGraphicFramePr>
        <p:xfrm>
          <a:off x="1403648" y="913284"/>
          <a:ext cx="6755130" cy="411479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ustDataLst>
      <p:tags r:id="rId6"/>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514050" y="1329938"/>
          <a:ext cx="8189683" cy="343397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术语</a:t>
            </a:r>
            <a:endParaRPr lang="en-US" altLang="zh-CN" sz="2000" b="1" dirty="0">
              <a:latin typeface="微软雅黑" panose="020B0503020204020204" charset="-122"/>
              <a:ea typeface="微软雅黑" panose="020B0503020204020204" charset="-122"/>
            </a:endParaRPr>
          </a:p>
        </p:txBody>
      </p:sp>
      <p:sp>
        <p:nvSpPr>
          <p:cNvPr id="5"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6"/>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a:latin typeface="微软雅黑" panose="020B0503020204020204" charset="-122"/>
                <a:ea typeface="微软雅黑" panose="020B0503020204020204" charset="-122"/>
              </a:rPr>
              <a:t>术语</a:t>
            </a:r>
            <a:endParaRPr lang="en-US" altLang="zh-CN" sz="2000" b="1" dirty="0">
              <a:latin typeface="微软雅黑" panose="020B0503020204020204" charset="-122"/>
              <a:ea typeface="微软雅黑" panose="020B0503020204020204" charset="-122"/>
            </a:endParaRPr>
          </a:p>
        </p:txBody>
      </p:sp>
      <p:grpSp>
        <p:nvGrpSpPr>
          <p:cNvPr id="4" name="组合 3"/>
          <p:cNvGrpSpPr/>
          <p:nvPr/>
        </p:nvGrpSpPr>
        <p:grpSpPr>
          <a:xfrm>
            <a:off x="2266554" y="1452796"/>
            <a:ext cx="5940468" cy="661308"/>
            <a:chOff x="2297101" y="1820317"/>
            <a:chExt cx="5621660" cy="661308"/>
          </a:xfrm>
          <a:solidFill>
            <a:srgbClr val="F58D76">
              <a:alpha val="50000"/>
            </a:srgbClr>
          </a:solidFill>
        </p:grpSpPr>
        <p:sp>
          <p:nvSpPr>
            <p:cNvPr id="8" name="同侧圆角矩形 7"/>
            <p:cNvSpPr/>
            <p:nvPr/>
          </p:nvSpPr>
          <p:spPr>
            <a:xfrm rot="5400000">
              <a:off x="4777277" y="-659859"/>
              <a:ext cx="661308" cy="5621660"/>
            </a:xfrm>
            <a:prstGeom prst="round2SameRect">
              <a:avLst/>
            </a:prstGeom>
            <a:gr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 name="同侧圆角矩形 4"/>
            <p:cNvSpPr/>
            <p:nvPr/>
          </p:nvSpPr>
          <p:spPr>
            <a:xfrm>
              <a:off x="2297101" y="1852599"/>
              <a:ext cx="5589378" cy="59674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zh-CN" altLang="en-US" sz="1400" b="1" kern="1200" dirty="0" smtClean="0">
                  <a:solidFill>
                    <a:schemeClr val="tx1">
                      <a:lumMod val="75000"/>
                      <a:lumOff val="25000"/>
                    </a:schemeClr>
                  </a:solidFill>
                  <a:latin typeface="微软雅黑" panose="020B0503020204020204" charset="-122"/>
                  <a:ea typeface="微软雅黑" panose="020B0503020204020204" charset="-122"/>
                </a:rPr>
                <a:t>能直接或间接产生明火的作业，应包括熔化焊接、压力焊、钎焊、切割、喷枪、钻孔、打磨、锤击、破碎和切削等作业。</a:t>
              </a:r>
              <a:endParaRPr lang="zh-CN" altLang="en-US" sz="1400" b="1" kern="120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5" name="组合 4"/>
          <p:cNvGrpSpPr/>
          <p:nvPr/>
        </p:nvGrpSpPr>
        <p:grpSpPr>
          <a:xfrm>
            <a:off x="739830" y="1337870"/>
            <a:ext cx="1526724" cy="826635"/>
            <a:chOff x="270921" y="1737652"/>
            <a:chExt cx="2026179" cy="826635"/>
          </a:xfrm>
          <a:solidFill>
            <a:srgbClr val="F58D76"/>
          </a:solidFill>
        </p:grpSpPr>
        <p:sp>
          <p:nvSpPr>
            <p:cNvPr id="6" name="圆角矩形 5"/>
            <p:cNvSpPr/>
            <p:nvPr/>
          </p:nvSpPr>
          <p:spPr>
            <a:xfrm>
              <a:off x="270921" y="1737652"/>
              <a:ext cx="2026179" cy="82663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圆角矩形 6"/>
            <p:cNvSpPr/>
            <p:nvPr/>
          </p:nvSpPr>
          <p:spPr>
            <a:xfrm>
              <a:off x="311274" y="1778005"/>
              <a:ext cx="1945473" cy="7459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chemeClr val="bg1"/>
                  </a:solidFill>
                  <a:latin typeface="微软雅黑" panose="020B0503020204020204" charset="-122"/>
                  <a:ea typeface="微软雅黑" panose="020B0503020204020204" charset="-122"/>
                </a:rPr>
                <a:t>动火作业</a:t>
              </a:r>
              <a:endParaRPr lang="zh-CN" altLang="en-US" sz="2000" kern="1200" dirty="0">
                <a:solidFill>
                  <a:schemeClr val="bg1"/>
                </a:solidFill>
              </a:endParaRPr>
            </a:p>
          </p:txBody>
        </p:sp>
      </p:grpSp>
      <p:pic>
        <p:nvPicPr>
          <p:cNvPr id="10" name="图片 9"/>
          <p:cNvPicPr>
            <a:picLocks noChangeAspect="1"/>
          </p:cNvPicPr>
          <p:nvPr/>
        </p:nvPicPr>
        <p:blipFill>
          <a:blip r:embed="rId1" cstate="screen"/>
          <a:stretch>
            <a:fillRect/>
          </a:stretch>
        </p:blipFill>
        <p:spPr>
          <a:xfrm>
            <a:off x="1750834" y="2409506"/>
            <a:ext cx="5598231" cy="2528783"/>
          </a:xfrm>
          <a:prstGeom prst="rect">
            <a:avLst/>
          </a:prstGeom>
          <a:effectLst>
            <a:softEdge rad="127000"/>
          </a:effectLst>
        </p:spPr>
      </p:pic>
      <p:sp>
        <p:nvSpPr>
          <p:cNvPr id="11"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2"/>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图示 7"/>
          <p:cNvGraphicFramePr/>
          <p:nvPr/>
        </p:nvGraphicFramePr>
        <p:xfrm>
          <a:off x="2411760" y="1220668"/>
          <a:ext cx="4396740" cy="353187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
        <p:nvSpPr>
          <p:cNvPr id="7"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基本流程要求</a:t>
            </a:r>
            <a:endParaRPr lang="en-US" altLang="zh-CN" sz="2000" b="1" dirty="0">
              <a:latin typeface="微软雅黑" panose="020B0503020204020204" charset="-122"/>
              <a:ea typeface="微软雅黑" panose="020B0503020204020204" charset="-122"/>
            </a:endParaRPr>
          </a:p>
        </p:txBody>
      </p:sp>
    </p:spTree>
    <p:custDataLst>
      <p:tags r:id="rId6"/>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
        <p:nvSpPr>
          <p:cNvPr id="3"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消防安全责任制</a:t>
            </a:r>
            <a:endParaRPr lang="en-US" altLang="zh-CN" sz="2000" b="1" dirty="0">
              <a:latin typeface="微软雅黑" panose="020B0503020204020204" charset="-122"/>
              <a:ea typeface="微软雅黑" panose="020B0503020204020204" charset="-122"/>
            </a:endParaRPr>
          </a:p>
        </p:txBody>
      </p:sp>
      <p:grpSp>
        <p:nvGrpSpPr>
          <p:cNvPr id="17" name="组合 16"/>
          <p:cNvGrpSpPr/>
          <p:nvPr/>
        </p:nvGrpSpPr>
        <p:grpSpPr>
          <a:xfrm>
            <a:off x="437951" y="1227028"/>
            <a:ext cx="4833959" cy="3689984"/>
            <a:chOff x="1860351" y="825571"/>
            <a:chExt cx="5423297" cy="4063857"/>
          </a:xfrm>
        </p:grpSpPr>
        <p:grpSp>
          <p:nvGrpSpPr>
            <p:cNvPr id="6" name="组合 5"/>
            <p:cNvGrpSpPr/>
            <p:nvPr/>
          </p:nvGrpSpPr>
          <p:grpSpPr>
            <a:xfrm>
              <a:off x="1860351" y="825571"/>
              <a:ext cx="5423297" cy="4063857"/>
              <a:chOff x="1860351" y="825571"/>
              <a:chExt cx="5423297" cy="4063857"/>
            </a:xfrm>
          </p:grpSpPr>
          <p:sp>
            <p:nvSpPr>
              <p:cNvPr id="7" name="任意多边形 6"/>
              <p:cNvSpPr/>
              <p:nvPr/>
            </p:nvSpPr>
            <p:spPr>
              <a:xfrm>
                <a:off x="4252024" y="825571"/>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09C2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600200">
                  <a:lnSpc>
                    <a:spcPct val="90000"/>
                  </a:lnSpc>
                  <a:spcAft>
                    <a:spcPct val="35000"/>
                  </a:spcAft>
                </a:pPr>
                <a:r>
                  <a:rPr lang="zh-CN" altLang="en-US" sz="2000" b="1" dirty="0" smtClean="0">
                    <a:latin typeface="微软雅黑" panose="020B0503020204020204" charset="-122"/>
                    <a:ea typeface="微软雅黑" panose="020B0503020204020204" charset="-122"/>
                  </a:rPr>
                  <a:t>消防安全管理人</a:t>
                </a:r>
                <a:endParaRPr lang="zh-CN" altLang="en-US" sz="2000" b="1" dirty="0">
                  <a:latin typeface="微软雅黑" panose="020B0503020204020204" charset="-122"/>
                  <a:ea typeface="微软雅黑" panose="020B0503020204020204" charset="-122"/>
                </a:endParaRPr>
              </a:p>
            </p:txBody>
          </p:sp>
          <p:sp>
            <p:nvSpPr>
              <p:cNvPr id="8" name="矩形 7"/>
              <p:cNvSpPr/>
              <p:nvPr/>
            </p:nvSpPr>
            <p:spPr>
              <a:xfrm>
                <a:off x="5602426" y="1126865"/>
                <a:ext cx="1681222" cy="9038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任意多边形 8"/>
              <p:cNvSpPr/>
              <p:nvPr/>
            </p:nvSpPr>
            <p:spPr>
              <a:xfrm>
                <a:off x="2836544" y="825571"/>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D2413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600200">
                  <a:lnSpc>
                    <a:spcPct val="90000"/>
                  </a:lnSpc>
                  <a:spcAft>
                    <a:spcPct val="35000"/>
                  </a:spcAft>
                </a:pPr>
                <a:r>
                  <a:rPr lang="zh-CN" altLang="en-US" sz="2000" b="1" dirty="0" smtClean="0">
                    <a:latin typeface="微软雅黑" panose="020B0503020204020204" charset="-122"/>
                    <a:ea typeface="微软雅黑" panose="020B0503020204020204" charset="-122"/>
                  </a:rPr>
                  <a:t>消防安全责任人</a:t>
                </a:r>
                <a:endParaRPr lang="zh-CN" altLang="en-US" sz="2000" b="1" dirty="0">
                  <a:latin typeface="微软雅黑" panose="020B0503020204020204" charset="-122"/>
                  <a:ea typeface="微软雅黑" panose="020B0503020204020204" charset="-122"/>
                </a:endParaRPr>
              </a:p>
            </p:txBody>
          </p:sp>
          <p:sp>
            <p:nvSpPr>
              <p:cNvPr id="10" name="任意多边形 9"/>
              <p:cNvSpPr/>
              <p:nvPr/>
            </p:nvSpPr>
            <p:spPr>
              <a:xfrm>
                <a:off x="3541572" y="2104263"/>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58D7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zh-CN" altLang="en-US" b="1" kern="1200" dirty="0" smtClean="0">
                    <a:latin typeface="微软雅黑" panose="020B0503020204020204" charset="-122"/>
                    <a:ea typeface="微软雅黑" panose="020B0503020204020204" charset="-122"/>
                  </a:rPr>
                  <a:t>安全生产委员会消防安全职责</a:t>
                </a:r>
                <a:endParaRPr lang="zh-CN" altLang="en-US" b="1" kern="1200" dirty="0">
                  <a:latin typeface="微软雅黑" panose="020B0503020204020204" charset="-122"/>
                  <a:ea typeface="微软雅黑" panose="020B0503020204020204" charset="-122"/>
                </a:endParaRPr>
              </a:p>
            </p:txBody>
          </p:sp>
          <p:sp>
            <p:nvSpPr>
              <p:cNvPr id="11" name="矩形 10"/>
              <p:cNvSpPr/>
              <p:nvPr/>
            </p:nvSpPr>
            <p:spPr>
              <a:xfrm>
                <a:off x="1860351" y="2405558"/>
                <a:ext cx="1626989" cy="9038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任意多边形 11"/>
              <p:cNvSpPr/>
              <p:nvPr/>
            </p:nvSpPr>
            <p:spPr>
              <a:xfrm>
                <a:off x="4957053" y="2104263"/>
                <a:ext cx="1310632"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189A8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zh-CN" altLang="en-US" sz="2000" b="1" kern="1200" dirty="0" smtClean="0">
                    <a:latin typeface="微软雅黑" panose="020B0503020204020204" charset="-122"/>
                    <a:ea typeface="微软雅黑" panose="020B0503020204020204" charset="-122"/>
                  </a:rPr>
                  <a:t>安监</a:t>
                </a:r>
                <a:endParaRPr lang="en-US" altLang="zh-CN" sz="2000" b="1" kern="1200" dirty="0" smtClean="0">
                  <a:latin typeface="微软雅黑" panose="020B0503020204020204" charset="-122"/>
                  <a:ea typeface="微软雅黑" panose="020B0503020204020204" charset="-122"/>
                </a:endParaRPr>
              </a:p>
              <a:p>
                <a:pPr lvl="0" algn="ctr" defTabSz="1600200">
                  <a:lnSpc>
                    <a:spcPct val="90000"/>
                  </a:lnSpc>
                  <a:spcBef>
                    <a:spcPct val="0"/>
                  </a:spcBef>
                  <a:spcAft>
                    <a:spcPct val="35000"/>
                  </a:spcAft>
                </a:pPr>
                <a:r>
                  <a:rPr lang="zh-CN" altLang="en-US" sz="2000" b="1" kern="1200" dirty="0" smtClean="0">
                    <a:latin typeface="微软雅黑" panose="020B0503020204020204" charset="-122"/>
                    <a:ea typeface="微软雅黑" panose="020B0503020204020204" charset="-122"/>
                  </a:rPr>
                  <a:t>部门</a:t>
                </a:r>
                <a:endParaRPr lang="zh-CN" altLang="en-US" sz="2000" b="1" kern="1200" dirty="0">
                  <a:latin typeface="微软雅黑" panose="020B0503020204020204" charset="-122"/>
                  <a:ea typeface="微软雅黑" panose="020B0503020204020204" charset="-122"/>
                </a:endParaRPr>
              </a:p>
            </p:txBody>
          </p:sp>
          <p:sp>
            <p:nvSpPr>
              <p:cNvPr id="13" name="任意多边形 12"/>
              <p:cNvSpPr/>
              <p:nvPr/>
            </p:nvSpPr>
            <p:spPr>
              <a:xfrm>
                <a:off x="4252024" y="3382956"/>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37779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600200">
                  <a:lnSpc>
                    <a:spcPct val="90000"/>
                  </a:lnSpc>
                  <a:spcAft>
                    <a:spcPct val="35000"/>
                  </a:spcAft>
                </a:pPr>
                <a:r>
                  <a:rPr lang="zh-CN" altLang="en-US" sz="2000" b="1" dirty="0" smtClean="0">
                    <a:latin typeface="微软雅黑" panose="020B0503020204020204" charset="-122"/>
                    <a:ea typeface="微软雅黑" panose="020B0503020204020204" charset="-122"/>
                  </a:rPr>
                  <a:t>专职</a:t>
                </a:r>
                <a:endParaRPr lang="en-US" altLang="zh-CN" sz="2000" b="1" dirty="0" smtClean="0">
                  <a:latin typeface="微软雅黑" panose="020B0503020204020204" charset="-122"/>
                  <a:ea typeface="微软雅黑" panose="020B0503020204020204" charset="-122"/>
                </a:endParaRPr>
              </a:p>
              <a:p>
                <a:pPr algn="ctr" defTabSz="1600200">
                  <a:lnSpc>
                    <a:spcPct val="90000"/>
                  </a:lnSpc>
                  <a:spcAft>
                    <a:spcPct val="35000"/>
                  </a:spcAft>
                </a:pPr>
                <a:r>
                  <a:rPr lang="zh-CN" altLang="en-US" sz="2000" b="1" dirty="0" smtClean="0">
                    <a:latin typeface="微软雅黑" panose="020B0503020204020204" charset="-122"/>
                    <a:ea typeface="微软雅黑" panose="020B0503020204020204" charset="-122"/>
                  </a:rPr>
                  <a:t>消防员</a:t>
                </a:r>
                <a:endParaRPr lang="zh-CN" altLang="en-US" sz="2000" b="1" dirty="0">
                  <a:latin typeface="微软雅黑" panose="020B0503020204020204" charset="-122"/>
                  <a:ea typeface="微软雅黑" panose="020B0503020204020204" charset="-122"/>
                </a:endParaRPr>
              </a:p>
            </p:txBody>
          </p:sp>
          <p:sp>
            <p:nvSpPr>
              <p:cNvPr id="14" name="矩形 13"/>
              <p:cNvSpPr/>
              <p:nvPr/>
            </p:nvSpPr>
            <p:spPr>
              <a:xfrm>
                <a:off x="5602426" y="3684251"/>
                <a:ext cx="1681222" cy="9038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任意多边形 14"/>
              <p:cNvSpPr/>
              <p:nvPr/>
            </p:nvSpPr>
            <p:spPr>
              <a:xfrm>
                <a:off x="2836544" y="3382956"/>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C6780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600200">
                  <a:lnSpc>
                    <a:spcPct val="90000"/>
                  </a:lnSpc>
                  <a:spcAft>
                    <a:spcPct val="35000"/>
                  </a:spcAft>
                </a:pPr>
                <a:r>
                  <a:rPr lang="zh-CN" altLang="en-US" sz="2000" b="1" dirty="0" smtClean="0">
                    <a:latin typeface="微软雅黑" panose="020B0503020204020204" charset="-122"/>
                    <a:ea typeface="微软雅黑" panose="020B0503020204020204" charset="-122"/>
                  </a:rPr>
                  <a:t>志愿</a:t>
                </a:r>
                <a:endParaRPr lang="en-US" altLang="zh-CN" sz="2000" b="1" dirty="0" smtClean="0">
                  <a:latin typeface="微软雅黑" panose="020B0503020204020204" charset="-122"/>
                  <a:ea typeface="微软雅黑" panose="020B0503020204020204" charset="-122"/>
                </a:endParaRPr>
              </a:p>
              <a:p>
                <a:pPr algn="ctr" defTabSz="1600200">
                  <a:lnSpc>
                    <a:spcPct val="90000"/>
                  </a:lnSpc>
                  <a:spcAft>
                    <a:spcPct val="35000"/>
                  </a:spcAft>
                </a:pPr>
                <a:r>
                  <a:rPr lang="zh-CN" altLang="en-US" sz="2000" b="1" dirty="0" smtClean="0">
                    <a:latin typeface="微软雅黑" panose="020B0503020204020204" charset="-122"/>
                    <a:ea typeface="微软雅黑" panose="020B0503020204020204" charset="-122"/>
                  </a:rPr>
                  <a:t>消防员</a:t>
                </a:r>
                <a:endParaRPr lang="zh-CN" altLang="en-US" sz="2000" b="1" dirty="0">
                  <a:latin typeface="微软雅黑" panose="020B0503020204020204" charset="-122"/>
                  <a:ea typeface="微软雅黑" panose="020B0503020204020204" charset="-122"/>
                </a:endParaRPr>
              </a:p>
            </p:txBody>
          </p:sp>
        </p:grpSp>
        <p:sp>
          <p:nvSpPr>
            <p:cNvPr id="16" name="任意多边形 15"/>
            <p:cNvSpPr/>
            <p:nvPr/>
          </p:nvSpPr>
          <p:spPr>
            <a:xfrm>
              <a:off x="2076379" y="2104263"/>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68686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600200">
                <a:lnSpc>
                  <a:spcPct val="90000"/>
                </a:lnSpc>
                <a:spcAft>
                  <a:spcPct val="35000"/>
                </a:spcAft>
              </a:pPr>
              <a:r>
                <a:rPr lang="zh-CN" altLang="en-US" sz="2000" b="1" dirty="0" smtClean="0">
                  <a:latin typeface="微软雅黑" panose="020B0503020204020204" charset="-122"/>
                  <a:ea typeface="微软雅黑" panose="020B0503020204020204" charset="-122"/>
                </a:rPr>
                <a:t>消防安全部门</a:t>
              </a:r>
              <a:endParaRPr lang="zh-CN" altLang="en-US" sz="2000" b="1" dirty="0">
                <a:latin typeface="微软雅黑" panose="020B0503020204020204" charset="-122"/>
                <a:ea typeface="微软雅黑" panose="020B0503020204020204" charset="-122"/>
              </a:endParaRPr>
            </a:p>
          </p:txBody>
        </p:sp>
      </p:grpSp>
      <p:cxnSp>
        <p:nvCxnSpPr>
          <p:cNvPr id="47" name="直接连接符 46"/>
          <p:cNvCxnSpPr/>
          <p:nvPr/>
        </p:nvCxnSpPr>
        <p:spPr>
          <a:xfrm>
            <a:off x="4772747" y="769268"/>
            <a:ext cx="0" cy="4495660"/>
          </a:xfrm>
          <a:prstGeom prst="line">
            <a:avLst/>
          </a:prstGeom>
          <a:ln w="19050">
            <a:solidFill>
              <a:srgbClr val="686868"/>
            </a:solidFill>
            <a:prstDash val="sysDash"/>
          </a:ln>
        </p:spPr>
        <p:style>
          <a:lnRef idx="1">
            <a:schemeClr val="accent1"/>
          </a:lnRef>
          <a:fillRef idx="0">
            <a:schemeClr val="accent1"/>
          </a:fillRef>
          <a:effectRef idx="0">
            <a:schemeClr val="accent1"/>
          </a:effectRef>
          <a:fontRef idx="minor">
            <a:schemeClr val="tx1"/>
          </a:fontRef>
        </p:style>
      </p:cxnSp>
      <p:pic>
        <p:nvPicPr>
          <p:cNvPr id="48" name="图片 47"/>
          <p:cNvPicPr>
            <a:picLocks noChangeAspect="1"/>
          </p:cNvPicPr>
          <p:nvPr/>
        </p:nvPicPr>
        <p:blipFill rotWithShape="1">
          <a:blip r:embed="rId1" cstate="screen"/>
          <a:srcRect/>
          <a:stretch>
            <a:fillRect/>
          </a:stretch>
        </p:blipFill>
        <p:spPr>
          <a:xfrm>
            <a:off x="5077653" y="1336915"/>
            <a:ext cx="3728013" cy="3470208"/>
          </a:xfrm>
          <a:prstGeom prst="rect">
            <a:avLst/>
          </a:prstGeom>
          <a:effectLst>
            <a:softEdge rad="63500"/>
          </a:effectLst>
        </p:spPr>
      </p:pic>
    </p:spTree>
    <p:custDataLst>
      <p:tags r:id="rId2"/>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燃烧特性</a:t>
            </a:r>
            <a:endParaRPr lang="zh-CN" altLang="en-US" sz="2000" b="1" dirty="0">
              <a:latin typeface="微软雅黑" panose="020B0503020204020204" charset="-122"/>
              <a:ea typeface="微软雅黑" panose="020B0503020204020204" charset="-122"/>
            </a:endParaRPr>
          </a:p>
        </p:txBody>
      </p:sp>
      <p:pic>
        <p:nvPicPr>
          <p:cNvPr id="5" name="Picture 2"/>
          <p:cNvPicPr>
            <a:picLocks noChangeAspect="1" noChangeArrowheads="1"/>
          </p:cNvPicPr>
          <p:nvPr/>
        </p:nvPicPr>
        <p:blipFill>
          <a:blip r:embed="rId1"/>
          <a:srcRect/>
          <a:stretch>
            <a:fillRect/>
          </a:stretch>
        </p:blipFill>
        <p:spPr bwMode="auto">
          <a:xfrm>
            <a:off x="2536031" y="1295821"/>
            <a:ext cx="4071938" cy="295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Text"/>
          <p:cNvSpPr txBox="1"/>
          <p:nvPr/>
        </p:nvSpPr>
        <p:spPr>
          <a:xfrm>
            <a:off x="692057" y="4426402"/>
            <a:ext cx="7759889" cy="369332"/>
          </a:xfrm>
          <a:prstGeom prst="rect">
            <a:avLst/>
          </a:prstGeom>
          <a:noFill/>
        </p:spPr>
        <p:txBody>
          <a:bodyPr wrap="square" lIns="0" tIns="0" rIns="0" bIns="0" rtlCol="0">
            <a:spAutoFit/>
          </a:bodyPr>
          <a:lstStyle/>
          <a:p>
            <a:pPr algn="ctr"/>
            <a:r>
              <a:rPr lang="zh-CN" altLang="en-US" sz="2400" b="1" dirty="0" smtClean="0">
                <a:solidFill>
                  <a:srgbClr val="D24132"/>
                </a:solidFill>
                <a:latin typeface="微软雅黑" panose="020B0503020204020204" charset="-122"/>
                <a:ea typeface="微软雅黑" panose="020B0503020204020204" charset="-122"/>
              </a:rPr>
              <a:t>燃烧必须具备的三个条件</a:t>
            </a:r>
            <a:endParaRPr lang="zh-CN" altLang="en-US" sz="2400" b="1" dirty="0">
              <a:solidFill>
                <a:srgbClr val="D24132"/>
              </a:solidFill>
              <a:latin typeface="微软雅黑" panose="020B0503020204020204" charset="-122"/>
              <a:ea typeface="微软雅黑" panose="020B0503020204020204" charset="-122"/>
            </a:endParaRPr>
          </a:p>
        </p:txBody>
      </p:sp>
      <p:cxnSp>
        <p:nvCxnSpPr>
          <p:cNvPr id="7" name="Straight Line buttom"/>
          <p:cNvCxnSpPr/>
          <p:nvPr/>
        </p:nvCxnSpPr>
        <p:spPr>
          <a:xfrm>
            <a:off x="685800" y="4292951"/>
            <a:ext cx="7772400" cy="0"/>
          </a:xfrm>
          <a:prstGeom prst="line">
            <a:avLst/>
          </a:prstGeom>
          <a:noFill/>
          <a:ln w="19050" cap="flat" cmpd="sng" algn="ctr">
            <a:solidFill>
              <a:srgbClr val="262626">
                <a:lumMod val="50000"/>
                <a:lumOff val="50000"/>
              </a:srgbClr>
            </a:solidFill>
            <a:prstDash val="sysDot"/>
            <a:headEnd type="none"/>
            <a:tailEnd type="none"/>
          </a:ln>
          <a:effectLst/>
        </p:spPr>
      </p:cxnSp>
      <p:sp>
        <p:nvSpPr>
          <p:cNvPr id="8"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plus(in)">
                                      <p:cBhvr>
                                        <p:cTn id="7" dur="2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灭火基本方法</a:t>
            </a:r>
            <a:endParaRPr lang="zh-CN" altLang="en-US" sz="2000" b="1" dirty="0">
              <a:latin typeface="微软雅黑" panose="020B0503020204020204" charset="-122"/>
              <a:ea typeface="微软雅黑" panose="020B0503020204020204" charset="-122"/>
            </a:endParaRPr>
          </a:p>
        </p:txBody>
      </p:sp>
      <p:grpSp>
        <p:nvGrpSpPr>
          <p:cNvPr id="82" name="组合 81"/>
          <p:cNvGrpSpPr/>
          <p:nvPr/>
        </p:nvGrpSpPr>
        <p:grpSpPr>
          <a:xfrm>
            <a:off x="985298" y="1404227"/>
            <a:ext cx="7153991" cy="3229893"/>
            <a:chOff x="1775520" y="1268760"/>
            <a:chExt cx="8640961" cy="4140301"/>
          </a:xfrm>
        </p:grpSpPr>
        <p:grpSp>
          <p:nvGrpSpPr>
            <p:cNvPr id="43" name="组合 42"/>
            <p:cNvGrpSpPr/>
            <p:nvPr/>
          </p:nvGrpSpPr>
          <p:grpSpPr>
            <a:xfrm>
              <a:off x="1775520" y="1268760"/>
              <a:ext cx="8640961" cy="1124066"/>
              <a:chOff x="2484661" y="983099"/>
              <a:chExt cx="5650825" cy="735092"/>
            </a:xfrm>
          </p:grpSpPr>
          <p:grpSp>
            <p:nvGrpSpPr>
              <p:cNvPr id="44" name="组合 76"/>
              <p:cNvGrpSpPr/>
              <p:nvPr/>
            </p:nvGrpSpPr>
            <p:grpSpPr bwMode="auto">
              <a:xfrm>
                <a:off x="2484661" y="983099"/>
                <a:ext cx="5650825" cy="735092"/>
                <a:chOff x="3300347" y="1368497"/>
                <a:chExt cx="10763512" cy="1417865"/>
              </a:xfrm>
            </p:grpSpPr>
            <p:grpSp>
              <p:nvGrpSpPr>
                <p:cNvPr id="49" name="组合 77"/>
                <p:cNvGrpSpPr/>
                <p:nvPr/>
              </p:nvGrpSpPr>
              <p:grpSpPr bwMode="auto">
                <a:xfrm>
                  <a:off x="4631859" y="1393831"/>
                  <a:ext cx="9432000" cy="1392531"/>
                  <a:chOff x="1986534" y="4135265"/>
                  <a:chExt cx="9432000" cy="1392531"/>
                </a:xfrm>
              </p:grpSpPr>
              <p:sp>
                <p:nvSpPr>
                  <p:cNvPr id="53"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cap="flat" cmpd="sng" algn="ctr">
                    <a:gradFill>
                      <a:gsLst>
                        <a:gs pos="0">
                          <a:sysClr val="window" lastClr="FFFFFF"/>
                        </a:gs>
                        <a:gs pos="100000">
                          <a:srgbClr val="EBEBEB"/>
                        </a:gs>
                      </a:gsLst>
                      <a:lin ang="5400000" scaled="1"/>
                    </a:gradFill>
                    <a:prstDash val="solid"/>
                    <a:miter lim="800000"/>
                  </a:ln>
                  <a:effectLst>
                    <a:outerShdw blurRad="266700" dist="127000" dir="5400000" sx="102000" sy="102000" algn="t" rotWithShape="0">
                      <a:prstClr val="black">
                        <a:alpha val="28000"/>
                      </a:prstClr>
                    </a:outerShdw>
                  </a:effectLst>
                </p:spPr>
                <p:txBody>
                  <a:bodyPr anchor="ctr"/>
                  <a:lstStyle/>
                  <a:p>
                    <a:pPr marL="0" marR="0" lvl="0" indent="0" algn="ctr"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a:ln>
                        <a:noFill/>
                      </a:ln>
                      <a:solidFill>
                        <a:prstClr val="white"/>
                      </a:solidFill>
                      <a:effectLst/>
                      <a:uLnTx/>
                      <a:uFillTx/>
                      <a:latin typeface="Impact" panose="020B0806030902050204"/>
                      <a:ea typeface="微软雅黑" panose="020B0503020204020204" charset="-122"/>
                    </a:endParaRPr>
                  </a:p>
                </p:txBody>
              </p:sp>
              <p:sp>
                <p:nvSpPr>
                  <p:cNvPr id="54"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cap="flat" cmpd="sng" algn="ctr">
                    <a:gradFill>
                      <a:gsLst>
                        <a:gs pos="0">
                          <a:srgbClr val="EBEBEB"/>
                        </a:gs>
                        <a:gs pos="100000">
                          <a:srgbClr val="FEFEFE"/>
                        </a:gs>
                      </a:gsLst>
                      <a:lin ang="5400000" scaled="1"/>
                    </a:gradFill>
                    <a:prstDash val="solid"/>
                    <a:miter lim="800000"/>
                  </a:ln>
                  <a:effectLst>
                    <a:innerShdw blurRad="254000" dist="88900" dir="16200000">
                      <a:prstClr val="black">
                        <a:alpha val="42000"/>
                      </a:prstClr>
                    </a:innerShdw>
                  </a:effectLst>
                </p:spPr>
                <p:txBody>
                  <a:bodyPr anchor="ctr"/>
                  <a:lstStyle/>
                  <a:p>
                    <a:pPr marL="0" marR="0" lvl="0" indent="0" algn="ctr"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a:ln>
                        <a:noFill/>
                      </a:ln>
                      <a:solidFill>
                        <a:prstClr val="white"/>
                      </a:solidFill>
                      <a:effectLst/>
                      <a:uLnTx/>
                      <a:uFillTx/>
                      <a:latin typeface="Impact" panose="020B0806030902050204"/>
                      <a:ea typeface="微软雅黑" panose="020B0503020204020204" charset="-122"/>
                    </a:endParaRPr>
                  </a:p>
                </p:txBody>
              </p:sp>
            </p:grpSp>
            <p:grpSp>
              <p:nvGrpSpPr>
                <p:cNvPr id="50" name="组合 78"/>
                <p:cNvGrpSpPr/>
                <p:nvPr/>
              </p:nvGrpSpPr>
              <p:grpSpPr bwMode="auto">
                <a:xfrm>
                  <a:off x="3300347" y="1368497"/>
                  <a:ext cx="1581466" cy="1417865"/>
                  <a:chOff x="1349437" y="779714"/>
                  <a:chExt cx="2923167" cy="2620769"/>
                </a:xfrm>
              </p:grpSpPr>
              <p:sp>
                <p:nvSpPr>
                  <p:cNvPr id="51" name="Freeform 23"/>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a:ln>
                        <a:noFill/>
                      </a:ln>
                      <a:solidFill>
                        <a:prstClr val="black"/>
                      </a:solidFill>
                      <a:effectLst/>
                      <a:uLnTx/>
                      <a:uFillTx/>
                      <a:latin typeface="Times New Roman" panose="02020603050405020304" pitchFamily="18" charset="0"/>
                      <a:ea typeface="华文中宋" panose="02010600040101010101" pitchFamily="2" charset="-122"/>
                    </a:endParaRPr>
                  </a:p>
                </p:txBody>
              </p:sp>
              <p:sp>
                <p:nvSpPr>
                  <p:cNvPr id="52" name="Freeform 21"/>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rgbClr val="B43500"/>
                  </a:solidFill>
                  <a:ln w="12700" cap="flat" cmpd="sng" algn="ctr">
                    <a:noFill/>
                    <a:prstDash val="solid"/>
                    <a:miter lim="800000"/>
                  </a:ln>
                  <a:effectLst>
                    <a:innerShdw blurRad="241300" dist="114300">
                      <a:prstClr val="black">
                        <a:alpha val="40000"/>
                      </a:prstClr>
                    </a:innerShdw>
                  </a:effectLst>
                </p:spPr>
                <p:txBody>
                  <a:bodyPr anchor="ctr"/>
                  <a:lstStyle/>
                  <a:p>
                    <a:pPr marL="0" marR="0" lvl="0" indent="0" algn="ctr"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a:ln>
                        <a:noFill/>
                      </a:ln>
                      <a:solidFill>
                        <a:prstClr val="white"/>
                      </a:solidFill>
                      <a:effectLst/>
                      <a:uLnTx/>
                      <a:uFillTx/>
                      <a:latin typeface="Impact" panose="020B0806030902050204"/>
                      <a:ea typeface="微软雅黑" panose="020B0503020204020204" charset="-122"/>
                    </a:endParaRPr>
                  </a:p>
                </p:txBody>
              </p:sp>
            </p:grpSp>
          </p:grpSp>
          <p:grpSp>
            <p:nvGrpSpPr>
              <p:cNvPr id="45" name="组合 205"/>
              <p:cNvGrpSpPr/>
              <p:nvPr/>
            </p:nvGrpSpPr>
            <p:grpSpPr bwMode="auto">
              <a:xfrm>
                <a:off x="2737908" y="1169372"/>
                <a:ext cx="513867" cy="476310"/>
                <a:chOff x="12341614" y="858403"/>
                <a:chExt cx="819031" cy="767141"/>
              </a:xfrm>
            </p:grpSpPr>
            <p:sp>
              <p:nvSpPr>
                <p:cNvPr id="46" name="Freeform 55"/>
                <p:cNvSpPr/>
                <p:nvPr/>
              </p:nvSpPr>
              <p:spPr bwMode="auto">
                <a:xfrm>
                  <a:off x="12359116" y="863694"/>
                  <a:ext cx="801529"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a:ln>
                      <a:noFill/>
                    </a:ln>
                    <a:solidFill>
                      <a:sysClr val="windowText" lastClr="000000"/>
                    </a:solidFill>
                    <a:effectLst/>
                    <a:uLnTx/>
                    <a:uFillTx/>
                    <a:latin typeface="Times New Roman" panose="02020603050405020304" pitchFamily="18" charset="0"/>
                    <a:ea typeface="华文中宋" panose="02010600040101010101" pitchFamily="2" charset="-122"/>
                  </a:endParaRPr>
                </a:p>
              </p:txBody>
            </p:sp>
            <p:sp>
              <p:nvSpPr>
                <p:cNvPr id="47" name="Freeform 56"/>
                <p:cNvSpPr>
                  <a:spLocks noEditPoints="1"/>
                </p:cNvSpPr>
                <p:nvPr/>
              </p:nvSpPr>
              <p:spPr bwMode="auto">
                <a:xfrm>
                  <a:off x="12341614"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smtClean="0">
                    <a:ln>
                      <a:noFill/>
                    </a:ln>
                    <a:solidFill>
                      <a:sysClr val="windowText" lastClr="000000"/>
                    </a:solidFill>
                    <a:effectLst/>
                    <a:uLnTx/>
                    <a:uFillTx/>
                    <a:latin typeface="Times New Roman" panose="02020603050405020304" pitchFamily="18" charset="0"/>
                    <a:ea typeface="华文中宋" panose="02010600040101010101" pitchFamily="2" charset="-122"/>
                  </a:endParaRPr>
                </a:p>
              </p:txBody>
            </p:sp>
            <p:sp>
              <p:nvSpPr>
                <p:cNvPr id="48" name="Freeform 57"/>
                <p:cNvSpPr/>
                <p:nvPr/>
              </p:nvSpPr>
              <p:spPr bwMode="auto">
                <a:xfrm>
                  <a:off x="12598193"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smtClean="0">
                    <a:ln>
                      <a:noFill/>
                    </a:ln>
                    <a:solidFill>
                      <a:sysClr val="windowText" lastClr="000000"/>
                    </a:solidFill>
                    <a:effectLst/>
                    <a:uLnTx/>
                    <a:uFillTx/>
                    <a:latin typeface="Times New Roman" panose="02020603050405020304" pitchFamily="18" charset="0"/>
                    <a:ea typeface="华文中宋" panose="02010600040101010101" pitchFamily="2" charset="-122"/>
                  </a:endParaRPr>
                </a:p>
              </p:txBody>
            </p:sp>
          </p:grpSp>
        </p:grpSp>
        <p:grpSp>
          <p:nvGrpSpPr>
            <p:cNvPr id="55" name="组合 54"/>
            <p:cNvGrpSpPr/>
            <p:nvPr/>
          </p:nvGrpSpPr>
          <p:grpSpPr>
            <a:xfrm>
              <a:off x="1775520" y="2706692"/>
              <a:ext cx="8640961" cy="1124066"/>
              <a:chOff x="2484662" y="1886961"/>
              <a:chExt cx="5650827" cy="735092"/>
            </a:xfrm>
          </p:grpSpPr>
          <p:grpSp>
            <p:nvGrpSpPr>
              <p:cNvPr id="56" name="组合 158"/>
              <p:cNvGrpSpPr/>
              <p:nvPr/>
            </p:nvGrpSpPr>
            <p:grpSpPr bwMode="auto">
              <a:xfrm>
                <a:off x="2484662" y="1886961"/>
                <a:ext cx="5650827" cy="735092"/>
                <a:chOff x="3300347" y="1368497"/>
                <a:chExt cx="10763512" cy="1417865"/>
              </a:xfrm>
            </p:grpSpPr>
            <p:grpSp>
              <p:nvGrpSpPr>
                <p:cNvPr id="61" name="组合 159"/>
                <p:cNvGrpSpPr/>
                <p:nvPr/>
              </p:nvGrpSpPr>
              <p:grpSpPr bwMode="auto">
                <a:xfrm>
                  <a:off x="4631859" y="1393831"/>
                  <a:ext cx="9432000" cy="1392531"/>
                  <a:chOff x="1986534" y="4135265"/>
                  <a:chExt cx="9432000" cy="1392531"/>
                </a:xfrm>
              </p:grpSpPr>
              <p:sp>
                <p:nvSpPr>
                  <p:cNvPr id="65"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cap="flat" cmpd="sng" algn="ctr">
                    <a:gradFill>
                      <a:gsLst>
                        <a:gs pos="0">
                          <a:sysClr val="window" lastClr="FFFFFF"/>
                        </a:gs>
                        <a:gs pos="100000">
                          <a:srgbClr val="EBEBEB"/>
                        </a:gs>
                      </a:gsLst>
                      <a:lin ang="5400000" scaled="1"/>
                    </a:gradFill>
                    <a:prstDash val="solid"/>
                    <a:miter lim="800000"/>
                  </a:ln>
                  <a:effectLst>
                    <a:outerShdw blurRad="266700" dist="127000" dir="5400000" sx="102000" sy="102000" algn="t" rotWithShape="0">
                      <a:prstClr val="black">
                        <a:alpha val="28000"/>
                      </a:prstClr>
                    </a:outerShdw>
                  </a:effectLst>
                </p:spPr>
                <p:txBody>
                  <a:bodyPr anchor="ctr"/>
                  <a:lstStyle/>
                  <a:p>
                    <a:pPr marL="0" marR="0" lvl="0" indent="0" algn="ctr"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a:ln>
                        <a:noFill/>
                      </a:ln>
                      <a:solidFill>
                        <a:prstClr val="white"/>
                      </a:solidFill>
                      <a:effectLst/>
                      <a:uLnTx/>
                      <a:uFillTx/>
                      <a:latin typeface="Impact" panose="020B0806030902050204"/>
                      <a:ea typeface="微软雅黑" panose="020B0503020204020204" charset="-122"/>
                    </a:endParaRPr>
                  </a:p>
                </p:txBody>
              </p:sp>
              <p:sp>
                <p:nvSpPr>
                  <p:cNvPr id="66"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cap="flat" cmpd="sng" algn="ctr">
                    <a:gradFill>
                      <a:gsLst>
                        <a:gs pos="0">
                          <a:srgbClr val="EBEBEB"/>
                        </a:gs>
                        <a:gs pos="100000">
                          <a:srgbClr val="FEFEFE"/>
                        </a:gs>
                      </a:gsLst>
                      <a:lin ang="5400000" scaled="1"/>
                    </a:gradFill>
                    <a:prstDash val="solid"/>
                    <a:miter lim="800000"/>
                  </a:ln>
                  <a:effectLst>
                    <a:innerShdw blurRad="254000" dist="88900" dir="16200000">
                      <a:prstClr val="black">
                        <a:alpha val="42000"/>
                      </a:prstClr>
                    </a:innerShdw>
                  </a:effectLst>
                </p:spPr>
                <p:txBody>
                  <a:bodyPr anchor="ctr"/>
                  <a:lstStyle/>
                  <a:p>
                    <a:pPr marL="0" marR="0" lvl="0" indent="0" algn="ctr"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a:ln>
                        <a:noFill/>
                      </a:ln>
                      <a:solidFill>
                        <a:prstClr val="white"/>
                      </a:solidFill>
                      <a:effectLst/>
                      <a:uLnTx/>
                      <a:uFillTx/>
                      <a:latin typeface="Impact" panose="020B0806030902050204"/>
                      <a:ea typeface="微软雅黑" panose="020B0503020204020204" charset="-122"/>
                    </a:endParaRPr>
                  </a:p>
                </p:txBody>
              </p:sp>
            </p:grpSp>
            <p:grpSp>
              <p:nvGrpSpPr>
                <p:cNvPr id="62" name="组合 160"/>
                <p:cNvGrpSpPr/>
                <p:nvPr/>
              </p:nvGrpSpPr>
              <p:grpSpPr bwMode="auto">
                <a:xfrm>
                  <a:off x="3300347" y="1368497"/>
                  <a:ext cx="1581466" cy="1417865"/>
                  <a:chOff x="1349437" y="779714"/>
                  <a:chExt cx="2923167" cy="2620769"/>
                </a:xfrm>
              </p:grpSpPr>
              <p:sp>
                <p:nvSpPr>
                  <p:cNvPr id="63" name="Freeform 23"/>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a:ln>
                        <a:noFill/>
                      </a:ln>
                      <a:solidFill>
                        <a:prstClr val="black"/>
                      </a:solidFill>
                      <a:effectLst/>
                      <a:uLnTx/>
                      <a:uFillTx/>
                      <a:latin typeface="Times New Roman" panose="02020603050405020304" pitchFamily="18" charset="0"/>
                      <a:ea typeface="华文中宋" panose="02010600040101010101" pitchFamily="2" charset="-122"/>
                    </a:endParaRPr>
                  </a:p>
                </p:txBody>
              </p:sp>
              <p:sp>
                <p:nvSpPr>
                  <p:cNvPr id="64" name="Freeform 21"/>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rgbClr val="189A80"/>
                  </a:solidFill>
                  <a:ln w="12700" cap="flat" cmpd="sng" algn="ctr">
                    <a:noFill/>
                    <a:prstDash val="solid"/>
                    <a:miter lim="800000"/>
                  </a:ln>
                  <a:effectLst>
                    <a:innerShdw blurRad="241300" dist="114300">
                      <a:prstClr val="black">
                        <a:alpha val="40000"/>
                      </a:prstClr>
                    </a:innerShdw>
                  </a:effectLst>
                </p:spPr>
                <p:txBody>
                  <a:bodyPr anchor="ctr"/>
                  <a:lstStyle/>
                  <a:p>
                    <a:pPr marL="0" marR="0" lvl="0" indent="0" algn="ctr"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a:ln>
                        <a:noFill/>
                      </a:ln>
                      <a:solidFill>
                        <a:prstClr val="white"/>
                      </a:solidFill>
                      <a:effectLst/>
                      <a:uLnTx/>
                      <a:uFillTx/>
                      <a:latin typeface="Impact" panose="020B0806030902050204"/>
                      <a:ea typeface="微软雅黑" panose="020B0503020204020204" charset="-122"/>
                    </a:endParaRPr>
                  </a:p>
                </p:txBody>
              </p:sp>
            </p:grpSp>
          </p:grpSp>
          <p:grpSp>
            <p:nvGrpSpPr>
              <p:cNvPr id="57" name="组合 209"/>
              <p:cNvGrpSpPr/>
              <p:nvPr/>
            </p:nvGrpSpPr>
            <p:grpSpPr bwMode="auto">
              <a:xfrm>
                <a:off x="2727708" y="2110740"/>
                <a:ext cx="534195" cy="475059"/>
                <a:chOff x="952501" y="6013451"/>
                <a:chExt cx="511175" cy="460375"/>
              </a:xfrm>
            </p:grpSpPr>
            <p:sp>
              <p:nvSpPr>
                <p:cNvPr id="58"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a:ln>
                      <a:noFill/>
                    </a:ln>
                    <a:solidFill>
                      <a:sysClr val="windowText" lastClr="000000"/>
                    </a:solidFill>
                    <a:effectLst/>
                    <a:uLnTx/>
                    <a:uFillTx/>
                    <a:latin typeface="Times New Roman" panose="02020603050405020304" pitchFamily="18" charset="0"/>
                    <a:ea typeface="华文中宋" panose="02010600040101010101" pitchFamily="2" charset="-122"/>
                  </a:endParaRPr>
                </a:p>
              </p:txBody>
            </p:sp>
            <p:sp>
              <p:nvSpPr>
                <p:cNvPr id="59"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smtClean="0">
                    <a:ln>
                      <a:noFill/>
                    </a:ln>
                    <a:solidFill>
                      <a:sysClr val="windowText" lastClr="000000"/>
                    </a:solidFill>
                    <a:effectLst/>
                    <a:uLnTx/>
                    <a:uFillTx/>
                    <a:latin typeface="Times New Roman" panose="02020603050405020304" pitchFamily="18" charset="0"/>
                    <a:ea typeface="华文中宋" panose="02010600040101010101" pitchFamily="2" charset="-122"/>
                  </a:endParaRPr>
                </a:p>
              </p:txBody>
            </p:sp>
            <p:sp>
              <p:nvSpPr>
                <p:cNvPr id="60"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smtClean="0">
                    <a:ln>
                      <a:noFill/>
                    </a:ln>
                    <a:solidFill>
                      <a:sysClr val="windowText" lastClr="000000"/>
                    </a:solidFill>
                    <a:effectLst/>
                    <a:uLnTx/>
                    <a:uFillTx/>
                    <a:latin typeface="Times New Roman" panose="02020603050405020304" pitchFamily="18" charset="0"/>
                    <a:ea typeface="华文中宋" panose="02010600040101010101" pitchFamily="2" charset="-122"/>
                  </a:endParaRPr>
                </a:p>
              </p:txBody>
            </p:sp>
          </p:grpSp>
        </p:grpSp>
        <p:grpSp>
          <p:nvGrpSpPr>
            <p:cNvPr id="67" name="组合 66"/>
            <p:cNvGrpSpPr/>
            <p:nvPr/>
          </p:nvGrpSpPr>
          <p:grpSpPr>
            <a:xfrm>
              <a:off x="1775520" y="4284995"/>
              <a:ext cx="8640961" cy="1124066"/>
              <a:chOff x="2484661" y="2789574"/>
              <a:chExt cx="5650825" cy="735092"/>
            </a:xfrm>
          </p:grpSpPr>
          <p:grpSp>
            <p:nvGrpSpPr>
              <p:cNvPr id="68" name="组合 165"/>
              <p:cNvGrpSpPr/>
              <p:nvPr/>
            </p:nvGrpSpPr>
            <p:grpSpPr bwMode="auto">
              <a:xfrm>
                <a:off x="2484661" y="2789574"/>
                <a:ext cx="5650825" cy="735092"/>
                <a:chOff x="3300347" y="1368497"/>
                <a:chExt cx="10763512" cy="1417865"/>
              </a:xfrm>
            </p:grpSpPr>
            <p:grpSp>
              <p:nvGrpSpPr>
                <p:cNvPr id="73" name="组合 166"/>
                <p:cNvGrpSpPr/>
                <p:nvPr/>
              </p:nvGrpSpPr>
              <p:grpSpPr bwMode="auto">
                <a:xfrm>
                  <a:off x="4631859" y="1393831"/>
                  <a:ext cx="9432000" cy="1392531"/>
                  <a:chOff x="1986534" y="4135265"/>
                  <a:chExt cx="9432000" cy="1392531"/>
                </a:xfrm>
              </p:grpSpPr>
              <p:sp>
                <p:nvSpPr>
                  <p:cNvPr id="77"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cap="flat" cmpd="sng" algn="ctr">
                    <a:gradFill>
                      <a:gsLst>
                        <a:gs pos="0">
                          <a:sysClr val="window" lastClr="FFFFFF"/>
                        </a:gs>
                        <a:gs pos="100000">
                          <a:srgbClr val="EBEBEB"/>
                        </a:gs>
                      </a:gsLst>
                      <a:lin ang="5400000" scaled="1"/>
                    </a:gradFill>
                    <a:prstDash val="solid"/>
                    <a:miter lim="800000"/>
                  </a:ln>
                  <a:effectLst>
                    <a:outerShdw blurRad="266700" dist="127000" dir="5400000" sx="102000" sy="102000" algn="t" rotWithShape="0">
                      <a:prstClr val="black">
                        <a:alpha val="28000"/>
                      </a:prstClr>
                    </a:outerShdw>
                  </a:effectLst>
                </p:spPr>
                <p:txBody>
                  <a:bodyPr anchor="ctr"/>
                  <a:lstStyle/>
                  <a:p>
                    <a:pPr marL="0" marR="0" lvl="0" indent="0" algn="ctr"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a:ln>
                        <a:noFill/>
                      </a:ln>
                      <a:solidFill>
                        <a:prstClr val="white"/>
                      </a:solidFill>
                      <a:effectLst/>
                      <a:uLnTx/>
                      <a:uFillTx/>
                      <a:latin typeface="Impact" panose="020B0806030902050204"/>
                      <a:ea typeface="微软雅黑" panose="020B0503020204020204" charset="-122"/>
                    </a:endParaRPr>
                  </a:p>
                </p:txBody>
              </p:sp>
              <p:sp>
                <p:nvSpPr>
                  <p:cNvPr id="78"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cap="flat" cmpd="sng" algn="ctr">
                    <a:gradFill>
                      <a:gsLst>
                        <a:gs pos="0">
                          <a:srgbClr val="EBEBEB"/>
                        </a:gs>
                        <a:gs pos="100000">
                          <a:srgbClr val="FEFEFE"/>
                        </a:gs>
                      </a:gsLst>
                      <a:lin ang="5400000" scaled="1"/>
                    </a:gradFill>
                    <a:prstDash val="solid"/>
                    <a:miter lim="800000"/>
                  </a:ln>
                  <a:effectLst>
                    <a:innerShdw blurRad="254000" dist="88900" dir="16200000">
                      <a:prstClr val="black">
                        <a:alpha val="42000"/>
                      </a:prstClr>
                    </a:innerShdw>
                  </a:effectLst>
                </p:spPr>
                <p:txBody>
                  <a:bodyPr anchor="ctr"/>
                  <a:lstStyle/>
                  <a:p>
                    <a:pPr marL="0" marR="0" lvl="0" indent="0" algn="ctr"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a:ln>
                        <a:noFill/>
                      </a:ln>
                      <a:solidFill>
                        <a:prstClr val="white"/>
                      </a:solidFill>
                      <a:effectLst/>
                      <a:uLnTx/>
                      <a:uFillTx/>
                      <a:latin typeface="Impact" panose="020B0806030902050204"/>
                      <a:ea typeface="微软雅黑" panose="020B0503020204020204" charset="-122"/>
                    </a:endParaRPr>
                  </a:p>
                </p:txBody>
              </p:sp>
            </p:grpSp>
            <p:grpSp>
              <p:nvGrpSpPr>
                <p:cNvPr id="74" name="组合 167"/>
                <p:cNvGrpSpPr/>
                <p:nvPr/>
              </p:nvGrpSpPr>
              <p:grpSpPr bwMode="auto">
                <a:xfrm>
                  <a:off x="3300347" y="1368497"/>
                  <a:ext cx="1581466" cy="1417865"/>
                  <a:chOff x="1349437" y="779714"/>
                  <a:chExt cx="2923167" cy="2620769"/>
                </a:xfrm>
              </p:grpSpPr>
              <p:sp>
                <p:nvSpPr>
                  <p:cNvPr id="75" name="Freeform 23"/>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a:ln>
                        <a:noFill/>
                      </a:ln>
                      <a:solidFill>
                        <a:prstClr val="black"/>
                      </a:solidFill>
                      <a:effectLst/>
                      <a:uLnTx/>
                      <a:uFillTx/>
                      <a:latin typeface="Times New Roman" panose="02020603050405020304" pitchFamily="18" charset="0"/>
                      <a:ea typeface="华文中宋" panose="02010600040101010101" pitchFamily="2" charset="-122"/>
                    </a:endParaRPr>
                  </a:p>
                </p:txBody>
              </p:sp>
              <p:sp>
                <p:nvSpPr>
                  <p:cNvPr id="76" name="Freeform 21"/>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rgbClr val="377790"/>
                  </a:solidFill>
                  <a:ln w="12700" cap="flat" cmpd="sng" algn="ctr">
                    <a:noFill/>
                    <a:prstDash val="solid"/>
                    <a:miter lim="800000"/>
                  </a:ln>
                  <a:effectLst>
                    <a:innerShdw blurRad="241300" dist="114300">
                      <a:prstClr val="black">
                        <a:alpha val="40000"/>
                      </a:prstClr>
                    </a:innerShdw>
                  </a:effectLst>
                </p:spPr>
                <p:txBody>
                  <a:bodyPr anchor="ctr"/>
                  <a:lstStyle/>
                  <a:p>
                    <a:pPr marL="0" marR="0" lvl="0" indent="0" algn="ctr"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a:ln>
                        <a:noFill/>
                      </a:ln>
                      <a:solidFill>
                        <a:prstClr val="white"/>
                      </a:solidFill>
                      <a:effectLst/>
                      <a:uLnTx/>
                      <a:uFillTx/>
                      <a:latin typeface="Impact" panose="020B0806030902050204"/>
                      <a:ea typeface="微软雅黑" panose="020B0503020204020204" charset="-122"/>
                    </a:endParaRPr>
                  </a:p>
                </p:txBody>
              </p:sp>
            </p:grpSp>
          </p:grpSp>
          <p:grpSp>
            <p:nvGrpSpPr>
              <p:cNvPr id="69" name="组合 213"/>
              <p:cNvGrpSpPr/>
              <p:nvPr/>
            </p:nvGrpSpPr>
            <p:grpSpPr bwMode="auto">
              <a:xfrm>
                <a:off x="2730239" y="3019603"/>
                <a:ext cx="534195" cy="475059"/>
                <a:chOff x="5405438" y="6815138"/>
                <a:chExt cx="511175" cy="460375"/>
              </a:xfrm>
            </p:grpSpPr>
            <p:sp>
              <p:nvSpPr>
                <p:cNvPr id="70"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a:ln>
                      <a:noFill/>
                    </a:ln>
                    <a:solidFill>
                      <a:sysClr val="windowText" lastClr="000000"/>
                    </a:solidFill>
                    <a:effectLst/>
                    <a:uLnTx/>
                    <a:uFillTx/>
                    <a:latin typeface="Times New Roman" panose="02020603050405020304" pitchFamily="18" charset="0"/>
                    <a:ea typeface="华文中宋" panose="02010600040101010101" pitchFamily="2" charset="-122"/>
                  </a:endParaRPr>
                </a:p>
              </p:txBody>
            </p:sp>
            <p:sp>
              <p:nvSpPr>
                <p:cNvPr id="71"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smtClean="0">
                    <a:ln>
                      <a:noFill/>
                    </a:ln>
                    <a:solidFill>
                      <a:sysClr val="windowText" lastClr="000000"/>
                    </a:solidFill>
                    <a:effectLst/>
                    <a:uLnTx/>
                    <a:uFillTx/>
                    <a:latin typeface="Times New Roman" panose="02020603050405020304" pitchFamily="18" charset="0"/>
                    <a:ea typeface="华文中宋" panose="02010600040101010101" pitchFamily="2" charset="-122"/>
                  </a:endParaRPr>
                </a:p>
              </p:txBody>
            </p:sp>
            <p:sp>
              <p:nvSpPr>
                <p:cNvPr id="72"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1146810" eaLnBrk="0" fontAlgn="auto" latinLnBrk="0" hangingPunct="0">
                    <a:lnSpc>
                      <a:spcPct val="100000"/>
                    </a:lnSpc>
                    <a:spcBef>
                      <a:spcPts val="0"/>
                    </a:spcBef>
                    <a:spcAft>
                      <a:spcPts val="0"/>
                    </a:spcAft>
                    <a:buClrTx/>
                    <a:buSzTx/>
                    <a:buFontTx/>
                    <a:buNone/>
                    <a:defRPr/>
                  </a:pPr>
                  <a:endParaRPr kumimoji="1" lang="zh-CN" altLang="en-US" sz="2255" b="1" i="0" u="none" strike="noStrike" kern="0" cap="none" spc="0" normalizeH="0" baseline="0" noProof="0" smtClean="0">
                    <a:ln>
                      <a:noFill/>
                    </a:ln>
                    <a:solidFill>
                      <a:sysClr val="windowText" lastClr="000000"/>
                    </a:solidFill>
                    <a:effectLst/>
                    <a:uLnTx/>
                    <a:uFillTx/>
                    <a:latin typeface="Times New Roman" panose="02020603050405020304" pitchFamily="18" charset="0"/>
                    <a:ea typeface="华文中宋" panose="02010600040101010101" pitchFamily="2" charset="-122"/>
                  </a:endParaRPr>
                </a:p>
              </p:txBody>
            </p:sp>
          </p:grpSp>
        </p:grpSp>
        <p:sp>
          <p:nvSpPr>
            <p:cNvPr id="79" name="文本框 186"/>
            <p:cNvSpPr txBox="1"/>
            <p:nvPr/>
          </p:nvSpPr>
          <p:spPr>
            <a:xfrm>
              <a:off x="3351880" y="1268760"/>
              <a:ext cx="6655541" cy="1064696"/>
            </a:xfrm>
            <a:prstGeom prst="rect">
              <a:avLst/>
            </a:prstGeom>
            <a:noFill/>
          </p:spPr>
          <p:txBody>
            <a:bodyPr wrap="square" lIns="91028" tIns="45514" rIns="91028" bIns="45514">
              <a:spAutoFit/>
            </a:bodyPr>
            <a:lstStyle/>
            <a:p>
              <a:pPr defTabSz="1146810" eaLnBrk="0" hangingPunct="0">
                <a:lnSpc>
                  <a:spcPct val="150000"/>
                </a:lnSpc>
                <a:defRPr/>
              </a:pPr>
              <a:r>
                <a:rPr kumimoji="1" lang="zh-CN" altLang="en-US" sz="1600" b="1" kern="0" dirty="0">
                  <a:solidFill>
                    <a:srgbClr val="B43500"/>
                  </a:solidFill>
                  <a:latin typeface="微软雅黑" panose="020B0503020204020204" charset="-122"/>
                  <a:ea typeface="微软雅黑" panose="020B0503020204020204" charset="-122"/>
                </a:rPr>
                <a:t>隔离法</a:t>
              </a:r>
              <a:r>
                <a:rPr kumimoji="1" lang="zh-CN" altLang="en-US" sz="1600" b="1" kern="0" dirty="0">
                  <a:solidFill>
                    <a:srgbClr val="CC3300"/>
                  </a:solidFill>
                  <a:latin typeface="微软雅黑" panose="020B0503020204020204" charset="-122"/>
                  <a:ea typeface="微软雅黑" panose="020B0503020204020204" charset="-122"/>
                </a:rPr>
                <a:t>：</a:t>
              </a:r>
              <a:r>
                <a:rPr kumimoji="1" lang="zh-CN" altLang="en-US" sz="1600" b="1" kern="0" dirty="0">
                  <a:solidFill>
                    <a:prstClr val="white">
                      <a:lumMod val="50000"/>
                    </a:prstClr>
                  </a:solidFill>
                  <a:latin typeface="微软雅黑" panose="020B0503020204020204" charset="-122"/>
                  <a:ea typeface="微软雅黑" panose="020B0503020204020204" charset="-122"/>
                </a:rPr>
                <a:t>即将燃烧物或燃烧物附近的可燃物质隔离或移开，不使火势蔓延而终止其燃烧，从而使火熄灭。 </a:t>
              </a:r>
              <a:endParaRPr kumimoji="1" lang="zh-CN" altLang="en-US" sz="1600" b="1" kern="0" dirty="0">
                <a:solidFill>
                  <a:prstClr val="white">
                    <a:lumMod val="50000"/>
                  </a:prstClr>
                </a:solidFill>
                <a:latin typeface="微软雅黑" panose="020B0503020204020204" charset="-122"/>
                <a:ea typeface="微软雅黑" panose="020B0503020204020204" charset="-122"/>
              </a:endParaRPr>
            </a:p>
          </p:txBody>
        </p:sp>
        <p:sp>
          <p:nvSpPr>
            <p:cNvPr id="80" name="文本框 187"/>
            <p:cNvSpPr txBox="1"/>
            <p:nvPr/>
          </p:nvSpPr>
          <p:spPr>
            <a:xfrm>
              <a:off x="3310649" y="2726775"/>
              <a:ext cx="6696773" cy="1064696"/>
            </a:xfrm>
            <a:prstGeom prst="rect">
              <a:avLst/>
            </a:prstGeom>
            <a:noFill/>
          </p:spPr>
          <p:txBody>
            <a:bodyPr wrap="square" lIns="91028" tIns="45514" rIns="91028" bIns="45514">
              <a:spAutoFit/>
            </a:bodyPr>
            <a:lstStyle>
              <a:defPPr>
                <a:defRPr lang="zh-CN"/>
              </a:defPPr>
              <a:lvl1pPr defTabSz="1146810">
                <a:lnSpc>
                  <a:spcPct val="150000"/>
                </a:lnSpc>
                <a:defRPr sz="2400" kern="0">
                  <a:latin typeface="微软雅黑" panose="020B0503020204020204" charset="-122"/>
                  <a:ea typeface="微软雅黑" panose="020B0503020204020204" charset="-122"/>
                </a:defRPr>
              </a:lvl1pPr>
            </a:lstStyle>
            <a:p>
              <a:pPr marL="0" marR="0" lvl="0" indent="0" defTabSz="1146810" eaLnBrk="0" fontAlgn="auto" latinLnBrk="0" hangingPunct="0">
                <a:lnSpc>
                  <a:spcPct val="150000"/>
                </a:lnSpc>
                <a:spcBef>
                  <a:spcPts val="0"/>
                </a:spcBef>
                <a:spcAft>
                  <a:spcPts val="0"/>
                </a:spcAft>
                <a:buClrTx/>
                <a:buSzTx/>
                <a:buFontTx/>
                <a:buNone/>
                <a:defRPr/>
              </a:pPr>
              <a:r>
                <a:rPr kumimoji="1" lang="zh-CN" altLang="en-US" sz="1600" b="1" i="0" u="none" strike="noStrike" kern="0" cap="none" spc="0" normalizeH="0" baseline="0" noProof="0" dirty="0">
                  <a:ln>
                    <a:noFill/>
                  </a:ln>
                  <a:solidFill>
                    <a:srgbClr val="189A80"/>
                  </a:solidFill>
                  <a:effectLst/>
                  <a:uLnTx/>
                  <a:uFillTx/>
                  <a:latin typeface="微软雅黑" panose="020B0503020204020204" charset="-122"/>
                  <a:ea typeface="微软雅黑" panose="020B0503020204020204" charset="-122"/>
                </a:rPr>
                <a:t>冷却法：</a:t>
              </a:r>
              <a:r>
                <a:rPr kumimoji="1" lang="zh-CN" altLang="en-US" sz="16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rPr>
                <a:t>就是降低燃烧物的温度，使温度</a:t>
              </a:r>
              <a:r>
                <a:rPr kumimoji="1" lang="zh-CN" altLang="en-US" sz="1600" b="1" i="0" u="none" strike="noStrike" kern="0" cap="none" spc="0" normalizeH="0" baseline="0" noProof="0" dirty="0" smtClean="0">
                  <a:ln>
                    <a:noFill/>
                  </a:ln>
                  <a:solidFill>
                    <a:prstClr val="white">
                      <a:lumMod val="50000"/>
                    </a:prstClr>
                  </a:solidFill>
                  <a:effectLst/>
                  <a:uLnTx/>
                  <a:uFillTx/>
                  <a:latin typeface="微软雅黑" panose="020B0503020204020204" charset="-122"/>
                  <a:ea typeface="微软雅黑" panose="020B0503020204020204" charset="-122"/>
                </a:rPr>
                <a:t>低于燃烧</a:t>
              </a:r>
              <a:r>
                <a:rPr kumimoji="1" lang="zh-CN" altLang="en-US" sz="16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rPr>
                <a:t>点，</a:t>
              </a:r>
              <a:r>
                <a:rPr kumimoji="1" lang="zh-CN" altLang="en-US" sz="1600" b="1" i="0" u="none" strike="noStrike" kern="0" cap="none" spc="0" normalizeH="0" baseline="0" noProof="0" dirty="0" smtClean="0">
                  <a:ln>
                    <a:noFill/>
                  </a:ln>
                  <a:solidFill>
                    <a:prstClr val="white">
                      <a:lumMod val="50000"/>
                    </a:prstClr>
                  </a:solidFill>
                  <a:effectLst/>
                  <a:uLnTx/>
                  <a:uFillTx/>
                  <a:latin typeface="微软雅黑" panose="020B0503020204020204" charset="-122"/>
                  <a:ea typeface="微软雅黑" panose="020B0503020204020204" charset="-122"/>
                </a:rPr>
                <a:t>火就会</a:t>
              </a:r>
              <a:r>
                <a:rPr kumimoji="1" lang="zh-CN" altLang="en-US" sz="16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rPr>
                <a:t>熄灭。 </a:t>
              </a:r>
              <a:endParaRPr kumimoji="1" lang="zh-CN" altLang="en-US" sz="16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endParaRPr>
            </a:p>
          </p:txBody>
        </p:sp>
        <p:sp>
          <p:nvSpPr>
            <p:cNvPr id="81" name="文本框 188"/>
            <p:cNvSpPr txBox="1"/>
            <p:nvPr/>
          </p:nvSpPr>
          <p:spPr>
            <a:xfrm>
              <a:off x="3235512" y="4308676"/>
              <a:ext cx="6771909" cy="1064696"/>
            </a:xfrm>
            <a:prstGeom prst="rect">
              <a:avLst/>
            </a:prstGeom>
            <a:noFill/>
          </p:spPr>
          <p:txBody>
            <a:bodyPr wrap="square" lIns="91028" tIns="45514" rIns="91028" bIns="45514">
              <a:spAutoFit/>
            </a:bodyPr>
            <a:lstStyle>
              <a:defPPr>
                <a:defRPr lang="zh-CN"/>
              </a:defPPr>
              <a:lvl1pPr defTabSz="1146810">
                <a:lnSpc>
                  <a:spcPct val="150000"/>
                </a:lnSpc>
                <a:defRPr sz="2400" kern="0">
                  <a:solidFill>
                    <a:srgbClr val="FF0000"/>
                  </a:solidFill>
                  <a:latin typeface="微软雅黑" panose="020B0503020204020204" charset="-122"/>
                  <a:ea typeface="微软雅黑" panose="020B0503020204020204" charset="-122"/>
                </a:defRPr>
              </a:lvl1pPr>
            </a:lstStyle>
            <a:p>
              <a:pPr marL="0" marR="0" lvl="0" indent="0" defTabSz="1146810" eaLnBrk="0" fontAlgn="auto" latinLnBrk="0" hangingPunct="0">
                <a:lnSpc>
                  <a:spcPct val="150000"/>
                </a:lnSpc>
                <a:spcBef>
                  <a:spcPts val="0"/>
                </a:spcBef>
                <a:spcAft>
                  <a:spcPts val="0"/>
                </a:spcAft>
                <a:buClrTx/>
                <a:buSzTx/>
                <a:buFontTx/>
                <a:buNone/>
                <a:defRPr/>
              </a:pPr>
              <a:r>
                <a:rPr kumimoji="1" lang="zh-CN" altLang="en-US" sz="1600" b="1" i="0" u="none" strike="noStrike" kern="0" cap="none" spc="0" normalizeH="0" baseline="0" noProof="0" dirty="0">
                  <a:ln>
                    <a:noFill/>
                  </a:ln>
                  <a:solidFill>
                    <a:srgbClr val="377790"/>
                  </a:solidFill>
                  <a:effectLst/>
                  <a:uLnTx/>
                  <a:uFillTx/>
                  <a:latin typeface="微软雅黑" panose="020B0503020204020204" charset="-122"/>
                  <a:ea typeface="微软雅黑" panose="020B0503020204020204" charset="-122"/>
                </a:rPr>
                <a:t>窒息法：</a:t>
              </a:r>
              <a:r>
                <a:rPr kumimoji="1" lang="zh-CN" altLang="en-US" sz="1600" b="1" i="0"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rPr>
                <a:t>阻止空气流入燃烧区域或用不燃烧的物质</a:t>
              </a:r>
              <a:r>
                <a:rPr kumimoji="1" lang="zh-CN" altLang="en-US" sz="1600" b="1" i="0" u="none" strike="noStrike" kern="0" cap="none" spc="0" normalizeH="0" baseline="0" noProof="0" dirty="0" smtClean="0">
                  <a:ln>
                    <a:noFill/>
                  </a:ln>
                  <a:solidFill>
                    <a:prstClr val="black">
                      <a:lumMod val="50000"/>
                      <a:lumOff val="50000"/>
                    </a:prstClr>
                  </a:solidFill>
                  <a:effectLst/>
                  <a:uLnTx/>
                  <a:uFillTx/>
                  <a:latin typeface="微软雅黑" panose="020B0503020204020204" charset="-122"/>
                  <a:ea typeface="微软雅黑" panose="020B0503020204020204" charset="-122"/>
                </a:rPr>
                <a:t>冲淡空气</a:t>
              </a:r>
              <a:r>
                <a:rPr kumimoji="1" lang="zh-CN" altLang="en-US" sz="1600" b="1" i="0"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rPr>
                <a:t>，使燃烧物得不到足够的氧气而熄灭。 </a:t>
              </a:r>
              <a:endParaRPr kumimoji="1" lang="zh-CN" altLang="en-US" sz="1600" b="1" i="0"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endParaRPr>
            </a:p>
          </p:txBody>
        </p:sp>
      </p:grpSp>
      <p:sp>
        <p:nvSpPr>
          <p:cNvPr id="83"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火灾种类</a:t>
            </a:r>
            <a:endParaRPr lang="zh-CN" altLang="en-US" sz="2000" b="1" dirty="0">
              <a:latin typeface="微软雅黑" panose="020B0503020204020204" charset="-122"/>
              <a:ea typeface="微软雅黑" panose="020B0503020204020204" charset="-122"/>
            </a:endParaRPr>
          </a:p>
        </p:txBody>
      </p:sp>
      <p:sp>
        <p:nvSpPr>
          <p:cNvPr id="54" name="矩形 53"/>
          <p:cNvSpPr/>
          <p:nvPr/>
        </p:nvSpPr>
        <p:spPr>
          <a:xfrm>
            <a:off x="3841973" y="1545962"/>
            <a:ext cx="4944943" cy="3831818"/>
          </a:xfrm>
          <a:prstGeom prst="rect">
            <a:avLst/>
          </a:prstGeom>
        </p:spPr>
        <p:txBody>
          <a:bodyPr wrap="square">
            <a:spAutoFit/>
          </a:bodyPr>
          <a:lstStyle/>
          <a:p>
            <a:pPr algn="just" eaLnBrk="0" fontAlgn="auto" hangingPunct="0">
              <a:lnSpc>
                <a:spcPct val="150000"/>
              </a:lnSpc>
              <a:spcAft>
                <a:spcPts val="0"/>
              </a:spcAft>
              <a:defRPr/>
            </a:pPr>
            <a:r>
              <a:rPr kumimoji="1" lang="en-US" altLang="zh-CN" b="1" dirty="0" smtClean="0">
                <a:solidFill>
                  <a:srgbClr val="641638"/>
                </a:solidFill>
                <a:latin typeface="微软雅黑" panose="020B0503020204020204" charset="-122"/>
                <a:ea typeface="微软雅黑" panose="020B0503020204020204" charset="-122"/>
                <a:cs typeface="+mn-ea"/>
                <a:sym typeface="+mn-lt"/>
              </a:rPr>
              <a:t>A</a:t>
            </a:r>
            <a:r>
              <a:rPr kumimoji="1" lang="zh-CN" altLang="en-US" b="1" dirty="0" smtClean="0">
                <a:solidFill>
                  <a:srgbClr val="641638"/>
                </a:solidFill>
                <a:latin typeface="微软雅黑" panose="020B0503020204020204" charset="-122"/>
                <a:ea typeface="微软雅黑" panose="020B0503020204020204" charset="-122"/>
                <a:cs typeface="+mn-ea"/>
                <a:sym typeface="+mn-lt"/>
              </a:rPr>
              <a:t>：</a:t>
            </a:r>
            <a:r>
              <a:rPr kumimoji="1" lang="zh-CN" altLang="en-US" b="1" dirty="0">
                <a:solidFill>
                  <a:prstClr val="black">
                    <a:lumMod val="50000"/>
                    <a:lumOff val="50000"/>
                  </a:prstClr>
                </a:solidFill>
                <a:latin typeface="微软雅黑" panose="020B0503020204020204" charset="-122"/>
                <a:ea typeface="微软雅黑" panose="020B0503020204020204" charset="-122"/>
                <a:cs typeface="+mn-ea"/>
                <a:sym typeface="+mn-lt"/>
              </a:rPr>
              <a:t>凡由木材、纸张、棉、布、塑胶等固体物质所引起的火灾。</a:t>
            </a:r>
            <a:endParaRPr kumimoji="1" lang="zh-CN" altLang="en-US" b="1" dirty="0">
              <a:solidFill>
                <a:prstClr val="black">
                  <a:lumMod val="50000"/>
                  <a:lumOff val="50000"/>
                </a:prstClr>
              </a:solidFill>
              <a:latin typeface="微软雅黑" panose="020B0503020204020204" charset="-122"/>
              <a:ea typeface="微软雅黑" panose="020B0503020204020204" charset="-122"/>
              <a:cs typeface="+mn-ea"/>
              <a:sym typeface="+mn-lt"/>
            </a:endParaRPr>
          </a:p>
          <a:p>
            <a:pPr algn="just" eaLnBrk="0" fontAlgn="auto" hangingPunct="0">
              <a:lnSpc>
                <a:spcPct val="150000"/>
              </a:lnSpc>
              <a:spcAft>
                <a:spcPts val="0"/>
              </a:spcAft>
              <a:defRPr/>
            </a:pPr>
            <a:r>
              <a:rPr kumimoji="1" lang="en-US" altLang="zh-CN" b="1" dirty="0" smtClean="0">
                <a:solidFill>
                  <a:srgbClr val="189A80"/>
                </a:solidFill>
                <a:latin typeface="微软雅黑" panose="020B0503020204020204" charset="-122"/>
                <a:ea typeface="微软雅黑" panose="020B0503020204020204" charset="-122"/>
                <a:cs typeface="+mn-ea"/>
                <a:sym typeface="+mn-lt"/>
              </a:rPr>
              <a:t>B</a:t>
            </a:r>
            <a:r>
              <a:rPr kumimoji="1" lang="zh-CN" altLang="en-US" b="1" dirty="0" smtClean="0">
                <a:solidFill>
                  <a:srgbClr val="189A80"/>
                </a:solidFill>
                <a:latin typeface="微软雅黑" panose="020B0503020204020204" charset="-122"/>
                <a:ea typeface="微软雅黑" panose="020B0503020204020204" charset="-122"/>
                <a:cs typeface="+mn-ea"/>
                <a:sym typeface="+mn-lt"/>
              </a:rPr>
              <a:t>：</a:t>
            </a:r>
            <a:r>
              <a:rPr kumimoji="1" lang="zh-CN" altLang="en-US" b="1" dirty="0">
                <a:solidFill>
                  <a:prstClr val="black">
                    <a:lumMod val="50000"/>
                    <a:lumOff val="50000"/>
                  </a:prstClr>
                </a:solidFill>
                <a:latin typeface="微软雅黑" panose="020B0503020204020204" charset="-122"/>
                <a:ea typeface="微软雅黑" panose="020B0503020204020204" charset="-122"/>
                <a:cs typeface="+mn-ea"/>
                <a:sym typeface="+mn-lt"/>
              </a:rPr>
              <a:t>凡由引火性液体及固体油脂物体所引起的火灾，如汽油、石油、煤油等。</a:t>
            </a:r>
            <a:endParaRPr kumimoji="1" lang="zh-CN" altLang="en-US" b="1" dirty="0">
              <a:solidFill>
                <a:prstClr val="black">
                  <a:lumMod val="50000"/>
                  <a:lumOff val="50000"/>
                </a:prstClr>
              </a:solidFill>
              <a:latin typeface="微软雅黑" panose="020B0503020204020204" charset="-122"/>
              <a:ea typeface="微软雅黑" panose="020B0503020204020204" charset="-122"/>
              <a:cs typeface="+mn-ea"/>
              <a:sym typeface="+mn-lt"/>
            </a:endParaRPr>
          </a:p>
          <a:p>
            <a:pPr algn="just" eaLnBrk="0" fontAlgn="auto" hangingPunct="0">
              <a:lnSpc>
                <a:spcPct val="150000"/>
              </a:lnSpc>
              <a:spcAft>
                <a:spcPts val="0"/>
              </a:spcAft>
              <a:defRPr/>
            </a:pPr>
            <a:r>
              <a:rPr kumimoji="1" lang="en-US" altLang="zh-CN" b="1" dirty="0" smtClean="0">
                <a:solidFill>
                  <a:srgbClr val="377790"/>
                </a:solidFill>
                <a:latin typeface="微软雅黑" panose="020B0503020204020204" charset="-122"/>
                <a:ea typeface="微软雅黑" panose="020B0503020204020204" charset="-122"/>
                <a:cs typeface="+mn-ea"/>
                <a:sym typeface="+mn-lt"/>
              </a:rPr>
              <a:t>C</a:t>
            </a:r>
            <a:r>
              <a:rPr kumimoji="1" lang="zh-CN" altLang="en-US" b="1" dirty="0" smtClean="0">
                <a:solidFill>
                  <a:srgbClr val="377790"/>
                </a:solidFill>
                <a:latin typeface="微软雅黑" panose="020B0503020204020204" charset="-122"/>
                <a:ea typeface="微软雅黑" panose="020B0503020204020204" charset="-122"/>
                <a:cs typeface="+mn-ea"/>
                <a:sym typeface="+mn-lt"/>
              </a:rPr>
              <a:t>：</a:t>
            </a:r>
            <a:r>
              <a:rPr kumimoji="1" lang="zh-CN" altLang="en-US" b="1" dirty="0">
                <a:solidFill>
                  <a:prstClr val="black">
                    <a:lumMod val="50000"/>
                    <a:lumOff val="50000"/>
                  </a:prstClr>
                </a:solidFill>
                <a:latin typeface="微软雅黑" panose="020B0503020204020204" charset="-122"/>
                <a:ea typeface="微软雅黑" panose="020B0503020204020204" charset="-122"/>
                <a:cs typeface="+mn-ea"/>
                <a:sym typeface="+mn-lt"/>
              </a:rPr>
              <a:t>凡是由气体燃烧、爆炸引起的火灾都称为气体火灾，如天然气、煤气等。</a:t>
            </a:r>
            <a:endParaRPr kumimoji="1" lang="zh-CN" altLang="en-US" b="1" dirty="0">
              <a:solidFill>
                <a:prstClr val="black">
                  <a:lumMod val="50000"/>
                  <a:lumOff val="50000"/>
                </a:prstClr>
              </a:solidFill>
              <a:latin typeface="微软雅黑" panose="020B0503020204020204" charset="-122"/>
              <a:ea typeface="微软雅黑" panose="020B0503020204020204" charset="-122"/>
              <a:cs typeface="+mn-ea"/>
              <a:sym typeface="+mn-lt"/>
            </a:endParaRPr>
          </a:p>
          <a:p>
            <a:pPr algn="just" eaLnBrk="0" fontAlgn="auto" hangingPunct="0">
              <a:lnSpc>
                <a:spcPct val="150000"/>
              </a:lnSpc>
              <a:spcAft>
                <a:spcPts val="0"/>
              </a:spcAft>
              <a:defRPr/>
            </a:pPr>
            <a:r>
              <a:rPr kumimoji="1" lang="en-US" altLang="zh-CN" b="1" dirty="0" smtClean="0">
                <a:solidFill>
                  <a:srgbClr val="C6780E"/>
                </a:solidFill>
                <a:latin typeface="微软雅黑" panose="020B0503020204020204" charset="-122"/>
                <a:ea typeface="微软雅黑" panose="020B0503020204020204" charset="-122"/>
                <a:cs typeface="+mn-ea"/>
                <a:sym typeface="+mn-lt"/>
              </a:rPr>
              <a:t>D</a:t>
            </a:r>
            <a:r>
              <a:rPr kumimoji="1" lang="zh-CN" altLang="en-US" b="1" dirty="0" smtClean="0">
                <a:solidFill>
                  <a:srgbClr val="C6780E"/>
                </a:solidFill>
                <a:latin typeface="微软雅黑" panose="020B0503020204020204" charset="-122"/>
                <a:ea typeface="微软雅黑" panose="020B0503020204020204" charset="-122"/>
                <a:cs typeface="+mn-ea"/>
                <a:sym typeface="+mn-lt"/>
              </a:rPr>
              <a:t>：</a:t>
            </a:r>
            <a:r>
              <a:rPr kumimoji="1" lang="zh-CN" altLang="en-US" b="1" dirty="0">
                <a:solidFill>
                  <a:prstClr val="black">
                    <a:lumMod val="50000"/>
                    <a:lumOff val="50000"/>
                  </a:prstClr>
                </a:solidFill>
                <a:latin typeface="微软雅黑" panose="020B0503020204020204" charset="-122"/>
                <a:ea typeface="微软雅黑" panose="020B0503020204020204" charset="-122"/>
                <a:cs typeface="+mn-ea"/>
                <a:sym typeface="+mn-lt"/>
              </a:rPr>
              <a:t>凡钾、钠、镁、锂及禁水物质引起的火灾。</a:t>
            </a:r>
            <a:endParaRPr kumimoji="1" lang="zh-CN" altLang="en-US" b="1" dirty="0">
              <a:solidFill>
                <a:prstClr val="black">
                  <a:lumMod val="50000"/>
                  <a:lumOff val="50000"/>
                </a:prstClr>
              </a:solidFill>
              <a:latin typeface="微软雅黑" panose="020B0503020204020204" charset="-122"/>
              <a:ea typeface="微软雅黑" panose="020B0503020204020204" charset="-122"/>
              <a:cs typeface="+mn-ea"/>
              <a:sym typeface="+mn-lt"/>
            </a:endParaRPr>
          </a:p>
          <a:p>
            <a:pPr algn="just" eaLnBrk="0" fontAlgn="auto" hangingPunct="0">
              <a:lnSpc>
                <a:spcPct val="150000"/>
              </a:lnSpc>
              <a:spcAft>
                <a:spcPts val="0"/>
              </a:spcAft>
              <a:defRPr/>
            </a:pPr>
            <a:r>
              <a:rPr kumimoji="1" lang="en-US" altLang="zh-CN" b="1" dirty="0" smtClean="0">
                <a:solidFill>
                  <a:srgbClr val="B43500"/>
                </a:solidFill>
                <a:latin typeface="微软雅黑" panose="020B0503020204020204" charset="-122"/>
                <a:ea typeface="微软雅黑" panose="020B0503020204020204" charset="-122"/>
                <a:cs typeface="+mn-ea"/>
                <a:sym typeface="+mn-lt"/>
              </a:rPr>
              <a:t>E</a:t>
            </a:r>
            <a:r>
              <a:rPr kumimoji="1" lang="zh-CN" altLang="en-US" b="1" dirty="0" smtClean="0">
                <a:solidFill>
                  <a:srgbClr val="B43500"/>
                </a:solidFill>
                <a:latin typeface="微软雅黑" panose="020B0503020204020204" charset="-122"/>
                <a:ea typeface="微软雅黑" panose="020B0503020204020204" charset="-122"/>
                <a:cs typeface="+mn-ea"/>
                <a:sym typeface="+mn-lt"/>
              </a:rPr>
              <a:t>：</a:t>
            </a:r>
            <a:r>
              <a:rPr kumimoji="1" lang="zh-CN" altLang="en-US" b="1" dirty="0" smtClean="0">
                <a:solidFill>
                  <a:prstClr val="black">
                    <a:lumMod val="50000"/>
                    <a:lumOff val="50000"/>
                  </a:prstClr>
                </a:solidFill>
                <a:latin typeface="微软雅黑" panose="020B0503020204020204" charset="-122"/>
                <a:ea typeface="微软雅黑" panose="020B0503020204020204" charset="-122"/>
                <a:cs typeface="+mn-ea"/>
                <a:sym typeface="+mn-lt"/>
              </a:rPr>
              <a:t>凡是</a:t>
            </a:r>
            <a:r>
              <a:rPr kumimoji="1" lang="zh-CN" altLang="en-US" b="1" dirty="0">
                <a:solidFill>
                  <a:prstClr val="black">
                    <a:lumMod val="50000"/>
                    <a:lumOff val="50000"/>
                  </a:prstClr>
                </a:solidFill>
                <a:latin typeface="微软雅黑" panose="020B0503020204020204" charset="-122"/>
                <a:ea typeface="微软雅黑" panose="020B0503020204020204" charset="-122"/>
                <a:cs typeface="+mn-ea"/>
                <a:sym typeface="+mn-lt"/>
              </a:rPr>
              <a:t>由电器走火漏电打火引起的火灾称为电气火灾。</a:t>
            </a:r>
            <a:endParaRPr kumimoji="1" lang="zh-CN" altLang="en-US" b="1" dirty="0">
              <a:solidFill>
                <a:prstClr val="black">
                  <a:lumMod val="50000"/>
                  <a:lumOff val="50000"/>
                </a:prstClr>
              </a:solidFill>
              <a:latin typeface="微软雅黑" panose="020B0503020204020204" charset="-122"/>
              <a:ea typeface="微软雅黑" panose="020B0503020204020204" charset="-122"/>
            </a:endParaRPr>
          </a:p>
        </p:txBody>
      </p:sp>
      <p:grpSp>
        <p:nvGrpSpPr>
          <p:cNvPr id="55" name="组合 54"/>
          <p:cNvGrpSpPr/>
          <p:nvPr/>
        </p:nvGrpSpPr>
        <p:grpSpPr>
          <a:xfrm>
            <a:off x="90171" y="1544400"/>
            <a:ext cx="3709450" cy="2488338"/>
            <a:chOff x="449981" y="741406"/>
            <a:chExt cx="5600313" cy="3626413"/>
          </a:xfrm>
        </p:grpSpPr>
        <p:sp>
          <p:nvSpPr>
            <p:cNvPr id="56" name="五角星 55"/>
            <p:cNvSpPr/>
            <p:nvPr/>
          </p:nvSpPr>
          <p:spPr>
            <a:xfrm>
              <a:off x="2051581" y="1738257"/>
              <a:ext cx="2165350" cy="2165350"/>
            </a:xfrm>
            <a:prstGeom prst="star5">
              <a:avLst/>
            </a:prstGeom>
            <a:noFill/>
            <a:ln w="9525" cap="flat" cmpd="sng" algn="ctr">
              <a:solidFill>
                <a:srgbClr val="000000"/>
              </a:solidFill>
              <a:prstDash val="dash"/>
              <a:miter lim="800000"/>
            </a:ln>
            <a:effectLst/>
          </p:spPr>
          <p:txBody>
            <a:bodyPr rtlCol="0" anchor="ctr"/>
            <a:lstStyle/>
            <a:p>
              <a:pPr marL="0" marR="0" lvl="0" indent="0" algn="ctr" defTabSz="914400" eaLnBrk="0" fontAlgn="auto" latinLnBrk="0" hangingPunct="0">
                <a:lnSpc>
                  <a:spcPct val="100000"/>
                </a:lnSpc>
                <a:spcBef>
                  <a:spcPts val="0"/>
                </a:spcBef>
                <a:spcAft>
                  <a:spcPts val="0"/>
                </a:spcAft>
                <a:buClrTx/>
                <a:buSzTx/>
                <a:buFontTx/>
                <a:buNone/>
                <a:defRPr/>
              </a:pPr>
              <a:endParaRPr kumimoji="1" lang="zh-CN" altLang="en-US" b="1" i="0" u="none" strike="noStrike" kern="0" cap="none" spc="0" normalizeH="0" baseline="0" noProof="0" smtClean="0">
                <a:ln>
                  <a:noFill/>
                </a:ln>
                <a:solidFill>
                  <a:srgbClr val="641638"/>
                </a:solidFill>
                <a:effectLst/>
                <a:uLnTx/>
                <a:uFillTx/>
                <a:latin typeface="微软雅黑" panose="020B0503020204020204" charset="-122"/>
                <a:ea typeface="微软雅黑" panose="020B0503020204020204" charset="-122"/>
                <a:cs typeface="+mn-ea"/>
                <a:sym typeface="+mn-lt"/>
              </a:endParaRPr>
            </a:p>
          </p:txBody>
        </p:sp>
        <p:grpSp>
          <p:nvGrpSpPr>
            <p:cNvPr id="57" name="组合 56"/>
            <p:cNvGrpSpPr/>
            <p:nvPr/>
          </p:nvGrpSpPr>
          <p:grpSpPr>
            <a:xfrm>
              <a:off x="2519618" y="2327468"/>
              <a:ext cx="1193616" cy="1196029"/>
              <a:chOff x="2845016" y="2727979"/>
              <a:chExt cx="1072726" cy="1074895"/>
            </a:xfrm>
          </p:grpSpPr>
          <p:grpSp>
            <p:nvGrpSpPr>
              <p:cNvPr id="98" name="Group 10"/>
              <p:cNvGrpSpPr/>
              <p:nvPr/>
            </p:nvGrpSpPr>
            <p:grpSpPr>
              <a:xfrm>
                <a:off x="2845016" y="2727979"/>
                <a:ext cx="1072726" cy="1074895"/>
                <a:chOff x="3692576" y="1742634"/>
                <a:chExt cx="2790379" cy="2796023"/>
              </a:xfrm>
            </p:grpSpPr>
            <p:grpSp>
              <p:nvGrpSpPr>
                <p:cNvPr id="100" name="组合 79"/>
                <p:cNvGrpSpPr/>
                <p:nvPr/>
              </p:nvGrpSpPr>
              <p:grpSpPr bwMode="auto">
                <a:xfrm>
                  <a:off x="3692576" y="1742634"/>
                  <a:ext cx="2790379" cy="2796023"/>
                  <a:chOff x="6379729" y="2488774"/>
                  <a:chExt cx="2513016" cy="2513016"/>
                </a:xfrm>
              </p:grpSpPr>
              <p:sp>
                <p:nvSpPr>
                  <p:cNvPr id="102"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defRPr/>
                    </a:pPr>
                    <a:endParaRPr kumimoji="1" lang="zh-CN" altLang="en-US" b="1" i="0" u="none" strike="noStrike" kern="0" cap="none" spc="0" normalizeH="0" baseline="0" noProof="0">
                      <a:ln>
                        <a:noFill/>
                      </a:ln>
                      <a:solidFill>
                        <a:srgbClr val="641638"/>
                      </a:solidFill>
                      <a:effectLst/>
                      <a:uLnTx/>
                      <a:uFillTx/>
                      <a:latin typeface="微软雅黑" panose="020B0503020204020204" charset="-122"/>
                      <a:ea typeface="微软雅黑" panose="020B0503020204020204" charset="-122"/>
                      <a:cs typeface="+mn-ea"/>
                      <a:sym typeface="+mn-lt"/>
                    </a:endParaRPr>
                  </a:p>
                </p:txBody>
              </p:sp>
              <p:sp>
                <p:nvSpPr>
                  <p:cNvPr id="103"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b="1" i="0" u="none" strike="noStrike" kern="0" cap="none" spc="0" normalizeH="0" baseline="0" noProof="0">
                      <a:ln>
                        <a:noFill/>
                      </a:ln>
                      <a:solidFill>
                        <a:srgbClr val="641638"/>
                      </a:solidFill>
                      <a:effectLst/>
                      <a:uLnTx/>
                      <a:uFillTx/>
                      <a:latin typeface="微软雅黑" panose="020B0503020204020204" charset="-122"/>
                      <a:ea typeface="微软雅黑" panose="020B0503020204020204" charset="-122"/>
                      <a:cs typeface="+mn-ea"/>
                      <a:sym typeface="+mn-lt"/>
                    </a:endParaRPr>
                  </a:p>
                </p:txBody>
              </p:sp>
            </p:grpSp>
            <p:sp>
              <p:nvSpPr>
                <p:cNvPr id="101" name="椭圆 80"/>
                <p:cNvSpPr/>
                <p:nvPr/>
              </p:nvSpPr>
              <p:spPr bwMode="auto">
                <a:xfrm>
                  <a:off x="4101618" y="2137562"/>
                  <a:ext cx="2016471" cy="2020558"/>
                </a:xfrm>
                <a:prstGeom prst="ellipse">
                  <a:avLst/>
                </a:prstGeom>
                <a:blipFill dpi="0" rotWithShape="1">
                  <a:blip r:embed="rId1" cstate="screen"/>
                  <a:srcRect/>
                  <a:stretch>
                    <a:fillRect/>
                  </a:stretch>
                </a:blip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b="1" i="0" u="none" strike="noStrike" kern="0" cap="none" spc="0" normalizeH="0" baseline="0" noProof="0" dirty="0">
                    <a:ln>
                      <a:noFill/>
                    </a:ln>
                    <a:solidFill>
                      <a:srgbClr val="641638"/>
                    </a:solidFill>
                    <a:effectLst/>
                    <a:uLnTx/>
                    <a:uFillTx/>
                    <a:latin typeface="微软雅黑" panose="020B0503020204020204" charset="-122"/>
                    <a:ea typeface="微软雅黑" panose="020B0503020204020204" charset="-122"/>
                    <a:cs typeface="+mn-ea"/>
                    <a:sym typeface="+mn-lt"/>
                  </a:endParaRPr>
                </a:p>
              </p:txBody>
            </p:sp>
          </p:grpSp>
          <p:sp>
            <p:nvSpPr>
              <p:cNvPr id="99" name="TextBox 65"/>
              <p:cNvSpPr txBox="1"/>
              <p:nvPr/>
            </p:nvSpPr>
            <p:spPr>
              <a:xfrm>
                <a:off x="3016751" y="2951819"/>
                <a:ext cx="739230" cy="685293"/>
              </a:xfrm>
              <a:prstGeom prst="rect">
                <a:avLst/>
              </a:prstGeom>
              <a:noFill/>
              <a:ln>
                <a:noFill/>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defRPr/>
                </a:pPr>
                <a:r>
                  <a:rPr kumimoji="1" lang="zh-CN" altLang="en-US" sz="1400" b="1" i="0" u="none" strike="noStrike" kern="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rPr>
                  <a:t>火灾</a:t>
                </a:r>
                <a:endParaRPr kumimoji="1" lang="en-US" altLang="zh-CN" sz="1400" b="1" i="0" u="none" strike="noStrike" kern="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endParaRPr>
              </a:p>
              <a:p>
                <a:pPr marL="0" marR="0" lvl="0" indent="0" algn="ctr" defTabSz="914400" eaLnBrk="0" fontAlgn="auto" latinLnBrk="0" hangingPunct="0">
                  <a:lnSpc>
                    <a:spcPct val="100000"/>
                  </a:lnSpc>
                  <a:spcBef>
                    <a:spcPts val="0"/>
                  </a:spcBef>
                  <a:spcAft>
                    <a:spcPts val="0"/>
                  </a:spcAft>
                  <a:buClrTx/>
                  <a:buSzTx/>
                  <a:buFontTx/>
                  <a:buNone/>
                  <a:defRPr/>
                </a:pPr>
                <a:r>
                  <a:rPr kumimoji="1" lang="zh-CN" altLang="en-US" sz="1400" b="1" i="0" u="none" strike="noStrike" kern="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rPr>
                  <a:t>种类 </a:t>
                </a:r>
                <a:endParaRPr kumimoji="1" lang="zh-CN" altLang="en-US" sz="1400" b="1" i="0" u="none" strike="noStrike" kern="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nvGrpSpPr>
            <p:cNvPr id="58" name="组合 57"/>
            <p:cNvGrpSpPr/>
            <p:nvPr/>
          </p:nvGrpSpPr>
          <p:grpSpPr>
            <a:xfrm>
              <a:off x="2767905" y="1204653"/>
              <a:ext cx="725812" cy="727279"/>
              <a:chOff x="2845016" y="2727979"/>
              <a:chExt cx="1072726" cy="1074895"/>
            </a:xfrm>
          </p:grpSpPr>
          <p:grpSp>
            <p:nvGrpSpPr>
              <p:cNvPr id="92" name="Group 10"/>
              <p:cNvGrpSpPr/>
              <p:nvPr/>
            </p:nvGrpSpPr>
            <p:grpSpPr>
              <a:xfrm>
                <a:off x="2845016" y="2727979"/>
                <a:ext cx="1072726" cy="1074895"/>
                <a:chOff x="3692576" y="1742634"/>
                <a:chExt cx="2790379" cy="2796023"/>
              </a:xfrm>
            </p:grpSpPr>
            <p:grpSp>
              <p:nvGrpSpPr>
                <p:cNvPr id="94" name="组合 79"/>
                <p:cNvGrpSpPr/>
                <p:nvPr/>
              </p:nvGrpSpPr>
              <p:grpSpPr bwMode="auto">
                <a:xfrm>
                  <a:off x="3692576" y="1742634"/>
                  <a:ext cx="2790379" cy="2796023"/>
                  <a:chOff x="6379729" y="2488774"/>
                  <a:chExt cx="2513016" cy="2513016"/>
                </a:xfrm>
              </p:grpSpPr>
              <p:sp>
                <p:nvSpPr>
                  <p:cNvPr id="96"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defRPr/>
                    </a:pPr>
                    <a:endParaRPr kumimoji="1" lang="zh-CN" altLang="en-US" b="1" i="0" u="none" strike="noStrike" kern="0" cap="none" spc="0" normalizeH="0" baseline="0" noProof="0">
                      <a:ln>
                        <a:noFill/>
                      </a:ln>
                      <a:solidFill>
                        <a:srgbClr val="641638"/>
                      </a:solidFill>
                      <a:effectLst/>
                      <a:uLnTx/>
                      <a:uFillTx/>
                      <a:latin typeface="微软雅黑" panose="020B0503020204020204" charset="-122"/>
                      <a:ea typeface="微软雅黑" panose="020B0503020204020204" charset="-122"/>
                      <a:cs typeface="+mn-ea"/>
                      <a:sym typeface="+mn-lt"/>
                    </a:endParaRPr>
                  </a:p>
                </p:txBody>
              </p:sp>
              <p:sp>
                <p:nvSpPr>
                  <p:cNvPr id="97"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b="1" i="0" u="none" strike="noStrike" kern="0" cap="none" spc="0" normalizeH="0" baseline="0" noProof="0">
                      <a:ln>
                        <a:noFill/>
                      </a:ln>
                      <a:solidFill>
                        <a:srgbClr val="641638"/>
                      </a:solidFill>
                      <a:effectLst/>
                      <a:uLnTx/>
                      <a:uFillTx/>
                      <a:latin typeface="微软雅黑" panose="020B0503020204020204" charset="-122"/>
                      <a:ea typeface="微软雅黑" panose="020B0503020204020204" charset="-122"/>
                      <a:cs typeface="+mn-ea"/>
                      <a:sym typeface="+mn-lt"/>
                    </a:endParaRPr>
                  </a:p>
                </p:txBody>
              </p:sp>
            </p:grpSp>
            <p:sp>
              <p:nvSpPr>
                <p:cNvPr id="95" name="椭圆 80"/>
                <p:cNvSpPr/>
                <p:nvPr/>
              </p:nvSpPr>
              <p:spPr bwMode="auto">
                <a:xfrm>
                  <a:off x="4101618" y="2137562"/>
                  <a:ext cx="2016471" cy="2020558"/>
                </a:xfrm>
                <a:prstGeom prst="ellipse">
                  <a:avLst/>
                </a:prstGeom>
                <a:solidFill>
                  <a:srgbClr val="641638"/>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b="1" i="0" u="none" strike="noStrike" kern="0" cap="none" spc="0" normalizeH="0" baseline="0" noProof="0" dirty="0">
                    <a:ln>
                      <a:noFill/>
                    </a:ln>
                    <a:solidFill>
                      <a:srgbClr val="641638"/>
                    </a:solidFill>
                    <a:effectLst/>
                    <a:uLnTx/>
                    <a:uFillTx/>
                    <a:latin typeface="微软雅黑" panose="020B0503020204020204" charset="-122"/>
                    <a:ea typeface="微软雅黑" panose="020B0503020204020204" charset="-122"/>
                    <a:cs typeface="+mn-ea"/>
                    <a:sym typeface="+mn-lt"/>
                  </a:endParaRPr>
                </a:p>
              </p:txBody>
            </p:sp>
          </p:grpSp>
          <p:sp>
            <p:nvSpPr>
              <p:cNvPr id="93" name="TextBox 59"/>
              <p:cNvSpPr txBox="1"/>
              <p:nvPr/>
            </p:nvSpPr>
            <p:spPr>
              <a:xfrm>
                <a:off x="3015404" y="2873630"/>
                <a:ext cx="739231" cy="795518"/>
              </a:xfrm>
              <a:prstGeom prst="rect">
                <a:avLst/>
              </a:prstGeom>
              <a:noFill/>
              <a:ln>
                <a:noFill/>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defRPr/>
                </a:pPr>
                <a:r>
                  <a:rPr kumimoji="1" lang="en-US" altLang="zh-CN" b="1" i="0" u="none" strike="noStrike" kern="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rPr>
                  <a:t>A</a:t>
                </a:r>
                <a:endParaRPr kumimoji="1" lang="zh-CN" altLang="en-US" b="1" i="0" u="none" strike="noStrike" kern="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nvGrpSpPr>
            <p:cNvPr id="59" name="组合 58"/>
            <p:cNvGrpSpPr/>
            <p:nvPr/>
          </p:nvGrpSpPr>
          <p:grpSpPr>
            <a:xfrm>
              <a:off x="4023786" y="2191480"/>
              <a:ext cx="725812" cy="727279"/>
              <a:chOff x="2845016" y="2727979"/>
              <a:chExt cx="1072726" cy="1074895"/>
            </a:xfrm>
          </p:grpSpPr>
          <p:grpSp>
            <p:nvGrpSpPr>
              <p:cNvPr id="86" name="Group 10"/>
              <p:cNvGrpSpPr/>
              <p:nvPr/>
            </p:nvGrpSpPr>
            <p:grpSpPr>
              <a:xfrm>
                <a:off x="2845016" y="2727979"/>
                <a:ext cx="1072726" cy="1074895"/>
                <a:chOff x="3692576" y="1742634"/>
                <a:chExt cx="2790379" cy="2796023"/>
              </a:xfrm>
            </p:grpSpPr>
            <p:grpSp>
              <p:nvGrpSpPr>
                <p:cNvPr id="88" name="组合 79"/>
                <p:cNvGrpSpPr/>
                <p:nvPr/>
              </p:nvGrpSpPr>
              <p:grpSpPr bwMode="auto">
                <a:xfrm>
                  <a:off x="3692576" y="1742634"/>
                  <a:ext cx="2790379" cy="2796023"/>
                  <a:chOff x="6379729" y="2488774"/>
                  <a:chExt cx="2513016" cy="2513016"/>
                </a:xfrm>
              </p:grpSpPr>
              <p:sp>
                <p:nvSpPr>
                  <p:cNvPr id="90"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defRPr/>
                    </a:pPr>
                    <a:endParaRPr kumimoji="1" lang="zh-CN" altLang="en-US" b="1" i="0" u="none" strike="noStrike" kern="0" cap="none" spc="0" normalizeH="0" baseline="0" noProof="0">
                      <a:ln>
                        <a:noFill/>
                      </a:ln>
                      <a:solidFill>
                        <a:srgbClr val="641638"/>
                      </a:solidFill>
                      <a:effectLst/>
                      <a:uLnTx/>
                      <a:uFillTx/>
                      <a:latin typeface="微软雅黑" panose="020B0503020204020204" charset="-122"/>
                      <a:ea typeface="微软雅黑" panose="020B0503020204020204" charset="-122"/>
                      <a:cs typeface="+mn-ea"/>
                      <a:sym typeface="+mn-lt"/>
                    </a:endParaRPr>
                  </a:p>
                </p:txBody>
              </p:sp>
              <p:sp>
                <p:nvSpPr>
                  <p:cNvPr id="91"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b="1" i="0" u="none" strike="noStrike" kern="0" cap="none" spc="0" normalizeH="0" baseline="0" noProof="0">
                      <a:ln>
                        <a:noFill/>
                      </a:ln>
                      <a:solidFill>
                        <a:srgbClr val="641638"/>
                      </a:solidFill>
                      <a:effectLst/>
                      <a:uLnTx/>
                      <a:uFillTx/>
                      <a:latin typeface="微软雅黑" panose="020B0503020204020204" charset="-122"/>
                      <a:ea typeface="微软雅黑" panose="020B0503020204020204" charset="-122"/>
                      <a:cs typeface="+mn-ea"/>
                      <a:sym typeface="+mn-lt"/>
                    </a:endParaRPr>
                  </a:p>
                </p:txBody>
              </p:sp>
            </p:grpSp>
            <p:sp>
              <p:nvSpPr>
                <p:cNvPr id="89" name="椭圆 80"/>
                <p:cNvSpPr/>
                <p:nvPr/>
              </p:nvSpPr>
              <p:spPr bwMode="auto">
                <a:xfrm>
                  <a:off x="4101618" y="2137562"/>
                  <a:ext cx="2016471" cy="2020558"/>
                </a:xfrm>
                <a:prstGeom prst="ellipse">
                  <a:avLst/>
                </a:prstGeom>
                <a:solidFill>
                  <a:srgbClr val="189A80"/>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b="1" i="0" u="none" strike="noStrike" kern="0" cap="none" spc="0" normalizeH="0" baseline="0" noProof="0" dirty="0">
                    <a:ln>
                      <a:noFill/>
                    </a:ln>
                    <a:solidFill>
                      <a:srgbClr val="641638"/>
                    </a:solidFill>
                    <a:effectLst/>
                    <a:uLnTx/>
                    <a:uFillTx/>
                    <a:latin typeface="微软雅黑" panose="020B0503020204020204" charset="-122"/>
                    <a:ea typeface="微软雅黑" panose="020B0503020204020204" charset="-122"/>
                    <a:cs typeface="+mn-ea"/>
                    <a:sym typeface="+mn-lt"/>
                  </a:endParaRPr>
                </a:p>
              </p:txBody>
            </p:sp>
          </p:grpSp>
          <p:sp>
            <p:nvSpPr>
              <p:cNvPr id="87" name="TextBox 53"/>
              <p:cNvSpPr txBox="1"/>
              <p:nvPr/>
            </p:nvSpPr>
            <p:spPr>
              <a:xfrm>
                <a:off x="3026829" y="2891467"/>
                <a:ext cx="739231" cy="795518"/>
              </a:xfrm>
              <a:prstGeom prst="rect">
                <a:avLst/>
              </a:prstGeom>
              <a:noFill/>
              <a:ln>
                <a:noFill/>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defRPr/>
                </a:pPr>
                <a:r>
                  <a:rPr kumimoji="1" lang="en-US" altLang="zh-CN" b="1" i="0" u="none" strike="noStrike" kern="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rPr>
                  <a:t>B</a:t>
                </a:r>
                <a:endParaRPr kumimoji="1" lang="zh-CN" altLang="en-US" b="1" i="0" u="none" strike="noStrike" kern="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nvGrpSpPr>
            <p:cNvPr id="60" name="组合 59"/>
            <p:cNvGrpSpPr/>
            <p:nvPr/>
          </p:nvGrpSpPr>
          <p:grpSpPr>
            <a:xfrm>
              <a:off x="1547568" y="2178763"/>
              <a:ext cx="725812" cy="727279"/>
              <a:chOff x="2845016" y="2727979"/>
              <a:chExt cx="1072726" cy="1074895"/>
            </a:xfrm>
          </p:grpSpPr>
          <p:grpSp>
            <p:nvGrpSpPr>
              <p:cNvPr id="80" name="Group 10"/>
              <p:cNvGrpSpPr/>
              <p:nvPr/>
            </p:nvGrpSpPr>
            <p:grpSpPr>
              <a:xfrm>
                <a:off x="2845016" y="2727979"/>
                <a:ext cx="1072726" cy="1074895"/>
                <a:chOff x="3692576" y="1742634"/>
                <a:chExt cx="2790379" cy="2796023"/>
              </a:xfrm>
            </p:grpSpPr>
            <p:grpSp>
              <p:nvGrpSpPr>
                <p:cNvPr id="82" name="组合 79"/>
                <p:cNvGrpSpPr/>
                <p:nvPr/>
              </p:nvGrpSpPr>
              <p:grpSpPr bwMode="auto">
                <a:xfrm>
                  <a:off x="3692576" y="1742634"/>
                  <a:ext cx="2790379" cy="2796023"/>
                  <a:chOff x="6379729" y="2488774"/>
                  <a:chExt cx="2513016" cy="2513016"/>
                </a:xfrm>
              </p:grpSpPr>
              <p:sp>
                <p:nvSpPr>
                  <p:cNvPr id="8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defRPr/>
                    </a:pPr>
                    <a:endParaRPr kumimoji="1" lang="zh-CN" altLang="en-US" b="1" i="0" u="none" strike="noStrike" kern="0" cap="none" spc="0" normalizeH="0" baseline="0" noProof="0">
                      <a:ln>
                        <a:noFill/>
                      </a:ln>
                      <a:solidFill>
                        <a:srgbClr val="641638"/>
                      </a:solidFill>
                      <a:effectLst/>
                      <a:uLnTx/>
                      <a:uFillTx/>
                      <a:latin typeface="微软雅黑" panose="020B0503020204020204" charset="-122"/>
                      <a:ea typeface="微软雅黑" panose="020B0503020204020204" charset="-122"/>
                      <a:cs typeface="+mn-ea"/>
                      <a:sym typeface="+mn-lt"/>
                    </a:endParaRPr>
                  </a:p>
                </p:txBody>
              </p:sp>
              <p:sp>
                <p:nvSpPr>
                  <p:cNvPr id="85"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b="1" i="0" u="none" strike="noStrike" kern="0" cap="none" spc="0" normalizeH="0" baseline="0" noProof="0">
                      <a:ln>
                        <a:noFill/>
                      </a:ln>
                      <a:solidFill>
                        <a:srgbClr val="641638"/>
                      </a:solidFill>
                      <a:effectLst/>
                      <a:uLnTx/>
                      <a:uFillTx/>
                      <a:latin typeface="微软雅黑" panose="020B0503020204020204" charset="-122"/>
                      <a:ea typeface="微软雅黑" panose="020B0503020204020204" charset="-122"/>
                      <a:cs typeface="+mn-ea"/>
                      <a:sym typeface="+mn-lt"/>
                    </a:endParaRPr>
                  </a:p>
                </p:txBody>
              </p:sp>
            </p:grpSp>
            <p:sp>
              <p:nvSpPr>
                <p:cNvPr id="83" name="椭圆 80"/>
                <p:cNvSpPr/>
                <p:nvPr/>
              </p:nvSpPr>
              <p:spPr bwMode="auto">
                <a:xfrm>
                  <a:off x="4101618" y="2137562"/>
                  <a:ext cx="2016471" cy="2020558"/>
                </a:xfrm>
                <a:prstGeom prst="ellipse">
                  <a:avLst/>
                </a:prstGeom>
                <a:solidFill>
                  <a:srgbClr val="377790"/>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b="1" i="0" u="none" strike="noStrike" kern="0" cap="none" spc="0" normalizeH="0" baseline="0" noProof="0" dirty="0">
                    <a:ln>
                      <a:noFill/>
                    </a:ln>
                    <a:solidFill>
                      <a:srgbClr val="641638"/>
                    </a:solidFill>
                    <a:effectLst/>
                    <a:uLnTx/>
                    <a:uFillTx/>
                    <a:latin typeface="微软雅黑" panose="020B0503020204020204" charset="-122"/>
                    <a:ea typeface="微软雅黑" panose="020B0503020204020204" charset="-122"/>
                    <a:cs typeface="+mn-ea"/>
                    <a:sym typeface="+mn-lt"/>
                  </a:endParaRPr>
                </a:p>
              </p:txBody>
            </p:sp>
          </p:grpSp>
          <p:sp>
            <p:nvSpPr>
              <p:cNvPr id="81" name="TextBox 47"/>
              <p:cNvSpPr txBox="1"/>
              <p:nvPr/>
            </p:nvSpPr>
            <p:spPr>
              <a:xfrm>
                <a:off x="2995146" y="2923033"/>
                <a:ext cx="739230" cy="795517"/>
              </a:xfrm>
              <a:prstGeom prst="rect">
                <a:avLst/>
              </a:prstGeom>
              <a:noFill/>
              <a:ln>
                <a:noFill/>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defRPr/>
                </a:pPr>
                <a:r>
                  <a:rPr kumimoji="1" lang="en-US" altLang="zh-CN" b="1" i="0" u="none" strike="noStrike" kern="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rPr>
                  <a:t>C</a:t>
                </a:r>
                <a:endParaRPr kumimoji="1" lang="zh-CN" altLang="en-US" b="1" i="0" u="none" strike="noStrike" kern="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nvGrpSpPr>
            <p:cNvPr id="61" name="组合 60"/>
            <p:cNvGrpSpPr/>
            <p:nvPr/>
          </p:nvGrpSpPr>
          <p:grpSpPr>
            <a:xfrm>
              <a:off x="2032703" y="3640540"/>
              <a:ext cx="725812" cy="727279"/>
              <a:chOff x="2845016" y="2727979"/>
              <a:chExt cx="1072726" cy="1074895"/>
            </a:xfrm>
          </p:grpSpPr>
          <p:grpSp>
            <p:nvGrpSpPr>
              <p:cNvPr id="74" name="Group 10"/>
              <p:cNvGrpSpPr/>
              <p:nvPr/>
            </p:nvGrpSpPr>
            <p:grpSpPr>
              <a:xfrm>
                <a:off x="2845016" y="2727979"/>
                <a:ext cx="1072726" cy="1074895"/>
                <a:chOff x="3692576" y="1742634"/>
                <a:chExt cx="2790379" cy="2796023"/>
              </a:xfrm>
            </p:grpSpPr>
            <p:grpSp>
              <p:nvGrpSpPr>
                <p:cNvPr id="76" name="组合 79"/>
                <p:cNvGrpSpPr/>
                <p:nvPr/>
              </p:nvGrpSpPr>
              <p:grpSpPr bwMode="auto">
                <a:xfrm>
                  <a:off x="3692576" y="1742634"/>
                  <a:ext cx="2790379" cy="2796023"/>
                  <a:chOff x="6379729" y="2488774"/>
                  <a:chExt cx="2513016" cy="2513016"/>
                </a:xfrm>
              </p:grpSpPr>
              <p:sp>
                <p:nvSpPr>
                  <p:cNvPr id="78"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defRPr/>
                    </a:pPr>
                    <a:endParaRPr kumimoji="1" lang="zh-CN" altLang="en-US" b="1" i="0" u="none" strike="noStrike" kern="0" cap="none" spc="0" normalizeH="0" baseline="0" noProof="0">
                      <a:ln>
                        <a:noFill/>
                      </a:ln>
                      <a:solidFill>
                        <a:srgbClr val="641638"/>
                      </a:solidFill>
                      <a:effectLst/>
                      <a:uLnTx/>
                      <a:uFillTx/>
                      <a:latin typeface="微软雅黑" panose="020B0503020204020204" charset="-122"/>
                      <a:ea typeface="微软雅黑" panose="020B0503020204020204" charset="-122"/>
                      <a:cs typeface="+mn-ea"/>
                      <a:sym typeface="+mn-lt"/>
                    </a:endParaRPr>
                  </a:p>
                </p:txBody>
              </p:sp>
              <p:sp>
                <p:nvSpPr>
                  <p:cNvPr id="79" name="任意多边形 83"/>
                  <p:cNvSpPr/>
                  <p:nvPr/>
                </p:nvSpPr>
                <p:spPr>
                  <a:xfrm rot="16377237">
                    <a:off x="6409519" y="2506878"/>
                    <a:ext cx="2476802" cy="2476802"/>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b="1" i="0" u="none" strike="noStrike" kern="0" cap="none" spc="0" normalizeH="0" baseline="0" noProof="0">
                      <a:ln>
                        <a:noFill/>
                      </a:ln>
                      <a:solidFill>
                        <a:srgbClr val="641638"/>
                      </a:solidFill>
                      <a:effectLst/>
                      <a:uLnTx/>
                      <a:uFillTx/>
                      <a:latin typeface="微软雅黑" panose="020B0503020204020204" charset="-122"/>
                      <a:ea typeface="微软雅黑" panose="020B0503020204020204" charset="-122"/>
                      <a:cs typeface="+mn-ea"/>
                      <a:sym typeface="+mn-lt"/>
                    </a:endParaRPr>
                  </a:p>
                </p:txBody>
              </p:sp>
            </p:grpSp>
            <p:sp>
              <p:nvSpPr>
                <p:cNvPr id="77" name="椭圆 80"/>
                <p:cNvSpPr/>
                <p:nvPr/>
              </p:nvSpPr>
              <p:spPr bwMode="auto">
                <a:xfrm>
                  <a:off x="4101618" y="2137562"/>
                  <a:ext cx="2016471" cy="2020558"/>
                </a:xfrm>
                <a:prstGeom prst="ellipse">
                  <a:avLst/>
                </a:prstGeom>
                <a:solidFill>
                  <a:srgbClr val="C6780E"/>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b="1" i="0" u="none" strike="noStrike" kern="0" cap="none" spc="0" normalizeH="0" baseline="0" noProof="0" dirty="0">
                    <a:ln>
                      <a:noFill/>
                    </a:ln>
                    <a:solidFill>
                      <a:srgbClr val="641638"/>
                    </a:solidFill>
                    <a:effectLst/>
                    <a:uLnTx/>
                    <a:uFillTx/>
                    <a:latin typeface="微软雅黑" panose="020B0503020204020204" charset="-122"/>
                    <a:ea typeface="微软雅黑" panose="020B0503020204020204" charset="-122"/>
                    <a:cs typeface="+mn-ea"/>
                    <a:sym typeface="+mn-lt"/>
                  </a:endParaRPr>
                </a:p>
              </p:txBody>
            </p:sp>
          </p:grpSp>
          <p:sp>
            <p:nvSpPr>
              <p:cNvPr id="75" name="TextBox 41"/>
              <p:cNvSpPr txBox="1"/>
              <p:nvPr/>
            </p:nvSpPr>
            <p:spPr>
              <a:xfrm>
                <a:off x="3019293" y="2865687"/>
                <a:ext cx="739231" cy="795518"/>
              </a:xfrm>
              <a:prstGeom prst="rect">
                <a:avLst/>
              </a:prstGeom>
              <a:noFill/>
              <a:ln>
                <a:noFill/>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defRPr/>
                </a:pPr>
                <a:r>
                  <a:rPr kumimoji="1" lang="en-US" altLang="zh-CN" b="1" i="0" u="none" strike="noStrike" kern="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rPr>
                  <a:t>D</a:t>
                </a:r>
                <a:endParaRPr kumimoji="1" lang="zh-CN" altLang="en-US" b="1" i="0" u="none" strike="noStrike" kern="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nvGrpSpPr>
            <p:cNvPr id="62" name="组合 61"/>
            <p:cNvGrpSpPr/>
            <p:nvPr/>
          </p:nvGrpSpPr>
          <p:grpSpPr>
            <a:xfrm>
              <a:off x="3538921" y="3640540"/>
              <a:ext cx="725812" cy="727279"/>
              <a:chOff x="2845016" y="2727979"/>
              <a:chExt cx="1072726" cy="1074895"/>
            </a:xfrm>
          </p:grpSpPr>
          <p:grpSp>
            <p:nvGrpSpPr>
              <p:cNvPr id="68" name="Group 10"/>
              <p:cNvGrpSpPr/>
              <p:nvPr/>
            </p:nvGrpSpPr>
            <p:grpSpPr>
              <a:xfrm>
                <a:off x="2845016" y="2727979"/>
                <a:ext cx="1072726" cy="1074895"/>
                <a:chOff x="3692576" y="1742634"/>
                <a:chExt cx="2790379" cy="2796023"/>
              </a:xfrm>
            </p:grpSpPr>
            <p:grpSp>
              <p:nvGrpSpPr>
                <p:cNvPr id="70" name="组合 79"/>
                <p:cNvGrpSpPr/>
                <p:nvPr/>
              </p:nvGrpSpPr>
              <p:grpSpPr bwMode="auto">
                <a:xfrm>
                  <a:off x="3692576" y="1742634"/>
                  <a:ext cx="2790379" cy="2796023"/>
                  <a:chOff x="6379729" y="2488774"/>
                  <a:chExt cx="2513016" cy="2513016"/>
                </a:xfrm>
              </p:grpSpPr>
              <p:sp>
                <p:nvSpPr>
                  <p:cNvPr id="72"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defRPr/>
                    </a:pPr>
                    <a:endParaRPr kumimoji="1" lang="zh-CN" altLang="en-US" b="1" i="0" u="none" strike="noStrike" kern="0" cap="none" spc="0" normalizeH="0" baseline="0" noProof="0">
                      <a:ln>
                        <a:noFill/>
                      </a:ln>
                      <a:solidFill>
                        <a:srgbClr val="641638"/>
                      </a:solidFill>
                      <a:effectLst/>
                      <a:uLnTx/>
                      <a:uFillTx/>
                      <a:latin typeface="微软雅黑" panose="020B0503020204020204" charset="-122"/>
                      <a:ea typeface="微软雅黑" panose="020B0503020204020204" charset="-122"/>
                      <a:cs typeface="+mn-ea"/>
                      <a:sym typeface="+mn-lt"/>
                    </a:endParaRPr>
                  </a:p>
                </p:txBody>
              </p:sp>
              <p:sp>
                <p:nvSpPr>
                  <p:cNvPr id="73"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b="1" i="0" u="none" strike="noStrike" kern="0" cap="none" spc="0" normalizeH="0" baseline="0" noProof="0">
                      <a:ln>
                        <a:noFill/>
                      </a:ln>
                      <a:solidFill>
                        <a:srgbClr val="641638"/>
                      </a:solidFill>
                      <a:effectLst/>
                      <a:uLnTx/>
                      <a:uFillTx/>
                      <a:latin typeface="微软雅黑" panose="020B0503020204020204" charset="-122"/>
                      <a:ea typeface="微软雅黑" panose="020B0503020204020204" charset="-122"/>
                      <a:cs typeface="+mn-ea"/>
                      <a:sym typeface="+mn-lt"/>
                    </a:endParaRPr>
                  </a:p>
                </p:txBody>
              </p:sp>
            </p:grpSp>
            <p:sp>
              <p:nvSpPr>
                <p:cNvPr id="71" name="椭圆 80"/>
                <p:cNvSpPr/>
                <p:nvPr/>
              </p:nvSpPr>
              <p:spPr bwMode="auto">
                <a:xfrm>
                  <a:off x="4101618" y="2137562"/>
                  <a:ext cx="2016471" cy="2020558"/>
                </a:xfrm>
                <a:prstGeom prst="ellipse">
                  <a:avLst/>
                </a:prstGeom>
                <a:solidFill>
                  <a:srgbClr val="CC3300"/>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b="1" i="0" u="none" strike="noStrike" kern="0" cap="none" spc="0" normalizeH="0" baseline="0" noProof="0" dirty="0">
                    <a:ln>
                      <a:noFill/>
                    </a:ln>
                    <a:solidFill>
                      <a:srgbClr val="641638"/>
                    </a:solidFill>
                    <a:effectLst/>
                    <a:uLnTx/>
                    <a:uFillTx/>
                    <a:latin typeface="微软雅黑" panose="020B0503020204020204" charset="-122"/>
                    <a:ea typeface="微软雅黑" panose="020B0503020204020204" charset="-122"/>
                    <a:cs typeface="+mn-ea"/>
                    <a:sym typeface="+mn-lt"/>
                  </a:endParaRPr>
                </a:p>
              </p:txBody>
            </p:sp>
          </p:grpSp>
          <p:sp>
            <p:nvSpPr>
              <p:cNvPr id="69" name="TextBox 35"/>
              <p:cNvSpPr txBox="1"/>
              <p:nvPr/>
            </p:nvSpPr>
            <p:spPr>
              <a:xfrm>
                <a:off x="2992865" y="2888702"/>
                <a:ext cx="739231" cy="795518"/>
              </a:xfrm>
              <a:prstGeom prst="rect">
                <a:avLst/>
              </a:prstGeom>
              <a:noFill/>
              <a:ln>
                <a:noFill/>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defRPr/>
                </a:pPr>
                <a:r>
                  <a:rPr kumimoji="1" lang="en-US" altLang="zh-CN" b="1" i="0" u="none" strike="noStrike" kern="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rPr>
                  <a:t>E</a:t>
                </a:r>
                <a:endParaRPr kumimoji="1" lang="zh-CN" altLang="en-US" b="1" i="0" u="none" strike="noStrike" kern="0" cap="none" spc="0" normalizeH="0" baseline="0" noProof="0" dirty="0" smtClean="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
          <p:nvSpPr>
            <p:cNvPr id="63" name="TextBox 29"/>
            <p:cNvSpPr txBox="1"/>
            <p:nvPr/>
          </p:nvSpPr>
          <p:spPr>
            <a:xfrm>
              <a:off x="2238354" y="741406"/>
              <a:ext cx="1672788" cy="538251"/>
            </a:xfrm>
            <a:prstGeom prst="rect">
              <a:avLst/>
            </a:prstGeom>
            <a:noFill/>
          </p:spPr>
          <p:txBody>
            <a:bodyPr wrap="none" rtlCol="0">
              <a:spAutoFit/>
            </a:bodyPr>
            <a:lstStyle/>
            <a:p>
              <a:pPr marL="0" marR="0" lvl="0" indent="0" algn="ctr" defTabSz="914400" eaLnBrk="0" fontAlgn="auto" latinLnBrk="0" hangingPunct="0">
                <a:lnSpc>
                  <a:spcPct val="100000"/>
                </a:lnSpc>
                <a:spcBef>
                  <a:spcPts val="0"/>
                </a:spcBef>
                <a:spcAft>
                  <a:spcPts val="0"/>
                </a:spcAft>
                <a:buClrTx/>
                <a:buSzTx/>
                <a:buFontTx/>
                <a:buNone/>
                <a:defRPr/>
              </a:pPr>
              <a:r>
                <a:rPr kumimoji="1" lang="zh-CN" altLang="en-US" b="1" i="0" u="none" strike="noStrike" kern="0" cap="none" spc="0" normalizeH="0" baseline="0" noProof="0" dirty="0" smtClean="0">
                  <a:ln>
                    <a:noFill/>
                  </a:ln>
                  <a:solidFill>
                    <a:srgbClr val="641638"/>
                  </a:solidFill>
                  <a:effectLst/>
                  <a:uLnTx/>
                  <a:uFillTx/>
                  <a:latin typeface="微软雅黑" panose="020B0503020204020204" charset="-122"/>
                  <a:ea typeface="微软雅黑" panose="020B0503020204020204" charset="-122"/>
                  <a:cs typeface="+mn-ea"/>
                  <a:sym typeface="+mn-lt"/>
                </a:rPr>
                <a:t>普通火灾</a:t>
              </a:r>
              <a:endParaRPr kumimoji="1" lang="zh-CN" altLang="en-US" b="1" i="0" u="none" strike="noStrike" kern="0" cap="none" spc="0" normalizeH="0" baseline="0" noProof="0" dirty="0" smtClean="0">
                <a:ln>
                  <a:noFill/>
                </a:ln>
                <a:solidFill>
                  <a:srgbClr val="641638"/>
                </a:solidFill>
                <a:effectLst/>
                <a:uLnTx/>
                <a:uFillTx/>
                <a:latin typeface="微软雅黑" panose="020B0503020204020204" charset="-122"/>
                <a:ea typeface="微软雅黑" panose="020B0503020204020204" charset="-122"/>
                <a:cs typeface="+mn-ea"/>
                <a:sym typeface="+mn-lt"/>
              </a:endParaRPr>
            </a:p>
          </p:txBody>
        </p:sp>
        <p:sp>
          <p:nvSpPr>
            <p:cNvPr id="64" name="TextBox 30"/>
            <p:cNvSpPr txBox="1"/>
            <p:nvPr/>
          </p:nvSpPr>
          <p:spPr>
            <a:xfrm>
              <a:off x="4377506" y="1804786"/>
              <a:ext cx="1672788" cy="538251"/>
            </a:xfrm>
            <a:prstGeom prst="rect">
              <a:avLst/>
            </a:prstGeom>
            <a:noFill/>
          </p:spPr>
          <p:txBody>
            <a:bodyPr wrap="none" rtlCol="0">
              <a:spAutoFit/>
            </a:bodyPr>
            <a:lstStyle/>
            <a:p>
              <a:pPr marL="0" marR="0" lvl="0" indent="0" defTabSz="914400" eaLnBrk="0" fontAlgn="auto" latinLnBrk="0" hangingPunct="0">
                <a:lnSpc>
                  <a:spcPct val="100000"/>
                </a:lnSpc>
                <a:spcBef>
                  <a:spcPts val="0"/>
                </a:spcBef>
                <a:spcAft>
                  <a:spcPts val="0"/>
                </a:spcAft>
                <a:buClrTx/>
                <a:buSzTx/>
                <a:buFontTx/>
                <a:buNone/>
                <a:defRPr/>
              </a:pPr>
              <a:r>
                <a:rPr kumimoji="1" lang="zh-CN" altLang="en-US" b="1" i="0" u="none" strike="noStrike" kern="0" cap="none" spc="0" normalizeH="0" baseline="0" noProof="0" dirty="0" smtClean="0">
                  <a:ln>
                    <a:noFill/>
                  </a:ln>
                  <a:solidFill>
                    <a:srgbClr val="189A80"/>
                  </a:solidFill>
                  <a:effectLst/>
                  <a:uLnTx/>
                  <a:uFillTx/>
                  <a:latin typeface="微软雅黑" panose="020B0503020204020204" charset="-122"/>
                  <a:ea typeface="微软雅黑" panose="020B0503020204020204" charset="-122"/>
                  <a:cs typeface="+mn-ea"/>
                  <a:sym typeface="+mn-lt"/>
                </a:rPr>
                <a:t>油类火灾</a:t>
              </a:r>
              <a:endParaRPr kumimoji="1" lang="zh-CN" altLang="en-US" b="1" i="0" u="none" strike="noStrike" kern="0" cap="none" spc="0" normalizeH="0" baseline="0" noProof="0" dirty="0" smtClean="0">
                <a:ln>
                  <a:noFill/>
                </a:ln>
                <a:solidFill>
                  <a:srgbClr val="189A80"/>
                </a:solidFill>
                <a:effectLst/>
                <a:uLnTx/>
                <a:uFillTx/>
                <a:latin typeface="微软雅黑" panose="020B0503020204020204" charset="-122"/>
                <a:ea typeface="微软雅黑" panose="020B0503020204020204" charset="-122"/>
                <a:cs typeface="+mn-ea"/>
                <a:sym typeface="+mn-lt"/>
              </a:endParaRPr>
            </a:p>
          </p:txBody>
        </p:sp>
        <p:sp>
          <p:nvSpPr>
            <p:cNvPr id="65" name="TextBox 31"/>
            <p:cNvSpPr txBox="1"/>
            <p:nvPr/>
          </p:nvSpPr>
          <p:spPr>
            <a:xfrm>
              <a:off x="4280872" y="3417563"/>
              <a:ext cx="1672789" cy="538251"/>
            </a:xfrm>
            <a:prstGeom prst="rect">
              <a:avLst/>
            </a:prstGeom>
            <a:noFill/>
          </p:spPr>
          <p:txBody>
            <a:bodyPr wrap="none" rtlCol="0">
              <a:spAutoFit/>
            </a:bodyPr>
            <a:lstStyle/>
            <a:p>
              <a:pPr marL="0" marR="0" lvl="0" indent="0" defTabSz="914400" eaLnBrk="0" fontAlgn="auto" latinLnBrk="0" hangingPunct="0">
                <a:lnSpc>
                  <a:spcPct val="100000"/>
                </a:lnSpc>
                <a:spcBef>
                  <a:spcPts val="0"/>
                </a:spcBef>
                <a:spcAft>
                  <a:spcPts val="0"/>
                </a:spcAft>
                <a:buClrTx/>
                <a:buSzTx/>
                <a:buFontTx/>
                <a:buNone/>
                <a:defRPr/>
              </a:pPr>
              <a:r>
                <a:rPr kumimoji="1" lang="zh-CN" altLang="en-US" b="1" i="0" u="none" strike="noStrike" kern="0" cap="none" spc="0" normalizeH="0" baseline="0" noProof="0" dirty="0" smtClean="0">
                  <a:ln>
                    <a:noFill/>
                  </a:ln>
                  <a:solidFill>
                    <a:srgbClr val="B43500"/>
                  </a:solidFill>
                  <a:effectLst/>
                  <a:uLnTx/>
                  <a:uFillTx/>
                  <a:latin typeface="微软雅黑" panose="020B0503020204020204" charset="-122"/>
                  <a:ea typeface="微软雅黑" panose="020B0503020204020204" charset="-122"/>
                  <a:cs typeface="+mn-ea"/>
                  <a:sym typeface="+mn-lt"/>
                </a:rPr>
                <a:t>电气火灾</a:t>
              </a:r>
              <a:endParaRPr kumimoji="1" lang="zh-CN" altLang="en-US" b="1" i="0" u="none" strike="noStrike" kern="0" cap="none" spc="0" normalizeH="0" baseline="0" noProof="0" dirty="0" smtClean="0">
                <a:ln>
                  <a:noFill/>
                </a:ln>
                <a:solidFill>
                  <a:srgbClr val="B43500"/>
                </a:solidFill>
                <a:effectLst/>
                <a:uLnTx/>
                <a:uFillTx/>
                <a:latin typeface="微软雅黑" panose="020B0503020204020204" charset="-122"/>
                <a:ea typeface="微软雅黑" panose="020B0503020204020204" charset="-122"/>
                <a:cs typeface="+mn-ea"/>
                <a:sym typeface="+mn-lt"/>
              </a:endParaRPr>
            </a:p>
          </p:txBody>
        </p:sp>
        <p:sp>
          <p:nvSpPr>
            <p:cNvPr id="66" name="TextBox 32"/>
            <p:cNvSpPr txBox="1"/>
            <p:nvPr/>
          </p:nvSpPr>
          <p:spPr>
            <a:xfrm>
              <a:off x="507724" y="1776888"/>
              <a:ext cx="1672788" cy="538251"/>
            </a:xfrm>
            <a:prstGeom prst="rect">
              <a:avLst/>
            </a:prstGeom>
            <a:noFill/>
          </p:spPr>
          <p:txBody>
            <a:bodyPr wrap="none" rtlCol="0">
              <a:spAutoFit/>
            </a:bodyPr>
            <a:lstStyle/>
            <a:p>
              <a:pPr marL="0" marR="0" lvl="0" indent="0" algn="ctr" defTabSz="914400" eaLnBrk="0" fontAlgn="auto" latinLnBrk="0" hangingPunct="0">
                <a:lnSpc>
                  <a:spcPct val="100000"/>
                </a:lnSpc>
                <a:spcBef>
                  <a:spcPts val="0"/>
                </a:spcBef>
                <a:spcAft>
                  <a:spcPts val="0"/>
                </a:spcAft>
                <a:buClrTx/>
                <a:buSzTx/>
                <a:buFontTx/>
                <a:buNone/>
                <a:defRPr/>
              </a:pPr>
              <a:r>
                <a:rPr kumimoji="1" lang="zh-CN" altLang="en-US" b="1" i="0" u="none" strike="noStrike" kern="0" cap="none" spc="0" normalizeH="0" baseline="0" noProof="0" dirty="0" smtClean="0">
                  <a:ln>
                    <a:noFill/>
                  </a:ln>
                  <a:solidFill>
                    <a:srgbClr val="377790"/>
                  </a:solidFill>
                  <a:effectLst/>
                  <a:uLnTx/>
                  <a:uFillTx/>
                  <a:latin typeface="微软雅黑" panose="020B0503020204020204" charset="-122"/>
                  <a:ea typeface="微软雅黑" panose="020B0503020204020204" charset="-122"/>
                  <a:cs typeface="+mn-ea"/>
                  <a:sym typeface="+mn-lt"/>
                </a:rPr>
                <a:t>气体火灾</a:t>
              </a:r>
              <a:endParaRPr kumimoji="1" lang="zh-CN" altLang="en-US" b="1" i="0" u="none" strike="noStrike" kern="0" cap="none" spc="0" normalizeH="0" baseline="0" noProof="0" dirty="0" smtClean="0">
                <a:ln>
                  <a:noFill/>
                </a:ln>
                <a:solidFill>
                  <a:srgbClr val="377790"/>
                </a:solidFill>
                <a:effectLst/>
                <a:uLnTx/>
                <a:uFillTx/>
                <a:latin typeface="微软雅黑" panose="020B0503020204020204" charset="-122"/>
                <a:ea typeface="微软雅黑" panose="020B0503020204020204" charset="-122"/>
                <a:cs typeface="+mn-ea"/>
                <a:sym typeface="+mn-lt"/>
              </a:endParaRPr>
            </a:p>
          </p:txBody>
        </p:sp>
        <p:sp>
          <p:nvSpPr>
            <p:cNvPr id="67" name="TextBox 33"/>
            <p:cNvSpPr txBox="1"/>
            <p:nvPr/>
          </p:nvSpPr>
          <p:spPr>
            <a:xfrm>
              <a:off x="449981" y="3483994"/>
              <a:ext cx="1672788" cy="538251"/>
            </a:xfrm>
            <a:prstGeom prst="rect">
              <a:avLst/>
            </a:prstGeom>
            <a:noFill/>
          </p:spPr>
          <p:txBody>
            <a:bodyPr wrap="none" rtlCol="0">
              <a:spAutoFit/>
            </a:bodyPr>
            <a:lstStyle/>
            <a:p>
              <a:pPr marL="0" marR="0" lvl="0" indent="0" algn="ctr" defTabSz="914400" eaLnBrk="0" fontAlgn="auto" latinLnBrk="0" hangingPunct="0">
                <a:lnSpc>
                  <a:spcPct val="100000"/>
                </a:lnSpc>
                <a:spcBef>
                  <a:spcPts val="0"/>
                </a:spcBef>
                <a:spcAft>
                  <a:spcPts val="0"/>
                </a:spcAft>
                <a:buClrTx/>
                <a:buSzTx/>
                <a:buFontTx/>
                <a:buNone/>
                <a:defRPr/>
              </a:pPr>
              <a:r>
                <a:rPr kumimoji="1" lang="zh-CN" altLang="en-US" b="1" i="0" u="none" strike="noStrike" kern="0" cap="none" spc="0" normalizeH="0" baseline="0" noProof="0" dirty="0" smtClean="0">
                  <a:ln>
                    <a:noFill/>
                  </a:ln>
                  <a:solidFill>
                    <a:srgbClr val="C6780E"/>
                  </a:solidFill>
                  <a:effectLst/>
                  <a:uLnTx/>
                  <a:uFillTx/>
                  <a:latin typeface="微软雅黑" panose="020B0503020204020204" charset="-122"/>
                  <a:ea typeface="微软雅黑" panose="020B0503020204020204" charset="-122"/>
                  <a:cs typeface="+mn-ea"/>
                  <a:sym typeface="+mn-lt"/>
                </a:rPr>
                <a:t>金属火灾</a:t>
              </a:r>
              <a:endParaRPr kumimoji="1" lang="zh-CN" altLang="en-US" b="1" i="0" u="none" strike="noStrike" kern="0" cap="none" spc="0" normalizeH="0" baseline="0" noProof="0" dirty="0" smtClean="0">
                <a:ln>
                  <a:noFill/>
                </a:ln>
                <a:solidFill>
                  <a:srgbClr val="C6780E"/>
                </a:solidFill>
                <a:effectLst/>
                <a:uLnTx/>
                <a:uFillTx/>
                <a:latin typeface="微软雅黑" panose="020B0503020204020204" charset="-122"/>
                <a:ea typeface="微软雅黑" panose="020B0503020204020204" charset="-122"/>
                <a:cs typeface="+mn-ea"/>
                <a:sym typeface="+mn-lt"/>
              </a:endParaRPr>
            </a:p>
          </p:txBody>
        </p:sp>
      </p:grpSp>
      <p:cxnSp>
        <p:nvCxnSpPr>
          <p:cNvPr id="104" name="直接连接符 103"/>
          <p:cNvCxnSpPr/>
          <p:nvPr/>
        </p:nvCxnSpPr>
        <p:spPr>
          <a:xfrm>
            <a:off x="3818241" y="983167"/>
            <a:ext cx="0" cy="3997962"/>
          </a:xfrm>
          <a:prstGeom prst="line">
            <a:avLst/>
          </a:prstGeom>
          <a:ln w="19050">
            <a:solidFill>
              <a:srgbClr val="686868"/>
            </a:solidFill>
            <a:prstDash val="sysDash"/>
          </a:ln>
        </p:spPr>
        <p:style>
          <a:lnRef idx="1">
            <a:schemeClr val="accent1"/>
          </a:lnRef>
          <a:fillRef idx="0">
            <a:schemeClr val="accent1"/>
          </a:fillRef>
          <a:effectRef idx="0">
            <a:schemeClr val="accent1"/>
          </a:effectRef>
          <a:fontRef idx="minor">
            <a:schemeClr val="tx1"/>
          </a:fontRef>
        </p:style>
      </p:cxnSp>
      <p:sp>
        <p:nvSpPr>
          <p:cNvPr id="105"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wd">
                                    <p:tmPct val="10000"/>
                                  </p:iterate>
                                  <p:childTnLst>
                                    <p:set>
                                      <p:cBhvr>
                                        <p:cTn id="12" dur="1" fill="hold">
                                          <p:stCondLst>
                                            <p:cond delay="0"/>
                                          </p:stCondLst>
                                        </p:cTn>
                                        <p:tgtEl>
                                          <p:spTgt spid="54"/>
                                        </p:tgtEl>
                                        <p:attrNameLst>
                                          <p:attrName>style.visibility</p:attrName>
                                        </p:attrNameLst>
                                      </p:cBhvr>
                                      <p:to>
                                        <p:strVal val="visible"/>
                                      </p:to>
                                    </p:set>
                                    <p:animEffect transition="in" filter="randombar(horizontal)">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火灾危险性等级</a:t>
            </a:r>
            <a:endParaRPr lang="zh-CN" altLang="en-US" sz="2000" b="1" dirty="0">
              <a:latin typeface="微软雅黑" panose="020B0503020204020204" charset="-122"/>
              <a:ea typeface="微软雅黑" panose="020B0503020204020204" charset="-122"/>
            </a:endParaRPr>
          </a:p>
        </p:txBody>
      </p:sp>
      <p:graphicFrame>
        <p:nvGraphicFramePr>
          <p:cNvPr id="4" name="图示 3"/>
          <p:cNvGraphicFramePr/>
          <p:nvPr/>
        </p:nvGraphicFramePr>
        <p:xfrm>
          <a:off x="1365402" y="627756"/>
          <a:ext cx="7037457" cy="467801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6"/>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燃烧类型</a:t>
            </a:r>
            <a:endParaRPr lang="zh-CN" altLang="en-US" sz="2000" b="1" dirty="0">
              <a:latin typeface="微软雅黑" panose="020B0503020204020204" charset="-122"/>
              <a:ea typeface="微软雅黑" panose="020B0503020204020204" charset="-122"/>
            </a:endParaRPr>
          </a:p>
        </p:txBody>
      </p:sp>
      <p:graphicFrame>
        <p:nvGraphicFramePr>
          <p:cNvPr id="4" name="图示 3"/>
          <p:cNvGraphicFramePr/>
          <p:nvPr/>
        </p:nvGraphicFramePr>
        <p:xfrm>
          <a:off x="1803400" y="1075370"/>
          <a:ext cx="6005286" cy="390303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6"/>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a:spcBef>
                <a:spcPct val="20000"/>
              </a:spcBef>
            </a:pPr>
            <a:r>
              <a:rPr lang="zh-CN" altLang="en-US" sz="2400" dirty="0" smtClean="0">
                <a:solidFill>
                  <a:srgbClr val="C00000"/>
                </a:solidFill>
                <a:latin typeface="微软雅黑" panose="020B0503020204020204" charset="-122"/>
                <a:ea typeface="微软雅黑" panose="020B0503020204020204" charset="-122"/>
              </a:rPr>
              <a:t>消防安全管理</a:t>
            </a:r>
            <a:endParaRPr lang="en-US" altLang="zh-CN" sz="2400" dirty="0">
              <a:solidFill>
                <a:srgbClr val="C00000"/>
              </a:solidFill>
              <a:latin typeface="微软雅黑" panose="020B0503020204020204" charset="-122"/>
              <a:ea typeface="微软雅黑" panose="020B0503020204020204" charset="-122"/>
            </a:endParaRPr>
          </a:p>
        </p:txBody>
      </p:sp>
      <p:sp>
        <p:nvSpPr>
          <p:cNvPr id="3"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消防管理制度</a:t>
            </a:r>
            <a:endParaRPr lang="en-US" altLang="zh-CN" sz="2000" b="1" dirty="0">
              <a:latin typeface="微软雅黑" panose="020B0503020204020204" charset="-122"/>
              <a:ea typeface="微软雅黑" panose="020B0503020204020204" charset="-122"/>
            </a:endParaRPr>
          </a:p>
        </p:txBody>
      </p:sp>
      <p:grpSp>
        <p:nvGrpSpPr>
          <p:cNvPr id="5" name="组合 4"/>
          <p:cNvGrpSpPr/>
          <p:nvPr/>
        </p:nvGrpSpPr>
        <p:grpSpPr>
          <a:xfrm>
            <a:off x="824088" y="1380010"/>
            <a:ext cx="7123290" cy="3169412"/>
            <a:chOff x="1049866" y="2192810"/>
            <a:chExt cx="6570133" cy="1992601"/>
          </a:xfrm>
        </p:grpSpPr>
        <p:sp>
          <p:nvSpPr>
            <p:cNvPr id="6" name="矩形 5"/>
            <p:cNvSpPr/>
            <p:nvPr/>
          </p:nvSpPr>
          <p:spPr>
            <a:xfrm>
              <a:off x="1049866" y="2325650"/>
              <a:ext cx="6570133" cy="226800"/>
            </a:xfrm>
            <a:prstGeom prst="rect">
              <a:avLst/>
            </a:prstGeom>
            <a:ln>
              <a:solidFill>
                <a:srgbClr val="D2413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任意多边形 6"/>
            <p:cNvSpPr/>
            <p:nvPr/>
          </p:nvSpPr>
          <p:spPr>
            <a:xfrm>
              <a:off x="1378372" y="2192810"/>
              <a:ext cx="5742795" cy="265680"/>
            </a:xfrm>
            <a:custGeom>
              <a:avLst/>
              <a:gdLst>
                <a:gd name="connsiteX0" fmla="*/ 0 w 5742795"/>
                <a:gd name="connsiteY0" fmla="*/ 44281 h 265680"/>
                <a:gd name="connsiteX1" fmla="*/ 44281 w 5742795"/>
                <a:gd name="connsiteY1" fmla="*/ 0 h 265680"/>
                <a:gd name="connsiteX2" fmla="*/ 5698514 w 5742795"/>
                <a:gd name="connsiteY2" fmla="*/ 0 h 265680"/>
                <a:gd name="connsiteX3" fmla="*/ 5742795 w 5742795"/>
                <a:gd name="connsiteY3" fmla="*/ 44281 h 265680"/>
                <a:gd name="connsiteX4" fmla="*/ 5742795 w 5742795"/>
                <a:gd name="connsiteY4" fmla="*/ 221399 h 265680"/>
                <a:gd name="connsiteX5" fmla="*/ 5698514 w 5742795"/>
                <a:gd name="connsiteY5" fmla="*/ 265680 h 265680"/>
                <a:gd name="connsiteX6" fmla="*/ 44281 w 5742795"/>
                <a:gd name="connsiteY6" fmla="*/ 265680 h 265680"/>
                <a:gd name="connsiteX7" fmla="*/ 0 w 5742795"/>
                <a:gd name="connsiteY7" fmla="*/ 221399 h 265680"/>
                <a:gd name="connsiteX8" fmla="*/ 0 w 5742795"/>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2795" h="265680">
                  <a:moveTo>
                    <a:pt x="0" y="44281"/>
                  </a:moveTo>
                  <a:cubicBezTo>
                    <a:pt x="0" y="19825"/>
                    <a:pt x="19825" y="0"/>
                    <a:pt x="44281" y="0"/>
                  </a:cubicBezTo>
                  <a:lnTo>
                    <a:pt x="5698514" y="0"/>
                  </a:lnTo>
                  <a:cubicBezTo>
                    <a:pt x="5722970" y="0"/>
                    <a:pt x="5742795" y="19825"/>
                    <a:pt x="5742795" y="44281"/>
                  </a:cubicBezTo>
                  <a:lnTo>
                    <a:pt x="5742795" y="221399"/>
                  </a:lnTo>
                  <a:cubicBezTo>
                    <a:pt x="5742795" y="245855"/>
                    <a:pt x="5722970" y="265680"/>
                    <a:pt x="5698514" y="265680"/>
                  </a:cubicBezTo>
                  <a:lnTo>
                    <a:pt x="44281" y="265680"/>
                  </a:lnTo>
                  <a:cubicBezTo>
                    <a:pt x="19825" y="265680"/>
                    <a:pt x="0" y="245855"/>
                    <a:pt x="0" y="221399"/>
                  </a:cubicBezTo>
                  <a:lnTo>
                    <a:pt x="0" y="44281"/>
                  </a:lnTo>
                  <a:close/>
                </a:path>
              </a:pathLst>
            </a:custGeom>
            <a:solidFill>
              <a:srgbClr val="D2413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804" tIns="12969" rIns="186804" bIns="12969" numCol="1" spcCol="1270" anchor="ctr" anchorCtr="0">
              <a:noAutofit/>
            </a:bodyPr>
            <a:lstStyle/>
            <a:p>
              <a:pPr lvl="0" algn="l" defTabSz="400050">
                <a:lnSpc>
                  <a:spcPct val="90000"/>
                </a:lnSpc>
                <a:spcBef>
                  <a:spcPct val="0"/>
                </a:spcBef>
                <a:spcAft>
                  <a:spcPct val="35000"/>
                </a:spcAft>
              </a:pPr>
              <a:r>
                <a:rPr lang="zh-CN" altLang="en-US" sz="1400" b="1" kern="1200" dirty="0" smtClean="0">
                  <a:latin typeface="微软雅黑" panose="020B0503020204020204" charset="-122"/>
                  <a:ea typeface="微软雅黑" panose="020B0503020204020204" charset="-122"/>
                </a:rPr>
                <a:t>各级、岗位消防安全责任制建立及考核、消防设施运行及检修规程</a:t>
              </a:r>
              <a:endParaRPr lang="zh-CN" altLang="en-US" sz="1400" b="1" kern="1200" dirty="0">
                <a:latin typeface="微软雅黑" panose="020B0503020204020204" charset="-122"/>
                <a:ea typeface="微软雅黑" panose="020B0503020204020204" charset="-122"/>
              </a:endParaRPr>
            </a:p>
          </p:txBody>
        </p:sp>
        <p:sp>
          <p:nvSpPr>
            <p:cNvPr id="8" name="矩形 7"/>
            <p:cNvSpPr/>
            <p:nvPr/>
          </p:nvSpPr>
          <p:spPr>
            <a:xfrm>
              <a:off x="1049866" y="2733890"/>
              <a:ext cx="6570133" cy="226800"/>
            </a:xfrm>
            <a:prstGeom prst="rect">
              <a:avLst/>
            </a:prstGeom>
            <a:ln>
              <a:solidFill>
                <a:srgbClr val="C6780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任意多边形 8"/>
            <p:cNvSpPr/>
            <p:nvPr/>
          </p:nvSpPr>
          <p:spPr>
            <a:xfrm>
              <a:off x="1378372" y="2601050"/>
              <a:ext cx="5742795" cy="265680"/>
            </a:xfrm>
            <a:custGeom>
              <a:avLst/>
              <a:gdLst>
                <a:gd name="connsiteX0" fmla="*/ 0 w 5742795"/>
                <a:gd name="connsiteY0" fmla="*/ 44281 h 265680"/>
                <a:gd name="connsiteX1" fmla="*/ 44281 w 5742795"/>
                <a:gd name="connsiteY1" fmla="*/ 0 h 265680"/>
                <a:gd name="connsiteX2" fmla="*/ 5698514 w 5742795"/>
                <a:gd name="connsiteY2" fmla="*/ 0 h 265680"/>
                <a:gd name="connsiteX3" fmla="*/ 5742795 w 5742795"/>
                <a:gd name="connsiteY3" fmla="*/ 44281 h 265680"/>
                <a:gd name="connsiteX4" fmla="*/ 5742795 w 5742795"/>
                <a:gd name="connsiteY4" fmla="*/ 221399 h 265680"/>
                <a:gd name="connsiteX5" fmla="*/ 5698514 w 5742795"/>
                <a:gd name="connsiteY5" fmla="*/ 265680 h 265680"/>
                <a:gd name="connsiteX6" fmla="*/ 44281 w 5742795"/>
                <a:gd name="connsiteY6" fmla="*/ 265680 h 265680"/>
                <a:gd name="connsiteX7" fmla="*/ 0 w 5742795"/>
                <a:gd name="connsiteY7" fmla="*/ 221399 h 265680"/>
                <a:gd name="connsiteX8" fmla="*/ 0 w 5742795"/>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2795" h="265680">
                  <a:moveTo>
                    <a:pt x="0" y="44281"/>
                  </a:moveTo>
                  <a:cubicBezTo>
                    <a:pt x="0" y="19825"/>
                    <a:pt x="19825" y="0"/>
                    <a:pt x="44281" y="0"/>
                  </a:cubicBezTo>
                  <a:lnTo>
                    <a:pt x="5698514" y="0"/>
                  </a:lnTo>
                  <a:cubicBezTo>
                    <a:pt x="5722970" y="0"/>
                    <a:pt x="5742795" y="19825"/>
                    <a:pt x="5742795" y="44281"/>
                  </a:cubicBezTo>
                  <a:lnTo>
                    <a:pt x="5742795" y="221399"/>
                  </a:lnTo>
                  <a:cubicBezTo>
                    <a:pt x="5742795" y="245855"/>
                    <a:pt x="5722970" y="265680"/>
                    <a:pt x="5698514" y="265680"/>
                  </a:cubicBezTo>
                  <a:lnTo>
                    <a:pt x="44281" y="265680"/>
                  </a:lnTo>
                  <a:cubicBezTo>
                    <a:pt x="19825" y="265680"/>
                    <a:pt x="0" y="245855"/>
                    <a:pt x="0" y="221399"/>
                  </a:cubicBezTo>
                  <a:lnTo>
                    <a:pt x="0" y="44281"/>
                  </a:lnTo>
                  <a:close/>
                </a:path>
              </a:pathLst>
            </a:custGeom>
            <a:solidFill>
              <a:srgbClr val="C6780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804" tIns="12969" rIns="186804" bIns="12969" numCol="1" spcCol="1270" anchor="ctr" anchorCtr="0">
              <a:noAutofit/>
            </a:bodyPr>
            <a:lstStyle/>
            <a:p>
              <a:pPr lvl="0" algn="l" defTabSz="400050">
                <a:lnSpc>
                  <a:spcPct val="90000"/>
                </a:lnSpc>
                <a:spcBef>
                  <a:spcPct val="0"/>
                </a:spcBef>
                <a:spcAft>
                  <a:spcPct val="35000"/>
                </a:spcAft>
              </a:pPr>
              <a:r>
                <a:rPr lang="zh-CN" altLang="en-US" sz="1400" b="1" kern="1200" dirty="0" smtClean="0">
                  <a:latin typeface="微软雅黑" panose="020B0503020204020204" charset="-122"/>
                  <a:ea typeface="微软雅黑" panose="020B0503020204020204" charset="-122"/>
                </a:rPr>
                <a:t>电气设施防火管理，消防重点部位管理</a:t>
              </a:r>
              <a:endParaRPr lang="zh-CN" altLang="en-US" sz="1400" b="1" kern="1200" dirty="0">
                <a:latin typeface="微软雅黑" panose="020B0503020204020204" charset="-122"/>
                <a:ea typeface="微软雅黑" panose="020B0503020204020204" charset="-122"/>
              </a:endParaRPr>
            </a:p>
          </p:txBody>
        </p:sp>
        <p:sp>
          <p:nvSpPr>
            <p:cNvPr id="10" name="矩形 9"/>
            <p:cNvSpPr/>
            <p:nvPr/>
          </p:nvSpPr>
          <p:spPr>
            <a:xfrm>
              <a:off x="1049866" y="3142130"/>
              <a:ext cx="6570133" cy="226800"/>
            </a:xfrm>
            <a:prstGeom prst="rect">
              <a:avLst/>
            </a:prstGeom>
            <a:ln>
              <a:solidFill>
                <a:srgbClr val="37779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任意多边形 10"/>
            <p:cNvSpPr/>
            <p:nvPr/>
          </p:nvSpPr>
          <p:spPr>
            <a:xfrm>
              <a:off x="1378372" y="3009290"/>
              <a:ext cx="5742795" cy="265680"/>
            </a:xfrm>
            <a:custGeom>
              <a:avLst/>
              <a:gdLst>
                <a:gd name="connsiteX0" fmla="*/ 0 w 5742795"/>
                <a:gd name="connsiteY0" fmla="*/ 44281 h 265680"/>
                <a:gd name="connsiteX1" fmla="*/ 44281 w 5742795"/>
                <a:gd name="connsiteY1" fmla="*/ 0 h 265680"/>
                <a:gd name="connsiteX2" fmla="*/ 5698514 w 5742795"/>
                <a:gd name="connsiteY2" fmla="*/ 0 h 265680"/>
                <a:gd name="connsiteX3" fmla="*/ 5742795 w 5742795"/>
                <a:gd name="connsiteY3" fmla="*/ 44281 h 265680"/>
                <a:gd name="connsiteX4" fmla="*/ 5742795 w 5742795"/>
                <a:gd name="connsiteY4" fmla="*/ 221399 h 265680"/>
                <a:gd name="connsiteX5" fmla="*/ 5698514 w 5742795"/>
                <a:gd name="connsiteY5" fmla="*/ 265680 h 265680"/>
                <a:gd name="connsiteX6" fmla="*/ 44281 w 5742795"/>
                <a:gd name="connsiteY6" fmla="*/ 265680 h 265680"/>
                <a:gd name="connsiteX7" fmla="*/ 0 w 5742795"/>
                <a:gd name="connsiteY7" fmla="*/ 221399 h 265680"/>
                <a:gd name="connsiteX8" fmla="*/ 0 w 5742795"/>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2795" h="265680">
                  <a:moveTo>
                    <a:pt x="0" y="44281"/>
                  </a:moveTo>
                  <a:cubicBezTo>
                    <a:pt x="0" y="19825"/>
                    <a:pt x="19825" y="0"/>
                    <a:pt x="44281" y="0"/>
                  </a:cubicBezTo>
                  <a:lnTo>
                    <a:pt x="5698514" y="0"/>
                  </a:lnTo>
                  <a:cubicBezTo>
                    <a:pt x="5722970" y="0"/>
                    <a:pt x="5742795" y="19825"/>
                    <a:pt x="5742795" y="44281"/>
                  </a:cubicBezTo>
                  <a:lnTo>
                    <a:pt x="5742795" y="221399"/>
                  </a:lnTo>
                  <a:cubicBezTo>
                    <a:pt x="5742795" y="245855"/>
                    <a:pt x="5722970" y="265680"/>
                    <a:pt x="5698514" y="265680"/>
                  </a:cubicBezTo>
                  <a:lnTo>
                    <a:pt x="44281" y="265680"/>
                  </a:lnTo>
                  <a:cubicBezTo>
                    <a:pt x="19825" y="265680"/>
                    <a:pt x="0" y="245855"/>
                    <a:pt x="0" y="221399"/>
                  </a:cubicBezTo>
                  <a:lnTo>
                    <a:pt x="0" y="44281"/>
                  </a:lnTo>
                  <a:close/>
                </a:path>
              </a:pathLst>
            </a:custGeom>
            <a:solidFill>
              <a:srgbClr val="37779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804" tIns="12969" rIns="186804" bIns="12969" numCol="1" spcCol="1270" anchor="ctr" anchorCtr="0">
              <a:noAutofit/>
            </a:bodyPr>
            <a:lstStyle/>
            <a:p>
              <a:pPr lvl="0" defTabSz="400050">
                <a:lnSpc>
                  <a:spcPct val="90000"/>
                </a:lnSpc>
                <a:spcAft>
                  <a:spcPct val="35000"/>
                </a:spcAft>
              </a:pPr>
              <a:r>
                <a:rPr lang="zh-CN" altLang="en-US" sz="1400" b="1" kern="1200" dirty="0" smtClean="0">
                  <a:latin typeface="微软雅黑" panose="020B0503020204020204" charset="-122"/>
                  <a:ea typeface="微软雅黑" panose="020B0503020204020204" charset="-122"/>
                </a:rPr>
                <a:t>消防安全教育，</a:t>
              </a:r>
              <a:r>
                <a:rPr lang="zh-CN" altLang="en-US" sz="1400" b="1" dirty="0">
                  <a:latin typeface="微软雅黑" panose="020B0503020204020204" charset="-122"/>
                  <a:ea typeface="微软雅黑" panose="020B0503020204020204" charset="-122"/>
                </a:rPr>
                <a:t>动火管理、</a:t>
              </a:r>
              <a:r>
                <a:rPr lang="zh-CN" altLang="en-US" sz="1400" b="1" kern="1200" dirty="0" smtClean="0">
                  <a:latin typeface="微软雅黑" panose="020B0503020204020204" charset="-122"/>
                  <a:ea typeface="微软雅黑" panose="020B0503020204020204" charset="-122"/>
                </a:rPr>
                <a:t>防火巡查及隐患整改</a:t>
              </a:r>
              <a:endParaRPr lang="zh-CN" altLang="en-US" sz="1400" b="1" kern="1200" dirty="0">
                <a:latin typeface="微软雅黑" panose="020B0503020204020204" charset="-122"/>
                <a:ea typeface="微软雅黑" panose="020B0503020204020204" charset="-122"/>
              </a:endParaRPr>
            </a:p>
          </p:txBody>
        </p:sp>
        <p:sp>
          <p:nvSpPr>
            <p:cNvPr id="12" name="矩形 11"/>
            <p:cNvSpPr/>
            <p:nvPr/>
          </p:nvSpPr>
          <p:spPr>
            <a:xfrm>
              <a:off x="1049866" y="3550371"/>
              <a:ext cx="6570133" cy="226800"/>
            </a:xfrm>
            <a:prstGeom prst="rect">
              <a:avLst/>
            </a:prstGeom>
            <a:ln>
              <a:solidFill>
                <a:srgbClr val="189A8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任意多边形 12"/>
            <p:cNvSpPr/>
            <p:nvPr/>
          </p:nvSpPr>
          <p:spPr>
            <a:xfrm>
              <a:off x="1378372" y="3417531"/>
              <a:ext cx="5759996" cy="265680"/>
            </a:xfrm>
            <a:custGeom>
              <a:avLst/>
              <a:gdLst>
                <a:gd name="connsiteX0" fmla="*/ 0 w 5759996"/>
                <a:gd name="connsiteY0" fmla="*/ 44281 h 265680"/>
                <a:gd name="connsiteX1" fmla="*/ 44281 w 5759996"/>
                <a:gd name="connsiteY1" fmla="*/ 0 h 265680"/>
                <a:gd name="connsiteX2" fmla="*/ 5715715 w 5759996"/>
                <a:gd name="connsiteY2" fmla="*/ 0 h 265680"/>
                <a:gd name="connsiteX3" fmla="*/ 5759996 w 5759996"/>
                <a:gd name="connsiteY3" fmla="*/ 44281 h 265680"/>
                <a:gd name="connsiteX4" fmla="*/ 5759996 w 5759996"/>
                <a:gd name="connsiteY4" fmla="*/ 221399 h 265680"/>
                <a:gd name="connsiteX5" fmla="*/ 5715715 w 5759996"/>
                <a:gd name="connsiteY5" fmla="*/ 265680 h 265680"/>
                <a:gd name="connsiteX6" fmla="*/ 44281 w 5759996"/>
                <a:gd name="connsiteY6" fmla="*/ 265680 h 265680"/>
                <a:gd name="connsiteX7" fmla="*/ 0 w 5759996"/>
                <a:gd name="connsiteY7" fmla="*/ 221399 h 265680"/>
                <a:gd name="connsiteX8" fmla="*/ 0 w 5759996"/>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996" h="265680">
                  <a:moveTo>
                    <a:pt x="0" y="44281"/>
                  </a:moveTo>
                  <a:cubicBezTo>
                    <a:pt x="0" y="19825"/>
                    <a:pt x="19825" y="0"/>
                    <a:pt x="44281" y="0"/>
                  </a:cubicBezTo>
                  <a:lnTo>
                    <a:pt x="5715715" y="0"/>
                  </a:lnTo>
                  <a:cubicBezTo>
                    <a:pt x="5740171" y="0"/>
                    <a:pt x="5759996" y="19825"/>
                    <a:pt x="5759996" y="44281"/>
                  </a:cubicBezTo>
                  <a:lnTo>
                    <a:pt x="5759996" y="221399"/>
                  </a:lnTo>
                  <a:cubicBezTo>
                    <a:pt x="5759996" y="245855"/>
                    <a:pt x="5740171" y="265680"/>
                    <a:pt x="5715715" y="265680"/>
                  </a:cubicBezTo>
                  <a:lnTo>
                    <a:pt x="44281" y="265680"/>
                  </a:lnTo>
                  <a:cubicBezTo>
                    <a:pt x="19825" y="265680"/>
                    <a:pt x="0" y="245855"/>
                    <a:pt x="0" y="221399"/>
                  </a:cubicBezTo>
                  <a:lnTo>
                    <a:pt x="0" y="44281"/>
                  </a:lnTo>
                  <a:close/>
                </a:path>
              </a:pathLst>
            </a:custGeom>
            <a:solidFill>
              <a:srgbClr val="189A8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804" tIns="12969" rIns="186804" bIns="12969" numCol="1" spcCol="1270" anchor="ctr" anchorCtr="0">
              <a:noAutofit/>
            </a:bodyPr>
            <a:lstStyle/>
            <a:p>
              <a:pPr lvl="0" algn="l" defTabSz="400050">
                <a:lnSpc>
                  <a:spcPct val="90000"/>
                </a:lnSpc>
                <a:spcBef>
                  <a:spcPct val="0"/>
                </a:spcBef>
                <a:spcAft>
                  <a:spcPct val="35000"/>
                </a:spcAft>
              </a:pPr>
              <a:r>
                <a:rPr lang="zh-CN" altLang="en-US" sz="1400" b="1" kern="1200" dirty="0" smtClean="0">
                  <a:latin typeface="微软雅黑" panose="020B0503020204020204" charset="-122"/>
                  <a:ea typeface="微软雅黑" panose="020B0503020204020204" charset="-122"/>
                </a:rPr>
                <a:t>专职和志愿消防队管理，疏散、安全出口、消防车通道管理</a:t>
              </a:r>
              <a:endParaRPr lang="zh-CN" altLang="en-US" sz="1400" b="1" kern="1200" dirty="0">
                <a:latin typeface="微软雅黑" panose="020B0503020204020204" charset="-122"/>
                <a:ea typeface="微软雅黑" panose="020B0503020204020204" charset="-122"/>
              </a:endParaRPr>
            </a:p>
          </p:txBody>
        </p:sp>
        <p:sp>
          <p:nvSpPr>
            <p:cNvPr id="14" name="矩形 13"/>
            <p:cNvSpPr/>
            <p:nvPr/>
          </p:nvSpPr>
          <p:spPr>
            <a:xfrm>
              <a:off x="1049866" y="3958611"/>
              <a:ext cx="6570133" cy="226800"/>
            </a:xfrm>
            <a:prstGeom prst="rect">
              <a:avLst/>
            </a:prstGeom>
            <a:ln>
              <a:solidFill>
                <a:srgbClr val="686868"/>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任意多边形 14"/>
            <p:cNvSpPr/>
            <p:nvPr/>
          </p:nvSpPr>
          <p:spPr>
            <a:xfrm>
              <a:off x="1378372" y="3825771"/>
              <a:ext cx="5759996" cy="265680"/>
            </a:xfrm>
            <a:custGeom>
              <a:avLst/>
              <a:gdLst>
                <a:gd name="connsiteX0" fmla="*/ 0 w 5759996"/>
                <a:gd name="connsiteY0" fmla="*/ 44281 h 265680"/>
                <a:gd name="connsiteX1" fmla="*/ 44281 w 5759996"/>
                <a:gd name="connsiteY1" fmla="*/ 0 h 265680"/>
                <a:gd name="connsiteX2" fmla="*/ 5715715 w 5759996"/>
                <a:gd name="connsiteY2" fmla="*/ 0 h 265680"/>
                <a:gd name="connsiteX3" fmla="*/ 5759996 w 5759996"/>
                <a:gd name="connsiteY3" fmla="*/ 44281 h 265680"/>
                <a:gd name="connsiteX4" fmla="*/ 5759996 w 5759996"/>
                <a:gd name="connsiteY4" fmla="*/ 221399 h 265680"/>
                <a:gd name="connsiteX5" fmla="*/ 5715715 w 5759996"/>
                <a:gd name="connsiteY5" fmla="*/ 265680 h 265680"/>
                <a:gd name="connsiteX6" fmla="*/ 44281 w 5759996"/>
                <a:gd name="connsiteY6" fmla="*/ 265680 h 265680"/>
                <a:gd name="connsiteX7" fmla="*/ 0 w 5759996"/>
                <a:gd name="connsiteY7" fmla="*/ 221399 h 265680"/>
                <a:gd name="connsiteX8" fmla="*/ 0 w 5759996"/>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996" h="265680">
                  <a:moveTo>
                    <a:pt x="0" y="44281"/>
                  </a:moveTo>
                  <a:cubicBezTo>
                    <a:pt x="0" y="19825"/>
                    <a:pt x="19825" y="0"/>
                    <a:pt x="44281" y="0"/>
                  </a:cubicBezTo>
                  <a:lnTo>
                    <a:pt x="5715715" y="0"/>
                  </a:lnTo>
                  <a:cubicBezTo>
                    <a:pt x="5740171" y="0"/>
                    <a:pt x="5759996" y="19825"/>
                    <a:pt x="5759996" y="44281"/>
                  </a:cubicBezTo>
                  <a:lnTo>
                    <a:pt x="5759996" y="221399"/>
                  </a:lnTo>
                  <a:cubicBezTo>
                    <a:pt x="5759996" y="245855"/>
                    <a:pt x="5740171" y="265680"/>
                    <a:pt x="5715715" y="265680"/>
                  </a:cubicBezTo>
                  <a:lnTo>
                    <a:pt x="44281" y="265680"/>
                  </a:lnTo>
                  <a:cubicBezTo>
                    <a:pt x="19825" y="265680"/>
                    <a:pt x="0" y="245855"/>
                    <a:pt x="0" y="221399"/>
                  </a:cubicBezTo>
                  <a:lnTo>
                    <a:pt x="0" y="44281"/>
                  </a:lnTo>
                  <a:close/>
                </a:path>
              </a:pathLst>
            </a:custGeom>
            <a:solidFill>
              <a:srgbClr val="68686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804" tIns="12969" rIns="186804" bIns="12969" numCol="1" spcCol="1270" anchor="ctr" anchorCtr="0">
              <a:noAutofit/>
            </a:bodyPr>
            <a:lstStyle/>
            <a:p>
              <a:pPr lvl="0" algn="l" defTabSz="400050">
                <a:lnSpc>
                  <a:spcPct val="90000"/>
                </a:lnSpc>
                <a:spcBef>
                  <a:spcPct val="0"/>
                </a:spcBef>
                <a:spcAft>
                  <a:spcPct val="35000"/>
                </a:spcAft>
              </a:pPr>
              <a:r>
                <a:rPr lang="zh-CN" altLang="en-US" sz="1400" b="1" kern="1200" dirty="0" smtClean="0">
                  <a:latin typeface="微软雅黑" panose="020B0503020204020204" charset="-122"/>
                  <a:ea typeface="微软雅黑" panose="020B0503020204020204" charset="-122"/>
                </a:rPr>
                <a:t>消防安全工作考评和奖惩，灭火和应急疏散预案及演练</a:t>
              </a:r>
              <a:endParaRPr lang="zh-CN" altLang="en-US" sz="1400" b="1" kern="1200" dirty="0">
                <a:latin typeface="微软雅黑" panose="020B0503020204020204" charset="-122"/>
                <a:ea typeface="微软雅黑" panose="020B0503020204020204" charset="-122"/>
              </a:endParaRPr>
            </a:p>
          </p:txBody>
        </p:sp>
      </p:gr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smtClean="0">
                <a:solidFill>
                  <a:srgbClr val="C00000"/>
                </a:solidFill>
                <a:latin typeface="微软雅黑" panose="020B0503020204020204" charset="-122"/>
                <a:ea typeface="微软雅黑" panose="020B0503020204020204" charset="-122"/>
              </a:rPr>
              <a:t>作业环境管理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建筑物、构筑物与地面</a:t>
            </a:r>
            <a:endParaRPr lang="zh-CN" altLang="en-US" sz="2000" b="1" dirty="0">
              <a:solidFill>
                <a:prstClr val="black"/>
              </a:solidFill>
              <a:latin typeface="微软雅黑" panose="020B0503020204020204" charset="-122"/>
              <a:ea typeface="微软雅黑" panose="020B0503020204020204" charset="-122"/>
            </a:endParaRPr>
          </a:p>
        </p:txBody>
      </p:sp>
      <p:sp>
        <p:nvSpPr>
          <p:cNvPr id="2" name="矩形 1"/>
          <p:cNvSpPr/>
          <p:nvPr/>
        </p:nvSpPr>
        <p:spPr>
          <a:xfrm>
            <a:off x="739830" y="1345332"/>
            <a:ext cx="7720602" cy="1477328"/>
          </a:xfrm>
          <a:prstGeom prst="rect">
            <a:avLst/>
          </a:prstGeom>
        </p:spPr>
        <p:txBody>
          <a:bodyPr wrap="square">
            <a:spAutoFit/>
          </a:bodyPr>
          <a:lstStyle/>
          <a:p>
            <a:pPr marL="285750" indent="-285750">
              <a:lnSpc>
                <a:spcPct val="150000"/>
              </a:lnSpc>
              <a:buClr>
                <a:srgbClr val="D24132"/>
              </a:buClr>
              <a:buFont typeface="Wingdings" panose="05000000000000000000" pitchFamily="2" charset="2"/>
              <a:buChar char="p"/>
            </a:pPr>
            <a:r>
              <a:rPr lang="zh-CN" altLang="en-US" sz="2000" b="1" dirty="0">
                <a:solidFill>
                  <a:srgbClr val="686868"/>
                </a:solidFill>
                <a:latin typeface="微软雅黑" panose="020B0503020204020204" charset="-122"/>
                <a:ea typeface="微软雅黑" panose="020B0503020204020204" charset="-122"/>
              </a:rPr>
              <a:t>建筑物、构筑物风险评估。</a:t>
            </a:r>
            <a:endParaRPr lang="en-US" altLang="zh-CN" sz="2000" b="1" dirty="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sz="2000" b="1" dirty="0">
                <a:solidFill>
                  <a:srgbClr val="686868"/>
                </a:solidFill>
                <a:latin typeface="微软雅黑" panose="020B0503020204020204" charset="-122"/>
                <a:ea typeface="微软雅黑" panose="020B0503020204020204" charset="-122"/>
              </a:rPr>
              <a:t>组织建筑物、构筑物检查，可以为专门检查，也可以结合其他检查，如安健环代表检查</a:t>
            </a:r>
            <a:r>
              <a:rPr lang="zh-CN" altLang="en-US" sz="2000" b="1" dirty="0" smtClean="0">
                <a:solidFill>
                  <a:srgbClr val="686868"/>
                </a:solidFill>
                <a:latin typeface="微软雅黑" panose="020B0503020204020204" charset="-122"/>
                <a:ea typeface="微软雅黑" panose="020B0503020204020204" charset="-122"/>
              </a:rPr>
              <a:t>。</a:t>
            </a:r>
            <a:endParaRPr lang="zh-CN" altLang="en-US" sz="7200" b="1" dirty="0">
              <a:latin typeface="微软雅黑" panose="020B0503020204020204" charset="-122"/>
              <a:ea typeface="微软雅黑" panose="020B0503020204020204" charset="-122"/>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826" t="14948" r="-826" b="-1"/>
          <a:stretch>
            <a:fillRect/>
          </a:stretch>
        </p:blipFill>
        <p:spPr>
          <a:xfrm>
            <a:off x="827584" y="2976796"/>
            <a:ext cx="7857037" cy="1821008"/>
          </a:xfrm>
          <a:prstGeom prst="rect">
            <a:avLst/>
          </a:prstGeom>
          <a:effectLst>
            <a:softEdge rad="177800"/>
          </a:effectLst>
        </p:spPr>
      </p:pic>
    </p:spTree>
    <p:custDataLst>
      <p:tags r:id="rId2"/>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a:spcBef>
                <a:spcPct val="20000"/>
              </a:spcBef>
            </a:pPr>
            <a:r>
              <a:rPr lang="zh-CN" altLang="en-US" sz="2400" dirty="0" smtClean="0">
                <a:solidFill>
                  <a:srgbClr val="C00000"/>
                </a:solidFill>
                <a:latin typeface="微软雅黑" panose="020B0503020204020204" charset="-122"/>
                <a:ea typeface="微软雅黑" panose="020B0503020204020204" charset="-122"/>
              </a:rPr>
              <a:t>消防安全管理</a:t>
            </a:r>
            <a:endParaRPr lang="en-US" altLang="zh-CN" sz="2400" dirty="0">
              <a:solidFill>
                <a:srgbClr val="C00000"/>
              </a:solidFill>
              <a:latin typeface="微软雅黑" panose="020B0503020204020204" charset="-122"/>
              <a:ea typeface="微软雅黑" panose="020B0503020204020204" charset="-122"/>
            </a:endParaRPr>
          </a:p>
        </p:txBody>
      </p:sp>
      <p:sp>
        <p:nvSpPr>
          <p:cNvPr id="3"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消防管理制度</a:t>
            </a:r>
            <a:endParaRPr lang="en-US" altLang="zh-CN" sz="2000" b="1" dirty="0">
              <a:latin typeface="微软雅黑" panose="020B0503020204020204" charset="-122"/>
              <a:ea typeface="微软雅黑" panose="020B0503020204020204" charset="-122"/>
            </a:endParaRPr>
          </a:p>
        </p:txBody>
      </p:sp>
      <p:sp>
        <p:nvSpPr>
          <p:cNvPr id="5" name="Footer Text"/>
          <p:cNvSpPr txBox="1"/>
          <p:nvPr/>
        </p:nvSpPr>
        <p:spPr>
          <a:xfrm>
            <a:off x="692057" y="4426402"/>
            <a:ext cx="7759889" cy="369332"/>
          </a:xfrm>
          <a:prstGeom prst="rect">
            <a:avLst/>
          </a:prstGeom>
          <a:noFill/>
        </p:spPr>
        <p:txBody>
          <a:bodyPr wrap="square" lIns="0" tIns="0" rIns="0" bIns="0" rtlCol="0">
            <a:spAutoFit/>
          </a:bodyPr>
          <a:lstStyle/>
          <a:p>
            <a:pPr algn="ctr"/>
            <a:r>
              <a:rPr lang="zh-CN" altLang="en-US" sz="2400" b="1" dirty="0" smtClean="0">
                <a:solidFill>
                  <a:srgbClr val="686868"/>
                </a:solidFill>
                <a:latin typeface="微软雅黑" panose="020B0503020204020204" charset="-122"/>
                <a:ea typeface="微软雅黑" panose="020B0503020204020204" charset="-122"/>
              </a:rPr>
              <a:t>建立</a:t>
            </a:r>
            <a:r>
              <a:rPr lang="zh-CN" altLang="en-US" sz="2400" b="1" dirty="0">
                <a:solidFill>
                  <a:srgbClr val="686868"/>
                </a:solidFill>
                <a:latin typeface="微软雅黑" panose="020B0503020204020204" charset="-122"/>
                <a:ea typeface="微软雅黑" panose="020B0503020204020204" charset="-122"/>
              </a:rPr>
              <a:t>健全消防档案管理制度</a:t>
            </a:r>
            <a:endParaRPr lang="zh-CN" altLang="en-US" sz="2400" b="1" dirty="0">
              <a:solidFill>
                <a:srgbClr val="686868"/>
              </a:solidFill>
              <a:latin typeface="微软雅黑" panose="020B0503020204020204" charset="-122"/>
              <a:ea typeface="微软雅黑" panose="020B0503020204020204" charset="-122"/>
            </a:endParaRPr>
          </a:p>
        </p:txBody>
      </p:sp>
      <p:cxnSp>
        <p:nvCxnSpPr>
          <p:cNvPr id="6" name="Straight Line buttom"/>
          <p:cNvCxnSpPr/>
          <p:nvPr/>
        </p:nvCxnSpPr>
        <p:spPr>
          <a:xfrm>
            <a:off x="685800" y="4292951"/>
            <a:ext cx="7772400" cy="0"/>
          </a:xfrm>
          <a:prstGeom prst="line">
            <a:avLst/>
          </a:prstGeom>
          <a:noFill/>
          <a:ln w="19050" cap="flat" cmpd="sng" algn="ctr">
            <a:solidFill>
              <a:srgbClr val="262626">
                <a:lumMod val="50000"/>
                <a:lumOff val="50000"/>
              </a:srgbClr>
            </a:solidFill>
            <a:prstDash val="sysDot"/>
            <a:headEnd type="none"/>
            <a:tailEnd type="none"/>
          </a:ln>
          <a:effectLst/>
        </p:spPr>
      </p:cxnSp>
      <p:grpSp>
        <p:nvGrpSpPr>
          <p:cNvPr id="8" name="组合 7"/>
          <p:cNvGrpSpPr/>
          <p:nvPr/>
        </p:nvGrpSpPr>
        <p:grpSpPr>
          <a:xfrm>
            <a:off x="907775" y="1525047"/>
            <a:ext cx="3878714" cy="2165376"/>
            <a:chOff x="1528664" y="1265403"/>
            <a:chExt cx="6086670" cy="2909739"/>
          </a:xfrm>
        </p:grpSpPr>
        <p:sp>
          <p:nvSpPr>
            <p:cNvPr id="9" name="任意多边形 8"/>
            <p:cNvSpPr/>
            <p:nvPr/>
          </p:nvSpPr>
          <p:spPr>
            <a:xfrm>
              <a:off x="3609974" y="2525546"/>
              <a:ext cx="1924051" cy="1649596"/>
            </a:xfrm>
            <a:custGeom>
              <a:avLst/>
              <a:gdLst>
                <a:gd name="connsiteX0" fmla="*/ 0 w 1924050"/>
                <a:gd name="connsiteY0" fmla="*/ 962025 h 1924050"/>
                <a:gd name="connsiteX1" fmla="*/ 962025 w 1924050"/>
                <a:gd name="connsiteY1" fmla="*/ 0 h 1924050"/>
                <a:gd name="connsiteX2" fmla="*/ 1924050 w 1924050"/>
                <a:gd name="connsiteY2" fmla="*/ 962025 h 1924050"/>
                <a:gd name="connsiteX3" fmla="*/ 962025 w 1924050"/>
                <a:gd name="connsiteY3" fmla="*/ 1924050 h 1924050"/>
                <a:gd name="connsiteX4" fmla="*/ 0 w 1924050"/>
                <a:gd name="connsiteY4" fmla="*/ 962025 h 1924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1924050">
                  <a:moveTo>
                    <a:pt x="0" y="962025"/>
                  </a:moveTo>
                  <a:cubicBezTo>
                    <a:pt x="0" y="430713"/>
                    <a:pt x="430713" y="0"/>
                    <a:pt x="962025" y="0"/>
                  </a:cubicBezTo>
                  <a:cubicBezTo>
                    <a:pt x="1493337" y="0"/>
                    <a:pt x="1924050" y="430713"/>
                    <a:pt x="1924050" y="962025"/>
                  </a:cubicBezTo>
                  <a:cubicBezTo>
                    <a:pt x="1924050" y="1493337"/>
                    <a:pt x="1493337" y="1924050"/>
                    <a:pt x="962025" y="1924050"/>
                  </a:cubicBezTo>
                  <a:cubicBezTo>
                    <a:pt x="430713" y="1924050"/>
                    <a:pt x="0" y="1493337"/>
                    <a:pt x="0" y="962025"/>
                  </a:cubicBezTo>
                  <a:close/>
                </a:path>
              </a:pathLst>
            </a:custGeom>
            <a:solidFill>
              <a:srgbClr val="D2413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1911350">
                <a:lnSpc>
                  <a:spcPct val="90000"/>
                </a:lnSpc>
                <a:spcBef>
                  <a:spcPct val="0"/>
                </a:spcBef>
                <a:spcAft>
                  <a:spcPct val="35000"/>
                </a:spcAft>
              </a:pPr>
              <a:r>
                <a:rPr lang="zh-CN" altLang="en-US" sz="2400" b="1" kern="1200" dirty="0" smtClean="0">
                  <a:latin typeface="微软雅黑" panose="020B0503020204020204" charset="-122"/>
                  <a:ea typeface="微软雅黑" panose="020B0503020204020204" charset="-122"/>
                </a:rPr>
                <a:t>消防</a:t>
              </a:r>
              <a:endParaRPr lang="en-US" altLang="zh-CN" sz="2400" b="1" kern="1200" dirty="0" smtClean="0">
                <a:latin typeface="微软雅黑" panose="020B0503020204020204" charset="-122"/>
                <a:ea typeface="微软雅黑" panose="020B0503020204020204" charset="-122"/>
              </a:endParaRPr>
            </a:p>
            <a:p>
              <a:pPr lvl="0" algn="ctr" defTabSz="1911350">
                <a:lnSpc>
                  <a:spcPct val="90000"/>
                </a:lnSpc>
                <a:spcBef>
                  <a:spcPct val="0"/>
                </a:spcBef>
                <a:spcAft>
                  <a:spcPct val="35000"/>
                </a:spcAft>
              </a:pPr>
              <a:r>
                <a:rPr lang="zh-CN" altLang="en-US" sz="2400" b="1" kern="1200" dirty="0" smtClean="0">
                  <a:latin typeface="微软雅黑" panose="020B0503020204020204" charset="-122"/>
                  <a:ea typeface="微软雅黑" panose="020B0503020204020204" charset="-122"/>
                </a:rPr>
                <a:t>档案</a:t>
              </a:r>
              <a:endParaRPr lang="zh-CN" altLang="en-US" sz="2400" b="1" kern="1200" dirty="0">
                <a:latin typeface="微软雅黑" panose="020B0503020204020204" charset="-122"/>
                <a:ea typeface="微软雅黑" panose="020B0503020204020204" charset="-122"/>
              </a:endParaRPr>
            </a:p>
          </p:txBody>
        </p:sp>
        <p:sp>
          <p:nvSpPr>
            <p:cNvPr id="10" name="左箭头 9"/>
            <p:cNvSpPr/>
            <p:nvPr/>
          </p:nvSpPr>
          <p:spPr>
            <a:xfrm rot="12900000">
              <a:off x="2302662" y="2166153"/>
              <a:ext cx="1547443" cy="548354"/>
            </a:xfrm>
            <a:prstGeom prst="leftArrow">
              <a:avLst>
                <a:gd name="adj1" fmla="val 60000"/>
                <a:gd name="adj2" fmla="val 50000"/>
              </a:avLst>
            </a:prstGeom>
            <a:solidFill>
              <a:srgbClr val="F09C2A"/>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任意多边形 10"/>
            <p:cNvSpPr/>
            <p:nvPr/>
          </p:nvSpPr>
          <p:spPr>
            <a:xfrm>
              <a:off x="1528664" y="1265403"/>
              <a:ext cx="1827847" cy="1462278"/>
            </a:xfrm>
            <a:custGeom>
              <a:avLst/>
              <a:gdLst>
                <a:gd name="connsiteX0" fmla="*/ 0 w 1827847"/>
                <a:gd name="connsiteY0" fmla="*/ 146228 h 1462278"/>
                <a:gd name="connsiteX1" fmla="*/ 146228 w 1827847"/>
                <a:gd name="connsiteY1" fmla="*/ 0 h 1462278"/>
                <a:gd name="connsiteX2" fmla="*/ 1681619 w 1827847"/>
                <a:gd name="connsiteY2" fmla="*/ 0 h 1462278"/>
                <a:gd name="connsiteX3" fmla="*/ 1827847 w 1827847"/>
                <a:gd name="connsiteY3" fmla="*/ 146228 h 1462278"/>
                <a:gd name="connsiteX4" fmla="*/ 1827847 w 1827847"/>
                <a:gd name="connsiteY4" fmla="*/ 1316050 h 1462278"/>
                <a:gd name="connsiteX5" fmla="*/ 1681619 w 1827847"/>
                <a:gd name="connsiteY5" fmla="*/ 1462278 h 1462278"/>
                <a:gd name="connsiteX6" fmla="*/ 146228 w 1827847"/>
                <a:gd name="connsiteY6" fmla="*/ 1462278 h 1462278"/>
                <a:gd name="connsiteX7" fmla="*/ 0 w 1827847"/>
                <a:gd name="connsiteY7" fmla="*/ 1316050 h 1462278"/>
                <a:gd name="connsiteX8" fmla="*/ 0 w 1827847"/>
                <a:gd name="connsiteY8" fmla="*/ 146228 h 146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7847" h="1462278">
                  <a:moveTo>
                    <a:pt x="0" y="146228"/>
                  </a:moveTo>
                  <a:cubicBezTo>
                    <a:pt x="0" y="65469"/>
                    <a:pt x="65469" y="0"/>
                    <a:pt x="146228" y="0"/>
                  </a:cubicBezTo>
                  <a:lnTo>
                    <a:pt x="1681619" y="0"/>
                  </a:lnTo>
                  <a:cubicBezTo>
                    <a:pt x="1762378" y="0"/>
                    <a:pt x="1827847" y="65469"/>
                    <a:pt x="1827847" y="146228"/>
                  </a:cubicBezTo>
                  <a:lnTo>
                    <a:pt x="1827847" y="1316050"/>
                  </a:lnTo>
                  <a:cubicBezTo>
                    <a:pt x="1827847" y="1396809"/>
                    <a:pt x="1762378" y="1462278"/>
                    <a:pt x="1681619" y="1462278"/>
                  </a:cubicBezTo>
                  <a:lnTo>
                    <a:pt x="146228" y="1462278"/>
                  </a:lnTo>
                  <a:cubicBezTo>
                    <a:pt x="65469" y="1462278"/>
                    <a:pt x="0" y="1396809"/>
                    <a:pt x="0" y="1316050"/>
                  </a:cubicBezTo>
                  <a:lnTo>
                    <a:pt x="0" y="146228"/>
                  </a:lnTo>
                  <a:close/>
                </a:path>
              </a:pathLst>
            </a:custGeom>
            <a:solidFill>
              <a:srgbClr val="F58D7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r>
                <a:rPr lang="zh-CN" altLang="en-US" sz="2000" b="1" kern="1200" dirty="0" smtClean="0">
                  <a:latin typeface="微软雅黑" panose="020B0503020204020204" charset="-122"/>
                  <a:ea typeface="微软雅黑" panose="020B0503020204020204" charset="-122"/>
                </a:rPr>
                <a:t>消防安全基本情况</a:t>
              </a:r>
              <a:endParaRPr lang="zh-CN" altLang="en-US" sz="2000" b="1" kern="1200" dirty="0">
                <a:latin typeface="微软雅黑" panose="020B0503020204020204" charset="-122"/>
                <a:ea typeface="微软雅黑" panose="020B0503020204020204" charset="-122"/>
              </a:endParaRPr>
            </a:p>
          </p:txBody>
        </p:sp>
        <p:sp>
          <p:nvSpPr>
            <p:cNvPr id="12" name="左箭头 11"/>
            <p:cNvSpPr/>
            <p:nvPr/>
          </p:nvSpPr>
          <p:spPr>
            <a:xfrm rot="19500000">
              <a:off x="5293893" y="2166153"/>
              <a:ext cx="1547443" cy="548354"/>
            </a:xfrm>
            <a:prstGeom prst="leftArrow">
              <a:avLst>
                <a:gd name="adj1" fmla="val 60000"/>
                <a:gd name="adj2" fmla="val 50000"/>
              </a:avLst>
            </a:prstGeom>
            <a:solidFill>
              <a:srgbClr val="F09C2A"/>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3" name="任意多边形 12"/>
            <p:cNvSpPr/>
            <p:nvPr/>
          </p:nvSpPr>
          <p:spPr>
            <a:xfrm>
              <a:off x="5787487" y="1265403"/>
              <a:ext cx="1827847" cy="1462278"/>
            </a:xfrm>
            <a:custGeom>
              <a:avLst/>
              <a:gdLst>
                <a:gd name="connsiteX0" fmla="*/ 0 w 1827847"/>
                <a:gd name="connsiteY0" fmla="*/ 146228 h 1462278"/>
                <a:gd name="connsiteX1" fmla="*/ 146228 w 1827847"/>
                <a:gd name="connsiteY1" fmla="*/ 0 h 1462278"/>
                <a:gd name="connsiteX2" fmla="*/ 1681619 w 1827847"/>
                <a:gd name="connsiteY2" fmla="*/ 0 h 1462278"/>
                <a:gd name="connsiteX3" fmla="*/ 1827847 w 1827847"/>
                <a:gd name="connsiteY3" fmla="*/ 146228 h 1462278"/>
                <a:gd name="connsiteX4" fmla="*/ 1827847 w 1827847"/>
                <a:gd name="connsiteY4" fmla="*/ 1316050 h 1462278"/>
                <a:gd name="connsiteX5" fmla="*/ 1681619 w 1827847"/>
                <a:gd name="connsiteY5" fmla="*/ 1462278 h 1462278"/>
                <a:gd name="connsiteX6" fmla="*/ 146228 w 1827847"/>
                <a:gd name="connsiteY6" fmla="*/ 1462278 h 1462278"/>
                <a:gd name="connsiteX7" fmla="*/ 0 w 1827847"/>
                <a:gd name="connsiteY7" fmla="*/ 1316050 h 1462278"/>
                <a:gd name="connsiteX8" fmla="*/ 0 w 1827847"/>
                <a:gd name="connsiteY8" fmla="*/ 146228 h 146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7847" h="1462278">
                  <a:moveTo>
                    <a:pt x="0" y="146228"/>
                  </a:moveTo>
                  <a:cubicBezTo>
                    <a:pt x="0" y="65469"/>
                    <a:pt x="65469" y="0"/>
                    <a:pt x="146228" y="0"/>
                  </a:cubicBezTo>
                  <a:lnTo>
                    <a:pt x="1681619" y="0"/>
                  </a:lnTo>
                  <a:cubicBezTo>
                    <a:pt x="1762378" y="0"/>
                    <a:pt x="1827847" y="65469"/>
                    <a:pt x="1827847" y="146228"/>
                  </a:cubicBezTo>
                  <a:lnTo>
                    <a:pt x="1827847" y="1316050"/>
                  </a:lnTo>
                  <a:cubicBezTo>
                    <a:pt x="1827847" y="1396809"/>
                    <a:pt x="1762378" y="1462278"/>
                    <a:pt x="1681619" y="1462278"/>
                  </a:cubicBezTo>
                  <a:lnTo>
                    <a:pt x="146228" y="1462278"/>
                  </a:lnTo>
                  <a:cubicBezTo>
                    <a:pt x="65469" y="1462278"/>
                    <a:pt x="0" y="1396809"/>
                    <a:pt x="0" y="1316050"/>
                  </a:cubicBezTo>
                  <a:lnTo>
                    <a:pt x="0" y="146228"/>
                  </a:lnTo>
                  <a:close/>
                </a:path>
              </a:pathLst>
            </a:custGeom>
            <a:solidFill>
              <a:srgbClr val="F58D7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377950">
                <a:lnSpc>
                  <a:spcPct val="90000"/>
                </a:lnSpc>
                <a:spcAft>
                  <a:spcPct val="35000"/>
                </a:spcAft>
              </a:pPr>
              <a:r>
                <a:rPr lang="zh-CN" altLang="en-US" sz="2000" b="1" dirty="0">
                  <a:latin typeface="微软雅黑" panose="020B0503020204020204" charset="-122"/>
                  <a:ea typeface="微软雅黑" panose="020B0503020204020204" charset="-122"/>
                </a:rPr>
                <a:t>消防安全管理情况</a:t>
              </a:r>
              <a:endParaRPr lang="zh-CN" altLang="en-US" sz="2000" b="1" dirty="0">
                <a:latin typeface="微软雅黑" panose="020B0503020204020204" charset="-122"/>
                <a:ea typeface="微软雅黑" panose="020B0503020204020204" charset="-122"/>
              </a:endParaRPr>
            </a:p>
          </p:txBody>
        </p:sp>
      </p:grpSp>
      <p:pic>
        <p:nvPicPr>
          <p:cNvPr id="14" name="图片 13"/>
          <p:cNvPicPr>
            <a:picLocks noChangeAspect="1"/>
          </p:cNvPicPr>
          <p:nvPr/>
        </p:nvPicPr>
        <p:blipFill rotWithShape="1">
          <a:blip r:embed="rId1" cstate="screen"/>
          <a:srcRect/>
          <a:stretch>
            <a:fillRect/>
          </a:stretch>
        </p:blipFill>
        <p:spPr>
          <a:xfrm>
            <a:off x="5241850" y="1014768"/>
            <a:ext cx="3285066" cy="2896110"/>
          </a:xfrm>
          <a:prstGeom prst="rect">
            <a:avLst/>
          </a:prstGeom>
          <a:effectLst>
            <a:glow rad="101600">
              <a:srgbClr val="DEDEDE">
                <a:alpha val="60000"/>
              </a:srgbClr>
            </a:glow>
            <a:softEdge rad="63500"/>
          </a:effectLst>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5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a:spcBef>
                <a:spcPct val="20000"/>
              </a:spcBef>
            </a:pPr>
            <a:r>
              <a:rPr lang="zh-CN" altLang="en-US" sz="2400" dirty="0" smtClean="0">
                <a:solidFill>
                  <a:srgbClr val="C00000"/>
                </a:solidFill>
                <a:latin typeface="微软雅黑" panose="020B0503020204020204" charset="-122"/>
                <a:ea typeface="微软雅黑" panose="020B0503020204020204" charset="-122"/>
              </a:rPr>
              <a:t>消防安全管理</a:t>
            </a:r>
            <a:endParaRPr lang="en-US" altLang="zh-CN" sz="2400" dirty="0">
              <a:solidFill>
                <a:srgbClr val="C00000"/>
              </a:solidFill>
              <a:latin typeface="微软雅黑" panose="020B0503020204020204" charset="-122"/>
              <a:ea typeface="微软雅黑" panose="020B0503020204020204" charset="-122"/>
            </a:endParaRPr>
          </a:p>
        </p:txBody>
      </p:sp>
      <p:sp>
        <p:nvSpPr>
          <p:cNvPr id="3"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消防安全重点单位和重点部位</a:t>
            </a:r>
            <a:endParaRPr lang="en-US" altLang="zh-CN" sz="2000" b="1" dirty="0">
              <a:latin typeface="微软雅黑" panose="020B0503020204020204" charset="-122"/>
              <a:ea typeface="微软雅黑" panose="020B0503020204020204" charset="-122"/>
            </a:endParaRPr>
          </a:p>
        </p:txBody>
      </p:sp>
      <p:sp>
        <p:nvSpPr>
          <p:cNvPr id="4" name="文本框 3"/>
          <p:cNvSpPr txBox="1"/>
          <p:nvPr/>
        </p:nvSpPr>
        <p:spPr>
          <a:xfrm>
            <a:off x="939059" y="1668911"/>
            <a:ext cx="2564465" cy="1200329"/>
          </a:xfrm>
          <a:prstGeom prst="rect">
            <a:avLst/>
          </a:prstGeom>
          <a:noFill/>
        </p:spPr>
        <p:txBody>
          <a:bodyPr wrap="square" rtlCol="0">
            <a:spAutoFit/>
          </a:bodyPr>
          <a:lstStyle/>
          <a:p>
            <a:pPr marL="285750" indent="-285750">
              <a:lnSpc>
                <a:spcPct val="150000"/>
              </a:lnSpc>
              <a:buClr>
                <a:srgbClr val="D24132"/>
              </a:buClr>
              <a:buFont typeface="Wingdings" panose="05000000000000000000" pitchFamily="2" charset="2"/>
              <a:buChar char="p"/>
            </a:pPr>
            <a:r>
              <a:rPr lang="zh-CN" altLang="en-US" sz="2400" b="1" dirty="0" smtClean="0">
                <a:solidFill>
                  <a:schemeClr val="tx1">
                    <a:lumMod val="75000"/>
                    <a:lumOff val="25000"/>
                  </a:schemeClr>
                </a:solidFill>
                <a:latin typeface="微软雅黑" panose="020B0503020204020204" charset="-122"/>
                <a:ea typeface="微软雅黑" panose="020B0503020204020204" charset="-122"/>
              </a:rPr>
              <a:t> 发电单位</a:t>
            </a:r>
            <a:endParaRPr lang="en-US" altLang="zh-CN" sz="2400" b="1" dirty="0" smtClean="0">
              <a:solidFill>
                <a:schemeClr val="tx1">
                  <a:lumMod val="75000"/>
                  <a:lumOff val="25000"/>
                </a:schemeClr>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en-US" altLang="zh-CN" sz="2400" b="1" dirty="0">
                <a:solidFill>
                  <a:schemeClr val="tx1">
                    <a:lumMod val="75000"/>
                    <a:lumOff val="25000"/>
                  </a:schemeClr>
                </a:solidFill>
                <a:latin typeface="微软雅黑" panose="020B0503020204020204" charset="-122"/>
                <a:ea typeface="微软雅黑" panose="020B0503020204020204" charset="-122"/>
              </a:rPr>
              <a:t> </a:t>
            </a:r>
            <a:r>
              <a:rPr lang="zh-CN" altLang="en-US" sz="2400" b="1" dirty="0" smtClean="0">
                <a:solidFill>
                  <a:schemeClr val="tx1">
                    <a:lumMod val="75000"/>
                    <a:lumOff val="25000"/>
                  </a:schemeClr>
                </a:solidFill>
                <a:latin typeface="微软雅黑" panose="020B0503020204020204" charset="-122"/>
                <a:ea typeface="微软雅黑" panose="020B0503020204020204" charset="-122"/>
              </a:rPr>
              <a:t>电网经营单位</a:t>
            </a:r>
            <a:endParaRPr lang="zh-CN" altLang="en-US" sz="2400" b="1" dirty="0">
              <a:solidFill>
                <a:schemeClr val="tx1">
                  <a:lumMod val="75000"/>
                  <a:lumOff val="25000"/>
                </a:schemeClr>
              </a:solidFill>
              <a:latin typeface="微软雅黑" panose="020B0503020204020204" charset="-122"/>
              <a:ea typeface="微软雅黑" panose="020B0503020204020204" charset="-122"/>
            </a:endParaRPr>
          </a:p>
        </p:txBody>
      </p:sp>
      <p:cxnSp>
        <p:nvCxnSpPr>
          <p:cNvPr id="5" name="直接连接符 4"/>
          <p:cNvCxnSpPr/>
          <p:nvPr/>
        </p:nvCxnSpPr>
        <p:spPr>
          <a:xfrm>
            <a:off x="3914788" y="1388243"/>
            <a:ext cx="0" cy="1987349"/>
          </a:xfrm>
          <a:prstGeom prst="line">
            <a:avLst/>
          </a:prstGeom>
          <a:ln w="19050">
            <a:solidFill>
              <a:srgbClr val="686868"/>
            </a:solidFill>
            <a:prstDash val="sysDash"/>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4126822" y="1106308"/>
            <a:ext cx="4644646" cy="2677656"/>
          </a:xfrm>
          <a:prstGeom prst="rect">
            <a:avLst/>
          </a:prstGeom>
          <a:noFill/>
        </p:spPr>
        <p:txBody>
          <a:bodyPr wrap="square" rtlCol="0">
            <a:spAutoFit/>
          </a:bodyPr>
          <a:lstStyle/>
          <a:p>
            <a:pPr marL="342900" indent="-342900">
              <a:lnSpc>
                <a:spcPct val="150000"/>
              </a:lnSpc>
              <a:buClr>
                <a:srgbClr val="D24132"/>
              </a:buClr>
              <a:buFont typeface="Wingdings" panose="05000000000000000000" pitchFamily="2" charset="2"/>
              <a:buChar char="p"/>
            </a:pPr>
            <a:r>
              <a:rPr lang="zh-CN" altLang="en-US" sz="1400" b="1" dirty="0" smtClean="0">
                <a:solidFill>
                  <a:srgbClr val="686868"/>
                </a:solidFill>
                <a:latin typeface="微软雅黑" panose="020B0503020204020204" charset="-122"/>
                <a:ea typeface="微软雅黑" panose="020B0503020204020204" charset="-122"/>
              </a:rPr>
              <a:t>油罐区，制氢站、供氢站、发电机、变压器等注油设备，电缆间及电缆通道、调度室、控制室、集控室、计算机房、通信机房、风力发电机组机舱及塔筒。</a:t>
            </a:r>
            <a:endParaRPr lang="en-US" altLang="zh-CN" sz="1400" b="1" dirty="0" smtClean="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1400" b="1" dirty="0" smtClean="0">
                <a:solidFill>
                  <a:srgbClr val="686868"/>
                </a:solidFill>
                <a:latin typeface="微软雅黑" panose="020B0503020204020204" charset="-122"/>
                <a:ea typeface="微软雅黑" panose="020B0503020204020204" charset="-122"/>
              </a:rPr>
              <a:t>换流站阀厅、电子设备间、铅酸蓄电池间、天然气调压间、储氢站、液化气站、乙炔站、档案室、油处理室、易燃易爆物品存放场所。</a:t>
            </a:r>
            <a:endParaRPr lang="en-US" altLang="zh-CN" sz="1400" b="1" dirty="0" smtClean="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1400" b="1" dirty="0" smtClean="0">
                <a:solidFill>
                  <a:srgbClr val="686868"/>
                </a:solidFill>
                <a:latin typeface="微软雅黑" panose="020B0503020204020204" charset="-122"/>
                <a:ea typeface="微软雅黑" panose="020B0503020204020204" charset="-122"/>
              </a:rPr>
              <a:t>发生火灾可能严重危及人身、电力设备和电网安全以及对消防安全有重大影响的部位。</a:t>
            </a:r>
            <a:endParaRPr lang="zh-CN" altLang="en-US" sz="1400" b="1" dirty="0">
              <a:solidFill>
                <a:srgbClr val="686868"/>
              </a:solidFill>
              <a:latin typeface="微软雅黑" panose="020B0503020204020204" charset="-122"/>
              <a:ea typeface="微软雅黑" panose="020B0503020204020204" charset="-122"/>
            </a:endParaRPr>
          </a:p>
        </p:txBody>
      </p:sp>
      <p:sp>
        <p:nvSpPr>
          <p:cNvPr id="7" name="Footer Text"/>
          <p:cNvSpPr txBox="1"/>
          <p:nvPr/>
        </p:nvSpPr>
        <p:spPr>
          <a:xfrm>
            <a:off x="692057" y="4166755"/>
            <a:ext cx="7759889" cy="738664"/>
          </a:xfrm>
          <a:prstGeom prst="rect">
            <a:avLst/>
          </a:prstGeom>
          <a:noFill/>
        </p:spPr>
        <p:txBody>
          <a:bodyPr wrap="square" lIns="0" tIns="0" rIns="0" bIns="0" rtlCol="0">
            <a:spAutoFit/>
          </a:bodyPr>
          <a:lstStyle/>
          <a:p>
            <a:pPr algn="ctr"/>
            <a:r>
              <a:rPr lang="zh-CN" altLang="en-US" sz="2400" b="1" dirty="0" smtClean="0">
                <a:solidFill>
                  <a:srgbClr val="D24132"/>
                </a:solidFill>
                <a:latin typeface="微软雅黑" panose="020B0503020204020204" charset="-122"/>
                <a:ea typeface="微软雅黑" panose="020B0503020204020204" charset="-122"/>
              </a:rPr>
              <a:t>建立岗位防火职责，</a:t>
            </a:r>
            <a:endParaRPr lang="en-US" altLang="zh-CN" sz="2400" b="1" dirty="0" smtClean="0">
              <a:solidFill>
                <a:srgbClr val="D24132"/>
              </a:solidFill>
              <a:latin typeface="微软雅黑" panose="020B0503020204020204" charset="-122"/>
              <a:ea typeface="微软雅黑" panose="020B0503020204020204" charset="-122"/>
            </a:endParaRPr>
          </a:p>
          <a:p>
            <a:pPr algn="ctr"/>
            <a:r>
              <a:rPr lang="zh-CN" altLang="en-US" sz="2400" b="1" dirty="0" smtClean="0">
                <a:solidFill>
                  <a:srgbClr val="D24132"/>
                </a:solidFill>
                <a:latin typeface="微软雅黑" panose="020B0503020204020204" charset="-122"/>
                <a:ea typeface="微软雅黑" panose="020B0503020204020204" charset="-122"/>
              </a:rPr>
              <a:t>设置防火标志，悬挂防火警示标识牌</a:t>
            </a:r>
            <a:endParaRPr lang="zh-CN" altLang="en-US" sz="2400" b="1" dirty="0">
              <a:solidFill>
                <a:srgbClr val="D24132"/>
              </a:solidFill>
              <a:latin typeface="微软雅黑" panose="020B0503020204020204" charset="-122"/>
              <a:ea typeface="微软雅黑" panose="020B0503020204020204" charset="-122"/>
            </a:endParaRPr>
          </a:p>
        </p:txBody>
      </p:sp>
      <p:cxnSp>
        <p:nvCxnSpPr>
          <p:cNvPr id="8" name="Straight Line buttom"/>
          <p:cNvCxnSpPr/>
          <p:nvPr/>
        </p:nvCxnSpPr>
        <p:spPr>
          <a:xfrm>
            <a:off x="685800" y="4033304"/>
            <a:ext cx="7772400" cy="0"/>
          </a:xfrm>
          <a:prstGeom prst="line">
            <a:avLst/>
          </a:prstGeom>
          <a:noFill/>
          <a:ln w="19050" cap="flat" cmpd="sng" algn="ctr">
            <a:solidFill>
              <a:srgbClr val="262626">
                <a:lumMod val="50000"/>
                <a:lumOff val="50000"/>
              </a:srgbClr>
            </a:solidFill>
            <a:prstDash val="sysDot"/>
            <a:headEnd type="none"/>
            <a:tailEnd type="none"/>
          </a:ln>
          <a:effectLst/>
        </p:spPr>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25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a:spcBef>
                <a:spcPct val="20000"/>
              </a:spcBef>
            </a:pPr>
            <a:r>
              <a:rPr lang="zh-CN" altLang="en-US" sz="2400" dirty="0" smtClean="0">
                <a:solidFill>
                  <a:srgbClr val="C00000"/>
                </a:solidFill>
                <a:latin typeface="微软雅黑" panose="020B0503020204020204" charset="-122"/>
                <a:ea typeface="微软雅黑" panose="020B0503020204020204" charset="-122"/>
              </a:rPr>
              <a:t>消防安全管理</a:t>
            </a:r>
            <a:endParaRPr lang="en-US" altLang="zh-CN" sz="2400" dirty="0">
              <a:solidFill>
                <a:srgbClr val="C00000"/>
              </a:solidFill>
              <a:latin typeface="微软雅黑" panose="020B0503020204020204" charset="-122"/>
              <a:ea typeface="微软雅黑" panose="020B0503020204020204" charset="-122"/>
            </a:endParaRPr>
          </a:p>
        </p:txBody>
      </p:sp>
      <p:sp>
        <p:nvSpPr>
          <p:cNvPr id="3"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消防安全教育培训</a:t>
            </a:r>
            <a:endParaRPr lang="en-US" altLang="zh-CN" sz="2000" b="1" dirty="0">
              <a:latin typeface="微软雅黑" panose="020B0503020204020204" charset="-122"/>
              <a:ea typeface="微软雅黑" panose="020B0503020204020204" charset="-122"/>
            </a:endParaRPr>
          </a:p>
        </p:txBody>
      </p:sp>
      <p:graphicFrame>
        <p:nvGraphicFramePr>
          <p:cNvPr id="4" name="图示 3"/>
          <p:cNvGraphicFramePr/>
          <p:nvPr/>
        </p:nvGraphicFramePr>
        <p:xfrm>
          <a:off x="1561672" y="1367368"/>
          <a:ext cx="6792106" cy="324978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ustDataLst>
      <p:tags r:id="rId6"/>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a:spcBef>
                <a:spcPct val="20000"/>
              </a:spcBef>
            </a:pPr>
            <a:r>
              <a:rPr lang="zh-CN" altLang="en-US" sz="2400" dirty="0" smtClean="0">
                <a:solidFill>
                  <a:srgbClr val="C00000"/>
                </a:solidFill>
                <a:latin typeface="微软雅黑" panose="020B0503020204020204" charset="-122"/>
                <a:ea typeface="微软雅黑" panose="020B0503020204020204" charset="-122"/>
              </a:rPr>
              <a:t>消防安全管理</a:t>
            </a:r>
            <a:endParaRPr lang="en-US" altLang="zh-CN" sz="2400" dirty="0">
              <a:solidFill>
                <a:srgbClr val="C00000"/>
              </a:solidFill>
              <a:latin typeface="微软雅黑" panose="020B0503020204020204" charset="-122"/>
              <a:ea typeface="微软雅黑" panose="020B0503020204020204" charset="-122"/>
            </a:endParaRPr>
          </a:p>
        </p:txBody>
      </p:sp>
      <p:graphicFrame>
        <p:nvGraphicFramePr>
          <p:cNvPr id="5" name="图示 4"/>
          <p:cNvGraphicFramePr/>
          <p:nvPr/>
        </p:nvGraphicFramePr>
        <p:xfrm>
          <a:off x="739829" y="1312756"/>
          <a:ext cx="3256107" cy="269687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消防安全教育培训</a:t>
            </a:r>
            <a:endParaRPr lang="en-US" altLang="zh-CN" sz="2000" b="1" dirty="0">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6" cstate="screen"/>
          <a:srcRect/>
          <a:stretch>
            <a:fillRect/>
          </a:stretch>
        </p:blipFill>
        <p:spPr>
          <a:xfrm>
            <a:off x="3499556" y="3091188"/>
            <a:ext cx="3544712" cy="2393246"/>
          </a:xfrm>
          <a:custGeom>
            <a:avLst/>
            <a:gdLst>
              <a:gd name="connsiteX0" fmla="*/ 1772356 w 3544712"/>
              <a:gd name="connsiteY0" fmla="*/ 0 h 2393246"/>
              <a:gd name="connsiteX1" fmla="*/ 3544712 w 3544712"/>
              <a:gd name="connsiteY1" fmla="*/ 1196623 h 2393246"/>
              <a:gd name="connsiteX2" fmla="*/ 1772356 w 3544712"/>
              <a:gd name="connsiteY2" fmla="*/ 2393246 h 2393246"/>
              <a:gd name="connsiteX3" fmla="*/ 0 w 3544712"/>
              <a:gd name="connsiteY3" fmla="*/ 1196623 h 2393246"/>
              <a:gd name="connsiteX4" fmla="*/ 1772356 w 3544712"/>
              <a:gd name="connsiteY4" fmla="*/ 0 h 239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712" h="2393246">
                <a:moveTo>
                  <a:pt x="1772356" y="0"/>
                </a:moveTo>
                <a:cubicBezTo>
                  <a:pt x="2751201" y="0"/>
                  <a:pt x="3544712" y="535746"/>
                  <a:pt x="3544712" y="1196623"/>
                </a:cubicBezTo>
                <a:cubicBezTo>
                  <a:pt x="3544712" y="1857500"/>
                  <a:pt x="2751201" y="2393246"/>
                  <a:pt x="1772356" y="2393246"/>
                </a:cubicBezTo>
                <a:cubicBezTo>
                  <a:pt x="793511" y="2393246"/>
                  <a:pt x="0" y="1857500"/>
                  <a:pt x="0" y="1196623"/>
                </a:cubicBezTo>
                <a:cubicBezTo>
                  <a:pt x="0" y="535746"/>
                  <a:pt x="793511" y="0"/>
                  <a:pt x="1772356" y="0"/>
                </a:cubicBezTo>
                <a:close/>
              </a:path>
            </a:pathLst>
          </a:custGeom>
        </p:spPr>
      </p:pic>
      <p:pic>
        <p:nvPicPr>
          <p:cNvPr id="6" name="图片 5"/>
          <p:cNvPicPr>
            <a:picLocks noChangeAspect="1"/>
          </p:cNvPicPr>
          <p:nvPr/>
        </p:nvPicPr>
        <p:blipFill>
          <a:blip r:embed="rId7" cstate="print"/>
          <a:stretch>
            <a:fillRect/>
          </a:stretch>
        </p:blipFill>
        <p:spPr>
          <a:xfrm>
            <a:off x="5471468" y="841276"/>
            <a:ext cx="3145599" cy="21024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ustDataLst>
      <p:tags r:id="rId8"/>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a:spcBef>
                <a:spcPct val="20000"/>
              </a:spcBef>
            </a:pPr>
            <a:r>
              <a:rPr lang="zh-CN" altLang="en-US" sz="2400" dirty="0" smtClean="0">
                <a:solidFill>
                  <a:srgbClr val="C00000"/>
                </a:solidFill>
                <a:latin typeface="微软雅黑" panose="020B0503020204020204" charset="-122"/>
                <a:ea typeface="微软雅黑" panose="020B0503020204020204" charset="-122"/>
              </a:rPr>
              <a:t>消防安全管理</a:t>
            </a:r>
            <a:endParaRPr lang="en-US" altLang="zh-CN" sz="2400" dirty="0">
              <a:solidFill>
                <a:srgbClr val="C00000"/>
              </a:solidFill>
              <a:latin typeface="微软雅黑" panose="020B0503020204020204" charset="-122"/>
              <a:ea typeface="微软雅黑" panose="020B0503020204020204" charset="-122"/>
            </a:endParaRPr>
          </a:p>
        </p:txBody>
      </p:sp>
      <p:sp>
        <p:nvSpPr>
          <p:cNvPr id="3"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消防安全专业培训</a:t>
            </a:r>
            <a:endParaRPr lang="en-US" altLang="zh-CN" sz="2000" b="1" dirty="0">
              <a:latin typeface="微软雅黑" panose="020B0503020204020204" charset="-122"/>
              <a:ea typeface="微软雅黑" panose="020B0503020204020204" charset="-122"/>
            </a:endParaRPr>
          </a:p>
        </p:txBody>
      </p:sp>
      <p:graphicFrame>
        <p:nvGraphicFramePr>
          <p:cNvPr id="4" name="图示 3"/>
          <p:cNvGraphicFramePr/>
          <p:nvPr/>
        </p:nvGraphicFramePr>
        <p:xfrm>
          <a:off x="1523999" y="1194470"/>
          <a:ext cx="6976534" cy="370490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ustDataLst>
      <p:tags r:id="rId6"/>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a:spcBef>
                <a:spcPct val="20000"/>
              </a:spcBef>
            </a:pPr>
            <a:r>
              <a:rPr lang="zh-CN" altLang="en-US" sz="2400" dirty="0" smtClean="0">
                <a:solidFill>
                  <a:srgbClr val="C00000"/>
                </a:solidFill>
                <a:latin typeface="微软雅黑" panose="020B0503020204020204" charset="-122"/>
                <a:ea typeface="微软雅黑" panose="020B0503020204020204" charset="-122"/>
              </a:rPr>
              <a:t>消防安全管理</a:t>
            </a:r>
            <a:endParaRPr lang="en-US" altLang="zh-CN" sz="2400" dirty="0">
              <a:solidFill>
                <a:srgbClr val="C00000"/>
              </a:solidFill>
              <a:latin typeface="微软雅黑" panose="020B0503020204020204" charset="-122"/>
              <a:ea typeface="微软雅黑" panose="020B0503020204020204" charset="-122"/>
            </a:endParaRPr>
          </a:p>
        </p:txBody>
      </p:sp>
      <p:sp>
        <p:nvSpPr>
          <p:cNvPr id="3"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消防定位布置图</a:t>
            </a:r>
            <a:endParaRPr lang="en-US" altLang="zh-CN" sz="2000" b="1" dirty="0">
              <a:latin typeface="微软雅黑" panose="020B0503020204020204" charset="-122"/>
              <a:ea typeface="微软雅黑" panose="020B0503020204020204" charset="-122"/>
            </a:endParaRPr>
          </a:p>
        </p:txBody>
      </p:sp>
      <p:pic>
        <p:nvPicPr>
          <p:cNvPr id="4" name="图片 2"/>
          <p:cNvPicPr>
            <a:picLocks noChangeAspect="1"/>
          </p:cNvPicPr>
          <p:nvPr/>
        </p:nvPicPr>
        <p:blipFill>
          <a:blip r:embed="rId1">
            <a:clrChange>
              <a:clrFrom>
                <a:srgbClr val="FFFEFD"/>
              </a:clrFrom>
              <a:clrTo>
                <a:srgbClr val="FFFEFD">
                  <a:alpha val="0"/>
                </a:srgbClr>
              </a:clrTo>
            </a:clrChange>
            <a:extLst>
              <a:ext uri="{28A0092B-C50C-407E-A947-70E740481C1C}">
                <a14:useLocalDpi xmlns:a14="http://schemas.microsoft.com/office/drawing/2010/main" val="0"/>
              </a:ext>
            </a:extLst>
          </a:blip>
          <a:srcRect/>
          <a:stretch>
            <a:fillRect/>
          </a:stretch>
        </p:blipFill>
        <p:spPr bwMode="auto">
          <a:xfrm>
            <a:off x="4956175" y="96838"/>
            <a:ext cx="3875088"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3"/>
          <p:cNvSpPr>
            <a:spLocks noChangeArrowheads="1"/>
          </p:cNvSpPr>
          <p:nvPr/>
        </p:nvSpPr>
        <p:spPr bwMode="auto">
          <a:xfrm>
            <a:off x="772373" y="1561356"/>
            <a:ext cx="391001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marL="1882775" indent="4032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339975" indent="4032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2797175" indent="4032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254375" indent="4032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2000" b="1" dirty="0">
                <a:solidFill>
                  <a:srgbClr val="5C5C5C"/>
                </a:solidFill>
                <a:latin typeface="微软雅黑" panose="020B0503020204020204" charset="-122"/>
                <a:ea typeface="微软雅黑" panose="020B0503020204020204" charset="-122"/>
              </a:rPr>
              <a:t>公司在所属现场或办公楼等划分后的各区域图上将消防设施、应急通道及应急出口、所在位置等详细信息标出，然后进行制作并在各区域主要入口及通道处悬挂张贴。</a:t>
            </a:r>
            <a:endParaRPr lang="zh-CN" altLang="en-US" sz="2000" b="1" dirty="0">
              <a:solidFill>
                <a:srgbClr val="5C5C5C"/>
              </a:solidFill>
              <a:latin typeface="微软雅黑" panose="020B0503020204020204" charset="-122"/>
              <a:ea typeface="微软雅黑" panose="020B0503020204020204" charset="-122"/>
            </a:endParaRPr>
          </a:p>
        </p:txBody>
      </p:sp>
      <p:cxnSp>
        <p:nvCxnSpPr>
          <p:cNvPr id="7" name="直接连接符 6"/>
          <p:cNvCxnSpPr/>
          <p:nvPr/>
        </p:nvCxnSpPr>
        <p:spPr>
          <a:xfrm>
            <a:off x="4788024" y="913284"/>
            <a:ext cx="0" cy="4176464"/>
          </a:xfrm>
          <a:prstGeom prst="line">
            <a:avLst/>
          </a:prstGeom>
          <a:ln w="19050">
            <a:solidFill>
              <a:srgbClr val="D24132"/>
            </a:solidFill>
            <a:prstDash val="sysDot"/>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nvGraphicFramePr>
        <p:xfrm>
          <a:off x="1475656" y="1295291"/>
          <a:ext cx="6922169" cy="334477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a:spcBef>
                <a:spcPct val="20000"/>
              </a:spcBef>
            </a:pPr>
            <a:r>
              <a:rPr lang="zh-CN" altLang="en-US" sz="2400" dirty="0" smtClean="0">
                <a:solidFill>
                  <a:srgbClr val="C00000"/>
                </a:solidFill>
                <a:latin typeface="微软雅黑" panose="020B0503020204020204" charset="-122"/>
                <a:ea typeface="微软雅黑" panose="020B0503020204020204" charset="-122"/>
              </a:rPr>
              <a:t>消防安全管理</a:t>
            </a:r>
            <a:endParaRPr lang="en-US" altLang="zh-CN" sz="2400" dirty="0">
              <a:solidFill>
                <a:srgbClr val="C00000"/>
              </a:solidFill>
              <a:latin typeface="微软雅黑" panose="020B0503020204020204" charset="-122"/>
              <a:ea typeface="微软雅黑" panose="020B0503020204020204" charset="-122"/>
            </a:endParaRPr>
          </a:p>
        </p:txBody>
      </p:sp>
      <p:sp>
        <p:nvSpPr>
          <p:cNvPr id="7"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消防定位布置图</a:t>
            </a:r>
            <a:endParaRPr lang="en-US" altLang="zh-CN" sz="2000" b="1" dirty="0">
              <a:latin typeface="微软雅黑" panose="020B0503020204020204" charset="-122"/>
              <a:ea typeface="微软雅黑" panose="020B0503020204020204" charset="-122"/>
            </a:endParaRPr>
          </a:p>
        </p:txBody>
      </p:sp>
    </p:spTree>
    <p:custDataLst>
      <p:tags r:id="rId6"/>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a:spcBef>
                <a:spcPct val="20000"/>
              </a:spcBef>
            </a:pPr>
            <a:r>
              <a:rPr lang="zh-CN" altLang="en-US" sz="2400" dirty="0" smtClean="0">
                <a:solidFill>
                  <a:srgbClr val="C00000"/>
                </a:solidFill>
                <a:latin typeface="微软雅黑" panose="020B0503020204020204" charset="-122"/>
                <a:ea typeface="微软雅黑" panose="020B0503020204020204" charset="-122"/>
              </a:rPr>
              <a:t>消防安全管理</a:t>
            </a:r>
            <a:endParaRPr lang="en-US" altLang="zh-CN" sz="2400" dirty="0">
              <a:solidFill>
                <a:srgbClr val="C00000"/>
              </a:solidFill>
              <a:latin typeface="微软雅黑" panose="020B0503020204020204" charset="-122"/>
              <a:ea typeface="微软雅黑" panose="020B0503020204020204" charset="-122"/>
            </a:endParaRPr>
          </a:p>
        </p:txBody>
      </p:sp>
      <p:sp>
        <p:nvSpPr>
          <p:cNvPr id="3"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消防定位布置图</a:t>
            </a:r>
            <a:endParaRPr lang="en-US" altLang="zh-CN" sz="2000" b="1" dirty="0">
              <a:latin typeface="微软雅黑" panose="020B0503020204020204" charset="-122"/>
              <a:ea typeface="微软雅黑" panose="020B0503020204020204" charset="-122"/>
            </a:endParaRPr>
          </a:p>
        </p:txBody>
      </p:sp>
      <p:pic>
        <p:nvPicPr>
          <p:cNvPr id="6"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95536" y="1194470"/>
            <a:ext cx="8637587"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a:spcBef>
                <a:spcPct val="20000"/>
              </a:spcBef>
            </a:pPr>
            <a:r>
              <a:rPr lang="zh-CN" altLang="en-US" sz="2400" dirty="0" smtClean="0">
                <a:solidFill>
                  <a:srgbClr val="C00000"/>
                </a:solidFill>
                <a:latin typeface="微软雅黑" panose="020B0503020204020204" charset="-122"/>
                <a:ea typeface="微软雅黑" panose="020B0503020204020204" charset="-122"/>
              </a:rPr>
              <a:t>消防安全管理</a:t>
            </a:r>
            <a:endParaRPr lang="en-US" altLang="zh-CN" sz="2400" dirty="0">
              <a:solidFill>
                <a:srgbClr val="C00000"/>
              </a:solidFill>
              <a:latin typeface="微软雅黑" panose="020B0503020204020204" charset="-122"/>
              <a:ea typeface="微软雅黑" panose="020B0503020204020204" charset="-122"/>
            </a:endParaRPr>
          </a:p>
        </p:txBody>
      </p:sp>
      <p:sp>
        <p:nvSpPr>
          <p:cNvPr id="3"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灭火和应急疏散预案及演练</a:t>
            </a:r>
            <a:endParaRPr lang="en-US" altLang="zh-CN" sz="2000" b="1" dirty="0">
              <a:latin typeface="微软雅黑" panose="020B0503020204020204" charset="-122"/>
              <a:ea typeface="微软雅黑" panose="020B0503020204020204" charset="-122"/>
            </a:endParaRPr>
          </a:p>
        </p:txBody>
      </p:sp>
      <p:sp>
        <p:nvSpPr>
          <p:cNvPr id="4" name="文本框 3"/>
          <p:cNvSpPr txBox="1"/>
          <p:nvPr/>
        </p:nvSpPr>
        <p:spPr>
          <a:xfrm>
            <a:off x="739829" y="1704622"/>
            <a:ext cx="4374038" cy="1938992"/>
          </a:xfrm>
          <a:prstGeom prst="rect">
            <a:avLst/>
          </a:prstGeom>
          <a:noFill/>
        </p:spPr>
        <p:txBody>
          <a:bodyPr wrap="square" rtlCol="0">
            <a:spAutoFit/>
          </a:bodyPr>
          <a:lstStyle/>
          <a:p>
            <a:pPr marL="285750" indent="-285750">
              <a:lnSpc>
                <a:spcPct val="150000"/>
              </a:lnSpc>
              <a:buClr>
                <a:srgbClr val="D24132"/>
              </a:buClr>
              <a:buFont typeface="Wingdings" panose="05000000000000000000" pitchFamily="2" charset="2"/>
              <a:buChar char="p"/>
            </a:pPr>
            <a:r>
              <a:rPr lang="zh-CN" altLang="en-US" sz="2000" b="1" dirty="0">
                <a:solidFill>
                  <a:schemeClr val="tx1">
                    <a:lumMod val="75000"/>
                    <a:lumOff val="25000"/>
                  </a:schemeClr>
                </a:solidFill>
                <a:latin typeface="微软雅黑" panose="020B0503020204020204" charset="-122"/>
                <a:ea typeface="微软雅黑" panose="020B0503020204020204" charset="-122"/>
              </a:rPr>
              <a:t>制定灭火和应急疏散预案，应包括所有重点部位和</a:t>
            </a:r>
            <a:r>
              <a:rPr lang="zh-CN" altLang="en-US" sz="2000" b="1" dirty="0" smtClean="0">
                <a:solidFill>
                  <a:schemeClr val="tx1">
                    <a:lumMod val="75000"/>
                    <a:lumOff val="25000"/>
                  </a:schemeClr>
                </a:solidFill>
                <a:latin typeface="微软雅黑" panose="020B0503020204020204" charset="-122"/>
                <a:ea typeface="微软雅黑" panose="020B0503020204020204" charset="-122"/>
              </a:rPr>
              <a:t>场所。</a:t>
            </a:r>
            <a:endParaRPr lang="en-US" altLang="zh-CN" sz="2000" b="1" dirty="0">
              <a:solidFill>
                <a:schemeClr val="tx1">
                  <a:lumMod val="75000"/>
                  <a:lumOff val="25000"/>
                </a:schemeClr>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sz="2000" b="1" dirty="0">
                <a:solidFill>
                  <a:schemeClr val="tx1">
                    <a:lumMod val="75000"/>
                    <a:lumOff val="25000"/>
                  </a:schemeClr>
                </a:solidFill>
                <a:latin typeface="微软雅黑" panose="020B0503020204020204" charset="-122"/>
                <a:ea typeface="微软雅黑" panose="020B0503020204020204" charset="-122"/>
              </a:rPr>
              <a:t>至少每半年进行一次</a:t>
            </a:r>
            <a:r>
              <a:rPr lang="zh-CN" altLang="en-US" sz="2000" b="1" dirty="0" smtClean="0">
                <a:solidFill>
                  <a:schemeClr val="tx1">
                    <a:lumMod val="75000"/>
                    <a:lumOff val="25000"/>
                  </a:schemeClr>
                </a:solidFill>
                <a:latin typeface="微软雅黑" panose="020B0503020204020204" charset="-122"/>
                <a:ea typeface="微软雅黑" panose="020B0503020204020204" charset="-122"/>
              </a:rPr>
              <a:t>演练。</a:t>
            </a:r>
            <a:endParaRPr lang="en-US" altLang="zh-CN" sz="2000" b="1" dirty="0">
              <a:solidFill>
                <a:schemeClr val="tx1">
                  <a:lumMod val="75000"/>
                  <a:lumOff val="25000"/>
                </a:schemeClr>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sz="2000" b="1" dirty="0">
                <a:solidFill>
                  <a:schemeClr val="tx1">
                    <a:lumMod val="75000"/>
                    <a:lumOff val="25000"/>
                  </a:schemeClr>
                </a:solidFill>
                <a:latin typeface="微软雅黑" panose="020B0503020204020204" charset="-122"/>
                <a:ea typeface="微软雅黑" panose="020B0503020204020204" charset="-122"/>
              </a:rPr>
              <a:t>及时总结经验，不断完善</a:t>
            </a:r>
            <a:r>
              <a:rPr lang="zh-CN" altLang="en-US" sz="2000" b="1" dirty="0" smtClean="0">
                <a:solidFill>
                  <a:schemeClr val="tx1">
                    <a:lumMod val="75000"/>
                    <a:lumOff val="25000"/>
                  </a:schemeClr>
                </a:solidFill>
                <a:latin typeface="微软雅黑" panose="020B0503020204020204" charset="-122"/>
                <a:ea typeface="微软雅黑" panose="020B0503020204020204" charset="-122"/>
              </a:rPr>
              <a:t>预案。</a:t>
            </a:r>
            <a:endParaRPr lang="zh-CN" altLang="en-US" sz="2000" b="1" dirty="0">
              <a:solidFill>
                <a:srgbClr val="686868"/>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1"/>
          <a:stretch>
            <a:fillRect/>
          </a:stretch>
        </p:blipFill>
        <p:spPr>
          <a:xfrm>
            <a:off x="4644674" y="3271081"/>
            <a:ext cx="3392894" cy="1538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图片 5"/>
          <p:cNvPicPr>
            <a:picLocks noChangeAspect="1"/>
          </p:cNvPicPr>
          <p:nvPr/>
        </p:nvPicPr>
        <p:blipFill>
          <a:blip r:embed="rId2"/>
          <a:stretch>
            <a:fillRect/>
          </a:stretch>
        </p:blipFill>
        <p:spPr>
          <a:xfrm>
            <a:off x="5508104" y="949079"/>
            <a:ext cx="2824618" cy="1876354"/>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ustDataLst>
      <p:tags r:id="rId3"/>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a:spcBef>
                <a:spcPct val="20000"/>
              </a:spcBef>
            </a:pPr>
            <a:r>
              <a:rPr lang="zh-CN" altLang="en-US" sz="2400" dirty="0" smtClean="0">
                <a:solidFill>
                  <a:srgbClr val="C00000"/>
                </a:solidFill>
                <a:latin typeface="微软雅黑" panose="020B0503020204020204" charset="-122"/>
                <a:ea typeface="微软雅黑" panose="020B0503020204020204" charset="-122"/>
              </a:rPr>
              <a:t>消防安全管理</a:t>
            </a:r>
            <a:endParaRPr lang="en-US" altLang="zh-CN" sz="2400" dirty="0">
              <a:solidFill>
                <a:srgbClr val="C00000"/>
              </a:solidFill>
              <a:latin typeface="微软雅黑" panose="020B0503020204020204" charset="-122"/>
              <a:ea typeface="微软雅黑" panose="020B0503020204020204" charset="-122"/>
            </a:endParaRPr>
          </a:p>
        </p:txBody>
      </p:sp>
      <p:sp>
        <p:nvSpPr>
          <p:cNvPr id="3"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防火检查</a:t>
            </a:r>
            <a:endParaRPr lang="en-US" altLang="zh-CN" sz="2000" b="1" dirty="0">
              <a:latin typeface="微软雅黑" panose="020B0503020204020204" charset="-122"/>
              <a:ea typeface="微软雅黑" panose="020B0503020204020204" charset="-122"/>
            </a:endParaRPr>
          </a:p>
        </p:txBody>
      </p:sp>
      <p:graphicFrame>
        <p:nvGraphicFramePr>
          <p:cNvPr id="4" name="图示 3"/>
          <p:cNvGraphicFramePr/>
          <p:nvPr/>
        </p:nvGraphicFramePr>
        <p:xfrm>
          <a:off x="1095023" y="1365955"/>
          <a:ext cx="7078133" cy="242711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Footer Text"/>
          <p:cNvSpPr txBox="1"/>
          <p:nvPr/>
        </p:nvSpPr>
        <p:spPr>
          <a:xfrm>
            <a:off x="692057" y="4166755"/>
            <a:ext cx="7759889" cy="738664"/>
          </a:xfrm>
          <a:prstGeom prst="rect">
            <a:avLst/>
          </a:prstGeom>
          <a:noFill/>
        </p:spPr>
        <p:txBody>
          <a:bodyPr wrap="square" lIns="0" tIns="0" rIns="0" bIns="0" rtlCol="0">
            <a:spAutoFit/>
          </a:bodyPr>
          <a:lstStyle/>
          <a:p>
            <a:pPr algn="ctr"/>
            <a:r>
              <a:rPr lang="zh-CN" altLang="en-US" sz="2400" b="1" dirty="0" smtClean="0">
                <a:solidFill>
                  <a:srgbClr val="D24132"/>
                </a:solidFill>
                <a:latin typeface="微软雅黑" panose="020B0503020204020204" charset="-122"/>
                <a:ea typeface="微软雅黑" panose="020B0503020204020204" charset="-122"/>
              </a:rPr>
              <a:t>防火检查应当填写检查记录，</a:t>
            </a:r>
            <a:endParaRPr lang="en-US" altLang="zh-CN" sz="2400" b="1" dirty="0" smtClean="0">
              <a:solidFill>
                <a:srgbClr val="D24132"/>
              </a:solidFill>
              <a:latin typeface="微软雅黑" panose="020B0503020204020204" charset="-122"/>
              <a:ea typeface="微软雅黑" panose="020B0503020204020204" charset="-122"/>
            </a:endParaRPr>
          </a:p>
          <a:p>
            <a:pPr algn="ctr"/>
            <a:r>
              <a:rPr lang="zh-CN" altLang="en-US" sz="2400" b="1" dirty="0" smtClean="0">
                <a:solidFill>
                  <a:srgbClr val="D24132"/>
                </a:solidFill>
                <a:latin typeface="微软雅黑" panose="020B0503020204020204" charset="-122"/>
                <a:ea typeface="微软雅黑" panose="020B0503020204020204" charset="-122"/>
              </a:rPr>
              <a:t>包括消防安全违法违章行为、责令整改情况等</a:t>
            </a:r>
            <a:endParaRPr lang="zh-CN" altLang="en-US" sz="2400" b="1" dirty="0">
              <a:solidFill>
                <a:srgbClr val="D24132"/>
              </a:solidFill>
              <a:latin typeface="微软雅黑" panose="020B0503020204020204" charset="-122"/>
              <a:ea typeface="微软雅黑" panose="020B0503020204020204" charset="-122"/>
            </a:endParaRPr>
          </a:p>
        </p:txBody>
      </p:sp>
      <p:cxnSp>
        <p:nvCxnSpPr>
          <p:cNvPr id="7" name="Straight Line buttom"/>
          <p:cNvCxnSpPr/>
          <p:nvPr/>
        </p:nvCxnSpPr>
        <p:spPr>
          <a:xfrm>
            <a:off x="685800" y="4033304"/>
            <a:ext cx="7772400" cy="0"/>
          </a:xfrm>
          <a:prstGeom prst="line">
            <a:avLst/>
          </a:prstGeom>
          <a:noFill/>
          <a:ln w="19050" cap="flat" cmpd="sng" algn="ctr">
            <a:solidFill>
              <a:srgbClr val="262626">
                <a:lumMod val="50000"/>
                <a:lumOff val="50000"/>
              </a:srgbClr>
            </a:solidFill>
            <a:prstDash val="sysDot"/>
            <a:headEnd type="none"/>
            <a:tailEnd type="none"/>
          </a:ln>
          <a:effectLst/>
        </p:spPr>
      </p:cxn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plus(in)">
                                      <p:cBhvr>
                                        <p:cTn id="7" dur="2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smtClean="0">
                <a:solidFill>
                  <a:srgbClr val="C00000"/>
                </a:solidFill>
                <a:latin typeface="微软雅黑" panose="020B0503020204020204" charset="-122"/>
                <a:ea typeface="微软雅黑" panose="020B0503020204020204" charset="-122"/>
              </a:rPr>
              <a:t>作业环境管理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建筑物、构筑物与地面</a:t>
            </a:r>
            <a:endParaRPr lang="zh-CN" altLang="en-US" sz="2000" b="1" dirty="0">
              <a:solidFill>
                <a:prstClr val="black"/>
              </a:solidFill>
              <a:latin typeface="微软雅黑" panose="020B0503020204020204" charset="-122"/>
              <a:ea typeface="微软雅黑" panose="020B0503020204020204" charset="-122"/>
            </a:endParaRPr>
          </a:p>
        </p:txBody>
      </p:sp>
      <p:grpSp>
        <p:nvGrpSpPr>
          <p:cNvPr id="2" name="组合 1"/>
          <p:cNvGrpSpPr/>
          <p:nvPr/>
        </p:nvGrpSpPr>
        <p:grpSpPr>
          <a:xfrm>
            <a:off x="3969754" y="1043250"/>
            <a:ext cx="4974162" cy="3552511"/>
            <a:chOff x="3969754" y="1043250"/>
            <a:chExt cx="4974162" cy="3552511"/>
          </a:xfrm>
        </p:grpSpPr>
        <p:sp>
          <p:nvSpPr>
            <p:cNvPr id="4" name="Oval 24"/>
            <p:cNvSpPr>
              <a:spLocks noChangeAspect="1"/>
            </p:cNvSpPr>
            <p:nvPr/>
          </p:nvSpPr>
          <p:spPr>
            <a:xfrm>
              <a:off x="5458087" y="2442902"/>
              <a:ext cx="1988476" cy="1988475"/>
            </a:xfrm>
            <a:prstGeom prst="ellipse">
              <a:avLst/>
            </a:prstGeom>
            <a:solidFill>
              <a:srgbClr val="189A8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a:noFill/>
                  </a:ln>
                  <a:solidFill>
                    <a:srgbClr val="FFFFFF"/>
                  </a:solidFill>
                  <a:effectLst/>
                  <a:uLnTx/>
                  <a:uFillTx/>
                  <a:latin typeface="微软雅黑" panose="020B0503020204020204" charset="-122"/>
                  <a:ea typeface="微软雅黑" panose="020B0503020204020204" charset="-122"/>
                </a:rPr>
                <a:t>建筑物</a:t>
              </a:r>
              <a:endParaRPr kumimoji="0" lang="en-US" altLang="zh-CN" sz="2400" b="1" i="0" u="none" strike="noStrike" kern="0" cap="none" spc="0" normalizeH="0" baseline="0" noProof="0" dirty="0" smtClean="0">
                <a:ln>
                  <a:noFill/>
                </a:ln>
                <a:solidFill>
                  <a:srgbClr val="FFFFFF"/>
                </a:solidFill>
                <a:effectLst/>
                <a:uLnTx/>
                <a:uFillTx/>
                <a:latin typeface="微软雅黑" panose="020B0503020204020204" charset="-122"/>
                <a:ea typeface="微软雅黑" panose="020B050302020402020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a:noFill/>
                  </a:ln>
                  <a:solidFill>
                    <a:srgbClr val="FFFFFF"/>
                  </a:solidFill>
                  <a:effectLst/>
                  <a:uLnTx/>
                  <a:uFillTx/>
                  <a:latin typeface="微软雅黑" panose="020B0503020204020204" charset="-122"/>
                  <a:ea typeface="微软雅黑" panose="020B0503020204020204" charset="-122"/>
                </a:rPr>
                <a:t>构筑物</a:t>
              </a:r>
              <a:endParaRPr kumimoji="0" lang="en-US" sz="2400" b="1" i="0" u="none" strike="noStrike" kern="0" cap="none" spc="0" normalizeH="0" baseline="0" noProof="0" dirty="0" smtClean="0">
                <a:ln>
                  <a:noFill/>
                </a:ln>
                <a:solidFill>
                  <a:srgbClr val="FFFFFF"/>
                </a:solidFill>
                <a:effectLst/>
                <a:uLnTx/>
                <a:uFillTx/>
                <a:latin typeface="微软雅黑" panose="020B0503020204020204" charset="-122"/>
                <a:ea typeface="微软雅黑" panose="020B0503020204020204" charset="-122"/>
              </a:endParaRPr>
            </a:p>
          </p:txBody>
        </p:sp>
        <p:sp>
          <p:nvSpPr>
            <p:cNvPr id="5" name="Teardrop 25"/>
            <p:cNvSpPr>
              <a:spLocks noChangeAspect="1"/>
            </p:cNvSpPr>
            <p:nvPr/>
          </p:nvSpPr>
          <p:spPr>
            <a:xfrm rot="13976589">
              <a:off x="7285231" y="3066288"/>
              <a:ext cx="1529473" cy="1529473"/>
            </a:xfrm>
            <a:prstGeom prst="teardrop">
              <a:avLst/>
            </a:prstGeom>
            <a:solidFill>
              <a:srgbClr val="F09C2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1" i="0" u="none" strike="noStrike" kern="0" cap="none" spc="0" normalizeH="0" baseline="0" noProof="0" dirty="0" smtClean="0">
                <a:ln>
                  <a:noFill/>
                </a:ln>
                <a:solidFill>
                  <a:srgbClr val="FFFFFF"/>
                </a:solidFill>
                <a:effectLst/>
                <a:uLnTx/>
                <a:uFillTx/>
                <a:latin typeface="Arial" panose="020B0604020202020204"/>
              </a:endParaRPr>
            </a:p>
          </p:txBody>
        </p:sp>
        <p:sp>
          <p:nvSpPr>
            <p:cNvPr id="6" name="Teardrop 28"/>
            <p:cNvSpPr>
              <a:spLocks noChangeAspect="1"/>
            </p:cNvSpPr>
            <p:nvPr/>
          </p:nvSpPr>
          <p:spPr>
            <a:xfrm rot="7461556" flipH="1">
              <a:off x="4013909" y="3066288"/>
              <a:ext cx="1529473" cy="1529473"/>
            </a:xfrm>
            <a:prstGeom prst="teardrop">
              <a:avLst/>
            </a:prstGeom>
            <a:solidFill>
              <a:srgbClr val="D2413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1" i="0" u="none" strike="noStrike" kern="0" cap="none" spc="0" normalizeH="0" baseline="0" noProof="0" dirty="0" smtClean="0">
                <a:ln>
                  <a:noFill/>
                </a:ln>
                <a:solidFill>
                  <a:srgbClr val="FFFFFF"/>
                </a:solidFill>
                <a:effectLst/>
                <a:uLnTx/>
                <a:uFillTx/>
                <a:latin typeface="Arial" panose="020B0604020202020204"/>
              </a:endParaRPr>
            </a:p>
          </p:txBody>
        </p:sp>
        <p:sp>
          <p:nvSpPr>
            <p:cNvPr id="7" name="Teardrop 79"/>
            <p:cNvSpPr>
              <a:spLocks noChangeAspect="1"/>
            </p:cNvSpPr>
            <p:nvPr/>
          </p:nvSpPr>
          <p:spPr>
            <a:xfrm rot="8068996">
              <a:off x="5687589" y="1043250"/>
              <a:ext cx="1529473" cy="1529473"/>
            </a:xfrm>
            <a:prstGeom prst="teardrop">
              <a:avLst/>
            </a:prstGeom>
            <a:solidFill>
              <a:srgbClr val="37779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1" i="0" u="none" strike="noStrike" kern="0" cap="none" spc="0" normalizeH="0" baseline="0" noProof="0" dirty="0" smtClean="0">
                <a:ln>
                  <a:noFill/>
                </a:ln>
                <a:solidFill>
                  <a:srgbClr val="FFFFFF"/>
                </a:solidFill>
                <a:effectLst/>
                <a:uLnTx/>
                <a:uFillTx/>
                <a:latin typeface="Arial" panose="020B0604020202020204"/>
              </a:endParaRPr>
            </a:p>
          </p:txBody>
        </p:sp>
        <p:grpSp>
          <p:nvGrpSpPr>
            <p:cNvPr id="8" name="Group 56"/>
            <p:cNvGrpSpPr/>
            <p:nvPr/>
          </p:nvGrpSpPr>
          <p:grpSpPr>
            <a:xfrm>
              <a:off x="5575757" y="1347654"/>
              <a:ext cx="1753136" cy="861774"/>
              <a:chOff x="664833" y="1554621"/>
              <a:chExt cx="1314852" cy="646326"/>
            </a:xfrm>
          </p:grpSpPr>
          <p:sp>
            <p:nvSpPr>
              <p:cNvPr id="9" name="TextBox 26"/>
              <p:cNvSpPr txBox="1"/>
              <p:nvPr/>
            </p:nvSpPr>
            <p:spPr>
              <a:xfrm>
                <a:off x="664833" y="1611304"/>
                <a:ext cx="1314852" cy="153841"/>
              </a:xfrm>
              <a:prstGeom prst="rect">
                <a:avLst/>
              </a:prstGeom>
              <a:noFill/>
            </p:spPr>
            <p:txBody>
              <a:bodyPr wrap="square" lIns="0" tIns="0" rIns="0" bIns="0" rtlCol="0">
                <a:spAutoFit/>
              </a:bodyPr>
              <a:lstStyle/>
              <a:p>
                <a:pPr algn="ctr" defTabSz="1219200">
                  <a:spcBef>
                    <a:spcPct val="20000"/>
                  </a:spcBef>
                  <a:defRPr/>
                </a:pPr>
                <a:endParaRPr lang="en-US" sz="1335" dirty="0">
                  <a:solidFill>
                    <a:srgbClr val="FFFFFF"/>
                  </a:solidFill>
                  <a:latin typeface="Arial" panose="020B0604020202020204"/>
                </a:endParaRPr>
              </a:p>
            </p:txBody>
          </p:sp>
          <p:sp>
            <p:nvSpPr>
              <p:cNvPr id="10" name="Rectangle 27"/>
              <p:cNvSpPr/>
              <p:nvPr/>
            </p:nvSpPr>
            <p:spPr>
              <a:xfrm>
                <a:off x="1052958" y="1554621"/>
                <a:ext cx="538609" cy="646326"/>
              </a:xfrm>
              <a:prstGeom prst="rect">
                <a:avLst/>
              </a:prstGeom>
            </p:spPr>
            <p:txBody>
              <a:bodyPr wrap="none" lIns="0" tIns="0" rIns="0" bIns="0">
                <a:spAutoFit/>
              </a:bodyPr>
              <a:lstStyle/>
              <a:p>
                <a:pPr algn="ctr"/>
                <a:r>
                  <a:rPr lang="zh-CN" altLang="en-US" sz="2800" b="1" dirty="0" smtClean="0">
                    <a:solidFill>
                      <a:srgbClr val="FFFFFF"/>
                    </a:solidFill>
                    <a:latin typeface="微软雅黑" panose="020B0503020204020204" charset="-122"/>
                    <a:ea typeface="微软雅黑" panose="020B0503020204020204" charset="-122"/>
                  </a:rPr>
                  <a:t>生产</a:t>
                </a:r>
                <a:endParaRPr lang="en-US" altLang="zh-CN" sz="2800" b="1" dirty="0" smtClean="0">
                  <a:solidFill>
                    <a:srgbClr val="FFFFFF"/>
                  </a:solidFill>
                  <a:latin typeface="微软雅黑" panose="020B0503020204020204" charset="-122"/>
                  <a:ea typeface="微软雅黑" panose="020B0503020204020204" charset="-122"/>
                </a:endParaRPr>
              </a:p>
              <a:p>
                <a:pPr algn="ctr"/>
                <a:r>
                  <a:rPr lang="zh-CN" altLang="en-US" sz="2800" b="1" dirty="0" smtClean="0">
                    <a:solidFill>
                      <a:srgbClr val="FFFFFF"/>
                    </a:solidFill>
                    <a:latin typeface="微软雅黑" panose="020B0503020204020204" charset="-122"/>
                    <a:ea typeface="微软雅黑" panose="020B0503020204020204" charset="-122"/>
                  </a:rPr>
                  <a:t>区域</a:t>
                </a:r>
                <a:endParaRPr lang="en-US" sz="2800" b="1" dirty="0">
                  <a:solidFill>
                    <a:srgbClr val="FFFFFF"/>
                  </a:solidFill>
                  <a:latin typeface="微软雅黑" panose="020B0503020204020204" charset="-122"/>
                  <a:ea typeface="微软雅黑" panose="020B0503020204020204" charset="-122"/>
                </a:endParaRPr>
              </a:p>
            </p:txBody>
          </p:sp>
        </p:grpSp>
        <p:grpSp>
          <p:nvGrpSpPr>
            <p:cNvPr id="11" name="Group 56"/>
            <p:cNvGrpSpPr/>
            <p:nvPr/>
          </p:nvGrpSpPr>
          <p:grpSpPr>
            <a:xfrm>
              <a:off x="7190779" y="3414980"/>
              <a:ext cx="1753137" cy="738664"/>
              <a:chOff x="664833" y="1577103"/>
              <a:chExt cx="1314852" cy="553994"/>
            </a:xfrm>
          </p:grpSpPr>
          <p:sp>
            <p:nvSpPr>
              <p:cNvPr id="12" name="TextBox 29"/>
              <p:cNvSpPr txBox="1"/>
              <p:nvPr/>
            </p:nvSpPr>
            <p:spPr>
              <a:xfrm>
                <a:off x="664833" y="1611304"/>
                <a:ext cx="1314852" cy="153841"/>
              </a:xfrm>
              <a:prstGeom prst="rect">
                <a:avLst/>
              </a:prstGeom>
              <a:noFill/>
            </p:spPr>
            <p:txBody>
              <a:bodyPr wrap="square" lIns="0" tIns="0" rIns="0" bIns="0" rtlCol="0">
                <a:spAutoFit/>
              </a:bodyPr>
              <a:lstStyle/>
              <a:p>
                <a:pPr algn="ctr" defTabSz="1219200">
                  <a:spcBef>
                    <a:spcPct val="20000"/>
                  </a:spcBef>
                  <a:defRPr/>
                </a:pPr>
                <a:endParaRPr lang="en-US" sz="1335" dirty="0">
                  <a:solidFill>
                    <a:srgbClr val="FFFFFF"/>
                  </a:solidFill>
                  <a:latin typeface="Arial" panose="020B0604020202020204"/>
                </a:endParaRPr>
              </a:p>
            </p:txBody>
          </p:sp>
          <p:sp>
            <p:nvSpPr>
              <p:cNvPr id="13" name="Rectangle 30"/>
              <p:cNvSpPr/>
              <p:nvPr/>
            </p:nvSpPr>
            <p:spPr>
              <a:xfrm>
                <a:off x="860598" y="1577103"/>
                <a:ext cx="923329" cy="553994"/>
              </a:xfrm>
              <a:prstGeom prst="rect">
                <a:avLst/>
              </a:prstGeom>
            </p:spPr>
            <p:txBody>
              <a:bodyPr wrap="none" lIns="0" tIns="0" rIns="0" bIns="0">
                <a:spAutoFit/>
              </a:bodyPr>
              <a:lstStyle/>
              <a:p>
                <a:pPr algn="ctr"/>
                <a:r>
                  <a:rPr lang="zh-CN" altLang="en-US" sz="2400" b="1" dirty="0" smtClean="0">
                    <a:solidFill>
                      <a:srgbClr val="FFFFFF"/>
                    </a:solidFill>
                    <a:latin typeface="微软雅黑" panose="020B0503020204020204" charset="-122"/>
                    <a:ea typeface="微软雅黑" panose="020B0503020204020204" charset="-122"/>
                  </a:rPr>
                  <a:t>属于企业</a:t>
                </a:r>
                <a:endParaRPr lang="en-US" altLang="zh-CN" sz="2400" b="1" dirty="0" smtClean="0">
                  <a:solidFill>
                    <a:srgbClr val="FFFFFF"/>
                  </a:solidFill>
                  <a:latin typeface="微软雅黑" panose="020B0503020204020204" charset="-122"/>
                  <a:ea typeface="微软雅黑" panose="020B0503020204020204" charset="-122"/>
                </a:endParaRPr>
              </a:p>
              <a:p>
                <a:pPr algn="ctr"/>
                <a:r>
                  <a:rPr lang="zh-CN" altLang="en-US" sz="2400" b="1" dirty="0" smtClean="0">
                    <a:solidFill>
                      <a:srgbClr val="FFFFFF"/>
                    </a:solidFill>
                    <a:latin typeface="微软雅黑" panose="020B0503020204020204" charset="-122"/>
                    <a:ea typeface="微软雅黑" panose="020B0503020204020204" charset="-122"/>
                  </a:rPr>
                  <a:t>的厂外区</a:t>
                </a:r>
                <a:endParaRPr lang="en-US" sz="2400" b="1" dirty="0">
                  <a:solidFill>
                    <a:srgbClr val="FFFFFF"/>
                  </a:solidFill>
                  <a:latin typeface="微软雅黑" panose="020B0503020204020204" charset="-122"/>
                  <a:ea typeface="微软雅黑" panose="020B0503020204020204" charset="-122"/>
                </a:endParaRPr>
              </a:p>
            </p:txBody>
          </p:sp>
        </p:grpSp>
        <p:grpSp>
          <p:nvGrpSpPr>
            <p:cNvPr id="16" name="Group 56"/>
            <p:cNvGrpSpPr/>
            <p:nvPr/>
          </p:nvGrpSpPr>
          <p:grpSpPr>
            <a:xfrm>
              <a:off x="3969754" y="3357894"/>
              <a:ext cx="1753136" cy="867758"/>
              <a:chOff x="664833" y="1561373"/>
              <a:chExt cx="1314852" cy="650813"/>
            </a:xfrm>
          </p:grpSpPr>
          <p:sp>
            <p:nvSpPr>
              <p:cNvPr id="17" name="TextBox 54"/>
              <p:cNvSpPr txBox="1"/>
              <p:nvPr/>
            </p:nvSpPr>
            <p:spPr>
              <a:xfrm>
                <a:off x="664833" y="1561373"/>
                <a:ext cx="1314852" cy="153841"/>
              </a:xfrm>
              <a:prstGeom prst="rect">
                <a:avLst/>
              </a:prstGeom>
              <a:noFill/>
            </p:spPr>
            <p:txBody>
              <a:bodyPr wrap="square" lIns="0" tIns="0" rIns="0" bIns="0" rtlCol="0">
                <a:spAutoFit/>
              </a:bodyPr>
              <a:lstStyle/>
              <a:p>
                <a:pPr algn="ctr" defTabSz="1219200">
                  <a:spcBef>
                    <a:spcPct val="20000"/>
                  </a:spcBef>
                  <a:defRPr/>
                </a:pPr>
                <a:endParaRPr lang="en-US" sz="1335" dirty="0">
                  <a:solidFill>
                    <a:srgbClr val="FFFFFF"/>
                  </a:solidFill>
                  <a:latin typeface="Arial" panose="020B0604020202020204"/>
                </a:endParaRPr>
              </a:p>
            </p:txBody>
          </p:sp>
          <p:sp>
            <p:nvSpPr>
              <p:cNvPr id="18" name="Rectangle 55"/>
              <p:cNvSpPr/>
              <p:nvPr/>
            </p:nvSpPr>
            <p:spPr>
              <a:xfrm>
                <a:off x="918307" y="1565861"/>
                <a:ext cx="807914" cy="646325"/>
              </a:xfrm>
              <a:prstGeom prst="rect">
                <a:avLst/>
              </a:prstGeom>
            </p:spPr>
            <p:txBody>
              <a:bodyPr wrap="none" lIns="0" tIns="0" rIns="0" bIns="0">
                <a:spAutoFit/>
              </a:bodyPr>
              <a:lstStyle/>
              <a:p>
                <a:pPr algn="ctr"/>
                <a:r>
                  <a:rPr lang="zh-CN" altLang="en-US" sz="2800" b="1" dirty="0" smtClean="0">
                    <a:solidFill>
                      <a:srgbClr val="FFFFFF"/>
                    </a:solidFill>
                    <a:latin typeface="微软雅黑" panose="020B0503020204020204" charset="-122"/>
                    <a:ea typeface="微软雅黑" panose="020B0503020204020204" charset="-122"/>
                  </a:rPr>
                  <a:t>办公</a:t>
                </a:r>
                <a:endParaRPr lang="en-US" altLang="zh-CN" sz="2800" b="1" dirty="0" smtClean="0">
                  <a:solidFill>
                    <a:srgbClr val="FFFFFF"/>
                  </a:solidFill>
                  <a:latin typeface="微软雅黑" panose="020B0503020204020204" charset="-122"/>
                  <a:ea typeface="微软雅黑" panose="020B0503020204020204" charset="-122"/>
                </a:endParaRPr>
              </a:p>
              <a:p>
                <a:pPr algn="ctr"/>
                <a:r>
                  <a:rPr lang="zh-CN" altLang="en-US" sz="2800" b="1" dirty="0" smtClean="0">
                    <a:solidFill>
                      <a:srgbClr val="FFFFFF"/>
                    </a:solidFill>
                    <a:latin typeface="微软雅黑" panose="020B0503020204020204" charset="-122"/>
                    <a:ea typeface="微软雅黑" panose="020B0503020204020204" charset="-122"/>
                  </a:rPr>
                  <a:t>与生活</a:t>
                </a:r>
                <a:endParaRPr lang="en-US" sz="2800" b="1" dirty="0">
                  <a:solidFill>
                    <a:srgbClr val="FFFFFF"/>
                  </a:solidFill>
                  <a:latin typeface="微软雅黑" panose="020B0503020204020204" charset="-122"/>
                  <a:ea typeface="微软雅黑" panose="020B0503020204020204" charset="-122"/>
                </a:endParaRPr>
              </a:p>
            </p:txBody>
          </p:sp>
        </p:grpSp>
      </p:grpSp>
      <p:sp>
        <p:nvSpPr>
          <p:cNvPr id="19" name="文本框 18"/>
          <p:cNvSpPr txBox="1"/>
          <p:nvPr/>
        </p:nvSpPr>
        <p:spPr>
          <a:xfrm>
            <a:off x="739830" y="1534469"/>
            <a:ext cx="3832170" cy="1938992"/>
          </a:xfrm>
          <a:prstGeom prst="rect">
            <a:avLst/>
          </a:prstGeom>
          <a:noFill/>
        </p:spPr>
        <p:txBody>
          <a:bodyPr wrap="square" rtlCol="0">
            <a:spAutoFit/>
          </a:bodyPr>
          <a:lstStyle/>
          <a:p>
            <a:pPr marL="285750" indent="-285750">
              <a:lnSpc>
                <a:spcPct val="150000"/>
              </a:lnSpc>
              <a:buClr>
                <a:srgbClr val="D24132"/>
              </a:buClr>
              <a:buFont typeface="Wingdings" panose="05000000000000000000" pitchFamily="2" charset="2"/>
              <a:buChar char="p"/>
            </a:pPr>
            <a:r>
              <a:rPr lang="zh-CN" altLang="en-US" sz="2000" b="1" dirty="0">
                <a:solidFill>
                  <a:srgbClr val="686868"/>
                </a:solidFill>
                <a:latin typeface="微软雅黑" panose="020B0503020204020204" charset="-122"/>
                <a:ea typeface="微软雅黑" panose="020B0503020204020204" charset="-122"/>
              </a:rPr>
              <a:t>维护保养计划至少应包含维保内容、周期、责任部门等；</a:t>
            </a:r>
            <a:endParaRPr lang="en-US" altLang="zh-CN" sz="2000" b="1" dirty="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sz="2000" b="1" dirty="0">
                <a:solidFill>
                  <a:srgbClr val="686868"/>
                </a:solidFill>
                <a:latin typeface="微软雅黑" panose="020B0503020204020204" charset="-122"/>
                <a:ea typeface="微软雅黑" panose="020B0503020204020204" charset="-122"/>
              </a:rPr>
              <a:t>关注高风险及关键区域，如危化品仓库、主厂房</a:t>
            </a:r>
            <a:r>
              <a:rPr lang="zh-CN" altLang="en-US" sz="2000" b="1" dirty="0" smtClean="0">
                <a:solidFill>
                  <a:srgbClr val="686868"/>
                </a:solidFill>
                <a:latin typeface="微软雅黑" panose="020B0503020204020204" charset="-122"/>
                <a:ea typeface="微软雅黑" panose="020B0503020204020204" charset="-122"/>
              </a:rPr>
              <a:t>等。</a:t>
            </a:r>
            <a:endParaRPr lang="zh-CN" altLang="en-US" sz="2000" b="1" dirty="0">
              <a:solidFill>
                <a:srgbClr val="686868"/>
              </a:solidFill>
              <a:latin typeface="微软雅黑" panose="020B0503020204020204" charset="-122"/>
              <a:ea typeface="微软雅黑" panose="020B0503020204020204" charset="-122"/>
            </a:endParaRPr>
          </a:p>
        </p:txBody>
      </p:sp>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a:spcBef>
                <a:spcPct val="20000"/>
              </a:spcBef>
            </a:pPr>
            <a:r>
              <a:rPr lang="zh-CN" altLang="en-US" sz="2400" dirty="0" smtClean="0">
                <a:solidFill>
                  <a:srgbClr val="C00000"/>
                </a:solidFill>
                <a:latin typeface="微软雅黑" panose="020B0503020204020204" charset="-122"/>
                <a:ea typeface="微软雅黑" panose="020B0503020204020204" charset="-122"/>
              </a:rPr>
              <a:t>消防安全管理</a:t>
            </a:r>
            <a:endParaRPr lang="en-US" altLang="zh-CN" sz="2400" dirty="0">
              <a:solidFill>
                <a:srgbClr val="C00000"/>
              </a:solidFill>
              <a:latin typeface="微软雅黑" panose="020B0503020204020204" charset="-122"/>
              <a:ea typeface="微软雅黑" panose="020B0503020204020204" charset="-122"/>
            </a:endParaRPr>
          </a:p>
        </p:txBody>
      </p:sp>
      <p:sp>
        <p:nvSpPr>
          <p:cNvPr id="3"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防火检查</a:t>
            </a:r>
            <a:endParaRPr lang="en-US" altLang="zh-CN" sz="2000" b="1" dirty="0">
              <a:latin typeface="微软雅黑" panose="020B0503020204020204" charset="-122"/>
              <a:ea typeface="微软雅黑" panose="020B0503020204020204" charset="-122"/>
            </a:endParaRPr>
          </a:p>
        </p:txBody>
      </p:sp>
      <p:grpSp>
        <p:nvGrpSpPr>
          <p:cNvPr id="5" name="组合 4"/>
          <p:cNvGrpSpPr/>
          <p:nvPr/>
        </p:nvGrpSpPr>
        <p:grpSpPr>
          <a:xfrm>
            <a:off x="1497657" y="1460149"/>
            <a:ext cx="6901154" cy="3125543"/>
            <a:chOff x="2337673" y="826769"/>
            <a:chExt cx="9587824" cy="4061460"/>
          </a:xfrm>
        </p:grpSpPr>
        <p:sp>
          <p:nvSpPr>
            <p:cNvPr id="6" name="圆角矩形 5"/>
            <p:cNvSpPr/>
            <p:nvPr/>
          </p:nvSpPr>
          <p:spPr>
            <a:xfrm>
              <a:off x="2752483" y="826769"/>
              <a:ext cx="9173013" cy="829629"/>
            </a:xfrm>
            <a:prstGeom prst="roundRect">
              <a:avLst/>
            </a:prstGeom>
            <a:solidFill>
              <a:srgbClr val="D2413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6000" tIns="0" rIns="0" bIns="0" numCol="1" spcCol="1270" anchor="ctr" anchorCtr="0">
              <a:noAutofit/>
            </a:bodyPr>
            <a:lstStyle/>
            <a:p>
              <a:pPr lvl="0" defTabSz="1600200">
                <a:lnSpc>
                  <a:spcPct val="90000"/>
                </a:lnSpc>
                <a:spcBef>
                  <a:spcPct val="0"/>
                </a:spcBef>
                <a:spcAft>
                  <a:spcPct val="35000"/>
                </a:spcAft>
              </a:pPr>
              <a:r>
                <a:rPr lang="zh-CN" altLang="en-US" sz="1600" b="1" kern="1200" dirty="0" smtClean="0">
                  <a:latin typeface="微软雅黑" panose="020B0503020204020204" charset="-122"/>
                  <a:ea typeface="微软雅黑" panose="020B0503020204020204" charset="-122"/>
                </a:rPr>
                <a:t>火灾隐患；安全通道、疏散指示标志、应急照明；消防车通道、消防水源；用火用电违章情况。</a:t>
              </a:r>
              <a:endParaRPr lang="zh-CN" altLang="en-US" sz="1600" b="1" kern="1200" dirty="0">
                <a:latin typeface="微软雅黑" panose="020B0503020204020204" charset="-122"/>
                <a:ea typeface="微软雅黑" panose="020B0503020204020204" charset="-122"/>
              </a:endParaRPr>
            </a:p>
          </p:txBody>
        </p:sp>
        <p:sp>
          <p:nvSpPr>
            <p:cNvPr id="7" name="椭圆 6"/>
            <p:cNvSpPr/>
            <p:nvPr/>
          </p:nvSpPr>
          <p:spPr>
            <a:xfrm>
              <a:off x="2337673" y="826770"/>
              <a:ext cx="829627" cy="829627"/>
            </a:xfrm>
            <a:prstGeom prst="ellipse">
              <a:avLst/>
            </a:prstGeom>
            <a:solidFill>
              <a:srgbClr val="F58D76"/>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圆角矩形 7"/>
            <p:cNvSpPr/>
            <p:nvPr/>
          </p:nvSpPr>
          <p:spPr>
            <a:xfrm>
              <a:off x="2752483" y="1904046"/>
              <a:ext cx="9173013" cy="829629"/>
            </a:xfrm>
            <a:prstGeom prst="roundRect">
              <a:avLst/>
            </a:prstGeom>
            <a:solidFill>
              <a:srgbClr val="189A8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6000" tIns="0" rIns="0" bIns="0" numCol="1" spcCol="1270" anchor="ctr" anchorCtr="0">
              <a:noAutofit/>
            </a:bodyPr>
            <a:lstStyle/>
            <a:p>
              <a:pPr lvl="0" defTabSz="1600200">
                <a:lnSpc>
                  <a:spcPct val="90000"/>
                </a:lnSpc>
                <a:spcBef>
                  <a:spcPct val="0"/>
                </a:spcBef>
                <a:spcAft>
                  <a:spcPct val="35000"/>
                </a:spcAft>
              </a:pPr>
              <a:r>
                <a:rPr lang="zh-CN" altLang="en-US" sz="1600" b="1" kern="1200" dirty="0" smtClean="0">
                  <a:latin typeface="微软雅黑" panose="020B0503020204020204" charset="-122"/>
                  <a:ea typeface="微软雅黑" panose="020B0503020204020204" charset="-122"/>
                </a:rPr>
                <a:t>员工消防知识；消防重点部位管理情况；易燃易爆危险物品和场所防火防爆措施落实情况。</a:t>
              </a:r>
              <a:endParaRPr lang="zh-CN" altLang="en-US" sz="1600" b="1" kern="1200" dirty="0">
                <a:latin typeface="微软雅黑" panose="020B0503020204020204" charset="-122"/>
                <a:ea typeface="微软雅黑" panose="020B0503020204020204" charset="-122"/>
              </a:endParaRPr>
            </a:p>
          </p:txBody>
        </p:sp>
        <p:sp>
          <p:nvSpPr>
            <p:cNvPr id="9" name="椭圆 8"/>
            <p:cNvSpPr/>
            <p:nvPr/>
          </p:nvSpPr>
          <p:spPr>
            <a:xfrm>
              <a:off x="2337673" y="1904047"/>
              <a:ext cx="829627" cy="829627"/>
            </a:xfrm>
            <a:prstGeom prst="ellipse">
              <a:avLst/>
            </a:prstGeom>
            <a:solidFill>
              <a:srgbClr val="F58D76"/>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圆角矩形 9"/>
            <p:cNvSpPr/>
            <p:nvPr/>
          </p:nvSpPr>
          <p:spPr>
            <a:xfrm>
              <a:off x="2752483" y="2981324"/>
              <a:ext cx="9173013" cy="829628"/>
            </a:xfrm>
            <a:prstGeom prst="roundRect">
              <a:avLst/>
            </a:prstGeom>
            <a:solidFill>
              <a:srgbClr val="37779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6000" tIns="0" rIns="0" bIns="0" numCol="1" spcCol="1270" anchor="ctr" anchorCtr="0">
              <a:noAutofit/>
            </a:bodyPr>
            <a:lstStyle/>
            <a:p>
              <a:pPr lvl="0" defTabSz="1600200">
                <a:lnSpc>
                  <a:spcPct val="90000"/>
                </a:lnSpc>
                <a:spcBef>
                  <a:spcPct val="0"/>
                </a:spcBef>
                <a:spcAft>
                  <a:spcPct val="35000"/>
                </a:spcAft>
              </a:pPr>
              <a:r>
                <a:rPr lang="zh-CN" altLang="en-US" sz="1600" b="1" kern="1200" dirty="0" smtClean="0">
                  <a:latin typeface="微软雅黑" panose="020B0503020204020204" charset="-122"/>
                  <a:ea typeface="微软雅黑" panose="020B0503020204020204" charset="-122"/>
                </a:rPr>
                <a:t>消防控制室值班和运行、记录情况；防火巡查；电缆封堵、阻火隔断、防火涂层、槽盒。</a:t>
              </a:r>
              <a:endParaRPr lang="zh-CN" altLang="en-US" sz="1600" b="1" kern="1200" dirty="0">
                <a:latin typeface="微软雅黑" panose="020B0503020204020204" charset="-122"/>
                <a:ea typeface="微软雅黑" panose="020B0503020204020204" charset="-122"/>
              </a:endParaRPr>
            </a:p>
          </p:txBody>
        </p:sp>
        <p:sp>
          <p:nvSpPr>
            <p:cNvPr id="11" name="椭圆 10"/>
            <p:cNvSpPr/>
            <p:nvPr/>
          </p:nvSpPr>
          <p:spPr>
            <a:xfrm>
              <a:off x="2337673" y="2981325"/>
              <a:ext cx="829627" cy="829627"/>
            </a:xfrm>
            <a:prstGeom prst="ellipse">
              <a:avLst/>
            </a:prstGeom>
            <a:solidFill>
              <a:srgbClr val="F58D76"/>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圆角矩形 11"/>
            <p:cNvSpPr/>
            <p:nvPr/>
          </p:nvSpPr>
          <p:spPr>
            <a:xfrm>
              <a:off x="2752484" y="4058601"/>
              <a:ext cx="9173013" cy="829628"/>
            </a:xfrm>
            <a:prstGeom prst="roundRect">
              <a:avLst/>
            </a:prstGeom>
            <a:solidFill>
              <a:srgbClr val="68686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6000" tIns="0" rIns="0" bIns="0" numCol="1" spcCol="1270" anchor="ctr" anchorCtr="0">
              <a:noAutofit/>
            </a:bodyPr>
            <a:lstStyle/>
            <a:p>
              <a:pPr defTabSz="1689100">
                <a:lnSpc>
                  <a:spcPct val="90000"/>
                </a:lnSpc>
                <a:spcAft>
                  <a:spcPct val="35000"/>
                </a:spcAft>
              </a:pPr>
              <a:r>
                <a:rPr lang="zh-CN" altLang="en-US" sz="1600" b="1" dirty="0">
                  <a:latin typeface="微软雅黑" panose="020B0503020204020204" charset="-122"/>
                  <a:ea typeface="微软雅黑" panose="020B0503020204020204" charset="-122"/>
                </a:rPr>
                <a:t>消防设施日常管理情况；灭火器材配置和管理；动火作业执行；开展消防教育培训情况</a:t>
              </a:r>
              <a:r>
                <a:rPr lang="zh-CN" altLang="en-US" sz="1600" b="1" dirty="0" smtClean="0">
                  <a:latin typeface="微软雅黑" panose="020B0503020204020204" charset="-122"/>
                  <a:ea typeface="微软雅黑" panose="020B0503020204020204" charset="-122"/>
                </a:rPr>
                <a:t>。</a:t>
              </a:r>
              <a:endParaRPr lang="zh-CN" altLang="en-US" sz="1600" b="1" dirty="0">
                <a:latin typeface="微软雅黑" panose="020B0503020204020204" charset="-122"/>
                <a:ea typeface="微软雅黑" panose="020B0503020204020204" charset="-122"/>
              </a:endParaRPr>
            </a:p>
          </p:txBody>
        </p:sp>
        <p:sp>
          <p:nvSpPr>
            <p:cNvPr id="13" name="椭圆 12"/>
            <p:cNvSpPr/>
            <p:nvPr/>
          </p:nvSpPr>
          <p:spPr>
            <a:xfrm>
              <a:off x="2337673" y="4058602"/>
              <a:ext cx="829627" cy="829627"/>
            </a:xfrm>
            <a:prstGeom prst="ellipse">
              <a:avLst/>
            </a:prstGeom>
            <a:solidFill>
              <a:srgbClr val="F58D76"/>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14" name="文本框 13"/>
          <p:cNvSpPr txBox="1"/>
          <p:nvPr/>
        </p:nvSpPr>
        <p:spPr>
          <a:xfrm>
            <a:off x="666660" y="1975845"/>
            <a:ext cx="830997" cy="2019959"/>
          </a:xfrm>
          <a:prstGeom prst="rect">
            <a:avLst/>
          </a:prstGeom>
          <a:noFill/>
        </p:spPr>
        <p:txBody>
          <a:bodyPr vert="eaVert" wrap="square" rtlCol="0">
            <a:spAutoFit/>
          </a:bodyPr>
          <a:lstStyle/>
          <a:p>
            <a:pPr>
              <a:lnSpc>
                <a:spcPct val="150000"/>
              </a:lnSpc>
            </a:pPr>
            <a:r>
              <a:rPr lang="zh-CN" altLang="en-US" sz="2800" b="1" dirty="0" smtClean="0">
                <a:solidFill>
                  <a:srgbClr val="D24132"/>
                </a:solidFill>
                <a:latin typeface="微软雅黑" panose="020B0503020204020204" charset="-122"/>
                <a:ea typeface="微软雅黑" panose="020B0503020204020204" charset="-122"/>
              </a:rPr>
              <a:t>检 查 内 容</a:t>
            </a:r>
            <a:endParaRPr lang="zh-CN" altLang="en-US" sz="2800" b="1" dirty="0">
              <a:solidFill>
                <a:srgbClr val="D24132"/>
              </a:solidFill>
              <a:latin typeface="微软雅黑" panose="020B0503020204020204" charset="-122"/>
              <a:ea typeface="微软雅黑" panose="020B0503020204020204" charset="-122"/>
            </a:endParaRPr>
          </a:p>
        </p:txBody>
      </p:sp>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Users\001\Desktop\焊接作业.jpg"/>
          <p:cNvPicPr>
            <a:picLocks noChangeAspect="1" noChangeArrowheads="1"/>
          </p:cNvPicPr>
          <p:nvPr/>
        </p:nvPicPr>
        <p:blipFill>
          <a:blip r:embed="rId1" cstate="screen"/>
          <a:srcRect/>
          <a:stretch>
            <a:fillRect/>
          </a:stretch>
        </p:blipFill>
        <p:spPr bwMode="auto">
          <a:xfrm>
            <a:off x="768716" y="1503050"/>
            <a:ext cx="2332293" cy="1565274"/>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99331" name="Picture 3" descr="C:\Users\001\Desktop\打磨.jpeg"/>
          <p:cNvPicPr>
            <a:picLocks noChangeAspect="1" noChangeArrowheads="1"/>
          </p:cNvPicPr>
          <p:nvPr/>
        </p:nvPicPr>
        <p:blipFill>
          <a:blip r:embed="rId2" cstate="screen"/>
          <a:srcRect/>
          <a:stretch>
            <a:fillRect/>
          </a:stretch>
        </p:blipFill>
        <p:spPr bwMode="auto">
          <a:xfrm>
            <a:off x="3492005" y="1503050"/>
            <a:ext cx="2370847" cy="1565274"/>
          </a:xfrm>
          <a:prstGeom prst="rect">
            <a:avLst/>
          </a:prstGeom>
          <a:noFill/>
          <a:effectLst>
            <a:glow rad="101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99332" name="Picture 4" descr="C:\Users\001\Desktop\气切割.jpg"/>
          <p:cNvPicPr>
            <a:picLocks noChangeAspect="1" noChangeArrowheads="1"/>
          </p:cNvPicPr>
          <p:nvPr/>
        </p:nvPicPr>
        <p:blipFill>
          <a:blip r:embed="rId3" cstate="screen"/>
          <a:srcRect/>
          <a:stretch>
            <a:fillRect/>
          </a:stretch>
        </p:blipFill>
        <p:spPr bwMode="auto">
          <a:xfrm>
            <a:off x="742268" y="3371145"/>
            <a:ext cx="2358742" cy="1526461"/>
          </a:xfrm>
          <a:prstGeom prst="rect">
            <a:avLst/>
          </a:prstGeom>
          <a:noFill/>
          <a:effectLst>
            <a:glow rad="101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99333" name="Picture 5" descr="C:\Users\001\Desktop\彭邓.jpg"/>
          <p:cNvPicPr>
            <a:picLocks noChangeAspect="1" noChangeArrowheads="1"/>
          </p:cNvPicPr>
          <p:nvPr/>
        </p:nvPicPr>
        <p:blipFill>
          <a:blip r:embed="rId4" cstate="screen"/>
          <a:srcRect/>
          <a:stretch>
            <a:fillRect/>
          </a:stretch>
        </p:blipFill>
        <p:spPr bwMode="auto">
          <a:xfrm>
            <a:off x="3492005" y="3371146"/>
            <a:ext cx="2370848" cy="1532122"/>
          </a:xfrm>
          <a:prstGeom prst="rect">
            <a:avLst/>
          </a:prstGeom>
          <a:noFill/>
          <a:effectLst>
            <a:glow rad="101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99334" name="Picture 6" descr="C:\Users\001\Desktop\砂轮锯.jpg"/>
          <p:cNvPicPr>
            <a:picLocks noChangeAspect="1" noChangeArrowheads="1"/>
          </p:cNvPicPr>
          <p:nvPr/>
        </p:nvPicPr>
        <p:blipFill>
          <a:blip r:embed="rId5" cstate="screen"/>
          <a:srcRect/>
          <a:stretch>
            <a:fillRect/>
          </a:stretch>
        </p:blipFill>
        <p:spPr bwMode="auto">
          <a:xfrm>
            <a:off x="6249238" y="1503050"/>
            <a:ext cx="2170274" cy="1565274"/>
          </a:xfrm>
          <a:prstGeom prst="rect">
            <a:avLst/>
          </a:prstGeom>
          <a:noFill/>
          <a:effectLst>
            <a:glow rad="101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6"/>
          <a:srcRect/>
          <a:stretch>
            <a:fillRect/>
          </a:stretch>
        </p:blipFill>
        <p:spPr bwMode="auto">
          <a:xfrm>
            <a:off x="6249237" y="3371147"/>
            <a:ext cx="2170276" cy="1532123"/>
          </a:xfrm>
          <a:prstGeom prst="rect">
            <a:avLst/>
          </a:prstGeom>
          <a:noFill/>
          <a:ln>
            <a:noFill/>
          </a:ln>
          <a:effectLst>
            <a:glow rad="1016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a:spcBef>
                <a:spcPct val="20000"/>
              </a:spcBef>
            </a:pPr>
            <a:r>
              <a:rPr lang="zh-CN" altLang="en-US" sz="2400" dirty="0">
                <a:solidFill>
                  <a:srgbClr val="C00000"/>
                </a:solidFill>
                <a:latin typeface="微软雅黑" panose="020B0503020204020204" charset="-122"/>
                <a:ea typeface="微软雅黑" panose="020B0503020204020204" charset="-122"/>
              </a:rPr>
              <a:t>消防安全</a:t>
            </a:r>
            <a:r>
              <a:rPr lang="zh-CN" altLang="en-US" sz="2400" dirty="0" smtClean="0">
                <a:solidFill>
                  <a:srgbClr val="C00000"/>
                </a:solidFill>
                <a:latin typeface="微软雅黑" panose="020B0503020204020204" charset="-122"/>
                <a:ea typeface="微软雅黑" panose="020B0503020204020204" charset="-122"/>
              </a:rPr>
              <a:t>管理</a:t>
            </a:r>
            <a:endParaRPr lang="en-US" altLang="zh-CN" sz="2400" dirty="0">
              <a:solidFill>
                <a:srgbClr val="C00000"/>
              </a:solidFill>
              <a:latin typeface="微软雅黑" panose="020B0503020204020204" charset="-122"/>
              <a:ea typeface="微软雅黑" panose="020B0503020204020204" charset="-122"/>
            </a:endParaRPr>
          </a:p>
        </p:txBody>
      </p:sp>
      <p:sp>
        <p:nvSpPr>
          <p:cNvPr id="14" name="标题 1"/>
          <p:cNvSpPr txBox="1"/>
          <p:nvPr/>
        </p:nvSpPr>
        <p:spPr bwMode="auto">
          <a:xfrm>
            <a:off x="739829" y="719807"/>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smtClean="0">
                <a:latin typeface="微软雅黑" panose="020B0503020204020204" charset="-122"/>
                <a:ea typeface="微软雅黑" panose="020B0503020204020204" charset="-122"/>
              </a:rPr>
              <a:t>哪些</a:t>
            </a:r>
            <a:r>
              <a:rPr lang="zh-CN" altLang="en-US" sz="2000" b="1" dirty="0">
                <a:latin typeface="微软雅黑" panose="020B0503020204020204" charset="-122"/>
                <a:ea typeface="微软雅黑" panose="020B0503020204020204" charset="-122"/>
              </a:rPr>
              <a:t>作业属于动火作业</a:t>
            </a:r>
            <a:r>
              <a:rPr lang="zh-CN" altLang="en-US" sz="2000" b="1" dirty="0" smtClean="0">
                <a:latin typeface="微软雅黑" panose="020B0503020204020204" charset="-122"/>
                <a:ea typeface="微软雅黑" panose="020B0503020204020204" charset="-122"/>
              </a:rPr>
              <a:t>？</a:t>
            </a:r>
            <a:endParaRPr lang="en-US" altLang="zh-CN" sz="2000" b="1" dirty="0">
              <a:latin typeface="微软雅黑" panose="020B0503020204020204" charset="-122"/>
              <a:ea typeface="微软雅黑" panose="020B0503020204020204" charset="-122"/>
            </a:endParaRPr>
          </a:p>
        </p:txBody>
      </p:sp>
    </p:spTree>
    <p:custDataLst>
      <p:tags r:id="rId7"/>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
          <p:cNvSpPr>
            <a:spLocks noChangeArrowheads="1"/>
          </p:cNvSpPr>
          <p:nvPr/>
        </p:nvSpPr>
        <p:spPr bwMode="auto">
          <a:xfrm>
            <a:off x="3355965" y="782626"/>
            <a:ext cx="2381325" cy="369332"/>
          </a:xfrm>
          <a:prstGeom prst="rect">
            <a:avLst/>
          </a:prstGeom>
          <a:solidFill>
            <a:srgbClr val="F58D76"/>
          </a:solidFill>
          <a:ln w="9525" algn="ctr">
            <a:solidFill>
              <a:schemeClr val="tx1"/>
            </a:solidFill>
            <a:miter lim="800000"/>
          </a:ln>
          <a:effectLst/>
        </p:spPr>
        <p:txBody>
          <a:bodyPr>
            <a:spAutoFit/>
          </a:bodyPr>
          <a:lstStyle>
            <a:lvl1pPr marL="182880" indent="-182880">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Bef>
                <a:spcPct val="20000"/>
              </a:spcBef>
              <a:buClr>
                <a:schemeClr val="tx1"/>
              </a:buClr>
              <a:buSzPct val="75000"/>
              <a:buFont typeface="Wingdings" panose="05000000000000000000" pitchFamily="2" charset="2"/>
              <a:buNone/>
            </a:pPr>
            <a:r>
              <a:rPr lang="zh-CN" altLang="en-US" b="1" dirty="0">
                <a:solidFill>
                  <a:schemeClr val="bg1"/>
                </a:solidFill>
                <a:latin typeface="微软雅黑" panose="020B0503020204020204" charset="-122"/>
                <a:ea typeface="微软雅黑" panose="020B0503020204020204" charset="-122"/>
              </a:rPr>
              <a:t>确定动火项目和区域</a:t>
            </a:r>
            <a:endParaRPr lang="zh-CN" altLang="en-US" b="1" dirty="0">
              <a:solidFill>
                <a:schemeClr val="bg1"/>
              </a:solidFill>
              <a:latin typeface="微软雅黑" panose="020B0503020204020204" charset="-122"/>
              <a:ea typeface="微软雅黑" panose="020B0503020204020204" charset="-122"/>
            </a:endParaRPr>
          </a:p>
        </p:txBody>
      </p:sp>
      <p:sp>
        <p:nvSpPr>
          <p:cNvPr id="42" name="Rectangle 6"/>
          <p:cNvSpPr>
            <a:spLocks noChangeArrowheads="1"/>
          </p:cNvSpPr>
          <p:nvPr/>
        </p:nvSpPr>
        <p:spPr bwMode="auto">
          <a:xfrm>
            <a:off x="3691171" y="1428364"/>
            <a:ext cx="1737417" cy="369332"/>
          </a:xfrm>
          <a:prstGeom prst="rect">
            <a:avLst/>
          </a:prstGeom>
          <a:solidFill>
            <a:srgbClr val="F58D76"/>
          </a:solidFill>
          <a:ln w="9525" algn="ctr">
            <a:solidFill>
              <a:schemeClr val="tx1"/>
            </a:solidFill>
            <a:miter lim="800000"/>
          </a:ln>
          <a:effectLst/>
        </p:spPr>
        <p:txBody>
          <a:bodyPr>
            <a:spAutoFit/>
          </a:bodyPr>
          <a:lstStyle/>
          <a:p>
            <a:pPr marL="182880" indent="-182880" algn="ctr">
              <a:spcBef>
                <a:spcPct val="20000"/>
              </a:spcBef>
              <a:buClr>
                <a:schemeClr val="tx1"/>
              </a:buClr>
              <a:buSzPct val="75000"/>
              <a:buFont typeface="Wingdings" panose="05000000000000000000" pitchFamily="2" charset="2"/>
              <a:buNone/>
            </a:pPr>
            <a:r>
              <a:rPr lang="zh-CN" altLang="en-US" b="1" dirty="0">
                <a:solidFill>
                  <a:schemeClr val="bg1"/>
                </a:solidFill>
                <a:latin typeface="微软雅黑" panose="020B0503020204020204" charset="-122"/>
                <a:ea typeface="微软雅黑" panose="020B0503020204020204" charset="-122"/>
              </a:rPr>
              <a:t>工作安全分析</a:t>
            </a:r>
            <a:endParaRPr lang="zh-CN" altLang="en-US" b="1" dirty="0">
              <a:solidFill>
                <a:schemeClr val="bg1"/>
              </a:solidFill>
              <a:latin typeface="微软雅黑" panose="020B0503020204020204" charset="-122"/>
              <a:ea typeface="微软雅黑" panose="020B0503020204020204" charset="-122"/>
            </a:endParaRPr>
          </a:p>
        </p:txBody>
      </p:sp>
      <p:sp>
        <p:nvSpPr>
          <p:cNvPr id="43" name="Rectangle 8"/>
          <p:cNvSpPr>
            <a:spLocks noChangeArrowheads="1"/>
          </p:cNvSpPr>
          <p:nvPr/>
        </p:nvSpPr>
        <p:spPr bwMode="auto">
          <a:xfrm>
            <a:off x="3677919" y="2087354"/>
            <a:ext cx="1737417" cy="369332"/>
          </a:xfrm>
          <a:prstGeom prst="rect">
            <a:avLst/>
          </a:prstGeom>
          <a:solidFill>
            <a:srgbClr val="F58D76"/>
          </a:solidFill>
          <a:ln w="9525" algn="ctr">
            <a:solidFill>
              <a:schemeClr val="tx1"/>
            </a:solidFill>
            <a:miter lim="800000"/>
          </a:ln>
          <a:effectLst/>
        </p:spPr>
        <p:txBody>
          <a:bodyPr>
            <a:spAutoFit/>
          </a:bodyPr>
          <a:lstStyle/>
          <a:p>
            <a:pPr marL="182880" indent="-182880" algn="ctr">
              <a:spcBef>
                <a:spcPct val="20000"/>
              </a:spcBef>
              <a:buClr>
                <a:schemeClr val="tx1"/>
              </a:buClr>
              <a:buSzPct val="75000"/>
              <a:buFont typeface="Wingdings" panose="05000000000000000000" pitchFamily="2" charset="2"/>
              <a:buNone/>
            </a:pPr>
            <a:r>
              <a:rPr lang="zh-CN" altLang="en-US" b="1" dirty="0">
                <a:solidFill>
                  <a:schemeClr val="bg1"/>
                </a:solidFill>
                <a:latin typeface="微软雅黑" panose="020B0503020204020204" charset="-122"/>
                <a:ea typeface="微软雅黑" panose="020B0503020204020204" charset="-122"/>
              </a:rPr>
              <a:t>安全交底</a:t>
            </a:r>
            <a:endParaRPr lang="zh-CN" altLang="en-US" b="1" dirty="0">
              <a:solidFill>
                <a:schemeClr val="bg1"/>
              </a:solidFill>
              <a:latin typeface="微软雅黑" panose="020B0503020204020204" charset="-122"/>
              <a:ea typeface="微软雅黑" panose="020B0503020204020204" charset="-122"/>
            </a:endParaRPr>
          </a:p>
        </p:txBody>
      </p:sp>
      <p:sp>
        <p:nvSpPr>
          <p:cNvPr id="46" name="Rectangle 14"/>
          <p:cNvSpPr>
            <a:spLocks noChangeArrowheads="1"/>
          </p:cNvSpPr>
          <p:nvPr/>
        </p:nvSpPr>
        <p:spPr bwMode="auto">
          <a:xfrm>
            <a:off x="2747340" y="3733809"/>
            <a:ext cx="1672175" cy="369332"/>
          </a:xfrm>
          <a:prstGeom prst="rect">
            <a:avLst/>
          </a:prstGeom>
          <a:solidFill>
            <a:srgbClr val="C6780E"/>
          </a:solidFill>
          <a:ln>
            <a:solidFill>
              <a:schemeClr val="tx1"/>
            </a:solidFill>
          </a:ln>
          <a:effectLst/>
        </p:spPr>
        <p:txBody>
          <a:bodyPr>
            <a:spAutoFit/>
          </a:bodyPr>
          <a:lstStyle>
            <a:lvl1pPr marL="182880" indent="-182880">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Bef>
                <a:spcPct val="20000"/>
              </a:spcBef>
              <a:buClr>
                <a:schemeClr val="tx1"/>
              </a:buClr>
              <a:buSzPct val="75000"/>
              <a:buFont typeface="Wingdings" panose="05000000000000000000" pitchFamily="2" charset="2"/>
              <a:buNone/>
            </a:pPr>
            <a:r>
              <a:rPr lang="zh-CN" altLang="en-US" b="1" dirty="0">
                <a:solidFill>
                  <a:schemeClr val="bg1"/>
                </a:solidFill>
                <a:latin typeface="微软雅黑" panose="020B0503020204020204" charset="-122"/>
                <a:ea typeface="微软雅黑" panose="020B0503020204020204" charset="-122"/>
              </a:rPr>
              <a:t>落实安全措施</a:t>
            </a:r>
            <a:endParaRPr lang="zh-CN" altLang="en-US" b="1" dirty="0">
              <a:solidFill>
                <a:schemeClr val="bg1"/>
              </a:solidFill>
              <a:latin typeface="微软雅黑" panose="020B0503020204020204" charset="-122"/>
              <a:ea typeface="微软雅黑" panose="020B0503020204020204" charset="-122"/>
            </a:endParaRPr>
          </a:p>
        </p:txBody>
      </p:sp>
      <p:sp>
        <p:nvSpPr>
          <p:cNvPr id="49" name="Rectangle 20"/>
          <p:cNvSpPr>
            <a:spLocks noChangeArrowheads="1"/>
          </p:cNvSpPr>
          <p:nvPr/>
        </p:nvSpPr>
        <p:spPr bwMode="auto">
          <a:xfrm>
            <a:off x="7509589" y="3733809"/>
            <a:ext cx="1157332" cy="369332"/>
          </a:xfrm>
          <a:prstGeom prst="rect">
            <a:avLst/>
          </a:prstGeom>
          <a:solidFill>
            <a:srgbClr val="C6780E"/>
          </a:solidFill>
          <a:ln>
            <a:solidFill>
              <a:schemeClr val="tx1"/>
            </a:solidFill>
          </a:ln>
          <a:effectLst/>
        </p:spPr>
        <p:txBody>
          <a:bodyPr>
            <a:spAutoFit/>
          </a:bodyPr>
          <a:lstStyle>
            <a:lvl1pPr marL="182880" indent="-182880">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Bef>
                <a:spcPct val="20000"/>
              </a:spcBef>
              <a:buClr>
                <a:schemeClr val="tx1"/>
              </a:buClr>
              <a:buSzPct val="75000"/>
              <a:buFont typeface="Wingdings" panose="05000000000000000000" pitchFamily="2" charset="2"/>
              <a:buNone/>
            </a:pPr>
            <a:r>
              <a:rPr lang="zh-CN" altLang="en-US" b="1" dirty="0">
                <a:solidFill>
                  <a:schemeClr val="bg1"/>
                </a:solidFill>
                <a:latin typeface="微软雅黑" panose="020B0503020204020204" charset="-122"/>
                <a:ea typeface="微软雅黑" panose="020B0503020204020204" charset="-122"/>
              </a:rPr>
              <a:t>现场批准</a:t>
            </a:r>
            <a:endParaRPr lang="zh-CN" altLang="en-US" b="1" dirty="0">
              <a:solidFill>
                <a:schemeClr val="bg1"/>
              </a:solidFill>
              <a:latin typeface="微软雅黑" panose="020B0503020204020204" charset="-122"/>
              <a:ea typeface="微软雅黑" panose="020B0503020204020204" charset="-122"/>
            </a:endParaRPr>
          </a:p>
        </p:txBody>
      </p:sp>
      <p:sp>
        <p:nvSpPr>
          <p:cNvPr id="50" name="Rectangle 22"/>
          <p:cNvSpPr>
            <a:spLocks noChangeArrowheads="1"/>
          </p:cNvSpPr>
          <p:nvPr/>
        </p:nvSpPr>
        <p:spPr bwMode="auto">
          <a:xfrm>
            <a:off x="3651415" y="4720843"/>
            <a:ext cx="1801240" cy="369332"/>
          </a:xfrm>
          <a:prstGeom prst="rect">
            <a:avLst/>
          </a:prstGeom>
          <a:solidFill>
            <a:srgbClr val="686868"/>
          </a:solidFill>
          <a:ln>
            <a:solidFill>
              <a:schemeClr val="tx1"/>
            </a:solidFill>
          </a:ln>
          <a:effectLst/>
        </p:spPr>
        <p:txBody>
          <a:bodyPr>
            <a:spAutoFit/>
          </a:bodyPr>
          <a:lstStyle>
            <a:lvl1pPr marL="182880" indent="-182880">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Bef>
                <a:spcPct val="20000"/>
              </a:spcBef>
              <a:buClr>
                <a:schemeClr val="tx1"/>
              </a:buClr>
              <a:buSzPct val="75000"/>
              <a:buFont typeface="Wingdings" panose="05000000000000000000" pitchFamily="2" charset="2"/>
              <a:buNone/>
            </a:pPr>
            <a:r>
              <a:rPr lang="zh-CN" altLang="en-US" b="1" dirty="0">
                <a:solidFill>
                  <a:schemeClr val="bg1"/>
                </a:solidFill>
                <a:latin typeface="微软雅黑" panose="020B0503020204020204" charset="-122"/>
                <a:ea typeface="微软雅黑" panose="020B0503020204020204" charset="-122"/>
              </a:rPr>
              <a:t>开始动火作业</a:t>
            </a:r>
            <a:endParaRPr lang="zh-CN" altLang="en-US" b="1" dirty="0">
              <a:solidFill>
                <a:schemeClr val="bg1"/>
              </a:solidFill>
              <a:latin typeface="微软雅黑" panose="020B0503020204020204" charset="-122"/>
              <a:ea typeface="微软雅黑" panose="020B0503020204020204" charset="-122"/>
            </a:endParaRPr>
          </a:p>
        </p:txBody>
      </p:sp>
      <p:sp>
        <p:nvSpPr>
          <p:cNvPr id="55" name="Rectangle 10"/>
          <p:cNvSpPr>
            <a:spLocks noChangeArrowheads="1"/>
          </p:cNvSpPr>
          <p:nvPr/>
        </p:nvSpPr>
        <p:spPr bwMode="auto">
          <a:xfrm>
            <a:off x="3638163" y="2784648"/>
            <a:ext cx="1801241" cy="369332"/>
          </a:xfrm>
          <a:prstGeom prst="rect">
            <a:avLst/>
          </a:prstGeom>
          <a:solidFill>
            <a:srgbClr val="D24132"/>
          </a:solidFill>
          <a:ln>
            <a:solidFill>
              <a:schemeClr val="tx1"/>
            </a:solidFill>
          </a:ln>
          <a:effectLst/>
        </p:spPr>
        <p:txBody>
          <a:bodyPr>
            <a:spAutoFit/>
          </a:bodyPr>
          <a:lstStyle>
            <a:lvl1pPr marL="182880" indent="-182880">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Bef>
                <a:spcPct val="20000"/>
              </a:spcBef>
              <a:buClr>
                <a:schemeClr val="tx1"/>
              </a:buClr>
              <a:buSzPct val="75000"/>
              <a:buFont typeface="Wingdings" panose="05000000000000000000" pitchFamily="2" charset="2"/>
              <a:buNone/>
            </a:pPr>
            <a:r>
              <a:rPr lang="zh-CN" altLang="en-US" b="1" dirty="0">
                <a:solidFill>
                  <a:schemeClr val="bg1"/>
                </a:solidFill>
                <a:latin typeface="微软雅黑" panose="020B0503020204020204" charset="-122"/>
                <a:ea typeface="微软雅黑" panose="020B0503020204020204" charset="-122"/>
              </a:rPr>
              <a:t>作业许可证办理</a:t>
            </a:r>
            <a:endParaRPr lang="zh-CN" altLang="en-US" b="1" dirty="0">
              <a:solidFill>
                <a:schemeClr val="bg1"/>
              </a:solidFill>
              <a:latin typeface="微软雅黑" panose="020B0503020204020204" charset="-122"/>
              <a:ea typeface="微软雅黑" panose="020B0503020204020204" charset="-122"/>
            </a:endParaRPr>
          </a:p>
        </p:txBody>
      </p:sp>
      <p:sp>
        <p:nvSpPr>
          <p:cNvPr id="57" name="Rectangle 16"/>
          <p:cNvSpPr>
            <a:spLocks noChangeArrowheads="1"/>
          </p:cNvSpPr>
          <p:nvPr/>
        </p:nvSpPr>
        <p:spPr bwMode="auto">
          <a:xfrm>
            <a:off x="4602607" y="3732358"/>
            <a:ext cx="1351639" cy="369332"/>
          </a:xfrm>
          <a:prstGeom prst="rect">
            <a:avLst/>
          </a:prstGeom>
          <a:solidFill>
            <a:srgbClr val="C6780E"/>
          </a:solidFill>
          <a:ln>
            <a:solidFill>
              <a:schemeClr val="tx1"/>
            </a:solidFill>
          </a:ln>
          <a:effectLst/>
        </p:spPr>
        <p:txBody>
          <a:bodyPr>
            <a:spAutoFit/>
          </a:bodyPr>
          <a:lstStyle>
            <a:lvl1pPr marL="182880" indent="-182880">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lgn="ctr">
              <a:spcBef>
                <a:spcPct val="20000"/>
              </a:spcBef>
              <a:buClr>
                <a:schemeClr val="tx1"/>
              </a:buClr>
              <a:buSzPct val="75000"/>
            </a:pPr>
            <a:r>
              <a:rPr lang="zh-CN" altLang="en-US" b="1" dirty="0">
                <a:solidFill>
                  <a:schemeClr val="bg1"/>
                </a:solidFill>
                <a:latin typeface="微软雅黑" panose="020B0503020204020204" charset="-122"/>
                <a:ea typeface="微软雅黑" panose="020B0503020204020204" charset="-122"/>
              </a:rPr>
              <a:t>书面审查</a:t>
            </a:r>
            <a:endParaRPr lang="zh-CN" altLang="en-US" b="1" dirty="0">
              <a:solidFill>
                <a:schemeClr val="bg1"/>
              </a:solidFill>
              <a:latin typeface="微软雅黑" panose="020B0503020204020204" charset="-122"/>
              <a:ea typeface="微软雅黑" panose="020B0503020204020204" charset="-122"/>
            </a:endParaRPr>
          </a:p>
        </p:txBody>
      </p:sp>
      <p:sp>
        <p:nvSpPr>
          <p:cNvPr id="58" name="Rectangle 18"/>
          <p:cNvSpPr>
            <a:spLocks noChangeArrowheads="1"/>
          </p:cNvSpPr>
          <p:nvPr/>
        </p:nvSpPr>
        <p:spPr bwMode="auto">
          <a:xfrm>
            <a:off x="6094127" y="3733810"/>
            <a:ext cx="1222574" cy="369332"/>
          </a:xfrm>
          <a:prstGeom prst="rect">
            <a:avLst/>
          </a:prstGeom>
          <a:solidFill>
            <a:srgbClr val="C6780E"/>
          </a:solidFill>
          <a:ln>
            <a:solidFill>
              <a:schemeClr val="tx1"/>
            </a:solidFill>
          </a:ln>
          <a:effectLst/>
        </p:spPr>
        <p:txBody>
          <a:bodyPr>
            <a:spAutoFit/>
          </a:bodyPr>
          <a:lstStyle>
            <a:lvl1pPr marL="182880" indent="-182880">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Bef>
                <a:spcPct val="20000"/>
              </a:spcBef>
              <a:buClr>
                <a:schemeClr val="tx1"/>
              </a:buClr>
              <a:buSzPct val="75000"/>
              <a:buFont typeface="Wingdings" panose="05000000000000000000" pitchFamily="2" charset="2"/>
              <a:buNone/>
            </a:pPr>
            <a:r>
              <a:rPr lang="zh-CN" altLang="en-US" b="1" dirty="0">
                <a:solidFill>
                  <a:schemeClr val="bg1"/>
                </a:solidFill>
                <a:latin typeface="微软雅黑" panose="020B0503020204020204" charset="-122"/>
                <a:ea typeface="微软雅黑" panose="020B0503020204020204" charset="-122"/>
              </a:rPr>
              <a:t>现场审查</a:t>
            </a:r>
            <a:endParaRPr lang="zh-CN" altLang="en-US" b="1" dirty="0">
              <a:solidFill>
                <a:schemeClr val="bg1"/>
              </a:solidFill>
              <a:latin typeface="微软雅黑" panose="020B0503020204020204" charset="-122"/>
              <a:ea typeface="微软雅黑" panose="020B0503020204020204" charset="-122"/>
            </a:endParaRPr>
          </a:p>
        </p:txBody>
      </p:sp>
      <p:sp>
        <p:nvSpPr>
          <p:cNvPr id="61" name="Line 23"/>
          <p:cNvSpPr>
            <a:spLocks noChangeShapeType="1"/>
          </p:cNvSpPr>
          <p:nvPr/>
        </p:nvSpPr>
        <p:spPr bwMode="auto">
          <a:xfrm>
            <a:off x="4549599" y="1177007"/>
            <a:ext cx="0" cy="262726"/>
          </a:xfrm>
          <a:prstGeom prst="line">
            <a:avLst/>
          </a:prstGeom>
          <a:noFill/>
          <a:ln w="9525">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 name="Line 24"/>
          <p:cNvSpPr>
            <a:spLocks noChangeShapeType="1"/>
          </p:cNvSpPr>
          <p:nvPr/>
        </p:nvSpPr>
        <p:spPr bwMode="auto">
          <a:xfrm>
            <a:off x="4546627" y="1830179"/>
            <a:ext cx="2972" cy="280344"/>
          </a:xfrm>
          <a:prstGeom prst="line">
            <a:avLst/>
          </a:prstGeom>
          <a:noFill/>
          <a:ln w="9525">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3" name="Line 25"/>
          <p:cNvSpPr>
            <a:spLocks noChangeShapeType="1"/>
          </p:cNvSpPr>
          <p:nvPr/>
        </p:nvSpPr>
        <p:spPr bwMode="auto">
          <a:xfrm>
            <a:off x="4549599" y="2454722"/>
            <a:ext cx="0" cy="328044"/>
          </a:xfrm>
          <a:prstGeom prst="line">
            <a:avLst/>
          </a:prstGeom>
          <a:noFill/>
          <a:ln w="9525">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4" name="Line 26"/>
          <p:cNvSpPr>
            <a:spLocks noChangeShapeType="1"/>
          </p:cNvSpPr>
          <p:nvPr/>
        </p:nvSpPr>
        <p:spPr bwMode="auto">
          <a:xfrm>
            <a:off x="1847738" y="3402432"/>
            <a:ext cx="6240518" cy="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5" name="Line 27"/>
          <p:cNvSpPr>
            <a:spLocks noChangeShapeType="1"/>
          </p:cNvSpPr>
          <p:nvPr/>
        </p:nvSpPr>
        <p:spPr bwMode="auto">
          <a:xfrm>
            <a:off x="1847738" y="3402432"/>
            <a:ext cx="0" cy="329495"/>
          </a:xfrm>
          <a:prstGeom prst="line">
            <a:avLst/>
          </a:prstGeom>
          <a:noFill/>
          <a:ln w="9525">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6" name="Line 28"/>
          <p:cNvSpPr>
            <a:spLocks noChangeShapeType="1"/>
          </p:cNvSpPr>
          <p:nvPr/>
        </p:nvSpPr>
        <p:spPr bwMode="auto">
          <a:xfrm>
            <a:off x="3585155" y="3402432"/>
            <a:ext cx="0" cy="329495"/>
          </a:xfrm>
          <a:prstGeom prst="line">
            <a:avLst/>
          </a:prstGeom>
          <a:noFill/>
          <a:ln w="9525">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7" name="Line 29"/>
          <p:cNvSpPr>
            <a:spLocks noChangeShapeType="1"/>
          </p:cNvSpPr>
          <p:nvPr/>
        </p:nvSpPr>
        <p:spPr bwMode="auto">
          <a:xfrm>
            <a:off x="5257330" y="3402432"/>
            <a:ext cx="0" cy="329495"/>
          </a:xfrm>
          <a:prstGeom prst="line">
            <a:avLst/>
          </a:prstGeom>
          <a:noFill/>
          <a:ln w="9525">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8" name="Line 30"/>
          <p:cNvSpPr>
            <a:spLocks noChangeShapeType="1"/>
          </p:cNvSpPr>
          <p:nvPr/>
        </p:nvSpPr>
        <p:spPr bwMode="auto">
          <a:xfrm>
            <a:off x="6672793" y="3402432"/>
            <a:ext cx="0" cy="329495"/>
          </a:xfrm>
          <a:prstGeom prst="line">
            <a:avLst/>
          </a:prstGeom>
          <a:noFill/>
          <a:ln w="9525">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9" name="Line 31"/>
          <p:cNvSpPr>
            <a:spLocks noChangeShapeType="1"/>
          </p:cNvSpPr>
          <p:nvPr/>
        </p:nvSpPr>
        <p:spPr bwMode="auto">
          <a:xfrm>
            <a:off x="8088256" y="3402432"/>
            <a:ext cx="0" cy="329495"/>
          </a:xfrm>
          <a:prstGeom prst="line">
            <a:avLst/>
          </a:prstGeom>
          <a:noFill/>
          <a:ln w="9525">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0" name="Line 32"/>
          <p:cNvSpPr>
            <a:spLocks noChangeShapeType="1"/>
          </p:cNvSpPr>
          <p:nvPr/>
        </p:nvSpPr>
        <p:spPr bwMode="auto">
          <a:xfrm>
            <a:off x="4549599" y="3205025"/>
            <a:ext cx="0" cy="197407"/>
          </a:xfrm>
          <a:prstGeom prst="line">
            <a:avLst/>
          </a:prstGeom>
          <a:noFill/>
          <a:ln w="9525">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1" name="Line 33"/>
          <p:cNvSpPr>
            <a:spLocks noChangeShapeType="1"/>
          </p:cNvSpPr>
          <p:nvPr/>
        </p:nvSpPr>
        <p:spPr bwMode="auto">
          <a:xfrm>
            <a:off x="1847738" y="4390917"/>
            <a:ext cx="6240518" cy="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2" name="Line 34"/>
          <p:cNvSpPr>
            <a:spLocks noChangeShapeType="1"/>
          </p:cNvSpPr>
          <p:nvPr/>
        </p:nvSpPr>
        <p:spPr bwMode="auto">
          <a:xfrm flipV="1">
            <a:off x="1847738" y="4061422"/>
            <a:ext cx="0" cy="329495"/>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3" name="Line 35"/>
          <p:cNvSpPr>
            <a:spLocks noChangeShapeType="1"/>
          </p:cNvSpPr>
          <p:nvPr/>
        </p:nvSpPr>
        <p:spPr bwMode="auto">
          <a:xfrm>
            <a:off x="3585155" y="4101690"/>
            <a:ext cx="0" cy="289227"/>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4" name="Line 36"/>
          <p:cNvSpPr>
            <a:spLocks noChangeShapeType="1"/>
          </p:cNvSpPr>
          <p:nvPr/>
        </p:nvSpPr>
        <p:spPr bwMode="auto">
          <a:xfrm>
            <a:off x="5256310" y="4101690"/>
            <a:ext cx="1020" cy="289227"/>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5" name="Line 37"/>
          <p:cNvSpPr>
            <a:spLocks noChangeShapeType="1"/>
          </p:cNvSpPr>
          <p:nvPr/>
        </p:nvSpPr>
        <p:spPr bwMode="auto">
          <a:xfrm>
            <a:off x="6672793" y="4101690"/>
            <a:ext cx="0" cy="289227"/>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6" name="Line 38"/>
          <p:cNvSpPr>
            <a:spLocks noChangeShapeType="1"/>
          </p:cNvSpPr>
          <p:nvPr/>
        </p:nvSpPr>
        <p:spPr bwMode="auto">
          <a:xfrm>
            <a:off x="8088256" y="4101690"/>
            <a:ext cx="0" cy="289227"/>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7" name="Line 39"/>
          <p:cNvSpPr>
            <a:spLocks noChangeShapeType="1"/>
          </p:cNvSpPr>
          <p:nvPr/>
        </p:nvSpPr>
        <p:spPr bwMode="auto">
          <a:xfrm>
            <a:off x="4549599" y="4390917"/>
            <a:ext cx="0" cy="329496"/>
          </a:xfrm>
          <a:prstGeom prst="line">
            <a:avLst/>
          </a:prstGeom>
          <a:noFill/>
          <a:ln w="9525">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8" name="Rectangle 40"/>
          <p:cNvSpPr>
            <a:spLocks noChangeArrowheads="1"/>
          </p:cNvSpPr>
          <p:nvPr/>
        </p:nvSpPr>
        <p:spPr bwMode="auto">
          <a:xfrm>
            <a:off x="920614" y="3733810"/>
            <a:ext cx="1737417" cy="369332"/>
          </a:xfrm>
          <a:prstGeom prst="rect">
            <a:avLst/>
          </a:prstGeom>
          <a:solidFill>
            <a:srgbClr val="C6780E"/>
          </a:solidFill>
          <a:ln>
            <a:solidFill>
              <a:schemeClr val="tx1"/>
            </a:solidFill>
          </a:ln>
          <a:effectLst/>
        </p:spPr>
        <p:txBody>
          <a:bodyPr>
            <a:spAutoFit/>
          </a:bodyPr>
          <a:lstStyle>
            <a:lvl1pPr marL="182880" indent="-182880">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Bef>
                <a:spcPct val="20000"/>
              </a:spcBef>
              <a:buClr>
                <a:schemeClr val="tx1"/>
              </a:buClr>
              <a:buSzPct val="75000"/>
              <a:buFont typeface="Wingdings" panose="05000000000000000000" pitchFamily="2" charset="2"/>
              <a:buNone/>
            </a:pPr>
            <a:r>
              <a:rPr lang="zh-CN" altLang="en-US" b="1" dirty="0">
                <a:solidFill>
                  <a:schemeClr val="bg1"/>
                </a:solidFill>
                <a:latin typeface="微软雅黑" panose="020B0503020204020204" charset="-122"/>
                <a:ea typeface="微软雅黑" panose="020B0503020204020204" charset="-122"/>
              </a:rPr>
              <a:t>作业许可申请</a:t>
            </a:r>
            <a:endParaRPr lang="zh-CN" altLang="en-US" b="1" dirty="0">
              <a:solidFill>
                <a:schemeClr val="bg1"/>
              </a:solidFill>
              <a:latin typeface="微软雅黑" panose="020B0503020204020204" charset="-122"/>
              <a:ea typeface="微软雅黑" panose="020B0503020204020204" charset="-122"/>
            </a:endParaRPr>
          </a:p>
        </p:txBody>
      </p:sp>
      <p:sp>
        <p:nvSpPr>
          <p:cNvPr id="31" name="标题 1"/>
          <p:cNvSpPr txBox="1"/>
          <p:nvPr/>
        </p:nvSpPr>
        <p:spPr bwMode="auto">
          <a:xfrm>
            <a:off x="739829" y="719807"/>
            <a:ext cx="2251727"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a:lnSpc>
                <a:spcPct val="150000"/>
              </a:lnSpc>
              <a:spcBef>
                <a:spcPts val="900"/>
              </a:spcBef>
            </a:pPr>
            <a:r>
              <a:rPr lang="zh-CN" altLang="en-US" sz="2000" b="1" dirty="0">
                <a:latin typeface="微软雅黑" panose="020B0503020204020204" charset="-122"/>
                <a:ea typeface="微软雅黑" panose="020B0503020204020204" charset="-122"/>
              </a:rPr>
              <a:t>动火</a:t>
            </a:r>
            <a:r>
              <a:rPr lang="zh-CN" altLang="en-US" sz="2000" b="1" dirty="0" smtClean="0">
                <a:latin typeface="微软雅黑" panose="020B0503020204020204" charset="-122"/>
                <a:ea typeface="微软雅黑" panose="020B0503020204020204" charset="-122"/>
              </a:rPr>
              <a:t>作业流程</a:t>
            </a:r>
            <a:endParaRPr lang="en-US" altLang="zh-CN" sz="2000" b="1" dirty="0">
              <a:latin typeface="微软雅黑" panose="020B0503020204020204" charset="-122"/>
              <a:ea typeface="微软雅黑" panose="020B0503020204020204" charset="-122"/>
            </a:endParaRPr>
          </a:p>
        </p:txBody>
      </p:sp>
      <p:sp>
        <p:nvSpPr>
          <p:cNvPr id="32"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a:spcBef>
                <a:spcPct val="20000"/>
              </a:spcBef>
            </a:pPr>
            <a:r>
              <a:rPr lang="zh-CN" altLang="en-US" sz="2400" dirty="0" smtClean="0">
                <a:solidFill>
                  <a:srgbClr val="C00000"/>
                </a:solidFill>
                <a:latin typeface="微软雅黑" panose="020B0503020204020204" charset="-122"/>
                <a:ea typeface="微软雅黑" panose="020B0503020204020204" charset="-122"/>
              </a:rPr>
              <a:t>消防安全管理</a:t>
            </a:r>
            <a:endParaRPr lang="en-US" altLang="zh-CN" sz="2400" dirty="0">
              <a:solidFill>
                <a:srgbClr val="C00000"/>
              </a:solidFill>
              <a:latin typeface="微软雅黑" panose="020B0503020204020204" charset="-122"/>
              <a:ea typeface="微软雅黑" panose="020B0503020204020204" charset="-122"/>
            </a:endParaRPr>
          </a:p>
        </p:txBody>
      </p:sp>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739829" y="563898"/>
            <a:ext cx="3784435" cy="59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2000" b="1" dirty="0" smtClean="0">
                <a:latin typeface="微软雅黑" panose="020B0503020204020204" charset="-122"/>
                <a:ea typeface="微软雅黑" panose="020B0503020204020204" charset="-122"/>
              </a:rPr>
              <a:t>发电厂火灾扑救方法</a:t>
            </a:r>
            <a:endParaRPr lang="zh-CN" altLang="en-US" sz="2000" b="1" dirty="0">
              <a:latin typeface="微软雅黑" panose="020B0503020204020204" charset="-122"/>
              <a:ea typeface="微软雅黑" panose="020B0503020204020204" charset="-122"/>
            </a:endParaRPr>
          </a:p>
        </p:txBody>
      </p:sp>
      <p:grpSp>
        <p:nvGrpSpPr>
          <p:cNvPr id="7" name="组合 6"/>
          <p:cNvGrpSpPr/>
          <p:nvPr/>
        </p:nvGrpSpPr>
        <p:grpSpPr>
          <a:xfrm>
            <a:off x="835377" y="1270383"/>
            <a:ext cx="7586133" cy="2166196"/>
            <a:chOff x="835377" y="1270383"/>
            <a:chExt cx="7586133" cy="2166196"/>
          </a:xfrm>
        </p:grpSpPr>
        <p:sp>
          <p:nvSpPr>
            <p:cNvPr id="8" name="任意多边形 7"/>
            <p:cNvSpPr/>
            <p:nvPr/>
          </p:nvSpPr>
          <p:spPr>
            <a:xfrm>
              <a:off x="835377" y="1270383"/>
              <a:ext cx="7586133" cy="828999"/>
            </a:xfrm>
            <a:custGeom>
              <a:avLst/>
              <a:gdLst>
                <a:gd name="connsiteX0" fmla="*/ 0 w 7586133"/>
                <a:gd name="connsiteY0" fmla="*/ 138169 h 828999"/>
                <a:gd name="connsiteX1" fmla="*/ 138169 w 7586133"/>
                <a:gd name="connsiteY1" fmla="*/ 0 h 828999"/>
                <a:gd name="connsiteX2" fmla="*/ 7447964 w 7586133"/>
                <a:gd name="connsiteY2" fmla="*/ 0 h 828999"/>
                <a:gd name="connsiteX3" fmla="*/ 7586133 w 7586133"/>
                <a:gd name="connsiteY3" fmla="*/ 138169 h 828999"/>
                <a:gd name="connsiteX4" fmla="*/ 7586133 w 7586133"/>
                <a:gd name="connsiteY4" fmla="*/ 690830 h 828999"/>
                <a:gd name="connsiteX5" fmla="*/ 7447964 w 7586133"/>
                <a:gd name="connsiteY5" fmla="*/ 828999 h 828999"/>
                <a:gd name="connsiteX6" fmla="*/ 138169 w 7586133"/>
                <a:gd name="connsiteY6" fmla="*/ 828999 h 828999"/>
                <a:gd name="connsiteX7" fmla="*/ 0 w 7586133"/>
                <a:gd name="connsiteY7" fmla="*/ 690830 h 828999"/>
                <a:gd name="connsiteX8" fmla="*/ 0 w 7586133"/>
                <a:gd name="connsiteY8" fmla="*/ 138169 h 82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6133" h="828999">
                  <a:moveTo>
                    <a:pt x="0" y="138169"/>
                  </a:moveTo>
                  <a:cubicBezTo>
                    <a:pt x="0" y="61860"/>
                    <a:pt x="61860" y="0"/>
                    <a:pt x="138169" y="0"/>
                  </a:cubicBezTo>
                  <a:lnTo>
                    <a:pt x="7447964" y="0"/>
                  </a:lnTo>
                  <a:cubicBezTo>
                    <a:pt x="7524273" y="0"/>
                    <a:pt x="7586133" y="61860"/>
                    <a:pt x="7586133" y="138169"/>
                  </a:cubicBezTo>
                  <a:lnTo>
                    <a:pt x="7586133" y="690830"/>
                  </a:lnTo>
                  <a:cubicBezTo>
                    <a:pt x="7586133" y="767139"/>
                    <a:pt x="7524273" y="828999"/>
                    <a:pt x="7447964" y="828999"/>
                  </a:cubicBezTo>
                  <a:lnTo>
                    <a:pt x="138169" y="828999"/>
                  </a:lnTo>
                  <a:cubicBezTo>
                    <a:pt x="61860" y="828999"/>
                    <a:pt x="0" y="767139"/>
                    <a:pt x="0" y="690830"/>
                  </a:cubicBezTo>
                  <a:lnTo>
                    <a:pt x="0" y="138169"/>
                  </a:lnTo>
                  <a:close/>
                </a:path>
              </a:pathLst>
            </a:custGeom>
            <a:solidFill>
              <a:srgbClr val="B435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7148" tIns="147148" rIns="147148" bIns="147148" numCol="1" spcCol="1270" anchor="ctr" anchorCtr="0">
              <a:noAutofit/>
            </a:bodyPr>
            <a:lstStyle/>
            <a:p>
              <a:pPr lvl="0" algn="l" defTabSz="1244600">
                <a:lnSpc>
                  <a:spcPct val="90000"/>
                </a:lnSpc>
                <a:spcBef>
                  <a:spcPct val="0"/>
                </a:spcBef>
                <a:spcAft>
                  <a:spcPct val="35000"/>
                </a:spcAft>
              </a:pPr>
              <a:r>
                <a:rPr lang="zh-CN" altLang="en-US" sz="2800" b="1" kern="1200" dirty="0" smtClean="0">
                  <a:solidFill>
                    <a:schemeClr val="bg1"/>
                  </a:solidFill>
                  <a:latin typeface="微软雅黑" panose="020B0503020204020204" charset="-122"/>
                  <a:ea typeface="微软雅黑" panose="020B0503020204020204" charset="-122"/>
                </a:rPr>
                <a:t>加强第一出动，迅速调集优势力量打歼灭战</a:t>
              </a:r>
              <a:endParaRPr lang="zh-CN" altLang="en-US" sz="2800" b="1" kern="1200" dirty="0">
                <a:solidFill>
                  <a:schemeClr val="bg1"/>
                </a:solidFill>
                <a:latin typeface="微软雅黑" panose="020B0503020204020204" charset="-122"/>
                <a:ea typeface="微软雅黑" panose="020B0503020204020204" charset="-122"/>
              </a:endParaRPr>
            </a:p>
          </p:txBody>
        </p:sp>
        <p:sp>
          <p:nvSpPr>
            <p:cNvPr id="9" name="任意多边形 8"/>
            <p:cNvSpPr/>
            <p:nvPr/>
          </p:nvSpPr>
          <p:spPr>
            <a:xfrm>
              <a:off x="835377" y="2211139"/>
              <a:ext cx="3839948" cy="1225440"/>
            </a:xfrm>
            <a:custGeom>
              <a:avLst/>
              <a:gdLst>
                <a:gd name="connsiteX0" fmla="*/ 0 w 3839948"/>
                <a:gd name="connsiteY0" fmla="*/ 0 h 1225440"/>
                <a:gd name="connsiteX1" fmla="*/ 3839948 w 3839948"/>
                <a:gd name="connsiteY1" fmla="*/ 0 h 1225440"/>
                <a:gd name="connsiteX2" fmla="*/ 3839948 w 3839948"/>
                <a:gd name="connsiteY2" fmla="*/ 1225440 h 1225440"/>
                <a:gd name="connsiteX3" fmla="*/ 0 w 3839948"/>
                <a:gd name="connsiteY3" fmla="*/ 1225440 h 1225440"/>
                <a:gd name="connsiteX4" fmla="*/ 0 w 3839948"/>
                <a:gd name="connsiteY4" fmla="*/ 0 h 1225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9948" h="1225440">
                  <a:moveTo>
                    <a:pt x="0" y="0"/>
                  </a:moveTo>
                  <a:lnTo>
                    <a:pt x="3839948" y="0"/>
                  </a:lnTo>
                  <a:lnTo>
                    <a:pt x="3839948" y="1225440"/>
                  </a:lnTo>
                  <a:lnTo>
                    <a:pt x="0" y="1225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0860" tIns="22860" rIns="128016" bIns="22860" numCol="1" spcCol="1270" anchor="t" anchorCtr="0">
              <a:noAutofit/>
            </a:bodyPr>
            <a:lstStyle/>
            <a:p>
              <a:pPr marL="285750" lvl="1" indent="-285750" algn="l" defTabSz="800100">
                <a:lnSpc>
                  <a:spcPct val="150000"/>
                </a:lnSpc>
                <a:spcBef>
                  <a:spcPct val="0"/>
                </a:spcBef>
                <a:spcAft>
                  <a:spcPts val="0"/>
                </a:spcAft>
                <a:buClr>
                  <a:srgbClr val="D24132"/>
                </a:buClr>
                <a:buFont typeface="Wingdings" panose="05000000000000000000" pitchFamily="2" charset="2"/>
                <a:buChar char="p"/>
              </a:pPr>
              <a:r>
                <a:rPr lang="zh-CN" altLang="en-US" sz="1800" b="1" kern="1200" dirty="0" smtClean="0">
                  <a:solidFill>
                    <a:srgbClr val="686868"/>
                  </a:solidFill>
                  <a:latin typeface="微软雅黑" panose="020B0503020204020204" charset="-122"/>
                  <a:ea typeface="微软雅黑" panose="020B0503020204020204" charset="-122"/>
                </a:rPr>
                <a:t>当接到报警后，调度指挥中心应迅速调集责任区中队到场，同时迅速调集一定数量的干粉、二氧化碳、泡沫等特种车到场，做好打歼灭战的思想准备。</a:t>
              </a:r>
              <a:endParaRPr lang="zh-CN" altLang="en-US" sz="1800" b="1" kern="1200" dirty="0">
                <a:solidFill>
                  <a:srgbClr val="686868"/>
                </a:solidFill>
                <a:latin typeface="微软雅黑" panose="020B0503020204020204" charset="-122"/>
                <a:ea typeface="微软雅黑" panose="020B0503020204020204" charset="-122"/>
              </a:endParaRPr>
            </a:p>
          </p:txBody>
        </p:sp>
      </p:grpSp>
      <p:pic>
        <p:nvPicPr>
          <p:cNvPr id="6" name="图片 5"/>
          <p:cNvPicPr>
            <a:picLocks noChangeAspect="1"/>
          </p:cNvPicPr>
          <p:nvPr/>
        </p:nvPicPr>
        <p:blipFill>
          <a:blip r:embed="rId1" cstate="screen"/>
          <a:stretch>
            <a:fillRect/>
          </a:stretch>
        </p:blipFill>
        <p:spPr>
          <a:xfrm>
            <a:off x="4675325" y="2211139"/>
            <a:ext cx="3746185" cy="2809639"/>
          </a:xfrm>
          <a:prstGeom prst="rect">
            <a:avLst/>
          </a:prstGeom>
          <a:ln>
            <a:noFill/>
          </a:ln>
          <a:effectLst>
            <a:softEdge rad="112500"/>
          </a:effectLst>
        </p:spPr>
      </p:pic>
      <p:sp>
        <p:nvSpPr>
          <p:cNvPr id="10"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2"/>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739829" y="563898"/>
            <a:ext cx="3784435" cy="59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2000" b="1" dirty="0" smtClean="0">
                <a:latin typeface="微软雅黑" panose="020B0503020204020204" charset="-122"/>
                <a:ea typeface="微软雅黑" panose="020B0503020204020204" charset="-122"/>
              </a:rPr>
              <a:t>发电厂火灾扑救方法</a:t>
            </a:r>
            <a:endParaRPr lang="zh-CN" altLang="en-US" sz="2000" b="1" dirty="0">
              <a:latin typeface="微软雅黑" panose="020B0503020204020204" charset="-122"/>
              <a:ea typeface="微软雅黑" panose="020B0503020204020204" charset="-122"/>
            </a:endParaRPr>
          </a:p>
        </p:txBody>
      </p:sp>
      <p:grpSp>
        <p:nvGrpSpPr>
          <p:cNvPr id="8" name="组合 7"/>
          <p:cNvGrpSpPr/>
          <p:nvPr/>
        </p:nvGrpSpPr>
        <p:grpSpPr>
          <a:xfrm>
            <a:off x="835377" y="1270383"/>
            <a:ext cx="7586133" cy="2166196"/>
            <a:chOff x="835377" y="1270383"/>
            <a:chExt cx="7586133" cy="2166196"/>
          </a:xfrm>
        </p:grpSpPr>
        <p:sp>
          <p:nvSpPr>
            <p:cNvPr id="9" name="任意多边形 8"/>
            <p:cNvSpPr/>
            <p:nvPr/>
          </p:nvSpPr>
          <p:spPr>
            <a:xfrm>
              <a:off x="835377" y="1270383"/>
              <a:ext cx="7586133" cy="828999"/>
            </a:xfrm>
            <a:custGeom>
              <a:avLst/>
              <a:gdLst>
                <a:gd name="connsiteX0" fmla="*/ 0 w 7586133"/>
                <a:gd name="connsiteY0" fmla="*/ 138169 h 828999"/>
                <a:gd name="connsiteX1" fmla="*/ 138169 w 7586133"/>
                <a:gd name="connsiteY1" fmla="*/ 0 h 828999"/>
                <a:gd name="connsiteX2" fmla="*/ 7447964 w 7586133"/>
                <a:gd name="connsiteY2" fmla="*/ 0 h 828999"/>
                <a:gd name="connsiteX3" fmla="*/ 7586133 w 7586133"/>
                <a:gd name="connsiteY3" fmla="*/ 138169 h 828999"/>
                <a:gd name="connsiteX4" fmla="*/ 7586133 w 7586133"/>
                <a:gd name="connsiteY4" fmla="*/ 690830 h 828999"/>
                <a:gd name="connsiteX5" fmla="*/ 7447964 w 7586133"/>
                <a:gd name="connsiteY5" fmla="*/ 828999 h 828999"/>
                <a:gd name="connsiteX6" fmla="*/ 138169 w 7586133"/>
                <a:gd name="connsiteY6" fmla="*/ 828999 h 828999"/>
                <a:gd name="connsiteX7" fmla="*/ 0 w 7586133"/>
                <a:gd name="connsiteY7" fmla="*/ 690830 h 828999"/>
                <a:gd name="connsiteX8" fmla="*/ 0 w 7586133"/>
                <a:gd name="connsiteY8" fmla="*/ 138169 h 82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6133" h="828999">
                  <a:moveTo>
                    <a:pt x="0" y="138169"/>
                  </a:moveTo>
                  <a:cubicBezTo>
                    <a:pt x="0" y="61860"/>
                    <a:pt x="61860" y="0"/>
                    <a:pt x="138169" y="0"/>
                  </a:cubicBezTo>
                  <a:lnTo>
                    <a:pt x="7447964" y="0"/>
                  </a:lnTo>
                  <a:cubicBezTo>
                    <a:pt x="7524273" y="0"/>
                    <a:pt x="7586133" y="61860"/>
                    <a:pt x="7586133" y="138169"/>
                  </a:cubicBezTo>
                  <a:lnTo>
                    <a:pt x="7586133" y="690830"/>
                  </a:lnTo>
                  <a:cubicBezTo>
                    <a:pt x="7586133" y="767139"/>
                    <a:pt x="7524273" y="828999"/>
                    <a:pt x="7447964" y="828999"/>
                  </a:cubicBezTo>
                  <a:lnTo>
                    <a:pt x="138169" y="828999"/>
                  </a:lnTo>
                  <a:cubicBezTo>
                    <a:pt x="61860" y="828999"/>
                    <a:pt x="0" y="767139"/>
                    <a:pt x="0" y="690830"/>
                  </a:cubicBezTo>
                  <a:lnTo>
                    <a:pt x="0" y="138169"/>
                  </a:lnTo>
                  <a:close/>
                </a:path>
              </a:pathLst>
            </a:custGeom>
            <a:solidFill>
              <a:srgbClr val="B435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7148" tIns="147148" rIns="147148" bIns="147148" numCol="1" spcCol="1270" anchor="ctr" anchorCtr="0">
              <a:noAutofit/>
            </a:bodyPr>
            <a:lstStyle/>
            <a:p>
              <a:pPr lvl="0" algn="l" defTabSz="1244600">
                <a:lnSpc>
                  <a:spcPct val="90000"/>
                </a:lnSpc>
                <a:spcBef>
                  <a:spcPct val="0"/>
                </a:spcBef>
                <a:spcAft>
                  <a:spcPct val="35000"/>
                </a:spcAft>
              </a:pPr>
              <a:r>
                <a:rPr lang="zh-CN" altLang="en-US" sz="2800" b="1" kern="1200" dirty="0" smtClean="0">
                  <a:solidFill>
                    <a:schemeClr val="bg1"/>
                  </a:solidFill>
                  <a:latin typeface="微软雅黑" panose="020B0503020204020204" charset="-122"/>
                  <a:ea typeface="微软雅黑" panose="020B0503020204020204" charset="-122"/>
                </a:rPr>
                <a:t>加强火情侦察，切断着火源</a:t>
              </a:r>
              <a:endParaRPr lang="zh-CN" altLang="en-US" sz="2800" b="1" kern="1200" dirty="0">
                <a:solidFill>
                  <a:schemeClr val="bg1"/>
                </a:solidFill>
                <a:latin typeface="微软雅黑" panose="020B0503020204020204" charset="-122"/>
                <a:ea typeface="微软雅黑" panose="020B0503020204020204" charset="-122"/>
              </a:endParaRPr>
            </a:p>
          </p:txBody>
        </p:sp>
        <p:sp>
          <p:nvSpPr>
            <p:cNvPr id="10" name="任意多边形 9"/>
            <p:cNvSpPr/>
            <p:nvPr/>
          </p:nvSpPr>
          <p:spPr>
            <a:xfrm>
              <a:off x="835377" y="2211139"/>
              <a:ext cx="3839948" cy="1225440"/>
            </a:xfrm>
            <a:custGeom>
              <a:avLst/>
              <a:gdLst>
                <a:gd name="connsiteX0" fmla="*/ 0 w 3839948"/>
                <a:gd name="connsiteY0" fmla="*/ 0 h 1225440"/>
                <a:gd name="connsiteX1" fmla="*/ 3839948 w 3839948"/>
                <a:gd name="connsiteY1" fmla="*/ 0 h 1225440"/>
                <a:gd name="connsiteX2" fmla="*/ 3839948 w 3839948"/>
                <a:gd name="connsiteY2" fmla="*/ 1225440 h 1225440"/>
                <a:gd name="connsiteX3" fmla="*/ 0 w 3839948"/>
                <a:gd name="connsiteY3" fmla="*/ 1225440 h 1225440"/>
                <a:gd name="connsiteX4" fmla="*/ 0 w 3839948"/>
                <a:gd name="connsiteY4" fmla="*/ 0 h 1225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9948" h="1225440">
                  <a:moveTo>
                    <a:pt x="0" y="0"/>
                  </a:moveTo>
                  <a:lnTo>
                    <a:pt x="3839948" y="0"/>
                  </a:lnTo>
                  <a:lnTo>
                    <a:pt x="3839948" y="1225440"/>
                  </a:lnTo>
                  <a:lnTo>
                    <a:pt x="0" y="1225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0860" tIns="22860" rIns="128016" bIns="22860" numCol="1" spcCol="1270" anchor="t" anchorCtr="0">
              <a:noAutofit/>
            </a:bodyPr>
            <a:lstStyle/>
            <a:p>
              <a:pPr marL="285750" lvl="1" indent="-285750" algn="l" defTabSz="800100">
                <a:lnSpc>
                  <a:spcPct val="150000"/>
                </a:lnSpc>
                <a:spcBef>
                  <a:spcPct val="0"/>
                </a:spcBef>
                <a:spcAft>
                  <a:spcPts val="0"/>
                </a:spcAft>
                <a:buClr>
                  <a:srgbClr val="D24132"/>
                </a:buClr>
                <a:buFont typeface="Wingdings" panose="05000000000000000000" pitchFamily="2" charset="2"/>
                <a:buChar char="p"/>
              </a:pPr>
              <a:r>
                <a:rPr lang="zh-CN" altLang="en-US" sz="1600" b="1" kern="1200" dirty="0" smtClean="0">
                  <a:solidFill>
                    <a:srgbClr val="686868"/>
                  </a:solidFill>
                  <a:latin typeface="微软雅黑" panose="020B0503020204020204" charset="-122"/>
                  <a:ea typeface="微软雅黑" panose="020B0503020204020204" charset="-122"/>
                </a:rPr>
                <a:t>重点查明燃烧部位有无人员被困，及火势对重要设备有无影响等；</a:t>
              </a:r>
              <a:endParaRPr lang="en-US" altLang="zh-CN" sz="1600" b="1" kern="1200" dirty="0" smtClean="0">
                <a:solidFill>
                  <a:srgbClr val="686868"/>
                </a:solidFill>
                <a:latin typeface="微软雅黑" panose="020B0503020204020204" charset="-122"/>
                <a:ea typeface="微软雅黑" panose="020B0503020204020204" charset="-122"/>
              </a:endParaRPr>
            </a:p>
            <a:p>
              <a:pPr marL="285750" lvl="1" indent="-285750" algn="l" defTabSz="800100">
                <a:lnSpc>
                  <a:spcPct val="150000"/>
                </a:lnSpc>
                <a:spcBef>
                  <a:spcPct val="0"/>
                </a:spcBef>
                <a:spcAft>
                  <a:spcPts val="0"/>
                </a:spcAft>
                <a:buClr>
                  <a:srgbClr val="D24132"/>
                </a:buClr>
                <a:buFont typeface="Wingdings" panose="05000000000000000000" pitchFamily="2" charset="2"/>
                <a:buChar char="p"/>
              </a:pPr>
              <a:r>
                <a:rPr lang="zh-CN" altLang="en-US" sz="1600" b="1" dirty="0">
                  <a:solidFill>
                    <a:srgbClr val="686868"/>
                  </a:solidFill>
                  <a:latin typeface="微软雅黑" panose="020B0503020204020204" charset="-122"/>
                  <a:ea typeface="微软雅黑" panose="020B0503020204020204" charset="-122"/>
                </a:rPr>
                <a:t>有</a:t>
              </a:r>
              <a:r>
                <a:rPr lang="zh-CN" altLang="en-US" sz="1600" b="1" dirty="0" smtClean="0">
                  <a:solidFill>
                    <a:srgbClr val="686868"/>
                  </a:solidFill>
                  <a:latin typeface="微软雅黑" panose="020B0503020204020204" charset="-122"/>
                  <a:ea typeface="微软雅黑" panose="020B0503020204020204" charset="-122"/>
                </a:rPr>
                <a:t>无爆炸征兆以及有无有效的预防措施；</a:t>
              </a:r>
              <a:endParaRPr lang="en-US" altLang="zh-CN" sz="1600" b="1" dirty="0" smtClean="0">
                <a:solidFill>
                  <a:srgbClr val="686868"/>
                </a:solidFill>
                <a:latin typeface="微软雅黑" panose="020B0503020204020204" charset="-122"/>
                <a:ea typeface="微软雅黑" panose="020B0503020204020204" charset="-122"/>
              </a:endParaRPr>
            </a:p>
            <a:p>
              <a:pPr marL="285750" lvl="1" indent="-285750" algn="l" defTabSz="800100">
                <a:lnSpc>
                  <a:spcPct val="150000"/>
                </a:lnSpc>
                <a:spcBef>
                  <a:spcPct val="0"/>
                </a:spcBef>
                <a:spcAft>
                  <a:spcPts val="0"/>
                </a:spcAft>
                <a:buClr>
                  <a:srgbClr val="D24132"/>
                </a:buClr>
                <a:buFont typeface="Wingdings" panose="05000000000000000000" pitchFamily="2" charset="2"/>
                <a:buChar char="p"/>
              </a:pPr>
              <a:r>
                <a:rPr lang="zh-CN" altLang="en-US" sz="1600" b="1" kern="1200" dirty="0" smtClean="0">
                  <a:solidFill>
                    <a:srgbClr val="686868"/>
                  </a:solidFill>
                  <a:latin typeface="微软雅黑" panose="020B0503020204020204" charset="-122"/>
                  <a:ea typeface="微软雅黑" panose="020B0503020204020204" charset="-122"/>
                </a:rPr>
                <a:t>如输油管道和油压表管漏油燃烧时，应在电厂工程技术人员配合下，采取及时有效的措施和灭火方法。</a:t>
              </a:r>
              <a:endParaRPr lang="zh-CN" altLang="en-US" sz="1600" b="1" kern="1200" dirty="0">
                <a:solidFill>
                  <a:srgbClr val="686868"/>
                </a:solidFill>
                <a:latin typeface="微软雅黑" panose="020B0503020204020204" charset="-122"/>
                <a:ea typeface="微软雅黑" panose="020B0503020204020204" charset="-122"/>
              </a:endParaRPr>
            </a:p>
          </p:txBody>
        </p:sp>
      </p:grpSp>
      <p:pic>
        <p:nvPicPr>
          <p:cNvPr id="11" name="图片 10"/>
          <p:cNvPicPr>
            <a:picLocks noChangeAspect="1"/>
          </p:cNvPicPr>
          <p:nvPr/>
        </p:nvPicPr>
        <p:blipFill>
          <a:blip r:embed="rId1" cstate="screen"/>
          <a:stretch>
            <a:fillRect/>
          </a:stretch>
        </p:blipFill>
        <p:spPr>
          <a:xfrm>
            <a:off x="4675324" y="2211139"/>
            <a:ext cx="3746185" cy="2664026"/>
          </a:xfrm>
          <a:prstGeom prst="rect">
            <a:avLst/>
          </a:prstGeom>
          <a:ln>
            <a:noFill/>
          </a:ln>
          <a:effectLst>
            <a:softEdge rad="112500"/>
          </a:effectLst>
        </p:spPr>
      </p:pic>
      <p:sp>
        <p:nvSpPr>
          <p:cNvPr id="12"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2"/>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739829" y="563898"/>
            <a:ext cx="3784435" cy="59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2000" b="1" dirty="0" smtClean="0">
                <a:latin typeface="微软雅黑" panose="020B0503020204020204" charset="-122"/>
                <a:ea typeface="微软雅黑" panose="020B0503020204020204" charset="-122"/>
              </a:rPr>
              <a:t>发电厂火灾扑救方法</a:t>
            </a:r>
            <a:endParaRPr lang="zh-CN" altLang="en-US" sz="2000" b="1" dirty="0">
              <a:latin typeface="微软雅黑" panose="020B0503020204020204" charset="-122"/>
              <a:ea typeface="微软雅黑" panose="020B0503020204020204" charset="-122"/>
            </a:endParaRPr>
          </a:p>
        </p:txBody>
      </p:sp>
      <p:grpSp>
        <p:nvGrpSpPr>
          <p:cNvPr id="4" name="组合 3"/>
          <p:cNvGrpSpPr/>
          <p:nvPr/>
        </p:nvGrpSpPr>
        <p:grpSpPr>
          <a:xfrm>
            <a:off x="835377" y="1270383"/>
            <a:ext cx="7586133" cy="2166196"/>
            <a:chOff x="835377" y="1270383"/>
            <a:chExt cx="7586133" cy="2166196"/>
          </a:xfrm>
        </p:grpSpPr>
        <p:sp>
          <p:nvSpPr>
            <p:cNvPr id="5" name="任意多边形 4"/>
            <p:cNvSpPr/>
            <p:nvPr/>
          </p:nvSpPr>
          <p:spPr>
            <a:xfrm>
              <a:off x="835377" y="1270383"/>
              <a:ext cx="7586133" cy="828999"/>
            </a:xfrm>
            <a:custGeom>
              <a:avLst/>
              <a:gdLst>
                <a:gd name="connsiteX0" fmla="*/ 0 w 7586133"/>
                <a:gd name="connsiteY0" fmla="*/ 138169 h 828999"/>
                <a:gd name="connsiteX1" fmla="*/ 138169 w 7586133"/>
                <a:gd name="connsiteY1" fmla="*/ 0 h 828999"/>
                <a:gd name="connsiteX2" fmla="*/ 7447964 w 7586133"/>
                <a:gd name="connsiteY2" fmla="*/ 0 h 828999"/>
                <a:gd name="connsiteX3" fmla="*/ 7586133 w 7586133"/>
                <a:gd name="connsiteY3" fmla="*/ 138169 h 828999"/>
                <a:gd name="connsiteX4" fmla="*/ 7586133 w 7586133"/>
                <a:gd name="connsiteY4" fmla="*/ 690830 h 828999"/>
                <a:gd name="connsiteX5" fmla="*/ 7447964 w 7586133"/>
                <a:gd name="connsiteY5" fmla="*/ 828999 h 828999"/>
                <a:gd name="connsiteX6" fmla="*/ 138169 w 7586133"/>
                <a:gd name="connsiteY6" fmla="*/ 828999 h 828999"/>
                <a:gd name="connsiteX7" fmla="*/ 0 w 7586133"/>
                <a:gd name="connsiteY7" fmla="*/ 690830 h 828999"/>
                <a:gd name="connsiteX8" fmla="*/ 0 w 7586133"/>
                <a:gd name="connsiteY8" fmla="*/ 138169 h 82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6133" h="828999">
                  <a:moveTo>
                    <a:pt x="0" y="138169"/>
                  </a:moveTo>
                  <a:cubicBezTo>
                    <a:pt x="0" y="61860"/>
                    <a:pt x="61860" y="0"/>
                    <a:pt x="138169" y="0"/>
                  </a:cubicBezTo>
                  <a:lnTo>
                    <a:pt x="7447964" y="0"/>
                  </a:lnTo>
                  <a:cubicBezTo>
                    <a:pt x="7524273" y="0"/>
                    <a:pt x="7586133" y="61860"/>
                    <a:pt x="7586133" y="138169"/>
                  </a:cubicBezTo>
                  <a:lnTo>
                    <a:pt x="7586133" y="690830"/>
                  </a:lnTo>
                  <a:cubicBezTo>
                    <a:pt x="7586133" y="767139"/>
                    <a:pt x="7524273" y="828999"/>
                    <a:pt x="7447964" y="828999"/>
                  </a:cubicBezTo>
                  <a:lnTo>
                    <a:pt x="138169" y="828999"/>
                  </a:lnTo>
                  <a:cubicBezTo>
                    <a:pt x="61860" y="828999"/>
                    <a:pt x="0" y="767139"/>
                    <a:pt x="0" y="690830"/>
                  </a:cubicBezTo>
                  <a:lnTo>
                    <a:pt x="0" y="138169"/>
                  </a:lnTo>
                  <a:close/>
                </a:path>
              </a:pathLst>
            </a:custGeom>
            <a:solidFill>
              <a:srgbClr val="B435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7148" tIns="147148" rIns="147148" bIns="147148" numCol="1" spcCol="1270" anchor="ctr" anchorCtr="0">
              <a:noAutofit/>
            </a:bodyPr>
            <a:lstStyle/>
            <a:p>
              <a:pPr lvl="0" algn="l" defTabSz="1244600">
                <a:lnSpc>
                  <a:spcPct val="90000"/>
                </a:lnSpc>
                <a:spcBef>
                  <a:spcPct val="0"/>
                </a:spcBef>
                <a:spcAft>
                  <a:spcPct val="35000"/>
                </a:spcAft>
              </a:pPr>
              <a:r>
                <a:rPr lang="zh-CN" altLang="en-US" sz="2800" b="1" dirty="0" smtClean="0">
                  <a:solidFill>
                    <a:schemeClr val="bg1"/>
                  </a:solidFill>
                  <a:latin typeface="微软雅黑" panose="020B0503020204020204" charset="-122"/>
                  <a:ea typeface="微软雅黑" panose="020B0503020204020204" charset="-122"/>
                </a:rPr>
                <a:t>扑救汽轮机机组火灾的措施</a:t>
              </a:r>
              <a:endParaRPr lang="zh-CN" altLang="en-US" sz="2800" b="1" kern="1200" dirty="0">
                <a:solidFill>
                  <a:schemeClr val="bg1"/>
                </a:solidFill>
                <a:latin typeface="微软雅黑" panose="020B0503020204020204" charset="-122"/>
                <a:ea typeface="微软雅黑" panose="020B0503020204020204" charset="-122"/>
              </a:endParaRPr>
            </a:p>
          </p:txBody>
        </p:sp>
        <p:sp>
          <p:nvSpPr>
            <p:cNvPr id="6" name="任意多边形 5"/>
            <p:cNvSpPr/>
            <p:nvPr/>
          </p:nvSpPr>
          <p:spPr>
            <a:xfrm>
              <a:off x="835377" y="2211139"/>
              <a:ext cx="3839948" cy="1225440"/>
            </a:xfrm>
            <a:custGeom>
              <a:avLst/>
              <a:gdLst>
                <a:gd name="connsiteX0" fmla="*/ 0 w 3839948"/>
                <a:gd name="connsiteY0" fmla="*/ 0 h 1225440"/>
                <a:gd name="connsiteX1" fmla="*/ 3839948 w 3839948"/>
                <a:gd name="connsiteY1" fmla="*/ 0 h 1225440"/>
                <a:gd name="connsiteX2" fmla="*/ 3839948 w 3839948"/>
                <a:gd name="connsiteY2" fmla="*/ 1225440 h 1225440"/>
                <a:gd name="connsiteX3" fmla="*/ 0 w 3839948"/>
                <a:gd name="connsiteY3" fmla="*/ 1225440 h 1225440"/>
                <a:gd name="connsiteX4" fmla="*/ 0 w 3839948"/>
                <a:gd name="connsiteY4" fmla="*/ 0 h 1225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9948" h="1225440">
                  <a:moveTo>
                    <a:pt x="0" y="0"/>
                  </a:moveTo>
                  <a:lnTo>
                    <a:pt x="3839948" y="0"/>
                  </a:lnTo>
                  <a:lnTo>
                    <a:pt x="3839948" y="1225440"/>
                  </a:lnTo>
                  <a:lnTo>
                    <a:pt x="0" y="1225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0860" tIns="22860" rIns="128016" bIns="22860" numCol="1" spcCol="1270" anchor="t" anchorCtr="0">
              <a:noAutofit/>
            </a:bodyPr>
            <a:lstStyle/>
            <a:p>
              <a:pPr marL="285750" lvl="1" indent="-285750" algn="l" defTabSz="800100">
                <a:lnSpc>
                  <a:spcPct val="150000"/>
                </a:lnSpc>
                <a:spcBef>
                  <a:spcPct val="0"/>
                </a:spcBef>
                <a:spcAft>
                  <a:spcPts val="0"/>
                </a:spcAft>
                <a:buClr>
                  <a:srgbClr val="D24132"/>
                </a:buClr>
                <a:buFont typeface="Wingdings" panose="05000000000000000000" pitchFamily="2" charset="2"/>
                <a:buChar char="p"/>
              </a:pPr>
              <a:r>
                <a:rPr lang="zh-CN" altLang="en-US" sz="1600" b="1" kern="1200" dirty="0" smtClean="0">
                  <a:solidFill>
                    <a:srgbClr val="686868"/>
                  </a:solidFill>
                  <a:latin typeface="微软雅黑" panose="020B0503020204020204" charset="-122"/>
                  <a:ea typeface="微软雅黑" panose="020B0503020204020204" charset="-122"/>
                </a:rPr>
                <a:t>汽轮机组下面及四周漏油时，应先尽可能的切断电源，采用二氧化碳、干粉或蒸汽灭火；</a:t>
              </a:r>
              <a:endParaRPr lang="en-US" altLang="zh-CN" sz="1600" b="1" kern="1200" dirty="0" smtClean="0">
                <a:solidFill>
                  <a:srgbClr val="686868"/>
                </a:solidFill>
                <a:latin typeface="微软雅黑" panose="020B0503020204020204" charset="-122"/>
                <a:ea typeface="微软雅黑" panose="020B0503020204020204" charset="-122"/>
              </a:endParaRPr>
            </a:p>
            <a:p>
              <a:pPr marL="285750" lvl="1" indent="-285750" algn="l" defTabSz="800100">
                <a:lnSpc>
                  <a:spcPct val="150000"/>
                </a:lnSpc>
                <a:spcBef>
                  <a:spcPct val="0"/>
                </a:spcBef>
                <a:spcAft>
                  <a:spcPts val="0"/>
                </a:spcAft>
                <a:buClr>
                  <a:srgbClr val="D24132"/>
                </a:buClr>
                <a:buFont typeface="Wingdings" panose="05000000000000000000" pitchFamily="2" charset="2"/>
                <a:buChar char="p"/>
              </a:pPr>
              <a:r>
                <a:rPr lang="zh-CN" altLang="en-US" sz="1600" b="1" dirty="0" smtClean="0">
                  <a:solidFill>
                    <a:srgbClr val="686868"/>
                  </a:solidFill>
                  <a:latin typeface="微软雅黑" panose="020B0503020204020204" charset="-122"/>
                  <a:ea typeface="微软雅黑" panose="020B0503020204020204" charset="-122"/>
                </a:rPr>
                <a:t>如油流淌时，要重点冷却主油箱，同时要将主油箱里的油及时放入事故邮箱或地槽内；</a:t>
              </a:r>
              <a:endParaRPr lang="en-US" altLang="zh-CN" sz="1600" b="1" dirty="0" smtClean="0">
                <a:solidFill>
                  <a:srgbClr val="686868"/>
                </a:solidFill>
                <a:latin typeface="微软雅黑" panose="020B0503020204020204" charset="-122"/>
                <a:ea typeface="微软雅黑" panose="020B0503020204020204" charset="-122"/>
              </a:endParaRPr>
            </a:p>
            <a:p>
              <a:pPr marL="285750" lvl="1" indent="-285750" algn="l" defTabSz="800100">
                <a:lnSpc>
                  <a:spcPct val="150000"/>
                </a:lnSpc>
                <a:spcBef>
                  <a:spcPct val="0"/>
                </a:spcBef>
                <a:spcAft>
                  <a:spcPts val="0"/>
                </a:spcAft>
                <a:buClr>
                  <a:srgbClr val="D24132"/>
                </a:buClr>
                <a:buFont typeface="Wingdings" panose="05000000000000000000" pitchFamily="2" charset="2"/>
                <a:buChar char="p"/>
              </a:pPr>
              <a:r>
                <a:rPr lang="zh-CN" altLang="en-US" sz="1600" b="1" kern="1200" dirty="0" smtClean="0">
                  <a:solidFill>
                    <a:srgbClr val="686868"/>
                  </a:solidFill>
                  <a:latin typeface="微软雅黑" panose="020B0503020204020204" charset="-122"/>
                  <a:ea typeface="微软雅黑" panose="020B0503020204020204" charset="-122"/>
                </a:rPr>
                <a:t>扑救油品火灾也可采用雾状水、蒸汽或高倍数泡沫扑救，效果较好。</a:t>
              </a:r>
              <a:endParaRPr lang="zh-CN" altLang="en-US" sz="1600" b="1" kern="1200" dirty="0">
                <a:solidFill>
                  <a:srgbClr val="686868"/>
                </a:solidFill>
                <a:latin typeface="微软雅黑" panose="020B0503020204020204" charset="-122"/>
                <a:ea typeface="微软雅黑" panose="020B0503020204020204" charset="-122"/>
              </a:endParaRPr>
            </a:p>
          </p:txBody>
        </p:sp>
      </p:grpSp>
      <p:pic>
        <p:nvPicPr>
          <p:cNvPr id="7" name="图片 6"/>
          <p:cNvPicPr>
            <a:picLocks noChangeAspect="1"/>
          </p:cNvPicPr>
          <p:nvPr/>
        </p:nvPicPr>
        <p:blipFill>
          <a:blip r:embed="rId1" cstate="screen"/>
          <a:stretch>
            <a:fillRect/>
          </a:stretch>
        </p:blipFill>
        <p:spPr>
          <a:xfrm>
            <a:off x="4675325" y="2211138"/>
            <a:ext cx="3745248" cy="2823705"/>
          </a:xfrm>
          <a:prstGeom prst="rect">
            <a:avLst/>
          </a:prstGeom>
          <a:ln>
            <a:noFill/>
          </a:ln>
          <a:effectLst>
            <a:softEdge rad="112500"/>
          </a:effectLst>
        </p:spPr>
      </p:pic>
      <p:sp>
        <p:nvSpPr>
          <p:cNvPr id="8"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2"/>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739829" y="563898"/>
            <a:ext cx="3784435" cy="59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2000" b="1" dirty="0" smtClean="0">
                <a:latin typeface="微软雅黑" panose="020B0503020204020204" charset="-122"/>
                <a:ea typeface="微软雅黑" panose="020B0503020204020204" charset="-122"/>
              </a:rPr>
              <a:t>发电厂火灾扑救方法</a:t>
            </a:r>
            <a:endParaRPr lang="zh-CN" altLang="en-US" sz="2000" b="1" dirty="0">
              <a:latin typeface="微软雅黑" panose="020B0503020204020204" charset="-122"/>
              <a:ea typeface="微软雅黑" panose="020B0503020204020204" charset="-122"/>
            </a:endParaRPr>
          </a:p>
        </p:txBody>
      </p:sp>
      <p:grpSp>
        <p:nvGrpSpPr>
          <p:cNvPr id="5" name="组合 4"/>
          <p:cNvGrpSpPr/>
          <p:nvPr/>
        </p:nvGrpSpPr>
        <p:grpSpPr>
          <a:xfrm>
            <a:off x="835377" y="1270383"/>
            <a:ext cx="7586133" cy="2166196"/>
            <a:chOff x="835377" y="1270383"/>
            <a:chExt cx="7586133" cy="2166196"/>
          </a:xfrm>
        </p:grpSpPr>
        <p:sp>
          <p:nvSpPr>
            <p:cNvPr id="6" name="任意多边形 5"/>
            <p:cNvSpPr/>
            <p:nvPr/>
          </p:nvSpPr>
          <p:spPr>
            <a:xfrm>
              <a:off x="835377" y="1270383"/>
              <a:ext cx="7586133" cy="828999"/>
            </a:xfrm>
            <a:custGeom>
              <a:avLst/>
              <a:gdLst>
                <a:gd name="connsiteX0" fmla="*/ 0 w 7586133"/>
                <a:gd name="connsiteY0" fmla="*/ 138169 h 828999"/>
                <a:gd name="connsiteX1" fmla="*/ 138169 w 7586133"/>
                <a:gd name="connsiteY1" fmla="*/ 0 h 828999"/>
                <a:gd name="connsiteX2" fmla="*/ 7447964 w 7586133"/>
                <a:gd name="connsiteY2" fmla="*/ 0 h 828999"/>
                <a:gd name="connsiteX3" fmla="*/ 7586133 w 7586133"/>
                <a:gd name="connsiteY3" fmla="*/ 138169 h 828999"/>
                <a:gd name="connsiteX4" fmla="*/ 7586133 w 7586133"/>
                <a:gd name="connsiteY4" fmla="*/ 690830 h 828999"/>
                <a:gd name="connsiteX5" fmla="*/ 7447964 w 7586133"/>
                <a:gd name="connsiteY5" fmla="*/ 828999 h 828999"/>
                <a:gd name="connsiteX6" fmla="*/ 138169 w 7586133"/>
                <a:gd name="connsiteY6" fmla="*/ 828999 h 828999"/>
                <a:gd name="connsiteX7" fmla="*/ 0 w 7586133"/>
                <a:gd name="connsiteY7" fmla="*/ 690830 h 828999"/>
                <a:gd name="connsiteX8" fmla="*/ 0 w 7586133"/>
                <a:gd name="connsiteY8" fmla="*/ 138169 h 82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6133" h="828999">
                  <a:moveTo>
                    <a:pt x="0" y="138169"/>
                  </a:moveTo>
                  <a:cubicBezTo>
                    <a:pt x="0" y="61860"/>
                    <a:pt x="61860" y="0"/>
                    <a:pt x="138169" y="0"/>
                  </a:cubicBezTo>
                  <a:lnTo>
                    <a:pt x="7447964" y="0"/>
                  </a:lnTo>
                  <a:cubicBezTo>
                    <a:pt x="7524273" y="0"/>
                    <a:pt x="7586133" y="61860"/>
                    <a:pt x="7586133" y="138169"/>
                  </a:cubicBezTo>
                  <a:lnTo>
                    <a:pt x="7586133" y="690830"/>
                  </a:lnTo>
                  <a:cubicBezTo>
                    <a:pt x="7586133" y="767139"/>
                    <a:pt x="7524273" y="828999"/>
                    <a:pt x="7447964" y="828999"/>
                  </a:cubicBezTo>
                  <a:lnTo>
                    <a:pt x="138169" y="828999"/>
                  </a:lnTo>
                  <a:cubicBezTo>
                    <a:pt x="61860" y="828999"/>
                    <a:pt x="0" y="767139"/>
                    <a:pt x="0" y="690830"/>
                  </a:cubicBezTo>
                  <a:lnTo>
                    <a:pt x="0" y="138169"/>
                  </a:lnTo>
                  <a:close/>
                </a:path>
              </a:pathLst>
            </a:custGeom>
            <a:solidFill>
              <a:srgbClr val="B435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7148" tIns="147148" rIns="147148" bIns="147148" numCol="1" spcCol="1270" anchor="ctr" anchorCtr="0">
              <a:noAutofit/>
            </a:bodyPr>
            <a:lstStyle/>
            <a:p>
              <a:pPr lvl="0" algn="l" defTabSz="1244600">
                <a:lnSpc>
                  <a:spcPct val="90000"/>
                </a:lnSpc>
                <a:spcBef>
                  <a:spcPct val="0"/>
                </a:spcBef>
                <a:spcAft>
                  <a:spcPct val="35000"/>
                </a:spcAft>
              </a:pPr>
              <a:r>
                <a:rPr lang="zh-CN" altLang="en-US" sz="2800" b="1" dirty="0" smtClean="0">
                  <a:solidFill>
                    <a:schemeClr val="bg1"/>
                  </a:solidFill>
                  <a:latin typeface="微软雅黑" panose="020B0503020204020204" charset="-122"/>
                  <a:ea typeface="微软雅黑" panose="020B0503020204020204" charset="-122"/>
                </a:rPr>
                <a:t>扑救变压器火灾的措施</a:t>
              </a:r>
              <a:endParaRPr lang="zh-CN" altLang="en-US" sz="2800" b="1" kern="1200" dirty="0">
                <a:solidFill>
                  <a:schemeClr val="bg1"/>
                </a:solidFill>
                <a:latin typeface="微软雅黑" panose="020B0503020204020204" charset="-122"/>
                <a:ea typeface="微软雅黑" panose="020B0503020204020204" charset="-122"/>
              </a:endParaRPr>
            </a:p>
          </p:txBody>
        </p:sp>
        <p:sp>
          <p:nvSpPr>
            <p:cNvPr id="7" name="任意多边形 6"/>
            <p:cNvSpPr/>
            <p:nvPr/>
          </p:nvSpPr>
          <p:spPr>
            <a:xfrm>
              <a:off x="835377" y="2211139"/>
              <a:ext cx="3839948" cy="1225440"/>
            </a:xfrm>
            <a:custGeom>
              <a:avLst/>
              <a:gdLst>
                <a:gd name="connsiteX0" fmla="*/ 0 w 3839948"/>
                <a:gd name="connsiteY0" fmla="*/ 0 h 1225440"/>
                <a:gd name="connsiteX1" fmla="*/ 3839948 w 3839948"/>
                <a:gd name="connsiteY1" fmla="*/ 0 h 1225440"/>
                <a:gd name="connsiteX2" fmla="*/ 3839948 w 3839948"/>
                <a:gd name="connsiteY2" fmla="*/ 1225440 h 1225440"/>
                <a:gd name="connsiteX3" fmla="*/ 0 w 3839948"/>
                <a:gd name="connsiteY3" fmla="*/ 1225440 h 1225440"/>
                <a:gd name="connsiteX4" fmla="*/ 0 w 3839948"/>
                <a:gd name="connsiteY4" fmla="*/ 0 h 1225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9948" h="1225440">
                  <a:moveTo>
                    <a:pt x="0" y="0"/>
                  </a:moveTo>
                  <a:lnTo>
                    <a:pt x="3839948" y="0"/>
                  </a:lnTo>
                  <a:lnTo>
                    <a:pt x="3839948" y="1225440"/>
                  </a:lnTo>
                  <a:lnTo>
                    <a:pt x="0" y="1225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0860" tIns="22860" rIns="128016" bIns="22860" numCol="1" spcCol="1270" anchor="t" anchorCtr="0">
              <a:noAutofit/>
            </a:bodyPr>
            <a:lstStyle/>
            <a:p>
              <a:pPr marL="285750" lvl="1" indent="-285750" algn="l" defTabSz="800100">
                <a:lnSpc>
                  <a:spcPct val="150000"/>
                </a:lnSpc>
                <a:spcBef>
                  <a:spcPct val="0"/>
                </a:spcBef>
                <a:spcAft>
                  <a:spcPts val="0"/>
                </a:spcAft>
                <a:buClr>
                  <a:srgbClr val="D24132"/>
                </a:buClr>
                <a:buFont typeface="Wingdings" panose="05000000000000000000" pitchFamily="2" charset="2"/>
                <a:buChar char="p"/>
              </a:pPr>
              <a:r>
                <a:rPr lang="zh-CN" altLang="en-US" sz="1400" b="1" kern="1200" dirty="0" smtClean="0">
                  <a:solidFill>
                    <a:srgbClr val="686868"/>
                  </a:solidFill>
                  <a:latin typeface="微软雅黑" panose="020B0503020204020204" charset="-122"/>
                  <a:ea typeface="微软雅黑" panose="020B0503020204020204" charset="-122"/>
                </a:rPr>
                <a:t>当变压器爆裂、变压器油起火时，应在堵截火势蔓延的同时，防止二次燃烧和爆炸；</a:t>
              </a:r>
              <a:endParaRPr lang="en-US" altLang="zh-CN" sz="1400" b="1" kern="1200" dirty="0" smtClean="0">
                <a:solidFill>
                  <a:srgbClr val="686868"/>
                </a:solidFill>
                <a:latin typeface="微软雅黑" panose="020B0503020204020204" charset="-122"/>
                <a:ea typeface="微软雅黑" panose="020B0503020204020204" charset="-122"/>
              </a:endParaRPr>
            </a:p>
            <a:p>
              <a:pPr marL="285750" lvl="1" indent="-285750" algn="l" defTabSz="800100">
                <a:lnSpc>
                  <a:spcPct val="150000"/>
                </a:lnSpc>
                <a:spcBef>
                  <a:spcPct val="0"/>
                </a:spcBef>
                <a:spcAft>
                  <a:spcPts val="0"/>
                </a:spcAft>
                <a:buClr>
                  <a:srgbClr val="D24132"/>
                </a:buClr>
                <a:buFont typeface="Wingdings" panose="05000000000000000000" pitchFamily="2" charset="2"/>
                <a:buChar char="p"/>
              </a:pPr>
              <a:r>
                <a:rPr lang="zh-CN" altLang="en-US" sz="1400" b="1" dirty="0" smtClean="0">
                  <a:solidFill>
                    <a:srgbClr val="686868"/>
                  </a:solidFill>
                  <a:latin typeface="微软雅黑" panose="020B0503020204020204" charset="-122"/>
                  <a:ea typeface="微软雅黑" panose="020B0503020204020204" charset="-122"/>
                </a:rPr>
                <a:t>如变压器油溢到变压器顶上时，应先把油放尽蓄油坑，然后用蒸汽或雾状水冲淡空气，采取有效的灭火措施；</a:t>
              </a:r>
              <a:endParaRPr lang="en-US" altLang="zh-CN" sz="1400" b="1" dirty="0" smtClean="0">
                <a:solidFill>
                  <a:srgbClr val="686868"/>
                </a:solidFill>
                <a:latin typeface="微软雅黑" panose="020B0503020204020204" charset="-122"/>
                <a:ea typeface="微软雅黑" panose="020B0503020204020204" charset="-122"/>
              </a:endParaRPr>
            </a:p>
            <a:p>
              <a:pPr marL="285750" lvl="1" indent="-285750" algn="l" defTabSz="800100">
                <a:lnSpc>
                  <a:spcPct val="150000"/>
                </a:lnSpc>
                <a:spcBef>
                  <a:spcPct val="0"/>
                </a:spcBef>
                <a:spcAft>
                  <a:spcPts val="0"/>
                </a:spcAft>
                <a:buClr>
                  <a:srgbClr val="D24132"/>
                </a:buClr>
                <a:buFont typeface="Wingdings" panose="05000000000000000000" pitchFamily="2" charset="2"/>
                <a:buChar char="p"/>
              </a:pPr>
              <a:r>
                <a:rPr lang="zh-CN" altLang="en-US" sz="1400" b="1" kern="1200" dirty="0" smtClean="0">
                  <a:solidFill>
                    <a:srgbClr val="686868"/>
                  </a:solidFill>
                  <a:latin typeface="微软雅黑" panose="020B0503020204020204" charset="-122"/>
                  <a:ea typeface="微软雅黑" panose="020B0503020204020204" charset="-122"/>
                </a:rPr>
                <a:t>如需带电灭火，扑救人员必须做好绝缘保护，使用喷雾水枪，并保持一定的安全距离。</a:t>
              </a:r>
              <a:endParaRPr lang="zh-CN" altLang="en-US" sz="1400" b="1" kern="1200" dirty="0">
                <a:solidFill>
                  <a:srgbClr val="686868"/>
                </a:solidFill>
                <a:latin typeface="微软雅黑" panose="020B0503020204020204" charset="-122"/>
                <a:ea typeface="微软雅黑" panose="020B0503020204020204" charset="-122"/>
              </a:endParaRPr>
            </a:p>
          </p:txBody>
        </p:sp>
      </p:grpSp>
      <p:pic>
        <p:nvPicPr>
          <p:cNvPr id="8" name="图片 7"/>
          <p:cNvPicPr>
            <a:picLocks noChangeAspect="1"/>
          </p:cNvPicPr>
          <p:nvPr/>
        </p:nvPicPr>
        <p:blipFill>
          <a:blip r:embed="rId1" cstate="screen"/>
          <a:stretch>
            <a:fillRect/>
          </a:stretch>
        </p:blipFill>
        <p:spPr>
          <a:xfrm>
            <a:off x="4675324" y="2211139"/>
            <a:ext cx="3746185" cy="2669900"/>
          </a:xfrm>
          <a:prstGeom prst="rect">
            <a:avLst/>
          </a:prstGeom>
          <a:ln>
            <a:noFill/>
          </a:ln>
          <a:effectLst>
            <a:softEdge rad="112500"/>
          </a:effectLst>
        </p:spPr>
      </p:pic>
      <p:sp>
        <p:nvSpPr>
          <p:cNvPr id="9"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2"/>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584750" y="804612"/>
            <a:ext cx="3865753" cy="2251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图片 3"/>
          <p:cNvPicPr>
            <a:picLocks noChangeAspect="1"/>
          </p:cNvPicPr>
          <p:nvPr/>
        </p:nvPicPr>
        <p:blipFill>
          <a:blip r:embed="rId2"/>
          <a:stretch>
            <a:fillRect/>
          </a:stretch>
        </p:blipFill>
        <p:spPr>
          <a:xfrm>
            <a:off x="4586130" y="3152712"/>
            <a:ext cx="3865753" cy="22623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文本框 5"/>
          <p:cNvSpPr txBox="1"/>
          <p:nvPr/>
        </p:nvSpPr>
        <p:spPr>
          <a:xfrm>
            <a:off x="739829" y="1169990"/>
            <a:ext cx="3465689" cy="3785652"/>
          </a:xfrm>
          <a:prstGeom prst="rect">
            <a:avLst/>
          </a:prstGeom>
          <a:noFill/>
        </p:spPr>
        <p:txBody>
          <a:bodyPr wrap="square" rtlCol="0">
            <a:spAutoFit/>
          </a:bodyPr>
          <a:lstStyle/>
          <a:p>
            <a:pPr>
              <a:lnSpc>
                <a:spcPct val="150000"/>
              </a:lnSpc>
            </a:pPr>
            <a:r>
              <a:rPr lang="zh-CN" altLang="en-US" sz="1600" b="1" dirty="0" smtClean="0">
                <a:solidFill>
                  <a:srgbClr val="B43500"/>
                </a:solidFill>
                <a:latin typeface="微软雅黑" panose="020B0503020204020204" charset="-122"/>
                <a:ea typeface="微软雅黑" panose="020B0503020204020204" charset="-122"/>
              </a:rPr>
              <a:t>氨区防火要点：</a:t>
            </a:r>
            <a:endParaRPr lang="en-US" altLang="zh-CN" sz="1600" b="1" dirty="0" smtClean="0">
              <a:solidFill>
                <a:srgbClr val="B43500"/>
              </a:solidFill>
              <a:latin typeface="微软雅黑" panose="020B0503020204020204" charset="-122"/>
              <a:ea typeface="微软雅黑" panose="020B0503020204020204" charset="-122"/>
            </a:endParaRPr>
          </a:p>
          <a:p>
            <a:pPr>
              <a:lnSpc>
                <a:spcPct val="150000"/>
              </a:lnSpc>
            </a:pPr>
            <a:r>
              <a:rPr lang="en-US" altLang="zh-CN" sz="1600" b="1" dirty="0" smtClean="0">
                <a:solidFill>
                  <a:srgbClr val="686868"/>
                </a:solidFill>
                <a:latin typeface="微软雅黑" panose="020B0503020204020204" charset="-122"/>
                <a:ea typeface="微软雅黑" panose="020B0503020204020204" charset="-122"/>
              </a:rPr>
              <a:t>1</a:t>
            </a:r>
            <a:r>
              <a:rPr lang="zh-CN" altLang="en-US" sz="1600" b="1" dirty="0" smtClean="0">
                <a:solidFill>
                  <a:srgbClr val="686868"/>
                </a:solidFill>
                <a:latin typeface="微软雅黑" panose="020B0503020204020204" charset="-122"/>
                <a:ea typeface="微软雅黑" panose="020B0503020204020204" charset="-122"/>
              </a:rPr>
              <a:t>、氨是可燃气体，进入氨区严禁携带一切火种；</a:t>
            </a:r>
            <a:endParaRPr lang="en-US" altLang="zh-CN" sz="1600" b="1" dirty="0" smtClean="0">
              <a:solidFill>
                <a:srgbClr val="686868"/>
              </a:solidFill>
              <a:latin typeface="微软雅黑" panose="020B0503020204020204" charset="-122"/>
              <a:ea typeface="微软雅黑" panose="020B0503020204020204" charset="-122"/>
            </a:endParaRPr>
          </a:p>
          <a:p>
            <a:pPr>
              <a:lnSpc>
                <a:spcPct val="150000"/>
              </a:lnSpc>
            </a:pPr>
            <a:r>
              <a:rPr lang="en-US" altLang="zh-CN" sz="1600" b="1" dirty="0" smtClean="0">
                <a:solidFill>
                  <a:srgbClr val="686868"/>
                </a:solidFill>
                <a:latin typeface="微软雅黑" panose="020B0503020204020204" charset="-122"/>
                <a:ea typeface="微软雅黑" panose="020B0503020204020204" charset="-122"/>
              </a:rPr>
              <a:t>2</a:t>
            </a:r>
            <a:r>
              <a:rPr lang="zh-CN" altLang="en-US" sz="1600" b="1" dirty="0" smtClean="0">
                <a:solidFill>
                  <a:srgbClr val="686868"/>
                </a:solidFill>
                <a:latin typeface="微软雅黑" panose="020B0503020204020204" charset="-122"/>
                <a:ea typeface="微软雅黑" panose="020B0503020204020204" charset="-122"/>
              </a:rPr>
              <a:t>、严禁急剧操作，防止因摩擦引起的自燃爆炸。</a:t>
            </a:r>
            <a:endParaRPr lang="en-US" altLang="zh-CN" sz="1600" b="1" dirty="0" smtClean="0">
              <a:solidFill>
                <a:srgbClr val="686868"/>
              </a:solidFill>
              <a:latin typeface="微软雅黑" panose="020B0503020204020204" charset="-122"/>
              <a:ea typeface="微软雅黑" panose="020B0503020204020204" charset="-122"/>
            </a:endParaRPr>
          </a:p>
          <a:p>
            <a:pPr>
              <a:lnSpc>
                <a:spcPct val="150000"/>
              </a:lnSpc>
            </a:pPr>
            <a:r>
              <a:rPr lang="zh-CN" altLang="en-US" sz="1600" b="1" dirty="0" smtClean="0">
                <a:solidFill>
                  <a:srgbClr val="B43500"/>
                </a:solidFill>
                <a:latin typeface="微软雅黑" panose="020B0503020204020204" charset="-122"/>
                <a:ea typeface="微软雅黑" panose="020B0503020204020204" charset="-122"/>
              </a:rPr>
              <a:t>应急处置措施：</a:t>
            </a:r>
            <a:endParaRPr lang="en-US" altLang="zh-CN" sz="1600" b="1" dirty="0" smtClean="0">
              <a:solidFill>
                <a:srgbClr val="B43500"/>
              </a:solidFill>
              <a:latin typeface="微软雅黑" panose="020B0503020204020204" charset="-122"/>
              <a:ea typeface="微软雅黑" panose="020B0503020204020204" charset="-122"/>
            </a:endParaRPr>
          </a:p>
          <a:p>
            <a:pPr>
              <a:lnSpc>
                <a:spcPct val="150000"/>
              </a:lnSpc>
            </a:pPr>
            <a:r>
              <a:rPr lang="en-US" altLang="zh-CN" sz="1600" b="1" dirty="0" smtClean="0">
                <a:solidFill>
                  <a:srgbClr val="686868"/>
                </a:solidFill>
                <a:latin typeface="微软雅黑" panose="020B0503020204020204" charset="-122"/>
                <a:ea typeface="微软雅黑" panose="020B0503020204020204" charset="-122"/>
              </a:rPr>
              <a:t>1</a:t>
            </a:r>
            <a:r>
              <a:rPr lang="zh-CN" altLang="en-US" sz="1600" b="1" dirty="0" smtClean="0">
                <a:solidFill>
                  <a:srgbClr val="686868"/>
                </a:solidFill>
                <a:latin typeface="微软雅黑" panose="020B0503020204020204" charset="-122"/>
                <a:ea typeface="微软雅黑" panose="020B0503020204020204" charset="-122"/>
              </a:rPr>
              <a:t>、切断泄漏源；</a:t>
            </a:r>
            <a:endParaRPr lang="en-US" altLang="zh-CN" sz="1600" b="1" dirty="0" smtClean="0">
              <a:solidFill>
                <a:srgbClr val="686868"/>
              </a:solidFill>
              <a:latin typeface="微软雅黑" panose="020B0503020204020204" charset="-122"/>
              <a:ea typeface="微软雅黑" panose="020B0503020204020204" charset="-122"/>
            </a:endParaRPr>
          </a:p>
          <a:p>
            <a:pPr>
              <a:lnSpc>
                <a:spcPct val="150000"/>
              </a:lnSpc>
            </a:pPr>
            <a:r>
              <a:rPr lang="en-US" altLang="zh-CN" sz="1600" b="1" dirty="0" smtClean="0">
                <a:solidFill>
                  <a:srgbClr val="686868"/>
                </a:solidFill>
                <a:latin typeface="微软雅黑" panose="020B0503020204020204" charset="-122"/>
                <a:ea typeface="微软雅黑" panose="020B0503020204020204" charset="-122"/>
              </a:rPr>
              <a:t>2</a:t>
            </a:r>
            <a:r>
              <a:rPr lang="zh-CN" altLang="en-US" sz="1600" b="1" dirty="0" smtClean="0">
                <a:solidFill>
                  <a:srgbClr val="686868"/>
                </a:solidFill>
                <a:latin typeface="微软雅黑" panose="020B0503020204020204" charset="-122"/>
                <a:ea typeface="微软雅黑" panose="020B0503020204020204" charset="-122"/>
              </a:rPr>
              <a:t>、进行通风，加速扩散；</a:t>
            </a:r>
            <a:endParaRPr lang="en-US" altLang="zh-CN" sz="1600" b="1" dirty="0" smtClean="0">
              <a:solidFill>
                <a:srgbClr val="686868"/>
              </a:solidFill>
              <a:latin typeface="微软雅黑" panose="020B0503020204020204" charset="-122"/>
              <a:ea typeface="微软雅黑" panose="020B0503020204020204" charset="-122"/>
            </a:endParaRPr>
          </a:p>
          <a:p>
            <a:pPr>
              <a:lnSpc>
                <a:spcPct val="150000"/>
              </a:lnSpc>
            </a:pPr>
            <a:r>
              <a:rPr lang="en-US" altLang="zh-CN" sz="1600" b="1" dirty="0" smtClean="0">
                <a:solidFill>
                  <a:srgbClr val="686868"/>
                </a:solidFill>
                <a:latin typeface="微软雅黑" panose="020B0503020204020204" charset="-122"/>
                <a:ea typeface="微软雅黑" panose="020B0503020204020204" charset="-122"/>
              </a:rPr>
              <a:t>3</a:t>
            </a:r>
            <a:r>
              <a:rPr lang="zh-CN" altLang="en-US" sz="1600" b="1" dirty="0" smtClean="0">
                <a:solidFill>
                  <a:srgbClr val="686868"/>
                </a:solidFill>
                <a:latin typeface="微软雅黑" panose="020B0503020204020204" charset="-122"/>
                <a:ea typeface="微软雅黑" panose="020B0503020204020204" charset="-122"/>
              </a:rPr>
              <a:t>、喷雾状水进行稀释溶解；</a:t>
            </a:r>
            <a:endParaRPr lang="en-US" altLang="zh-CN" sz="1600" b="1" dirty="0" smtClean="0">
              <a:solidFill>
                <a:srgbClr val="686868"/>
              </a:solidFill>
              <a:latin typeface="微软雅黑" panose="020B0503020204020204" charset="-122"/>
              <a:ea typeface="微软雅黑" panose="020B0503020204020204" charset="-122"/>
            </a:endParaRPr>
          </a:p>
          <a:p>
            <a:pPr>
              <a:lnSpc>
                <a:spcPct val="150000"/>
              </a:lnSpc>
            </a:pPr>
            <a:r>
              <a:rPr lang="en-US" altLang="zh-CN" sz="1600" b="1" dirty="0" smtClean="0">
                <a:solidFill>
                  <a:srgbClr val="686868"/>
                </a:solidFill>
                <a:latin typeface="微软雅黑" panose="020B0503020204020204" charset="-122"/>
                <a:ea typeface="微软雅黑" panose="020B0503020204020204" charset="-122"/>
              </a:rPr>
              <a:t>4</a:t>
            </a:r>
            <a:r>
              <a:rPr lang="zh-CN" altLang="en-US" sz="1600" b="1" dirty="0" smtClean="0">
                <a:solidFill>
                  <a:srgbClr val="686868"/>
                </a:solidFill>
                <a:latin typeface="微软雅黑" panose="020B0503020204020204" charset="-122"/>
                <a:ea typeface="微软雅黑" panose="020B0503020204020204" charset="-122"/>
              </a:rPr>
              <a:t>、将泄漏物导入还原溶液。</a:t>
            </a:r>
            <a:endParaRPr lang="zh-CN" altLang="en-US" sz="1600" b="1" dirty="0">
              <a:solidFill>
                <a:srgbClr val="686868"/>
              </a:solidFill>
              <a:latin typeface="微软雅黑" panose="020B0503020204020204" charset="-122"/>
              <a:ea typeface="微软雅黑" panose="020B0503020204020204" charset="-122"/>
            </a:endParaRPr>
          </a:p>
        </p:txBody>
      </p:sp>
      <p:sp>
        <p:nvSpPr>
          <p:cNvPr id="7" name="矩形 6"/>
          <p:cNvSpPr>
            <a:spLocks noChangeArrowheads="1"/>
          </p:cNvSpPr>
          <p:nvPr/>
        </p:nvSpPr>
        <p:spPr bwMode="auto">
          <a:xfrm>
            <a:off x="739829" y="563898"/>
            <a:ext cx="3784435" cy="59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2000" b="1" dirty="0" smtClean="0">
                <a:latin typeface="微软雅黑" panose="020B0503020204020204" charset="-122"/>
                <a:ea typeface="微软雅黑" panose="020B0503020204020204" charset="-122"/>
              </a:rPr>
              <a:t>氨区</a:t>
            </a:r>
            <a:endParaRPr lang="zh-CN" altLang="en-US" sz="2000" b="1" dirty="0">
              <a:latin typeface="微软雅黑" panose="020B0503020204020204" charset="-122"/>
              <a:ea typeface="微软雅黑" panose="020B0503020204020204" charset="-122"/>
            </a:endParaRPr>
          </a:p>
        </p:txBody>
      </p:sp>
      <p:sp>
        <p:nvSpPr>
          <p:cNvPr id="8"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3"/>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739829" y="563898"/>
            <a:ext cx="4961060" cy="59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2000" b="1" dirty="0" smtClean="0">
                <a:latin typeface="微软雅黑" panose="020B0503020204020204" charset="-122"/>
                <a:ea typeface="微软雅黑" panose="020B0503020204020204" charset="-122"/>
              </a:rPr>
              <a:t>发电机、调相机、电动机</a:t>
            </a:r>
            <a:endParaRPr lang="zh-CN" altLang="en-US" sz="2000" b="1" dirty="0">
              <a:latin typeface="微软雅黑" panose="020B0503020204020204" charset="-122"/>
              <a:ea typeface="微软雅黑" panose="020B0503020204020204" charset="-122"/>
            </a:endParaRPr>
          </a:p>
        </p:txBody>
      </p:sp>
      <p:sp>
        <p:nvSpPr>
          <p:cNvPr id="5" name="文本框 4"/>
          <p:cNvSpPr txBox="1"/>
          <p:nvPr/>
        </p:nvSpPr>
        <p:spPr>
          <a:xfrm>
            <a:off x="739829" y="1241778"/>
            <a:ext cx="4599815" cy="3782895"/>
          </a:xfrm>
          <a:prstGeom prst="rect">
            <a:avLst/>
          </a:prstGeom>
          <a:noFill/>
        </p:spPr>
        <p:txBody>
          <a:bodyPr wrap="square" rtlCol="0">
            <a:spAutoFit/>
          </a:bodyPr>
          <a:lstStyle/>
          <a:p>
            <a:pPr marL="285750" indent="-285750">
              <a:lnSpc>
                <a:spcPct val="150000"/>
              </a:lnSpc>
              <a:buClr>
                <a:srgbClr val="D24132"/>
              </a:buClr>
              <a:buFont typeface="Wingdings" panose="05000000000000000000" pitchFamily="2" charset="2"/>
              <a:buChar char="p"/>
            </a:pPr>
            <a:r>
              <a:rPr lang="zh-CN" altLang="en-US" sz="1800" b="1" dirty="0" smtClean="0">
                <a:solidFill>
                  <a:srgbClr val="686868"/>
                </a:solidFill>
                <a:latin typeface="微软雅黑" panose="020B0503020204020204" charset="-122"/>
                <a:ea typeface="微软雅黑" panose="020B0503020204020204" charset="-122"/>
              </a:rPr>
              <a:t>水轮发电机的采暖取风口和补充空气的进口处应设置阻风机（防火阀），当发电机发生火灾时应自动关闭；</a:t>
            </a:r>
            <a:endParaRPr lang="en-US" altLang="zh-CN" sz="1800" b="1" dirty="0" smtClean="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sz="1800" b="1" dirty="0" smtClean="0">
                <a:solidFill>
                  <a:srgbClr val="686868"/>
                </a:solidFill>
                <a:latin typeface="微软雅黑" panose="020B0503020204020204" charset="-122"/>
                <a:ea typeface="微软雅黑" panose="020B0503020204020204" charset="-122"/>
              </a:rPr>
              <a:t>发电机发生火灾，为了限制火势发展，应迅速与系统解列，并立即用固定灭火系统灭火；</a:t>
            </a:r>
            <a:endParaRPr lang="en-US" altLang="zh-CN" sz="1800" b="1" dirty="0" smtClean="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sz="1800" b="1" dirty="0" smtClean="0">
                <a:solidFill>
                  <a:srgbClr val="686868"/>
                </a:solidFill>
                <a:latin typeface="微软雅黑" panose="020B0503020204020204" charset="-122"/>
                <a:ea typeface="微软雅黑" panose="020B0503020204020204" charset="-122"/>
              </a:rPr>
              <a:t>运行中的电动机发生火灾，应立即切断电动机电源，并尽可能把电动机出入通风口关闭。</a:t>
            </a:r>
            <a:endParaRPr lang="en-US" altLang="zh-CN" sz="1800" b="1" dirty="0" smtClean="0">
              <a:solidFill>
                <a:srgbClr val="686868"/>
              </a:solidFill>
              <a:latin typeface="微软雅黑" panose="020B0503020204020204" charset="-122"/>
              <a:ea typeface="微软雅黑" panose="020B0503020204020204" charset="-122"/>
            </a:endParaRPr>
          </a:p>
        </p:txBody>
      </p:sp>
      <p:pic>
        <p:nvPicPr>
          <p:cNvPr id="6" name="图片 5"/>
          <p:cNvPicPr>
            <a:picLocks noChangeAspect="1"/>
          </p:cNvPicPr>
          <p:nvPr/>
        </p:nvPicPr>
        <p:blipFill rotWithShape="1">
          <a:blip r:embed="rId1" cstate="screen"/>
          <a:srcRect/>
          <a:stretch>
            <a:fillRect/>
          </a:stretch>
        </p:blipFill>
        <p:spPr>
          <a:xfrm>
            <a:off x="5565422" y="1158626"/>
            <a:ext cx="3330222" cy="31408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2"/>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5241850" y="848823"/>
            <a:ext cx="2869156"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图片 4"/>
          <p:cNvPicPr>
            <a:picLocks noChangeAspect="1"/>
          </p:cNvPicPr>
          <p:nvPr/>
        </p:nvPicPr>
        <p:blipFill>
          <a:blip r:embed="rId2"/>
          <a:stretch>
            <a:fillRect/>
          </a:stretch>
        </p:blipFill>
        <p:spPr>
          <a:xfrm>
            <a:off x="5235343" y="3031067"/>
            <a:ext cx="2882169"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文本框 6"/>
          <p:cNvSpPr txBox="1"/>
          <p:nvPr/>
        </p:nvSpPr>
        <p:spPr>
          <a:xfrm>
            <a:off x="739829" y="1246387"/>
            <a:ext cx="4283727" cy="3742178"/>
          </a:xfrm>
          <a:prstGeom prst="rect">
            <a:avLst/>
          </a:prstGeom>
          <a:noFill/>
        </p:spPr>
        <p:txBody>
          <a:bodyPr wrap="square" rtlCol="0">
            <a:spAutoFit/>
          </a:bodyPr>
          <a:lstStyle/>
          <a:p>
            <a:pPr marL="285750" indent="-285750">
              <a:lnSpc>
                <a:spcPct val="150000"/>
              </a:lnSpc>
              <a:buClr>
                <a:srgbClr val="D24132"/>
              </a:buClr>
              <a:buFont typeface="Wingdings" panose="05000000000000000000" pitchFamily="2" charset="2"/>
              <a:buChar char="p"/>
            </a:pPr>
            <a:r>
              <a:rPr lang="zh-CN" altLang="en-US" sz="1600" b="1" dirty="0" smtClean="0">
                <a:solidFill>
                  <a:srgbClr val="686868"/>
                </a:solidFill>
                <a:latin typeface="微软雅黑" panose="020B0503020204020204" charset="-122"/>
                <a:ea typeface="微软雅黑" panose="020B0503020204020204" charset="-122"/>
              </a:rPr>
              <a:t>锅炉房必须制定安全操作规程和岗位责任制及锅炉工守则并严格执行；</a:t>
            </a:r>
            <a:endParaRPr lang="en-US" altLang="zh-CN" sz="1600" b="1" dirty="0" smtClean="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sz="1600" b="1" dirty="0">
                <a:solidFill>
                  <a:srgbClr val="686868"/>
                </a:solidFill>
                <a:latin typeface="微软雅黑" panose="020B0503020204020204" charset="-122"/>
                <a:ea typeface="微软雅黑" panose="020B0503020204020204" charset="-122"/>
              </a:rPr>
              <a:t>无关</a:t>
            </a:r>
            <a:r>
              <a:rPr lang="zh-CN" altLang="en-US" sz="1600" b="1" dirty="0" smtClean="0">
                <a:solidFill>
                  <a:srgbClr val="686868"/>
                </a:solidFill>
                <a:latin typeface="微软雅黑" panose="020B0503020204020204" charset="-122"/>
                <a:ea typeface="微软雅黑" panose="020B0503020204020204" charset="-122"/>
              </a:rPr>
              <a:t>人员不得随意进入锅炉房；</a:t>
            </a:r>
            <a:endParaRPr lang="en-US" altLang="zh-CN" sz="1600" b="1" dirty="0" smtClean="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sz="1600" b="1" dirty="0" smtClean="0">
                <a:solidFill>
                  <a:srgbClr val="686868"/>
                </a:solidFill>
                <a:latin typeface="微软雅黑" panose="020B0503020204020204" charset="-122"/>
                <a:ea typeface="微软雅黑" panose="020B0503020204020204" charset="-122"/>
              </a:rPr>
              <a:t>锅炉房内锅炉的炉体、灶具、各种管理阀门、烟道、安全阀、水表、压力表等要检查，发现异常立即检修；</a:t>
            </a:r>
            <a:endParaRPr lang="en-US" altLang="zh-CN" sz="1600" b="1" dirty="0" smtClean="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sz="1600" b="1" dirty="0" smtClean="0">
                <a:solidFill>
                  <a:srgbClr val="686868"/>
                </a:solidFill>
                <a:latin typeface="微软雅黑" panose="020B0503020204020204" charset="-122"/>
                <a:ea typeface="微软雅黑" panose="020B0503020204020204" charset="-122"/>
              </a:rPr>
              <a:t>锅炉烟道要定期清除灰尘；</a:t>
            </a:r>
            <a:endParaRPr lang="en-US" altLang="zh-CN" sz="1600" b="1" dirty="0" smtClean="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sz="1600" b="1" dirty="0" smtClean="0">
                <a:solidFill>
                  <a:srgbClr val="686868"/>
                </a:solidFill>
                <a:latin typeface="微软雅黑" panose="020B0503020204020204" charset="-122"/>
                <a:ea typeface="微软雅黑" panose="020B0503020204020204" charset="-122"/>
              </a:rPr>
              <a:t>禁止锅炉房内烧废纸，废木料和其他废品；</a:t>
            </a:r>
            <a:endParaRPr lang="en-US" altLang="zh-CN" sz="1600" b="1" dirty="0" smtClean="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sz="1600" b="1" dirty="0" smtClean="0">
                <a:solidFill>
                  <a:srgbClr val="686868"/>
                </a:solidFill>
                <a:latin typeface="微软雅黑" panose="020B0503020204020204" charset="-122"/>
                <a:ea typeface="微软雅黑" panose="020B0503020204020204" charset="-122"/>
              </a:rPr>
              <a:t>锅炉房内外不得堆放易燃、可燃杂物；</a:t>
            </a:r>
            <a:endParaRPr lang="en-US" altLang="zh-CN" sz="1600" b="1" dirty="0" smtClean="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sz="1600" b="1" dirty="0" smtClean="0">
                <a:solidFill>
                  <a:srgbClr val="686868"/>
                </a:solidFill>
                <a:latin typeface="微软雅黑" panose="020B0503020204020204" charset="-122"/>
                <a:ea typeface="微软雅黑" panose="020B0503020204020204" charset="-122"/>
              </a:rPr>
              <a:t>锅炉房内的蒸汽管道上不得烘烤衣物。</a:t>
            </a:r>
            <a:endParaRPr lang="zh-CN" altLang="en-US" sz="1600" b="1" dirty="0">
              <a:solidFill>
                <a:srgbClr val="686868"/>
              </a:solidFill>
              <a:latin typeface="微软雅黑" panose="020B0503020204020204" charset="-122"/>
              <a:ea typeface="微软雅黑" panose="020B0503020204020204" charset="-122"/>
            </a:endParaRPr>
          </a:p>
        </p:txBody>
      </p:sp>
      <p:sp>
        <p:nvSpPr>
          <p:cNvPr id="8" name="矩形 7"/>
          <p:cNvSpPr>
            <a:spLocks noChangeArrowheads="1"/>
          </p:cNvSpPr>
          <p:nvPr/>
        </p:nvSpPr>
        <p:spPr bwMode="auto">
          <a:xfrm>
            <a:off x="739829" y="563898"/>
            <a:ext cx="3784435" cy="59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2000" b="1" dirty="0" smtClean="0">
                <a:latin typeface="微软雅黑" panose="020B0503020204020204" charset="-122"/>
                <a:ea typeface="微软雅黑" panose="020B0503020204020204" charset="-122"/>
              </a:rPr>
              <a:t>锅炉房</a:t>
            </a:r>
            <a:endParaRPr lang="zh-CN" altLang="en-US" sz="2000" b="1" dirty="0">
              <a:latin typeface="微软雅黑" panose="020B0503020204020204" charset="-122"/>
              <a:ea typeface="微软雅黑" panose="020B0503020204020204" charset="-122"/>
            </a:endParaRPr>
          </a:p>
        </p:txBody>
      </p:sp>
      <p:sp>
        <p:nvSpPr>
          <p:cNvPr id="9"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3"/>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smtClean="0">
                <a:solidFill>
                  <a:srgbClr val="C00000"/>
                </a:solidFill>
                <a:latin typeface="微软雅黑" panose="020B0503020204020204" charset="-122"/>
                <a:ea typeface="微软雅黑" panose="020B0503020204020204" charset="-122"/>
              </a:rPr>
              <a:t>作业环境管理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照明与能见度</a:t>
            </a:r>
            <a:endParaRPr lang="zh-CN" altLang="en-US" sz="2000" b="1" dirty="0">
              <a:solidFill>
                <a:prstClr val="black"/>
              </a:solidFill>
              <a:latin typeface="微软雅黑" panose="020B0503020204020204" charset="-122"/>
              <a:ea typeface="微软雅黑" panose="020B0503020204020204" charset="-122"/>
            </a:endParaRPr>
          </a:p>
        </p:txBody>
      </p:sp>
      <p:graphicFrame>
        <p:nvGraphicFramePr>
          <p:cNvPr id="2" name="图示 1"/>
          <p:cNvGraphicFramePr/>
          <p:nvPr/>
        </p:nvGraphicFramePr>
        <p:xfrm>
          <a:off x="607867" y="1273324"/>
          <a:ext cx="7936626" cy="259228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0" name="Footer Text"/>
          <p:cNvSpPr txBox="1"/>
          <p:nvPr/>
        </p:nvSpPr>
        <p:spPr>
          <a:xfrm>
            <a:off x="759287" y="4178507"/>
            <a:ext cx="7759889" cy="492443"/>
          </a:xfrm>
          <a:prstGeom prst="rect">
            <a:avLst/>
          </a:prstGeom>
          <a:noFill/>
        </p:spPr>
        <p:txBody>
          <a:bodyPr wrap="square" lIns="0" tIns="0" rIns="0" bIns="0" rtlCol="0">
            <a:spAutoFit/>
          </a:bodyPr>
          <a:lstStyle/>
          <a:p>
            <a:pPr algn="ctr"/>
            <a:r>
              <a:rPr lang="zh-CN" altLang="en-US" sz="3200" b="1" dirty="0" smtClean="0">
                <a:solidFill>
                  <a:srgbClr val="D24132"/>
                </a:solidFill>
                <a:latin typeface="微软雅黑" panose="020B0503020204020204" charset="-122"/>
                <a:ea typeface="微软雅黑" panose="020B0503020204020204" charset="-122"/>
              </a:rPr>
              <a:t>实施流程要点</a:t>
            </a:r>
            <a:endParaRPr lang="zh-CN" altLang="en-US" sz="3200" b="1" dirty="0">
              <a:solidFill>
                <a:srgbClr val="D24132"/>
              </a:solidFill>
              <a:latin typeface="微软雅黑" panose="020B0503020204020204" charset="-122"/>
              <a:ea typeface="微软雅黑" panose="020B0503020204020204" charset="-122"/>
            </a:endParaRPr>
          </a:p>
        </p:txBody>
      </p:sp>
      <p:cxnSp>
        <p:nvCxnSpPr>
          <p:cNvPr id="11" name="Straight Line buttom"/>
          <p:cNvCxnSpPr/>
          <p:nvPr/>
        </p:nvCxnSpPr>
        <p:spPr>
          <a:xfrm>
            <a:off x="753028" y="4045055"/>
            <a:ext cx="7772400" cy="0"/>
          </a:xfrm>
          <a:prstGeom prst="line">
            <a:avLst/>
          </a:prstGeom>
          <a:noFill/>
          <a:ln w="19050" cap="flat" cmpd="sng" algn="ctr">
            <a:solidFill>
              <a:srgbClr val="262626">
                <a:lumMod val="50000"/>
                <a:lumOff val="50000"/>
              </a:srgbClr>
            </a:solidFill>
            <a:prstDash val="sysDot"/>
            <a:headEnd type="none"/>
            <a:tailEnd type="none"/>
          </a:ln>
          <a:effectLst/>
        </p:spPr>
      </p:cxn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5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946031" y="561004"/>
            <a:ext cx="3342396" cy="2520000"/>
          </a:xfrm>
          <a:prstGeom prst="roundRect">
            <a:avLst>
              <a:gd name="adj" fmla="val 8594"/>
            </a:avLst>
          </a:prstGeom>
          <a:solidFill>
            <a:srgbClr val="FFFFFF">
              <a:shade val="85000"/>
            </a:srgbClr>
          </a:solidFill>
          <a:ln>
            <a:noFill/>
          </a:ln>
          <a:effectLst>
            <a:reflection blurRad="12700" stA="38000" endPos="11000" dist="5000" dir="5400000" sy="-100000" algn="bl" rotWithShape="0"/>
          </a:effectLst>
        </p:spPr>
      </p:pic>
      <p:pic>
        <p:nvPicPr>
          <p:cNvPr id="4" name="图片 3"/>
          <p:cNvPicPr>
            <a:picLocks noChangeAspect="1"/>
          </p:cNvPicPr>
          <p:nvPr/>
        </p:nvPicPr>
        <p:blipFill rotWithShape="1">
          <a:blip r:embed="rId2" cstate="screen"/>
          <a:srcRect b="10372"/>
          <a:stretch>
            <a:fillRect/>
          </a:stretch>
        </p:blipFill>
        <p:spPr>
          <a:xfrm>
            <a:off x="4920790" y="3081004"/>
            <a:ext cx="3367637" cy="2258640"/>
          </a:xfrm>
          <a:prstGeom prst="roundRect">
            <a:avLst>
              <a:gd name="adj" fmla="val 8594"/>
            </a:avLst>
          </a:prstGeom>
          <a:solidFill>
            <a:srgbClr val="FFFFFF">
              <a:shade val="85000"/>
            </a:srgbClr>
          </a:solidFill>
          <a:ln>
            <a:noFill/>
          </a:ln>
          <a:effectLst>
            <a:reflection blurRad="12700" stA="38000" endPos="11000" dist="5000" dir="5400000" sy="-100000" algn="bl" rotWithShape="0"/>
          </a:effectLst>
        </p:spPr>
      </p:pic>
      <p:sp>
        <p:nvSpPr>
          <p:cNvPr id="6" name="矩形 5"/>
          <p:cNvSpPr/>
          <p:nvPr/>
        </p:nvSpPr>
        <p:spPr>
          <a:xfrm>
            <a:off x="739829" y="1526731"/>
            <a:ext cx="3651549" cy="2862322"/>
          </a:xfrm>
          <a:prstGeom prst="rect">
            <a:avLst/>
          </a:prstGeom>
        </p:spPr>
        <p:txBody>
          <a:bodyPr wrap="square">
            <a:spAutoFit/>
          </a:bodyPr>
          <a:lstStyle/>
          <a:p>
            <a:pPr marL="285750" indent="-285750">
              <a:lnSpc>
                <a:spcPct val="150000"/>
              </a:lnSpc>
              <a:buClr>
                <a:srgbClr val="D24132"/>
              </a:buClr>
              <a:buFont typeface="Wingdings" panose="05000000000000000000" pitchFamily="2" charset="2"/>
              <a:buChar char="p"/>
            </a:pPr>
            <a:r>
              <a:rPr lang="zh-CN" altLang="en-US" sz="2400" b="1" dirty="0">
                <a:solidFill>
                  <a:srgbClr val="686868"/>
                </a:solidFill>
                <a:latin typeface="微软雅黑" panose="020B0503020204020204" charset="-122"/>
                <a:ea typeface="微软雅黑" panose="020B0503020204020204" charset="-122"/>
              </a:rPr>
              <a:t>栈道内部极易形成烟囱效应，严禁摆放与生产无关的杂物；</a:t>
            </a:r>
            <a:endParaRPr lang="en-US" altLang="zh-CN" sz="2400" b="1" dirty="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sz="2400" b="1" dirty="0">
                <a:solidFill>
                  <a:srgbClr val="686868"/>
                </a:solidFill>
                <a:latin typeface="微软雅黑" panose="020B0503020204020204" charset="-122"/>
                <a:ea typeface="微软雅黑" panose="020B0503020204020204" charset="-122"/>
              </a:rPr>
              <a:t>做好日常检查工作，内部温度过高引起阴燃；</a:t>
            </a:r>
            <a:endParaRPr lang="en-US" altLang="zh-CN" sz="2400" b="1" dirty="0">
              <a:solidFill>
                <a:srgbClr val="686868"/>
              </a:solidFill>
              <a:latin typeface="微软雅黑" panose="020B0503020204020204" charset="-122"/>
              <a:ea typeface="微软雅黑" panose="020B0503020204020204" charset="-122"/>
            </a:endParaRPr>
          </a:p>
        </p:txBody>
      </p:sp>
      <p:sp>
        <p:nvSpPr>
          <p:cNvPr id="7" name="矩形 6"/>
          <p:cNvSpPr>
            <a:spLocks noChangeArrowheads="1"/>
          </p:cNvSpPr>
          <p:nvPr/>
        </p:nvSpPr>
        <p:spPr bwMode="auto">
          <a:xfrm>
            <a:off x="739829" y="563898"/>
            <a:ext cx="3784435" cy="59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2000" b="1" dirty="0" smtClean="0">
                <a:latin typeface="微软雅黑" panose="020B0503020204020204" charset="-122"/>
                <a:ea typeface="微软雅黑" panose="020B0503020204020204" charset="-122"/>
              </a:rPr>
              <a:t>转运站及煤仓间</a:t>
            </a:r>
            <a:endParaRPr lang="zh-CN" altLang="en-US" sz="2000" b="1" dirty="0">
              <a:latin typeface="微软雅黑" panose="020B0503020204020204" charset="-122"/>
              <a:ea typeface="微软雅黑" panose="020B0503020204020204" charset="-122"/>
            </a:endParaRPr>
          </a:p>
        </p:txBody>
      </p:sp>
      <p:sp>
        <p:nvSpPr>
          <p:cNvPr id="8"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3"/>
    </p:custData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911315" y="1021606"/>
            <a:ext cx="3673637" cy="4079856"/>
          </a:xfrm>
          <a:prstGeom prst="roundRect">
            <a:avLst>
              <a:gd name="adj" fmla="val 8594"/>
            </a:avLst>
          </a:prstGeom>
          <a:solidFill>
            <a:srgbClr val="FFFFFF">
              <a:shade val="85000"/>
            </a:srgbClr>
          </a:solidFill>
          <a:ln>
            <a:noFill/>
          </a:ln>
          <a:effectLst>
            <a:reflection blurRad="12700" stA="38000" endPos="11000" dist="5000" dir="5400000" sy="-100000" algn="bl" rotWithShape="0"/>
          </a:effectLst>
        </p:spPr>
      </p:pic>
      <p:sp>
        <p:nvSpPr>
          <p:cNvPr id="5" name="文本框 4"/>
          <p:cNvSpPr txBox="1"/>
          <p:nvPr/>
        </p:nvSpPr>
        <p:spPr>
          <a:xfrm>
            <a:off x="739828" y="1128890"/>
            <a:ext cx="4057949" cy="3865289"/>
          </a:xfrm>
          <a:prstGeom prst="rect">
            <a:avLst/>
          </a:prstGeom>
          <a:noFill/>
        </p:spPr>
        <p:txBody>
          <a:bodyPr wrap="square" rtlCol="0">
            <a:spAutoFit/>
          </a:bodyPr>
          <a:lstStyle/>
          <a:p>
            <a:pPr marL="285750" indent="-285750">
              <a:lnSpc>
                <a:spcPct val="110000"/>
              </a:lnSpc>
              <a:buClr>
                <a:srgbClr val="D24132"/>
              </a:buClr>
              <a:buFont typeface="Wingdings" panose="05000000000000000000" pitchFamily="2" charset="2"/>
              <a:buChar char="p"/>
            </a:pPr>
            <a:r>
              <a:rPr lang="zh-CN" altLang="en-US" sz="1600" b="1" dirty="0" smtClean="0">
                <a:solidFill>
                  <a:srgbClr val="686868"/>
                </a:solidFill>
                <a:latin typeface="微软雅黑" panose="020B0503020204020204" charset="-122"/>
                <a:ea typeface="微软雅黑" panose="020B0503020204020204" charset="-122"/>
              </a:rPr>
              <a:t>库内严禁吸烟，不得动用明火，要保持通道畅通；</a:t>
            </a:r>
            <a:endParaRPr lang="en-US" altLang="zh-CN" sz="1600" b="1" dirty="0" smtClean="0">
              <a:solidFill>
                <a:srgbClr val="686868"/>
              </a:solidFill>
              <a:latin typeface="微软雅黑" panose="020B0503020204020204" charset="-122"/>
              <a:ea typeface="微软雅黑" panose="020B0503020204020204" charset="-122"/>
            </a:endParaRPr>
          </a:p>
          <a:p>
            <a:pPr marL="285750" indent="-285750">
              <a:lnSpc>
                <a:spcPct val="110000"/>
              </a:lnSpc>
              <a:buClr>
                <a:srgbClr val="D24132"/>
              </a:buClr>
              <a:buFont typeface="Wingdings" panose="05000000000000000000" pitchFamily="2" charset="2"/>
              <a:buChar char="p"/>
            </a:pPr>
            <a:r>
              <a:rPr lang="zh-CN" altLang="en-US" sz="1600" b="1" dirty="0" smtClean="0">
                <a:solidFill>
                  <a:srgbClr val="686868"/>
                </a:solidFill>
                <a:latin typeface="微软雅黑" panose="020B0503020204020204" charset="-122"/>
                <a:ea typeface="微软雅黑" panose="020B0503020204020204" charset="-122"/>
              </a:rPr>
              <a:t>根据货物的不同性质分类，分库存放。易燃易爆物品单独设库存放，不得和其他库房混用；</a:t>
            </a:r>
            <a:endParaRPr lang="en-US" altLang="zh-CN" sz="1600" b="1" dirty="0" smtClean="0">
              <a:solidFill>
                <a:srgbClr val="686868"/>
              </a:solidFill>
              <a:latin typeface="微软雅黑" panose="020B0503020204020204" charset="-122"/>
              <a:ea typeface="微软雅黑" panose="020B0503020204020204" charset="-122"/>
            </a:endParaRPr>
          </a:p>
          <a:p>
            <a:pPr marL="285750" indent="-285750">
              <a:lnSpc>
                <a:spcPct val="110000"/>
              </a:lnSpc>
              <a:buClr>
                <a:srgbClr val="D24132"/>
              </a:buClr>
              <a:buFont typeface="Wingdings" panose="05000000000000000000" pitchFamily="2" charset="2"/>
              <a:buChar char="p"/>
            </a:pPr>
            <a:r>
              <a:rPr lang="zh-CN" altLang="en-US" sz="1600" b="1" dirty="0">
                <a:solidFill>
                  <a:srgbClr val="686868"/>
                </a:solidFill>
                <a:latin typeface="微软雅黑" panose="020B0503020204020204" charset="-122"/>
                <a:ea typeface="微软雅黑" panose="020B0503020204020204" charset="-122"/>
              </a:rPr>
              <a:t>库</a:t>
            </a:r>
            <a:r>
              <a:rPr lang="zh-CN" altLang="en-US" sz="1600" b="1" dirty="0" smtClean="0">
                <a:solidFill>
                  <a:srgbClr val="686868"/>
                </a:solidFill>
                <a:latin typeface="微软雅黑" panose="020B0503020204020204" charset="-122"/>
                <a:ea typeface="微软雅黑" panose="020B0503020204020204" charset="-122"/>
              </a:rPr>
              <a:t>内物品码垛要整齐，不得过高、过宽，物资须距电线、灯泡</a:t>
            </a:r>
            <a:r>
              <a:rPr lang="en-US" altLang="zh-CN" sz="1600" b="1" dirty="0" smtClean="0">
                <a:solidFill>
                  <a:srgbClr val="686868"/>
                </a:solidFill>
                <a:latin typeface="微软雅黑" panose="020B0503020204020204" charset="-122"/>
                <a:ea typeface="微软雅黑" panose="020B0503020204020204" charset="-122"/>
              </a:rPr>
              <a:t>50CM</a:t>
            </a:r>
            <a:r>
              <a:rPr lang="zh-CN" altLang="en-US" sz="1600" b="1" dirty="0" smtClean="0">
                <a:solidFill>
                  <a:srgbClr val="686868"/>
                </a:solidFill>
                <a:latin typeface="微软雅黑" panose="020B0503020204020204" charset="-122"/>
                <a:ea typeface="微软雅黑" panose="020B0503020204020204" charset="-122"/>
              </a:rPr>
              <a:t>以上，灯泡不得超过</a:t>
            </a:r>
            <a:r>
              <a:rPr lang="en-US" altLang="zh-CN" sz="1600" b="1" dirty="0" smtClean="0">
                <a:solidFill>
                  <a:srgbClr val="686868"/>
                </a:solidFill>
                <a:latin typeface="微软雅黑" panose="020B0503020204020204" charset="-122"/>
                <a:ea typeface="微软雅黑" panose="020B0503020204020204" charset="-122"/>
              </a:rPr>
              <a:t>60</a:t>
            </a:r>
            <a:r>
              <a:rPr lang="zh-CN" altLang="en-US" sz="1600" b="1" dirty="0" smtClean="0">
                <a:solidFill>
                  <a:srgbClr val="686868"/>
                </a:solidFill>
                <a:latin typeface="微软雅黑" panose="020B0503020204020204" charset="-122"/>
                <a:ea typeface="微软雅黑" panose="020B0503020204020204" charset="-122"/>
              </a:rPr>
              <a:t>瓦；</a:t>
            </a:r>
            <a:endParaRPr lang="en-US" altLang="zh-CN" sz="1600" b="1" dirty="0" smtClean="0">
              <a:solidFill>
                <a:srgbClr val="686868"/>
              </a:solidFill>
              <a:latin typeface="微软雅黑" panose="020B0503020204020204" charset="-122"/>
              <a:ea typeface="微软雅黑" panose="020B0503020204020204" charset="-122"/>
            </a:endParaRPr>
          </a:p>
          <a:p>
            <a:pPr marL="285750" indent="-285750">
              <a:lnSpc>
                <a:spcPct val="110000"/>
              </a:lnSpc>
              <a:buClr>
                <a:srgbClr val="D24132"/>
              </a:buClr>
              <a:buFont typeface="Wingdings" panose="05000000000000000000" pitchFamily="2" charset="2"/>
              <a:buChar char="p"/>
            </a:pPr>
            <a:r>
              <a:rPr lang="zh-CN" altLang="en-US" sz="1600" b="1" dirty="0" smtClean="0">
                <a:solidFill>
                  <a:srgbClr val="686868"/>
                </a:solidFill>
                <a:latin typeface="微软雅黑" panose="020B0503020204020204" charset="-122"/>
                <a:ea typeface="微软雅黑" panose="020B0503020204020204" charset="-122"/>
              </a:rPr>
              <a:t>易燃易爆物品库应安装防爆灯，严禁库内乱拉照明线；</a:t>
            </a:r>
            <a:endParaRPr lang="en-US" altLang="zh-CN" sz="1600" b="1" dirty="0" smtClean="0">
              <a:solidFill>
                <a:srgbClr val="686868"/>
              </a:solidFill>
              <a:latin typeface="微软雅黑" panose="020B0503020204020204" charset="-122"/>
              <a:ea typeface="微软雅黑" panose="020B0503020204020204" charset="-122"/>
            </a:endParaRPr>
          </a:p>
          <a:p>
            <a:pPr marL="285750" indent="-285750">
              <a:lnSpc>
                <a:spcPct val="110000"/>
              </a:lnSpc>
              <a:buClr>
                <a:srgbClr val="D24132"/>
              </a:buClr>
              <a:buFont typeface="Wingdings" panose="05000000000000000000" pitchFamily="2" charset="2"/>
              <a:buChar char="p"/>
            </a:pPr>
            <a:r>
              <a:rPr lang="zh-CN" altLang="en-US" sz="1600" b="1" dirty="0" smtClean="0">
                <a:solidFill>
                  <a:srgbClr val="686868"/>
                </a:solidFill>
                <a:latin typeface="微软雅黑" panose="020B0503020204020204" charset="-122"/>
                <a:ea typeface="微软雅黑" panose="020B0503020204020204" charset="-122"/>
              </a:rPr>
              <a:t>保管员应经常检查灯具和电线，发现破损、老化要及时请工程师更换；</a:t>
            </a:r>
            <a:endParaRPr lang="en-US" altLang="zh-CN" sz="1600" b="1" dirty="0" smtClean="0">
              <a:solidFill>
                <a:srgbClr val="686868"/>
              </a:solidFill>
              <a:latin typeface="微软雅黑" panose="020B0503020204020204" charset="-122"/>
              <a:ea typeface="微软雅黑" panose="020B0503020204020204" charset="-122"/>
            </a:endParaRPr>
          </a:p>
          <a:p>
            <a:pPr marL="285750" indent="-285750">
              <a:lnSpc>
                <a:spcPct val="110000"/>
              </a:lnSpc>
              <a:buClr>
                <a:srgbClr val="D24132"/>
              </a:buClr>
              <a:buFont typeface="Wingdings" panose="05000000000000000000" pitchFamily="2" charset="2"/>
              <a:buChar char="p"/>
            </a:pPr>
            <a:r>
              <a:rPr lang="zh-CN" altLang="en-US" sz="1600" b="1" dirty="0" smtClean="0">
                <a:solidFill>
                  <a:srgbClr val="686868"/>
                </a:solidFill>
                <a:latin typeface="微软雅黑" panose="020B0503020204020204" charset="-122"/>
                <a:ea typeface="微软雅黑" panose="020B0503020204020204" charset="-122"/>
              </a:rPr>
              <a:t>离开库房时必须进行防火安全检查，确无问题，并切断电源。</a:t>
            </a:r>
            <a:endParaRPr lang="zh-CN" altLang="en-US" sz="1600" b="1" dirty="0">
              <a:solidFill>
                <a:srgbClr val="686868"/>
              </a:solidFill>
              <a:latin typeface="微软雅黑" panose="020B0503020204020204" charset="-122"/>
              <a:ea typeface="微软雅黑" panose="020B0503020204020204" charset="-122"/>
            </a:endParaRPr>
          </a:p>
        </p:txBody>
      </p:sp>
      <p:sp>
        <p:nvSpPr>
          <p:cNvPr id="6" name="矩形 5"/>
          <p:cNvSpPr>
            <a:spLocks noChangeArrowheads="1"/>
          </p:cNvSpPr>
          <p:nvPr/>
        </p:nvSpPr>
        <p:spPr bwMode="auto">
          <a:xfrm>
            <a:off x="739829" y="518742"/>
            <a:ext cx="3784435" cy="59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2000" b="1" dirty="0" smtClean="0">
                <a:latin typeface="微软雅黑" panose="020B0503020204020204" charset="-122"/>
                <a:ea typeface="微软雅黑" panose="020B0503020204020204" charset="-122"/>
              </a:rPr>
              <a:t>物资库房</a:t>
            </a:r>
            <a:endParaRPr lang="zh-CN" altLang="en-US" sz="2000" b="1" dirty="0">
              <a:latin typeface="微软雅黑" panose="020B0503020204020204" charset="-122"/>
              <a:ea typeface="微软雅黑" panose="020B0503020204020204" charset="-122"/>
            </a:endParaRPr>
          </a:p>
        </p:txBody>
      </p:sp>
      <p:sp>
        <p:nvSpPr>
          <p:cNvPr id="7"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2"/>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034910" y="1023234"/>
            <a:ext cx="4683987" cy="35149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5" name="矩形 4"/>
          <p:cNvSpPr>
            <a:spLocks noChangeArrowheads="1"/>
          </p:cNvSpPr>
          <p:nvPr/>
        </p:nvSpPr>
        <p:spPr bwMode="auto">
          <a:xfrm>
            <a:off x="739829" y="563898"/>
            <a:ext cx="3784435" cy="59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2000" b="1" dirty="0">
                <a:latin typeface="微软雅黑" panose="020B0503020204020204" charset="-122"/>
                <a:ea typeface="微软雅黑" panose="020B0503020204020204" charset="-122"/>
              </a:rPr>
              <a:t>氢气</a:t>
            </a:r>
            <a:r>
              <a:rPr lang="zh-CN" altLang="en-US" sz="2000" b="1" dirty="0" smtClean="0">
                <a:latin typeface="微软雅黑" panose="020B0503020204020204" charset="-122"/>
                <a:ea typeface="微软雅黑" panose="020B0503020204020204" charset="-122"/>
              </a:rPr>
              <a:t>站</a:t>
            </a:r>
            <a:endParaRPr lang="zh-CN" altLang="en-US" sz="2000" b="1" dirty="0">
              <a:latin typeface="微软雅黑" panose="020B0503020204020204" charset="-122"/>
              <a:ea typeface="微软雅黑" panose="020B0503020204020204" charset="-122"/>
            </a:endParaRPr>
          </a:p>
        </p:txBody>
      </p:sp>
      <p:sp>
        <p:nvSpPr>
          <p:cNvPr id="6" name="文本框 5"/>
          <p:cNvSpPr txBox="1"/>
          <p:nvPr/>
        </p:nvSpPr>
        <p:spPr>
          <a:xfrm>
            <a:off x="739829" y="1245009"/>
            <a:ext cx="3115733" cy="3046988"/>
          </a:xfrm>
          <a:prstGeom prst="rect">
            <a:avLst/>
          </a:prstGeom>
          <a:noFill/>
        </p:spPr>
        <p:txBody>
          <a:bodyPr wrap="square" rtlCol="0">
            <a:spAutoFit/>
          </a:bodyPr>
          <a:lstStyle/>
          <a:p>
            <a:pPr marL="342900" indent="-342900">
              <a:lnSpc>
                <a:spcPct val="150000"/>
              </a:lnSpc>
              <a:buClr>
                <a:srgbClr val="D24132"/>
              </a:buClr>
              <a:buFont typeface="Wingdings" panose="05000000000000000000" pitchFamily="2" charset="2"/>
              <a:buChar char="p"/>
            </a:pPr>
            <a:r>
              <a:rPr lang="zh-CN" altLang="en-US" sz="1600" b="1" dirty="0" smtClean="0">
                <a:solidFill>
                  <a:srgbClr val="686868"/>
                </a:solidFill>
                <a:latin typeface="微软雅黑" panose="020B0503020204020204" charset="-122"/>
                <a:ea typeface="微软雅黑" panose="020B0503020204020204" charset="-122"/>
              </a:rPr>
              <a:t>氢气站内要求通风干燥，无油污；</a:t>
            </a:r>
            <a:endParaRPr lang="en-US" altLang="zh-CN" sz="1600" b="1" dirty="0" smtClean="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1600" b="1" dirty="0" smtClean="0">
                <a:solidFill>
                  <a:srgbClr val="686868"/>
                </a:solidFill>
                <a:latin typeface="微软雅黑" panose="020B0503020204020204" charset="-122"/>
                <a:ea typeface="微软雅黑" panose="020B0503020204020204" charset="-122"/>
              </a:rPr>
              <a:t>进入时必须交出火种，站内禁止使用无线通讯设备；</a:t>
            </a:r>
            <a:endParaRPr lang="en-US" altLang="zh-CN" sz="1600" b="1" dirty="0" smtClean="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1600" b="1" dirty="0" smtClean="0">
                <a:solidFill>
                  <a:srgbClr val="686868"/>
                </a:solidFill>
                <a:latin typeface="微软雅黑" panose="020B0503020204020204" charset="-122"/>
                <a:ea typeface="微软雅黑" panose="020B0503020204020204" charset="-122"/>
              </a:rPr>
              <a:t>禁止穿带钉鞋和化纤的衣帽进入；</a:t>
            </a:r>
            <a:endParaRPr lang="en-US" altLang="zh-CN" sz="1600" b="1" dirty="0" smtClean="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1600" b="1" dirty="0" smtClean="0">
                <a:solidFill>
                  <a:srgbClr val="686868"/>
                </a:solidFill>
                <a:latin typeface="微软雅黑" panose="020B0503020204020204" charset="-122"/>
                <a:ea typeface="微软雅黑" panose="020B0503020204020204" charset="-122"/>
              </a:rPr>
              <a:t>装卸气瓶必须轻拿轻放，防止撞击产生静电。</a:t>
            </a:r>
            <a:endParaRPr lang="zh-CN" altLang="en-US" sz="1600" b="1" dirty="0">
              <a:solidFill>
                <a:srgbClr val="686868"/>
              </a:solidFill>
              <a:latin typeface="微软雅黑" panose="020B0503020204020204" charset="-122"/>
              <a:ea typeface="微软雅黑" panose="020B0503020204020204" charset="-122"/>
            </a:endParaRPr>
          </a:p>
        </p:txBody>
      </p:sp>
      <p:sp>
        <p:nvSpPr>
          <p:cNvPr id="7"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2"/>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241850" y="622686"/>
            <a:ext cx="3064318" cy="2308640"/>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2"/>
          <a:stretch>
            <a:fillRect/>
          </a:stretch>
        </p:blipFill>
        <p:spPr>
          <a:xfrm>
            <a:off x="5248059" y="2931326"/>
            <a:ext cx="3065742" cy="2301050"/>
          </a:xfrm>
          <a:prstGeom prst="rect">
            <a:avLst/>
          </a:prstGeom>
          <a:ln>
            <a:noFill/>
          </a:ln>
          <a:effectLst>
            <a:outerShdw blurRad="292100" dist="139700" dir="2700000" algn="tl" rotWithShape="0">
              <a:srgbClr val="333333">
                <a:alpha val="65000"/>
              </a:srgbClr>
            </a:outerShdw>
          </a:effectLst>
        </p:spPr>
      </p:pic>
      <p:sp>
        <p:nvSpPr>
          <p:cNvPr id="6" name="矩形 5"/>
          <p:cNvSpPr>
            <a:spLocks noChangeArrowheads="1"/>
          </p:cNvSpPr>
          <p:nvPr/>
        </p:nvSpPr>
        <p:spPr bwMode="auto">
          <a:xfrm>
            <a:off x="739829" y="563898"/>
            <a:ext cx="3784435" cy="59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2000" b="1" dirty="0" smtClean="0">
                <a:latin typeface="微软雅黑" panose="020B0503020204020204" charset="-122"/>
                <a:ea typeface="微软雅黑" panose="020B0503020204020204" charset="-122"/>
              </a:rPr>
              <a:t>煤场</a:t>
            </a:r>
            <a:endParaRPr lang="zh-CN" altLang="en-US" sz="2000" b="1" dirty="0">
              <a:latin typeface="微软雅黑" panose="020B0503020204020204" charset="-122"/>
              <a:ea typeface="微软雅黑" panose="020B0503020204020204" charset="-122"/>
            </a:endParaRPr>
          </a:p>
        </p:txBody>
      </p:sp>
      <p:sp>
        <p:nvSpPr>
          <p:cNvPr id="7" name="文本框 6"/>
          <p:cNvSpPr txBox="1"/>
          <p:nvPr/>
        </p:nvSpPr>
        <p:spPr>
          <a:xfrm>
            <a:off x="739828" y="1158626"/>
            <a:ext cx="4131409" cy="3727495"/>
          </a:xfrm>
          <a:prstGeom prst="rect">
            <a:avLst/>
          </a:prstGeom>
          <a:noFill/>
        </p:spPr>
        <p:txBody>
          <a:bodyPr wrap="square" rtlCol="0">
            <a:spAutoFit/>
          </a:bodyPr>
          <a:lstStyle/>
          <a:p>
            <a:pPr marL="285750" indent="-285750">
              <a:lnSpc>
                <a:spcPct val="150000"/>
              </a:lnSpc>
              <a:buClr>
                <a:srgbClr val="D24132"/>
              </a:buClr>
              <a:buFont typeface="Wingdings" panose="05000000000000000000" pitchFamily="2" charset="2"/>
              <a:buChar char="p"/>
            </a:pPr>
            <a:r>
              <a:rPr lang="zh-CN" altLang="en-US" b="1" dirty="0" smtClean="0">
                <a:solidFill>
                  <a:srgbClr val="686868"/>
                </a:solidFill>
                <a:latin typeface="微软雅黑" panose="020B0503020204020204" charset="-122"/>
                <a:ea typeface="微软雅黑" panose="020B0503020204020204" charset="-122"/>
              </a:rPr>
              <a:t>制定</a:t>
            </a:r>
            <a:r>
              <a:rPr lang="en-US" altLang="zh-CN" b="1" dirty="0" smtClean="0">
                <a:solidFill>
                  <a:srgbClr val="686868"/>
                </a:solidFill>
                <a:latin typeface="微软雅黑" panose="020B0503020204020204" charset="-122"/>
                <a:ea typeface="微软雅黑" panose="020B0503020204020204" charset="-122"/>
              </a:rPr>
              <a:t>《</a:t>
            </a:r>
            <a:r>
              <a:rPr lang="zh-CN" altLang="en-US" b="1" dirty="0" smtClean="0">
                <a:solidFill>
                  <a:srgbClr val="686868"/>
                </a:solidFill>
                <a:latin typeface="微软雅黑" panose="020B0503020204020204" charset="-122"/>
                <a:ea typeface="微软雅黑" panose="020B0503020204020204" charset="-122"/>
              </a:rPr>
              <a:t>煤场洒水、降尘规定</a:t>
            </a:r>
            <a:r>
              <a:rPr lang="en-US" altLang="zh-CN" b="1" dirty="0" smtClean="0">
                <a:solidFill>
                  <a:srgbClr val="686868"/>
                </a:solidFill>
                <a:latin typeface="微软雅黑" panose="020B0503020204020204" charset="-122"/>
                <a:ea typeface="微软雅黑" panose="020B0503020204020204" charset="-122"/>
              </a:rPr>
              <a:t>》</a:t>
            </a:r>
            <a:r>
              <a:rPr lang="zh-CN" altLang="en-US" b="1" dirty="0" smtClean="0">
                <a:solidFill>
                  <a:srgbClr val="686868"/>
                </a:solidFill>
                <a:latin typeface="微软雅黑" panose="020B0503020204020204" charset="-122"/>
                <a:ea typeface="微软雅黑" panose="020B0503020204020204" charset="-122"/>
              </a:rPr>
              <a:t>，并根据规定内容实施、落实、检查；</a:t>
            </a:r>
            <a:endParaRPr lang="en-US" altLang="zh-CN" b="1" dirty="0" smtClean="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b="1" dirty="0" smtClean="0">
                <a:solidFill>
                  <a:srgbClr val="686868"/>
                </a:solidFill>
                <a:latin typeface="微软雅黑" panose="020B0503020204020204" charset="-122"/>
                <a:ea typeface="微软雅黑" panose="020B0503020204020204" charset="-122"/>
              </a:rPr>
              <a:t>制定</a:t>
            </a:r>
            <a:r>
              <a:rPr lang="en-US" altLang="zh-CN" b="1" dirty="0" smtClean="0">
                <a:solidFill>
                  <a:srgbClr val="686868"/>
                </a:solidFill>
                <a:latin typeface="微软雅黑" panose="020B0503020204020204" charset="-122"/>
                <a:ea typeface="微软雅黑" panose="020B0503020204020204" charset="-122"/>
              </a:rPr>
              <a:t>《</a:t>
            </a:r>
            <a:r>
              <a:rPr lang="zh-CN" altLang="en-US" b="1" dirty="0" smtClean="0">
                <a:solidFill>
                  <a:srgbClr val="686868"/>
                </a:solidFill>
                <a:latin typeface="微软雅黑" panose="020B0503020204020204" charset="-122"/>
                <a:ea typeface="微软雅黑" panose="020B0503020204020204" charset="-122"/>
              </a:rPr>
              <a:t>煤场测温区域图</a:t>
            </a:r>
            <a:r>
              <a:rPr lang="en-US" altLang="zh-CN" b="1" dirty="0" smtClean="0">
                <a:solidFill>
                  <a:srgbClr val="686868"/>
                </a:solidFill>
                <a:latin typeface="微软雅黑" panose="020B0503020204020204" charset="-122"/>
                <a:ea typeface="微软雅黑" panose="020B0503020204020204" charset="-122"/>
              </a:rPr>
              <a:t>》</a:t>
            </a:r>
            <a:r>
              <a:rPr lang="zh-CN" altLang="en-US" b="1" dirty="0" smtClean="0">
                <a:solidFill>
                  <a:srgbClr val="686868"/>
                </a:solidFill>
                <a:latin typeface="微软雅黑" panose="020B0503020204020204" charset="-122"/>
                <a:ea typeface="微软雅黑" panose="020B0503020204020204" charset="-122"/>
              </a:rPr>
              <a:t>和</a:t>
            </a:r>
            <a:r>
              <a:rPr lang="en-US" altLang="zh-CN" b="1" dirty="0" smtClean="0">
                <a:solidFill>
                  <a:srgbClr val="686868"/>
                </a:solidFill>
                <a:latin typeface="微软雅黑" panose="020B0503020204020204" charset="-122"/>
                <a:ea typeface="微软雅黑" panose="020B0503020204020204" charset="-122"/>
              </a:rPr>
              <a:t>《</a:t>
            </a:r>
            <a:r>
              <a:rPr lang="zh-CN" altLang="en-US" b="1" dirty="0" smtClean="0">
                <a:solidFill>
                  <a:srgbClr val="686868"/>
                </a:solidFill>
                <a:latin typeface="微软雅黑" panose="020B0503020204020204" charset="-122"/>
                <a:ea typeface="微软雅黑" panose="020B0503020204020204" charset="-122"/>
              </a:rPr>
              <a:t>煤场定期测温表</a:t>
            </a:r>
            <a:r>
              <a:rPr lang="en-US" altLang="zh-CN" b="1" dirty="0" smtClean="0">
                <a:solidFill>
                  <a:srgbClr val="686868"/>
                </a:solidFill>
                <a:latin typeface="微软雅黑" panose="020B0503020204020204" charset="-122"/>
                <a:ea typeface="微软雅黑" panose="020B0503020204020204" charset="-122"/>
              </a:rPr>
              <a:t>》</a:t>
            </a:r>
            <a:r>
              <a:rPr lang="zh-CN" altLang="en-US" b="1" dirty="0" smtClean="0">
                <a:solidFill>
                  <a:srgbClr val="686868"/>
                </a:solidFill>
                <a:latin typeface="微软雅黑" panose="020B0503020204020204" charset="-122"/>
                <a:ea typeface="微软雅黑" panose="020B0503020204020204" charset="-122"/>
              </a:rPr>
              <a:t>，防止煤场自燃并针对高温区域进行控制和处理；</a:t>
            </a:r>
            <a:endParaRPr lang="en-US" altLang="zh-CN" b="1" dirty="0" smtClean="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b="1" dirty="0" smtClean="0">
                <a:solidFill>
                  <a:srgbClr val="686868"/>
                </a:solidFill>
                <a:latin typeface="微软雅黑" panose="020B0503020204020204" charset="-122"/>
                <a:ea typeface="微软雅黑" panose="020B0503020204020204" charset="-122"/>
              </a:rPr>
              <a:t>测温设备应由专人负责管理和维护使用，保证测温装置的完好；</a:t>
            </a:r>
            <a:endParaRPr lang="en-US" altLang="zh-CN" b="1" dirty="0" smtClean="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b="1" dirty="0" smtClean="0">
                <a:solidFill>
                  <a:srgbClr val="686868"/>
                </a:solidFill>
                <a:latin typeface="微软雅黑" panose="020B0503020204020204" charset="-122"/>
                <a:ea typeface="微软雅黑" panose="020B0503020204020204" charset="-122"/>
              </a:rPr>
              <a:t>在测温时，应保证测得的数据完整、准确，客观地反映被测点的温度，以便进行科学的管理；</a:t>
            </a:r>
            <a:endParaRPr lang="en-US" altLang="zh-CN" b="1" dirty="0" smtClean="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b="1" dirty="0" smtClean="0">
                <a:solidFill>
                  <a:srgbClr val="686868"/>
                </a:solidFill>
                <a:latin typeface="微软雅黑" panose="020B0503020204020204" charset="-122"/>
                <a:ea typeface="微软雅黑" panose="020B0503020204020204" charset="-122"/>
              </a:rPr>
              <a:t>每月煤场应进行两次以上测温工作，月底及时上报测温数据和情况分析。</a:t>
            </a:r>
            <a:endParaRPr lang="zh-CN" altLang="en-US" b="1" dirty="0">
              <a:solidFill>
                <a:srgbClr val="686868"/>
              </a:solidFill>
              <a:latin typeface="微软雅黑" panose="020B0503020204020204" charset="-122"/>
              <a:ea typeface="微软雅黑" panose="020B0503020204020204" charset="-122"/>
            </a:endParaRPr>
          </a:p>
        </p:txBody>
      </p:sp>
      <p:sp>
        <p:nvSpPr>
          <p:cNvPr id="8"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3"/>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39828" y="1251472"/>
            <a:ext cx="7873593" cy="1993238"/>
          </a:xfrm>
          <a:prstGeom prst="rect">
            <a:avLst/>
          </a:prstGeom>
          <a:noFill/>
        </p:spPr>
        <p:txBody>
          <a:bodyPr wrap="square" rtlCol="0">
            <a:spAutoFit/>
          </a:bodyPr>
          <a:lstStyle/>
          <a:p>
            <a:pPr marL="285750" indent="-285750">
              <a:lnSpc>
                <a:spcPct val="150000"/>
              </a:lnSpc>
              <a:buClr>
                <a:srgbClr val="D24132"/>
              </a:buClr>
              <a:buFont typeface="Wingdings" panose="05000000000000000000" pitchFamily="2" charset="2"/>
              <a:buChar char="p"/>
            </a:pPr>
            <a:r>
              <a:rPr lang="zh-CN" altLang="en-US" b="1" dirty="0" smtClean="0">
                <a:solidFill>
                  <a:srgbClr val="686868"/>
                </a:solidFill>
                <a:latin typeface="微软雅黑" panose="020B0503020204020204" charset="-122"/>
                <a:ea typeface="微软雅黑" panose="020B0503020204020204" charset="-122"/>
              </a:rPr>
              <a:t>各房（室）严禁吸烟，禁止明火取暖。计算机放维修必用的各种溶剂（包括汽油、酒精、丙酮、甲苯）应采用限量办法，每次带入房（室）不超过</a:t>
            </a:r>
            <a:r>
              <a:rPr lang="en-US" altLang="zh-CN" b="1" dirty="0" smtClean="0">
                <a:solidFill>
                  <a:srgbClr val="686868"/>
                </a:solidFill>
                <a:latin typeface="微软雅黑" panose="020B0503020204020204" charset="-122"/>
                <a:ea typeface="微软雅黑" panose="020B0503020204020204" charset="-122"/>
              </a:rPr>
              <a:t>100g</a:t>
            </a:r>
            <a:r>
              <a:rPr lang="zh-CN" altLang="en-US" b="1" dirty="0" smtClean="0">
                <a:solidFill>
                  <a:srgbClr val="686868"/>
                </a:solidFill>
                <a:latin typeface="微软雅黑" panose="020B0503020204020204" charset="-122"/>
                <a:ea typeface="微软雅黑" panose="020B0503020204020204" charset="-122"/>
              </a:rPr>
              <a:t>；</a:t>
            </a:r>
            <a:endParaRPr lang="en-US" altLang="zh-CN" b="1" dirty="0" smtClean="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b="1" dirty="0" smtClean="0">
                <a:solidFill>
                  <a:srgbClr val="686868"/>
                </a:solidFill>
                <a:latin typeface="微软雅黑" panose="020B0503020204020204" charset="-122"/>
                <a:ea typeface="微软雅黑" panose="020B0503020204020204" charset="-122"/>
              </a:rPr>
              <a:t>严禁将带上有易燃、易爆、有毒、有害介质一次仪表（如氢压表、油压表）装入控制室、调度室、计算机房；</a:t>
            </a:r>
            <a:endParaRPr lang="en-US" altLang="zh-CN" b="1" dirty="0" smtClean="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b="1" dirty="0" smtClean="0">
                <a:solidFill>
                  <a:srgbClr val="686868"/>
                </a:solidFill>
                <a:latin typeface="微软雅黑" panose="020B0503020204020204" charset="-122"/>
                <a:ea typeface="微软雅黑" panose="020B0503020204020204" charset="-122"/>
              </a:rPr>
              <a:t>各房（室）一旦发生火灾报警，应查明火源，加以消除。若已发生火灾，则应切断交电电源，开启直流事故照明，关闭通风管防火闸门，采用“二氧化碳”等灭火器进行灭火。</a:t>
            </a:r>
            <a:endParaRPr lang="en-US" altLang="zh-CN" b="1" dirty="0" smtClean="0">
              <a:solidFill>
                <a:srgbClr val="686868"/>
              </a:solidFill>
              <a:latin typeface="微软雅黑" panose="020B0503020204020204" charset="-122"/>
              <a:ea typeface="微软雅黑" panose="020B0503020204020204" charset="-122"/>
            </a:endParaRPr>
          </a:p>
        </p:txBody>
      </p:sp>
      <p:sp>
        <p:nvSpPr>
          <p:cNvPr id="5" name="矩形 4"/>
          <p:cNvSpPr>
            <a:spLocks noChangeArrowheads="1"/>
          </p:cNvSpPr>
          <p:nvPr/>
        </p:nvSpPr>
        <p:spPr bwMode="auto">
          <a:xfrm>
            <a:off x="739829" y="563898"/>
            <a:ext cx="4961060" cy="68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2000" b="1" dirty="0" smtClean="0">
                <a:latin typeface="微软雅黑" panose="020B0503020204020204" charset="-122"/>
                <a:ea typeface="微软雅黑" panose="020B0503020204020204" charset="-122"/>
              </a:rPr>
              <a:t>调度室、计算机房、通信室、计量室</a:t>
            </a:r>
            <a:endParaRPr lang="zh-CN" altLang="en-US" sz="2000" b="1" dirty="0">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1">
            <a:clrChange>
              <a:clrFrom>
                <a:srgbClr val="FFFFFF"/>
              </a:clrFrom>
              <a:clrTo>
                <a:srgbClr val="FFFFFF">
                  <a:alpha val="0"/>
                </a:srgbClr>
              </a:clrTo>
            </a:clrChange>
          </a:blip>
          <a:stretch>
            <a:fillRect/>
          </a:stretch>
        </p:blipFill>
        <p:spPr>
          <a:xfrm>
            <a:off x="1447649" y="3559796"/>
            <a:ext cx="6457950" cy="1924050"/>
          </a:xfrm>
          <a:prstGeom prst="rect">
            <a:avLst/>
          </a:prstGeom>
        </p:spPr>
      </p:pic>
      <p:sp>
        <p:nvSpPr>
          <p:cNvPr id="7"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2"/>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a:spcBef>
                <a:spcPct val="20000"/>
              </a:spcBef>
            </a:pPr>
            <a:r>
              <a:rPr lang="zh-CN" altLang="en-US" sz="2400" dirty="0" smtClean="0">
                <a:solidFill>
                  <a:srgbClr val="C00000"/>
                </a:solidFill>
                <a:latin typeface="微软雅黑" panose="020B0503020204020204" charset="-122"/>
                <a:ea typeface="微软雅黑" panose="020B0503020204020204" charset="-122"/>
              </a:rPr>
              <a:t>消防安全管理</a:t>
            </a:r>
            <a:endParaRPr lang="en-US" altLang="zh-CN" sz="2400" dirty="0">
              <a:solidFill>
                <a:srgbClr val="C00000"/>
              </a:solidFill>
              <a:latin typeface="微软雅黑" panose="020B0503020204020204" charset="-122"/>
              <a:ea typeface="微软雅黑" panose="020B0503020204020204" charset="-122"/>
            </a:endParaRPr>
          </a:p>
        </p:txBody>
      </p:sp>
      <p:sp>
        <p:nvSpPr>
          <p:cNvPr id="3" name="矩形 2"/>
          <p:cNvSpPr>
            <a:spLocks noChangeArrowheads="1"/>
          </p:cNvSpPr>
          <p:nvPr/>
        </p:nvSpPr>
        <p:spPr bwMode="auto">
          <a:xfrm>
            <a:off x="739829" y="563898"/>
            <a:ext cx="4961060" cy="59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2000" b="1" dirty="0" smtClean="0">
                <a:latin typeface="微软雅黑" panose="020B0503020204020204" charset="-122"/>
                <a:ea typeface="微软雅黑" panose="020B0503020204020204" charset="-122"/>
              </a:rPr>
              <a:t>灭火器分类</a:t>
            </a:r>
            <a:endParaRPr lang="zh-CN" altLang="en-US" sz="2000" b="1" dirty="0">
              <a:latin typeface="微软雅黑" panose="020B0503020204020204" charset="-122"/>
              <a:ea typeface="微软雅黑" panose="020B0503020204020204" charset="-122"/>
            </a:endParaRPr>
          </a:p>
        </p:txBody>
      </p:sp>
      <p:pic>
        <p:nvPicPr>
          <p:cNvPr id="21" name="Picture 2"/>
          <p:cNvPicPr>
            <a:picLocks noChangeAspect="1" noChangeArrowheads="1"/>
          </p:cNvPicPr>
          <p:nvPr/>
        </p:nvPicPr>
        <p:blipFill>
          <a:blip r:embed="rId1" cstate="screen">
            <a:clrChange>
              <a:clrFrom>
                <a:srgbClr val="FFFFFF"/>
              </a:clrFrom>
              <a:clrTo>
                <a:srgbClr val="FFFFFF">
                  <a:alpha val="0"/>
                </a:srgbClr>
              </a:clrTo>
            </a:clrChange>
          </a:blip>
          <a:stretch>
            <a:fillRect/>
          </a:stretch>
        </p:blipFill>
        <p:spPr bwMode="auto">
          <a:xfrm>
            <a:off x="864976" y="1292076"/>
            <a:ext cx="2355383" cy="2448272"/>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nvSpPr>
        <p:spPr>
          <a:xfrm>
            <a:off x="3629377" y="1104257"/>
            <a:ext cx="4572000" cy="2862322"/>
          </a:xfrm>
          <a:prstGeom prst="rect">
            <a:avLst/>
          </a:prstGeom>
        </p:spPr>
        <p:txBody>
          <a:bodyPr>
            <a:spAutoFit/>
          </a:bodyPr>
          <a:lstStyle/>
          <a:p>
            <a:pPr marL="285750" indent="-285750">
              <a:lnSpc>
                <a:spcPct val="150000"/>
              </a:lnSpc>
              <a:buClr>
                <a:srgbClr val="D24132"/>
              </a:buClr>
              <a:buFont typeface="Wingdings" panose="05000000000000000000" pitchFamily="2" charset="2"/>
              <a:buChar char="l"/>
            </a:pPr>
            <a:r>
              <a:rPr lang="zh-CN" altLang="en-US" sz="2000" b="1" dirty="0" smtClean="0">
                <a:solidFill>
                  <a:srgbClr val="686868"/>
                </a:solidFill>
                <a:latin typeface="微软雅黑" panose="020B0503020204020204" charset="-122"/>
                <a:ea typeface="微软雅黑" panose="020B0503020204020204" charset="-122"/>
                <a:sym typeface="+mn-lt"/>
              </a:rPr>
              <a:t>喷射后成水雾状，有降温、灭火双重作用。主要用于扑救固体物质火灾，例如：木材、纸张、棉麻等；</a:t>
            </a:r>
            <a:endParaRPr lang="en-US" altLang="zh-CN" sz="2000" b="1" dirty="0" smtClean="0">
              <a:solidFill>
                <a:srgbClr val="686868"/>
              </a:solidFill>
              <a:latin typeface="微软雅黑" panose="020B0503020204020204" charset="-122"/>
              <a:ea typeface="微软雅黑" panose="020B0503020204020204" charset="-122"/>
              <a:sym typeface="+mn-lt"/>
            </a:endParaRPr>
          </a:p>
          <a:p>
            <a:pPr marL="285750" indent="-285750">
              <a:lnSpc>
                <a:spcPct val="150000"/>
              </a:lnSpc>
              <a:buClr>
                <a:srgbClr val="D24132"/>
              </a:buClr>
              <a:buFont typeface="Wingdings" panose="05000000000000000000" pitchFamily="2" charset="2"/>
              <a:buChar char="l"/>
            </a:pPr>
            <a:r>
              <a:rPr lang="zh-CN" altLang="en-US" sz="2000" b="1" dirty="0" smtClean="0">
                <a:solidFill>
                  <a:srgbClr val="686868"/>
                </a:solidFill>
                <a:latin typeface="微软雅黑" panose="020B0503020204020204" charset="-122"/>
                <a:ea typeface="微软雅黑" panose="020B0503020204020204" charset="-122"/>
                <a:sym typeface="+mn-lt"/>
              </a:rPr>
              <a:t>一般不用于扑救可燃液体火灾、可燃气体火灾、带电设备火灾和轻金属火灾</a:t>
            </a:r>
            <a:r>
              <a:rPr lang="zh-TW" altLang="en-US" sz="2000" b="1" dirty="0" smtClean="0">
                <a:solidFill>
                  <a:srgbClr val="686868"/>
                </a:solidFill>
                <a:latin typeface="微软雅黑" panose="020B0503020204020204" charset="-122"/>
                <a:ea typeface="微软雅黑" panose="020B0503020204020204" charset="-122"/>
                <a:sym typeface="+mn-lt"/>
              </a:rPr>
              <a:t> </a:t>
            </a:r>
            <a:r>
              <a:rPr lang="zh-CN" altLang="en-US" sz="2000" b="1" dirty="0" smtClean="0">
                <a:solidFill>
                  <a:srgbClr val="686868"/>
                </a:solidFill>
                <a:latin typeface="微软雅黑" panose="020B0503020204020204" charset="-122"/>
                <a:ea typeface="微软雅黑" panose="020B0503020204020204" charset="-122"/>
                <a:sym typeface="+mn-lt"/>
              </a:rPr>
              <a:t>，不宜用来扑救图书资料等。</a:t>
            </a:r>
            <a:endParaRPr lang="en-US" altLang="zh-CN" sz="2000" b="1" dirty="0">
              <a:solidFill>
                <a:srgbClr val="686868"/>
              </a:solidFill>
              <a:latin typeface="微软雅黑" panose="020B0503020204020204" charset="-122"/>
              <a:ea typeface="微软雅黑" panose="020B0503020204020204" charset="-122"/>
              <a:sym typeface="+mn-lt"/>
            </a:endParaRPr>
          </a:p>
        </p:txBody>
      </p:sp>
      <p:sp>
        <p:nvSpPr>
          <p:cNvPr id="23" name="Footer Text"/>
          <p:cNvSpPr txBox="1"/>
          <p:nvPr/>
        </p:nvSpPr>
        <p:spPr>
          <a:xfrm>
            <a:off x="692057" y="4166755"/>
            <a:ext cx="7759889" cy="369332"/>
          </a:xfrm>
          <a:prstGeom prst="rect">
            <a:avLst/>
          </a:prstGeom>
          <a:noFill/>
        </p:spPr>
        <p:txBody>
          <a:bodyPr wrap="square" lIns="0" tIns="0" rIns="0" bIns="0" rtlCol="0">
            <a:spAutoFit/>
          </a:bodyPr>
          <a:lstStyle/>
          <a:p>
            <a:pPr algn="ctr"/>
            <a:r>
              <a:rPr lang="en-US" altLang="zh-CN" sz="2400" b="1" dirty="0" smtClean="0">
                <a:solidFill>
                  <a:srgbClr val="D24132"/>
                </a:solidFill>
                <a:latin typeface="微软雅黑" panose="020B0503020204020204" charset="-122"/>
                <a:ea typeface="微软雅黑" panose="020B0503020204020204" charset="-122"/>
              </a:rPr>
              <a:t>A</a:t>
            </a:r>
            <a:r>
              <a:rPr lang="en-US" altLang="zh-CN" sz="2400" b="1" dirty="0">
                <a:solidFill>
                  <a:srgbClr val="D24132"/>
                </a:solidFill>
                <a:latin typeface="微软雅黑" panose="020B0503020204020204" charset="-122"/>
                <a:ea typeface="微软雅黑" panose="020B0503020204020204" charset="-122"/>
              </a:rPr>
              <a:t>.</a:t>
            </a:r>
            <a:r>
              <a:rPr lang="zh-CN" altLang="en-US" sz="2400" b="1" dirty="0" smtClean="0">
                <a:solidFill>
                  <a:srgbClr val="D24132"/>
                </a:solidFill>
                <a:latin typeface="微软雅黑" panose="020B0503020204020204" charset="-122"/>
                <a:ea typeface="微软雅黑" panose="020B0503020204020204" charset="-122"/>
              </a:rPr>
              <a:t>水基型灭火器（</a:t>
            </a:r>
            <a:r>
              <a:rPr lang="zh-CN" altLang="en-US" sz="2400" b="1" dirty="0">
                <a:solidFill>
                  <a:srgbClr val="D24132"/>
                </a:solidFill>
                <a:latin typeface="微软雅黑" panose="020B0503020204020204" charset="-122"/>
                <a:ea typeface="微软雅黑" panose="020B0503020204020204" charset="-122"/>
              </a:rPr>
              <a:t>主要适用于</a:t>
            </a:r>
            <a:r>
              <a:rPr lang="en-US" altLang="zh-CN" sz="2400" b="1" dirty="0">
                <a:solidFill>
                  <a:srgbClr val="D24132"/>
                </a:solidFill>
                <a:latin typeface="微软雅黑" panose="020B0503020204020204" charset="-122"/>
                <a:ea typeface="微软雅黑" panose="020B0503020204020204" charset="-122"/>
              </a:rPr>
              <a:t>A</a:t>
            </a:r>
            <a:r>
              <a:rPr lang="zh-CN" altLang="en-US" sz="2400" b="1" dirty="0">
                <a:solidFill>
                  <a:srgbClr val="D24132"/>
                </a:solidFill>
                <a:latin typeface="微软雅黑" panose="020B0503020204020204" charset="-122"/>
                <a:ea typeface="微软雅黑" panose="020B0503020204020204" charset="-122"/>
              </a:rPr>
              <a:t>类火灾）</a:t>
            </a:r>
            <a:endParaRPr lang="zh-CN" altLang="en-US" sz="2400" b="1" dirty="0">
              <a:solidFill>
                <a:srgbClr val="D24132"/>
              </a:solidFill>
              <a:latin typeface="微软雅黑" panose="020B0503020204020204" charset="-122"/>
              <a:ea typeface="微软雅黑" panose="020B0503020204020204" charset="-122"/>
            </a:endParaRPr>
          </a:p>
        </p:txBody>
      </p:sp>
      <p:cxnSp>
        <p:nvCxnSpPr>
          <p:cNvPr id="24" name="Straight Line buttom"/>
          <p:cNvCxnSpPr/>
          <p:nvPr/>
        </p:nvCxnSpPr>
        <p:spPr>
          <a:xfrm>
            <a:off x="685800" y="4033304"/>
            <a:ext cx="7772400" cy="0"/>
          </a:xfrm>
          <a:prstGeom prst="line">
            <a:avLst/>
          </a:prstGeom>
          <a:noFill/>
          <a:ln w="19050" cap="flat" cmpd="sng" algn="ctr">
            <a:solidFill>
              <a:srgbClr val="262626">
                <a:lumMod val="50000"/>
                <a:lumOff val="50000"/>
              </a:srgbClr>
            </a:solidFill>
            <a:prstDash val="sysDot"/>
            <a:headEnd type="none"/>
            <a:tailEnd type="none"/>
          </a:ln>
          <a:effectLst/>
        </p:spPr>
      </p:cxn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plus(in)">
                                      <p:cBhvr>
                                        <p:cTn id="7" dur="25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a:spcBef>
                <a:spcPct val="20000"/>
              </a:spcBef>
            </a:pPr>
            <a:r>
              <a:rPr lang="zh-CN" altLang="en-US" sz="2400" dirty="0" smtClean="0">
                <a:solidFill>
                  <a:srgbClr val="C00000"/>
                </a:solidFill>
                <a:latin typeface="微软雅黑" panose="020B0503020204020204" charset="-122"/>
                <a:ea typeface="微软雅黑" panose="020B0503020204020204" charset="-122"/>
              </a:rPr>
              <a:t>消防安全管理</a:t>
            </a:r>
            <a:endParaRPr lang="en-US" altLang="zh-CN" sz="2400" dirty="0">
              <a:solidFill>
                <a:srgbClr val="C00000"/>
              </a:solidFill>
              <a:latin typeface="微软雅黑" panose="020B0503020204020204" charset="-122"/>
              <a:ea typeface="微软雅黑" panose="020B0503020204020204" charset="-122"/>
            </a:endParaRPr>
          </a:p>
        </p:txBody>
      </p:sp>
      <p:sp>
        <p:nvSpPr>
          <p:cNvPr id="3" name="矩形 2"/>
          <p:cNvSpPr>
            <a:spLocks noChangeArrowheads="1"/>
          </p:cNvSpPr>
          <p:nvPr/>
        </p:nvSpPr>
        <p:spPr bwMode="auto">
          <a:xfrm>
            <a:off x="739829" y="563898"/>
            <a:ext cx="4961060" cy="59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2000" b="1" dirty="0" smtClean="0">
                <a:latin typeface="微软雅黑" panose="020B0503020204020204" charset="-122"/>
                <a:ea typeface="微软雅黑" panose="020B0503020204020204" charset="-122"/>
              </a:rPr>
              <a:t>灭火器分类</a:t>
            </a:r>
            <a:endParaRPr lang="zh-CN" altLang="en-US" sz="2000" b="1" dirty="0">
              <a:latin typeface="微软雅黑" panose="020B0503020204020204" charset="-122"/>
              <a:ea typeface="微软雅黑" panose="020B0503020204020204" charset="-122"/>
            </a:endParaRPr>
          </a:p>
        </p:txBody>
      </p:sp>
      <p:sp>
        <p:nvSpPr>
          <p:cNvPr id="4" name="Footer Text"/>
          <p:cNvSpPr txBox="1"/>
          <p:nvPr/>
        </p:nvSpPr>
        <p:spPr>
          <a:xfrm>
            <a:off x="692057" y="4166755"/>
            <a:ext cx="7759889" cy="369332"/>
          </a:xfrm>
          <a:prstGeom prst="rect">
            <a:avLst/>
          </a:prstGeom>
          <a:noFill/>
        </p:spPr>
        <p:txBody>
          <a:bodyPr wrap="square" lIns="0" tIns="0" rIns="0" bIns="0" rtlCol="0">
            <a:spAutoFit/>
          </a:bodyPr>
          <a:lstStyle/>
          <a:p>
            <a:pPr algn="ctr"/>
            <a:r>
              <a:rPr lang="en-US" altLang="zh-CN" sz="2400" b="1" dirty="0" smtClean="0">
                <a:solidFill>
                  <a:srgbClr val="D24132"/>
                </a:solidFill>
                <a:latin typeface="微软雅黑" panose="020B0503020204020204" charset="-122"/>
                <a:ea typeface="微软雅黑" panose="020B0503020204020204" charset="-122"/>
              </a:rPr>
              <a:t>B</a:t>
            </a:r>
            <a:r>
              <a:rPr lang="en-US" altLang="zh-CN" sz="2400" b="1" dirty="0">
                <a:solidFill>
                  <a:srgbClr val="D24132"/>
                </a:solidFill>
                <a:latin typeface="微软雅黑" panose="020B0503020204020204" charset="-122"/>
                <a:ea typeface="微软雅黑" panose="020B0503020204020204" charset="-122"/>
              </a:rPr>
              <a:t>.</a:t>
            </a:r>
            <a:r>
              <a:rPr lang="zh-CN" altLang="en-US" sz="2400" b="1" dirty="0">
                <a:solidFill>
                  <a:srgbClr val="D24132"/>
                </a:solidFill>
                <a:latin typeface="微软雅黑" panose="020B0503020204020204" charset="-122"/>
                <a:ea typeface="微软雅黑" panose="020B0503020204020204" charset="-122"/>
              </a:rPr>
              <a:t>二氧化碳灭火器</a:t>
            </a:r>
            <a:r>
              <a:rPr lang="en-US" altLang="zh-CN" sz="2400" b="1" dirty="0">
                <a:solidFill>
                  <a:srgbClr val="D24132"/>
                </a:solidFill>
                <a:latin typeface="微软雅黑" panose="020B0503020204020204" charset="-122"/>
                <a:ea typeface="微软雅黑" panose="020B0503020204020204" charset="-122"/>
              </a:rPr>
              <a:t>(</a:t>
            </a:r>
            <a:r>
              <a:rPr lang="zh-CN" altLang="en-US" sz="2400" b="1" dirty="0">
                <a:solidFill>
                  <a:srgbClr val="D24132"/>
                </a:solidFill>
                <a:latin typeface="微软雅黑" panose="020B0503020204020204" charset="-122"/>
                <a:ea typeface="微软雅黑" panose="020B0503020204020204" charset="-122"/>
              </a:rPr>
              <a:t>适用于</a:t>
            </a:r>
            <a:r>
              <a:rPr lang="en-US" altLang="zh-CN" sz="2400" b="1" dirty="0">
                <a:solidFill>
                  <a:srgbClr val="D24132"/>
                </a:solidFill>
                <a:latin typeface="微软雅黑" panose="020B0503020204020204" charset="-122"/>
                <a:ea typeface="微软雅黑" panose="020B0503020204020204" charset="-122"/>
              </a:rPr>
              <a:t>A</a:t>
            </a:r>
            <a:r>
              <a:rPr lang="zh-CN" altLang="en-US" sz="2400" b="1" dirty="0">
                <a:solidFill>
                  <a:srgbClr val="D24132"/>
                </a:solidFill>
                <a:latin typeface="微软雅黑" panose="020B0503020204020204" charset="-122"/>
                <a:ea typeface="微软雅黑" panose="020B0503020204020204" charset="-122"/>
              </a:rPr>
              <a:t>、</a:t>
            </a:r>
            <a:r>
              <a:rPr lang="en-US" altLang="zh-CN" sz="2400" b="1" dirty="0">
                <a:solidFill>
                  <a:srgbClr val="D24132"/>
                </a:solidFill>
                <a:latin typeface="微软雅黑" panose="020B0503020204020204" charset="-122"/>
                <a:ea typeface="微软雅黑" panose="020B0503020204020204" charset="-122"/>
              </a:rPr>
              <a:t>B</a:t>
            </a:r>
            <a:r>
              <a:rPr lang="zh-CN" altLang="en-US" sz="2400" b="1" dirty="0">
                <a:solidFill>
                  <a:srgbClr val="D24132"/>
                </a:solidFill>
                <a:latin typeface="微软雅黑" panose="020B0503020204020204" charset="-122"/>
                <a:ea typeface="微软雅黑" panose="020B0503020204020204" charset="-122"/>
              </a:rPr>
              <a:t>、</a:t>
            </a:r>
            <a:r>
              <a:rPr lang="en-US" altLang="zh-CN" sz="2400" b="1" dirty="0" smtClean="0">
                <a:solidFill>
                  <a:srgbClr val="D24132"/>
                </a:solidFill>
                <a:latin typeface="微软雅黑" panose="020B0503020204020204" charset="-122"/>
                <a:ea typeface="微软雅黑" panose="020B0503020204020204" charset="-122"/>
              </a:rPr>
              <a:t>C</a:t>
            </a:r>
            <a:r>
              <a:rPr lang="zh-CN" altLang="en-US" sz="2400" b="1" dirty="0" smtClean="0">
                <a:solidFill>
                  <a:srgbClr val="D24132"/>
                </a:solidFill>
                <a:latin typeface="微软雅黑" panose="020B0503020204020204" charset="-122"/>
                <a:ea typeface="微软雅黑" panose="020B0503020204020204" charset="-122"/>
              </a:rPr>
              <a:t>、</a:t>
            </a:r>
            <a:r>
              <a:rPr lang="en-US" altLang="zh-CN" sz="2400" b="1" dirty="0" smtClean="0">
                <a:solidFill>
                  <a:srgbClr val="D24132"/>
                </a:solidFill>
                <a:latin typeface="微软雅黑" panose="020B0503020204020204" charset="-122"/>
                <a:ea typeface="微软雅黑" panose="020B0503020204020204" charset="-122"/>
              </a:rPr>
              <a:t>E</a:t>
            </a:r>
            <a:r>
              <a:rPr lang="zh-CN" altLang="en-US" sz="2400" b="1" dirty="0" smtClean="0">
                <a:solidFill>
                  <a:srgbClr val="D24132"/>
                </a:solidFill>
                <a:latin typeface="微软雅黑" panose="020B0503020204020204" charset="-122"/>
                <a:ea typeface="微软雅黑" panose="020B0503020204020204" charset="-122"/>
              </a:rPr>
              <a:t>类</a:t>
            </a:r>
            <a:r>
              <a:rPr lang="zh-CN" altLang="en-US" sz="2400" b="1" dirty="0">
                <a:solidFill>
                  <a:srgbClr val="D24132"/>
                </a:solidFill>
                <a:latin typeface="微软雅黑" panose="020B0503020204020204" charset="-122"/>
                <a:ea typeface="微软雅黑" panose="020B0503020204020204" charset="-122"/>
              </a:rPr>
              <a:t>火灾</a:t>
            </a:r>
            <a:r>
              <a:rPr lang="en-US" altLang="zh-CN" sz="2400" b="1" dirty="0">
                <a:solidFill>
                  <a:srgbClr val="D24132"/>
                </a:solidFill>
                <a:latin typeface="微软雅黑" panose="020B0503020204020204" charset="-122"/>
                <a:ea typeface="微软雅黑" panose="020B0503020204020204" charset="-122"/>
              </a:rPr>
              <a:t>)</a:t>
            </a:r>
            <a:endParaRPr lang="zh-CN" altLang="en-US" sz="2400" b="1" dirty="0">
              <a:solidFill>
                <a:srgbClr val="D24132"/>
              </a:solidFill>
              <a:latin typeface="微软雅黑" panose="020B0503020204020204" charset="-122"/>
              <a:ea typeface="微软雅黑" panose="020B0503020204020204" charset="-122"/>
            </a:endParaRPr>
          </a:p>
        </p:txBody>
      </p:sp>
      <p:cxnSp>
        <p:nvCxnSpPr>
          <p:cNvPr id="5" name="Straight Line buttom"/>
          <p:cNvCxnSpPr/>
          <p:nvPr/>
        </p:nvCxnSpPr>
        <p:spPr>
          <a:xfrm>
            <a:off x="685800" y="4033304"/>
            <a:ext cx="7772400" cy="0"/>
          </a:xfrm>
          <a:prstGeom prst="line">
            <a:avLst/>
          </a:prstGeom>
          <a:noFill/>
          <a:ln w="19050" cap="flat" cmpd="sng" algn="ctr">
            <a:solidFill>
              <a:srgbClr val="262626">
                <a:lumMod val="50000"/>
                <a:lumOff val="50000"/>
              </a:srgbClr>
            </a:solidFill>
            <a:prstDash val="sysDot"/>
            <a:headEnd type="none"/>
            <a:tailEnd type="none"/>
          </a:ln>
          <a:effectLst/>
        </p:spPr>
      </p:cxnSp>
      <p:pic>
        <p:nvPicPr>
          <p:cNvPr id="6" name="Picture 2" descr="http://www.jxlksy.com/webeditor/uploadfile/20110114094013549.jpg"/>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992189" y="1121444"/>
            <a:ext cx="3098577" cy="2666854"/>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4090766" y="1121444"/>
            <a:ext cx="4572000" cy="2862322"/>
          </a:xfrm>
          <a:prstGeom prst="rect">
            <a:avLst/>
          </a:prstGeom>
        </p:spPr>
        <p:txBody>
          <a:bodyPr>
            <a:spAutoFit/>
          </a:bodyPr>
          <a:lstStyle/>
          <a:p>
            <a:pPr marL="285750" indent="-285750">
              <a:lnSpc>
                <a:spcPct val="150000"/>
              </a:lnSpc>
              <a:buClr>
                <a:srgbClr val="D24132"/>
              </a:buClr>
              <a:buFont typeface="Wingdings" panose="05000000000000000000" pitchFamily="2" charset="2"/>
              <a:buChar char="l"/>
            </a:pPr>
            <a:r>
              <a:rPr lang="zh-CN" altLang="en-US" sz="2000" b="1" dirty="0" smtClean="0">
                <a:solidFill>
                  <a:srgbClr val="686868"/>
                </a:solidFill>
                <a:latin typeface="微软雅黑" panose="020B0503020204020204" charset="-122"/>
                <a:ea typeface="微软雅黑" panose="020B0503020204020204" charset="-122"/>
                <a:sym typeface="+mn-lt"/>
              </a:rPr>
              <a:t>适用于</a:t>
            </a:r>
            <a:r>
              <a:rPr lang="zh-CN" altLang="en-US" sz="2000" b="1" dirty="0">
                <a:solidFill>
                  <a:srgbClr val="686868"/>
                </a:solidFill>
                <a:latin typeface="微软雅黑" panose="020B0503020204020204" charset="-122"/>
                <a:ea typeface="微软雅黑" panose="020B0503020204020204" charset="-122"/>
                <a:sym typeface="+mn-lt"/>
              </a:rPr>
              <a:t>扑救电器、精密仪器、价值高的生产设备、图书馆、</a:t>
            </a:r>
            <a:r>
              <a:rPr lang="zh-CN" altLang="en-US" sz="2000" b="1" dirty="0" smtClean="0">
                <a:solidFill>
                  <a:srgbClr val="686868"/>
                </a:solidFill>
                <a:latin typeface="微软雅黑" panose="020B0503020204020204" charset="-122"/>
                <a:ea typeface="微软雅黑" panose="020B0503020204020204" charset="-122"/>
                <a:sym typeface="+mn-lt"/>
              </a:rPr>
              <a:t>档案馆及油脂等火灾</a:t>
            </a:r>
            <a:r>
              <a:rPr lang="zh-CN" altLang="en-US" sz="2000" b="1" dirty="0">
                <a:solidFill>
                  <a:srgbClr val="686868"/>
                </a:solidFill>
                <a:latin typeface="微软雅黑" panose="020B0503020204020204" charset="-122"/>
                <a:ea typeface="微软雅黑" panose="020B0503020204020204" charset="-122"/>
                <a:sym typeface="+mn-lt"/>
              </a:rPr>
              <a:t>；</a:t>
            </a:r>
            <a:endParaRPr lang="en-US" altLang="zh-CN" sz="2000" b="1" dirty="0" smtClean="0">
              <a:solidFill>
                <a:srgbClr val="686868"/>
              </a:solidFill>
              <a:latin typeface="微软雅黑" panose="020B0503020204020204" charset="-122"/>
              <a:ea typeface="微软雅黑" panose="020B0503020204020204" charset="-122"/>
              <a:sym typeface="+mn-lt"/>
            </a:endParaRPr>
          </a:p>
          <a:p>
            <a:pPr marL="285750" indent="-285750">
              <a:lnSpc>
                <a:spcPct val="150000"/>
              </a:lnSpc>
              <a:buClr>
                <a:srgbClr val="D24132"/>
              </a:buClr>
              <a:buFont typeface="Wingdings" panose="05000000000000000000" pitchFamily="2" charset="2"/>
              <a:buChar char="l"/>
            </a:pPr>
            <a:r>
              <a:rPr lang="zh-CN" altLang="en-US" sz="2000" b="1" dirty="0" smtClean="0">
                <a:solidFill>
                  <a:srgbClr val="686868"/>
                </a:solidFill>
                <a:latin typeface="微软雅黑" panose="020B0503020204020204" charset="-122"/>
                <a:ea typeface="微软雅黑" panose="020B0503020204020204" charset="-122"/>
                <a:sym typeface="+mn-lt"/>
              </a:rPr>
              <a:t>不能</a:t>
            </a:r>
            <a:r>
              <a:rPr lang="zh-CN" altLang="en-US" sz="2000" b="1" dirty="0">
                <a:solidFill>
                  <a:srgbClr val="686868"/>
                </a:solidFill>
                <a:latin typeface="微软雅黑" panose="020B0503020204020204" charset="-122"/>
                <a:ea typeface="微软雅黑" panose="020B0503020204020204" charset="-122"/>
                <a:sym typeface="+mn-lt"/>
              </a:rPr>
              <a:t>扑灭金属钾、钠、镁、铝等物质的火灾，因为二氧化碳与以上物质能起化学作用。 </a:t>
            </a:r>
            <a:endParaRPr lang="zh-CN" altLang="en-US" sz="2000" b="1" dirty="0">
              <a:solidFill>
                <a:srgbClr val="686868"/>
              </a:solidFill>
              <a:latin typeface="微软雅黑" panose="020B0503020204020204" charset="-122"/>
              <a:ea typeface="微软雅黑" panose="020B0503020204020204" charset="-122"/>
              <a:sym typeface="+mn-lt"/>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5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a:spcBef>
                <a:spcPct val="20000"/>
              </a:spcBef>
            </a:pPr>
            <a:r>
              <a:rPr lang="zh-CN" altLang="en-US" sz="2400" dirty="0">
                <a:solidFill>
                  <a:srgbClr val="C00000"/>
                </a:solidFill>
                <a:latin typeface="微软雅黑" panose="020B0503020204020204" charset="-122"/>
                <a:ea typeface="微软雅黑" panose="020B0503020204020204" charset="-122"/>
              </a:rPr>
              <a:t>消防安全管理</a:t>
            </a:r>
            <a:endParaRPr lang="en-US" altLang="zh-CN" sz="2400" dirty="0">
              <a:solidFill>
                <a:srgbClr val="C00000"/>
              </a:solidFill>
              <a:latin typeface="微软雅黑" panose="020B0503020204020204" charset="-122"/>
              <a:ea typeface="微软雅黑" panose="020B0503020204020204" charset="-122"/>
            </a:endParaRPr>
          </a:p>
        </p:txBody>
      </p:sp>
      <p:sp>
        <p:nvSpPr>
          <p:cNvPr id="3" name="矩形 2"/>
          <p:cNvSpPr>
            <a:spLocks noChangeArrowheads="1"/>
          </p:cNvSpPr>
          <p:nvPr/>
        </p:nvSpPr>
        <p:spPr bwMode="auto">
          <a:xfrm>
            <a:off x="739829" y="563898"/>
            <a:ext cx="4961060" cy="59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2000" b="1" dirty="0" smtClean="0">
                <a:latin typeface="微软雅黑" panose="020B0503020204020204" charset="-122"/>
                <a:ea typeface="微软雅黑" panose="020B0503020204020204" charset="-122"/>
              </a:rPr>
              <a:t>灭火器分类</a:t>
            </a:r>
            <a:endParaRPr lang="zh-CN" altLang="en-US" sz="2000" b="1" dirty="0">
              <a:latin typeface="微软雅黑" panose="020B0503020204020204" charset="-122"/>
              <a:ea typeface="微软雅黑" panose="020B0503020204020204" charset="-122"/>
            </a:endParaRPr>
          </a:p>
        </p:txBody>
      </p:sp>
      <p:sp>
        <p:nvSpPr>
          <p:cNvPr id="4" name="Footer Text"/>
          <p:cNvSpPr txBox="1"/>
          <p:nvPr/>
        </p:nvSpPr>
        <p:spPr>
          <a:xfrm>
            <a:off x="692057" y="4166755"/>
            <a:ext cx="7759889" cy="369332"/>
          </a:xfrm>
          <a:prstGeom prst="rect">
            <a:avLst/>
          </a:prstGeom>
          <a:noFill/>
        </p:spPr>
        <p:txBody>
          <a:bodyPr wrap="square" lIns="0" tIns="0" rIns="0" bIns="0" rtlCol="0">
            <a:spAutoFit/>
          </a:bodyPr>
          <a:lstStyle/>
          <a:p>
            <a:pPr algn="ctr"/>
            <a:r>
              <a:rPr lang="en-US" altLang="zh-CN" sz="2400" b="1" dirty="0" smtClean="0">
                <a:solidFill>
                  <a:srgbClr val="D24132"/>
                </a:solidFill>
                <a:latin typeface="微软雅黑" panose="020B0503020204020204" charset="-122"/>
                <a:ea typeface="微软雅黑" panose="020B0503020204020204" charset="-122"/>
              </a:rPr>
              <a:t>C</a:t>
            </a:r>
            <a:r>
              <a:rPr lang="en-US" altLang="zh-CN" sz="2400" b="1" dirty="0">
                <a:solidFill>
                  <a:srgbClr val="D24132"/>
                </a:solidFill>
                <a:latin typeface="微软雅黑" panose="020B0503020204020204" charset="-122"/>
                <a:ea typeface="微软雅黑" panose="020B0503020204020204" charset="-122"/>
              </a:rPr>
              <a:t>.</a:t>
            </a:r>
            <a:r>
              <a:rPr lang="zh-CN" altLang="en-US" sz="2400" b="1" dirty="0">
                <a:solidFill>
                  <a:srgbClr val="D24132"/>
                </a:solidFill>
                <a:latin typeface="微软雅黑" panose="020B0503020204020204" charset="-122"/>
                <a:ea typeface="微软雅黑" panose="020B0503020204020204" charset="-122"/>
              </a:rPr>
              <a:t>干粉灭火器</a:t>
            </a:r>
            <a:r>
              <a:rPr lang="en-US" altLang="zh-CN" sz="2400" b="1" dirty="0">
                <a:solidFill>
                  <a:srgbClr val="D24132"/>
                </a:solidFill>
                <a:latin typeface="微软雅黑" panose="020B0503020204020204" charset="-122"/>
                <a:ea typeface="微软雅黑" panose="020B0503020204020204" charset="-122"/>
              </a:rPr>
              <a:t>(</a:t>
            </a:r>
            <a:r>
              <a:rPr lang="zh-CN" altLang="en-US" sz="2400" b="1" dirty="0">
                <a:solidFill>
                  <a:srgbClr val="D24132"/>
                </a:solidFill>
                <a:latin typeface="微软雅黑" panose="020B0503020204020204" charset="-122"/>
                <a:ea typeface="微软雅黑" panose="020B0503020204020204" charset="-122"/>
              </a:rPr>
              <a:t>适用于</a:t>
            </a:r>
            <a:r>
              <a:rPr lang="en-US" altLang="zh-CN" sz="2400" b="1" dirty="0">
                <a:solidFill>
                  <a:srgbClr val="D24132"/>
                </a:solidFill>
                <a:latin typeface="微软雅黑" panose="020B0503020204020204" charset="-122"/>
                <a:ea typeface="微软雅黑" panose="020B0503020204020204" charset="-122"/>
              </a:rPr>
              <a:t>A</a:t>
            </a:r>
            <a:r>
              <a:rPr lang="zh-CN" altLang="en-US" sz="2400" b="1" dirty="0">
                <a:solidFill>
                  <a:srgbClr val="D24132"/>
                </a:solidFill>
                <a:latin typeface="微软雅黑" panose="020B0503020204020204" charset="-122"/>
                <a:ea typeface="微软雅黑" panose="020B0503020204020204" charset="-122"/>
              </a:rPr>
              <a:t>、</a:t>
            </a:r>
            <a:r>
              <a:rPr lang="en-US" altLang="zh-CN" sz="2400" b="1" dirty="0">
                <a:solidFill>
                  <a:srgbClr val="D24132"/>
                </a:solidFill>
                <a:latin typeface="微软雅黑" panose="020B0503020204020204" charset="-122"/>
                <a:ea typeface="微软雅黑" panose="020B0503020204020204" charset="-122"/>
              </a:rPr>
              <a:t>B</a:t>
            </a:r>
            <a:r>
              <a:rPr lang="zh-CN" altLang="en-US" sz="2400" b="1" dirty="0">
                <a:solidFill>
                  <a:srgbClr val="D24132"/>
                </a:solidFill>
                <a:latin typeface="微软雅黑" panose="020B0503020204020204" charset="-122"/>
                <a:ea typeface="微软雅黑" panose="020B0503020204020204" charset="-122"/>
              </a:rPr>
              <a:t>、</a:t>
            </a:r>
            <a:r>
              <a:rPr lang="en-US" altLang="zh-CN" sz="2400" b="1" dirty="0">
                <a:solidFill>
                  <a:srgbClr val="D24132"/>
                </a:solidFill>
                <a:latin typeface="微软雅黑" panose="020B0503020204020204" charset="-122"/>
                <a:ea typeface="微软雅黑" panose="020B0503020204020204" charset="-122"/>
              </a:rPr>
              <a:t>C</a:t>
            </a:r>
            <a:r>
              <a:rPr lang="zh-CN" altLang="en-US" sz="2400" b="1" dirty="0">
                <a:solidFill>
                  <a:srgbClr val="D24132"/>
                </a:solidFill>
                <a:latin typeface="微软雅黑" panose="020B0503020204020204" charset="-122"/>
                <a:ea typeface="微软雅黑" panose="020B0503020204020204" charset="-122"/>
              </a:rPr>
              <a:t>类</a:t>
            </a:r>
            <a:r>
              <a:rPr lang="zh-CN" altLang="en-US" sz="2400" b="1" dirty="0" smtClean="0">
                <a:solidFill>
                  <a:srgbClr val="D24132"/>
                </a:solidFill>
                <a:latin typeface="微软雅黑" panose="020B0503020204020204" charset="-122"/>
                <a:ea typeface="微软雅黑" panose="020B0503020204020204" charset="-122"/>
              </a:rPr>
              <a:t>火灾</a:t>
            </a:r>
            <a:r>
              <a:rPr lang="zh-CN" altLang="en-US" sz="2400" b="1" dirty="0">
                <a:solidFill>
                  <a:srgbClr val="D24132"/>
                </a:solidFill>
                <a:latin typeface="微软雅黑" panose="020B0503020204020204" charset="-122"/>
                <a:ea typeface="微软雅黑" panose="020B0503020204020204" charset="-122"/>
              </a:rPr>
              <a:t>或</a:t>
            </a:r>
            <a:r>
              <a:rPr lang="en-US" altLang="zh-CN" sz="2400" b="1" dirty="0">
                <a:solidFill>
                  <a:srgbClr val="D24132"/>
                </a:solidFill>
                <a:latin typeface="微软雅黑" panose="020B0503020204020204" charset="-122"/>
                <a:ea typeface="微软雅黑" panose="020B0503020204020204" charset="-122"/>
              </a:rPr>
              <a:t>B</a:t>
            </a:r>
            <a:r>
              <a:rPr lang="zh-CN" altLang="en-US" sz="2400" b="1" dirty="0">
                <a:solidFill>
                  <a:srgbClr val="D24132"/>
                </a:solidFill>
                <a:latin typeface="微软雅黑" panose="020B0503020204020204" charset="-122"/>
                <a:ea typeface="微软雅黑" panose="020B0503020204020204" charset="-122"/>
              </a:rPr>
              <a:t>、</a:t>
            </a:r>
            <a:r>
              <a:rPr lang="en-US" altLang="zh-CN" sz="2400" b="1" dirty="0">
                <a:solidFill>
                  <a:srgbClr val="D24132"/>
                </a:solidFill>
                <a:latin typeface="微软雅黑" panose="020B0503020204020204" charset="-122"/>
                <a:ea typeface="微软雅黑" panose="020B0503020204020204" charset="-122"/>
              </a:rPr>
              <a:t>C</a:t>
            </a:r>
            <a:r>
              <a:rPr lang="zh-CN" altLang="en-US" sz="2400" b="1" dirty="0">
                <a:solidFill>
                  <a:srgbClr val="D24132"/>
                </a:solidFill>
                <a:latin typeface="微软雅黑" panose="020B0503020204020204" charset="-122"/>
                <a:ea typeface="微软雅黑" panose="020B0503020204020204" charset="-122"/>
              </a:rPr>
              <a:t>类火灾</a:t>
            </a:r>
            <a:r>
              <a:rPr lang="en-US" altLang="zh-CN" sz="2400" b="1" dirty="0">
                <a:solidFill>
                  <a:srgbClr val="D24132"/>
                </a:solidFill>
                <a:latin typeface="微软雅黑" panose="020B0503020204020204" charset="-122"/>
                <a:ea typeface="微软雅黑" panose="020B0503020204020204" charset="-122"/>
              </a:rPr>
              <a:t>)</a:t>
            </a:r>
            <a:endParaRPr lang="zh-CN" altLang="en-US" sz="2400" b="1" dirty="0">
              <a:solidFill>
                <a:srgbClr val="D24132"/>
              </a:solidFill>
              <a:latin typeface="微软雅黑" panose="020B0503020204020204" charset="-122"/>
              <a:ea typeface="微软雅黑" panose="020B0503020204020204" charset="-122"/>
            </a:endParaRPr>
          </a:p>
        </p:txBody>
      </p:sp>
      <p:cxnSp>
        <p:nvCxnSpPr>
          <p:cNvPr id="5" name="Straight Line buttom"/>
          <p:cNvCxnSpPr/>
          <p:nvPr/>
        </p:nvCxnSpPr>
        <p:spPr>
          <a:xfrm>
            <a:off x="685800" y="4033304"/>
            <a:ext cx="7772400" cy="0"/>
          </a:xfrm>
          <a:prstGeom prst="line">
            <a:avLst/>
          </a:prstGeom>
          <a:noFill/>
          <a:ln w="19050" cap="flat" cmpd="sng" algn="ctr">
            <a:solidFill>
              <a:srgbClr val="262626">
                <a:lumMod val="50000"/>
                <a:lumOff val="50000"/>
              </a:srgbClr>
            </a:solidFill>
            <a:prstDash val="sysDot"/>
            <a:headEnd type="none"/>
            <a:tailEnd type="none"/>
          </a:ln>
          <a:effectLst/>
        </p:spPr>
      </p:cxnSp>
      <p:pic>
        <p:nvPicPr>
          <p:cNvPr id="6" name="Picture 2"/>
          <p:cNvPicPr>
            <a:picLocks noChangeAspect="1" noChangeArrowheads="1"/>
          </p:cNvPicPr>
          <p:nvPr/>
        </p:nvPicPr>
        <p:blipFill>
          <a:blip r:embed="rId1" cstate="screen">
            <a:clrChange>
              <a:clrFrom>
                <a:srgbClr val="FFFFFF"/>
              </a:clrFrom>
              <a:clrTo>
                <a:srgbClr val="FFFFFF">
                  <a:alpha val="0"/>
                </a:srgbClr>
              </a:clrTo>
            </a:clrChange>
          </a:blip>
          <a:stretch>
            <a:fillRect/>
          </a:stretch>
        </p:blipFill>
        <p:spPr bwMode="auto">
          <a:xfrm>
            <a:off x="1523867" y="1140444"/>
            <a:ext cx="1613727" cy="2448272"/>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3764845" y="1314920"/>
            <a:ext cx="4572000" cy="2346283"/>
          </a:xfrm>
          <a:prstGeom prst="rect">
            <a:avLst/>
          </a:prstGeom>
        </p:spPr>
        <p:txBody>
          <a:bodyPr>
            <a:spAutoFit/>
          </a:bodyPr>
          <a:lstStyle/>
          <a:p>
            <a:pPr marL="285750" indent="-285750">
              <a:lnSpc>
                <a:spcPct val="150000"/>
              </a:lnSpc>
              <a:buClr>
                <a:srgbClr val="D24132"/>
              </a:buClr>
              <a:buFont typeface="Wingdings" panose="05000000000000000000" pitchFamily="2" charset="2"/>
              <a:buChar char="l"/>
            </a:pPr>
            <a:r>
              <a:rPr lang="zh-CN" altLang="en-US" sz="2000" b="1" dirty="0">
                <a:solidFill>
                  <a:srgbClr val="686868"/>
                </a:solidFill>
                <a:latin typeface="微软雅黑" panose="020B0503020204020204" charset="-122"/>
                <a:ea typeface="微软雅黑" panose="020B0503020204020204" charset="-122"/>
              </a:rPr>
              <a:t>干粉灭火器可扑灭一般火灾，还可扑灭</a:t>
            </a:r>
            <a:r>
              <a:rPr lang="zh-CN" altLang="en-US" sz="2000" b="1" dirty="0" smtClean="0">
                <a:solidFill>
                  <a:srgbClr val="686868"/>
                </a:solidFill>
                <a:latin typeface="微软雅黑" panose="020B0503020204020204" charset="-122"/>
                <a:ea typeface="微软雅黑" panose="020B0503020204020204" charset="-122"/>
              </a:rPr>
              <a:t>油、气</a:t>
            </a:r>
            <a:r>
              <a:rPr lang="zh-CN" altLang="en-US" sz="2000" b="1" dirty="0">
                <a:solidFill>
                  <a:srgbClr val="686868"/>
                </a:solidFill>
                <a:latin typeface="微软雅黑" panose="020B0503020204020204" charset="-122"/>
                <a:ea typeface="微软雅黑" panose="020B0503020204020204" charset="-122"/>
              </a:rPr>
              <a:t>等燃烧引起的失火。主要用于扑救石油、有机溶剂等易燃液体、可燃气体和电气设备的初期火灾</a:t>
            </a:r>
            <a:r>
              <a:rPr lang="zh-CN" altLang="en-US" sz="2000" b="1" dirty="0" smtClean="0">
                <a:solidFill>
                  <a:srgbClr val="686868"/>
                </a:solidFill>
                <a:latin typeface="微软雅黑" panose="020B0503020204020204" charset="-122"/>
                <a:ea typeface="微软雅黑" panose="020B0503020204020204" charset="-122"/>
              </a:rPr>
              <a:t>。</a:t>
            </a:r>
            <a:endParaRPr lang="en-US" altLang="zh-CN" sz="2000" b="1" dirty="0" smtClean="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l"/>
            </a:pPr>
            <a:r>
              <a:rPr lang="zh-CN" altLang="en-US" sz="2000" b="1" dirty="0">
                <a:solidFill>
                  <a:srgbClr val="686868"/>
                </a:solidFill>
                <a:latin typeface="微软雅黑" panose="020B0503020204020204" charset="-122"/>
                <a:ea typeface="微软雅黑" panose="020B0503020204020204" charset="-122"/>
              </a:rPr>
              <a:t>不能用于轻金属类的</a:t>
            </a:r>
            <a:r>
              <a:rPr lang="zh-CN" altLang="en-US" sz="2000" b="1" dirty="0" smtClean="0">
                <a:solidFill>
                  <a:srgbClr val="686868"/>
                </a:solidFill>
                <a:latin typeface="微软雅黑" panose="020B0503020204020204" charset="-122"/>
                <a:ea typeface="微软雅黑" panose="020B0503020204020204" charset="-122"/>
              </a:rPr>
              <a:t>火灾。</a:t>
            </a:r>
            <a:endParaRPr lang="zh-CN" altLang="en-US" sz="2000" b="1" dirty="0">
              <a:solidFill>
                <a:srgbClr val="686868"/>
              </a:solidFill>
              <a:latin typeface="微软雅黑" panose="020B0503020204020204" charset="-122"/>
              <a:ea typeface="微软雅黑" panose="020B0503020204020204" charset="-122"/>
              <a:sym typeface="+mn-lt"/>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5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a:spcBef>
                <a:spcPct val="20000"/>
              </a:spcBef>
            </a:pPr>
            <a:r>
              <a:rPr lang="zh-CN" altLang="en-US" sz="2400" dirty="0">
                <a:solidFill>
                  <a:srgbClr val="C00000"/>
                </a:solidFill>
                <a:latin typeface="微软雅黑" panose="020B0503020204020204" charset="-122"/>
                <a:ea typeface="微软雅黑" panose="020B0503020204020204" charset="-122"/>
              </a:rPr>
              <a:t>消防安全管理</a:t>
            </a:r>
            <a:endParaRPr lang="en-US" altLang="zh-CN" sz="2400" dirty="0">
              <a:solidFill>
                <a:srgbClr val="C00000"/>
              </a:solidFill>
              <a:latin typeface="微软雅黑" panose="020B0503020204020204" charset="-122"/>
              <a:ea typeface="微软雅黑" panose="020B0503020204020204" charset="-122"/>
            </a:endParaRPr>
          </a:p>
        </p:txBody>
      </p:sp>
      <p:sp>
        <p:nvSpPr>
          <p:cNvPr id="3" name="矩形 2"/>
          <p:cNvSpPr>
            <a:spLocks noChangeArrowheads="1"/>
          </p:cNvSpPr>
          <p:nvPr/>
        </p:nvSpPr>
        <p:spPr bwMode="auto">
          <a:xfrm>
            <a:off x="739829" y="563898"/>
            <a:ext cx="4961060" cy="59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2000" b="1" dirty="0" smtClean="0">
                <a:latin typeface="微软雅黑" panose="020B0503020204020204" charset="-122"/>
                <a:ea typeface="微软雅黑" panose="020B0503020204020204" charset="-122"/>
              </a:rPr>
              <a:t>灭火器分类</a:t>
            </a:r>
            <a:endParaRPr lang="zh-CN" altLang="en-US" sz="2000" b="1" dirty="0">
              <a:latin typeface="微软雅黑" panose="020B0503020204020204" charset="-122"/>
              <a:ea typeface="微软雅黑" panose="020B0503020204020204" charset="-122"/>
            </a:endParaRPr>
          </a:p>
        </p:txBody>
      </p:sp>
      <p:sp>
        <p:nvSpPr>
          <p:cNvPr id="5" name="Footer Text"/>
          <p:cNvSpPr txBox="1"/>
          <p:nvPr/>
        </p:nvSpPr>
        <p:spPr>
          <a:xfrm>
            <a:off x="692057" y="4166755"/>
            <a:ext cx="7759889" cy="369332"/>
          </a:xfrm>
          <a:prstGeom prst="rect">
            <a:avLst/>
          </a:prstGeom>
          <a:noFill/>
        </p:spPr>
        <p:txBody>
          <a:bodyPr wrap="square" lIns="0" tIns="0" rIns="0" bIns="0" rtlCol="0">
            <a:spAutoFit/>
          </a:bodyPr>
          <a:lstStyle/>
          <a:p>
            <a:pPr algn="ctr"/>
            <a:r>
              <a:rPr lang="en-US" altLang="zh-CN" sz="2400" b="1" dirty="0" smtClean="0">
                <a:solidFill>
                  <a:srgbClr val="D24132"/>
                </a:solidFill>
                <a:latin typeface="微软雅黑" panose="020B0503020204020204" charset="-122"/>
                <a:ea typeface="微软雅黑" panose="020B0503020204020204" charset="-122"/>
              </a:rPr>
              <a:t>D</a:t>
            </a:r>
            <a:r>
              <a:rPr lang="en-US" altLang="zh-CN" sz="2400" b="1" dirty="0">
                <a:solidFill>
                  <a:srgbClr val="D24132"/>
                </a:solidFill>
                <a:latin typeface="微软雅黑" panose="020B0503020204020204" charset="-122"/>
                <a:ea typeface="微软雅黑" panose="020B0503020204020204" charset="-122"/>
              </a:rPr>
              <a:t>.   </a:t>
            </a:r>
            <a:r>
              <a:rPr lang="zh-CN" altLang="en-US" sz="2400" b="1" dirty="0">
                <a:solidFill>
                  <a:srgbClr val="D24132"/>
                </a:solidFill>
                <a:latin typeface="微软雅黑" panose="020B0503020204020204" charset="-122"/>
                <a:ea typeface="微软雅黑" panose="020B0503020204020204" charset="-122"/>
              </a:rPr>
              <a:t>泡沫</a:t>
            </a:r>
            <a:r>
              <a:rPr lang="zh-CN" altLang="en-US" sz="2400" b="1" dirty="0" smtClean="0">
                <a:solidFill>
                  <a:srgbClr val="D24132"/>
                </a:solidFill>
                <a:latin typeface="微软雅黑" panose="020B0503020204020204" charset="-122"/>
                <a:ea typeface="微软雅黑" panose="020B0503020204020204" charset="-122"/>
              </a:rPr>
              <a:t>灭火器</a:t>
            </a:r>
            <a:r>
              <a:rPr lang="zh-CN" altLang="en-US" sz="2400" b="1" dirty="0">
                <a:solidFill>
                  <a:srgbClr val="D24132"/>
                </a:solidFill>
                <a:latin typeface="微软雅黑" panose="020B0503020204020204" charset="-122"/>
                <a:ea typeface="微软雅黑" panose="020B0503020204020204" charset="-122"/>
              </a:rPr>
              <a:t>（适用于</a:t>
            </a:r>
            <a:r>
              <a:rPr lang="en-US" altLang="zh-CN" sz="2400" b="1" dirty="0">
                <a:solidFill>
                  <a:srgbClr val="D24132"/>
                </a:solidFill>
                <a:latin typeface="微软雅黑" panose="020B0503020204020204" charset="-122"/>
                <a:ea typeface="微软雅黑" panose="020B0503020204020204" charset="-122"/>
              </a:rPr>
              <a:t>A</a:t>
            </a:r>
            <a:r>
              <a:rPr lang="zh-CN" altLang="en-US" sz="2400" b="1" dirty="0">
                <a:solidFill>
                  <a:srgbClr val="D24132"/>
                </a:solidFill>
                <a:latin typeface="微软雅黑" panose="020B0503020204020204" charset="-122"/>
                <a:ea typeface="微软雅黑" panose="020B0503020204020204" charset="-122"/>
              </a:rPr>
              <a:t>、</a:t>
            </a:r>
            <a:r>
              <a:rPr lang="en-US" altLang="zh-CN" sz="2400" b="1" dirty="0" smtClean="0">
                <a:solidFill>
                  <a:srgbClr val="D24132"/>
                </a:solidFill>
                <a:latin typeface="微软雅黑" panose="020B0503020204020204" charset="-122"/>
                <a:ea typeface="微软雅黑" panose="020B0503020204020204" charset="-122"/>
              </a:rPr>
              <a:t>B</a:t>
            </a:r>
            <a:r>
              <a:rPr lang="zh-CN" altLang="en-US" sz="2400" b="1" dirty="0" smtClean="0">
                <a:solidFill>
                  <a:srgbClr val="D24132"/>
                </a:solidFill>
                <a:latin typeface="微软雅黑" panose="020B0503020204020204" charset="-122"/>
                <a:ea typeface="微软雅黑" panose="020B0503020204020204" charset="-122"/>
              </a:rPr>
              <a:t>类</a:t>
            </a:r>
            <a:r>
              <a:rPr lang="zh-CN" altLang="en-US" sz="2400" b="1" dirty="0">
                <a:solidFill>
                  <a:srgbClr val="D24132"/>
                </a:solidFill>
                <a:latin typeface="微软雅黑" panose="020B0503020204020204" charset="-122"/>
                <a:ea typeface="微软雅黑" panose="020B0503020204020204" charset="-122"/>
              </a:rPr>
              <a:t>火灾）</a:t>
            </a:r>
            <a:endParaRPr lang="zh-CN" altLang="en-US" sz="2400" b="1" dirty="0">
              <a:solidFill>
                <a:srgbClr val="D24132"/>
              </a:solidFill>
              <a:latin typeface="微软雅黑" panose="020B0503020204020204" charset="-122"/>
              <a:ea typeface="微软雅黑" panose="020B0503020204020204" charset="-122"/>
            </a:endParaRPr>
          </a:p>
        </p:txBody>
      </p:sp>
      <p:cxnSp>
        <p:nvCxnSpPr>
          <p:cNvPr id="6" name="Straight Line buttom"/>
          <p:cNvCxnSpPr/>
          <p:nvPr/>
        </p:nvCxnSpPr>
        <p:spPr>
          <a:xfrm>
            <a:off x="685800" y="4033304"/>
            <a:ext cx="7772400" cy="0"/>
          </a:xfrm>
          <a:prstGeom prst="line">
            <a:avLst/>
          </a:prstGeom>
          <a:noFill/>
          <a:ln w="19050" cap="flat" cmpd="sng" algn="ctr">
            <a:solidFill>
              <a:srgbClr val="262626">
                <a:lumMod val="50000"/>
                <a:lumOff val="50000"/>
              </a:srgbClr>
            </a:solidFill>
            <a:prstDash val="sysDot"/>
            <a:headEnd type="none"/>
            <a:tailEnd type="none"/>
          </a:ln>
          <a:effectLst/>
        </p:spPr>
      </p:cxnSp>
      <p:sp>
        <p:nvSpPr>
          <p:cNvPr id="7" name="矩形 6"/>
          <p:cNvSpPr/>
          <p:nvPr/>
        </p:nvSpPr>
        <p:spPr>
          <a:xfrm>
            <a:off x="3879946" y="1310634"/>
            <a:ext cx="4572000" cy="2400657"/>
          </a:xfrm>
          <a:prstGeom prst="rect">
            <a:avLst/>
          </a:prstGeom>
        </p:spPr>
        <p:txBody>
          <a:bodyPr>
            <a:spAutoFit/>
          </a:bodyPr>
          <a:lstStyle/>
          <a:p>
            <a:pPr marL="285750" indent="-285750">
              <a:lnSpc>
                <a:spcPct val="150000"/>
              </a:lnSpc>
              <a:buClr>
                <a:srgbClr val="D24132"/>
              </a:buClr>
              <a:buFont typeface="Wingdings" panose="05000000000000000000" pitchFamily="2" charset="2"/>
              <a:buChar char="l"/>
            </a:pPr>
            <a:r>
              <a:rPr lang="zh-CN" altLang="en-US" sz="2000" b="1" dirty="0">
                <a:solidFill>
                  <a:srgbClr val="686868"/>
                </a:solidFill>
                <a:latin typeface="微软雅黑" panose="020B0503020204020204" charset="-122"/>
                <a:ea typeface="微软雅黑" panose="020B0503020204020204" charset="-122"/>
              </a:rPr>
              <a:t>除了用于扑救一般固体物质火灾外，还能扑救油类等可燃液体火灾；</a:t>
            </a:r>
            <a:endParaRPr lang="en-US" altLang="zh-CN" sz="2000" b="1" dirty="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l"/>
            </a:pPr>
            <a:r>
              <a:rPr lang="zh-CN" altLang="en-US" sz="2000" b="1" dirty="0">
                <a:solidFill>
                  <a:srgbClr val="686868"/>
                </a:solidFill>
                <a:latin typeface="微软雅黑" panose="020B0503020204020204" charset="-122"/>
                <a:ea typeface="微软雅黑" panose="020B0503020204020204" charset="-122"/>
              </a:rPr>
              <a:t>不能扑救带电设备（使用特殊喷嘴除外）</a:t>
            </a:r>
            <a:r>
              <a:rPr lang="zh-CN" altLang="en-US" sz="2000" b="1" dirty="0" smtClean="0">
                <a:solidFill>
                  <a:srgbClr val="686868"/>
                </a:solidFill>
                <a:latin typeface="微软雅黑" panose="020B0503020204020204" charset="-122"/>
                <a:ea typeface="微软雅黑" panose="020B0503020204020204" charset="-122"/>
              </a:rPr>
              <a:t>和有机</a:t>
            </a:r>
            <a:r>
              <a:rPr lang="zh-CN" altLang="en-US" sz="2000" b="1" dirty="0">
                <a:solidFill>
                  <a:srgbClr val="686868"/>
                </a:solidFill>
                <a:latin typeface="微软雅黑" panose="020B0503020204020204" charset="-122"/>
                <a:ea typeface="微软雅黑" panose="020B0503020204020204" charset="-122"/>
              </a:rPr>
              <a:t>溶剂发生的火灾（抗溶泡沫灭火剂除外）。</a:t>
            </a:r>
            <a:endParaRPr lang="zh-CN" altLang="en-US" sz="2000" b="1" dirty="0">
              <a:solidFill>
                <a:srgbClr val="686868"/>
              </a:solidFill>
              <a:latin typeface="微软雅黑" panose="020B0503020204020204" charset="-122"/>
              <a:ea typeface="微软雅黑" panose="020B0503020204020204" charset="-122"/>
            </a:endParaRPr>
          </a:p>
        </p:txBody>
      </p:sp>
      <p:pic>
        <p:nvPicPr>
          <p:cNvPr id="8" name="图片 7"/>
          <p:cNvPicPr>
            <a:picLocks noChangeAspect="1"/>
          </p:cNvPicPr>
          <p:nvPr/>
        </p:nvPicPr>
        <p:blipFill rotWithShape="1">
          <a:blip r:embed="rId1" cstate="screen">
            <a:clrChange>
              <a:clrFrom>
                <a:srgbClr val="FFFFFF"/>
              </a:clrFrom>
              <a:clrTo>
                <a:srgbClr val="FFFFFF">
                  <a:alpha val="0"/>
                </a:srgbClr>
              </a:clrTo>
            </a:clrChange>
          </a:blip>
          <a:srcRect/>
          <a:stretch>
            <a:fillRect/>
          </a:stretch>
        </p:blipFill>
        <p:spPr>
          <a:xfrm>
            <a:off x="1328411" y="1158626"/>
            <a:ext cx="1891948" cy="2604046"/>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5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739829" y="563898"/>
            <a:ext cx="4961060" cy="59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2000" b="1" dirty="0" smtClean="0">
                <a:latin typeface="微软雅黑" panose="020B0503020204020204" charset="-122"/>
                <a:ea typeface="微软雅黑" panose="020B0503020204020204" charset="-122"/>
              </a:rPr>
              <a:t>灭火器使用方法</a:t>
            </a:r>
            <a:endParaRPr lang="zh-CN" altLang="en-US" sz="2000" b="1" dirty="0">
              <a:latin typeface="微软雅黑" panose="020B0503020204020204" charset="-122"/>
              <a:ea typeface="微软雅黑" panose="020B0503020204020204" charset="-122"/>
            </a:endParaRPr>
          </a:p>
        </p:txBody>
      </p:sp>
      <p:grpSp>
        <p:nvGrpSpPr>
          <p:cNvPr id="36" name="组合 35"/>
          <p:cNvGrpSpPr/>
          <p:nvPr/>
        </p:nvGrpSpPr>
        <p:grpSpPr>
          <a:xfrm>
            <a:off x="2914842" y="1158626"/>
            <a:ext cx="5856625" cy="3503685"/>
            <a:chOff x="1659198" y="1158626"/>
            <a:chExt cx="6604268" cy="3740948"/>
          </a:xfrm>
        </p:grpSpPr>
        <p:grpSp>
          <p:nvGrpSpPr>
            <p:cNvPr id="4" name="组合 3"/>
            <p:cNvGrpSpPr/>
            <p:nvPr/>
          </p:nvGrpSpPr>
          <p:grpSpPr>
            <a:xfrm>
              <a:off x="1659198" y="1158626"/>
              <a:ext cx="1081874" cy="893090"/>
              <a:chOff x="5302149" y="1082227"/>
              <a:chExt cx="1050770" cy="913217"/>
            </a:xfrm>
          </p:grpSpPr>
          <p:sp>
            <p:nvSpPr>
              <p:cNvPr id="5" name="Freeform 5"/>
              <p:cNvSpPr/>
              <p:nvPr/>
            </p:nvSpPr>
            <p:spPr bwMode="auto">
              <a:xfrm>
                <a:off x="5302149" y="1082227"/>
                <a:ext cx="1050770" cy="91321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810">
                  <a:defRPr/>
                </a:pPr>
                <a:endParaRPr lang="zh-CN" altLang="en-US" b="1" kern="0">
                  <a:solidFill>
                    <a:srgbClr val="686868"/>
                  </a:solidFill>
                  <a:latin typeface="微软雅黑" panose="020B0503020204020204" charset="-122"/>
                  <a:ea typeface="微软雅黑" panose="020B0503020204020204" charset="-122"/>
                </a:endParaRPr>
              </a:p>
            </p:txBody>
          </p:sp>
          <p:sp>
            <p:nvSpPr>
              <p:cNvPr id="6" name="Freeform 5"/>
              <p:cNvSpPr/>
              <p:nvPr/>
            </p:nvSpPr>
            <p:spPr bwMode="auto">
              <a:xfrm>
                <a:off x="5373601" y="1143893"/>
                <a:ext cx="908892" cy="79009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B435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810">
                  <a:defRPr/>
                </a:pPr>
                <a:endParaRPr lang="zh-CN" altLang="en-US" b="1" kern="0">
                  <a:solidFill>
                    <a:srgbClr val="686868"/>
                  </a:solidFill>
                  <a:latin typeface="微软雅黑" panose="020B0503020204020204" charset="-122"/>
                  <a:ea typeface="微软雅黑" panose="020B0503020204020204" charset="-122"/>
                </a:endParaRPr>
              </a:p>
            </p:txBody>
          </p:sp>
          <p:grpSp>
            <p:nvGrpSpPr>
              <p:cNvPr id="7" name="组合 50"/>
              <p:cNvGrpSpPr/>
              <p:nvPr/>
            </p:nvGrpSpPr>
            <p:grpSpPr bwMode="auto">
              <a:xfrm>
                <a:off x="5625508" y="1315164"/>
                <a:ext cx="644326" cy="586324"/>
                <a:chOff x="5722963" y="2742165"/>
                <a:chExt cx="500063" cy="460375"/>
              </a:xfrm>
            </p:grpSpPr>
            <p:sp>
              <p:nvSpPr>
                <p:cNvPr id="8" name="Freeform 55"/>
                <p:cNvSpPr/>
                <p:nvPr/>
              </p:nvSpPr>
              <p:spPr bwMode="auto">
                <a:xfrm>
                  <a:off x="5742013" y="2745340"/>
                  <a:ext cx="481013" cy="45720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810">
                    <a:defRPr/>
                  </a:pPr>
                  <a:endParaRPr lang="zh-CN" altLang="en-US" b="1" kern="0">
                    <a:solidFill>
                      <a:srgbClr val="686868"/>
                    </a:solidFill>
                    <a:latin typeface="微软雅黑" panose="020B0503020204020204" charset="-122"/>
                    <a:ea typeface="微软雅黑" panose="020B0503020204020204" charset="-122"/>
                  </a:endParaRPr>
                </a:p>
              </p:txBody>
            </p:sp>
            <p:sp>
              <p:nvSpPr>
                <p:cNvPr id="9" name="Freeform 56"/>
                <p:cNvSpPr>
                  <a:spLocks noEditPoints="1"/>
                </p:cNvSpPr>
                <p:nvPr/>
              </p:nvSpPr>
              <p:spPr bwMode="auto">
                <a:xfrm>
                  <a:off x="5722963" y="2742165"/>
                  <a:ext cx="115888" cy="290513"/>
                </a:xfrm>
                <a:custGeom>
                  <a:avLst/>
                  <a:gdLst>
                    <a:gd name="T0" fmla="*/ 63551 w 31"/>
                    <a:gd name="T1" fmla="*/ 0 h 77"/>
                    <a:gd name="T2" fmla="*/ 104673 w 31"/>
                    <a:gd name="T3" fmla="*/ 18864 h 77"/>
                    <a:gd name="T4" fmla="*/ 115888 w 31"/>
                    <a:gd name="T5" fmla="*/ 67912 h 77"/>
                    <a:gd name="T6" fmla="*/ 115888 w 31"/>
                    <a:gd name="T7" fmla="*/ 237692 h 77"/>
                    <a:gd name="T8" fmla="*/ 100935 w 31"/>
                    <a:gd name="T9" fmla="*/ 279194 h 77"/>
                    <a:gd name="T10" fmla="*/ 59813 w 31"/>
                    <a:gd name="T11" fmla="*/ 290513 h 77"/>
                    <a:gd name="T12" fmla="*/ 7477 w 31"/>
                    <a:gd name="T13" fmla="*/ 271649 h 77"/>
                    <a:gd name="T14" fmla="*/ 0 w 31"/>
                    <a:gd name="T15" fmla="*/ 215055 h 77"/>
                    <a:gd name="T16" fmla="*/ 0 w 31"/>
                    <a:gd name="T17" fmla="*/ 79231 h 77"/>
                    <a:gd name="T18" fmla="*/ 11215 w 31"/>
                    <a:gd name="T19" fmla="*/ 22637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810"/>
                  <a:endParaRPr lang="zh-CN" altLang="en-US" b="1" kern="0">
                    <a:solidFill>
                      <a:srgbClr val="686868"/>
                    </a:solidFill>
                    <a:latin typeface="微软雅黑" panose="020B0503020204020204" charset="-122"/>
                    <a:ea typeface="微软雅黑" panose="020B0503020204020204" charset="-122"/>
                  </a:endParaRPr>
                </a:p>
              </p:txBody>
            </p:sp>
            <p:sp>
              <p:nvSpPr>
                <p:cNvPr id="10" name="Freeform 57"/>
                <p:cNvSpPr/>
                <p:nvPr/>
              </p:nvSpPr>
              <p:spPr bwMode="auto">
                <a:xfrm>
                  <a:off x="5876951" y="2745340"/>
                  <a:ext cx="68263" cy="287338"/>
                </a:xfrm>
                <a:custGeom>
                  <a:avLst/>
                  <a:gdLst>
                    <a:gd name="T0" fmla="*/ 0 w 18"/>
                    <a:gd name="T1" fmla="*/ 41588 h 76"/>
                    <a:gd name="T2" fmla="*/ 41716 w 18"/>
                    <a:gd name="T3" fmla="*/ 0 h 76"/>
                    <a:gd name="T4" fmla="*/ 68263 w 18"/>
                    <a:gd name="T5" fmla="*/ 0 h 76"/>
                    <a:gd name="T6" fmla="*/ 68263 w 18"/>
                    <a:gd name="T7" fmla="*/ 287338 h 76"/>
                    <a:gd name="T8" fmla="*/ 30339 w 18"/>
                    <a:gd name="T9" fmla="*/ 287338 h 76"/>
                    <a:gd name="T10" fmla="*/ 30339 w 18"/>
                    <a:gd name="T11" fmla="*/ 71835 h 76"/>
                    <a:gd name="T12" fmla="*/ 0 w 18"/>
                    <a:gd name="T13" fmla="*/ 71835 h 76"/>
                    <a:gd name="T14" fmla="*/ 0 w 18"/>
                    <a:gd name="T15" fmla="*/ 41588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810"/>
                  <a:endParaRPr lang="zh-CN" altLang="en-US" b="1" kern="0">
                    <a:solidFill>
                      <a:srgbClr val="686868"/>
                    </a:solidFill>
                    <a:latin typeface="微软雅黑" panose="020B0503020204020204" charset="-122"/>
                    <a:ea typeface="微软雅黑" panose="020B0503020204020204" charset="-122"/>
                  </a:endParaRPr>
                </a:p>
              </p:txBody>
            </p:sp>
          </p:grpSp>
        </p:grpSp>
        <p:grpSp>
          <p:nvGrpSpPr>
            <p:cNvPr id="11" name="组合 10"/>
            <p:cNvGrpSpPr/>
            <p:nvPr/>
          </p:nvGrpSpPr>
          <p:grpSpPr>
            <a:xfrm>
              <a:off x="1659198" y="2098311"/>
              <a:ext cx="1081874" cy="893090"/>
              <a:chOff x="5302149" y="2033652"/>
              <a:chExt cx="1050770" cy="913217"/>
            </a:xfrm>
          </p:grpSpPr>
          <p:sp>
            <p:nvSpPr>
              <p:cNvPr id="12" name="Freeform 5"/>
              <p:cNvSpPr/>
              <p:nvPr/>
            </p:nvSpPr>
            <p:spPr bwMode="auto">
              <a:xfrm>
                <a:off x="5302149" y="2033652"/>
                <a:ext cx="1050770" cy="91321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810">
                  <a:defRPr/>
                </a:pPr>
                <a:endParaRPr lang="zh-CN" altLang="en-US" b="1" kern="0">
                  <a:solidFill>
                    <a:srgbClr val="686868"/>
                  </a:solidFill>
                  <a:latin typeface="微软雅黑" panose="020B0503020204020204" charset="-122"/>
                  <a:ea typeface="微软雅黑" panose="020B0503020204020204" charset="-122"/>
                </a:endParaRPr>
              </a:p>
            </p:txBody>
          </p:sp>
          <p:sp>
            <p:nvSpPr>
              <p:cNvPr id="13" name="Freeform 5"/>
              <p:cNvSpPr/>
              <p:nvPr/>
            </p:nvSpPr>
            <p:spPr bwMode="auto">
              <a:xfrm>
                <a:off x="5372335" y="2096512"/>
                <a:ext cx="896233" cy="77884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189A80"/>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810">
                  <a:defRPr/>
                </a:pPr>
                <a:endParaRPr lang="zh-CN" altLang="en-US" b="1" kern="0">
                  <a:solidFill>
                    <a:srgbClr val="686868"/>
                  </a:solidFill>
                  <a:latin typeface="微软雅黑" panose="020B0503020204020204" charset="-122"/>
                  <a:ea typeface="微软雅黑" panose="020B0503020204020204" charset="-122"/>
                </a:endParaRPr>
              </a:p>
            </p:txBody>
          </p:sp>
          <p:grpSp>
            <p:nvGrpSpPr>
              <p:cNvPr id="14" name="组合 57"/>
              <p:cNvGrpSpPr/>
              <p:nvPr/>
            </p:nvGrpSpPr>
            <p:grpSpPr bwMode="auto">
              <a:xfrm>
                <a:off x="5631838" y="2306539"/>
                <a:ext cx="649389" cy="577572"/>
                <a:chOff x="952501" y="6013451"/>
                <a:chExt cx="511175" cy="460375"/>
              </a:xfrm>
            </p:grpSpPr>
            <p:sp>
              <p:nvSpPr>
                <p:cNvPr id="15"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810">
                    <a:defRPr/>
                  </a:pPr>
                  <a:endParaRPr lang="zh-CN" altLang="en-US" b="1" kern="0">
                    <a:solidFill>
                      <a:srgbClr val="686868"/>
                    </a:solidFill>
                    <a:latin typeface="微软雅黑" panose="020B0503020204020204" charset="-122"/>
                    <a:ea typeface="微软雅黑" panose="020B0503020204020204" charset="-122"/>
                  </a:endParaRPr>
                </a:p>
              </p:txBody>
            </p:sp>
            <p:sp>
              <p:nvSpPr>
                <p:cNvPr id="16"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810"/>
                  <a:endParaRPr lang="zh-CN" altLang="en-US" b="1" kern="0">
                    <a:solidFill>
                      <a:srgbClr val="686868"/>
                    </a:solidFill>
                    <a:latin typeface="微软雅黑" panose="020B0503020204020204" charset="-122"/>
                    <a:ea typeface="微软雅黑" panose="020B0503020204020204" charset="-122"/>
                  </a:endParaRPr>
                </a:p>
              </p:txBody>
            </p:sp>
            <p:sp>
              <p:nvSpPr>
                <p:cNvPr id="17"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810"/>
                  <a:endParaRPr lang="zh-CN" altLang="en-US" b="1" kern="0">
                    <a:solidFill>
                      <a:srgbClr val="686868"/>
                    </a:solidFill>
                    <a:latin typeface="微软雅黑" panose="020B0503020204020204" charset="-122"/>
                    <a:ea typeface="微软雅黑" panose="020B0503020204020204" charset="-122"/>
                  </a:endParaRPr>
                </a:p>
              </p:txBody>
            </p:sp>
          </p:grpSp>
        </p:grpSp>
        <p:grpSp>
          <p:nvGrpSpPr>
            <p:cNvPr id="18" name="组合 17"/>
            <p:cNvGrpSpPr/>
            <p:nvPr/>
          </p:nvGrpSpPr>
          <p:grpSpPr>
            <a:xfrm>
              <a:off x="1659198" y="3037995"/>
              <a:ext cx="1081874" cy="893090"/>
              <a:chOff x="5302149" y="2985078"/>
              <a:chExt cx="1050770" cy="913217"/>
            </a:xfrm>
          </p:grpSpPr>
          <p:sp>
            <p:nvSpPr>
              <p:cNvPr id="19" name="Freeform 5"/>
              <p:cNvSpPr/>
              <p:nvPr/>
            </p:nvSpPr>
            <p:spPr bwMode="auto">
              <a:xfrm>
                <a:off x="5302149" y="2985078"/>
                <a:ext cx="1050770" cy="91321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810">
                  <a:defRPr/>
                </a:pPr>
                <a:endParaRPr lang="zh-CN" altLang="en-US" b="1" kern="0">
                  <a:solidFill>
                    <a:srgbClr val="686868"/>
                  </a:solidFill>
                  <a:latin typeface="微软雅黑" panose="020B0503020204020204" charset="-122"/>
                  <a:ea typeface="微软雅黑" panose="020B0503020204020204" charset="-122"/>
                </a:endParaRPr>
              </a:p>
            </p:txBody>
          </p:sp>
          <p:sp>
            <p:nvSpPr>
              <p:cNvPr id="20" name="Freeform 5"/>
              <p:cNvSpPr/>
              <p:nvPr/>
            </p:nvSpPr>
            <p:spPr bwMode="auto">
              <a:xfrm>
                <a:off x="5377399" y="3062883"/>
                <a:ext cx="889904" cy="77259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3777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810">
                  <a:defRPr/>
                </a:pPr>
                <a:endParaRPr lang="zh-CN" altLang="en-US" b="1" kern="0">
                  <a:solidFill>
                    <a:srgbClr val="686868"/>
                  </a:solidFill>
                  <a:latin typeface="微软雅黑" panose="020B0503020204020204" charset="-122"/>
                  <a:ea typeface="微软雅黑" panose="020B0503020204020204" charset="-122"/>
                </a:endParaRPr>
              </a:p>
            </p:txBody>
          </p:sp>
          <p:grpSp>
            <p:nvGrpSpPr>
              <p:cNvPr id="21" name="组合 64"/>
              <p:cNvGrpSpPr/>
              <p:nvPr/>
            </p:nvGrpSpPr>
            <p:grpSpPr bwMode="auto">
              <a:xfrm>
                <a:off x="5640699" y="3260408"/>
                <a:ext cx="645592" cy="573822"/>
                <a:chOff x="5405438" y="6815138"/>
                <a:chExt cx="511175" cy="460375"/>
              </a:xfrm>
            </p:grpSpPr>
            <p:sp>
              <p:nvSpPr>
                <p:cNvPr id="22"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810">
                    <a:defRPr/>
                  </a:pPr>
                  <a:endParaRPr lang="zh-CN" altLang="en-US" b="1" kern="0">
                    <a:solidFill>
                      <a:srgbClr val="686868"/>
                    </a:solidFill>
                    <a:latin typeface="微软雅黑" panose="020B0503020204020204" charset="-122"/>
                    <a:ea typeface="微软雅黑" panose="020B0503020204020204" charset="-122"/>
                  </a:endParaRPr>
                </a:p>
              </p:txBody>
            </p:sp>
            <p:sp>
              <p:nvSpPr>
                <p:cNvPr id="23"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810"/>
                  <a:endParaRPr lang="zh-CN" altLang="en-US" b="1" kern="0">
                    <a:solidFill>
                      <a:srgbClr val="686868"/>
                    </a:solidFill>
                    <a:latin typeface="微软雅黑" panose="020B0503020204020204" charset="-122"/>
                    <a:ea typeface="微软雅黑" panose="020B0503020204020204" charset="-122"/>
                  </a:endParaRPr>
                </a:p>
              </p:txBody>
            </p:sp>
            <p:sp>
              <p:nvSpPr>
                <p:cNvPr id="24"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810"/>
                  <a:endParaRPr lang="zh-CN" altLang="en-US" b="1" kern="0">
                    <a:solidFill>
                      <a:srgbClr val="686868"/>
                    </a:solidFill>
                    <a:latin typeface="微软雅黑" panose="020B0503020204020204" charset="-122"/>
                    <a:ea typeface="微软雅黑" panose="020B0503020204020204" charset="-122"/>
                  </a:endParaRPr>
                </a:p>
              </p:txBody>
            </p:sp>
          </p:grpSp>
        </p:grpSp>
        <p:sp>
          <p:nvSpPr>
            <p:cNvPr id="25" name="文本框 20"/>
            <p:cNvSpPr txBox="1"/>
            <p:nvPr/>
          </p:nvSpPr>
          <p:spPr>
            <a:xfrm>
              <a:off x="2854717" y="1158626"/>
              <a:ext cx="5408749" cy="873991"/>
            </a:xfrm>
            <a:prstGeom prst="rect">
              <a:avLst/>
            </a:prstGeom>
            <a:noFill/>
          </p:spPr>
          <p:txBody>
            <a:bodyPr wrap="square" lIns="91028" tIns="45514" rIns="91028" bIns="45514">
              <a:spAutoFit/>
            </a:bodyPr>
            <a:lstStyle/>
            <a:p>
              <a:pPr defTabSz="1146810">
                <a:lnSpc>
                  <a:spcPct val="150000"/>
                </a:lnSpc>
                <a:defRPr/>
              </a:pPr>
              <a:r>
                <a:rPr lang="zh-CN" altLang="en-US" b="1" kern="0" dirty="0">
                  <a:solidFill>
                    <a:srgbClr val="686868"/>
                  </a:solidFill>
                  <a:latin typeface="微软雅黑" panose="020B0503020204020204" charset="-122"/>
                  <a:ea typeface="微软雅黑" panose="020B0503020204020204" charset="-122"/>
                  <a:sym typeface="宋体" panose="02010600030101010101" pitchFamily="2" charset="-122"/>
                </a:rPr>
                <a:t>左手紧握鸭舌把，右手把拉环迅速抽出</a:t>
              </a:r>
              <a:r>
                <a:rPr lang="zh-CN" altLang="en-US" b="1" kern="0" dirty="0" smtClean="0">
                  <a:solidFill>
                    <a:srgbClr val="686868"/>
                  </a:solidFill>
                  <a:latin typeface="微软雅黑" panose="020B0503020204020204" charset="-122"/>
                  <a:ea typeface="微软雅黑" panose="020B0503020204020204" charset="-122"/>
                  <a:sym typeface="宋体" panose="02010600030101010101" pitchFamily="2" charset="-122"/>
                </a:rPr>
                <a:t>，随即</a:t>
              </a:r>
              <a:r>
                <a:rPr lang="zh-CN" altLang="en-US" b="1" kern="0" dirty="0">
                  <a:solidFill>
                    <a:srgbClr val="686868"/>
                  </a:solidFill>
                  <a:latin typeface="微软雅黑" panose="020B0503020204020204" charset="-122"/>
                  <a:ea typeface="微软雅黑" panose="020B0503020204020204" charset="-122"/>
                  <a:sym typeface="宋体" panose="02010600030101010101" pitchFamily="2" charset="-122"/>
                </a:rPr>
                <a:t>右手拿起喷嘴做好准备灭火的动作；</a:t>
              </a:r>
              <a:endParaRPr lang="zh-CN" altLang="en-US" b="1" kern="0" dirty="0">
                <a:solidFill>
                  <a:srgbClr val="686868"/>
                </a:solidFill>
                <a:latin typeface="微软雅黑" panose="020B0503020204020204" charset="-122"/>
                <a:ea typeface="微软雅黑" panose="020B0503020204020204" charset="-122"/>
                <a:sym typeface="宋体" panose="02010600030101010101" pitchFamily="2" charset="-122"/>
              </a:endParaRPr>
            </a:p>
          </p:txBody>
        </p:sp>
        <p:sp>
          <p:nvSpPr>
            <p:cNvPr id="26" name="文本框 20"/>
            <p:cNvSpPr txBox="1"/>
            <p:nvPr/>
          </p:nvSpPr>
          <p:spPr>
            <a:xfrm>
              <a:off x="2854718" y="2114278"/>
              <a:ext cx="5408748" cy="873991"/>
            </a:xfrm>
            <a:prstGeom prst="rect">
              <a:avLst/>
            </a:prstGeom>
            <a:noFill/>
          </p:spPr>
          <p:txBody>
            <a:bodyPr wrap="square" lIns="91028" tIns="45514" rIns="91028" bIns="45514">
              <a:spAutoFit/>
            </a:bodyPr>
            <a:lstStyle/>
            <a:p>
              <a:pPr defTabSz="1146810">
                <a:lnSpc>
                  <a:spcPct val="150000"/>
                </a:lnSpc>
                <a:defRPr/>
              </a:pPr>
              <a:r>
                <a:rPr lang="zh-CN" altLang="en-US" b="1" kern="0" dirty="0">
                  <a:solidFill>
                    <a:srgbClr val="686868"/>
                  </a:solidFill>
                  <a:latin typeface="微软雅黑" panose="020B0503020204020204" charset="-122"/>
                  <a:ea typeface="微软雅黑" panose="020B0503020204020204" charset="-122"/>
                  <a:sym typeface="宋体" panose="02010600030101010101" pitchFamily="2" charset="-122"/>
                </a:rPr>
                <a:t>左手将灭火器提起后用力向下压把手</a:t>
              </a:r>
              <a:r>
                <a:rPr lang="zh-CN" altLang="en-US" b="1" kern="0" dirty="0" smtClean="0">
                  <a:solidFill>
                    <a:srgbClr val="686868"/>
                  </a:solidFill>
                  <a:latin typeface="微软雅黑" panose="020B0503020204020204" charset="-122"/>
                  <a:ea typeface="微软雅黑" panose="020B0503020204020204" charset="-122"/>
                  <a:sym typeface="宋体" panose="02010600030101010101" pitchFamily="2" charset="-122"/>
                </a:rPr>
                <a:t>，右手</a:t>
              </a:r>
              <a:r>
                <a:rPr lang="zh-CN" altLang="en-US" b="1" kern="0" dirty="0">
                  <a:solidFill>
                    <a:srgbClr val="686868"/>
                  </a:solidFill>
                  <a:latin typeface="微软雅黑" panose="020B0503020204020204" charset="-122"/>
                  <a:ea typeface="微软雅黑" panose="020B0503020204020204" charset="-122"/>
                  <a:sym typeface="宋体" panose="02010600030101010101" pitchFamily="2" charset="-122"/>
                </a:rPr>
                <a:t>拿起喷嘴对准火源进行喷洒；</a:t>
              </a:r>
              <a:endParaRPr lang="zh-CN" altLang="en-US" b="1" kern="0" dirty="0">
                <a:solidFill>
                  <a:srgbClr val="686868"/>
                </a:solidFill>
                <a:latin typeface="微软雅黑" panose="020B0503020204020204" charset="-122"/>
                <a:ea typeface="微软雅黑" panose="020B0503020204020204" charset="-122"/>
                <a:sym typeface="宋体" panose="02010600030101010101" pitchFamily="2" charset="-122"/>
              </a:endParaRPr>
            </a:p>
          </p:txBody>
        </p:sp>
        <p:sp>
          <p:nvSpPr>
            <p:cNvPr id="27" name="文本框 20"/>
            <p:cNvSpPr txBox="1"/>
            <p:nvPr/>
          </p:nvSpPr>
          <p:spPr>
            <a:xfrm>
              <a:off x="2854718" y="3069930"/>
              <a:ext cx="5408748" cy="985412"/>
            </a:xfrm>
            <a:prstGeom prst="rect">
              <a:avLst/>
            </a:prstGeom>
            <a:noFill/>
          </p:spPr>
          <p:txBody>
            <a:bodyPr wrap="square" lIns="91028" tIns="45514" rIns="91028" bIns="45514">
              <a:spAutoFit/>
            </a:bodyPr>
            <a:lstStyle/>
            <a:p>
              <a:pPr defTabSz="1146810">
                <a:lnSpc>
                  <a:spcPct val="150000"/>
                </a:lnSpc>
                <a:defRPr/>
              </a:pPr>
              <a:r>
                <a:rPr lang="zh-CN" altLang="en-US" b="1" kern="0" dirty="0">
                  <a:solidFill>
                    <a:srgbClr val="686868"/>
                  </a:solidFill>
                  <a:latin typeface="微软雅黑" panose="020B0503020204020204" charset="-122"/>
                  <a:ea typeface="微软雅黑" panose="020B0503020204020204" charset="-122"/>
                  <a:sym typeface="宋体" panose="02010600030101010101" pitchFamily="2" charset="-122"/>
                </a:rPr>
                <a:t>人站在火势之上风处灭火</a:t>
              </a:r>
              <a:r>
                <a:rPr lang="zh-CN" altLang="en-US" b="1" kern="0" dirty="0" smtClean="0">
                  <a:solidFill>
                    <a:srgbClr val="686868"/>
                  </a:solidFill>
                  <a:latin typeface="微软雅黑" panose="020B0503020204020204" charset="-122"/>
                  <a:ea typeface="微软雅黑" panose="020B0503020204020204" charset="-122"/>
                  <a:sym typeface="宋体" panose="02010600030101010101" pitchFamily="2" charset="-122"/>
                </a:rPr>
                <a:t>，从</a:t>
              </a:r>
              <a:r>
                <a:rPr lang="zh-CN" altLang="en-US" b="1" kern="0" dirty="0">
                  <a:solidFill>
                    <a:srgbClr val="686868"/>
                  </a:solidFill>
                  <a:latin typeface="微软雅黑" panose="020B0503020204020204" charset="-122"/>
                  <a:ea typeface="微软雅黑" panose="020B0503020204020204" charset="-122"/>
                  <a:sym typeface="宋体" panose="02010600030101010101" pitchFamily="2" charset="-122"/>
                </a:rPr>
                <a:t>着火区域边缘开始渐进</a:t>
              </a:r>
              <a:r>
                <a:rPr lang="zh-CN" altLang="en-US" b="1" kern="0" dirty="0" smtClean="0">
                  <a:solidFill>
                    <a:srgbClr val="686868"/>
                  </a:solidFill>
                  <a:latin typeface="微软雅黑" panose="020B0503020204020204" charset="-122"/>
                  <a:ea typeface="微软雅黑" panose="020B0503020204020204" charset="-122"/>
                  <a:sym typeface="宋体" panose="02010600030101010101" pitchFamily="2" charset="-122"/>
                </a:rPr>
                <a:t>灭火；</a:t>
              </a:r>
              <a:endParaRPr lang="zh-CN" altLang="en-US" b="1" kern="0" dirty="0">
                <a:solidFill>
                  <a:srgbClr val="686868"/>
                </a:solidFill>
                <a:latin typeface="微软雅黑" panose="020B0503020204020204" charset="-122"/>
                <a:ea typeface="微软雅黑" panose="020B0503020204020204" charset="-122"/>
                <a:sym typeface="宋体" panose="02010600030101010101" pitchFamily="2" charset="-122"/>
              </a:endParaRPr>
            </a:p>
          </p:txBody>
        </p:sp>
        <p:grpSp>
          <p:nvGrpSpPr>
            <p:cNvPr id="28" name="组合 27"/>
            <p:cNvGrpSpPr/>
            <p:nvPr/>
          </p:nvGrpSpPr>
          <p:grpSpPr>
            <a:xfrm>
              <a:off x="1659198" y="3977680"/>
              <a:ext cx="1081874" cy="893090"/>
              <a:chOff x="5302149" y="3936502"/>
              <a:chExt cx="1050770" cy="913217"/>
            </a:xfrm>
          </p:grpSpPr>
          <p:sp>
            <p:nvSpPr>
              <p:cNvPr id="29" name="Freeform 5"/>
              <p:cNvSpPr/>
              <p:nvPr/>
            </p:nvSpPr>
            <p:spPr bwMode="auto">
              <a:xfrm>
                <a:off x="5302149" y="3936502"/>
                <a:ext cx="1050770" cy="91321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810">
                  <a:defRPr/>
                </a:pPr>
                <a:endParaRPr lang="zh-CN" altLang="en-US" b="1" kern="0">
                  <a:solidFill>
                    <a:srgbClr val="686868"/>
                  </a:solidFill>
                  <a:latin typeface="微软雅黑" panose="020B0503020204020204" charset="-122"/>
                  <a:ea typeface="微软雅黑" panose="020B0503020204020204" charset="-122"/>
                </a:endParaRPr>
              </a:p>
            </p:txBody>
          </p:sp>
          <p:sp>
            <p:nvSpPr>
              <p:cNvPr id="30" name="Freeform 5"/>
              <p:cNvSpPr/>
              <p:nvPr/>
            </p:nvSpPr>
            <p:spPr bwMode="auto">
              <a:xfrm>
                <a:off x="5379930" y="4009252"/>
                <a:ext cx="888638" cy="771346"/>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C6780E"/>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810">
                  <a:defRPr/>
                </a:pPr>
                <a:endParaRPr lang="zh-CN" altLang="en-US" b="1" kern="0">
                  <a:solidFill>
                    <a:srgbClr val="686868"/>
                  </a:solidFill>
                  <a:latin typeface="微软雅黑" panose="020B0503020204020204" charset="-122"/>
                  <a:ea typeface="微软雅黑" panose="020B0503020204020204" charset="-122"/>
                </a:endParaRPr>
              </a:p>
            </p:txBody>
          </p:sp>
          <p:sp>
            <p:nvSpPr>
              <p:cNvPr id="31" name="Freeform 64"/>
              <p:cNvSpPr/>
              <p:nvPr/>
            </p:nvSpPr>
            <p:spPr bwMode="auto">
              <a:xfrm>
                <a:off x="5658563" y="4205140"/>
                <a:ext cx="630282" cy="569105"/>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lIns="91028" tIns="45514" rIns="91028" bIns="45514"/>
              <a:lstStyle/>
              <a:p>
                <a:pPr defTabSz="1146810">
                  <a:defRPr/>
                </a:pPr>
                <a:endParaRPr lang="zh-CN" altLang="en-US" b="1" kern="0">
                  <a:solidFill>
                    <a:srgbClr val="686868"/>
                  </a:solidFill>
                  <a:latin typeface="微软雅黑" panose="020B0503020204020204" charset="-122"/>
                  <a:ea typeface="微软雅黑" panose="020B0503020204020204" charset="-122"/>
                </a:endParaRPr>
              </a:p>
            </p:txBody>
          </p:sp>
          <p:sp>
            <p:nvSpPr>
              <p:cNvPr id="32" name="Freeform 65"/>
              <p:cNvSpPr>
                <a:spLocks noEditPoints="1"/>
              </p:cNvSpPr>
              <p:nvPr/>
            </p:nvSpPr>
            <p:spPr bwMode="auto">
              <a:xfrm>
                <a:off x="5634370" y="4199276"/>
                <a:ext cx="146840" cy="367546"/>
              </a:xfrm>
              <a:custGeom>
                <a:avLst/>
                <a:gdLst>
                  <a:gd name="T0" fmla="*/ 100452 w 31"/>
                  <a:gd name="T1" fmla="*/ 0 h 78"/>
                  <a:gd name="T2" fmla="*/ 171360 w 31"/>
                  <a:gd name="T3" fmla="*/ 29918 h 78"/>
                  <a:gd name="T4" fmla="*/ 183178 w 31"/>
                  <a:gd name="T5" fmla="*/ 107706 h 78"/>
                  <a:gd name="T6" fmla="*/ 183178 w 31"/>
                  <a:gd name="T7" fmla="*/ 376972 h 78"/>
                  <a:gd name="T8" fmla="*/ 159542 w 31"/>
                  <a:gd name="T9" fmla="*/ 442792 h 78"/>
                  <a:gd name="T10" fmla="*/ 94543 w 31"/>
                  <a:gd name="T11" fmla="*/ 466727 h 78"/>
                  <a:gd name="T12" fmla="*/ 17727 w 31"/>
                  <a:gd name="T13" fmla="*/ 430825 h 78"/>
                  <a:gd name="T14" fmla="*/ 0 w 31"/>
                  <a:gd name="T15" fmla="*/ 341070 h 78"/>
                  <a:gd name="T16" fmla="*/ 0 w 31"/>
                  <a:gd name="T17" fmla="*/ 125657 h 78"/>
                  <a:gd name="T18" fmla="*/ 17727 w 31"/>
                  <a:gd name="T19" fmla="*/ 35902 h 78"/>
                  <a:gd name="T20" fmla="*/ 100452 w 31"/>
                  <a:gd name="T21" fmla="*/ 0 h 78"/>
                  <a:gd name="T22" fmla="*/ 94543 w 31"/>
                  <a:gd name="T23" fmla="*/ 418858 h 78"/>
                  <a:gd name="T24" fmla="*/ 135906 w 31"/>
                  <a:gd name="T25" fmla="*/ 359021 h 78"/>
                  <a:gd name="T26" fmla="*/ 135906 w 31"/>
                  <a:gd name="T27" fmla="*/ 101723 h 78"/>
                  <a:gd name="T28" fmla="*/ 94543 w 31"/>
                  <a:gd name="T29" fmla="*/ 41886 h 78"/>
                  <a:gd name="T30" fmla="*/ 53181 w 31"/>
                  <a:gd name="T31" fmla="*/ 101723 h 78"/>
                  <a:gd name="T32" fmla="*/ 53181 w 31"/>
                  <a:gd name="T33" fmla="*/ 119674 h 78"/>
                  <a:gd name="T34" fmla="*/ 53181 w 31"/>
                  <a:gd name="T35" fmla="*/ 137625 h 78"/>
                  <a:gd name="T36" fmla="*/ 53181 w 31"/>
                  <a:gd name="T37" fmla="*/ 215412 h 78"/>
                  <a:gd name="T38" fmla="*/ 53181 w 31"/>
                  <a:gd name="T39" fmla="*/ 287217 h 78"/>
                  <a:gd name="T40" fmla="*/ 53181 w 31"/>
                  <a:gd name="T41" fmla="*/ 353037 h 78"/>
                  <a:gd name="T42" fmla="*/ 94543 w 31"/>
                  <a:gd name="T43" fmla="*/ 418858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lIns="91028" tIns="45514" rIns="91028" bIns="45514"/>
              <a:lstStyle/>
              <a:p>
                <a:pPr defTabSz="1146810"/>
                <a:endParaRPr lang="zh-CN" altLang="en-US" b="1" kern="0">
                  <a:solidFill>
                    <a:srgbClr val="686868"/>
                  </a:solidFill>
                  <a:latin typeface="微软雅黑" panose="020B0503020204020204" charset="-122"/>
                  <a:ea typeface="微软雅黑" panose="020B0503020204020204" charset="-122"/>
                </a:endParaRPr>
              </a:p>
            </p:txBody>
          </p:sp>
          <p:sp>
            <p:nvSpPr>
              <p:cNvPr id="33" name="Freeform 66"/>
              <p:cNvSpPr>
                <a:spLocks noEditPoints="1"/>
              </p:cNvSpPr>
              <p:nvPr/>
            </p:nvSpPr>
            <p:spPr bwMode="auto">
              <a:xfrm>
                <a:off x="5796401" y="4205526"/>
                <a:ext cx="170891" cy="357545"/>
              </a:xfrm>
              <a:custGeom>
                <a:avLst/>
                <a:gdLst>
                  <a:gd name="T0" fmla="*/ 100720 w 36"/>
                  <a:gd name="T1" fmla="*/ 0 h 76"/>
                  <a:gd name="T2" fmla="*/ 177742 w 36"/>
                  <a:gd name="T3" fmla="*/ 0 h 76"/>
                  <a:gd name="T4" fmla="*/ 177742 w 36"/>
                  <a:gd name="T5" fmla="*/ 304779 h 76"/>
                  <a:gd name="T6" fmla="*/ 213290 w 36"/>
                  <a:gd name="T7" fmla="*/ 304779 h 76"/>
                  <a:gd name="T8" fmla="*/ 213290 w 36"/>
                  <a:gd name="T9" fmla="*/ 346612 h 76"/>
                  <a:gd name="T10" fmla="*/ 177742 w 36"/>
                  <a:gd name="T11" fmla="*/ 346612 h 76"/>
                  <a:gd name="T12" fmla="*/ 177742 w 36"/>
                  <a:gd name="T13" fmla="*/ 454181 h 76"/>
                  <a:gd name="T14" fmla="*/ 124419 w 36"/>
                  <a:gd name="T15" fmla="*/ 454181 h 76"/>
                  <a:gd name="T16" fmla="*/ 124419 w 36"/>
                  <a:gd name="T17" fmla="*/ 346612 h 76"/>
                  <a:gd name="T18" fmla="*/ 0 w 36"/>
                  <a:gd name="T19" fmla="*/ 346612 h 76"/>
                  <a:gd name="T20" fmla="*/ 0 w 36"/>
                  <a:gd name="T21" fmla="*/ 304779 h 76"/>
                  <a:gd name="T22" fmla="*/ 100720 w 36"/>
                  <a:gd name="T23" fmla="*/ 0 h 76"/>
                  <a:gd name="T24" fmla="*/ 124419 w 36"/>
                  <a:gd name="T25" fmla="*/ 304779 h 76"/>
                  <a:gd name="T26" fmla="*/ 124419 w 36"/>
                  <a:gd name="T27" fmla="*/ 65737 h 76"/>
                  <a:gd name="T28" fmla="*/ 88871 w 36"/>
                  <a:gd name="T29" fmla="*/ 185258 h 76"/>
                  <a:gd name="T30" fmla="*/ 53323 w 36"/>
                  <a:gd name="T31" fmla="*/ 304779 h 76"/>
                  <a:gd name="T32" fmla="*/ 124419 w 36"/>
                  <a:gd name="T33" fmla="*/ 30477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lIns="91028" tIns="45514" rIns="91028" bIns="45514"/>
              <a:lstStyle/>
              <a:p>
                <a:pPr defTabSz="1146810"/>
                <a:endParaRPr lang="zh-CN" altLang="en-US" b="1" kern="0">
                  <a:solidFill>
                    <a:srgbClr val="686868"/>
                  </a:solidFill>
                  <a:latin typeface="微软雅黑" panose="020B0503020204020204" charset="-122"/>
                  <a:ea typeface="微软雅黑" panose="020B0503020204020204" charset="-122"/>
                </a:endParaRPr>
              </a:p>
            </p:txBody>
          </p:sp>
        </p:grpSp>
        <p:sp>
          <p:nvSpPr>
            <p:cNvPr id="34" name="文本框 20"/>
            <p:cNvSpPr txBox="1"/>
            <p:nvPr/>
          </p:nvSpPr>
          <p:spPr>
            <a:xfrm>
              <a:off x="2854718" y="4025583"/>
              <a:ext cx="5408748" cy="873991"/>
            </a:xfrm>
            <a:prstGeom prst="rect">
              <a:avLst/>
            </a:prstGeom>
            <a:noFill/>
          </p:spPr>
          <p:txBody>
            <a:bodyPr wrap="square" lIns="91028" tIns="45514" rIns="91028" bIns="45514">
              <a:spAutoFit/>
            </a:bodyPr>
            <a:lstStyle/>
            <a:p>
              <a:pPr defTabSz="1146810">
                <a:lnSpc>
                  <a:spcPct val="150000"/>
                </a:lnSpc>
                <a:defRPr/>
              </a:pPr>
              <a:r>
                <a:rPr lang="zh-CN" altLang="en-US" b="1" kern="0" dirty="0">
                  <a:solidFill>
                    <a:srgbClr val="686868"/>
                  </a:solidFill>
                  <a:latin typeface="微软雅黑" panose="020B0503020204020204" charset="-122"/>
                  <a:ea typeface="微软雅黑" panose="020B0503020204020204" charset="-122"/>
                  <a:sym typeface="宋体" panose="02010600030101010101" pitchFamily="2" charset="-122"/>
                </a:rPr>
                <a:t>使用二氧化碳灭火器时</a:t>
              </a:r>
              <a:r>
                <a:rPr lang="zh-CN" altLang="en-US" b="1" kern="0" dirty="0" smtClean="0">
                  <a:solidFill>
                    <a:srgbClr val="686868"/>
                  </a:solidFill>
                  <a:latin typeface="微软雅黑" panose="020B0503020204020204" charset="-122"/>
                  <a:ea typeface="微软雅黑" panose="020B0503020204020204" charset="-122"/>
                  <a:sym typeface="宋体" panose="02010600030101010101" pitchFamily="2" charset="-122"/>
                </a:rPr>
                <a:t>，要</a:t>
              </a:r>
              <a:r>
                <a:rPr lang="zh-CN" altLang="en-US" b="1" kern="0" dirty="0">
                  <a:solidFill>
                    <a:srgbClr val="686868"/>
                  </a:solidFill>
                  <a:latin typeface="微软雅黑" panose="020B0503020204020204" charset="-122"/>
                  <a:ea typeface="微软雅黑" panose="020B0503020204020204" charset="-122"/>
                  <a:sym typeface="宋体" panose="02010600030101010101" pitchFamily="2" charset="-122"/>
                </a:rPr>
                <a:t>手握橡胶喷管，防止造成冻伤</a:t>
              </a:r>
              <a:r>
                <a:rPr lang="zh-CN" altLang="en-US" b="1" kern="0" dirty="0" smtClean="0">
                  <a:solidFill>
                    <a:srgbClr val="686868"/>
                  </a:solidFill>
                  <a:latin typeface="微软雅黑" panose="020B0503020204020204" charset="-122"/>
                  <a:ea typeface="微软雅黑" panose="020B0503020204020204" charset="-122"/>
                  <a:sym typeface="宋体" panose="02010600030101010101" pitchFamily="2" charset="-122"/>
                </a:rPr>
                <a:t>。</a:t>
              </a:r>
              <a:endParaRPr lang="zh-CN" altLang="en-US" b="1" kern="0" dirty="0">
                <a:solidFill>
                  <a:srgbClr val="686868"/>
                </a:solidFill>
                <a:latin typeface="微软雅黑" panose="020B0503020204020204" charset="-122"/>
                <a:ea typeface="微软雅黑" panose="020B0503020204020204" charset="-122"/>
                <a:sym typeface="宋体" panose="02010600030101010101" pitchFamily="2" charset="-122"/>
              </a:endParaRPr>
            </a:p>
          </p:txBody>
        </p:sp>
      </p:grpSp>
      <p:pic>
        <p:nvPicPr>
          <p:cNvPr id="38" name="图片 37"/>
          <p:cNvPicPr>
            <a:picLocks noChangeAspect="1"/>
          </p:cNvPicPr>
          <p:nvPr/>
        </p:nvPicPr>
        <p:blipFill rotWithShape="1">
          <a:blip r:embed="rId1" cstate="screen">
            <a:clrChange>
              <a:clrFrom>
                <a:srgbClr val="FFFFFF"/>
              </a:clrFrom>
              <a:clrTo>
                <a:srgbClr val="FFFFFF">
                  <a:alpha val="0"/>
                </a:srgbClr>
              </a:clrTo>
            </a:clrChange>
          </a:blip>
          <a:srcRect t="-4108"/>
          <a:stretch>
            <a:fillRect/>
          </a:stretch>
        </p:blipFill>
        <p:spPr>
          <a:xfrm>
            <a:off x="674161" y="815122"/>
            <a:ext cx="2034311" cy="4005111"/>
          </a:xfrm>
          <a:prstGeom prst="rect">
            <a:avLst/>
          </a:prstGeom>
        </p:spPr>
      </p:pic>
      <p:sp>
        <p:nvSpPr>
          <p:cNvPr id="37"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2"/>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内容占位符 2"/>
          <p:cNvSpPr txBox="1"/>
          <p:nvPr/>
        </p:nvSpPr>
        <p:spPr bwMode="auto">
          <a:xfrm>
            <a:off x="739832" y="195795"/>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smtClean="0">
                <a:solidFill>
                  <a:srgbClr val="C00000"/>
                </a:solidFill>
                <a:latin typeface="微软雅黑" panose="020B0503020204020204" charset="-122"/>
                <a:ea typeface="微软雅黑" panose="020B0503020204020204" charset="-122"/>
              </a:rPr>
              <a:t>作业环境管理</a:t>
            </a:r>
            <a:endParaRPr lang="en-US" altLang="zh-CN" sz="2400" dirty="0">
              <a:solidFill>
                <a:srgbClr val="C00000"/>
              </a:solidFill>
              <a:latin typeface="微软雅黑" panose="020B0503020204020204" charset="-122"/>
              <a:ea typeface="微软雅黑" panose="020B0503020204020204" charset="-122"/>
            </a:endParaRPr>
          </a:p>
        </p:txBody>
      </p:sp>
      <p:sp>
        <p:nvSpPr>
          <p:cNvPr id="15" name="标题 1"/>
          <p:cNvSpPr txBox="1"/>
          <p:nvPr/>
        </p:nvSpPr>
        <p:spPr bwMode="auto">
          <a:xfrm>
            <a:off x="739830" y="719810"/>
            <a:ext cx="7297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lstStyle>
            <a:lvl1pPr algn="l" rtl="0" eaLnBrk="0" fontAlgn="base" hangingPunct="0">
              <a:lnSpc>
                <a:spcPct val="90000"/>
              </a:lnSpc>
              <a:spcBef>
                <a:spcPct val="0"/>
              </a:spcBef>
              <a:spcAft>
                <a:spcPct val="0"/>
              </a:spcAft>
              <a:defRPr sz="3400" kern="1200">
                <a:solidFill>
                  <a:schemeClr val="tx1"/>
                </a:solidFill>
                <a:latin typeface="+mj-lt"/>
                <a:ea typeface="宋体" panose="02010600030101010101" pitchFamily="2" charset="-122"/>
                <a:cs typeface="+mj-cs"/>
              </a:defRPr>
            </a:lvl1pPr>
            <a:lvl2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5pPr>
            <a:lvl6pPr marL="35687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6pPr>
            <a:lvl7pPr marL="71310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7pPr>
            <a:lvl8pPr marL="1069975"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8pPr>
            <a:lvl9pPr marL="1426210" algn="l" rtl="0" fontAlgn="base">
              <a:lnSpc>
                <a:spcPct val="90000"/>
              </a:lnSpc>
              <a:spcBef>
                <a:spcPct val="0"/>
              </a:spcBef>
              <a:spcAft>
                <a:spcPct val="0"/>
              </a:spcAft>
              <a:defRPr sz="3400">
                <a:solidFill>
                  <a:schemeClr val="tx1"/>
                </a:solidFill>
                <a:latin typeface="Calibri Light" panose="020F0302020204030204" pitchFamily="34" charset="0"/>
                <a:ea typeface="宋体" panose="02010600030101010101" pitchFamily="2" charset="-122"/>
              </a:defRPr>
            </a:lvl9pPr>
          </a:lstStyle>
          <a:p>
            <a:pPr defTabSz="914400">
              <a:lnSpc>
                <a:spcPct val="150000"/>
              </a:lnSpc>
              <a:spcBef>
                <a:spcPts val="900"/>
              </a:spcBef>
            </a:pPr>
            <a:r>
              <a:rPr lang="zh-CN" altLang="en-US" sz="2000" b="1" dirty="0" smtClean="0">
                <a:solidFill>
                  <a:prstClr val="black"/>
                </a:solidFill>
                <a:latin typeface="微软雅黑" panose="020B0503020204020204" charset="-122"/>
                <a:ea typeface="微软雅黑" panose="020B0503020204020204" charset="-122"/>
              </a:rPr>
              <a:t>照明与能见度</a:t>
            </a:r>
            <a:endParaRPr lang="zh-CN" altLang="en-US" sz="2000" b="1" dirty="0">
              <a:solidFill>
                <a:prstClr val="black"/>
              </a:solidFill>
              <a:latin typeface="微软雅黑" panose="020B0503020204020204" charset="-122"/>
              <a:ea typeface="微软雅黑" panose="020B0503020204020204" charset="-122"/>
            </a:endParaRPr>
          </a:p>
        </p:txBody>
      </p:sp>
      <p:grpSp>
        <p:nvGrpSpPr>
          <p:cNvPr id="4" name="组合 3"/>
          <p:cNvGrpSpPr>
            <a:grpSpLocks noChangeAspect="1"/>
          </p:cNvGrpSpPr>
          <p:nvPr/>
        </p:nvGrpSpPr>
        <p:grpSpPr>
          <a:xfrm>
            <a:off x="4860032" y="2065412"/>
            <a:ext cx="4178296" cy="2984109"/>
            <a:chOff x="3969754" y="1043250"/>
            <a:chExt cx="4974162" cy="3552511"/>
          </a:xfrm>
        </p:grpSpPr>
        <p:sp>
          <p:nvSpPr>
            <p:cNvPr id="5" name="Oval 24"/>
            <p:cNvSpPr>
              <a:spLocks noChangeAspect="1"/>
            </p:cNvSpPr>
            <p:nvPr/>
          </p:nvSpPr>
          <p:spPr>
            <a:xfrm>
              <a:off x="5458087" y="2442902"/>
              <a:ext cx="1988476" cy="1988475"/>
            </a:xfrm>
            <a:prstGeom prst="ellipse">
              <a:avLst/>
            </a:prstGeom>
            <a:solidFill>
              <a:srgbClr val="189A8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a:noFill/>
                  </a:ln>
                  <a:solidFill>
                    <a:srgbClr val="FFFFFF"/>
                  </a:solidFill>
                  <a:effectLst/>
                  <a:uLnTx/>
                  <a:uFillTx/>
                  <a:latin typeface="微软雅黑" panose="020B0503020204020204" charset="-122"/>
                  <a:ea typeface="微软雅黑" panose="020B0503020204020204" charset="-122"/>
                </a:rPr>
                <a:t>测量</a:t>
              </a:r>
              <a:endParaRPr kumimoji="0" lang="en-US" altLang="zh-CN" sz="2400" b="1" i="0" u="none" strike="noStrike" kern="0" cap="none" spc="0" normalizeH="0" baseline="0" noProof="0" dirty="0" smtClean="0">
                <a:ln>
                  <a:noFill/>
                </a:ln>
                <a:solidFill>
                  <a:srgbClr val="FFFFFF"/>
                </a:solidFill>
                <a:effectLst/>
                <a:uLnTx/>
                <a:uFillTx/>
                <a:latin typeface="微软雅黑" panose="020B0503020204020204" charset="-122"/>
                <a:ea typeface="微软雅黑" panose="020B050302020402020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a:noFill/>
                  </a:ln>
                  <a:solidFill>
                    <a:srgbClr val="FFFFFF"/>
                  </a:solidFill>
                  <a:effectLst/>
                  <a:uLnTx/>
                  <a:uFillTx/>
                  <a:latin typeface="微软雅黑" panose="020B0503020204020204" charset="-122"/>
                  <a:ea typeface="微软雅黑" panose="020B0503020204020204" charset="-122"/>
                </a:rPr>
                <a:t>范围</a:t>
              </a:r>
              <a:endParaRPr kumimoji="0" lang="en-US" sz="2400" b="1" i="0" u="none" strike="noStrike" kern="0" cap="none" spc="0" normalizeH="0" baseline="0" noProof="0" dirty="0" smtClean="0">
                <a:ln>
                  <a:noFill/>
                </a:ln>
                <a:solidFill>
                  <a:srgbClr val="FFFFFF"/>
                </a:solidFill>
                <a:effectLst/>
                <a:uLnTx/>
                <a:uFillTx/>
                <a:latin typeface="微软雅黑" panose="020B0503020204020204" charset="-122"/>
                <a:ea typeface="微软雅黑" panose="020B0503020204020204" charset="-122"/>
              </a:endParaRPr>
            </a:p>
          </p:txBody>
        </p:sp>
        <p:sp>
          <p:nvSpPr>
            <p:cNvPr id="6" name="Teardrop 25"/>
            <p:cNvSpPr>
              <a:spLocks noChangeAspect="1"/>
            </p:cNvSpPr>
            <p:nvPr/>
          </p:nvSpPr>
          <p:spPr>
            <a:xfrm rot="13976589">
              <a:off x="7285231" y="3066288"/>
              <a:ext cx="1529473" cy="1529473"/>
            </a:xfrm>
            <a:prstGeom prst="teardrop">
              <a:avLst/>
            </a:prstGeom>
            <a:solidFill>
              <a:srgbClr val="F09C2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1" i="0" u="none" strike="noStrike" kern="0" cap="none" spc="0" normalizeH="0" baseline="0" noProof="0" dirty="0" smtClean="0">
                <a:ln>
                  <a:noFill/>
                </a:ln>
                <a:solidFill>
                  <a:srgbClr val="FFFFFF"/>
                </a:solidFill>
                <a:effectLst/>
                <a:uLnTx/>
                <a:uFillTx/>
                <a:latin typeface="Arial" panose="020B0604020202020204"/>
              </a:endParaRPr>
            </a:p>
          </p:txBody>
        </p:sp>
        <p:sp>
          <p:nvSpPr>
            <p:cNvPr id="7" name="Teardrop 28"/>
            <p:cNvSpPr>
              <a:spLocks noChangeAspect="1"/>
            </p:cNvSpPr>
            <p:nvPr/>
          </p:nvSpPr>
          <p:spPr>
            <a:xfrm rot="7461556" flipH="1">
              <a:off x="4013909" y="3066288"/>
              <a:ext cx="1529473" cy="1529473"/>
            </a:xfrm>
            <a:prstGeom prst="teardrop">
              <a:avLst/>
            </a:prstGeom>
            <a:solidFill>
              <a:srgbClr val="D2413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1" i="0" u="none" strike="noStrike" kern="0" cap="none" spc="0" normalizeH="0" baseline="0" noProof="0" dirty="0" smtClean="0">
                <a:ln>
                  <a:noFill/>
                </a:ln>
                <a:solidFill>
                  <a:srgbClr val="FFFFFF"/>
                </a:solidFill>
                <a:effectLst/>
                <a:uLnTx/>
                <a:uFillTx/>
                <a:latin typeface="Arial" panose="020B0604020202020204"/>
              </a:endParaRPr>
            </a:p>
          </p:txBody>
        </p:sp>
        <p:sp>
          <p:nvSpPr>
            <p:cNvPr id="8" name="Teardrop 79"/>
            <p:cNvSpPr>
              <a:spLocks noChangeAspect="1"/>
            </p:cNvSpPr>
            <p:nvPr/>
          </p:nvSpPr>
          <p:spPr>
            <a:xfrm rot="8068996">
              <a:off x="5687589" y="1043250"/>
              <a:ext cx="1529473" cy="1529473"/>
            </a:xfrm>
            <a:prstGeom prst="teardrop">
              <a:avLst/>
            </a:prstGeom>
            <a:solidFill>
              <a:srgbClr val="37779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1" i="0" u="none" strike="noStrike" kern="0" cap="none" spc="0" normalizeH="0" baseline="0" noProof="0" dirty="0" smtClean="0">
                <a:ln>
                  <a:noFill/>
                </a:ln>
                <a:solidFill>
                  <a:srgbClr val="FFFFFF"/>
                </a:solidFill>
                <a:effectLst/>
                <a:uLnTx/>
                <a:uFillTx/>
                <a:latin typeface="Arial" panose="020B0604020202020204"/>
              </a:endParaRPr>
            </a:p>
          </p:txBody>
        </p:sp>
        <p:grpSp>
          <p:nvGrpSpPr>
            <p:cNvPr id="9" name="Group 56"/>
            <p:cNvGrpSpPr/>
            <p:nvPr/>
          </p:nvGrpSpPr>
          <p:grpSpPr>
            <a:xfrm>
              <a:off x="5575757" y="1347654"/>
              <a:ext cx="1753136" cy="861774"/>
              <a:chOff x="664833" y="1554621"/>
              <a:chExt cx="1314852" cy="646326"/>
            </a:xfrm>
          </p:grpSpPr>
          <p:sp>
            <p:nvSpPr>
              <p:cNvPr id="18" name="TextBox 26"/>
              <p:cNvSpPr txBox="1"/>
              <p:nvPr/>
            </p:nvSpPr>
            <p:spPr>
              <a:xfrm>
                <a:off x="664833" y="1611304"/>
                <a:ext cx="1314852" cy="153841"/>
              </a:xfrm>
              <a:prstGeom prst="rect">
                <a:avLst/>
              </a:prstGeom>
              <a:noFill/>
            </p:spPr>
            <p:txBody>
              <a:bodyPr wrap="square" lIns="0" tIns="0" rIns="0" bIns="0" rtlCol="0">
                <a:spAutoFit/>
              </a:bodyPr>
              <a:lstStyle/>
              <a:p>
                <a:pPr algn="ctr" defTabSz="1219200">
                  <a:spcBef>
                    <a:spcPct val="20000"/>
                  </a:spcBef>
                  <a:defRPr/>
                </a:pPr>
                <a:endParaRPr lang="en-US" sz="1335" dirty="0">
                  <a:solidFill>
                    <a:srgbClr val="FFFFFF"/>
                  </a:solidFill>
                  <a:latin typeface="Arial" panose="020B0604020202020204"/>
                </a:endParaRPr>
              </a:p>
            </p:txBody>
          </p:sp>
          <p:sp>
            <p:nvSpPr>
              <p:cNvPr id="19" name="Rectangle 27"/>
              <p:cNvSpPr/>
              <p:nvPr/>
            </p:nvSpPr>
            <p:spPr>
              <a:xfrm>
                <a:off x="1052958" y="1554621"/>
                <a:ext cx="538609" cy="646326"/>
              </a:xfrm>
              <a:prstGeom prst="rect">
                <a:avLst/>
              </a:prstGeom>
            </p:spPr>
            <p:txBody>
              <a:bodyPr wrap="none" lIns="0" tIns="0" rIns="0" bIns="0">
                <a:spAutoFit/>
              </a:bodyPr>
              <a:lstStyle/>
              <a:p>
                <a:pPr algn="ctr"/>
                <a:r>
                  <a:rPr lang="zh-CN" altLang="en-US" sz="2800" b="1" dirty="0" smtClean="0">
                    <a:solidFill>
                      <a:srgbClr val="FFFFFF"/>
                    </a:solidFill>
                    <a:latin typeface="微软雅黑" panose="020B0503020204020204" charset="-122"/>
                    <a:ea typeface="微软雅黑" panose="020B0503020204020204" charset="-122"/>
                  </a:rPr>
                  <a:t>生产</a:t>
                </a:r>
                <a:endParaRPr lang="en-US" altLang="zh-CN" sz="2800" b="1" dirty="0" smtClean="0">
                  <a:solidFill>
                    <a:srgbClr val="FFFFFF"/>
                  </a:solidFill>
                  <a:latin typeface="微软雅黑" panose="020B0503020204020204" charset="-122"/>
                  <a:ea typeface="微软雅黑" panose="020B0503020204020204" charset="-122"/>
                </a:endParaRPr>
              </a:p>
              <a:p>
                <a:pPr algn="ctr"/>
                <a:r>
                  <a:rPr lang="zh-CN" altLang="en-US" sz="2800" b="1" dirty="0" smtClean="0">
                    <a:solidFill>
                      <a:srgbClr val="FFFFFF"/>
                    </a:solidFill>
                    <a:latin typeface="微软雅黑" panose="020B0503020204020204" charset="-122"/>
                    <a:ea typeface="微软雅黑" panose="020B0503020204020204" charset="-122"/>
                  </a:rPr>
                  <a:t>区域</a:t>
                </a:r>
                <a:endParaRPr lang="en-US" sz="2800" b="1" dirty="0">
                  <a:solidFill>
                    <a:srgbClr val="FFFFFF"/>
                  </a:solidFill>
                  <a:latin typeface="微软雅黑" panose="020B0503020204020204" charset="-122"/>
                  <a:ea typeface="微软雅黑" panose="020B0503020204020204" charset="-122"/>
                </a:endParaRPr>
              </a:p>
            </p:txBody>
          </p:sp>
        </p:grpSp>
        <p:grpSp>
          <p:nvGrpSpPr>
            <p:cNvPr id="10" name="Group 56"/>
            <p:cNvGrpSpPr/>
            <p:nvPr/>
          </p:nvGrpSpPr>
          <p:grpSpPr>
            <a:xfrm>
              <a:off x="7190779" y="3374813"/>
              <a:ext cx="1753137" cy="861774"/>
              <a:chOff x="664833" y="1546979"/>
              <a:chExt cx="1314852" cy="646326"/>
            </a:xfrm>
          </p:grpSpPr>
          <p:sp>
            <p:nvSpPr>
              <p:cNvPr id="16" name="TextBox 29"/>
              <p:cNvSpPr txBox="1"/>
              <p:nvPr/>
            </p:nvSpPr>
            <p:spPr>
              <a:xfrm>
                <a:off x="664833" y="1611304"/>
                <a:ext cx="1314852" cy="153841"/>
              </a:xfrm>
              <a:prstGeom prst="rect">
                <a:avLst/>
              </a:prstGeom>
              <a:noFill/>
            </p:spPr>
            <p:txBody>
              <a:bodyPr wrap="square" lIns="0" tIns="0" rIns="0" bIns="0" rtlCol="0">
                <a:spAutoFit/>
              </a:bodyPr>
              <a:lstStyle/>
              <a:p>
                <a:pPr algn="ctr" defTabSz="1219200">
                  <a:spcBef>
                    <a:spcPct val="20000"/>
                  </a:spcBef>
                  <a:defRPr/>
                </a:pPr>
                <a:endParaRPr lang="en-US" sz="1335" dirty="0">
                  <a:solidFill>
                    <a:srgbClr val="FFFFFF"/>
                  </a:solidFill>
                  <a:latin typeface="Arial" panose="020B0604020202020204"/>
                </a:endParaRPr>
              </a:p>
            </p:txBody>
          </p:sp>
          <p:sp>
            <p:nvSpPr>
              <p:cNvPr id="17" name="Rectangle 30"/>
              <p:cNvSpPr/>
              <p:nvPr/>
            </p:nvSpPr>
            <p:spPr>
              <a:xfrm>
                <a:off x="1052955" y="1546979"/>
                <a:ext cx="538608" cy="646326"/>
              </a:xfrm>
              <a:prstGeom prst="rect">
                <a:avLst/>
              </a:prstGeom>
            </p:spPr>
            <p:txBody>
              <a:bodyPr wrap="none" lIns="0" tIns="0" rIns="0" bIns="0">
                <a:spAutoFit/>
              </a:bodyPr>
              <a:lstStyle/>
              <a:p>
                <a:pPr algn="ctr"/>
                <a:r>
                  <a:rPr lang="zh-CN" altLang="en-US" sz="2800" b="1" dirty="0">
                    <a:solidFill>
                      <a:srgbClr val="FFFFFF"/>
                    </a:solidFill>
                    <a:latin typeface="微软雅黑" panose="020B0503020204020204" charset="-122"/>
                    <a:ea typeface="微软雅黑" panose="020B0503020204020204" charset="-122"/>
                  </a:rPr>
                  <a:t>生活</a:t>
                </a:r>
                <a:endParaRPr lang="en-US" altLang="zh-CN" sz="2800" b="1" dirty="0">
                  <a:solidFill>
                    <a:srgbClr val="FFFFFF"/>
                  </a:solidFill>
                  <a:latin typeface="微软雅黑" panose="020B0503020204020204" charset="-122"/>
                  <a:ea typeface="微软雅黑" panose="020B0503020204020204" charset="-122"/>
                </a:endParaRPr>
              </a:p>
              <a:p>
                <a:pPr algn="ctr"/>
                <a:r>
                  <a:rPr lang="zh-CN" altLang="en-US" sz="2800" b="1" dirty="0">
                    <a:solidFill>
                      <a:srgbClr val="FFFFFF"/>
                    </a:solidFill>
                    <a:latin typeface="微软雅黑" panose="020B0503020204020204" charset="-122"/>
                    <a:ea typeface="微软雅黑" panose="020B0503020204020204" charset="-122"/>
                  </a:rPr>
                  <a:t>区域</a:t>
                </a:r>
                <a:endParaRPr lang="en-US" sz="2800" b="1" dirty="0">
                  <a:solidFill>
                    <a:srgbClr val="FFFFFF"/>
                  </a:solidFill>
                  <a:latin typeface="微软雅黑" panose="020B0503020204020204" charset="-122"/>
                  <a:ea typeface="微软雅黑" panose="020B0503020204020204" charset="-122"/>
                </a:endParaRPr>
              </a:p>
            </p:txBody>
          </p:sp>
        </p:grpSp>
        <p:grpSp>
          <p:nvGrpSpPr>
            <p:cNvPr id="11" name="Group 56"/>
            <p:cNvGrpSpPr/>
            <p:nvPr/>
          </p:nvGrpSpPr>
          <p:grpSpPr>
            <a:xfrm>
              <a:off x="3969754" y="3293626"/>
              <a:ext cx="1753136" cy="861774"/>
              <a:chOff x="664833" y="1513172"/>
              <a:chExt cx="1314852" cy="646325"/>
            </a:xfrm>
          </p:grpSpPr>
          <p:sp>
            <p:nvSpPr>
              <p:cNvPr id="12" name="TextBox 54"/>
              <p:cNvSpPr txBox="1"/>
              <p:nvPr/>
            </p:nvSpPr>
            <p:spPr>
              <a:xfrm>
                <a:off x="664833" y="1561373"/>
                <a:ext cx="1314852" cy="153841"/>
              </a:xfrm>
              <a:prstGeom prst="rect">
                <a:avLst/>
              </a:prstGeom>
              <a:noFill/>
            </p:spPr>
            <p:txBody>
              <a:bodyPr wrap="square" lIns="0" tIns="0" rIns="0" bIns="0" rtlCol="0">
                <a:spAutoFit/>
              </a:bodyPr>
              <a:lstStyle/>
              <a:p>
                <a:pPr algn="ctr" defTabSz="1219200">
                  <a:spcBef>
                    <a:spcPct val="20000"/>
                  </a:spcBef>
                  <a:defRPr/>
                </a:pPr>
                <a:endParaRPr lang="en-US" sz="1335" dirty="0">
                  <a:solidFill>
                    <a:srgbClr val="FFFFFF"/>
                  </a:solidFill>
                  <a:latin typeface="Arial" panose="020B0604020202020204"/>
                </a:endParaRPr>
              </a:p>
            </p:txBody>
          </p:sp>
          <p:sp>
            <p:nvSpPr>
              <p:cNvPr id="13" name="Rectangle 55"/>
              <p:cNvSpPr/>
              <p:nvPr/>
            </p:nvSpPr>
            <p:spPr>
              <a:xfrm>
                <a:off x="986297" y="1513172"/>
                <a:ext cx="538609" cy="646325"/>
              </a:xfrm>
              <a:prstGeom prst="rect">
                <a:avLst/>
              </a:prstGeom>
            </p:spPr>
            <p:txBody>
              <a:bodyPr wrap="none" lIns="0" tIns="0" rIns="0" bIns="0">
                <a:spAutoFit/>
              </a:bodyPr>
              <a:lstStyle/>
              <a:p>
                <a:pPr algn="ctr"/>
                <a:r>
                  <a:rPr lang="zh-CN" altLang="en-US" sz="2800" b="1" dirty="0" smtClean="0">
                    <a:solidFill>
                      <a:srgbClr val="FFFFFF"/>
                    </a:solidFill>
                    <a:latin typeface="微软雅黑" panose="020B0503020204020204" charset="-122"/>
                    <a:ea typeface="微软雅黑" panose="020B0503020204020204" charset="-122"/>
                  </a:rPr>
                  <a:t>办公</a:t>
                </a:r>
                <a:endParaRPr lang="en-US" altLang="zh-CN" sz="2800" b="1" dirty="0" smtClean="0">
                  <a:solidFill>
                    <a:srgbClr val="FFFFFF"/>
                  </a:solidFill>
                  <a:latin typeface="微软雅黑" panose="020B0503020204020204" charset="-122"/>
                  <a:ea typeface="微软雅黑" panose="020B0503020204020204" charset="-122"/>
                </a:endParaRPr>
              </a:p>
              <a:p>
                <a:pPr algn="ctr"/>
                <a:r>
                  <a:rPr lang="zh-CN" altLang="en-US" sz="2800" b="1" dirty="0" smtClean="0">
                    <a:solidFill>
                      <a:srgbClr val="FFFFFF"/>
                    </a:solidFill>
                    <a:latin typeface="微软雅黑" panose="020B0503020204020204" charset="-122"/>
                    <a:ea typeface="微软雅黑" panose="020B0503020204020204" charset="-122"/>
                  </a:rPr>
                  <a:t>区域</a:t>
                </a:r>
                <a:endParaRPr lang="en-US" sz="2800" b="1" dirty="0">
                  <a:solidFill>
                    <a:srgbClr val="FFFFFF"/>
                  </a:solidFill>
                  <a:latin typeface="微软雅黑" panose="020B0503020204020204" charset="-122"/>
                  <a:ea typeface="微软雅黑" panose="020B0503020204020204" charset="-122"/>
                </a:endParaRPr>
              </a:p>
            </p:txBody>
          </p:sp>
        </p:grpSp>
      </p:grpSp>
      <p:sp>
        <p:nvSpPr>
          <p:cNvPr id="2" name="矩形 1"/>
          <p:cNvSpPr/>
          <p:nvPr/>
        </p:nvSpPr>
        <p:spPr>
          <a:xfrm>
            <a:off x="725079" y="1310459"/>
            <a:ext cx="5194707" cy="2585323"/>
          </a:xfrm>
          <a:prstGeom prst="rect">
            <a:avLst/>
          </a:prstGeom>
        </p:spPr>
        <p:txBody>
          <a:bodyPr wrap="square">
            <a:spAutoFit/>
          </a:bodyPr>
          <a:lstStyle/>
          <a:p>
            <a:pPr marL="285750" indent="-285750">
              <a:lnSpc>
                <a:spcPct val="150000"/>
              </a:lnSpc>
              <a:buClr>
                <a:srgbClr val="D24132"/>
              </a:buClr>
              <a:buFont typeface="Wingdings" panose="05000000000000000000" pitchFamily="2" charset="2"/>
              <a:buChar char="p"/>
            </a:pPr>
            <a:r>
              <a:rPr lang="zh-CN" altLang="en-US" sz="1800" b="1" dirty="0" smtClean="0">
                <a:solidFill>
                  <a:srgbClr val="686868"/>
                </a:solidFill>
                <a:latin typeface="微软雅黑" panose="020B0503020204020204" charset="-122"/>
                <a:ea typeface="微软雅黑" panose="020B0503020204020204" charset="-122"/>
              </a:rPr>
              <a:t>明确</a:t>
            </a:r>
            <a:r>
              <a:rPr lang="zh-CN" altLang="en-US" sz="1800" b="1" dirty="0">
                <a:solidFill>
                  <a:srgbClr val="686868"/>
                </a:solidFill>
                <a:latin typeface="微软雅黑" panose="020B0503020204020204" charset="-122"/>
                <a:ea typeface="微软雅黑" panose="020B0503020204020204" charset="-122"/>
              </a:rPr>
              <a:t>测量标准、时间与频率及相应的技术</a:t>
            </a:r>
            <a:r>
              <a:rPr lang="zh-CN" altLang="en-US" sz="1800" b="1" dirty="0" smtClean="0">
                <a:solidFill>
                  <a:srgbClr val="686868"/>
                </a:solidFill>
                <a:latin typeface="微软雅黑" panose="020B0503020204020204" charset="-122"/>
                <a:ea typeface="微软雅黑" panose="020B0503020204020204" charset="-122"/>
              </a:rPr>
              <a:t>要求；</a:t>
            </a:r>
            <a:endParaRPr lang="en-US" altLang="zh-CN" sz="1800" b="1" dirty="0" smtClean="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sz="1800" b="1" dirty="0" smtClean="0">
                <a:solidFill>
                  <a:srgbClr val="686868"/>
                </a:solidFill>
                <a:latin typeface="微软雅黑" panose="020B0503020204020204" charset="-122"/>
                <a:ea typeface="微软雅黑" panose="020B0503020204020204" charset="-122"/>
              </a:rPr>
              <a:t>测量</a:t>
            </a:r>
            <a:r>
              <a:rPr lang="zh-CN" altLang="en-US" sz="1800" b="1" dirty="0">
                <a:solidFill>
                  <a:srgbClr val="686868"/>
                </a:solidFill>
                <a:latin typeface="微软雅黑" panose="020B0503020204020204" charset="-122"/>
                <a:ea typeface="微软雅黑" panose="020B0503020204020204" charset="-122"/>
              </a:rPr>
              <a:t>与评估时注意正常、异常、紧急情况不同</a:t>
            </a:r>
            <a:r>
              <a:rPr lang="zh-CN" altLang="en-US" sz="1800" b="1" dirty="0" smtClean="0">
                <a:solidFill>
                  <a:srgbClr val="686868"/>
                </a:solidFill>
                <a:latin typeface="微软雅黑" panose="020B0503020204020204" charset="-122"/>
                <a:ea typeface="微软雅黑" panose="020B0503020204020204" charset="-122"/>
              </a:rPr>
              <a:t>影响；</a:t>
            </a:r>
            <a:endParaRPr lang="en-US" altLang="zh-CN" sz="1800" b="1" dirty="0" smtClean="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sz="1800" b="1" dirty="0" smtClean="0">
                <a:solidFill>
                  <a:srgbClr val="686868"/>
                </a:solidFill>
                <a:latin typeface="微软雅黑" panose="020B0503020204020204" charset="-122"/>
                <a:ea typeface="微软雅黑" panose="020B0503020204020204" charset="-122"/>
              </a:rPr>
              <a:t>定期或条件变化时，应及时进行测量与评估；</a:t>
            </a:r>
            <a:endParaRPr lang="en-US" altLang="zh-CN" sz="1800" b="1" dirty="0" smtClean="0">
              <a:solidFill>
                <a:srgbClr val="686868"/>
              </a:solidFill>
              <a:latin typeface="微软雅黑" panose="020B0503020204020204" charset="-122"/>
              <a:ea typeface="微软雅黑" panose="020B0503020204020204" charset="-122"/>
            </a:endParaRPr>
          </a:p>
          <a:p>
            <a:pPr marL="285750" indent="-285750">
              <a:lnSpc>
                <a:spcPct val="150000"/>
              </a:lnSpc>
              <a:buClr>
                <a:srgbClr val="D24132"/>
              </a:buClr>
              <a:buFont typeface="Wingdings" panose="05000000000000000000" pitchFamily="2" charset="2"/>
              <a:buChar char="p"/>
            </a:pPr>
            <a:r>
              <a:rPr lang="zh-CN" altLang="en-US" sz="1800" b="1" dirty="0" smtClean="0">
                <a:solidFill>
                  <a:srgbClr val="686868"/>
                </a:solidFill>
                <a:latin typeface="微软雅黑" panose="020B0503020204020204" charset="-122"/>
                <a:ea typeface="微软雅黑" panose="020B0503020204020204" charset="-122"/>
              </a:rPr>
              <a:t>针对区域功能，分析是否符合标准要求，提出改进建议。</a:t>
            </a:r>
            <a:endParaRPr lang="zh-CN" altLang="en-US" sz="1800" b="1" dirty="0">
              <a:solidFill>
                <a:srgbClr val="686868"/>
              </a:solidFill>
            </a:endParaRPr>
          </a:p>
        </p:txBody>
      </p:sp>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739829" y="563898"/>
            <a:ext cx="4961060" cy="68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2000" b="1" dirty="0" smtClean="0">
                <a:latin typeface="微软雅黑" panose="020B0503020204020204" charset="-122"/>
                <a:ea typeface="微软雅黑" panose="020B0503020204020204" charset="-122"/>
              </a:rPr>
              <a:t>消防栓</a:t>
            </a:r>
            <a:r>
              <a:rPr lang="zh-CN" altLang="en-US" sz="2000" b="1" dirty="0">
                <a:latin typeface="微软雅黑" panose="020B0503020204020204" charset="-122"/>
                <a:ea typeface="微软雅黑" panose="020B0503020204020204" charset="-122"/>
              </a:rPr>
              <a:t>与水</a:t>
            </a:r>
            <a:r>
              <a:rPr lang="zh-CN" altLang="en-US" sz="2000" b="1" dirty="0" smtClean="0">
                <a:latin typeface="微软雅黑" panose="020B0503020204020204" charset="-122"/>
                <a:ea typeface="微软雅黑" panose="020B0503020204020204" charset="-122"/>
              </a:rPr>
              <a:t>带使用</a:t>
            </a:r>
            <a:r>
              <a:rPr lang="zh-CN" altLang="en-US" sz="2000" b="1" dirty="0">
                <a:latin typeface="微软雅黑" panose="020B0503020204020204" charset="-122"/>
                <a:ea typeface="微软雅黑" panose="020B0503020204020204" charset="-122"/>
                <a:sym typeface="+mn-lt"/>
              </a:rPr>
              <a:t>方法</a:t>
            </a:r>
            <a:endParaRPr lang="zh-CN" altLang="en-US" sz="2000" b="1" dirty="0">
              <a:latin typeface="微软雅黑" panose="020B0503020204020204" charset="-122"/>
              <a:ea typeface="微软雅黑" panose="020B0503020204020204" charset="-122"/>
            </a:endParaRPr>
          </a:p>
        </p:txBody>
      </p:sp>
      <p:sp>
        <p:nvSpPr>
          <p:cNvPr id="5" name="矩形 4"/>
          <p:cNvSpPr/>
          <p:nvPr/>
        </p:nvSpPr>
        <p:spPr>
          <a:xfrm>
            <a:off x="4978400" y="1279469"/>
            <a:ext cx="3464972" cy="3269613"/>
          </a:xfrm>
          <a:prstGeom prst="rect">
            <a:avLst/>
          </a:prstGeom>
        </p:spPr>
        <p:txBody>
          <a:bodyPr wrap="square">
            <a:spAutoFit/>
          </a:bodyPr>
          <a:lstStyle/>
          <a:p>
            <a:pPr marL="342900" indent="-342900">
              <a:lnSpc>
                <a:spcPct val="150000"/>
              </a:lnSpc>
              <a:buClr>
                <a:srgbClr val="D24132"/>
              </a:buClr>
              <a:buFont typeface="Wingdings" panose="05000000000000000000" pitchFamily="2" charset="2"/>
              <a:buChar char="p"/>
            </a:pPr>
            <a:r>
              <a:rPr lang="zh-CN" altLang="en-US" sz="2000" b="1" dirty="0" smtClean="0">
                <a:solidFill>
                  <a:srgbClr val="686868"/>
                </a:solidFill>
                <a:latin typeface="微软雅黑" panose="020B0503020204020204" charset="-122"/>
                <a:ea typeface="微软雅黑" panose="020B0503020204020204" charset="-122"/>
              </a:rPr>
              <a:t>紧急</a:t>
            </a:r>
            <a:r>
              <a:rPr lang="zh-CN" altLang="en-US" sz="2000" b="1" dirty="0">
                <a:solidFill>
                  <a:srgbClr val="686868"/>
                </a:solidFill>
                <a:latin typeface="微软雅黑" panose="020B0503020204020204" charset="-122"/>
                <a:ea typeface="微软雅黑" panose="020B0503020204020204" charset="-122"/>
              </a:rPr>
              <a:t>情况下可击碎玻璃取出水</a:t>
            </a:r>
            <a:r>
              <a:rPr lang="zh-CN" altLang="en-US" sz="2000" b="1" dirty="0" smtClean="0">
                <a:solidFill>
                  <a:srgbClr val="686868"/>
                </a:solidFill>
                <a:latin typeface="微软雅黑" panose="020B0503020204020204" charset="-122"/>
                <a:ea typeface="微软雅黑" panose="020B0503020204020204" charset="-122"/>
              </a:rPr>
              <a:t>带；</a:t>
            </a:r>
            <a:endParaRPr lang="en-US" altLang="zh-CN" sz="2000" b="1" dirty="0" smtClean="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smtClean="0">
                <a:solidFill>
                  <a:srgbClr val="686868"/>
                </a:solidFill>
                <a:latin typeface="微软雅黑" panose="020B0503020204020204" charset="-122"/>
                <a:ea typeface="微软雅黑" panose="020B0503020204020204" charset="-122"/>
              </a:rPr>
              <a:t>甩开</a:t>
            </a:r>
            <a:r>
              <a:rPr lang="zh-CN" altLang="en-US" sz="2000" b="1" dirty="0">
                <a:solidFill>
                  <a:srgbClr val="686868"/>
                </a:solidFill>
                <a:latin typeface="微软雅黑" panose="020B0503020204020204" charset="-122"/>
                <a:ea typeface="微软雅黑" panose="020B0503020204020204" charset="-122"/>
              </a:rPr>
              <a:t>水带后一端接水枪，一端连接</a:t>
            </a:r>
            <a:r>
              <a:rPr lang="zh-CN" altLang="en-US" sz="2000" b="1" dirty="0" smtClean="0">
                <a:solidFill>
                  <a:srgbClr val="686868"/>
                </a:solidFill>
                <a:latin typeface="微软雅黑" panose="020B0503020204020204" charset="-122"/>
                <a:ea typeface="微软雅黑" panose="020B0503020204020204" charset="-122"/>
              </a:rPr>
              <a:t>消防栓；</a:t>
            </a:r>
            <a:endParaRPr lang="en-US" altLang="zh-CN" sz="2000" b="1" dirty="0" smtClean="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smtClean="0">
                <a:solidFill>
                  <a:srgbClr val="686868"/>
                </a:solidFill>
                <a:latin typeface="微软雅黑" panose="020B0503020204020204" charset="-122"/>
                <a:ea typeface="微软雅黑" panose="020B0503020204020204" charset="-122"/>
              </a:rPr>
              <a:t>对准</a:t>
            </a:r>
            <a:r>
              <a:rPr lang="zh-CN" altLang="en-US" sz="2000" b="1" dirty="0">
                <a:solidFill>
                  <a:srgbClr val="686868"/>
                </a:solidFill>
                <a:latin typeface="微软雅黑" panose="020B0503020204020204" charset="-122"/>
                <a:ea typeface="微软雅黑" panose="020B0503020204020204" charset="-122"/>
              </a:rPr>
              <a:t>卡口，顺时旋转</a:t>
            </a:r>
            <a:r>
              <a:rPr lang="en-US" altLang="zh-CN" sz="2000" b="1" dirty="0">
                <a:solidFill>
                  <a:srgbClr val="686868"/>
                </a:solidFill>
                <a:latin typeface="微软雅黑" panose="020B0503020204020204" charset="-122"/>
                <a:ea typeface="微软雅黑" panose="020B0503020204020204" charset="-122"/>
              </a:rPr>
              <a:t>45</a:t>
            </a:r>
            <a:r>
              <a:rPr lang="zh-CN" altLang="en-US" sz="2000" b="1" dirty="0" smtClean="0">
                <a:solidFill>
                  <a:srgbClr val="686868"/>
                </a:solidFill>
                <a:latin typeface="微软雅黑" panose="020B0503020204020204" charset="-122"/>
                <a:ea typeface="微软雅黑" panose="020B0503020204020204" charset="-122"/>
              </a:rPr>
              <a:t>度；</a:t>
            </a:r>
            <a:endParaRPr lang="en-US" altLang="zh-CN" sz="2000" b="1" dirty="0" smtClean="0">
              <a:solidFill>
                <a:srgbClr val="686868"/>
              </a:solidFill>
              <a:latin typeface="微软雅黑" panose="020B0503020204020204" charset="-122"/>
              <a:ea typeface="微软雅黑" panose="020B0503020204020204" charset="-122"/>
            </a:endParaRPr>
          </a:p>
          <a:p>
            <a:pPr marL="342900" indent="-342900">
              <a:lnSpc>
                <a:spcPct val="150000"/>
              </a:lnSpc>
              <a:buClr>
                <a:srgbClr val="D24132"/>
              </a:buClr>
              <a:buFont typeface="Wingdings" panose="05000000000000000000" pitchFamily="2" charset="2"/>
              <a:buChar char="p"/>
            </a:pPr>
            <a:r>
              <a:rPr lang="zh-CN" altLang="en-US" sz="2000" b="1" dirty="0" smtClean="0">
                <a:solidFill>
                  <a:srgbClr val="686868"/>
                </a:solidFill>
                <a:latin typeface="微软雅黑" panose="020B0503020204020204" charset="-122"/>
                <a:ea typeface="微软雅黑" panose="020B0503020204020204" charset="-122"/>
              </a:rPr>
              <a:t>带子</a:t>
            </a:r>
            <a:r>
              <a:rPr lang="zh-CN" altLang="en-US" sz="2000" b="1" dirty="0">
                <a:solidFill>
                  <a:srgbClr val="686868"/>
                </a:solidFill>
                <a:latin typeface="微软雅黑" panose="020B0503020204020204" charset="-122"/>
                <a:ea typeface="微软雅黑" panose="020B0503020204020204" charset="-122"/>
              </a:rPr>
              <a:t>不够长度时，可另取一条按上述方法连接。</a:t>
            </a:r>
            <a:endParaRPr lang="zh-CN" altLang="en-US" sz="2000" b="1" dirty="0">
              <a:solidFill>
                <a:srgbClr val="686868"/>
              </a:solidFill>
              <a:latin typeface="微软雅黑" panose="020B0503020204020204" charset="-122"/>
              <a:ea typeface="微软雅黑" panose="020B0503020204020204" charset="-122"/>
            </a:endParaRPr>
          </a:p>
        </p:txBody>
      </p:sp>
      <p:pic>
        <p:nvPicPr>
          <p:cNvPr id="6" name="图片 5"/>
          <p:cNvPicPr>
            <a:picLocks noChangeAspect="1"/>
          </p:cNvPicPr>
          <p:nvPr/>
        </p:nvPicPr>
        <p:blipFill rotWithShape="1">
          <a:blip r:embed="rId1" cstate="screen"/>
          <a:srcRect t="-1" b="-1591"/>
          <a:stretch>
            <a:fillRect/>
          </a:stretch>
        </p:blipFill>
        <p:spPr>
          <a:xfrm>
            <a:off x="739829" y="1279469"/>
            <a:ext cx="3945060" cy="3574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2"/>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739829" y="563898"/>
            <a:ext cx="4961060" cy="68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2000" b="1" dirty="0">
                <a:latin typeface="微软雅黑" panose="020B0503020204020204" charset="-122"/>
                <a:ea typeface="微软雅黑" panose="020B0503020204020204" charset="-122"/>
              </a:rPr>
              <a:t>正压</a:t>
            </a:r>
            <a:r>
              <a:rPr lang="zh-CN" altLang="en-US" sz="2000" b="1" dirty="0" smtClean="0">
                <a:latin typeface="微软雅黑" panose="020B0503020204020204" charset="-122"/>
                <a:ea typeface="微软雅黑" panose="020B0503020204020204" charset="-122"/>
              </a:rPr>
              <a:t>式空气</a:t>
            </a:r>
            <a:r>
              <a:rPr lang="zh-CN" altLang="en-US" sz="2000" b="1" dirty="0">
                <a:latin typeface="微软雅黑" panose="020B0503020204020204" charset="-122"/>
                <a:ea typeface="微软雅黑" panose="020B0503020204020204" charset="-122"/>
              </a:rPr>
              <a:t>呼吸器使用</a:t>
            </a:r>
            <a:r>
              <a:rPr lang="zh-CN" altLang="en-US" sz="2000" b="1" dirty="0" smtClean="0">
                <a:latin typeface="微软雅黑" panose="020B0503020204020204" charset="-122"/>
                <a:ea typeface="微软雅黑" panose="020B0503020204020204" charset="-122"/>
                <a:sym typeface="+mn-lt"/>
              </a:rPr>
              <a:t>方法</a:t>
            </a:r>
            <a:endParaRPr lang="zh-CN" altLang="en-US" sz="2000" b="1" dirty="0">
              <a:latin typeface="微软雅黑" panose="020B0503020204020204" charset="-122"/>
              <a:ea typeface="微软雅黑" panose="020B0503020204020204" charset="-122"/>
            </a:endParaRPr>
          </a:p>
        </p:txBody>
      </p:sp>
      <p:pic>
        <p:nvPicPr>
          <p:cNvPr id="5" name="图片 4"/>
          <p:cNvPicPr>
            <a:picLocks noChangeAspect="1"/>
          </p:cNvPicPr>
          <p:nvPr/>
        </p:nvPicPr>
        <p:blipFill rotWithShape="1">
          <a:blip r:embed="rId1" cstate="screen"/>
          <a:srcRect/>
          <a:stretch>
            <a:fillRect/>
          </a:stretch>
        </p:blipFill>
        <p:spPr>
          <a:xfrm>
            <a:off x="4097867" y="1155291"/>
            <a:ext cx="4470400" cy="3104444"/>
          </a:xfrm>
          <a:prstGeom prst="roundRect">
            <a:avLst>
              <a:gd name="adj" fmla="val 8594"/>
            </a:avLst>
          </a:prstGeom>
          <a:solidFill>
            <a:srgbClr val="FFFFFF">
              <a:shade val="85000"/>
            </a:srgbClr>
          </a:solidFill>
          <a:ln>
            <a:noFill/>
          </a:ln>
          <a:effectLst>
            <a:reflection blurRad="12700" stA="38000" endPos="20000" dist="5000" dir="5400000" sy="-100000" algn="bl" rotWithShape="0"/>
          </a:effectLst>
        </p:spPr>
      </p:pic>
      <p:graphicFrame>
        <p:nvGraphicFramePr>
          <p:cNvPr id="6" name="图示 5"/>
          <p:cNvGraphicFramePr/>
          <p:nvPr/>
        </p:nvGraphicFramePr>
        <p:xfrm>
          <a:off x="970844" y="1279469"/>
          <a:ext cx="2393244" cy="3303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内容占位符 2"/>
          <p:cNvSpPr txBox="1"/>
          <p:nvPr/>
        </p:nvSpPr>
        <p:spPr bwMode="auto">
          <a:xfrm>
            <a:off x="739829" y="195793"/>
            <a:ext cx="4502021" cy="500063"/>
          </a:xfrm>
          <a:prstGeom prst="rect">
            <a:avLst/>
          </a:prstGeom>
          <a:noFill/>
          <a:ln w="9525">
            <a:noFill/>
            <a:miter lim="800000"/>
          </a:ln>
        </p:spPr>
        <p:txBody>
          <a:bodyPr lIns="71323" tIns="35662" rIns="71323" bIns="35662"/>
          <a:lstStyle/>
          <a:p>
            <a:pPr marL="267335" indent="-267335" defTabSz="914400" fontAlgn="base">
              <a:spcBef>
                <a:spcPct val="20000"/>
              </a:spcBef>
              <a:spcAft>
                <a:spcPct val="0"/>
              </a:spcAft>
            </a:pPr>
            <a:r>
              <a:rPr lang="zh-CN" altLang="en-US" sz="2400" dirty="0">
                <a:solidFill>
                  <a:srgbClr val="C00000"/>
                </a:solidFill>
                <a:latin typeface="微软雅黑" panose="020B0503020204020204" charset="-122"/>
                <a:ea typeface="微软雅黑" panose="020B0503020204020204" charset="-122"/>
              </a:rPr>
              <a:t>消防</a:t>
            </a:r>
            <a:r>
              <a:rPr lang="zh-CN" altLang="en-US" sz="2400" dirty="0" smtClean="0">
                <a:solidFill>
                  <a:srgbClr val="C00000"/>
                </a:solidFill>
                <a:latin typeface="微软雅黑" panose="020B0503020204020204" charset="-122"/>
                <a:ea typeface="微软雅黑" panose="020B0503020204020204" charset="-122"/>
              </a:rPr>
              <a:t>安全管理</a:t>
            </a:r>
            <a:endParaRPr lang="zh-CN" altLang="en-US" sz="2400" dirty="0" smtClean="0">
              <a:solidFill>
                <a:srgbClr val="C00000"/>
              </a:solidFill>
              <a:latin typeface="微软雅黑" panose="020B0503020204020204" charset="-122"/>
              <a:ea typeface="微软雅黑" panose="020B0503020204020204" charset="-122"/>
            </a:endParaRPr>
          </a:p>
        </p:txBody>
      </p:sp>
    </p:spTree>
    <p:custDataLst>
      <p:tags r:id="rId7"/>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265212"/>
            <a:ext cx="9144000" cy="523220"/>
          </a:xfrm>
          <a:prstGeom prst="rect">
            <a:avLst/>
          </a:prstGeom>
          <a:noFill/>
        </p:spPr>
        <p:txBody>
          <a:bodyPr wrap="square" rtlCol="0">
            <a:spAutoFit/>
          </a:bodyPr>
          <a:lstStyle/>
          <a:p>
            <a:pPr algn="ctr"/>
            <a:r>
              <a:rPr lang="zh-CN" altLang="en-US" sz="2800" b="1" dirty="0" smtClean="0">
                <a:solidFill>
                  <a:srgbClr val="D24132"/>
                </a:solidFill>
                <a:latin typeface="微软雅黑" panose="020B0503020204020204" charset="-122"/>
                <a:ea typeface="微软雅黑" panose="020B0503020204020204" charset="-122"/>
              </a:rPr>
              <a:t>回顾</a:t>
            </a:r>
            <a:endParaRPr lang="zh-CN" altLang="en-US" sz="2800" b="1" dirty="0">
              <a:solidFill>
                <a:srgbClr val="D24132"/>
              </a:solidFill>
              <a:latin typeface="微软雅黑" panose="020B0503020204020204" charset="-122"/>
              <a:ea typeface="微软雅黑" panose="020B0503020204020204" charset="-122"/>
            </a:endParaRPr>
          </a:p>
        </p:txBody>
      </p:sp>
      <p:grpSp>
        <p:nvGrpSpPr>
          <p:cNvPr id="4" name="组合 3"/>
          <p:cNvGrpSpPr/>
          <p:nvPr/>
        </p:nvGrpSpPr>
        <p:grpSpPr>
          <a:xfrm rot="5400000">
            <a:off x="2565359" y="-248424"/>
            <a:ext cx="4013284" cy="6480720"/>
            <a:chOff x="2975287" y="826650"/>
            <a:chExt cx="3097752" cy="4549979"/>
          </a:xfrm>
          <a:scene3d>
            <a:camera prst="isometricOffAxis2Left" zoom="95000"/>
            <a:lightRig rig="flat" dir="t"/>
          </a:scene3d>
        </p:grpSpPr>
        <p:sp>
          <p:nvSpPr>
            <p:cNvPr id="5" name="任意多边形 4"/>
            <p:cNvSpPr/>
            <p:nvPr/>
          </p:nvSpPr>
          <p:spPr>
            <a:xfrm>
              <a:off x="3602870" y="3101641"/>
              <a:ext cx="411694" cy="1961199"/>
            </a:xfrm>
            <a:custGeom>
              <a:avLst/>
              <a:gdLst>
                <a:gd name="connsiteX0" fmla="*/ 0 w 411694"/>
                <a:gd name="connsiteY0" fmla="*/ 0 h 1961198"/>
                <a:gd name="connsiteX1" fmla="*/ 205847 w 411694"/>
                <a:gd name="connsiteY1" fmla="*/ 0 h 1961198"/>
                <a:gd name="connsiteX2" fmla="*/ 205847 w 411694"/>
                <a:gd name="connsiteY2" fmla="*/ 1961198 h 1961198"/>
                <a:gd name="connsiteX3" fmla="*/ 411694 w 411694"/>
                <a:gd name="connsiteY3" fmla="*/ 1961198 h 1961198"/>
              </a:gdLst>
              <a:ahLst/>
              <a:cxnLst>
                <a:cxn ang="0">
                  <a:pos x="connsiteX0" y="connsiteY0"/>
                </a:cxn>
                <a:cxn ang="0">
                  <a:pos x="connsiteX1" y="connsiteY1"/>
                </a:cxn>
                <a:cxn ang="0">
                  <a:pos x="connsiteX2" y="connsiteY2"/>
                </a:cxn>
                <a:cxn ang="0">
                  <a:pos x="connsiteX3" y="connsiteY3"/>
                </a:cxn>
              </a:cxnLst>
              <a:rect l="l" t="t" r="r" b="b"/>
              <a:pathLst>
                <a:path w="411694" h="1961198">
                  <a:moveTo>
                    <a:pt x="0" y="0"/>
                  </a:moveTo>
                  <a:lnTo>
                    <a:pt x="205847" y="0"/>
                  </a:lnTo>
                  <a:lnTo>
                    <a:pt x="205847" y="1961198"/>
                  </a:lnTo>
                  <a:lnTo>
                    <a:pt x="411694" y="1961198"/>
                  </a:lnTo>
                </a:path>
              </a:pathLst>
            </a:custGeom>
            <a:noFill/>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68449" tIns="930500" rIns="168448" bIns="930501" numCol="1" spcCol="1270" anchor="ctr" anchorCtr="0">
              <a:noAutofit/>
            </a:bodyPr>
            <a:lstStyle/>
            <a:p>
              <a:pPr lvl="0" algn="ctr" defTabSz="311150">
                <a:lnSpc>
                  <a:spcPct val="90000"/>
                </a:lnSpc>
                <a:spcBef>
                  <a:spcPct val="0"/>
                </a:spcBef>
                <a:spcAft>
                  <a:spcPct val="35000"/>
                </a:spcAft>
              </a:pPr>
              <a:endParaRPr lang="zh-CN" altLang="en-US" sz="700" b="1" kern="1200">
                <a:solidFill>
                  <a:schemeClr val="bg1"/>
                </a:solidFill>
                <a:latin typeface="微软雅黑" panose="020B0503020204020204" charset="-122"/>
                <a:ea typeface="微软雅黑" panose="020B0503020204020204" charset="-122"/>
              </a:endParaRPr>
            </a:p>
          </p:txBody>
        </p:sp>
        <p:sp>
          <p:nvSpPr>
            <p:cNvPr id="6" name="任意多边形 5"/>
            <p:cNvSpPr/>
            <p:nvPr/>
          </p:nvSpPr>
          <p:spPr>
            <a:xfrm>
              <a:off x="3602869" y="3101641"/>
              <a:ext cx="411694" cy="1176719"/>
            </a:xfrm>
            <a:custGeom>
              <a:avLst/>
              <a:gdLst>
                <a:gd name="connsiteX0" fmla="*/ 0 w 411694"/>
                <a:gd name="connsiteY0" fmla="*/ 0 h 1176718"/>
                <a:gd name="connsiteX1" fmla="*/ 205847 w 411694"/>
                <a:gd name="connsiteY1" fmla="*/ 0 h 1176718"/>
                <a:gd name="connsiteX2" fmla="*/ 205847 w 411694"/>
                <a:gd name="connsiteY2" fmla="*/ 1176718 h 1176718"/>
                <a:gd name="connsiteX3" fmla="*/ 411694 w 411694"/>
                <a:gd name="connsiteY3" fmla="*/ 1176718 h 1176718"/>
              </a:gdLst>
              <a:ahLst/>
              <a:cxnLst>
                <a:cxn ang="0">
                  <a:pos x="connsiteX0" y="connsiteY0"/>
                </a:cxn>
                <a:cxn ang="0">
                  <a:pos x="connsiteX1" y="connsiteY1"/>
                </a:cxn>
                <a:cxn ang="0">
                  <a:pos x="connsiteX2" y="connsiteY2"/>
                </a:cxn>
                <a:cxn ang="0">
                  <a:pos x="connsiteX3" y="connsiteY3"/>
                </a:cxn>
              </a:cxnLst>
              <a:rect l="l" t="t" r="r" b="b"/>
              <a:pathLst>
                <a:path w="411694" h="1176718">
                  <a:moveTo>
                    <a:pt x="0" y="0"/>
                  </a:moveTo>
                  <a:lnTo>
                    <a:pt x="205847" y="0"/>
                  </a:lnTo>
                  <a:lnTo>
                    <a:pt x="205847" y="1176718"/>
                  </a:lnTo>
                  <a:lnTo>
                    <a:pt x="411694" y="1176718"/>
                  </a:lnTo>
                </a:path>
              </a:pathLst>
            </a:custGeom>
            <a:noFill/>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87381" tIns="557192" rIns="187381" bIns="557194" numCol="1" spcCol="1270" anchor="ctr" anchorCtr="0">
              <a:noAutofit/>
            </a:bodyPr>
            <a:lstStyle/>
            <a:p>
              <a:pPr lvl="0" algn="ctr" defTabSz="222250">
                <a:lnSpc>
                  <a:spcPct val="90000"/>
                </a:lnSpc>
                <a:spcBef>
                  <a:spcPct val="0"/>
                </a:spcBef>
                <a:spcAft>
                  <a:spcPct val="35000"/>
                </a:spcAft>
              </a:pPr>
              <a:endParaRPr lang="zh-CN" altLang="en-US" sz="500" b="1" kern="1200">
                <a:solidFill>
                  <a:schemeClr val="bg1"/>
                </a:solidFill>
                <a:latin typeface="微软雅黑" panose="020B0503020204020204" charset="-122"/>
                <a:ea typeface="微软雅黑" panose="020B0503020204020204" charset="-122"/>
              </a:endParaRPr>
            </a:p>
          </p:txBody>
        </p:sp>
        <p:sp>
          <p:nvSpPr>
            <p:cNvPr id="7" name="任意多边形 6"/>
            <p:cNvSpPr/>
            <p:nvPr/>
          </p:nvSpPr>
          <p:spPr>
            <a:xfrm>
              <a:off x="3602869" y="3101641"/>
              <a:ext cx="411694" cy="392239"/>
            </a:xfrm>
            <a:custGeom>
              <a:avLst/>
              <a:gdLst>
                <a:gd name="connsiteX0" fmla="*/ 0 w 411694"/>
                <a:gd name="connsiteY0" fmla="*/ 0 h 392239"/>
                <a:gd name="connsiteX1" fmla="*/ 205847 w 411694"/>
                <a:gd name="connsiteY1" fmla="*/ 0 h 392239"/>
                <a:gd name="connsiteX2" fmla="*/ 205847 w 411694"/>
                <a:gd name="connsiteY2" fmla="*/ 392239 h 392239"/>
                <a:gd name="connsiteX3" fmla="*/ 411694 w 411694"/>
                <a:gd name="connsiteY3" fmla="*/ 392239 h 392239"/>
              </a:gdLst>
              <a:ahLst/>
              <a:cxnLst>
                <a:cxn ang="0">
                  <a:pos x="connsiteX0" y="connsiteY0"/>
                </a:cxn>
                <a:cxn ang="0">
                  <a:pos x="connsiteX1" y="connsiteY1"/>
                </a:cxn>
                <a:cxn ang="0">
                  <a:pos x="connsiteX2" y="connsiteY2"/>
                </a:cxn>
                <a:cxn ang="0">
                  <a:pos x="connsiteX3" y="connsiteY3"/>
                </a:cxn>
              </a:cxnLst>
              <a:rect l="l" t="t" r="r" b="b"/>
              <a:pathLst>
                <a:path w="411694" h="392239">
                  <a:moveTo>
                    <a:pt x="0" y="0"/>
                  </a:moveTo>
                  <a:lnTo>
                    <a:pt x="205847" y="0"/>
                  </a:lnTo>
                  <a:lnTo>
                    <a:pt x="205847" y="392239"/>
                  </a:lnTo>
                  <a:lnTo>
                    <a:pt x="411694" y="392239"/>
                  </a:lnTo>
                </a:path>
              </a:pathLst>
            </a:custGeom>
            <a:noFill/>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04332" tIns="181903" rIns="204331" bIns="181905" numCol="1" spcCol="1270" anchor="ctr" anchorCtr="0">
              <a:noAutofit/>
            </a:bodyPr>
            <a:lstStyle/>
            <a:p>
              <a:pPr lvl="0" algn="ctr" defTabSz="222250">
                <a:lnSpc>
                  <a:spcPct val="90000"/>
                </a:lnSpc>
                <a:spcBef>
                  <a:spcPct val="0"/>
                </a:spcBef>
                <a:spcAft>
                  <a:spcPct val="35000"/>
                </a:spcAft>
              </a:pPr>
              <a:endParaRPr lang="zh-CN" altLang="en-US" sz="500" b="1" kern="1200">
                <a:solidFill>
                  <a:schemeClr val="bg1"/>
                </a:solidFill>
                <a:latin typeface="微软雅黑" panose="020B0503020204020204" charset="-122"/>
                <a:ea typeface="微软雅黑" panose="020B0503020204020204" charset="-122"/>
              </a:endParaRPr>
            </a:p>
          </p:txBody>
        </p:sp>
        <p:sp>
          <p:nvSpPr>
            <p:cNvPr id="8" name="任意多边形 7"/>
            <p:cNvSpPr/>
            <p:nvPr/>
          </p:nvSpPr>
          <p:spPr>
            <a:xfrm>
              <a:off x="3602869" y="2709401"/>
              <a:ext cx="411694" cy="392239"/>
            </a:xfrm>
            <a:custGeom>
              <a:avLst/>
              <a:gdLst>
                <a:gd name="connsiteX0" fmla="*/ 0 w 411694"/>
                <a:gd name="connsiteY0" fmla="*/ 392239 h 392239"/>
                <a:gd name="connsiteX1" fmla="*/ 205847 w 411694"/>
                <a:gd name="connsiteY1" fmla="*/ 392239 h 392239"/>
                <a:gd name="connsiteX2" fmla="*/ 205847 w 411694"/>
                <a:gd name="connsiteY2" fmla="*/ 0 h 392239"/>
                <a:gd name="connsiteX3" fmla="*/ 411694 w 411694"/>
                <a:gd name="connsiteY3" fmla="*/ 0 h 392239"/>
              </a:gdLst>
              <a:ahLst/>
              <a:cxnLst>
                <a:cxn ang="0">
                  <a:pos x="connsiteX0" y="connsiteY0"/>
                </a:cxn>
                <a:cxn ang="0">
                  <a:pos x="connsiteX1" y="connsiteY1"/>
                </a:cxn>
                <a:cxn ang="0">
                  <a:pos x="connsiteX2" y="connsiteY2"/>
                </a:cxn>
                <a:cxn ang="0">
                  <a:pos x="connsiteX3" y="connsiteY3"/>
                </a:cxn>
              </a:cxnLst>
              <a:rect l="l" t="t" r="r" b="b"/>
              <a:pathLst>
                <a:path w="411694" h="392239">
                  <a:moveTo>
                    <a:pt x="0" y="392239"/>
                  </a:moveTo>
                  <a:lnTo>
                    <a:pt x="205847" y="392239"/>
                  </a:lnTo>
                  <a:lnTo>
                    <a:pt x="205847" y="0"/>
                  </a:lnTo>
                  <a:lnTo>
                    <a:pt x="411694" y="0"/>
                  </a:lnTo>
                </a:path>
              </a:pathLst>
            </a:custGeom>
            <a:noFill/>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04332" tIns="181904" rIns="204331" bIns="181904" numCol="1" spcCol="1270" anchor="ctr" anchorCtr="0">
              <a:noAutofit/>
            </a:bodyPr>
            <a:lstStyle/>
            <a:p>
              <a:pPr lvl="0" algn="ctr" defTabSz="222250">
                <a:lnSpc>
                  <a:spcPct val="90000"/>
                </a:lnSpc>
                <a:spcBef>
                  <a:spcPct val="0"/>
                </a:spcBef>
                <a:spcAft>
                  <a:spcPct val="35000"/>
                </a:spcAft>
              </a:pPr>
              <a:endParaRPr lang="zh-CN" altLang="en-US" sz="500" b="1" kern="1200">
                <a:solidFill>
                  <a:schemeClr val="bg1"/>
                </a:solidFill>
                <a:latin typeface="微软雅黑" panose="020B0503020204020204" charset="-122"/>
                <a:ea typeface="微软雅黑" panose="020B0503020204020204" charset="-122"/>
              </a:endParaRPr>
            </a:p>
          </p:txBody>
        </p:sp>
        <p:sp>
          <p:nvSpPr>
            <p:cNvPr id="9" name="任意多边形 8"/>
            <p:cNvSpPr/>
            <p:nvPr/>
          </p:nvSpPr>
          <p:spPr>
            <a:xfrm>
              <a:off x="3602869" y="1924921"/>
              <a:ext cx="411694" cy="1176719"/>
            </a:xfrm>
            <a:custGeom>
              <a:avLst/>
              <a:gdLst>
                <a:gd name="connsiteX0" fmla="*/ 0 w 411694"/>
                <a:gd name="connsiteY0" fmla="*/ 1176718 h 1176718"/>
                <a:gd name="connsiteX1" fmla="*/ 205847 w 411694"/>
                <a:gd name="connsiteY1" fmla="*/ 1176718 h 1176718"/>
                <a:gd name="connsiteX2" fmla="*/ 205847 w 411694"/>
                <a:gd name="connsiteY2" fmla="*/ 0 h 1176718"/>
                <a:gd name="connsiteX3" fmla="*/ 411694 w 411694"/>
                <a:gd name="connsiteY3" fmla="*/ 0 h 1176718"/>
              </a:gdLst>
              <a:ahLst/>
              <a:cxnLst>
                <a:cxn ang="0">
                  <a:pos x="connsiteX0" y="connsiteY0"/>
                </a:cxn>
                <a:cxn ang="0">
                  <a:pos x="connsiteX1" y="connsiteY1"/>
                </a:cxn>
                <a:cxn ang="0">
                  <a:pos x="connsiteX2" y="connsiteY2"/>
                </a:cxn>
                <a:cxn ang="0">
                  <a:pos x="connsiteX3" y="connsiteY3"/>
                </a:cxn>
              </a:cxnLst>
              <a:rect l="l" t="t" r="r" b="b"/>
              <a:pathLst>
                <a:path w="411694" h="1176718">
                  <a:moveTo>
                    <a:pt x="0" y="1176718"/>
                  </a:moveTo>
                  <a:lnTo>
                    <a:pt x="205847" y="1176718"/>
                  </a:lnTo>
                  <a:lnTo>
                    <a:pt x="205847" y="0"/>
                  </a:lnTo>
                  <a:lnTo>
                    <a:pt x="411694" y="0"/>
                  </a:lnTo>
                </a:path>
              </a:pathLst>
            </a:custGeom>
            <a:noFill/>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87381" tIns="557193" rIns="187381" bIns="557193" numCol="1" spcCol="1270" anchor="ctr" anchorCtr="0">
              <a:noAutofit/>
            </a:bodyPr>
            <a:lstStyle/>
            <a:p>
              <a:pPr lvl="0" algn="ctr" defTabSz="222250">
                <a:lnSpc>
                  <a:spcPct val="90000"/>
                </a:lnSpc>
                <a:spcBef>
                  <a:spcPct val="0"/>
                </a:spcBef>
                <a:spcAft>
                  <a:spcPct val="35000"/>
                </a:spcAft>
              </a:pPr>
              <a:endParaRPr lang="zh-CN" altLang="en-US" sz="500" b="1" kern="1200">
                <a:solidFill>
                  <a:schemeClr val="bg1"/>
                </a:solidFill>
                <a:latin typeface="微软雅黑" panose="020B0503020204020204" charset="-122"/>
                <a:ea typeface="微软雅黑" panose="020B0503020204020204" charset="-122"/>
              </a:endParaRPr>
            </a:p>
          </p:txBody>
        </p:sp>
        <p:sp>
          <p:nvSpPr>
            <p:cNvPr id="10" name="任意多边形 9"/>
            <p:cNvSpPr/>
            <p:nvPr/>
          </p:nvSpPr>
          <p:spPr>
            <a:xfrm>
              <a:off x="3602870" y="1140441"/>
              <a:ext cx="411694" cy="1961199"/>
            </a:xfrm>
            <a:custGeom>
              <a:avLst/>
              <a:gdLst>
                <a:gd name="connsiteX0" fmla="*/ 0 w 411694"/>
                <a:gd name="connsiteY0" fmla="*/ 1961198 h 1961198"/>
                <a:gd name="connsiteX1" fmla="*/ 205847 w 411694"/>
                <a:gd name="connsiteY1" fmla="*/ 1961198 h 1961198"/>
                <a:gd name="connsiteX2" fmla="*/ 205847 w 411694"/>
                <a:gd name="connsiteY2" fmla="*/ 0 h 1961198"/>
                <a:gd name="connsiteX3" fmla="*/ 411694 w 411694"/>
                <a:gd name="connsiteY3" fmla="*/ 0 h 1961198"/>
              </a:gdLst>
              <a:ahLst/>
              <a:cxnLst>
                <a:cxn ang="0">
                  <a:pos x="connsiteX0" y="connsiteY0"/>
                </a:cxn>
                <a:cxn ang="0">
                  <a:pos x="connsiteX1" y="connsiteY1"/>
                </a:cxn>
                <a:cxn ang="0">
                  <a:pos x="connsiteX2" y="connsiteY2"/>
                </a:cxn>
                <a:cxn ang="0">
                  <a:pos x="connsiteX3" y="connsiteY3"/>
                </a:cxn>
              </a:cxnLst>
              <a:rect l="l" t="t" r="r" b="b"/>
              <a:pathLst>
                <a:path w="411694" h="1961198">
                  <a:moveTo>
                    <a:pt x="0" y="1961198"/>
                  </a:moveTo>
                  <a:lnTo>
                    <a:pt x="205847" y="1961198"/>
                  </a:lnTo>
                  <a:lnTo>
                    <a:pt x="205847" y="0"/>
                  </a:lnTo>
                  <a:lnTo>
                    <a:pt x="411694" y="0"/>
                  </a:lnTo>
                </a:path>
              </a:pathLst>
            </a:custGeom>
            <a:noFill/>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68449" tIns="930501" rIns="168448" bIns="930500" numCol="1" spcCol="1270" anchor="ctr" anchorCtr="0">
              <a:noAutofit/>
            </a:bodyPr>
            <a:lstStyle/>
            <a:p>
              <a:pPr lvl="0" algn="ctr" defTabSz="311150">
                <a:lnSpc>
                  <a:spcPct val="90000"/>
                </a:lnSpc>
                <a:spcBef>
                  <a:spcPct val="0"/>
                </a:spcBef>
                <a:spcAft>
                  <a:spcPct val="35000"/>
                </a:spcAft>
              </a:pPr>
              <a:endParaRPr lang="zh-CN" altLang="en-US" sz="700" b="1" kern="1200">
                <a:solidFill>
                  <a:schemeClr val="bg1"/>
                </a:solidFill>
                <a:latin typeface="微软雅黑" panose="020B0503020204020204" charset="-122"/>
                <a:ea typeface="微软雅黑" panose="020B0503020204020204" charset="-122"/>
              </a:endParaRPr>
            </a:p>
          </p:txBody>
        </p:sp>
        <p:sp>
          <p:nvSpPr>
            <p:cNvPr id="11" name="任意多边形 10"/>
            <p:cNvSpPr/>
            <p:nvPr/>
          </p:nvSpPr>
          <p:spPr>
            <a:xfrm rot="16200000">
              <a:off x="1637543" y="2787849"/>
              <a:ext cx="3303071" cy="627583"/>
            </a:xfrm>
            <a:custGeom>
              <a:avLst/>
              <a:gdLst>
                <a:gd name="connsiteX0" fmla="*/ 0 w 3303070"/>
                <a:gd name="connsiteY0" fmla="*/ 0 h 627583"/>
                <a:gd name="connsiteX1" fmla="*/ 3303070 w 3303070"/>
                <a:gd name="connsiteY1" fmla="*/ 0 h 627583"/>
                <a:gd name="connsiteX2" fmla="*/ 3303070 w 3303070"/>
                <a:gd name="connsiteY2" fmla="*/ 627583 h 627583"/>
                <a:gd name="connsiteX3" fmla="*/ 0 w 3303070"/>
                <a:gd name="connsiteY3" fmla="*/ 627583 h 627583"/>
                <a:gd name="connsiteX4" fmla="*/ 0 w 3303070"/>
                <a:gd name="connsiteY4" fmla="*/ 0 h 6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3070" h="627583">
                  <a:moveTo>
                    <a:pt x="0" y="0"/>
                  </a:moveTo>
                  <a:lnTo>
                    <a:pt x="3303070" y="0"/>
                  </a:lnTo>
                  <a:lnTo>
                    <a:pt x="3303070" y="627583"/>
                  </a:lnTo>
                  <a:lnTo>
                    <a:pt x="0" y="627583"/>
                  </a:lnTo>
                  <a:lnTo>
                    <a:pt x="0" y="0"/>
                  </a:lnTo>
                  <a:close/>
                </a:path>
              </a:pathLst>
            </a:custGeom>
            <a:solidFill>
              <a:srgbClr val="B43500"/>
            </a:solidFill>
            <a:sp3d extrusionH="381000" contourW="38100" prstMaterial="matte">
              <a:contourClr>
                <a:schemeClr val="lt1"/>
              </a:contourClr>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29" tIns="24129" rIns="24130" bIns="24130" numCol="1" spcCol="1270" anchor="ctr" anchorCtr="0">
              <a:noAutofit/>
            </a:bodyPr>
            <a:lstStyle/>
            <a:p>
              <a:pPr lvl="0" algn="ctr" defTabSz="1689100">
                <a:lnSpc>
                  <a:spcPct val="90000"/>
                </a:lnSpc>
                <a:spcBef>
                  <a:spcPct val="0"/>
                </a:spcBef>
                <a:spcAft>
                  <a:spcPct val="35000"/>
                </a:spcAft>
              </a:pPr>
              <a:r>
                <a:rPr lang="zh-CN" altLang="en-US" sz="3800" b="1" kern="1200" dirty="0" smtClean="0">
                  <a:solidFill>
                    <a:schemeClr val="bg1"/>
                  </a:solidFill>
                  <a:latin typeface="微软雅黑" panose="020B0503020204020204" charset="-122"/>
                  <a:ea typeface="微软雅黑" panose="020B0503020204020204" charset="-122"/>
                </a:rPr>
                <a:t>工作场所管理</a:t>
              </a:r>
              <a:endParaRPr lang="zh-CN" altLang="en-US" sz="3800" b="1" kern="1200" dirty="0">
                <a:solidFill>
                  <a:schemeClr val="bg1"/>
                </a:solidFill>
                <a:latin typeface="微软雅黑" panose="020B0503020204020204" charset="-122"/>
                <a:ea typeface="微软雅黑" panose="020B0503020204020204" charset="-122"/>
              </a:endParaRPr>
            </a:p>
          </p:txBody>
        </p:sp>
        <p:sp>
          <p:nvSpPr>
            <p:cNvPr id="12" name="任意多边形 11"/>
            <p:cNvSpPr/>
            <p:nvPr/>
          </p:nvSpPr>
          <p:spPr>
            <a:xfrm>
              <a:off x="4014565" y="826650"/>
              <a:ext cx="2058473" cy="627583"/>
            </a:xfrm>
            <a:custGeom>
              <a:avLst/>
              <a:gdLst>
                <a:gd name="connsiteX0" fmla="*/ 0 w 2058473"/>
                <a:gd name="connsiteY0" fmla="*/ 0 h 627583"/>
                <a:gd name="connsiteX1" fmla="*/ 2058473 w 2058473"/>
                <a:gd name="connsiteY1" fmla="*/ 0 h 627583"/>
                <a:gd name="connsiteX2" fmla="*/ 2058473 w 2058473"/>
                <a:gd name="connsiteY2" fmla="*/ 627583 h 627583"/>
                <a:gd name="connsiteX3" fmla="*/ 0 w 2058473"/>
                <a:gd name="connsiteY3" fmla="*/ 627583 h 627583"/>
                <a:gd name="connsiteX4" fmla="*/ 0 w 2058473"/>
                <a:gd name="connsiteY4" fmla="*/ 0 h 6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473" h="627583">
                  <a:moveTo>
                    <a:pt x="0" y="0"/>
                  </a:moveTo>
                  <a:lnTo>
                    <a:pt x="2058473" y="0"/>
                  </a:lnTo>
                  <a:lnTo>
                    <a:pt x="2058473" y="627583"/>
                  </a:lnTo>
                  <a:lnTo>
                    <a:pt x="0" y="627583"/>
                  </a:lnTo>
                  <a:lnTo>
                    <a:pt x="0" y="0"/>
                  </a:lnTo>
                  <a:close/>
                </a:path>
              </a:pathLst>
            </a:custGeom>
            <a:solidFill>
              <a:srgbClr val="F58D76"/>
            </a:solidFill>
            <a:sp3d extrusionH="381000" contourW="38100" prstMaterial="matte">
              <a:contourClr>
                <a:schemeClr val="lt1"/>
              </a:contourClr>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19685" tIns="19685" rIns="19685" bIns="19685" numCol="1" spcCol="1270" anchor="ctr" anchorCtr="0">
              <a:noAutofit/>
            </a:bodyPr>
            <a:lstStyle/>
            <a:p>
              <a:pPr lvl="0" algn="ctr" defTabSz="1377950">
                <a:lnSpc>
                  <a:spcPct val="90000"/>
                </a:lnSpc>
                <a:spcBef>
                  <a:spcPct val="0"/>
                </a:spcBef>
                <a:spcAft>
                  <a:spcPct val="35000"/>
                </a:spcAft>
              </a:pPr>
              <a:r>
                <a:rPr lang="zh-CN" altLang="en-US" sz="3100" b="1" kern="1200" dirty="0" smtClean="0">
                  <a:solidFill>
                    <a:schemeClr val="bg1"/>
                  </a:solidFill>
                  <a:latin typeface="微软雅黑" panose="020B0503020204020204" charset="-122"/>
                  <a:ea typeface="微软雅黑" panose="020B0503020204020204" charset="-122"/>
                </a:rPr>
                <a:t>作</a:t>
              </a:r>
              <a:endParaRPr lang="en-US" altLang="zh-CN" sz="3100" b="1" kern="1200" dirty="0" smtClean="0">
                <a:solidFill>
                  <a:schemeClr val="bg1"/>
                </a:solidFill>
                <a:latin typeface="微软雅黑" panose="020B0503020204020204" charset="-122"/>
                <a:ea typeface="微软雅黑" panose="020B0503020204020204" charset="-122"/>
              </a:endParaRPr>
            </a:p>
            <a:p>
              <a:pPr lvl="0" algn="ctr" defTabSz="1377950">
                <a:lnSpc>
                  <a:spcPct val="90000"/>
                </a:lnSpc>
                <a:spcBef>
                  <a:spcPct val="0"/>
                </a:spcBef>
                <a:spcAft>
                  <a:spcPct val="35000"/>
                </a:spcAft>
              </a:pPr>
              <a:r>
                <a:rPr lang="zh-CN" altLang="en-US" sz="3100" b="1" kern="1200" dirty="0" smtClean="0">
                  <a:solidFill>
                    <a:schemeClr val="bg1"/>
                  </a:solidFill>
                  <a:latin typeface="微软雅黑" panose="020B0503020204020204" charset="-122"/>
                  <a:ea typeface="微软雅黑" panose="020B0503020204020204" charset="-122"/>
                </a:rPr>
                <a:t>业</a:t>
              </a:r>
              <a:endParaRPr lang="en-US" altLang="zh-CN" sz="3100" b="1" kern="1200" dirty="0" smtClean="0">
                <a:solidFill>
                  <a:schemeClr val="bg1"/>
                </a:solidFill>
                <a:latin typeface="微软雅黑" panose="020B0503020204020204" charset="-122"/>
                <a:ea typeface="微软雅黑" panose="020B0503020204020204" charset="-122"/>
              </a:endParaRPr>
            </a:p>
            <a:p>
              <a:pPr lvl="0" algn="ctr" defTabSz="1377950">
                <a:lnSpc>
                  <a:spcPct val="90000"/>
                </a:lnSpc>
                <a:spcBef>
                  <a:spcPct val="0"/>
                </a:spcBef>
                <a:spcAft>
                  <a:spcPct val="35000"/>
                </a:spcAft>
              </a:pPr>
              <a:r>
                <a:rPr lang="zh-CN" altLang="en-US" sz="3100" b="1" kern="1200" dirty="0" smtClean="0">
                  <a:solidFill>
                    <a:schemeClr val="bg1"/>
                  </a:solidFill>
                  <a:latin typeface="微软雅黑" panose="020B0503020204020204" charset="-122"/>
                  <a:ea typeface="微软雅黑" panose="020B0503020204020204" charset="-122"/>
                </a:rPr>
                <a:t>环</a:t>
              </a:r>
              <a:endParaRPr lang="en-US" altLang="zh-CN" sz="3100" b="1" kern="1200" dirty="0" smtClean="0">
                <a:solidFill>
                  <a:schemeClr val="bg1"/>
                </a:solidFill>
                <a:latin typeface="微软雅黑" panose="020B0503020204020204" charset="-122"/>
                <a:ea typeface="微软雅黑" panose="020B0503020204020204" charset="-122"/>
              </a:endParaRPr>
            </a:p>
            <a:p>
              <a:pPr lvl="0" algn="ctr" defTabSz="1377950">
                <a:lnSpc>
                  <a:spcPct val="90000"/>
                </a:lnSpc>
                <a:spcBef>
                  <a:spcPct val="0"/>
                </a:spcBef>
                <a:spcAft>
                  <a:spcPct val="35000"/>
                </a:spcAft>
              </a:pPr>
              <a:r>
                <a:rPr lang="zh-CN" altLang="en-US" sz="3100" b="1" kern="1200" dirty="0" smtClean="0">
                  <a:solidFill>
                    <a:schemeClr val="bg1"/>
                  </a:solidFill>
                  <a:latin typeface="微软雅黑" panose="020B0503020204020204" charset="-122"/>
                  <a:ea typeface="微软雅黑" panose="020B0503020204020204" charset="-122"/>
                </a:rPr>
                <a:t>境</a:t>
              </a:r>
              <a:endParaRPr lang="zh-CN" altLang="en-US" sz="3100" b="1" kern="1200" dirty="0">
                <a:solidFill>
                  <a:schemeClr val="bg1"/>
                </a:solidFill>
                <a:latin typeface="微软雅黑" panose="020B0503020204020204" charset="-122"/>
                <a:ea typeface="微软雅黑" panose="020B0503020204020204" charset="-122"/>
              </a:endParaRPr>
            </a:p>
          </p:txBody>
        </p:sp>
        <p:sp>
          <p:nvSpPr>
            <p:cNvPr id="13" name="任意多边形 12"/>
            <p:cNvSpPr/>
            <p:nvPr/>
          </p:nvSpPr>
          <p:spPr>
            <a:xfrm>
              <a:off x="4014565" y="1611129"/>
              <a:ext cx="2058473" cy="627583"/>
            </a:xfrm>
            <a:custGeom>
              <a:avLst/>
              <a:gdLst>
                <a:gd name="connsiteX0" fmla="*/ 0 w 2058473"/>
                <a:gd name="connsiteY0" fmla="*/ 0 h 627583"/>
                <a:gd name="connsiteX1" fmla="*/ 2058473 w 2058473"/>
                <a:gd name="connsiteY1" fmla="*/ 0 h 627583"/>
                <a:gd name="connsiteX2" fmla="*/ 2058473 w 2058473"/>
                <a:gd name="connsiteY2" fmla="*/ 627583 h 627583"/>
                <a:gd name="connsiteX3" fmla="*/ 0 w 2058473"/>
                <a:gd name="connsiteY3" fmla="*/ 627583 h 627583"/>
                <a:gd name="connsiteX4" fmla="*/ 0 w 2058473"/>
                <a:gd name="connsiteY4" fmla="*/ 0 h 6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473" h="627583">
                  <a:moveTo>
                    <a:pt x="0" y="0"/>
                  </a:moveTo>
                  <a:lnTo>
                    <a:pt x="2058473" y="0"/>
                  </a:lnTo>
                  <a:lnTo>
                    <a:pt x="2058473" y="627583"/>
                  </a:lnTo>
                  <a:lnTo>
                    <a:pt x="0" y="627583"/>
                  </a:lnTo>
                  <a:lnTo>
                    <a:pt x="0" y="0"/>
                  </a:lnTo>
                  <a:close/>
                </a:path>
              </a:pathLst>
            </a:custGeom>
            <a:solidFill>
              <a:srgbClr val="686868"/>
            </a:solidFill>
            <a:sp3d extrusionH="381000" contourW="38100" prstMaterial="matte">
              <a:contourClr>
                <a:schemeClr val="lt1"/>
              </a:contourClr>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19685" tIns="19685" rIns="19685" bIns="19685" numCol="1" spcCol="1270" anchor="ctr" anchorCtr="0">
              <a:noAutofit/>
            </a:bodyPr>
            <a:lstStyle/>
            <a:p>
              <a:pPr lvl="0" algn="ctr" defTabSz="1377950">
                <a:lnSpc>
                  <a:spcPct val="90000"/>
                </a:lnSpc>
                <a:spcBef>
                  <a:spcPct val="0"/>
                </a:spcBef>
                <a:spcAft>
                  <a:spcPct val="35000"/>
                </a:spcAft>
              </a:pPr>
              <a:r>
                <a:rPr lang="zh-CN" altLang="en-US" sz="2800" b="1" kern="1200" dirty="0" smtClean="0">
                  <a:solidFill>
                    <a:schemeClr val="bg1"/>
                  </a:solidFill>
                  <a:latin typeface="微软雅黑" panose="020B0503020204020204" charset="-122"/>
                  <a:ea typeface="微软雅黑" panose="020B0503020204020204" charset="-122"/>
                </a:rPr>
                <a:t>标</a:t>
              </a:r>
              <a:endParaRPr lang="en-US" altLang="zh-CN" sz="2800" b="1" kern="1200" dirty="0" smtClean="0">
                <a:solidFill>
                  <a:schemeClr val="bg1"/>
                </a:solidFill>
                <a:latin typeface="微软雅黑" panose="020B0503020204020204" charset="-122"/>
                <a:ea typeface="微软雅黑" panose="020B0503020204020204" charset="-122"/>
              </a:endParaRPr>
            </a:p>
            <a:p>
              <a:pPr lvl="0" algn="ctr" defTabSz="1377950">
                <a:lnSpc>
                  <a:spcPct val="90000"/>
                </a:lnSpc>
                <a:spcBef>
                  <a:spcPct val="0"/>
                </a:spcBef>
                <a:spcAft>
                  <a:spcPct val="35000"/>
                </a:spcAft>
              </a:pPr>
              <a:r>
                <a:rPr lang="zh-CN" altLang="en-US" sz="2800" b="1" kern="1200" dirty="0" smtClean="0">
                  <a:solidFill>
                    <a:schemeClr val="bg1"/>
                  </a:solidFill>
                  <a:latin typeface="微软雅黑" panose="020B0503020204020204" charset="-122"/>
                  <a:ea typeface="微软雅黑" panose="020B0503020204020204" charset="-122"/>
                </a:rPr>
                <a:t>识</a:t>
              </a:r>
              <a:endParaRPr lang="en-US" altLang="zh-CN" sz="2800" b="1" kern="1200" dirty="0" smtClean="0">
                <a:solidFill>
                  <a:schemeClr val="bg1"/>
                </a:solidFill>
                <a:latin typeface="微软雅黑" panose="020B0503020204020204" charset="-122"/>
                <a:ea typeface="微软雅黑" panose="020B0503020204020204" charset="-122"/>
              </a:endParaRPr>
            </a:p>
            <a:p>
              <a:pPr lvl="0" algn="ctr" defTabSz="1377950">
                <a:lnSpc>
                  <a:spcPct val="90000"/>
                </a:lnSpc>
                <a:spcBef>
                  <a:spcPct val="0"/>
                </a:spcBef>
                <a:spcAft>
                  <a:spcPct val="35000"/>
                </a:spcAft>
              </a:pPr>
              <a:r>
                <a:rPr lang="zh-CN" altLang="en-US" sz="2800" b="1" kern="1200" dirty="0" smtClean="0">
                  <a:solidFill>
                    <a:schemeClr val="bg1"/>
                  </a:solidFill>
                  <a:latin typeface="微软雅黑" panose="020B0503020204020204" charset="-122"/>
                  <a:ea typeface="微软雅黑" panose="020B0503020204020204" charset="-122"/>
                </a:rPr>
                <a:t>与</a:t>
              </a:r>
              <a:endParaRPr lang="en-US" altLang="zh-CN" sz="2800" b="1" kern="1200" dirty="0" smtClean="0">
                <a:solidFill>
                  <a:schemeClr val="bg1"/>
                </a:solidFill>
                <a:latin typeface="微软雅黑" panose="020B0503020204020204" charset="-122"/>
                <a:ea typeface="微软雅黑" panose="020B0503020204020204" charset="-122"/>
              </a:endParaRPr>
            </a:p>
            <a:p>
              <a:pPr lvl="0" algn="ctr" defTabSz="1377950">
                <a:lnSpc>
                  <a:spcPct val="90000"/>
                </a:lnSpc>
                <a:spcBef>
                  <a:spcPct val="0"/>
                </a:spcBef>
                <a:spcAft>
                  <a:spcPct val="35000"/>
                </a:spcAft>
              </a:pPr>
              <a:r>
                <a:rPr lang="zh-CN" altLang="en-US" sz="2800" b="1" kern="1200" dirty="0" smtClean="0">
                  <a:solidFill>
                    <a:schemeClr val="bg1"/>
                  </a:solidFill>
                  <a:latin typeface="微软雅黑" panose="020B0503020204020204" charset="-122"/>
                  <a:ea typeface="微软雅黑" panose="020B0503020204020204" charset="-122"/>
                </a:rPr>
                <a:t>颜</a:t>
              </a:r>
              <a:endParaRPr lang="en-US" altLang="zh-CN" sz="2800" b="1" kern="1200" dirty="0" smtClean="0">
                <a:solidFill>
                  <a:schemeClr val="bg1"/>
                </a:solidFill>
                <a:latin typeface="微软雅黑" panose="020B0503020204020204" charset="-122"/>
                <a:ea typeface="微软雅黑" panose="020B0503020204020204" charset="-122"/>
              </a:endParaRPr>
            </a:p>
            <a:p>
              <a:pPr lvl="0" algn="ctr" defTabSz="1377950">
                <a:lnSpc>
                  <a:spcPct val="90000"/>
                </a:lnSpc>
                <a:spcBef>
                  <a:spcPct val="0"/>
                </a:spcBef>
                <a:spcAft>
                  <a:spcPct val="35000"/>
                </a:spcAft>
              </a:pPr>
              <a:r>
                <a:rPr lang="zh-CN" altLang="en-US" sz="2800" b="1" kern="1200" dirty="0" smtClean="0">
                  <a:solidFill>
                    <a:schemeClr val="bg1"/>
                  </a:solidFill>
                  <a:latin typeface="微软雅黑" panose="020B0503020204020204" charset="-122"/>
                  <a:ea typeface="微软雅黑" panose="020B0503020204020204" charset="-122"/>
                </a:rPr>
                <a:t>色</a:t>
              </a:r>
              <a:endParaRPr lang="zh-CN" altLang="en-US" sz="2800" b="1" kern="1200" dirty="0">
                <a:solidFill>
                  <a:schemeClr val="bg1"/>
                </a:solidFill>
                <a:latin typeface="微软雅黑" panose="020B0503020204020204" charset="-122"/>
                <a:ea typeface="微软雅黑" panose="020B0503020204020204" charset="-122"/>
              </a:endParaRPr>
            </a:p>
          </p:txBody>
        </p:sp>
        <p:sp>
          <p:nvSpPr>
            <p:cNvPr id="14" name="任意多边形 13"/>
            <p:cNvSpPr/>
            <p:nvPr/>
          </p:nvSpPr>
          <p:spPr>
            <a:xfrm>
              <a:off x="4014566" y="2395609"/>
              <a:ext cx="2058473" cy="627583"/>
            </a:xfrm>
            <a:custGeom>
              <a:avLst/>
              <a:gdLst>
                <a:gd name="connsiteX0" fmla="*/ 0 w 2058473"/>
                <a:gd name="connsiteY0" fmla="*/ 0 h 627583"/>
                <a:gd name="connsiteX1" fmla="*/ 2058473 w 2058473"/>
                <a:gd name="connsiteY1" fmla="*/ 0 h 627583"/>
                <a:gd name="connsiteX2" fmla="*/ 2058473 w 2058473"/>
                <a:gd name="connsiteY2" fmla="*/ 627583 h 627583"/>
                <a:gd name="connsiteX3" fmla="*/ 0 w 2058473"/>
                <a:gd name="connsiteY3" fmla="*/ 627583 h 627583"/>
                <a:gd name="connsiteX4" fmla="*/ 0 w 2058473"/>
                <a:gd name="connsiteY4" fmla="*/ 0 h 6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473" h="627583">
                  <a:moveTo>
                    <a:pt x="0" y="0"/>
                  </a:moveTo>
                  <a:lnTo>
                    <a:pt x="2058473" y="0"/>
                  </a:lnTo>
                  <a:lnTo>
                    <a:pt x="2058473" y="627583"/>
                  </a:lnTo>
                  <a:lnTo>
                    <a:pt x="0" y="627583"/>
                  </a:lnTo>
                  <a:lnTo>
                    <a:pt x="0" y="0"/>
                  </a:lnTo>
                  <a:close/>
                </a:path>
              </a:pathLst>
            </a:custGeom>
            <a:solidFill>
              <a:srgbClr val="377790"/>
            </a:solidFill>
            <a:sp3d extrusionH="381000" contourW="38100" prstMaterial="matte">
              <a:contourClr>
                <a:schemeClr val="lt1"/>
              </a:contourClr>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19685" tIns="19685" rIns="19685" bIns="19685" numCol="1" spcCol="1270" anchor="ctr" anchorCtr="0">
              <a:noAutofit/>
            </a:bodyPr>
            <a:lstStyle/>
            <a:p>
              <a:pPr lvl="0" algn="ctr" defTabSz="1377950">
                <a:lnSpc>
                  <a:spcPct val="90000"/>
                </a:lnSpc>
                <a:spcBef>
                  <a:spcPct val="0"/>
                </a:spcBef>
                <a:spcAft>
                  <a:spcPct val="35000"/>
                </a:spcAft>
              </a:pPr>
              <a:r>
                <a:rPr lang="zh-CN" altLang="en-US" sz="3100" b="1" kern="1200" dirty="0" smtClean="0">
                  <a:solidFill>
                    <a:schemeClr val="bg1"/>
                  </a:solidFill>
                  <a:latin typeface="微软雅黑" panose="020B0503020204020204" charset="-122"/>
                  <a:ea typeface="微软雅黑" panose="020B0503020204020204" charset="-122"/>
                </a:rPr>
                <a:t>划</a:t>
              </a:r>
              <a:endParaRPr lang="en-US" altLang="zh-CN" sz="3100" b="1" kern="1200" dirty="0" smtClean="0">
                <a:solidFill>
                  <a:schemeClr val="bg1"/>
                </a:solidFill>
                <a:latin typeface="微软雅黑" panose="020B0503020204020204" charset="-122"/>
                <a:ea typeface="微软雅黑" panose="020B0503020204020204" charset="-122"/>
              </a:endParaRPr>
            </a:p>
            <a:p>
              <a:pPr lvl="0" algn="ctr" defTabSz="1377950">
                <a:lnSpc>
                  <a:spcPct val="90000"/>
                </a:lnSpc>
                <a:spcBef>
                  <a:spcPct val="0"/>
                </a:spcBef>
                <a:spcAft>
                  <a:spcPct val="35000"/>
                </a:spcAft>
              </a:pPr>
              <a:r>
                <a:rPr lang="zh-CN" altLang="en-US" sz="3100" b="1" kern="1200" dirty="0" smtClean="0">
                  <a:solidFill>
                    <a:schemeClr val="bg1"/>
                  </a:solidFill>
                  <a:latin typeface="微软雅黑" panose="020B0503020204020204" charset="-122"/>
                  <a:ea typeface="微软雅黑" panose="020B0503020204020204" charset="-122"/>
                </a:rPr>
                <a:t>线</a:t>
              </a:r>
              <a:endParaRPr lang="en-US" altLang="zh-CN" sz="3100" b="1" kern="1200" dirty="0" smtClean="0">
                <a:solidFill>
                  <a:schemeClr val="bg1"/>
                </a:solidFill>
                <a:latin typeface="微软雅黑" panose="020B0503020204020204" charset="-122"/>
                <a:ea typeface="微软雅黑" panose="020B0503020204020204" charset="-122"/>
              </a:endParaRPr>
            </a:p>
            <a:p>
              <a:pPr lvl="0" algn="ctr" defTabSz="1377950">
                <a:lnSpc>
                  <a:spcPct val="90000"/>
                </a:lnSpc>
                <a:spcBef>
                  <a:spcPct val="0"/>
                </a:spcBef>
                <a:spcAft>
                  <a:spcPct val="35000"/>
                </a:spcAft>
              </a:pPr>
              <a:r>
                <a:rPr lang="zh-CN" altLang="en-US" sz="3100" b="1" kern="1200" dirty="0" smtClean="0">
                  <a:solidFill>
                    <a:schemeClr val="bg1"/>
                  </a:solidFill>
                  <a:latin typeface="微软雅黑" panose="020B0503020204020204" charset="-122"/>
                  <a:ea typeface="微软雅黑" panose="020B0503020204020204" charset="-122"/>
                </a:rPr>
                <a:t>管</a:t>
              </a:r>
              <a:endParaRPr lang="en-US" altLang="zh-CN" sz="3100" b="1" kern="1200" dirty="0" smtClean="0">
                <a:solidFill>
                  <a:schemeClr val="bg1"/>
                </a:solidFill>
                <a:latin typeface="微软雅黑" panose="020B0503020204020204" charset="-122"/>
                <a:ea typeface="微软雅黑" panose="020B0503020204020204" charset="-122"/>
              </a:endParaRPr>
            </a:p>
            <a:p>
              <a:pPr lvl="0" algn="ctr" defTabSz="1377950">
                <a:lnSpc>
                  <a:spcPct val="90000"/>
                </a:lnSpc>
                <a:spcBef>
                  <a:spcPct val="0"/>
                </a:spcBef>
                <a:spcAft>
                  <a:spcPct val="35000"/>
                </a:spcAft>
              </a:pPr>
              <a:r>
                <a:rPr lang="zh-CN" altLang="en-US" sz="3100" b="1" kern="1200" dirty="0" smtClean="0">
                  <a:solidFill>
                    <a:schemeClr val="bg1"/>
                  </a:solidFill>
                  <a:latin typeface="微软雅黑" panose="020B0503020204020204" charset="-122"/>
                  <a:ea typeface="微软雅黑" panose="020B0503020204020204" charset="-122"/>
                </a:rPr>
                <a:t>理</a:t>
              </a:r>
              <a:endParaRPr lang="en-US" altLang="zh-CN" sz="3100" b="1" kern="1200" dirty="0" smtClean="0">
                <a:solidFill>
                  <a:schemeClr val="bg1"/>
                </a:solidFill>
                <a:latin typeface="微软雅黑" panose="020B0503020204020204" charset="-122"/>
                <a:ea typeface="微软雅黑" panose="020B0503020204020204" charset="-122"/>
              </a:endParaRPr>
            </a:p>
          </p:txBody>
        </p:sp>
        <p:sp>
          <p:nvSpPr>
            <p:cNvPr id="15" name="任意多边形 14"/>
            <p:cNvSpPr/>
            <p:nvPr/>
          </p:nvSpPr>
          <p:spPr>
            <a:xfrm>
              <a:off x="4014566" y="3180088"/>
              <a:ext cx="2058473" cy="627583"/>
            </a:xfrm>
            <a:custGeom>
              <a:avLst/>
              <a:gdLst>
                <a:gd name="connsiteX0" fmla="*/ 0 w 2058473"/>
                <a:gd name="connsiteY0" fmla="*/ 0 h 627583"/>
                <a:gd name="connsiteX1" fmla="*/ 2058473 w 2058473"/>
                <a:gd name="connsiteY1" fmla="*/ 0 h 627583"/>
                <a:gd name="connsiteX2" fmla="*/ 2058473 w 2058473"/>
                <a:gd name="connsiteY2" fmla="*/ 627583 h 627583"/>
                <a:gd name="connsiteX3" fmla="*/ 0 w 2058473"/>
                <a:gd name="connsiteY3" fmla="*/ 627583 h 627583"/>
                <a:gd name="connsiteX4" fmla="*/ 0 w 2058473"/>
                <a:gd name="connsiteY4" fmla="*/ 0 h 6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473" h="627583">
                  <a:moveTo>
                    <a:pt x="0" y="0"/>
                  </a:moveTo>
                  <a:lnTo>
                    <a:pt x="2058473" y="0"/>
                  </a:lnTo>
                  <a:lnTo>
                    <a:pt x="2058473" y="627583"/>
                  </a:lnTo>
                  <a:lnTo>
                    <a:pt x="0" y="627583"/>
                  </a:lnTo>
                  <a:lnTo>
                    <a:pt x="0" y="0"/>
                  </a:lnTo>
                  <a:close/>
                </a:path>
              </a:pathLst>
            </a:custGeom>
            <a:solidFill>
              <a:srgbClr val="189A80"/>
            </a:solidFill>
            <a:sp3d extrusionH="381000" contourW="38100" prstMaterial="matte">
              <a:contourClr>
                <a:schemeClr val="lt1"/>
              </a:contourClr>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19685" tIns="19685" rIns="19685" bIns="19685" numCol="1" spcCol="1270" anchor="ctr" anchorCtr="0">
              <a:noAutofit/>
            </a:bodyPr>
            <a:lstStyle/>
            <a:p>
              <a:pPr lvl="0" algn="ctr" defTabSz="1377950">
                <a:lnSpc>
                  <a:spcPct val="90000"/>
                </a:lnSpc>
                <a:spcBef>
                  <a:spcPct val="0"/>
                </a:spcBef>
                <a:spcAft>
                  <a:spcPct val="35000"/>
                </a:spcAft>
              </a:pPr>
              <a:r>
                <a:rPr lang="zh-CN" altLang="en-US" sz="3100" b="1" kern="1200" dirty="0" smtClean="0">
                  <a:solidFill>
                    <a:schemeClr val="bg1"/>
                  </a:solidFill>
                  <a:latin typeface="微软雅黑" panose="020B0503020204020204" charset="-122"/>
                  <a:ea typeface="微软雅黑" panose="020B0503020204020204" charset="-122"/>
                </a:rPr>
                <a:t>内</a:t>
              </a:r>
              <a:endParaRPr lang="en-US" altLang="zh-CN" sz="3100" b="1" kern="1200" dirty="0" smtClean="0">
                <a:solidFill>
                  <a:schemeClr val="bg1"/>
                </a:solidFill>
                <a:latin typeface="微软雅黑" panose="020B0503020204020204" charset="-122"/>
                <a:ea typeface="微软雅黑" panose="020B0503020204020204" charset="-122"/>
              </a:endParaRPr>
            </a:p>
            <a:p>
              <a:pPr lvl="0" algn="ctr" defTabSz="1377950">
                <a:lnSpc>
                  <a:spcPct val="90000"/>
                </a:lnSpc>
                <a:spcBef>
                  <a:spcPct val="0"/>
                </a:spcBef>
                <a:spcAft>
                  <a:spcPct val="35000"/>
                </a:spcAft>
              </a:pPr>
              <a:r>
                <a:rPr lang="zh-CN" altLang="en-US" sz="3100" b="1" kern="1200" dirty="0" smtClean="0">
                  <a:solidFill>
                    <a:schemeClr val="bg1"/>
                  </a:solidFill>
                  <a:latin typeface="微软雅黑" panose="020B0503020204020204" charset="-122"/>
                  <a:ea typeface="微软雅黑" panose="020B0503020204020204" charset="-122"/>
                </a:rPr>
                <a:t>务</a:t>
              </a:r>
              <a:endParaRPr lang="en-US" altLang="zh-CN" sz="3100" b="1" kern="1200" dirty="0" smtClean="0">
                <a:solidFill>
                  <a:schemeClr val="bg1"/>
                </a:solidFill>
                <a:latin typeface="微软雅黑" panose="020B0503020204020204" charset="-122"/>
                <a:ea typeface="微软雅黑" panose="020B0503020204020204" charset="-122"/>
              </a:endParaRPr>
            </a:p>
            <a:p>
              <a:pPr lvl="0" algn="ctr" defTabSz="1377950">
                <a:lnSpc>
                  <a:spcPct val="90000"/>
                </a:lnSpc>
                <a:spcBef>
                  <a:spcPct val="0"/>
                </a:spcBef>
                <a:spcAft>
                  <a:spcPct val="35000"/>
                </a:spcAft>
              </a:pPr>
              <a:r>
                <a:rPr lang="zh-CN" altLang="en-US" sz="3100" b="1" kern="1200" dirty="0" smtClean="0">
                  <a:solidFill>
                    <a:schemeClr val="bg1"/>
                  </a:solidFill>
                  <a:latin typeface="微软雅黑" panose="020B0503020204020204" charset="-122"/>
                  <a:ea typeface="微软雅黑" panose="020B0503020204020204" charset="-122"/>
                </a:rPr>
                <a:t>管</a:t>
              </a:r>
              <a:endParaRPr lang="en-US" altLang="zh-CN" sz="3100" b="1" kern="1200" dirty="0" smtClean="0">
                <a:solidFill>
                  <a:schemeClr val="bg1"/>
                </a:solidFill>
                <a:latin typeface="微软雅黑" panose="020B0503020204020204" charset="-122"/>
                <a:ea typeface="微软雅黑" panose="020B0503020204020204" charset="-122"/>
              </a:endParaRPr>
            </a:p>
            <a:p>
              <a:pPr lvl="0" algn="ctr" defTabSz="1377950">
                <a:lnSpc>
                  <a:spcPct val="90000"/>
                </a:lnSpc>
                <a:spcBef>
                  <a:spcPct val="0"/>
                </a:spcBef>
                <a:spcAft>
                  <a:spcPct val="35000"/>
                </a:spcAft>
              </a:pPr>
              <a:r>
                <a:rPr lang="zh-CN" altLang="en-US" sz="3100" b="1" kern="1200" dirty="0" smtClean="0">
                  <a:solidFill>
                    <a:schemeClr val="bg1"/>
                  </a:solidFill>
                  <a:latin typeface="微软雅黑" panose="020B0503020204020204" charset="-122"/>
                  <a:ea typeface="微软雅黑" panose="020B0503020204020204" charset="-122"/>
                </a:rPr>
                <a:t>理</a:t>
              </a:r>
              <a:endParaRPr lang="zh-CN" altLang="en-US" sz="3100" b="1" kern="1200" dirty="0">
                <a:solidFill>
                  <a:schemeClr val="bg1"/>
                </a:solidFill>
                <a:latin typeface="微软雅黑" panose="020B0503020204020204" charset="-122"/>
                <a:ea typeface="微软雅黑" panose="020B0503020204020204" charset="-122"/>
              </a:endParaRPr>
            </a:p>
          </p:txBody>
        </p:sp>
        <p:sp>
          <p:nvSpPr>
            <p:cNvPr id="16" name="任意多边形 15"/>
            <p:cNvSpPr/>
            <p:nvPr/>
          </p:nvSpPr>
          <p:spPr>
            <a:xfrm>
              <a:off x="4014565" y="3964569"/>
              <a:ext cx="2058473" cy="627583"/>
            </a:xfrm>
            <a:custGeom>
              <a:avLst/>
              <a:gdLst>
                <a:gd name="connsiteX0" fmla="*/ 0 w 2058473"/>
                <a:gd name="connsiteY0" fmla="*/ 0 h 627583"/>
                <a:gd name="connsiteX1" fmla="*/ 2058473 w 2058473"/>
                <a:gd name="connsiteY1" fmla="*/ 0 h 627583"/>
                <a:gd name="connsiteX2" fmla="*/ 2058473 w 2058473"/>
                <a:gd name="connsiteY2" fmla="*/ 627583 h 627583"/>
                <a:gd name="connsiteX3" fmla="*/ 0 w 2058473"/>
                <a:gd name="connsiteY3" fmla="*/ 627583 h 627583"/>
                <a:gd name="connsiteX4" fmla="*/ 0 w 2058473"/>
                <a:gd name="connsiteY4" fmla="*/ 0 h 6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473" h="627583">
                  <a:moveTo>
                    <a:pt x="0" y="0"/>
                  </a:moveTo>
                  <a:lnTo>
                    <a:pt x="2058473" y="0"/>
                  </a:lnTo>
                  <a:lnTo>
                    <a:pt x="2058473" y="627583"/>
                  </a:lnTo>
                  <a:lnTo>
                    <a:pt x="0" y="627583"/>
                  </a:lnTo>
                  <a:lnTo>
                    <a:pt x="0" y="0"/>
                  </a:lnTo>
                  <a:close/>
                </a:path>
              </a:pathLst>
            </a:custGeom>
            <a:solidFill>
              <a:srgbClr val="F09C2A"/>
            </a:solidFill>
            <a:sp3d extrusionH="381000" contourW="38100" prstMaterial="matte">
              <a:contourClr>
                <a:schemeClr val="lt1"/>
              </a:contourClr>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19685" tIns="19685" rIns="19685" bIns="19685" numCol="1" spcCol="1270" anchor="ctr" anchorCtr="0">
              <a:noAutofit/>
            </a:bodyPr>
            <a:lstStyle/>
            <a:p>
              <a:pPr algn="ctr" defTabSz="1377950">
                <a:lnSpc>
                  <a:spcPct val="90000"/>
                </a:lnSpc>
                <a:spcBef>
                  <a:spcPct val="0"/>
                </a:spcBef>
                <a:spcAft>
                  <a:spcPct val="35000"/>
                </a:spcAft>
              </a:pPr>
              <a:r>
                <a:rPr lang="zh-CN" altLang="en-US" sz="3100" b="1" dirty="0" smtClean="0">
                  <a:solidFill>
                    <a:schemeClr val="bg1"/>
                  </a:solidFill>
                  <a:latin typeface="微软雅黑" panose="020B0503020204020204" charset="-122"/>
                  <a:ea typeface="微软雅黑" panose="020B0503020204020204" charset="-122"/>
                </a:rPr>
                <a:t>安</a:t>
              </a:r>
              <a:endParaRPr lang="en-US" altLang="zh-CN" sz="3100" b="1" dirty="0" smtClean="0">
                <a:solidFill>
                  <a:schemeClr val="bg1"/>
                </a:solidFill>
                <a:latin typeface="微软雅黑" panose="020B0503020204020204" charset="-122"/>
                <a:ea typeface="微软雅黑" panose="020B0503020204020204" charset="-122"/>
              </a:endParaRPr>
            </a:p>
            <a:p>
              <a:pPr algn="ctr" defTabSz="1377950">
                <a:lnSpc>
                  <a:spcPct val="90000"/>
                </a:lnSpc>
                <a:spcBef>
                  <a:spcPct val="0"/>
                </a:spcBef>
                <a:spcAft>
                  <a:spcPct val="35000"/>
                </a:spcAft>
              </a:pPr>
              <a:r>
                <a:rPr lang="zh-CN" altLang="en-US" sz="3100" b="1" dirty="0" smtClean="0">
                  <a:solidFill>
                    <a:schemeClr val="bg1"/>
                  </a:solidFill>
                  <a:latin typeface="微软雅黑" panose="020B0503020204020204" charset="-122"/>
                  <a:ea typeface="微软雅黑" panose="020B0503020204020204" charset="-122"/>
                </a:rPr>
                <a:t>保</a:t>
              </a:r>
              <a:endParaRPr lang="en-US" altLang="zh-CN" sz="3100" b="1" dirty="0" smtClean="0">
                <a:solidFill>
                  <a:schemeClr val="bg1"/>
                </a:solidFill>
                <a:latin typeface="微软雅黑" panose="020B0503020204020204" charset="-122"/>
                <a:ea typeface="微软雅黑" panose="020B0503020204020204" charset="-122"/>
              </a:endParaRPr>
            </a:p>
            <a:p>
              <a:pPr algn="ctr" defTabSz="1377950">
                <a:lnSpc>
                  <a:spcPct val="90000"/>
                </a:lnSpc>
                <a:spcBef>
                  <a:spcPct val="0"/>
                </a:spcBef>
                <a:spcAft>
                  <a:spcPct val="35000"/>
                </a:spcAft>
              </a:pPr>
              <a:r>
                <a:rPr lang="zh-CN" altLang="en-US" sz="3100" b="1" dirty="0" smtClean="0">
                  <a:solidFill>
                    <a:schemeClr val="bg1"/>
                  </a:solidFill>
                  <a:latin typeface="微软雅黑" panose="020B0503020204020204" charset="-122"/>
                  <a:ea typeface="微软雅黑" panose="020B0503020204020204" charset="-122"/>
                </a:rPr>
                <a:t>管</a:t>
              </a:r>
              <a:endParaRPr lang="en-US" altLang="zh-CN" sz="3100" b="1" dirty="0" smtClean="0">
                <a:solidFill>
                  <a:schemeClr val="bg1"/>
                </a:solidFill>
                <a:latin typeface="微软雅黑" panose="020B0503020204020204" charset="-122"/>
                <a:ea typeface="微软雅黑" panose="020B0503020204020204" charset="-122"/>
              </a:endParaRPr>
            </a:p>
            <a:p>
              <a:pPr algn="ctr" defTabSz="1377950">
                <a:lnSpc>
                  <a:spcPct val="90000"/>
                </a:lnSpc>
                <a:spcBef>
                  <a:spcPct val="0"/>
                </a:spcBef>
                <a:spcAft>
                  <a:spcPct val="35000"/>
                </a:spcAft>
              </a:pPr>
              <a:r>
                <a:rPr lang="zh-CN" altLang="en-US" sz="3100" b="1" dirty="0" smtClean="0">
                  <a:solidFill>
                    <a:schemeClr val="bg1"/>
                  </a:solidFill>
                  <a:latin typeface="微软雅黑" panose="020B0503020204020204" charset="-122"/>
                  <a:ea typeface="微软雅黑" panose="020B0503020204020204" charset="-122"/>
                </a:rPr>
                <a:t>理</a:t>
              </a:r>
              <a:endParaRPr lang="zh-CN" altLang="en-US" sz="3100" b="1" dirty="0">
                <a:solidFill>
                  <a:schemeClr val="bg1"/>
                </a:solidFill>
                <a:latin typeface="微软雅黑" panose="020B0503020204020204" charset="-122"/>
                <a:ea typeface="微软雅黑" panose="020B0503020204020204" charset="-122"/>
              </a:endParaRPr>
            </a:p>
          </p:txBody>
        </p:sp>
        <p:sp>
          <p:nvSpPr>
            <p:cNvPr id="17" name="任意多边形 16"/>
            <p:cNvSpPr/>
            <p:nvPr/>
          </p:nvSpPr>
          <p:spPr>
            <a:xfrm>
              <a:off x="4014566" y="4749046"/>
              <a:ext cx="2058473" cy="627583"/>
            </a:xfrm>
            <a:custGeom>
              <a:avLst/>
              <a:gdLst>
                <a:gd name="connsiteX0" fmla="*/ 0 w 2058473"/>
                <a:gd name="connsiteY0" fmla="*/ 0 h 627583"/>
                <a:gd name="connsiteX1" fmla="*/ 2058473 w 2058473"/>
                <a:gd name="connsiteY1" fmla="*/ 0 h 627583"/>
                <a:gd name="connsiteX2" fmla="*/ 2058473 w 2058473"/>
                <a:gd name="connsiteY2" fmla="*/ 627583 h 627583"/>
                <a:gd name="connsiteX3" fmla="*/ 0 w 2058473"/>
                <a:gd name="connsiteY3" fmla="*/ 627583 h 627583"/>
                <a:gd name="connsiteX4" fmla="*/ 0 w 2058473"/>
                <a:gd name="connsiteY4" fmla="*/ 0 h 6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473" h="627583">
                  <a:moveTo>
                    <a:pt x="0" y="0"/>
                  </a:moveTo>
                  <a:lnTo>
                    <a:pt x="2058473" y="0"/>
                  </a:lnTo>
                  <a:lnTo>
                    <a:pt x="2058473" y="627583"/>
                  </a:lnTo>
                  <a:lnTo>
                    <a:pt x="0" y="627583"/>
                  </a:lnTo>
                  <a:lnTo>
                    <a:pt x="0" y="0"/>
                  </a:lnTo>
                  <a:close/>
                </a:path>
              </a:pathLst>
            </a:custGeom>
            <a:solidFill>
              <a:srgbClr val="D24132"/>
            </a:solidFill>
            <a:sp3d extrusionH="381000" contourW="38100" prstMaterial="matte">
              <a:contourClr>
                <a:schemeClr val="lt1"/>
              </a:contourClr>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19685" tIns="19685" rIns="19685" bIns="19685" numCol="1" spcCol="1270" anchor="ctr" anchorCtr="0">
              <a:noAutofit/>
            </a:bodyPr>
            <a:lstStyle/>
            <a:p>
              <a:pPr lvl="0" algn="ctr" defTabSz="1377950">
                <a:lnSpc>
                  <a:spcPct val="90000"/>
                </a:lnSpc>
                <a:spcBef>
                  <a:spcPct val="0"/>
                </a:spcBef>
                <a:spcAft>
                  <a:spcPct val="35000"/>
                </a:spcAft>
              </a:pPr>
              <a:r>
                <a:rPr lang="zh-CN" altLang="en-US" sz="3100" b="1" kern="1200" dirty="0" smtClean="0">
                  <a:solidFill>
                    <a:schemeClr val="bg1"/>
                  </a:solidFill>
                  <a:latin typeface="微软雅黑" panose="020B0503020204020204" charset="-122"/>
                  <a:ea typeface="微软雅黑" panose="020B0503020204020204" charset="-122"/>
                </a:rPr>
                <a:t>消</a:t>
              </a:r>
              <a:endParaRPr lang="en-US" altLang="zh-CN" sz="3100" b="1" kern="1200" dirty="0" smtClean="0">
                <a:solidFill>
                  <a:schemeClr val="bg1"/>
                </a:solidFill>
                <a:latin typeface="微软雅黑" panose="020B0503020204020204" charset="-122"/>
                <a:ea typeface="微软雅黑" panose="020B0503020204020204" charset="-122"/>
              </a:endParaRPr>
            </a:p>
            <a:p>
              <a:pPr lvl="0" algn="ctr" defTabSz="1377950">
                <a:lnSpc>
                  <a:spcPct val="90000"/>
                </a:lnSpc>
                <a:spcBef>
                  <a:spcPct val="0"/>
                </a:spcBef>
                <a:spcAft>
                  <a:spcPct val="35000"/>
                </a:spcAft>
              </a:pPr>
              <a:r>
                <a:rPr lang="zh-CN" altLang="en-US" sz="3100" b="1" kern="1200" dirty="0" smtClean="0">
                  <a:solidFill>
                    <a:schemeClr val="bg1"/>
                  </a:solidFill>
                  <a:latin typeface="微软雅黑" panose="020B0503020204020204" charset="-122"/>
                  <a:ea typeface="微软雅黑" panose="020B0503020204020204" charset="-122"/>
                </a:rPr>
                <a:t>防</a:t>
              </a:r>
              <a:endParaRPr lang="en-US" altLang="zh-CN" sz="3100" b="1" kern="1200" dirty="0" smtClean="0">
                <a:solidFill>
                  <a:schemeClr val="bg1"/>
                </a:solidFill>
                <a:latin typeface="微软雅黑" panose="020B0503020204020204" charset="-122"/>
                <a:ea typeface="微软雅黑" panose="020B0503020204020204" charset="-122"/>
              </a:endParaRPr>
            </a:p>
            <a:p>
              <a:pPr lvl="0" algn="ctr" defTabSz="1377950">
                <a:lnSpc>
                  <a:spcPct val="90000"/>
                </a:lnSpc>
                <a:spcBef>
                  <a:spcPct val="0"/>
                </a:spcBef>
                <a:spcAft>
                  <a:spcPct val="35000"/>
                </a:spcAft>
              </a:pPr>
              <a:r>
                <a:rPr lang="zh-CN" altLang="en-US" sz="3100" b="1" kern="1200" dirty="0" smtClean="0">
                  <a:solidFill>
                    <a:schemeClr val="bg1"/>
                  </a:solidFill>
                  <a:latin typeface="微软雅黑" panose="020B0503020204020204" charset="-122"/>
                  <a:ea typeface="微软雅黑" panose="020B0503020204020204" charset="-122"/>
                </a:rPr>
                <a:t>管</a:t>
              </a:r>
              <a:endParaRPr lang="en-US" altLang="zh-CN" sz="3100" b="1" kern="1200" dirty="0" smtClean="0">
                <a:solidFill>
                  <a:schemeClr val="bg1"/>
                </a:solidFill>
                <a:latin typeface="微软雅黑" panose="020B0503020204020204" charset="-122"/>
                <a:ea typeface="微软雅黑" panose="020B0503020204020204" charset="-122"/>
              </a:endParaRPr>
            </a:p>
            <a:p>
              <a:pPr lvl="0" algn="ctr" defTabSz="1377950">
                <a:lnSpc>
                  <a:spcPct val="90000"/>
                </a:lnSpc>
                <a:spcBef>
                  <a:spcPct val="0"/>
                </a:spcBef>
                <a:spcAft>
                  <a:spcPct val="35000"/>
                </a:spcAft>
              </a:pPr>
              <a:r>
                <a:rPr lang="zh-CN" altLang="en-US" sz="3100" b="1" kern="1200" dirty="0" smtClean="0">
                  <a:solidFill>
                    <a:schemeClr val="bg1"/>
                  </a:solidFill>
                  <a:latin typeface="微软雅黑" panose="020B0503020204020204" charset="-122"/>
                  <a:ea typeface="微软雅黑" panose="020B0503020204020204" charset="-122"/>
                </a:rPr>
                <a:t>理</a:t>
              </a:r>
              <a:endParaRPr lang="zh-CN" altLang="en-US" sz="3100" b="1" kern="1200" dirty="0">
                <a:solidFill>
                  <a:schemeClr val="bg1"/>
                </a:solidFill>
                <a:latin typeface="微软雅黑" panose="020B0503020204020204" charset="-122"/>
                <a:ea typeface="微软雅黑" panose="020B0503020204020204" charset="-122"/>
              </a:endParaRPr>
            </a:p>
          </p:txBody>
        </p:sp>
      </p:grpSp>
    </p:spTree>
    <p:custDataLst>
      <p:tags r:id="rId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q"/>
  <p:tag name="KSO_WM_UNIT_ID" val="_1*i*1"/>
  <p:tag name="KSO_WM_UNIT_LAYERLEVEL" val="1"/>
  <p:tag name="KSO_WM_TAG_VERSION" val="1.0"/>
  <p:tag name="KSO_WM_BEAUTIFY_FLAG" val="#wm#"/>
  <p:tag name="KSO_WM_SLIDE_BACKGROUND_MASK_FLAG" val="1"/>
  <p:tag name="KSO_WM_UNIT_TYPE" val="i"/>
  <p:tag name="KSO_WM_UNIT_INDEX" val="1"/>
  <p:tag name="KSO_WM_UNIT_BK_DARK_LIGHT" val="2"/>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Lst>
</file>

<file path=ppt/tags/tag10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Lst>
</file>

<file path=ppt/tags/tag10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Lst>
</file>

<file path=ppt/tags/tag10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1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Lst>
</file>

<file path=ppt/tags/tag11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1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598"/>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598"/>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9.xml><?xml version="1.0" encoding="utf-8"?>
<p:tagLst xmlns:p="http://schemas.openxmlformats.org/presentationml/2006/main">
  <p:tag name="KSO_WM_TEMPLATE_MASTER_THUMB_INDEX" val="12"/>
  <p:tag name="KSO_WM_UNIT_SHOW_EDIT_AREA_INDICATION" val="0"/>
  <p:tag name="KSO_WM_TEMPLATE_THUMBS_INDEX" val="1、6、7、8、9、10、11、12、13、14、15"/>
  <p:tag name="KSO_WM_TEMPLATE_SUBCATEGORY" val="0"/>
  <p:tag name="KSO_WM_TEMPLATE_COLOR_TYPE" val="1"/>
  <p:tag name="KSO_WM_TAG_VERSION" val="1.0"/>
  <p:tag name="KSO_WM_BEAUTIFY_FLAG" val="#wm#"/>
  <p:tag name="KSO_WM_TEMPLATE_CATEGORY" val="custom"/>
  <p:tag name="KSO_WM_TEMPLATE_INDEX" val="20202598"/>
  <p:tag name="KSO_WM_TEMPLATE_MASTER_TYPE"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q"/>
  <p:tag name="KSO_WM_UNIT_ID" val="_1*i*1"/>
  <p:tag name="KSO_WM_UNIT_LAYERLEVEL" val="1"/>
  <p:tag name="KSO_WM_TAG_VERSION" val="1.0"/>
  <p:tag name="KSO_WM_BEAUTIFY_FLAG" val="#wm#"/>
  <p:tag name="KSO_WM_SLIDE_BACKGROUND_MASK_FLAG" val="1"/>
  <p:tag name="KSO_WM_UNIT_TYPE" val="i"/>
  <p:tag name="KSO_WM_UNIT_INDEX" val="1"/>
  <p:tag name="KSO_WM_UNIT_BK_DARK_LIGHT" val="2"/>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BK_DARK_LIGHT" val="2"/>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BK_DARK_LIGHT" val="2"/>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BK_DARK_LIGHT" val="2"/>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9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9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UNIT_TYPE" val="y"/>
  <p:tag name="KSO_WM_UNIT_INDEX" val="2"/>
  <p:tag name="KSO_WM_SLIDE_BACKGROUND_MASK_FLAG"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0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Lst>
</file>

<file path=ppt/tags/tag20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3*i*2"/>
  <p:tag name="KSO_WM_UNIT_LAYERLEVEL" val="1"/>
  <p:tag name="KSO_WM_TAG_VERSION" val="1.0"/>
  <p:tag name="KSO_WM_BEAUTIFY_FLAG" val="#wm#"/>
</p:tagLst>
</file>

<file path=ppt/tags/tag20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0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0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0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0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0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Lst>
</file>

<file path=ppt/tags/tag20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1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1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1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1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1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Lst>
</file>

<file path=ppt/tags/tag21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5*i*1"/>
  <p:tag name="KSO_WM_UNIT_LAYERLEVEL" val="1"/>
  <p:tag name="KSO_WM_TAG_VERSION" val="1.0"/>
  <p:tag name="KSO_WM_BEAUTIFY_FLAG" val="#wm#"/>
</p:tagLst>
</file>

<file path=ppt/tags/tag21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2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2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2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Lst>
</file>

<file path=ppt/tags/tag22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Lst>
</file>

<file path=ppt/tags/tag22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3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Lst>
</file>

<file path=ppt/tags/tag23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Lst>
</file>

<file path=ppt/tags/tag24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598"/>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598"/>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2.xml><?xml version="1.0" encoding="utf-8"?>
<p:tagLst xmlns:p="http://schemas.openxmlformats.org/presentationml/2006/main">
  <p:tag name="KSO_WM_TEMPLATE_MASTER_THUMB_INDEX" val="12"/>
  <p:tag name="KSO_WM_UNIT_SHOW_EDIT_AREA_INDICATION" val="0"/>
  <p:tag name="KSO_WM_TEMPLATE_THUMBS_INDEX" val="1、6、7、8、9、10、11、12、13、14、15"/>
  <p:tag name="KSO_WM_TEMPLATE_SUBCATEGORY" val="0"/>
  <p:tag name="KSO_WM_TEMPLATE_COLOR_TYPE" val="1"/>
  <p:tag name="KSO_WM_TAG_VERSION" val="1.0"/>
  <p:tag name="KSO_WM_BEAUTIFY_FLAG" val="#wm#"/>
  <p:tag name="KSO_WM_TEMPLATE_CATEGORY" val="custom"/>
  <p:tag name="KSO_WM_TEMPLATE_INDEX" val="20202598"/>
  <p:tag name="KSO_WM_TEMPLATE_MASTER_TYPE" val="1"/>
</p:tagLst>
</file>

<file path=ppt/tags/tag253.xml><?xml version="1.0" encoding="utf-8"?>
<p:tagLst xmlns:p="http://schemas.openxmlformats.org/presentationml/2006/main">
  <p:tag name="KSO_WM_UNIT_ISCONTENTSTITLE" val="0"/>
  <p:tag name="KSO_WM_UNIT_PRESET_TEXT" val="从容大国"/>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custom20202598_1*a*1"/>
  <p:tag name="KSO_WM_TEMPLATE_CATEGORY" val="custom"/>
  <p:tag name="KSO_WM_TEMPLATE_INDEX" val="20202598"/>
  <p:tag name="KSO_WM_UNIT_LAYERLEVEL" val="1"/>
  <p:tag name="KSO_WM_TAG_VERSION" val="1.0"/>
  <p:tag name="KSO_WM_BEAUTIFY_FLAG" val="#wm#"/>
</p:tagLst>
</file>

<file path=ppt/tags/tag254.xml><?xml version="1.0" encoding="utf-8"?>
<p:tagLst xmlns:p="http://schemas.openxmlformats.org/presentationml/2006/main">
  <p:tag name="KSO_WM_TEMPLATE_THUMBS_INDEX" val="1、6、7、8、9、10、11、12、13、14、15"/>
  <p:tag name="KSO_WM_SLIDE_ID" val="custom20202598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202598"/>
  <p:tag name="KSO_WM_SLIDE_LAYOUT" val="a_b"/>
  <p:tag name="KSO_WM_SLIDE_LAYOUT_CNT" val="1_3"/>
  <p:tag name="KSO_WM_TEMPLATE_MASTER_THUMB_INDEX" val="12"/>
</p:tagLst>
</file>

<file path=ppt/tags/tag255.xml><?xml version="1.0" encoding="utf-8"?>
<p:tagLst xmlns:p="http://schemas.openxmlformats.org/presentationml/2006/main">
  <p:tag name="KSO_WM_TEMPLATE_CATEGORY" val="custom"/>
  <p:tag name="KSO_WM_TEMPLATE_INDEX" val="20202598"/>
</p:tagLst>
</file>

<file path=ppt/tags/tag256.xml><?xml version="1.0" encoding="utf-8"?>
<p:tagLst xmlns:p="http://schemas.openxmlformats.org/presentationml/2006/main">
  <p:tag name="KSO_WM_TEMPLATE_CATEGORY" val="custom"/>
  <p:tag name="KSO_WM_TEMPLATE_INDEX" val="20202598"/>
</p:tagLst>
</file>

<file path=ppt/tags/tag257.xml><?xml version="1.0" encoding="utf-8"?>
<p:tagLst xmlns:p="http://schemas.openxmlformats.org/presentationml/2006/main">
  <p:tag name="MH" val="20160627223454"/>
  <p:tag name="MH_LIBRARY" val="GRAPHIC"/>
  <p:tag name="MH_ORDER" val="标题 1"/>
</p:tagLst>
</file>

<file path=ppt/tags/tag258.xml><?xml version="1.0" encoding="utf-8"?>
<p:tagLst xmlns:p="http://schemas.openxmlformats.org/presentationml/2006/main">
  <p:tag name="MH" val="20160627223454"/>
  <p:tag name="MH_LIBRARY" val="GRAPHIC"/>
  <p:tag name="MH_ORDER" val="直接连接符 24"/>
</p:tagLst>
</file>

<file path=ppt/tags/tag259.xml><?xml version="1.0" encoding="utf-8"?>
<p:tagLst xmlns:p="http://schemas.openxmlformats.org/presentationml/2006/main">
  <p:tag name="MH" val="20160627223454"/>
  <p:tag name="MH_LIBRARY" val="GRAPHIC"/>
  <p:tag name="MH_ORDER" val="直接连接符 25"/>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0.xml><?xml version="1.0" encoding="utf-8"?>
<p:tagLst xmlns:p="http://schemas.openxmlformats.org/presentationml/2006/main">
  <p:tag name="MH" val="20160627223454"/>
  <p:tag name="MH_LIBRARY" val="GRAPHIC"/>
  <p:tag name="MH_ORDER" val="直接连接符 26"/>
</p:tagLst>
</file>

<file path=ppt/tags/tag261.xml><?xml version="1.0" encoding="utf-8"?>
<p:tagLst xmlns:p="http://schemas.openxmlformats.org/presentationml/2006/main">
  <p:tag name="MH" val="20160627223454"/>
  <p:tag name="MH_LIBRARY" val="GRAPHIC"/>
  <p:tag name="MH_ORDER" val="TextBox 33"/>
</p:tagLst>
</file>

<file path=ppt/tags/tag262.xml><?xml version="1.0" encoding="utf-8"?>
<p:tagLst xmlns:p="http://schemas.openxmlformats.org/presentationml/2006/main">
  <p:tag name="MH" val="20160627223454"/>
  <p:tag name="MH_LIBRARY" val="GRAPHIC"/>
  <p:tag name="MH_ORDER" val="TextBox 34"/>
</p:tagLst>
</file>

<file path=ppt/tags/tag263.xml><?xml version="1.0" encoding="utf-8"?>
<p:tagLst xmlns:p="http://schemas.openxmlformats.org/presentationml/2006/main">
  <p:tag name="MH" val="20160627223454"/>
  <p:tag name="MH_LIBRARY" val="GRAPHIC"/>
  <p:tag name="MH_ORDER" val="TextBox 35"/>
</p:tagLst>
</file>

<file path=ppt/tags/tag264.xml><?xml version="1.0" encoding="utf-8"?>
<p:tagLst xmlns:p="http://schemas.openxmlformats.org/presentationml/2006/main">
  <p:tag name="MH" val="20160627223454"/>
  <p:tag name="MH_LIBRARY" val="GRAPHIC"/>
  <p:tag name="MH_ORDER" val="TextBox 36"/>
</p:tagLst>
</file>

<file path=ppt/tags/tag265.xml><?xml version="1.0" encoding="utf-8"?>
<p:tagLst xmlns:p="http://schemas.openxmlformats.org/presentationml/2006/main">
  <p:tag name="MH" val="20160627223454"/>
  <p:tag name="MH_LIBRARY" val="GRAPHIC"/>
  <p:tag name="MH_ORDER" val="矩形 22"/>
</p:tagLst>
</file>

<file path=ppt/tags/tag266.xml><?xml version="1.0" encoding="utf-8"?>
<p:tagLst xmlns:p="http://schemas.openxmlformats.org/presentationml/2006/main">
  <p:tag name="MH" val="20160627223454"/>
  <p:tag name="MH_LIBRARY" val="GRAPHIC"/>
  <p:tag name="MH_ORDER" val="直接连接符 29"/>
</p:tagLst>
</file>

<file path=ppt/tags/tag267.xml><?xml version="1.0" encoding="utf-8"?>
<p:tagLst xmlns:p="http://schemas.openxmlformats.org/presentationml/2006/main">
  <p:tag name="MH" val="20160627223454"/>
  <p:tag name="MH_LIBRARY" val="GRAPHIC"/>
  <p:tag name="MH_ORDER" val="直接连接符 30"/>
</p:tagLst>
</file>

<file path=ppt/tags/tag268.xml><?xml version="1.0" encoding="utf-8"?>
<p:tagLst xmlns:p="http://schemas.openxmlformats.org/presentationml/2006/main">
  <p:tag name="MH" val="20160627223454"/>
  <p:tag name="MH_LIBRARY" val="GRAPHIC"/>
  <p:tag name="MH_ORDER" val="矩形 16"/>
</p:tagLst>
</file>

<file path=ppt/tags/tag269.xml><?xml version="1.0" encoding="utf-8"?>
<p:tagLst xmlns:p="http://schemas.openxmlformats.org/presentationml/2006/main">
  <p:tag name="MH" val="20160627223454"/>
  <p:tag name="MH_LIBRARY" val="GRAPHIC"/>
  <p:tag name="MH_ORDER" val="矩形 17"/>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0.xml><?xml version="1.0" encoding="utf-8"?>
<p:tagLst xmlns:p="http://schemas.openxmlformats.org/presentationml/2006/main">
  <p:tag name="MH" val="20160627223454"/>
  <p:tag name="MH_LIBRARY" val="GRAPHIC"/>
  <p:tag name="MH_ORDER" val="矩形 18"/>
</p:tagLst>
</file>

<file path=ppt/tags/tag271.xml><?xml version="1.0" encoding="utf-8"?>
<p:tagLst xmlns:p="http://schemas.openxmlformats.org/presentationml/2006/main">
  <p:tag name="MH" val="20160627223454"/>
  <p:tag name="MH_LIBRARY" val="GRAPHIC"/>
  <p:tag name="MH_ORDER" val="直接连接符 26"/>
</p:tagLst>
</file>

<file path=ppt/tags/tag272.xml><?xml version="1.0" encoding="utf-8"?>
<p:tagLst xmlns:p="http://schemas.openxmlformats.org/presentationml/2006/main">
  <p:tag name="MH" val="20160627223454"/>
  <p:tag name="MH_LIBRARY" val="GRAPHIC"/>
  <p:tag name="KSO_WM_TEMPLATE_CATEGORY" val="custom"/>
  <p:tag name="KSO_WM_TEMPLATE_INDEX" val="20202598"/>
</p:tagLst>
</file>

<file path=ppt/tags/tag273.xml><?xml version="1.0" encoding="utf-8"?>
<p:tagLst xmlns:p="http://schemas.openxmlformats.org/presentationml/2006/main">
  <p:tag name="KSO_WM_TEMPLATE_CATEGORY" val="custom"/>
  <p:tag name="KSO_WM_TEMPLATE_INDEX" val="20202598"/>
</p:tagLst>
</file>

<file path=ppt/tags/tag274.xml><?xml version="1.0" encoding="utf-8"?>
<p:tagLst xmlns:p="http://schemas.openxmlformats.org/presentationml/2006/main">
  <p:tag name="KSO_WM_TEMPLATE_CATEGORY" val="custom"/>
  <p:tag name="KSO_WM_TEMPLATE_INDEX" val="20202598"/>
</p:tagLst>
</file>

<file path=ppt/tags/tag275.xml><?xml version="1.0" encoding="utf-8"?>
<p:tagLst xmlns:p="http://schemas.openxmlformats.org/presentationml/2006/main">
  <p:tag name="KSO_WM_TEMPLATE_CATEGORY" val="custom"/>
  <p:tag name="KSO_WM_TEMPLATE_INDEX" val="20202598"/>
</p:tagLst>
</file>

<file path=ppt/tags/tag276.xml><?xml version="1.0" encoding="utf-8"?>
<p:tagLst xmlns:p="http://schemas.openxmlformats.org/presentationml/2006/main">
  <p:tag name="KSO_WM_TEMPLATE_CATEGORY" val="custom"/>
  <p:tag name="KSO_WM_TEMPLATE_INDEX" val="20202598"/>
</p:tagLst>
</file>

<file path=ppt/tags/tag277.xml><?xml version="1.0" encoding="utf-8"?>
<p:tagLst xmlns:p="http://schemas.openxmlformats.org/presentationml/2006/main">
  <p:tag name="KSO_WM_TEMPLATE_CATEGORY" val="custom"/>
  <p:tag name="KSO_WM_TEMPLATE_INDEX" val="20202598"/>
</p:tagLst>
</file>

<file path=ppt/tags/tag278.xml><?xml version="1.0" encoding="utf-8"?>
<p:tagLst xmlns:p="http://schemas.openxmlformats.org/presentationml/2006/main">
  <p:tag name="KSO_WM_TEMPLATE_CATEGORY" val="custom"/>
  <p:tag name="KSO_WM_TEMPLATE_INDEX" val="20202598"/>
</p:tagLst>
</file>

<file path=ppt/tags/tag279.xml><?xml version="1.0" encoding="utf-8"?>
<p:tagLst xmlns:p="http://schemas.openxmlformats.org/presentationml/2006/main">
  <p:tag name="KSO_WM_TEMPLATE_CATEGORY" val="custom"/>
  <p:tag name="KSO_WM_TEMPLATE_INDEX" val="20202598"/>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0.xml><?xml version="1.0" encoding="utf-8"?>
<p:tagLst xmlns:p="http://schemas.openxmlformats.org/presentationml/2006/main">
  <p:tag name="KSO_WM_TEMPLATE_CATEGORY" val="custom"/>
  <p:tag name="KSO_WM_TEMPLATE_INDEX" val="20202598"/>
</p:tagLst>
</file>

<file path=ppt/tags/tag281.xml><?xml version="1.0" encoding="utf-8"?>
<p:tagLst xmlns:p="http://schemas.openxmlformats.org/presentationml/2006/main">
  <p:tag name="KSO_WM_TEMPLATE_CATEGORY" val="custom"/>
  <p:tag name="KSO_WM_TEMPLATE_INDEX" val="20202598"/>
</p:tagLst>
</file>

<file path=ppt/tags/tag282.xml><?xml version="1.0" encoding="utf-8"?>
<p:tagLst xmlns:p="http://schemas.openxmlformats.org/presentationml/2006/main">
  <p:tag name="KSO_WM_TEMPLATE_CATEGORY" val="custom"/>
  <p:tag name="KSO_WM_TEMPLATE_INDEX" val="20202598"/>
</p:tagLst>
</file>

<file path=ppt/tags/tag283.xml><?xml version="1.0" encoding="utf-8"?>
<p:tagLst xmlns:p="http://schemas.openxmlformats.org/presentationml/2006/main">
  <p:tag name="KSO_WM_TEMPLATE_CATEGORY" val="custom"/>
  <p:tag name="KSO_WM_TEMPLATE_INDEX" val="20202598"/>
</p:tagLst>
</file>

<file path=ppt/tags/tag284.xml><?xml version="1.0" encoding="utf-8"?>
<p:tagLst xmlns:p="http://schemas.openxmlformats.org/presentationml/2006/main">
  <p:tag name="MH" val="20160627223454"/>
  <p:tag name="MH_LIBRARY" val="GRAPHIC"/>
  <p:tag name="MH_ORDER" val="标题 1"/>
</p:tagLst>
</file>

<file path=ppt/tags/tag285.xml><?xml version="1.0" encoding="utf-8"?>
<p:tagLst xmlns:p="http://schemas.openxmlformats.org/presentationml/2006/main">
  <p:tag name="MH" val="20160627223454"/>
  <p:tag name="MH_LIBRARY" val="GRAPHIC"/>
  <p:tag name="MH_ORDER" val="直接连接符 24"/>
</p:tagLst>
</file>

<file path=ppt/tags/tag286.xml><?xml version="1.0" encoding="utf-8"?>
<p:tagLst xmlns:p="http://schemas.openxmlformats.org/presentationml/2006/main">
  <p:tag name="MH" val="20160627223454"/>
  <p:tag name="MH_LIBRARY" val="GRAPHIC"/>
  <p:tag name="MH_ORDER" val="直接连接符 25"/>
</p:tagLst>
</file>

<file path=ppt/tags/tag287.xml><?xml version="1.0" encoding="utf-8"?>
<p:tagLst xmlns:p="http://schemas.openxmlformats.org/presentationml/2006/main">
  <p:tag name="MH" val="20160627223454"/>
  <p:tag name="MH_LIBRARY" val="GRAPHIC"/>
  <p:tag name="MH_ORDER" val="直接连接符 26"/>
</p:tagLst>
</file>

<file path=ppt/tags/tag288.xml><?xml version="1.0" encoding="utf-8"?>
<p:tagLst xmlns:p="http://schemas.openxmlformats.org/presentationml/2006/main">
  <p:tag name="MH" val="20160627223454"/>
  <p:tag name="MH_LIBRARY" val="GRAPHIC"/>
  <p:tag name="MH_ORDER" val="TextBox 33"/>
</p:tagLst>
</file>

<file path=ppt/tags/tag289.xml><?xml version="1.0" encoding="utf-8"?>
<p:tagLst xmlns:p="http://schemas.openxmlformats.org/presentationml/2006/main">
  <p:tag name="MH" val="20160627223454"/>
  <p:tag name="MH_LIBRARY" val="GRAPHIC"/>
  <p:tag name="MH_ORDER" val="TextBox 34"/>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0.xml><?xml version="1.0" encoding="utf-8"?>
<p:tagLst xmlns:p="http://schemas.openxmlformats.org/presentationml/2006/main">
  <p:tag name="MH" val="20160627223454"/>
  <p:tag name="MH_LIBRARY" val="GRAPHIC"/>
  <p:tag name="MH_ORDER" val="TextBox 35"/>
</p:tagLst>
</file>

<file path=ppt/tags/tag291.xml><?xml version="1.0" encoding="utf-8"?>
<p:tagLst xmlns:p="http://schemas.openxmlformats.org/presentationml/2006/main">
  <p:tag name="MH" val="20160627223454"/>
  <p:tag name="MH_LIBRARY" val="GRAPHIC"/>
  <p:tag name="MH_ORDER" val="TextBox 36"/>
</p:tagLst>
</file>

<file path=ppt/tags/tag292.xml><?xml version="1.0" encoding="utf-8"?>
<p:tagLst xmlns:p="http://schemas.openxmlformats.org/presentationml/2006/main">
  <p:tag name="MH" val="20160627223454"/>
  <p:tag name="MH_LIBRARY" val="GRAPHIC"/>
  <p:tag name="MH_ORDER" val="矩形 22"/>
</p:tagLst>
</file>

<file path=ppt/tags/tag293.xml><?xml version="1.0" encoding="utf-8"?>
<p:tagLst xmlns:p="http://schemas.openxmlformats.org/presentationml/2006/main">
  <p:tag name="MH" val="20160627223454"/>
  <p:tag name="MH_LIBRARY" val="GRAPHIC"/>
  <p:tag name="MH_ORDER" val="直接连接符 29"/>
</p:tagLst>
</file>

<file path=ppt/tags/tag294.xml><?xml version="1.0" encoding="utf-8"?>
<p:tagLst xmlns:p="http://schemas.openxmlformats.org/presentationml/2006/main">
  <p:tag name="MH" val="20160627223454"/>
  <p:tag name="MH_LIBRARY" val="GRAPHIC"/>
  <p:tag name="MH_ORDER" val="直接连接符 30"/>
</p:tagLst>
</file>

<file path=ppt/tags/tag295.xml><?xml version="1.0" encoding="utf-8"?>
<p:tagLst xmlns:p="http://schemas.openxmlformats.org/presentationml/2006/main">
  <p:tag name="MH" val="20160627223454"/>
  <p:tag name="MH_LIBRARY" val="GRAPHIC"/>
  <p:tag name="MH_ORDER" val="矩形 16"/>
</p:tagLst>
</file>

<file path=ppt/tags/tag296.xml><?xml version="1.0" encoding="utf-8"?>
<p:tagLst xmlns:p="http://schemas.openxmlformats.org/presentationml/2006/main">
  <p:tag name="MH" val="20160627223454"/>
  <p:tag name="MH_LIBRARY" val="GRAPHIC"/>
  <p:tag name="MH_ORDER" val="矩形 17"/>
</p:tagLst>
</file>

<file path=ppt/tags/tag297.xml><?xml version="1.0" encoding="utf-8"?>
<p:tagLst xmlns:p="http://schemas.openxmlformats.org/presentationml/2006/main">
  <p:tag name="MH" val="20160627223454"/>
  <p:tag name="MH_LIBRARY" val="GRAPHIC"/>
  <p:tag name="MH_ORDER" val="矩形 18"/>
</p:tagLst>
</file>

<file path=ppt/tags/tag298.xml><?xml version="1.0" encoding="utf-8"?>
<p:tagLst xmlns:p="http://schemas.openxmlformats.org/presentationml/2006/main">
  <p:tag name="MH" val="20160627223454"/>
  <p:tag name="MH_LIBRARY" val="GRAPHIC"/>
  <p:tag name="MH_ORDER" val="直接连接符 26"/>
</p:tagLst>
</file>

<file path=ppt/tags/tag299.xml><?xml version="1.0" encoding="utf-8"?>
<p:tagLst xmlns:p="http://schemas.openxmlformats.org/presentationml/2006/main">
  <p:tag name="MH" val="20160627223454"/>
  <p:tag name="MH_LIBRARY" val="GRAPHIC"/>
  <p:tag name="KSO_WM_TEMPLATE_CATEGORY" val="custom"/>
  <p:tag name="KSO_WM_TEMPLATE_INDEX" val="20202598"/>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0.xml><?xml version="1.0" encoding="utf-8"?>
<p:tagLst xmlns:p="http://schemas.openxmlformats.org/presentationml/2006/main">
  <p:tag name="KSO_WM_TEMPLATE_CATEGORY" val="custom"/>
  <p:tag name="KSO_WM_TEMPLATE_INDEX" val="20202598"/>
</p:tagLst>
</file>

<file path=ppt/tags/tag301.xml><?xml version="1.0" encoding="utf-8"?>
<p:tagLst xmlns:p="http://schemas.openxmlformats.org/presentationml/2006/main">
  <p:tag name="KSO_WM_TEMPLATE_CATEGORY" val="custom"/>
  <p:tag name="KSO_WM_TEMPLATE_INDEX" val="20202598"/>
</p:tagLst>
</file>

<file path=ppt/tags/tag302.xml><?xml version="1.0" encoding="utf-8"?>
<p:tagLst xmlns:p="http://schemas.openxmlformats.org/presentationml/2006/main">
  <p:tag name="KSO_WM_TEMPLATE_CATEGORY" val="custom"/>
  <p:tag name="KSO_WM_TEMPLATE_INDEX" val="20202598"/>
</p:tagLst>
</file>

<file path=ppt/tags/tag303.xml><?xml version="1.0" encoding="utf-8"?>
<p:tagLst xmlns:p="http://schemas.openxmlformats.org/presentationml/2006/main">
  <p:tag name="KSO_WM_TEMPLATE_CATEGORY" val="custom"/>
  <p:tag name="KSO_WM_TEMPLATE_INDEX" val="20202598"/>
</p:tagLst>
</file>

<file path=ppt/tags/tag304.xml><?xml version="1.0" encoding="utf-8"?>
<p:tagLst xmlns:p="http://schemas.openxmlformats.org/presentationml/2006/main">
  <p:tag name="KSO_WM_TEMPLATE_CATEGORY" val="custom"/>
  <p:tag name="KSO_WM_TEMPLATE_INDEX" val="20202598"/>
</p:tagLst>
</file>

<file path=ppt/tags/tag305.xml><?xml version="1.0" encoding="utf-8"?>
<p:tagLst xmlns:p="http://schemas.openxmlformats.org/presentationml/2006/main">
  <p:tag name="KSO_WM_TEMPLATE_CATEGORY" val="custom"/>
  <p:tag name="KSO_WM_TEMPLATE_INDEX" val="20202598"/>
</p:tagLst>
</file>

<file path=ppt/tags/tag306.xml><?xml version="1.0" encoding="utf-8"?>
<p:tagLst xmlns:p="http://schemas.openxmlformats.org/presentationml/2006/main">
  <p:tag name="KSO_WM_TEMPLATE_CATEGORY" val="custom"/>
  <p:tag name="KSO_WM_TEMPLATE_INDEX" val="20202598"/>
</p:tagLst>
</file>

<file path=ppt/tags/tag307.xml><?xml version="1.0" encoding="utf-8"?>
<p:tagLst xmlns:p="http://schemas.openxmlformats.org/presentationml/2006/main">
  <p:tag name="KSO_WM_TEMPLATE_CATEGORY" val="custom"/>
  <p:tag name="KSO_WM_TEMPLATE_INDEX" val="20202598"/>
</p:tagLst>
</file>

<file path=ppt/tags/tag308.xml><?xml version="1.0" encoding="utf-8"?>
<p:tagLst xmlns:p="http://schemas.openxmlformats.org/presentationml/2006/main">
  <p:tag name="KSO_WM_TEMPLATE_CATEGORY" val="custom"/>
  <p:tag name="KSO_WM_TEMPLATE_INDEX" val="20202598"/>
</p:tagLst>
</file>

<file path=ppt/tags/tag309.xml><?xml version="1.0" encoding="utf-8"?>
<p:tagLst xmlns:p="http://schemas.openxmlformats.org/presentationml/2006/main">
  <p:tag name="KSO_WM_TEMPLATE_CATEGORY" val="custom"/>
  <p:tag name="KSO_WM_TEMPLATE_INDEX" val="20202598"/>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0.xml><?xml version="1.0" encoding="utf-8"?>
<p:tagLst xmlns:p="http://schemas.openxmlformats.org/presentationml/2006/main">
  <p:tag name="KSO_WM_TEMPLATE_CATEGORY" val="custom"/>
  <p:tag name="KSO_WM_TEMPLATE_INDEX" val="20202598"/>
</p:tagLst>
</file>

<file path=ppt/tags/tag311.xml><?xml version="1.0" encoding="utf-8"?>
<p:tagLst xmlns:p="http://schemas.openxmlformats.org/presentationml/2006/main">
  <p:tag name="KSO_WM_TEMPLATE_CATEGORY" val="custom"/>
  <p:tag name="KSO_WM_TEMPLATE_INDEX" val="20202598"/>
</p:tagLst>
</file>

<file path=ppt/tags/tag312.xml><?xml version="1.0" encoding="utf-8"?>
<p:tagLst xmlns:p="http://schemas.openxmlformats.org/presentationml/2006/main">
  <p:tag name="KSO_WM_TEMPLATE_CATEGORY" val="custom"/>
  <p:tag name="KSO_WM_TEMPLATE_INDEX" val="20202598"/>
</p:tagLst>
</file>

<file path=ppt/tags/tag313.xml><?xml version="1.0" encoding="utf-8"?>
<p:tagLst xmlns:p="http://schemas.openxmlformats.org/presentationml/2006/main">
  <p:tag name="KSO_WM_TEMPLATE_CATEGORY" val="custom"/>
  <p:tag name="KSO_WM_TEMPLATE_INDEX" val="20202598"/>
</p:tagLst>
</file>

<file path=ppt/tags/tag314.xml><?xml version="1.0" encoding="utf-8"?>
<p:tagLst xmlns:p="http://schemas.openxmlformats.org/presentationml/2006/main">
  <p:tag name="KSO_WM_TEMPLATE_CATEGORY" val="custom"/>
  <p:tag name="KSO_WM_TEMPLATE_INDEX" val="20202598"/>
</p:tagLst>
</file>

<file path=ppt/tags/tag315.xml><?xml version="1.0" encoding="utf-8"?>
<p:tagLst xmlns:p="http://schemas.openxmlformats.org/presentationml/2006/main">
  <p:tag name="KSO_WM_TEMPLATE_CATEGORY" val="custom"/>
  <p:tag name="KSO_WM_TEMPLATE_INDEX" val="20202598"/>
</p:tagLst>
</file>

<file path=ppt/tags/tag316.xml><?xml version="1.0" encoding="utf-8"?>
<p:tagLst xmlns:p="http://schemas.openxmlformats.org/presentationml/2006/main">
  <p:tag name="KSO_WM_TEMPLATE_CATEGORY" val="custom"/>
  <p:tag name="KSO_WM_TEMPLATE_INDEX" val="20202598"/>
</p:tagLst>
</file>

<file path=ppt/tags/tag317.xml><?xml version="1.0" encoding="utf-8"?>
<p:tagLst xmlns:p="http://schemas.openxmlformats.org/presentationml/2006/main">
  <p:tag name="KSO_WM_TEMPLATE_CATEGORY" val="custom"/>
  <p:tag name="KSO_WM_TEMPLATE_INDEX" val="20202598"/>
</p:tagLst>
</file>

<file path=ppt/tags/tag318.xml><?xml version="1.0" encoding="utf-8"?>
<p:tagLst xmlns:p="http://schemas.openxmlformats.org/presentationml/2006/main">
  <p:tag name="KSO_WM_TEMPLATE_CATEGORY" val="custom"/>
  <p:tag name="KSO_WM_TEMPLATE_INDEX" val="20202598"/>
</p:tagLst>
</file>

<file path=ppt/tags/tag319.xml><?xml version="1.0" encoding="utf-8"?>
<p:tagLst xmlns:p="http://schemas.openxmlformats.org/presentationml/2006/main">
  <p:tag name="KSO_WM_TEMPLATE_CATEGORY" val="custom"/>
  <p:tag name="KSO_WM_TEMPLATE_INDEX" val="20202598"/>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0.xml><?xml version="1.0" encoding="utf-8"?>
<p:tagLst xmlns:p="http://schemas.openxmlformats.org/presentationml/2006/main">
  <p:tag name="KSO_WM_TEMPLATE_CATEGORY" val="custom"/>
  <p:tag name="KSO_WM_TEMPLATE_INDEX" val="20202598"/>
</p:tagLst>
</file>

<file path=ppt/tags/tag321.xml><?xml version="1.0" encoding="utf-8"?>
<p:tagLst xmlns:p="http://schemas.openxmlformats.org/presentationml/2006/main">
  <p:tag name="KSO_WM_TEMPLATE_CATEGORY" val="custom"/>
  <p:tag name="KSO_WM_TEMPLATE_INDEX" val="20202598"/>
</p:tagLst>
</file>

<file path=ppt/tags/tag322.xml><?xml version="1.0" encoding="utf-8"?>
<p:tagLst xmlns:p="http://schemas.openxmlformats.org/presentationml/2006/main">
  <p:tag name="KSO_WM_TEMPLATE_CATEGORY" val="custom"/>
  <p:tag name="KSO_WM_TEMPLATE_INDEX" val="20202598"/>
</p:tagLst>
</file>

<file path=ppt/tags/tag323.xml><?xml version="1.0" encoding="utf-8"?>
<p:tagLst xmlns:p="http://schemas.openxmlformats.org/presentationml/2006/main">
  <p:tag name="KSO_WM_TEMPLATE_CATEGORY" val="custom"/>
  <p:tag name="KSO_WM_TEMPLATE_INDEX" val="20202598"/>
</p:tagLst>
</file>

<file path=ppt/tags/tag324.xml><?xml version="1.0" encoding="utf-8"?>
<p:tagLst xmlns:p="http://schemas.openxmlformats.org/presentationml/2006/main">
  <p:tag name="KSO_WM_TEMPLATE_CATEGORY" val="custom"/>
  <p:tag name="KSO_WM_TEMPLATE_INDEX" val="20202598"/>
</p:tagLst>
</file>

<file path=ppt/tags/tag325.xml><?xml version="1.0" encoding="utf-8"?>
<p:tagLst xmlns:p="http://schemas.openxmlformats.org/presentationml/2006/main">
  <p:tag name="MH" val="20160627223454"/>
  <p:tag name="MH_LIBRARY" val="GRAPHIC"/>
  <p:tag name="MH_ORDER" val="标题 1"/>
</p:tagLst>
</file>

<file path=ppt/tags/tag326.xml><?xml version="1.0" encoding="utf-8"?>
<p:tagLst xmlns:p="http://schemas.openxmlformats.org/presentationml/2006/main">
  <p:tag name="MH" val="20160627223454"/>
  <p:tag name="MH_LIBRARY" val="GRAPHIC"/>
  <p:tag name="MH_ORDER" val="直接连接符 24"/>
</p:tagLst>
</file>

<file path=ppt/tags/tag327.xml><?xml version="1.0" encoding="utf-8"?>
<p:tagLst xmlns:p="http://schemas.openxmlformats.org/presentationml/2006/main">
  <p:tag name="MH" val="20160627223454"/>
  <p:tag name="MH_LIBRARY" val="GRAPHIC"/>
  <p:tag name="MH_ORDER" val="直接连接符 25"/>
</p:tagLst>
</file>

<file path=ppt/tags/tag328.xml><?xml version="1.0" encoding="utf-8"?>
<p:tagLst xmlns:p="http://schemas.openxmlformats.org/presentationml/2006/main">
  <p:tag name="MH" val="20160627223454"/>
  <p:tag name="MH_LIBRARY" val="GRAPHIC"/>
  <p:tag name="MH_ORDER" val="直接连接符 26"/>
</p:tagLst>
</file>

<file path=ppt/tags/tag329.xml><?xml version="1.0" encoding="utf-8"?>
<p:tagLst xmlns:p="http://schemas.openxmlformats.org/presentationml/2006/main">
  <p:tag name="MH" val="20160627223454"/>
  <p:tag name="MH_LIBRARY" val="GRAPHIC"/>
  <p:tag name="MH_ORDER" val="TextBox 33"/>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0.xml><?xml version="1.0" encoding="utf-8"?>
<p:tagLst xmlns:p="http://schemas.openxmlformats.org/presentationml/2006/main">
  <p:tag name="MH" val="20160627223454"/>
  <p:tag name="MH_LIBRARY" val="GRAPHIC"/>
  <p:tag name="MH_ORDER" val="TextBox 34"/>
</p:tagLst>
</file>

<file path=ppt/tags/tag331.xml><?xml version="1.0" encoding="utf-8"?>
<p:tagLst xmlns:p="http://schemas.openxmlformats.org/presentationml/2006/main">
  <p:tag name="MH" val="20160627223454"/>
  <p:tag name="MH_LIBRARY" val="GRAPHIC"/>
  <p:tag name="MH_ORDER" val="TextBox 35"/>
</p:tagLst>
</file>

<file path=ppt/tags/tag332.xml><?xml version="1.0" encoding="utf-8"?>
<p:tagLst xmlns:p="http://schemas.openxmlformats.org/presentationml/2006/main">
  <p:tag name="MH" val="20160627223454"/>
  <p:tag name="MH_LIBRARY" val="GRAPHIC"/>
  <p:tag name="MH_ORDER" val="TextBox 36"/>
</p:tagLst>
</file>

<file path=ppt/tags/tag333.xml><?xml version="1.0" encoding="utf-8"?>
<p:tagLst xmlns:p="http://schemas.openxmlformats.org/presentationml/2006/main">
  <p:tag name="MH" val="20160627223454"/>
  <p:tag name="MH_LIBRARY" val="GRAPHIC"/>
  <p:tag name="MH_ORDER" val="矩形 22"/>
</p:tagLst>
</file>

<file path=ppt/tags/tag334.xml><?xml version="1.0" encoding="utf-8"?>
<p:tagLst xmlns:p="http://schemas.openxmlformats.org/presentationml/2006/main">
  <p:tag name="MH" val="20160627223454"/>
  <p:tag name="MH_LIBRARY" val="GRAPHIC"/>
  <p:tag name="MH_ORDER" val="直接连接符 29"/>
</p:tagLst>
</file>

<file path=ppt/tags/tag335.xml><?xml version="1.0" encoding="utf-8"?>
<p:tagLst xmlns:p="http://schemas.openxmlformats.org/presentationml/2006/main">
  <p:tag name="MH" val="20160627223454"/>
  <p:tag name="MH_LIBRARY" val="GRAPHIC"/>
  <p:tag name="MH_ORDER" val="直接连接符 30"/>
</p:tagLst>
</file>

<file path=ppt/tags/tag336.xml><?xml version="1.0" encoding="utf-8"?>
<p:tagLst xmlns:p="http://schemas.openxmlformats.org/presentationml/2006/main">
  <p:tag name="MH" val="20160627223454"/>
  <p:tag name="MH_LIBRARY" val="GRAPHIC"/>
  <p:tag name="MH_ORDER" val="矩形 16"/>
</p:tagLst>
</file>

<file path=ppt/tags/tag337.xml><?xml version="1.0" encoding="utf-8"?>
<p:tagLst xmlns:p="http://schemas.openxmlformats.org/presentationml/2006/main">
  <p:tag name="MH" val="20160627223454"/>
  <p:tag name="MH_LIBRARY" val="GRAPHIC"/>
  <p:tag name="MH_ORDER" val="矩形 17"/>
</p:tagLst>
</file>

<file path=ppt/tags/tag338.xml><?xml version="1.0" encoding="utf-8"?>
<p:tagLst xmlns:p="http://schemas.openxmlformats.org/presentationml/2006/main">
  <p:tag name="MH" val="20160627223454"/>
  <p:tag name="MH_LIBRARY" val="GRAPHIC"/>
  <p:tag name="MH_ORDER" val="矩形 18"/>
</p:tagLst>
</file>

<file path=ppt/tags/tag339.xml><?xml version="1.0" encoding="utf-8"?>
<p:tagLst xmlns:p="http://schemas.openxmlformats.org/presentationml/2006/main">
  <p:tag name="MH" val="20160627223454"/>
  <p:tag name="MH_LIBRARY" val="GRAPHIC"/>
  <p:tag name="MH_ORDER" val="直接连接符 26"/>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0.xml><?xml version="1.0" encoding="utf-8"?>
<p:tagLst xmlns:p="http://schemas.openxmlformats.org/presentationml/2006/main">
  <p:tag name="MH" val="20160627223454"/>
  <p:tag name="MH_LIBRARY" val="GRAPHIC"/>
  <p:tag name="KSO_WM_TEMPLATE_CATEGORY" val="custom"/>
  <p:tag name="KSO_WM_TEMPLATE_INDEX" val="20202598"/>
</p:tagLst>
</file>

<file path=ppt/tags/tag341.xml><?xml version="1.0" encoding="utf-8"?>
<p:tagLst xmlns:p="http://schemas.openxmlformats.org/presentationml/2006/main">
  <p:tag name="KSO_WM_TEMPLATE_CATEGORY" val="custom"/>
  <p:tag name="KSO_WM_TEMPLATE_INDEX" val="20202598"/>
</p:tagLst>
</file>

<file path=ppt/tags/tag342.xml><?xml version="1.0" encoding="utf-8"?>
<p:tagLst xmlns:p="http://schemas.openxmlformats.org/presentationml/2006/main">
  <p:tag name="KSO_WM_TEMPLATE_CATEGORY" val="custom"/>
  <p:tag name="KSO_WM_TEMPLATE_INDEX" val="20202598"/>
</p:tagLst>
</file>

<file path=ppt/tags/tag343.xml><?xml version="1.0" encoding="utf-8"?>
<p:tagLst xmlns:p="http://schemas.openxmlformats.org/presentationml/2006/main">
  <p:tag name="KSO_WM_TEMPLATE_CATEGORY" val="custom"/>
  <p:tag name="KSO_WM_TEMPLATE_INDEX" val="20202598"/>
</p:tagLst>
</file>

<file path=ppt/tags/tag344.xml><?xml version="1.0" encoding="utf-8"?>
<p:tagLst xmlns:p="http://schemas.openxmlformats.org/presentationml/2006/main">
  <p:tag name="KSO_WM_TEMPLATE_CATEGORY" val="custom"/>
  <p:tag name="KSO_WM_TEMPLATE_INDEX" val="20202598"/>
</p:tagLst>
</file>

<file path=ppt/tags/tag345.xml><?xml version="1.0" encoding="utf-8"?>
<p:tagLst xmlns:p="http://schemas.openxmlformats.org/presentationml/2006/main">
  <p:tag name="KSO_WM_TEMPLATE_CATEGORY" val="custom"/>
  <p:tag name="KSO_WM_TEMPLATE_INDEX" val="20202598"/>
</p:tagLst>
</file>

<file path=ppt/tags/tag346.xml><?xml version="1.0" encoding="utf-8"?>
<p:tagLst xmlns:p="http://schemas.openxmlformats.org/presentationml/2006/main">
  <p:tag name="MH" val="20160625220051"/>
  <p:tag name="MH_LIBRARY" val="GRAPHIC"/>
  <p:tag name="MH_TYPE" val="Other"/>
  <p:tag name="MH_ORDER" val="1"/>
</p:tagLst>
</file>

<file path=ppt/tags/tag347.xml><?xml version="1.0" encoding="utf-8"?>
<p:tagLst xmlns:p="http://schemas.openxmlformats.org/presentationml/2006/main">
  <p:tag name="MH" val="20160625220051"/>
  <p:tag name="MH_LIBRARY" val="GRAPHIC"/>
  <p:tag name="MH_TYPE" val="Other"/>
  <p:tag name="MH_ORDER" val="2"/>
</p:tagLst>
</file>

<file path=ppt/tags/tag348.xml><?xml version="1.0" encoding="utf-8"?>
<p:tagLst xmlns:p="http://schemas.openxmlformats.org/presentationml/2006/main">
  <p:tag name="MH" val="20160625220051"/>
  <p:tag name="MH_LIBRARY" val="GRAPHIC"/>
  <p:tag name="MH_TYPE" val="Other"/>
  <p:tag name="MH_ORDER" val="3"/>
</p:tagLst>
</file>

<file path=ppt/tags/tag349.xml><?xml version="1.0" encoding="utf-8"?>
<p:tagLst xmlns:p="http://schemas.openxmlformats.org/presentationml/2006/main">
  <p:tag name="MH" val="20160625220051"/>
  <p:tag name="MH_LIBRARY" val="GRAPHIC"/>
  <p:tag name="MH_TYPE" val="Other"/>
  <p:tag name="MH_ORDER" val="4"/>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0.xml><?xml version="1.0" encoding="utf-8"?>
<p:tagLst xmlns:p="http://schemas.openxmlformats.org/presentationml/2006/main">
  <p:tag name="MH" val="20160625220051"/>
  <p:tag name="MH_LIBRARY" val="GRAPHIC"/>
  <p:tag name="MH_TYPE" val="Other"/>
  <p:tag name="MH_ORDER" val="5"/>
</p:tagLst>
</file>

<file path=ppt/tags/tag351.xml><?xml version="1.0" encoding="utf-8"?>
<p:tagLst xmlns:p="http://schemas.openxmlformats.org/presentationml/2006/main">
  <p:tag name="MH" val="20160625220051"/>
  <p:tag name="MH_LIBRARY" val="GRAPHIC"/>
  <p:tag name="MH_TYPE" val="Other"/>
  <p:tag name="MH_ORDER" val="6"/>
</p:tagLst>
</file>

<file path=ppt/tags/tag352.xml><?xml version="1.0" encoding="utf-8"?>
<p:tagLst xmlns:p="http://schemas.openxmlformats.org/presentationml/2006/main">
  <p:tag name="MH" val="20160625220051"/>
  <p:tag name="MH_LIBRARY" val="GRAPHIC"/>
  <p:tag name="MH_TYPE" val="SubTitle"/>
  <p:tag name="MH_ORDER" val="3"/>
</p:tagLst>
</file>

<file path=ppt/tags/tag353.xml><?xml version="1.0" encoding="utf-8"?>
<p:tagLst xmlns:p="http://schemas.openxmlformats.org/presentationml/2006/main">
  <p:tag name="MH" val="20160625220051"/>
  <p:tag name="MH_LIBRARY" val="GRAPHIC"/>
  <p:tag name="MH_TYPE" val="SubTitle"/>
  <p:tag name="MH_ORDER" val="1"/>
</p:tagLst>
</file>

<file path=ppt/tags/tag354.xml><?xml version="1.0" encoding="utf-8"?>
<p:tagLst xmlns:p="http://schemas.openxmlformats.org/presentationml/2006/main">
  <p:tag name="MH" val="20160625220051"/>
  <p:tag name="MH_LIBRARY" val="GRAPHIC"/>
  <p:tag name="MH_TYPE" val="SubTitle"/>
  <p:tag name="MH_ORDER" val="2"/>
</p:tagLst>
</file>

<file path=ppt/tags/tag355.xml><?xml version="1.0" encoding="utf-8"?>
<p:tagLst xmlns:p="http://schemas.openxmlformats.org/presentationml/2006/main">
  <p:tag name="MH" val="20160625220051"/>
  <p:tag name="MH_LIBRARY" val="GRAPHIC"/>
  <p:tag name="MH_TYPE" val="Text"/>
  <p:tag name="MH_ORDER" val="1"/>
</p:tagLst>
</file>

<file path=ppt/tags/tag356.xml><?xml version="1.0" encoding="utf-8"?>
<p:tagLst xmlns:p="http://schemas.openxmlformats.org/presentationml/2006/main">
  <p:tag name="MH" val="20160625220051"/>
  <p:tag name="MH_LIBRARY" val="GRAPHIC"/>
  <p:tag name="MH_TYPE" val="Text"/>
  <p:tag name="MH_ORDER" val="2"/>
</p:tagLst>
</file>

<file path=ppt/tags/tag357.xml><?xml version="1.0" encoding="utf-8"?>
<p:tagLst xmlns:p="http://schemas.openxmlformats.org/presentationml/2006/main">
  <p:tag name="MH" val="20160625220051"/>
  <p:tag name="MH_LIBRARY" val="GRAPHIC"/>
  <p:tag name="MH_TYPE" val="Text"/>
  <p:tag name="MH_ORDER" val="3"/>
</p:tagLst>
</file>

<file path=ppt/tags/tag358.xml><?xml version="1.0" encoding="utf-8"?>
<p:tagLst xmlns:p="http://schemas.openxmlformats.org/presentationml/2006/main">
  <p:tag name="KSO_WM_TEMPLATE_CATEGORY" val="custom"/>
  <p:tag name="KSO_WM_TEMPLATE_INDEX" val="20202598"/>
</p:tagLst>
</file>

<file path=ppt/tags/tag359.xml><?xml version="1.0" encoding="utf-8"?>
<p:tagLst xmlns:p="http://schemas.openxmlformats.org/presentationml/2006/main">
  <p:tag name="MH" val="20160627223454"/>
  <p:tag name="MH_LIBRARY" val="GRAPHIC"/>
  <p:tag name="MH_ORDER" val="标题 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0.xml><?xml version="1.0" encoding="utf-8"?>
<p:tagLst xmlns:p="http://schemas.openxmlformats.org/presentationml/2006/main">
  <p:tag name="MH" val="20160627223454"/>
  <p:tag name="MH_LIBRARY" val="GRAPHIC"/>
  <p:tag name="MH_ORDER" val="直接连接符 24"/>
</p:tagLst>
</file>

<file path=ppt/tags/tag361.xml><?xml version="1.0" encoding="utf-8"?>
<p:tagLst xmlns:p="http://schemas.openxmlformats.org/presentationml/2006/main">
  <p:tag name="MH" val="20160627223454"/>
  <p:tag name="MH_LIBRARY" val="GRAPHIC"/>
  <p:tag name="MH_ORDER" val="直接连接符 25"/>
</p:tagLst>
</file>

<file path=ppt/tags/tag362.xml><?xml version="1.0" encoding="utf-8"?>
<p:tagLst xmlns:p="http://schemas.openxmlformats.org/presentationml/2006/main">
  <p:tag name="MH" val="20160627223454"/>
  <p:tag name="MH_LIBRARY" val="GRAPHIC"/>
  <p:tag name="MH_ORDER" val="直接连接符 26"/>
</p:tagLst>
</file>

<file path=ppt/tags/tag363.xml><?xml version="1.0" encoding="utf-8"?>
<p:tagLst xmlns:p="http://schemas.openxmlformats.org/presentationml/2006/main">
  <p:tag name="MH" val="20160627223454"/>
  <p:tag name="MH_LIBRARY" val="GRAPHIC"/>
  <p:tag name="MH_ORDER" val="TextBox 33"/>
</p:tagLst>
</file>

<file path=ppt/tags/tag364.xml><?xml version="1.0" encoding="utf-8"?>
<p:tagLst xmlns:p="http://schemas.openxmlformats.org/presentationml/2006/main">
  <p:tag name="MH" val="20160627223454"/>
  <p:tag name="MH_LIBRARY" val="GRAPHIC"/>
  <p:tag name="MH_ORDER" val="TextBox 34"/>
</p:tagLst>
</file>

<file path=ppt/tags/tag365.xml><?xml version="1.0" encoding="utf-8"?>
<p:tagLst xmlns:p="http://schemas.openxmlformats.org/presentationml/2006/main">
  <p:tag name="MH" val="20160627223454"/>
  <p:tag name="MH_LIBRARY" val="GRAPHIC"/>
  <p:tag name="MH_ORDER" val="TextBox 35"/>
</p:tagLst>
</file>

<file path=ppt/tags/tag366.xml><?xml version="1.0" encoding="utf-8"?>
<p:tagLst xmlns:p="http://schemas.openxmlformats.org/presentationml/2006/main">
  <p:tag name="MH" val="20160627223454"/>
  <p:tag name="MH_LIBRARY" val="GRAPHIC"/>
  <p:tag name="MH_ORDER" val="TextBox 36"/>
</p:tagLst>
</file>

<file path=ppt/tags/tag367.xml><?xml version="1.0" encoding="utf-8"?>
<p:tagLst xmlns:p="http://schemas.openxmlformats.org/presentationml/2006/main">
  <p:tag name="MH" val="20160627223454"/>
  <p:tag name="MH_LIBRARY" val="GRAPHIC"/>
  <p:tag name="MH_ORDER" val="矩形 22"/>
</p:tagLst>
</file>

<file path=ppt/tags/tag368.xml><?xml version="1.0" encoding="utf-8"?>
<p:tagLst xmlns:p="http://schemas.openxmlformats.org/presentationml/2006/main">
  <p:tag name="MH" val="20160627223454"/>
  <p:tag name="MH_LIBRARY" val="GRAPHIC"/>
  <p:tag name="MH_ORDER" val="直接连接符 29"/>
</p:tagLst>
</file>

<file path=ppt/tags/tag369.xml><?xml version="1.0" encoding="utf-8"?>
<p:tagLst xmlns:p="http://schemas.openxmlformats.org/presentationml/2006/main">
  <p:tag name="MH" val="20160627223454"/>
  <p:tag name="MH_LIBRARY" val="GRAPHIC"/>
  <p:tag name="MH_ORDER" val="直接连接符 30"/>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0.xml><?xml version="1.0" encoding="utf-8"?>
<p:tagLst xmlns:p="http://schemas.openxmlformats.org/presentationml/2006/main">
  <p:tag name="MH" val="20160627223454"/>
  <p:tag name="MH_LIBRARY" val="GRAPHIC"/>
  <p:tag name="MH_ORDER" val="矩形 16"/>
</p:tagLst>
</file>

<file path=ppt/tags/tag371.xml><?xml version="1.0" encoding="utf-8"?>
<p:tagLst xmlns:p="http://schemas.openxmlformats.org/presentationml/2006/main">
  <p:tag name="MH" val="20160627223454"/>
  <p:tag name="MH_LIBRARY" val="GRAPHIC"/>
  <p:tag name="MH_ORDER" val="矩形 17"/>
</p:tagLst>
</file>

<file path=ppt/tags/tag372.xml><?xml version="1.0" encoding="utf-8"?>
<p:tagLst xmlns:p="http://schemas.openxmlformats.org/presentationml/2006/main">
  <p:tag name="MH" val="20160627223454"/>
  <p:tag name="MH_LIBRARY" val="GRAPHIC"/>
  <p:tag name="MH_ORDER" val="矩形 18"/>
</p:tagLst>
</file>

<file path=ppt/tags/tag373.xml><?xml version="1.0" encoding="utf-8"?>
<p:tagLst xmlns:p="http://schemas.openxmlformats.org/presentationml/2006/main">
  <p:tag name="MH" val="20160627223454"/>
  <p:tag name="MH_LIBRARY" val="GRAPHIC"/>
  <p:tag name="MH_ORDER" val="直接连接符 26"/>
</p:tagLst>
</file>

<file path=ppt/tags/tag374.xml><?xml version="1.0" encoding="utf-8"?>
<p:tagLst xmlns:p="http://schemas.openxmlformats.org/presentationml/2006/main">
  <p:tag name="MH" val="20160627223454"/>
  <p:tag name="MH_LIBRARY" val="GRAPHIC"/>
  <p:tag name="KSO_WM_TEMPLATE_CATEGORY" val="custom"/>
  <p:tag name="KSO_WM_TEMPLATE_INDEX" val="20202598"/>
</p:tagLst>
</file>

<file path=ppt/tags/tag375.xml><?xml version="1.0" encoding="utf-8"?>
<p:tagLst xmlns:p="http://schemas.openxmlformats.org/presentationml/2006/main">
  <p:tag name="KSO_WM_TEMPLATE_CATEGORY" val="custom"/>
  <p:tag name="KSO_WM_TEMPLATE_INDEX" val="20202598"/>
</p:tagLst>
</file>

<file path=ppt/tags/tag376.xml><?xml version="1.0" encoding="utf-8"?>
<p:tagLst xmlns:p="http://schemas.openxmlformats.org/presentationml/2006/main">
  <p:tag name="KSO_WM_TEMPLATE_CATEGORY" val="custom"/>
  <p:tag name="KSO_WM_TEMPLATE_INDEX" val="20202598"/>
</p:tagLst>
</file>

<file path=ppt/tags/tag377.xml><?xml version="1.0" encoding="utf-8"?>
<p:tagLst xmlns:p="http://schemas.openxmlformats.org/presentationml/2006/main">
  <p:tag name="KSO_WM_TEMPLATE_CATEGORY" val="custom"/>
  <p:tag name="KSO_WM_TEMPLATE_INDEX" val="20202598"/>
</p:tagLst>
</file>

<file path=ppt/tags/tag378.xml><?xml version="1.0" encoding="utf-8"?>
<p:tagLst xmlns:p="http://schemas.openxmlformats.org/presentationml/2006/main">
  <p:tag name="KSO_WM_TEMPLATE_CATEGORY" val="custom"/>
  <p:tag name="KSO_WM_TEMPLATE_INDEX" val="20202598"/>
</p:tagLst>
</file>

<file path=ppt/tags/tag379.xml><?xml version="1.0" encoding="utf-8"?>
<p:tagLst xmlns:p="http://schemas.openxmlformats.org/presentationml/2006/main">
  <p:tag name="KSO_WM_TEMPLATE_CATEGORY" val="custom"/>
  <p:tag name="KSO_WM_TEMPLATE_INDEX" val="20202598"/>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0.xml><?xml version="1.0" encoding="utf-8"?>
<p:tagLst xmlns:p="http://schemas.openxmlformats.org/presentationml/2006/main">
  <p:tag name="KSO_WM_TEMPLATE_CATEGORY" val="custom"/>
  <p:tag name="KSO_WM_TEMPLATE_INDEX" val="20202598"/>
</p:tagLst>
</file>

<file path=ppt/tags/tag381.xml><?xml version="1.0" encoding="utf-8"?>
<p:tagLst xmlns:p="http://schemas.openxmlformats.org/presentationml/2006/main">
  <p:tag name="KSO_WM_TEMPLATE_CATEGORY" val="custom"/>
  <p:tag name="KSO_WM_TEMPLATE_INDEX" val="20202598"/>
</p:tagLst>
</file>

<file path=ppt/tags/tag382.xml><?xml version="1.0" encoding="utf-8"?>
<p:tagLst xmlns:p="http://schemas.openxmlformats.org/presentationml/2006/main">
  <p:tag name="KSO_WM_TEMPLATE_CATEGORY" val="custom"/>
  <p:tag name="KSO_WM_TEMPLATE_INDEX" val="20202598"/>
</p:tagLst>
</file>

<file path=ppt/tags/tag383.xml><?xml version="1.0" encoding="utf-8"?>
<p:tagLst xmlns:p="http://schemas.openxmlformats.org/presentationml/2006/main">
  <p:tag name="KSO_WM_TEMPLATE_CATEGORY" val="custom"/>
  <p:tag name="KSO_WM_TEMPLATE_INDEX" val="20202598"/>
</p:tagLst>
</file>

<file path=ppt/tags/tag384.xml><?xml version="1.0" encoding="utf-8"?>
<p:tagLst xmlns:p="http://schemas.openxmlformats.org/presentationml/2006/main">
  <p:tag name="KSO_WM_TEMPLATE_CATEGORY" val="custom"/>
  <p:tag name="KSO_WM_TEMPLATE_INDEX" val="20202598"/>
</p:tagLst>
</file>

<file path=ppt/tags/tag385.xml><?xml version="1.0" encoding="utf-8"?>
<p:tagLst xmlns:p="http://schemas.openxmlformats.org/presentationml/2006/main">
  <p:tag name="KSO_WM_TEMPLATE_CATEGORY" val="custom"/>
  <p:tag name="KSO_WM_TEMPLATE_INDEX" val="20202598"/>
</p:tagLst>
</file>

<file path=ppt/tags/tag386.xml><?xml version="1.0" encoding="utf-8"?>
<p:tagLst xmlns:p="http://schemas.openxmlformats.org/presentationml/2006/main">
  <p:tag name="KSO_WM_TEMPLATE_CATEGORY" val="custom"/>
  <p:tag name="KSO_WM_TEMPLATE_INDEX" val="20202598"/>
</p:tagLst>
</file>

<file path=ppt/tags/tag387.xml><?xml version="1.0" encoding="utf-8"?>
<p:tagLst xmlns:p="http://schemas.openxmlformats.org/presentationml/2006/main">
  <p:tag name="KSO_WM_TEMPLATE_CATEGORY" val="custom"/>
  <p:tag name="KSO_WM_TEMPLATE_INDEX" val="20202598"/>
</p:tagLst>
</file>

<file path=ppt/tags/tag388.xml><?xml version="1.0" encoding="utf-8"?>
<p:tagLst xmlns:p="http://schemas.openxmlformats.org/presentationml/2006/main">
  <p:tag name="KSO_WM_TEMPLATE_CATEGORY" val="custom"/>
  <p:tag name="KSO_WM_TEMPLATE_INDEX" val="20202598"/>
</p:tagLst>
</file>

<file path=ppt/tags/tag389.xml><?xml version="1.0" encoding="utf-8"?>
<p:tagLst xmlns:p="http://schemas.openxmlformats.org/presentationml/2006/main">
  <p:tag name="KSO_WM_TEMPLATE_CATEGORY" val="custom"/>
  <p:tag name="KSO_WM_TEMPLATE_INDEX" val="20202598"/>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0.xml><?xml version="1.0" encoding="utf-8"?>
<p:tagLst xmlns:p="http://schemas.openxmlformats.org/presentationml/2006/main">
  <p:tag name="KSO_WM_TEMPLATE_CATEGORY" val="custom"/>
  <p:tag name="KSO_WM_TEMPLATE_INDEX" val="20202598"/>
</p:tagLst>
</file>

<file path=ppt/tags/tag391.xml><?xml version="1.0" encoding="utf-8"?>
<p:tagLst xmlns:p="http://schemas.openxmlformats.org/presentationml/2006/main">
  <p:tag name="KSO_WM_TEMPLATE_CATEGORY" val="custom"/>
  <p:tag name="KSO_WM_TEMPLATE_INDEX" val="20202598"/>
</p:tagLst>
</file>

<file path=ppt/tags/tag392.xml><?xml version="1.0" encoding="utf-8"?>
<p:tagLst xmlns:p="http://schemas.openxmlformats.org/presentationml/2006/main">
  <p:tag name="KSO_WM_TEMPLATE_CATEGORY" val="custom"/>
  <p:tag name="KSO_WM_TEMPLATE_INDEX" val="20202598"/>
</p:tagLst>
</file>

<file path=ppt/tags/tag393.xml><?xml version="1.0" encoding="utf-8"?>
<p:tagLst xmlns:p="http://schemas.openxmlformats.org/presentationml/2006/main">
  <p:tag name="KSO_WM_TEMPLATE_CATEGORY" val="custom"/>
  <p:tag name="KSO_WM_TEMPLATE_INDEX" val="20202598"/>
</p:tagLst>
</file>

<file path=ppt/tags/tag394.xml><?xml version="1.0" encoding="utf-8"?>
<p:tagLst xmlns:p="http://schemas.openxmlformats.org/presentationml/2006/main">
  <p:tag name="KSO_WM_TEMPLATE_CATEGORY" val="custom"/>
  <p:tag name="KSO_WM_TEMPLATE_INDEX" val="20202598"/>
</p:tagLst>
</file>

<file path=ppt/tags/tag395.xml><?xml version="1.0" encoding="utf-8"?>
<p:tagLst xmlns:p="http://schemas.openxmlformats.org/presentationml/2006/main">
  <p:tag name="KSO_WM_TEMPLATE_CATEGORY" val="custom"/>
  <p:tag name="KSO_WM_TEMPLATE_INDEX" val="20202598"/>
</p:tagLst>
</file>

<file path=ppt/tags/tag396.xml><?xml version="1.0" encoding="utf-8"?>
<p:tagLst xmlns:p="http://schemas.openxmlformats.org/presentationml/2006/main">
  <p:tag name="KSO_WM_TEMPLATE_CATEGORY" val="custom"/>
  <p:tag name="KSO_WM_TEMPLATE_INDEX" val="20202598"/>
</p:tagLst>
</file>

<file path=ppt/tags/tag397.xml><?xml version="1.0" encoding="utf-8"?>
<p:tagLst xmlns:p="http://schemas.openxmlformats.org/presentationml/2006/main">
  <p:tag name="KSO_WM_TEMPLATE_CATEGORY" val="custom"/>
  <p:tag name="KSO_WM_TEMPLATE_INDEX" val="20202598"/>
</p:tagLst>
</file>

<file path=ppt/tags/tag398.xml><?xml version="1.0" encoding="utf-8"?>
<p:tagLst xmlns:p="http://schemas.openxmlformats.org/presentationml/2006/main">
  <p:tag name="KSO_WM_TEMPLATE_CATEGORY" val="custom"/>
  <p:tag name="KSO_WM_TEMPLATE_INDEX" val="20202598"/>
</p:tagLst>
</file>

<file path=ppt/tags/tag399.xml><?xml version="1.0" encoding="utf-8"?>
<p:tagLst xmlns:p="http://schemas.openxmlformats.org/presentationml/2006/main">
  <p:tag name="KSO_WM_TEMPLATE_CATEGORY" val="custom"/>
  <p:tag name="KSO_WM_TEMPLATE_INDEX" val="20202598"/>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0.xml><?xml version="1.0" encoding="utf-8"?>
<p:tagLst xmlns:p="http://schemas.openxmlformats.org/presentationml/2006/main">
  <p:tag name="KSO_WM_TEMPLATE_CATEGORY" val="custom"/>
  <p:tag name="KSO_WM_TEMPLATE_INDEX" val="20202598"/>
</p:tagLst>
</file>

<file path=ppt/tags/tag401.xml><?xml version="1.0" encoding="utf-8"?>
<p:tagLst xmlns:p="http://schemas.openxmlformats.org/presentationml/2006/main">
  <p:tag name="KSO_WM_TEMPLATE_CATEGORY" val="custom"/>
  <p:tag name="KSO_WM_TEMPLATE_INDEX" val="20202598"/>
</p:tagLst>
</file>

<file path=ppt/tags/tag402.xml><?xml version="1.0" encoding="utf-8"?>
<p:tagLst xmlns:p="http://schemas.openxmlformats.org/presentationml/2006/main">
  <p:tag name="KSO_WM_TEMPLATE_CATEGORY" val="custom"/>
  <p:tag name="KSO_WM_TEMPLATE_INDEX" val="20202598"/>
</p:tagLst>
</file>

<file path=ppt/tags/tag403.xml><?xml version="1.0" encoding="utf-8"?>
<p:tagLst xmlns:p="http://schemas.openxmlformats.org/presentationml/2006/main">
  <p:tag name="KSO_WM_TEMPLATE_CATEGORY" val="custom"/>
  <p:tag name="KSO_WM_TEMPLATE_INDEX" val="20202598"/>
</p:tagLst>
</file>

<file path=ppt/tags/tag404.xml><?xml version="1.0" encoding="utf-8"?>
<p:tagLst xmlns:p="http://schemas.openxmlformats.org/presentationml/2006/main">
  <p:tag name="KSO_WM_TEMPLATE_CATEGORY" val="custom"/>
  <p:tag name="KSO_WM_TEMPLATE_INDEX" val="20202598"/>
</p:tagLst>
</file>

<file path=ppt/tags/tag405.xml><?xml version="1.0" encoding="utf-8"?>
<p:tagLst xmlns:p="http://schemas.openxmlformats.org/presentationml/2006/main">
  <p:tag name="KSO_WM_TEMPLATE_CATEGORY" val="custom"/>
  <p:tag name="KSO_WM_TEMPLATE_INDEX" val="20202598"/>
</p:tagLst>
</file>

<file path=ppt/tags/tag406.xml><?xml version="1.0" encoding="utf-8"?>
<p:tagLst xmlns:p="http://schemas.openxmlformats.org/presentationml/2006/main">
  <p:tag name="KSO_WM_TEMPLATE_CATEGORY" val="custom"/>
  <p:tag name="KSO_WM_TEMPLATE_INDEX" val="20202598"/>
</p:tagLst>
</file>

<file path=ppt/tags/tag407.xml><?xml version="1.0" encoding="utf-8"?>
<p:tagLst xmlns:p="http://schemas.openxmlformats.org/presentationml/2006/main">
  <p:tag name="KSO_WM_TEMPLATE_CATEGORY" val="custom"/>
  <p:tag name="KSO_WM_TEMPLATE_INDEX" val="20202598"/>
</p:tagLst>
</file>

<file path=ppt/tags/tag408.xml><?xml version="1.0" encoding="utf-8"?>
<p:tagLst xmlns:p="http://schemas.openxmlformats.org/presentationml/2006/main">
  <p:tag name="KSO_WM_TEMPLATE_CATEGORY" val="custom"/>
  <p:tag name="KSO_WM_TEMPLATE_INDEX" val="20202598"/>
</p:tagLst>
</file>

<file path=ppt/tags/tag409.xml><?xml version="1.0" encoding="utf-8"?>
<p:tagLst xmlns:p="http://schemas.openxmlformats.org/presentationml/2006/main">
  <p:tag name="KSO_WM_TEMPLATE_CATEGORY" val="custom"/>
  <p:tag name="KSO_WM_TEMPLATE_INDEX" val="20202598"/>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0.xml><?xml version="1.0" encoding="utf-8"?>
<p:tagLst xmlns:p="http://schemas.openxmlformats.org/presentationml/2006/main">
  <p:tag name="KSO_WM_TEMPLATE_CATEGORY" val="custom"/>
  <p:tag name="KSO_WM_TEMPLATE_INDEX" val="20202598"/>
</p:tagLst>
</file>

<file path=ppt/tags/tag411.xml><?xml version="1.0" encoding="utf-8"?>
<p:tagLst xmlns:p="http://schemas.openxmlformats.org/presentationml/2006/main">
  <p:tag name="KSO_WM_TEMPLATE_CATEGORY" val="custom"/>
  <p:tag name="KSO_WM_TEMPLATE_INDEX" val="20202598"/>
</p:tagLst>
</file>

<file path=ppt/tags/tag412.xml><?xml version="1.0" encoding="utf-8"?>
<p:tagLst xmlns:p="http://schemas.openxmlformats.org/presentationml/2006/main">
  <p:tag name="KSO_WM_TEMPLATE_CATEGORY" val="custom"/>
  <p:tag name="KSO_WM_TEMPLATE_INDEX" val="20202598"/>
</p:tagLst>
</file>

<file path=ppt/tags/tag413.xml><?xml version="1.0" encoding="utf-8"?>
<p:tagLst xmlns:p="http://schemas.openxmlformats.org/presentationml/2006/main">
  <p:tag name="KSO_WM_TEMPLATE_CATEGORY" val="custom"/>
  <p:tag name="KSO_WM_TEMPLATE_INDEX" val="20202598"/>
</p:tagLst>
</file>

<file path=ppt/tags/tag414.xml><?xml version="1.0" encoding="utf-8"?>
<p:tagLst xmlns:p="http://schemas.openxmlformats.org/presentationml/2006/main">
  <p:tag name="KSO_WM_TEMPLATE_CATEGORY" val="custom"/>
  <p:tag name="KSO_WM_TEMPLATE_INDEX" val="20202598"/>
</p:tagLst>
</file>

<file path=ppt/tags/tag415.xml><?xml version="1.0" encoding="utf-8"?>
<p:tagLst xmlns:p="http://schemas.openxmlformats.org/presentationml/2006/main">
  <p:tag name="KSO_WM_TEMPLATE_CATEGORY" val="custom"/>
  <p:tag name="KSO_WM_TEMPLATE_INDEX" val="20202598"/>
</p:tagLst>
</file>

<file path=ppt/tags/tag416.xml><?xml version="1.0" encoding="utf-8"?>
<p:tagLst xmlns:p="http://schemas.openxmlformats.org/presentationml/2006/main">
  <p:tag name="KSO_WM_TEMPLATE_CATEGORY" val="custom"/>
  <p:tag name="KSO_WM_TEMPLATE_INDEX" val="20202598"/>
</p:tagLst>
</file>

<file path=ppt/tags/tag417.xml><?xml version="1.0" encoding="utf-8"?>
<p:tagLst xmlns:p="http://schemas.openxmlformats.org/presentationml/2006/main">
  <p:tag name="KSO_WM_TEMPLATE_CATEGORY" val="custom"/>
  <p:tag name="KSO_WM_TEMPLATE_INDEX" val="20202598"/>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3"/>
  <p:tag name="KSO_WM_UNIT_LAYERLEVEL" val="1"/>
  <p:tag name="KSO_WM_TAG_VERSION" val="1.0"/>
  <p:tag name="KSO_WM_BEAUTIFY_FLAG" val="#wm#"/>
  <p:tag name="KSO_WM_UNIT_TYPE" val="y"/>
  <p:tag name="KSO_WM_UNIT_INDEX" val="3"/>
  <p:tag name="KSO_WM_SLIDE_BACKGROUND_MASK_FLAG"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BK_DARK_LIGHT" val="2"/>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Lst>
</file>

<file path=ppt/tags/tag7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3*i*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Lst>
</file>

<file path=ppt/tags/tag8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9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Lst>
</file>

<file path=ppt/tags/tag9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5*i*1"/>
  <p:tag name="KSO_WM_UNIT_LAYERLEVEL" val="1"/>
  <p:tag name="KSO_WM_TAG_VERSION" val="1.0"/>
  <p:tag name="KSO_WM_BEAUTIFY_FLAG" val="#wm#"/>
</p:tagLst>
</file>

<file path=ppt/tags/tag9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heme/theme1.xml><?xml version="1.0" encoding="utf-8"?>
<a:theme xmlns:a="http://schemas.openxmlformats.org/drawingml/2006/main" name="免费安全资料加微anquan2022">
  <a:themeElements>
    <a:clrScheme name="自定义 130">
      <a:dk1>
        <a:srgbClr val="000000"/>
      </a:dk1>
      <a:lt1>
        <a:srgbClr val="FFFFFF"/>
      </a:lt1>
      <a:dk2>
        <a:srgbClr val="EBEBEB"/>
      </a:dk2>
      <a:lt2>
        <a:srgbClr val="FEFEFE"/>
      </a:lt2>
      <a:accent1>
        <a:srgbClr val="BC1A20"/>
      </a:accent1>
      <a:accent2>
        <a:srgbClr val="C6391F"/>
      </a:accent2>
      <a:accent3>
        <a:srgbClr val="D4651C"/>
      </a:accent3>
      <a:accent4>
        <a:srgbClr val="DC8A24"/>
      </a:accent4>
      <a:accent5>
        <a:srgbClr val="E1AF2B"/>
      </a:accent5>
      <a:accent6>
        <a:srgbClr val="DED536"/>
      </a:accent6>
      <a:hlink>
        <a:srgbClr val="2318D5"/>
      </a:hlink>
      <a:folHlink>
        <a:srgbClr val="9B329E"/>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30">
      <a:dk1>
        <a:srgbClr val="000000"/>
      </a:dk1>
      <a:lt1>
        <a:srgbClr val="FFFFFF"/>
      </a:lt1>
      <a:dk2>
        <a:srgbClr val="EBEBEB"/>
      </a:dk2>
      <a:lt2>
        <a:srgbClr val="FEFEFE"/>
      </a:lt2>
      <a:accent1>
        <a:srgbClr val="BC1A20"/>
      </a:accent1>
      <a:accent2>
        <a:srgbClr val="C6391F"/>
      </a:accent2>
      <a:accent3>
        <a:srgbClr val="D4651C"/>
      </a:accent3>
      <a:accent4>
        <a:srgbClr val="DC8A24"/>
      </a:accent4>
      <a:accent5>
        <a:srgbClr val="E1AF2B"/>
      </a:accent5>
      <a:accent6>
        <a:srgbClr val="DED536"/>
      </a:accent6>
      <a:hlink>
        <a:srgbClr val="2318D5"/>
      </a:hlink>
      <a:folHlink>
        <a:srgbClr val="9B329E"/>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ntinental_16x9">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ntinental_16x9">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6906</Words>
  <Application>WPS 演示</Application>
  <PresentationFormat>全屏显示(16:10)</PresentationFormat>
  <Paragraphs>953</Paragraphs>
  <Slides>92</Slides>
  <Notes>46</Notes>
  <HiddenSlides>0</HiddenSlides>
  <MMClips>0</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92</vt:i4>
      </vt:variant>
    </vt:vector>
  </HeadingPairs>
  <TitlesOfParts>
    <vt:vector size="117" baseType="lpstr">
      <vt:lpstr>Arial</vt:lpstr>
      <vt:lpstr>宋体</vt:lpstr>
      <vt:lpstr>Wingdings</vt:lpstr>
      <vt:lpstr>隶书</vt:lpstr>
      <vt:lpstr>微软雅黑</vt:lpstr>
      <vt:lpstr>Arial</vt:lpstr>
      <vt:lpstr>汉仪尚巍手书W</vt:lpstr>
      <vt:lpstr>方正小标宋_GBK</vt:lpstr>
      <vt:lpstr>方正仿宋_GBK</vt:lpstr>
      <vt:lpstr>MS PGothic</vt:lpstr>
      <vt:lpstr>Calibri</vt:lpstr>
      <vt:lpstr>华文隶书</vt:lpstr>
      <vt:lpstr>Verdana</vt:lpstr>
      <vt:lpstr>Calibri Light</vt:lpstr>
      <vt:lpstr>Arial Unicode MS</vt:lpstr>
      <vt:lpstr>Century Gothic</vt:lpstr>
      <vt:lpstr>幼圆</vt:lpstr>
      <vt:lpstr>楷体_GB2312</vt:lpstr>
      <vt:lpstr>新宋体</vt:lpstr>
      <vt:lpstr>黑体</vt:lpstr>
      <vt:lpstr>Times New Roman</vt:lpstr>
      <vt:lpstr>Impact</vt:lpstr>
      <vt:lpstr>华文中宋</vt:lpstr>
      <vt:lpstr>免费安全资料加微anquan2022</vt:lpstr>
      <vt:lpstr>1_Office 主题​​</vt:lpstr>
      <vt:lpstr>工作场所管理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公众号[安全生产管理]</dc:title>
  <dc:creator>公众号[安全生产管理]</dc:creator>
  <cp:keywords>公众号[安全生产管理]</cp:keywords>
  <dc:description>免费安全资料加微anquan2022</dc:description>
  <dc:subject>免费安全资料加微anquan2022</dc:subject>
  <cp:category>免费安全资料加微anquan2022</cp:category>
  <cp:lastModifiedBy>霍宏元</cp:lastModifiedBy>
  <cp:revision>8</cp:revision>
  <dcterms:created xsi:type="dcterms:W3CDTF">2020-03-15T19:05:00Z</dcterms:created>
  <dcterms:modified xsi:type="dcterms:W3CDTF">2020-05-05T12:14:45Z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TC028048919991</vt:lpwstr>
  </property>
  <property fmtid="{D5CDD505-2E9C-101B-9397-08002B2CF9AE}" pid="3" name="KSOProductBuildVer">
    <vt:lpwstr>2052-11.1.0.9662</vt:lpwstr>
  </property>
</Properties>
</file>